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9" r:id="rId2"/>
    <p:sldId id="299" r:id="rId3"/>
    <p:sldId id="883" r:id="rId4"/>
    <p:sldId id="894" r:id="rId5"/>
    <p:sldId id="884" r:id="rId6"/>
    <p:sldId id="282" r:id="rId7"/>
    <p:sldId id="892" r:id="rId8"/>
    <p:sldId id="327" r:id="rId9"/>
    <p:sldId id="352" r:id="rId10"/>
    <p:sldId id="324" r:id="rId11"/>
    <p:sldId id="319" r:id="rId12"/>
    <p:sldId id="318" r:id="rId13"/>
    <p:sldId id="302" r:id="rId14"/>
    <p:sldId id="321" r:id="rId15"/>
    <p:sldId id="893" r:id="rId16"/>
    <p:sldId id="305" r:id="rId17"/>
    <p:sldId id="307" r:id="rId18"/>
    <p:sldId id="315" r:id="rId19"/>
    <p:sldId id="326" r:id="rId20"/>
    <p:sldId id="915" r:id="rId21"/>
    <p:sldId id="320" r:id="rId22"/>
    <p:sldId id="308" r:id="rId23"/>
    <p:sldId id="350" r:id="rId24"/>
    <p:sldId id="354" r:id="rId25"/>
    <p:sldId id="895" r:id="rId26"/>
    <p:sldId id="304" r:id="rId27"/>
    <p:sldId id="334" r:id="rId28"/>
    <p:sldId id="300" r:id="rId29"/>
    <p:sldId id="882" r:id="rId30"/>
    <p:sldId id="885" r:id="rId31"/>
    <p:sldId id="311" r:id="rId32"/>
    <p:sldId id="328" r:id="rId33"/>
    <p:sldId id="329" r:id="rId34"/>
    <p:sldId id="337" r:id="rId35"/>
    <p:sldId id="340" r:id="rId36"/>
    <p:sldId id="343" r:id="rId37"/>
    <p:sldId id="917" r:id="rId38"/>
    <p:sldId id="890" r:id="rId39"/>
    <p:sldId id="345" r:id="rId40"/>
    <p:sldId id="344" r:id="rId41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主页面" id="{2DD01FB4-8D0E-48D9-88BA-0FBA458C7F73}">
          <p14:sldIdLst>
            <p14:sldId id="279"/>
            <p14:sldId id="299"/>
            <p14:sldId id="883"/>
            <p14:sldId id="894"/>
            <p14:sldId id="884"/>
            <p14:sldId id="282"/>
          </p14:sldIdLst>
        </p14:section>
        <p14:section name="纯文字" id="{37251207-2DCC-4E0A-9E7D-E683767E8AD4}">
          <p14:sldIdLst>
            <p14:sldId id="892"/>
            <p14:sldId id="327"/>
            <p14:sldId id="352"/>
            <p14:sldId id="324"/>
            <p14:sldId id="319"/>
            <p14:sldId id="318"/>
            <p14:sldId id="302"/>
            <p14:sldId id="321"/>
          </p14:sldIdLst>
        </p14:section>
        <p14:section name="图文混排" id="{29C2F01E-FE16-438D-9F48-F7210F8994F0}">
          <p14:sldIdLst>
            <p14:sldId id="893"/>
            <p14:sldId id="305"/>
            <p14:sldId id="307"/>
            <p14:sldId id="315"/>
            <p14:sldId id="326"/>
            <p14:sldId id="915"/>
            <p14:sldId id="320"/>
            <p14:sldId id="308"/>
            <p14:sldId id="350"/>
            <p14:sldId id="354"/>
          </p14:sldIdLst>
        </p14:section>
        <p14:section name="逻辑图表" id="{DE41B3C1-A9AE-48E0-8B1E-DEB9DE9F71C2}">
          <p14:sldIdLst>
            <p14:sldId id="895"/>
            <p14:sldId id="304"/>
            <p14:sldId id="334"/>
            <p14:sldId id="300"/>
            <p14:sldId id="882"/>
            <p14:sldId id="885"/>
            <p14:sldId id="311"/>
            <p14:sldId id="328"/>
            <p14:sldId id="329"/>
          </p14:sldIdLst>
        </p14:section>
        <p14:section name="功能页" id="{4A4B76FE-0443-4B72-ABA2-B591FA37643C}">
          <p14:sldIdLst>
            <p14:sldId id="337"/>
            <p14:sldId id="340"/>
            <p14:sldId id="343"/>
            <p14:sldId id="917"/>
            <p14:sldId id="890"/>
            <p14:sldId id="345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3" pos="192" userDrawn="1">
          <p15:clr>
            <a:srgbClr val="A4A3A4"/>
          </p15:clr>
        </p15:guide>
        <p15:guide id="4" pos="7488" userDrawn="1">
          <p15:clr>
            <a:srgbClr val="A4A3A4"/>
          </p15:clr>
        </p15:guide>
        <p15:guide id="5" orient="horz" pos="432" userDrawn="1">
          <p15:clr>
            <a:srgbClr val="A4A3A4"/>
          </p15:clr>
        </p15:guide>
        <p15:guide id="6" orient="horz" pos="472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E1E"/>
    <a:srgbClr val="000000"/>
    <a:srgbClr val="D8000F"/>
    <a:srgbClr val="F1F1F3"/>
    <a:srgbClr val="FF0517"/>
    <a:srgbClr val="E43E06"/>
    <a:srgbClr val="D8462D"/>
    <a:srgbClr val="FB6600"/>
    <a:srgbClr val="F25302"/>
    <a:srgbClr val="FE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88D87-1FCB-44EA-8301-320AE08F615E}" v="1729" dt="2022-09-14T01:56:0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4667" autoAdjust="0"/>
  </p:normalViewPr>
  <p:slideViewPr>
    <p:cSldViewPr snapToGrid="0" showGuides="1">
      <p:cViewPr>
        <p:scale>
          <a:sx n="41" d="100"/>
          <a:sy n="41" d="100"/>
        </p:scale>
        <p:origin x="1488" y="312"/>
      </p:cViewPr>
      <p:guideLst>
        <p:guide pos="192"/>
        <p:guide pos="7488"/>
        <p:guide orient="horz" pos="432"/>
        <p:guide orient="horz" pos="472"/>
        <p:guide pos="3840"/>
      </p:guideLst>
    </p:cSldViewPr>
  </p:slideViewPr>
  <p:outlineViewPr>
    <p:cViewPr>
      <p:scale>
        <a:sx n="33" d="100"/>
        <a:sy n="33" d="100"/>
      </p:scale>
      <p:origin x="0" y="-400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730"/>
    </p:cViewPr>
  </p:sorterViewPr>
  <p:notesViewPr>
    <p:cSldViewPr snapToGrid="0">
      <p:cViewPr varScale="1">
        <p:scale>
          <a:sx n="59" d="100"/>
          <a:sy n="59" d="100"/>
        </p:scale>
        <p:origin x="32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" userId="c719b956-004a-4243-81dc-14be649b7814" providerId="ADAL" clId="{82D88D87-1FCB-44EA-8301-320AE08F615E}"/>
    <pc:docChg chg="custSel modSld modMainMaster">
      <pc:chgData name="Soleil Yi" userId="c719b956-004a-4243-81dc-14be649b7814" providerId="ADAL" clId="{82D88D87-1FCB-44EA-8301-320AE08F615E}" dt="2022-09-14T01:56:04.692" v="6001" actId="27636"/>
      <pc:docMkLst>
        <pc:docMk/>
      </pc:docMkLst>
      <pc:sldChg chg="modSp mod">
        <pc:chgData name="Soleil Yi" userId="c719b956-004a-4243-81dc-14be649b7814" providerId="ADAL" clId="{82D88D87-1FCB-44EA-8301-320AE08F615E}" dt="2022-09-14T01:55:47.159" v="207" actId="947"/>
        <pc:sldMkLst>
          <pc:docMk/>
          <pc:sldMk cId="3263749987" sldId="279"/>
        </pc:sldMkLst>
        <pc:spChg chg="mod">
          <ac:chgData name="Soleil Yi" userId="c719b956-004a-4243-81dc-14be649b7814" providerId="ADAL" clId="{82D88D87-1FCB-44EA-8301-320AE08F615E}" dt="2022-09-14T01:55:46.932" v="127" actId="947"/>
          <ac:spMkLst>
            <pc:docMk/>
            <pc:sldMk cId="3263749987" sldId="279"/>
            <ac:spMk id="2" creationId="{69D16DE4-D486-4FA8-802A-6483F095C525}"/>
          </ac:spMkLst>
        </pc:spChg>
        <pc:spChg chg="mod">
          <ac:chgData name="Soleil Yi" userId="c719b956-004a-4243-81dc-14be649b7814" providerId="ADAL" clId="{82D88D87-1FCB-44EA-8301-320AE08F615E}" dt="2022-09-14T01:55:46.921" v="119" actId="947"/>
          <ac:spMkLst>
            <pc:docMk/>
            <pc:sldMk cId="3263749987" sldId="279"/>
            <ac:spMk id="4" creationId="{D09C2E73-50FD-49E5-87C9-26DFBEEA97CE}"/>
          </ac:spMkLst>
        </pc:spChg>
        <pc:spChg chg="mod">
          <ac:chgData name="Soleil Yi" userId="c719b956-004a-4243-81dc-14be649b7814" providerId="ADAL" clId="{82D88D87-1FCB-44EA-8301-320AE08F615E}" dt="2022-09-14T01:55:47.158" v="206" actId="947"/>
          <ac:spMkLst>
            <pc:docMk/>
            <pc:sldMk cId="3263749987" sldId="279"/>
            <ac:spMk id="6" creationId="{DA62AC94-4593-4355-B475-6C7321C73B6D}"/>
          </ac:spMkLst>
        </pc:spChg>
        <pc:spChg chg="mod">
          <ac:chgData name="Soleil Yi" userId="c719b956-004a-4243-81dc-14be649b7814" providerId="ADAL" clId="{82D88D87-1FCB-44EA-8301-320AE08F615E}" dt="2022-09-14T01:55:47.153" v="203" actId="947"/>
          <ac:spMkLst>
            <pc:docMk/>
            <pc:sldMk cId="3263749987" sldId="279"/>
            <ac:spMk id="12" creationId="{A4FC7089-6B22-44A5-8438-456CABC05C29}"/>
          </ac:spMkLst>
        </pc:spChg>
        <pc:spChg chg="mod">
          <ac:chgData name="Soleil Yi" userId="c719b956-004a-4243-81dc-14be649b7814" providerId="ADAL" clId="{82D88D87-1FCB-44EA-8301-320AE08F615E}" dt="2022-09-14T01:55:47.157" v="205" actId="947"/>
          <ac:spMkLst>
            <pc:docMk/>
            <pc:sldMk cId="3263749987" sldId="279"/>
            <ac:spMk id="14" creationId="{90C7A542-656D-4294-8ECD-4BE3CF7CB023}"/>
          </ac:spMkLst>
        </pc:spChg>
        <pc:spChg chg="mod">
          <ac:chgData name="Soleil Yi" userId="c719b956-004a-4243-81dc-14be649b7814" providerId="ADAL" clId="{82D88D87-1FCB-44EA-8301-320AE08F615E}" dt="2022-09-14T01:55:47.151" v="202" actId="947"/>
          <ac:spMkLst>
            <pc:docMk/>
            <pc:sldMk cId="3263749987" sldId="279"/>
            <ac:spMk id="17" creationId="{8CAB6632-019D-4835-9A94-4265664F0C35}"/>
          </ac:spMkLst>
        </pc:spChg>
        <pc:spChg chg="mod">
          <ac:chgData name="Soleil Yi" userId="c719b956-004a-4243-81dc-14be649b7814" providerId="ADAL" clId="{82D88D87-1FCB-44EA-8301-320AE08F615E}" dt="2022-09-14T01:55:47.144" v="198" actId="947"/>
          <ac:spMkLst>
            <pc:docMk/>
            <pc:sldMk cId="3263749987" sldId="279"/>
            <ac:spMk id="18" creationId="{4A2C4855-B345-4142-948E-CD0FDA1B25FA}"/>
          </ac:spMkLst>
        </pc:spChg>
        <pc:spChg chg="mod">
          <ac:chgData name="Soleil Yi" userId="c719b956-004a-4243-81dc-14be649b7814" providerId="ADAL" clId="{82D88D87-1FCB-44EA-8301-320AE08F615E}" dt="2022-09-14T01:55:46.951" v="139" actId="947"/>
          <ac:spMkLst>
            <pc:docMk/>
            <pc:sldMk cId="3263749987" sldId="279"/>
            <ac:spMk id="21" creationId="{11EE7301-D1D2-47CB-A124-B4B0EF52D3AD}"/>
          </ac:spMkLst>
        </pc:spChg>
        <pc:spChg chg="mod">
          <ac:chgData name="Soleil Yi" userId="c719b956-004a-4243-81dc-14be649b7814" providerId="ADAL" clId="{82D88D87-1FCB-44EA-8301-320AE08F615E}" dt="2022-09-14T01:55:47.136" v="194" actId="947"/>
          <ac:spMkLst>
            <pc:docMk/>
            <pc:sldMk cId="3263749987" sldId="279"/>
            <ac:spMk id="24" creationId="{5CE7DA02-F876-4B44-8132-A9677AF2229A}"/>
          </ac:spMkLst>
        </pc:spChg>
        <pc:spChg chg="mod">
          <ac:chgData name="Soleil Yi" userId="c719b956-004a-4243-81dc-14be649b7814" providerId="ADAL" clId="{82D88D87-1FCB-44EA-8301-320AE08F615E}" dt="2022-09-14T01:55:46.897" v="103" actId="947"/>
          <ac:spMkLst>
            <pc:docMk/>
            <pc:sldMk cId="3263749987" sldId="279"/>
            <ac:spMk id="27" creationId="{22DE029B-A614-415C-A5DC-FA9234433829}"/>
          </ac:spMkLst>
        </pc:spChg>
        <pc:spChg chg="mod">
          <ac:chgData name="Soleil Yi" userId="c719b956-004a-4243-81dc-14be649b7814" providerId="ADAL" clId="{82D88D87-1FCB-44EA-8301-320AE08F615E}" dt="2022-09-14T01:55:46.903" v="107" actId="947"/>
          <ac:spMkLst>
            <pc:docMk/>
            <pc:sldMk cId="3263749987" sldId="279"/>
            <ac:spMk id="34" creationId="{D5406C2B-55D7-4904-BBC1-864E805ABC5D}"/>
          </ac:spMkLst>
        </pc:spChg>
        <pc:spChg chg="mod">
          <ac:chgData name="Soleil Yi" userId="c719b956-004a-4243-81dc-14be649b7814" providerId="ADAL" clId="{82D88D87-1FCB-44EA-8301-320AE08F615E}" dt="2022-09-14T01:55:47.138" v="195" actId="947"/>
          <ac:spMkLst>
            <pc:docMk/>
            <pc:sldMk cId="3263749987" sldId="279"/>
            <ac:spMk id="35" creationId="{868D518C-6703-4A1E-AD92-75FCF314E6DC}"/>
          </ac:spMkLst>
        </pc:spChg>
        <pc:spChg chg="mod">
          <ac:chgData name="Soleil Yi" userId="c719b956-004a-4243-81dc-14be649b7814" providerId="ADAL" clId="{82D88D87-1FCB-44EA-8301-320AE08F615E}" dt="2022-09-14T01:55:46.909" v="111" actId="947"/>
          <ac:spMkLst>
            <pc:docMk/>
            <pc:sldMk cId="3263749987" sldId="279"/>
            <ac:spMk id="36" creationId="{9800D6BB-0916-43E1-B8F3-7E87F4217E61}"/>
          </ac:spMkLst>
        </pc:spChg>
        <pc:spChg chg="mod">
          <ac:chgData name="Soleil Yi" userId="c719b956-004a-4243-81dc-14be649b7814" providerId="ADAL" clId="{82D88D87-1FCB-44EA-8301-320AE08F615E}" dt="2022-09-14T01:55:46.926" v="123" actId="947"/>
          <ac:spMkLst>
            <pc:docMk/>
            <pc:sldMk cId="3263749987" sldId="279"/>
            <ac:spMk id="38" creationId="{EE21BDEA-A9BB-447F-8CB0-D0BC890FD642}"/>
          </ac:spMkLst>
        </pc:spChg>
        <pc:spChg chg="mod">
          <ac:chgData name="Soleil Yi" userId="c719b956-004a-4243-81dc-14be649b7814" providerId="ADAL" clId="{82D88D87-1FCB-44EA-8301-320AE08F615E}" dt="2022-09-14T01:55:46.938" v="131" actId="947"/>
          <ac:spMkLst>
            <pc:docMk/>
            <pc:sldMk cId="3263749987" sldId="279"/>
            <ac:spMk id="39" creationId="{2B5517D7-7E4D-47DD-BAD6-FC92B3464005}"/>
          </ac:spMkLst>
        </pc:spChg>
        <pc:spChg chg="mod">
          <ac:chgData name="Soleil Yi" userId="c719b956-004a-4243-81dc-14be649b7814" providerId="ADAL" clId="{82D88D87-1FCB-44EA-8301-320AE08F615E}" dt="2022-09-14T01:55:46.944" v="135" actId="947"/>
          <ac:spMkLst>
            <pc:docMk/>
            <pc:sldMk cId="3263749987" sldId="279"/>
            <ac:spMk id="40" creationId="{E0BC7E1E-0916-4216-B050-45F3759A4778}"/>
          </ac:spMkLst>
        </pc:spChg>
        <pc:spChg chg="mod">
          <ac:chgData name="Soleil Yi" userId="c719b956-004a-4243-81dc-14be649b7814" providerId="ADAL" clId="{82D88D87-1FCB-44EA-8301-320AE08F615E}" dt="2022-09-14T01:55:47.147" v="199" actId="947"/>
          <ac:spMkLst>
            <pc:docMk/>
            <pc:sldMk cId="3263749987" sldId="279"/>
            <ac:spMk id="41" creationId="{FD4A29CA-CB14-45F7-8FB1-22E28FAC488D}"/>
          </ac:spMkLst>
        </pc:spChg>
        <pc:spChg chg="mod">
          <ac:chgData name="Soleil Yi" userId="c719b956-004a-4243-81dc-14be649b7814" providerId="ADAL" clId="{82D88D87-1FCB-44EA-8301-320AE08F615E}" dt="2022-09-14T01:55:46.915" v="115" actId="947"/>
          <ac:spMkLst>
            <pc:docMk/>
            <pc:sldMk cId="3263749987" sldId="279"/>
            <ac:spMk id="42" creationId="{DDC49DCC-9097-4861-BE9A-A83E97F8FADF}"/>
          </ac:spMkLst>
        </pc:spChg>
        <pc:spChg chg="mod">
          <ac:chgData name="Soleil Yi" userId="c719b956-004a-4243-81dc-14be649b7814" providerId="ADAL" clId="{82D88D87-1FCB-44EA-8301-320AE08F615E}" dt="2022-09-14T01:55:47.159" v="207" actId="947"/>
          <ac:spMkLst>
            <pc:docMk/>
            <pc:sldMk cId="3263749987" sldId="279"/>
            <ac:spMk id="43" creationId="{62F9B19C-AA68-456E-8EAE-AA38D26D6632}"/>
          </ac:spMkLst>
        </pc:spChg>
        <pc:spChg chg="mod">
          <ac:chgData name="Soleil Yi" userId="c719b956-004a-4243-81dc-14be649b7814" providerId="ADAL" clId="{82D88D87-1FCB-44EA-8301-320AE08F615E}" dt="2022-09-14T01:55:47.155" v="204" actId="947"/>
          <ac:spMkLst>
            <pc:docMk/>
            <pc:sldMk cId="3263749987" sldId="279"/>
            <ac:spMk id="45" creationId="{E19A669E-11AA-471C-8184-C108A3AB0ACE}"/>
          </ac:spMkLst>
        </pc:spChg>
        <pc:spChg chg="mod">
          <ac:chgData name="Soleil Yi" userId="c719b956-004a-4243-81dc-14be649b7814" providerId="ADAL" clId="{82D88D87-1FCB-44EA-8301-320AE08F615E}" dt="2022-09-14T01:55:46.994" v="167" actId="947"/>
          <ac:spMkLst>
            <pc:docMk/>
            <pc:sldMk cId="3263749987" sldId="279"/>
            <ac:spMk id="48" creationId="{66AD52AF-C1FF-4533-99FA-7636BAE6BF5F}"/>
          </ac:spMkLst>
        </pc:spChg>
        <pc:spChg chg="mod">
          <ac:chgData name="Soleil Yi" userId="c719b956-004a-4243-81dc-14be649b7814" providerId="ADAL" clId="{82D88D87-1FCB-44EA-8301-320AE08F615E}" dt="2022-09-14T01:55:46.957" v="143" actId="947"/>
          <ac:spMkLst>
            <pc:docMk/>
            <pc:sldMk cId="3263749987" sldId="279"/>
            <ac:spMk id="49" creationId="{997547B6-4D3C-4D58-81CC-0BE5D111BBAA}"/>
          </ac:spMkLst>
        </pc:spChg>
        <pc:spChg chg="mod">
          <ac:chgData name="Soleil Yi" userId="c719b956-004a-4243-81dc-14be649b7814" providerId="ADAL" clId="{82D88D87-1FCB-44EA-8301-320AE08F615E}" dt="2022-09-14T01:55:46.964" v="147" actId="947"/>
          <ac:spMkLst>
            <pc:docMk/>
            <pc:sldMk cId="3263749987" sldId="279"/>
            <ac:spMk id="50" creationId="{39DFC190-B575-40AB-A007-170344C99540}"/>
          </ac:spMkLst>
        </pc:spChg>
        <pc:spChg chg="mod">
          <ac:chgData name="Soleil Yi" userId="c719b956-004a-4243-81dc-14be649b7814" providerId="ADAL" clId="{82D88D87-1FCB-44EA-8301-320AE08F615E}" dt="2022-09-14T01:55:46.982" v="159" actId="947"/>
          <ac:spMkLst>
            <pc:docMk/>
            <pc:sldMk cId="3263749987" sldId="279"/>
            <ac:spMk id="53" creationId="{1666ADCF-C744-4DD0-AA59-F5C4AE72A634}"/>
          </ac:spMkLst>
        </pc:spChg>
        <pc:spChg chg="mod">
          <ac:chgData name="Soleil Yi" userId="c719b956-004a-4243-81dc-14be649b7814" providerId="ADAL" clId="{82D88D87-1FCB-44EA-8301-320AE08F615E}" dt="2022-09-14T01:55:46.988" v="163" actId="947"/>
          <ac:spMkLst>
            <pc:docMk/>
            <pc:sldMk cId="3263749987" sldId="279"/>
            <ac:spMk id="54" creationId="{E255DDFA-661A-48B2-8C8F-0B405471B9A4}"/>
          </ac:spMkLst>
        </pc:spChg>
        <pc:spChg chg="mod">
          <ac:chgData name="Soleil Yi" userId="c719b956-004a-4243-81dc-14be649b7814" providerId="ADAL" clId="{82D88D87-1FCB-44EA-8301-320AE08F615E}" dt="2022-09-14T01:55:46.969" v="151" actId="947"/>
          <ac:spMkLst>
            <pc:docMk/>
            <pc:sldMk cId="3263749987" sldId="279"/>
            <ac:spMk id="55" creationId="{0A6F8702-56D1-4077-A31C-1814A5B5DBAF}"/>
          </ac:spMkLst>
        </pc:spChg>
        <pc:spChg chg="mod">
          <ac:chgData name="Soleil Yi" userId="c719b956-004a-4243-81dc-14be649b7814" providerId="ADAL" clId="{82D88D87-1FCB-44EA-8301-320AE08F615E}" dt="2022-09-14T01:55:46.975" v="155" actId="947"/>
          <ac:spMkLst>
            <pc:docMk/>
            <pc:sldMk cId="3263749987" sldId="279"/>
            <ac:spMk id="56" creationId="{E4F55D4C-45C2-4A06-88CA-7EC62908F65B}"/>
          </ac:spMkLst>
        </pc:spChg>
      </pc:sldChg>
      <pc:sldChg chg="modSp mod">
        <pc:chgData name="Soleil Yi" userId="c719b956-004a-4243-81dc-14be649b7814" providerId="ADAL" clId="{82D88D87-1FCB-44EA-8301-320AE08F615E}" dt="2022-09-14T01:55:49.268" v="795" actId="947"/>
        <pc:sldMkLst>
          <pc:docMk/>
          <pc:sldMk cId="4088124777" sldId="282"/>
        </pc:sldMkLst>
        <pc:spChg chg="mod">
          <ac:chgData name="Soleil Yi" userId="c719b956-004a-4243-81dc-14be649b7814" providerId="ADAL" clId="{82D88D87-1FCB-44EA-8301-320AE08F615E}" dt="2022-09-14T01:55:49.045" v="719" actId="947"/>
          <ac:spMkLst>
            <pc:docMk/>
            <pc:sldMk cId="4088124777" sldId="282"/>
            <ac:spMk id="11" creationId="{865596A7-0BCD-4AFA-96E0-42ED3058E0BE}"/>
          </ac:spMkLst>
        </pc:spChg>
        <pc:spChg chg="mod">
          <ac:chgData name="Soleil Yi" userId="c719b956-004a-4243-81dc-14be649b7814" providerId="ADAL" clId="{82D88D87-1FCB-44EA-8301-320AE08F615E}" dt="2022-09-14T01:55:49.096" v="738" actId="947"/>
          <ac:spMkLst>
            <pc:docMk/>
            <pc:sldMk cId="4088124777" sldId="282"/>
            <ac:spMk id="12" creationId="{A4FC7089-6B22-44A5-8438-456CABC05C29}"/>
          </ac:spMkLst>
        </pc:spChg>
        <pc:spChg chg="mod">
          <ac:chgData name="Soleil Yi" userId="c719b956-004a-4243-81dc-14be649b7814" providerId="ADAL" clId="{82D88D87-1FCB-44EA-8301-320AE08F615E}" dt="2022-09-14T01:55:49.032" v="714" actId="947"/>
          <ac:spMkLst>
            <pc:docMk/>
            <pc:sldMk cId="4088124777" sldId="282"/>
            <ac:spMk id="24" creationId="{5CE7DA02-F876-4B44-8132-A9677AF2229A}"/>
          </ac:spMkLst>
        </pc:spChg>
        <pc:spChg chg="mod">
          <ac:chgData name="Soleil Yi" userId="c719b956-004a-4243-81dc-14be649b7814" providerId="ADAL" clId="{82D88D87-1FCB-44EA-8301-320AE08F615E}" dt="2022-09-14T01:55:49.238" v="787" actId="947"/>
          <ac:spMkLst>
            <pc:docMk/>
            <pc:sldMk cId="4088124777" sldId="282"/>
            <ac:spMk id="40" creationId="{2F950385-A0CA-46D0-805C-4833431E9C60}"/>
          </ac:spMkLst>
        </pc:spChg>
        <pc:spChg chg="mod">
          <ac:chgData name="Soleil Yi" userId="c719b956-004a-4243-81dc-14be649b7814" providerId="ADAL" clId="{82D88D87-1FCB-44EA-8301-320AE08F615E}" dt="2022-09-14T01:55:49.145" v="754" actId="947"/>
          <ac:spMkLst>
            <pc:docMk/>
            <pc:sldMk cId="4088124777" sldId="282"/>
            <ac:spMk id="41" creationId="{FD4A29CA-CB14-45F7-8FB1-22E28FAC488D}"/>
          </ac:spMkLst>
        </pc:spChg>
        <pc:spChg chg="mod">
          <ac:chgData name="Soleil Yi" userId="c719b956-004a-4243-81dc-14be649b7814" providerId="ADAL" clId="{82D88D87-1FCB-44EA-8301-320AE08F615E}" dt="2022-09-14T01:55:49.038" v="717" actId="947"/>
          <ac:spMkLst>
            <pc:docMk/>
            <pc:sldMk cId="4088124777" sldId="282"/>
            <ac:spMk id="44" creationId="{F2BFC912-66F3-4F75-8ADB-40DBA664995E}"/>
          </ac:spMkLst>
        </pc:spChg>
        <pc:spChg chg="mod">
          <ac:chgData name="Soleil Yi" userId="c719b956-004a-4243-81dc-14be649b7814" providerId="ADAL" clId="{82D88D87-1FCB-44EA-8301-320AE08F615E}" dt="2022-09-14T01:55:49.098" v="739" actId="947"/>
          <ac:spMkLst>
            <pc:docMk/>
            <pc:sldMk cId="4088124777" sldId="282"/>
            <ac:spMk id="45" creationId="{23C86108-79AD-401F-9B49-556BAE56A0ED}"/>
          </ac:spMkLst>
        </pc:spChg>
        <pc:spChg chg="mod">
          <ac:chgData name="Soleil Yi" userId="c719b956-004a-4243-81dc-14be649b7814" providerId="ADAL" clId="{82D88D87-1FCB-44EA-8301-320AE08F615E}" dt="2022-09-14T01:55:49.040" v="718" actId="947"/>
          <ac:spMkLst>
            <pc:docMk/>
            <pc:sldMk cId="4088124777" sldId="282"/>
            <ac:spMk id="46" creationId="{C3BA871C-E5E0-42D6-8460-93776FE58AD1}"/>
          </ac:spMkLst>
        </pc:spChg>
        <pc:spChg chg="mod">
          <ac:chgData name="Soleil Yi" userId="c719b956-004a-4243-81dc-14be649b7814" providerId="ADAL" clId="{82D88D87-1FCB-44EA-8301-320AE08F615E}" dt="2022-09-14T01:55:49.139" v="752" actId="947"/>
          <ac:spMkLst>
            <pc:docMk/>
            <pc:sldMk cId="4088124777" sldId="282"/>
            <ac:spMk id="48" creationId="{AA3FADD4-EB0B-48BC-8945-8729712FA44B}"/>
          </ac:spMkLst>
        </pc:spChg>
        <pc:spChg chg="mod">
          <ac:chgData name="Soleil Yi" userId="c719b956-004a-4243-81dc-14be649b7814" providerId="ADAL" clId="{82D88D87-1FCB-44EA-8301-320AE08F615E}" dt="2022-09-14T01:55:49.165" v="762" actId="947"/>
          <ac:spMkLst>
            <pc:docMk/>
            <pc:sldMk cId="4088124777" sldId="282"/>
            <ac:spMk id="50" creationId="{4A9B3F91-1D77-43AF-95E0-B27931DC25ED}"/>
          </ac:spMkLst>
        </pc:spChg>
        <pc:spChg chg="mod">
          <ac:chgData name="Soleil Yi" userId="c719b956-004a-4243-81dc-14be649b7814" providerId="ADAL" clId="{82D88D87-1FCB-44EA-8301-320AE08F615E}" dt="2022-09-14T01:55:49.185" v="768" actId="947"/>
          <ac:spMkLst>
            <pc:docMk/>
            <pc:sldMk cId="4088124777" sldId="282"/>
            <ac:spMk id="51" creationId="{81F9EF7A-217D-4256-B129-E50FD0318A2A}"/>
          </ac:spMkLst>
        </pc:spChg>
        <pc:spChg chg="mod">
          <ac:chgData name="Soleil Yi" userId="c719b956-004a-4243-81dc-14be649b7814" providerId="ADAL" clId="{82D88D87-1FCB-44EA-8301-320AE08F615E}" dt="2022-09-14T01:55:49.207" v="776" actId="947"/>
          <ac:spMkLst>
            <pc:docMk/>
            <pc:sldMk cId="4088124777" sldId="282"/>
            <ac:spMk id="52" creationId="{3D7402E8-8F9C-4CB0-AC9C-AC756F361194}"/>
          </ac:spMkLst>
        </pc:spChg>
        <pc:spChg chg="mod">
          <ac:chgData name="Soleil Yi" userId="c719b956-004a-4243-81dc-14be649b7814" providerId="ADAL" clId="{82D88D87-1FCB-44EA-8301-320AE08F615E}" dt="2022-09-14T01:55:49.230" v="784" actId="947"/>
          <ac:spMkLst>
            <pc:docMk/>
            <pc:sldMk cId="4088124777" sldId="282"/>
            <ac:spMk id="53" creationId="{3877B50E-52F7-458F-A0E4-F2D50785C65E}"/>
          </ac:spMkLst>
        </pc:spChg>
        <pc:spChg chg="mod">
          <ac:chgData name="Soleil Yi" userId="c719b956-004a-4243-81dc-14be649b7814" providerId="ADAL" clId="{82D88D87-1FCB-44EA-8301-320AE08F615E}" dt="2022-09-14T01:55:49.249" v="791" actId="947"/>
          <ac:spMkLst>
            <pc:docMk/>
            <pc:sldMk cId="4088124777" sldId="282"/>
            <ac:spMk id="54" creationId="{1D81A0F1-87B6-42AC-B703-F843DD0964E3}"/>
          </ac:spMkLst>
        </pc:spChg>
        <pc:spChg chg="mod">
          <ac:chgData name="Soleil Yi" userId="c719b956-004a-4243-81dc-14be649b7814" providerId="ADAL" clId="{82D88D87-1FCB-44EA-8301-320AE08F615E}" dt="2022-09-14T01:55:49.268" v="795" actId="947"/>
          <ac:spMkLst>
            <pc:docMk/>
            <pc:sldMk cId="4088124777" sldId="282"/>
            <ac:spMk id="55" creationId="{F5F15F04-D33A-41A4-B260-B1E6F6B1C3F9}"/>
          </ac:spMkLst>
        </pc:spChg>
        <pc:spChg chg="mod">
          <ac:chgData name="Soleil Yi" userId="c719b956-004a-4243-81dc-14be649b7814" providerId="ADAL" clId="{82D88D87-1FCB-44EA-8301-320AE08F615E}" dt="2022-09-14T01:55:49.094" v="737" actId="947"/>
          <ac:spMkLst>
            <pc:docMk/>
            <pc:sldMk cId="4088124777" sldId="282"/>
            <ac:spMk id="56" creationId="{2F7E48EC-BB2F-4FC6-8A81-D12BA6A503B0}"/>
          </ac:spMkLst>
        </pc:spChg>
        <pc:spChg chg="mod">
          <ac:chgData name="Soleil Yi" userId="c719b956-004a-4243-81dc-14be649b7814" providerId="ADAL" clId="{82D88D87-1FCB-44EA-8301-320AE08F615E}" dt="2022-09-14T01:55:49.192" v="771" actId="947"/>
          <ac:spMkLst>
            <pc:docMk/>
            <pc:sldMk cId="4088124777" sldId="282"/>
            <ac:spMk id="59" creationId="{A0B75C67-B761-4025-8537-F714E40F2BC7}"/>
          </ac:spMkLst>
        </pc:spChg>
        <pc:spChg chg="mod">
          <ac:chgData name="Soleil Yi" userId="c719b956-004a-4243-81dc-14be649b7814" providerId="ADAL" clId="{82D88D87-1FCB-44EA-8301-320AE08F615E}" dt="2022-09-14T01:55:49.216" v="779" actId="947"/>
          <ac:spMkLst>
            <pc:docMk/>
            <pc:sldMk cId="4088124777" sldId="282"/>
            <ac:spMk id="60" creationId="{83F816E3-1A92-4E8A-9589-9089E45A24BE}"/>
          </ac:spMkLst>
        </pc:spChg>
        <pc:spChg chg="mod">
          <ac:chgData name="Soleil Yi" userId="c719b956-004a-4243-81dc-14be649b7814" providerId="ADAL" clId="{82D88D87-1FCB-44EA-8301-320AE08F615E}" dt="2022-09-14T01:55:49.142" v="753" actId="947"/>
          <ac:spMkLst>
            <pc:docMk/>
            <pc:sldMk cId="4088124777" sldId="282"/>
            <ac:spMk id="61" creationId="{F81C4BC4-2E22-484C-BA9F-EDB7051B57C6}"/>
          </ac:spMkLst>
        </pc:spChg>
        <pc:spChg chg="mod">
          <ac:chgData name="Soleil Yi" userId="c719b956-004a-4243-81dc-14be649b7814" providerId="ADAL" clId="{82D88D87-1FCB-44EA-8301-320AE08F615E}" dt="2022-09-14T01:55:49.166" v="763" actId="947"/>
          <ac:spMkLst>
            <pc:docMk/>
            <pc:sldMk cId="4088124777" sldId="282"/>
            <ac:spMk id="62" creationId="{EC63899B-9376-4AA6-A938-9A1BA2566941}"/>
          </ac:spMkLst>
        </pc:spChg>
        <pc:spChg chg="mod">
          <ac:chgData name="Soleil Yi" userId="c719b956-004a-4243-81dc-14be649b7814" providerId="ADAL" clId="{82D88D87-1FCB-44EA-8301-320AE08F615E}" dt="2022-09-14T01:55:48.935" v="687" actId="947"/>
          <ac:spMkLst>
            <pc:docMk/>
            <pc:sldMk cId="4088124777" sldId="282"/>
            <ac:spMk id="63" creationId="{3EB33C68-1B81-410F-B7B4-AF611D4821BC}"/>
          </ac:spMkLst>
        </pc:spChg>
        <pc:spChg chg="mod">
          <ac:chgData name="Soleil Yi" userId="c719b956-004a-4243-81dc-14be649b7814" providerId="ADAL" clId="{82D88D87-1FCB-44EA-8301-320AE08F615E}" dt="2022-09-14T01:55:48.940" v="691" actId="947"/>
          <ac:spMkLst>
            <pc:docMk/>
            <pc:sldMk cId="4088124777" sldId="282"/>
            <ac:spMk id="64" creationId="{3BB6A208-73F9-47E3-A358-5FBDC033B8FE}"/>
          </ac:spMkLst>
        </pc:spChg>
        <pc:spChg chg="mod">
          <ac:chgData name="Soleil Yi" userId="c719b956-004a-4243-81dc-14be649b7814" providerId="ADAL" clId="{82D88D87-1FCB-44EA-8301-320AE08F615E}" dt="2022-09-14T01:55:48.945" v="695" actId="947"/>
          <ac:spMkLst>
            <pc:docMk/>
            <pc:sldMk cId="4088124777" sldId="282"/>
            <ac:spMk id="65" creationId="{921C1AD0-3520-44DD-81AA-AA0B0FAB6B69}"/>
          </ac:spMkLst>
        </pc:spChg>
        <pc:spChg chg="mod">
          <ac:chgData name="Soleil Yi" userId="c719b956-004a-4243-81dc-14be649b7814" providerId="ADAL" clId="{82D88D87-1FCB-44EA-8301-320AE08F615E}" dt="2022-09-14T01:55:49.029" v="713" actId="947"/>
          <ac:spMkLst>
            <pc:docMk/>
            <pc:sldMk cId="4088124777" sldId="282"/>
            <ac:spMk id="66" creationId="{9BA44CA4-2C4E-46C3-9FEE-9C9C73556963}"/>
          </ac:spMkLst>
        </pc:spChg>
        <pc:spChg chg="mod">
          <ac:chgData name="Soleil Yi" userId="c719b956-004a-4243-81dc-14be649b7814" providerId="ADAL" clId="{82D88D87-1FCB-44EA-8301-320AE08F615E}" dt="2022-09-14T01:55:49.091" v="735" actId="947"/>
          <ac:spMkLst>
            <pc:docMk/>
            <pc:sldMk cId="4088124777" sldId="282"/>
            <ac:spMk id="67" creationId="{944B1CF0-36D4-4672-8CD0-57234DDC43CB}"/>
          </ac:spMkLst>
        </pc:spChg>
        <pc:spChg chg="mod">
          <ac:chgData name="Soleil Yi" userId="c719b956-004a-4243-81dc-14be649b7814" providerId="ADAL" clId="{82D88D87-1FCB-44EA-8301-320AE08F615E}" dt="2022-09-14T01:55:49.036" v="716" actId="947"/>
          <ac:spMkLst>
            <pc:docMk/>
            <pc:sldMk cId="4088124777" sldId="282"/>
            <ac:spMk id="69" creationId="{47A7DFFA-4B93-4E3D-A9D2-76F4E8BF67F4}"/>
          </ac:spMkLst>
        </pc:spChg>
        <pc:spChg chg="mod">
          <ac:chgData name="Soleil Yi" userId="c719b956-004a-4243-81dc-14be649b7814" providerId="ADAL" clId="{82D88D87-1FCB-44EA-8301-320AE08F615E}" dt="2022-09-14T01:55:49.092" v="736" actId="947"/>
          <ac:spMkLst>
            <pc:docMk/>
            <pc:sldMk cId="4088124777" sldId="282"/>
            <ac:spMk id="70" creationId="{06D63C3F-FF74-4CC8-AB7C-95C64960DCE7}"/>
          </ac:spMkLst>
        </pc:spChg>
        <pc:spChg chg="mod">
          <ac:chgData name="Soleil Yi" userId="c719b956-004a-4243-81dc-14be649b7814" providerId="ADAL" clId="{82D88D87-1FCB-44EA-8301-320AE08F615E}" dt="2022-09-14T01:55:49.146" v="755" actId="947"/>
          <ac:spMkLst>
            <pc:docMk/>
            <pc:sldMk cId="4088124777" sldId="282"/>
            <ac:spMk id="71" creationId="{E5B6371C-9E8E-4B2E-80FC-E22FF0CF8AC2}"/>
          </ac:spMkLst>
        </pc:spChg>
      </pc:sldChg>
      <pc:sldChg chg="addSp delSp modSp mod">
        <pc:chgData name="Soleil Yi" userId="c719b956-004a-4243-81dc-14be649b7814" providerId="ADAL" clId="{82D88D87-1FCB-44EA-8301-320AE08F615E}" dt="2022-09-14T01:55:47.424" v="311" actId="947"/>
        <pc:sldMkLst>
          <pc:docMk/>
          <pc:sldMk cId="392938360" sldId="299"/>
        </pc:sldMkLst>
        <pc:spChg chg="mod">
          <ac:chgData name="Soleil Yi" userId="c719b956-004a-4243-81dc-14be649b7814" providerId="ADAL" clId="{82D88D87-1FCB-44EA-8301-320AE08F615E}" dt="2022-09-14T01:55:47.182" v="215" actId="947"/>
          <ac:spMkLst>
            <pc:docMk/>
            <pc:sldMk cId="392938360" sldId="299"/>
            <ac:spMk id="3" creationId="{8BBB4085-31F6-46A9-BA2F-77F38409C44C}"/>
          </ac:spMkLst>
        </pc:spChg>
        <pc:spChg chg="add del">
          <ac:chgData name="Soleil Yi" userId="c719b956-004a-4243-81dc-14be649b7814" providerId="ADAL" clId="{82D88D87-1FCB-44EA-8301-320AE08F615E}" dt="2022-09-14T01:49:56.639" v="42"/>
          <ac:spMkLst>
            <pc:docMk/>
            <pc:sldMk cId="392938360" sldId="299"/>
            <ac:spMk id="4" creationId="{5FB07297-CEAE-0029-40FF-9C61D6E0228E}"/>
          </ac:spMkLst>
        </pc:spChg>
        <pc:spChg chg="mod">
          <ac:chgData name="Soleil Yi" userId="c719b956-004a-4243-81dc-14be649b7814" providerId="ADAL" clId="{82D88D87-1FCB-44EA-8301-320AE08F615E}" dt="2022-09-14T01:55:47.421" v="309" actId="947"/>
          <ac:spMkLst>
            <pc:docMk/>
            <pc:sldMk cId="392938360" sldId="299"/>
            <ac:spMk id="5" creationId="{7489C098-3F95-4E2D-9749-4772FDB3E3F4}"/>
          </ac:spMkLst>
        </pc:spChg>
        <pc:spChg chg="add del">
          <ac:chgData name="Soleil Yi" userId="c719b956-004a-4243-81dc-14be649b7814" providerId="ADAL" clId="{82D88D87-1FCB-44EA-8301-320AE08F615E}" dt="2022-09-14T01:49:58.310" v="44"/>
          <ac:spMkLst>
            <pc:docMk/>
            <pc:sldMk cId="392938360" sldId="299"/>
            <ac:spMk id="7" creationId="{7373D574-7F12-17EC-94A3-8862D3FEAB8D}"/>
          </ac:spMkLst>
        </pc:spChg>
        <pc:spChg chg="mod">
          <ac:chgData name="Soleil Yi" userId="c719b956-004a-4243-81dc-14be649b7814" providerId="ADAL" clId="{82D88D87-1FCB-44EA-8301-320AE08F615E}" dt="2022-09-14T01:55:47.422" v="310" actId="947"/>
          <ac:spMkLst>
            <pc:docMk/>
            <pc:sldMk cId="392938360" sldId="299"/>
            <ac:spMk id="10" creationId="{67222E21-CEB1-4441-87F9-C2165FA49795}"/>
          </ac:spMkLst>
        </pc:spChg>
        <pc:spChg chg="add del">
          <ac:chgData name="Soleil Yi" userId="c719b956-004a-4243-81dc-14be649b7814" providerId="ADAL" clId="{82D88D87-1FCB-44EA-8301-320AE08F615E}" dt="2022-09-14T01:49:54.948" v="40"/>
          <ac:spMkLst>
            <pc:docMk/>
            <pc:sldMk cId="392938360" sldId="299"/>
            <ac:spMk id="11" creationId="{881C4E45-16C6-33B8-0698-F0EA2FA03BC3}"/>
          </ac:spMkLst>
        </pc:spChg>
        <pc:spChg chg="add del">
          <ac:chgData name="Soleil Yi" userId="c719b956-004a-4243-81dc-14be649b7814" providerId="ADAL" clId="{82D88D87-1FCB-44EA-8301-320AE08F615E}" dt="2022-09-14T01:49:54.948" v="40"/>
          <ac:spMkLst>
            <pc:docMk/>
            <pc:sldMk cId="392938360" sldId="299"/>
            <ac:spMk id="12" creationId="{55AEBD40-7B01-05BB-1695-CF16078041A9}"/>
          </ac:spMkLst>
        </pc:spChg>
        <pc:spChg chg="del mod">
          <ac:chgData name="Soleil Yi" userId="c719b956-004a-4243-81dc-14be649b7814" providerId="ADAL" clId="{82D88D87-1FCB-44EA-8301-320AE08F615E}" dt="2022-09-14T01:50:15.091" v="45" actId="21"/>
          <ac:spMkLst>
            <pc:docMk/>
            <pc:sldMk cId="392938360" sldId="299"/>
            <ac:spMk id="13" creationId="{58A46978-E77A-70FF-C330-CFD65FBE13BC}"/>
          </ac:spMkLst>
        </pc:spChg>
        <pc:spChg chg="add del">
          <ac:chgData name="Soleil Yi" userId="c719b956-004a-4243-81dc-14be649b7814" providerId="ADAL" clId="{82D88D87-1FCB-44EA-8301-320AE08F615E}" dt="2022-09-14T01:49:56.639" v="42"/>
          <ac:spMkLst>
            <pc:docMk/>
            <pc:sldMk cId="392938360" sldId="299"/>
            <ac:spMk id="14" creationId="{C94B14F3-0E19-8AB9-FE5F-52E4A8D969CF}"/>
          </ac:spMkLst>
        </pc:spChg>
        <pc:spChg chg="del mod">
          <ac:chgData name="Soleil Yi" userId="c719b956-004a-4243-81dc-14be649b7814" providerId="ADAL" clId="{82D88D87-1FCB-44EA-8301-320AE08F615E}" dt="2022-09-14T01:50:15.091" v="45" actId="21"/>
          <ac:spMkLst>
            <pc:docMk/>
            <pc:sldMk cId="392938360" sldId="299"/>
            <ac:spMk id="15" creationId="{F3254882-8098-E800-B4A2-A89CFDF13ACB}"/>
          </ac:spMkLst>
        </pc:spChg>
        <pc:spChg chg="add del">
          <ac:chgData name="Soleil Yi" userId="c719b956-004a-4243-81dc-14be649b7814" providerId="ADAL" clId="{82D88D87-1FCB-44EA-8301-320AE08F615E}" dt="2022-09-14T01:49:58.310" v="44"/>
          <ac:spMkLst>
            <pc:docMk/>
            <pc:sldMk cId="392938360" sldId="299"/>
            <ac:spMk id="16" creationId="{D33EDED7-43AB-A82D-D8C3-30D3299272DD}"/>
          </ac:spMkLst>
        </pc:spChg>
        <pc:spChg chg="del mod">
          <ac:chgData name="Soleil Yi" userId="c719b956-004a-4243-81dc-14be649b7814" providerId="ADAL" clId="{82D88D87-1FCB-44EA-8301-320AE08F615E}" dt="2022-09-14T01:50:15.091" v="45" actId="21"/>
          <ac:spMkLst>
            <pc:docMk/>
            <pc:sldMk cId="392938360" sldId="299"/>
            <ac:spMk id="17" creationId="{B6D4ED80-06E4-800C-7443-11E42B04A54B}"/>
          </ac:spMkLst>
        </pc:spChg>
        <pc:spChg chg="mod">
          <ac:chgData name="Soleil Yi" userId="c719b956-004a-4243-81dc-14be649b7814" providerId="ADAL" clId="{82D88D87-1FCB-44EA-8301-320AE08F615E}" dt="2022-09-14T01:55:47.418" v="306" actId="947"/>
          <ac:spMkLst>
            <pc:docMk/>
            <pc:sldMk cId="392938360" sldId="299"/>
            <ac:spMk id="21" creationId="{250CE8BB-494C-4BE1-AF33-6FA2347376C6}"/>
          </ac:spMkLst>
        </pc:spChg>
        <pc:spChg chg="mod">
          <ac:chgData name="Soleil Yi" userId="c719b956-004a-4243-81dc-14be649b7814" providerId="ADAL" clId="{82D88D87-1FCB-44EA-8301-320AE08F615E}" dt="2022-09-14T01:55:47.415" v="305" actId="947"/>
          <ac:spMkLst>
            <pc:docMk/>
            <pc:sldMk cId="392938360" sldId="299"/>
            <ac:spMk id="29" creationId="{D85A4C01-A2EC-4091-A308-72C2203248D3}"/>
          </ac:spMkLst>
        </pc:spChg>
        <pc:spChg chg="mod">
          <ac:chgData name="Soleil Yi" userId="c719b956-004a-4243-81dc-14be649b7814" providerId="ADAL" clId="{82D88D87-1FCB-44EA-8301-320AE08F615E}" dt="2022-09-14T01:55:47.187" v="219" actId="947"/>
          <ac:spMkLst>
            <pc:docMk/>
            <pc:sldMk cId="392938360" sldId="299"/>
            <ac:spMk id="35" creationId="{A2330BCF-CF17-47A1-8602-6A900DA0186F}"/>
          </ac:spMkLst>
        </pc:spChg>
        <pc:spChg chg="mod">
          <ac:chgData name="Soleil Yi" userId="c719b956-004a-4243-81dc-14be649b7814" providerId="ADAL" clId="{82D88D87-1FCB-44EA-8301-320AE08F615E}" dt="2022-09-14T01:55:47.176" v="211" actId="947"/>
          <ac:spMkLst>
            <pc:docMk/>
            <pc:sldMk cId="392938360" sldId="299"/>
            <ac:spMk id="36" creationId="{A261B992-4C09-4D31-8D39-35352CAE5A84}"/>
          </ac:spMkLst>
        </pc:spChg>
        <pc:spChg chg="mod">
          <ac:chgData name="Soleil Yi" userId="c719b956-004a-4243-81dc-14be649b7814" providerId="ADAL" clId="{82D88D87-1FCB-44EA-8301-320AE08F615E}" dt="2022-09-14T01:55:47.424" v="311" actId="947"/>
          <ac:spMkLst>
            <pc:docMk/>
            <pc:sldMk cId="392938360" sldId="299"/>
            <ac:spMk id="37" creationId="{280B6241-A2EE-4CE2-8220-CCE6B374DD3C}"/>
          </ac:spMkLst>
        </pc:spChg>
        <pc:spChg chg="mod">
          <ac:chgData name="Soleil Yi" userId="c719b956-004a-4243-81dc-14be649b7814" providerId="ADAL" clId="{82D88D87-1FCB-44EA-8301-320AE08F615E}" dt="2022-09-14T01:55:47.192" v="223" actId="947"/>
          <ac:spMkLst>
            <pc:docMk/>
            <pc:sldMk cId="392938360" sldId="299"/>
            <ac:spMk id="38" creationId="{9F221996-E60D-47D8-A868-9DE0269255EB}"/>
          </ac:spMkLst>
        </pc:spChg>
        <pc:spChg chg="mod">
          <ac:chgData name="Soleil Yi" userId="c719b956-004a-4243-81dc-14be649b7814" providerId="ADAL" clId="{82D88D87-1FCB-44EA-8301-320AE08F615E}" dt="2022-09-14T01:55:47.199" v="227" actId="947"/>
          <ac:spMkLst>
            <pc:docMk/>
            <pc:sldMk cId="392938360" sldId="299"/>
            <ac:spMk id="41" creationId="{1832FD26-5E8C-4CA9-BC05-8F9E63D56B93}"/>
          </ac:spMkLst>
        </pc:spChg>
        <pc:spChg chg="mod">
          <ac:chgData name="Soleil Yi" userId="c719b956-004a-4243-81dc-14be649b7814" providerId="ADAL" clId="{82D88D87-1FCB-44EA-8301-320AE08F615E}" dt="2022-09-14T01:55:47.291" v="279" actId="947"/>
          <ac:spMkLst>
            <pc:docMk/>
            <pc:sldMk cId="392938360" sldId="299"/>
            <ac:spMk id="45" creationId="{FA6D45FC-2CF1-4D1A-AD8C-E9B3826E6C5C}"/>
          </ac:spMkLst>
        </pc:spChg>
        <pc:spChg chg="mod">
          <ac:chgData name="Soleil Yi" userId="c719b956-004a-4243-81dc-14be649b7814" providerId="ADAL" clId="{82D88D87-1FCB-44EA-8301-320AE08F615E}" dt="2022-09-14T01:55:47.246" v="255" actId="947"/>
          <ac:spMkLst>
            <pc:docMk/>
            <pc:sldMk cId="392938360" sldId="299"/>
            <ac:spMk id="46" creationId="{7805F40B-5040-4F25-A64B-C7676B7BA7BC}"/>
          </ac:spMkLst>
        </pc:spChg>
        <pc:spChg chg="mod">
          <ac:chgData name="Soleil Yi" userId="c719b956-004a-4243-81dc-14be649b7814" providerId="ADAL" clId="{82D88D87-1FCB-44EA-8301-320AE08F615E}" dt="2022-09-14T01:55:47.252" v="259" actId="947"/>
          <ac:spMkLst>
            <pc:docMk/>
            <pc:sldMk cId="392938360" sldId="299"/>
            <ac:spMk id="47" creationId="{23BFD004-EFD4-41B0-AB2A-2CE664045EED}"/>
          </ac:spMkLst>
        </pc:spChg>
        <pc:spChg chg="mod">
          <ac:chgData name="Soleil Yi" userId="c719b956-004a-4243-81dc-14be649b7814" providerId="ADAL" clId="{82D88D87-1FCB-44EA-8301-320AE08F615E}" dt="2022-09-14T01:55:47.274" v="271" actId="947"/>
          <ac:spMkLst>
            <pc:docMk/>
            <pc:sldMk cId="392938360" sldId="299"/>
            <ac:spMk id="53" creationId="{58FD6875-1884-4287-ACCF-6261A01B9B92}"/>
          </ac:spMkLst>
        </pc:spChg>
        <pc:spChg chg="mod">
          <ac:chgData name="Soleil Yi" userId="c719b956-004a-4243-81dc-14be649b7814" providerId="ADAL" clId="{82D88D87-1FCB-44EA-8301-320AE08F615E}" dt="2022-09-14T01:55:47.283" v="275" actId="947"/>
          <ac:spMkLst>
            <pc:docMk/>
            <pc:sldMk cId="392938360" sldId="299"/>
            <ac:spMk id="54" creationId="{CE404D2F-2C49-43CA-9DE4-52ECE550081F}"/>
          </ac:spMkLst>
        </pc:spChg>
        <pc:spChg chg="mod">
          <ac:chgData name="Soleil Yi" userId="c719b956-004a-4243-81dc-14be649b7814" providerId="ADAL" clId="{82D88D87-1FCB-44EA-8301-320AE08F615E}" dt="2022-09-14T01:55:47.259" v="263" actId="947"/>
          <ac:spMkLst>
            <pc:docMk/>
            <pc:sldMk cId="392938360" sldId="299"/>
            <ac:spMk id="55" creationId="{5C12D422-02DE-4A0D-9260-63E28BBD01C4}"/>
          </ac:spMkLst>
        </pc:spChg>
        <pc:spChg chg="mod">
          <ac:chgData name="Soleil Yi" userId="c719b956-004a-4243-81dc-14be649b7814" providerId="ADAL" clId="{82D88D87-1FCB-44EA-8301-320AE08F615E}" dt="2022-09-14T01:55:47.267" v="267" actId="947"/>
          <ac:spMkLst>
            <pc:docMk/>
            <pc:sldMk cId="392938360" sldId="299"/>
            <ac:spMk id="56" creationId="{6F18DBE0-A63C-4E6B-A320-E916B3789D4E}"/>
          </ac:spMkLst>
        </pc:spChg>
        <pc:spChg chg="mod">
          <ac:chgData name="Soleil Yi" userId="c719b956-004a-4243-81dc-14be649b7814" providerId="ADAL" clId="{82D88D87-1FCB-44EA-8301-320AE08F615E}" dt="2022-09-14T01:55:47.418" v="307" actId="947"/>
          <ac:spMkLst>
            <pc:docMk/>
            <pc:sldMk cId="392938360" sldId="299"/>
            <ac:spMk id="58" creationId="{AB43F961-212A-49D4-887A-DF541F96A91E}"/>
          </ac:spMkLst>
        </pc:spChg>
        <pc:spChg chg="mod">
          <ac:chgData name="Soleil Yi" userId="c719b956-004a-4243-81dc-14be649b7814" providerId="ADAL" clId="{82D88D87-1FCB-44EA-8301-320AE08F615E}" dt="2022-09-14T01:55:47.205" v="231" actId="947"/>
          <ac:spMkLst>
            <pc:docMk/>
            <pc:sldMk cId="392938360" sldId="299"/>
            <ac:spMk id="59" creationId="{6737B51E-ABD9-4877-903E-333E56B31E7F}"/>
          </ac:spMkLst>
        </pc:spChg>
        <pc:spChg chg="mod">
          <ac:chgData name="Soleil Yi" userId="c719b956-004a-4243-81dc-14be649b7814" providerId="ADAL" clId="{82D88D87-1FCB-44EA-8301-320AE08F615E}" dt="2022-09-14T01:55:47.210" v="235" actId="947"/>
          <ac:spMkLst>
            <pc:docMk/>
            <pc:sldMk cId="392938360" sldId="299"/>
            <ac:spMk id="60" creationId="{A3FECD44-96A5-4D7C-8B7E-677FF221F5C2}"/>
          </ac:spMkLst>
        </pc:spChg>
        <pc:spChg chg="mod">
          <ac:chgData name="Soleil Yi" userId="c719b956-004a-4243-81dc-14be649b7814" providerId="ADAL" clId="{82D88D87-1FCB-44EA-8301-320AE08F615E}" dt="2022-09-14T01:55:47.419" v="308" actId="947"/>
          <ac:spMkLst>
            <pc:docMk/>
            <pc:sldMk cId="392938360" sldId="299"/>
            <ac:spMk id="62" creationId="{653D2F5E-869F-4FFF-A8C1-220F45744095}"/>
          </ac:spMkLst>
        </pc:spChg>
        <pc:spChg chg="mod">
          <ac:chgData name="Soleil Yi" userId="c719b956-004a-4243-81dc-14be649b7814" providerId="ADAL" clId="{82D88D87-1FCB-44EA-8301-320AE08F615E}" dt="2022-09-14T01:55:47.217" v="239" actId="947"/>
          <ac:spMkLst>
            <pc:docMk/>
            <pc:sldMk cId="392938360" sldId="299"/>
            <ac:spMk id="63" creationId="{A7F5F071-8855-4B7B-B1C7-62C86BAC9798}"/>
          </ac:spMkLst>
        </pc:spChg>
        <pc:spChg chg="mod">
          <ac:chgData name="Soleil Yi" userId="c719b956-004a-4243-81dc-14be649b7814" providerId="ADAL" clId="{82D88D87-1FCB-44EA-8301-320AE08F615E}" dt="2022-09-14T01:55:47.222" v="243" actId="947"/>
          <ac:spMkLst>
            <pc:docMk/>
            <pc:sldMk cId="392938360" sldId="299"/>
            <ac:spMk id="64" creationId="{9733DEFE-BC76-49E4-859B-E75751401784}"/>
          </ac:spMkLst>
        </pc:spChg>
        <pc:spChg chg="mod">
          <ac:chgData name="Soleil Yi" userId="c719b956-004a-4243-81dc-14be649b7814" providerId="ADAL" clId="{82D88D87-1FCB-44EA-8301-320AE08F615E}" dt="2022-09-14T01:55:47.413" v="304" actId="947"/>
          <ac:spMkLst>
            <pc:docMk/>
            <pc:sldMk cId="392938360" sldId="299"/>
            <ac:spMk id="66" creationId="{CE2A0949-7E36-4ED2-9845-C9F30DE99C27}"/>
          </ac:spMkLst>
        </pc:spChg>
        <pc:spChg chg="mod">
          <ac:chgData name="Soleil Yi" userId="c719b956-004a-4243-81dc-14be649b7814" providerId="ADAL" clId="{82D88D87-1FCB-44EA-8301-320AE08F615E}" dt="2022-09-14T01:55:47.230" v="247" actId="947"/>
          <ac:spMkLst>
            <pc:docMk/>
            <pc:sldMk cId="392938360" sldId="299"/>
            <ac:spMk id="67" creationId="{A275CDEF-EB59-456C-9327-72D5AFC2AA7B}"/>
          </ac:spMkLst>
        </pc:spChg>
        <pc:spChg chg="mod">
          <ac:chgData name="Soleil Yi" userId="c719b956-004a-4243-81dc-14be649b7814" providerId="ADAL" clId="{82D88D87-1FCB-44EA-8301-320AE08F615E}" dt="2022-09-14T01:55:47.239" v="251" actId="947"/>
          <ac:spMkLst>
            <pc:docMk/>
            <pc:sldMk cId="392938360" sldId="299"/>
            <ac:spMk id="68" creationId="{E0F28377-5321-40AC-BC26-4CC4313D76C6}"/>
          </ac:spMkLst>
        </pc:spChg>
      </pc:sldChg>
      <pc:sldChg chg="modSp mod">
        <pc:chgData name="Soleil Yi" userId="c719b956-004a-4243-81dc-14be649b7814" providerId="ADAL" clId="{82D88D87-1FCB-44EA-8301-320AE08F615E}" dt="2022-09-14T01:55:57.828" v="3608" actId="947"/>
        <pc:sldMkLst>
          <pc:docMk/>
          <pc:sldMk cId="18524980" sldId="300"/>
        </pc:sldMkLst>
        <pc:spChg chg="mod">
          <ac:chgData name="Soleil Yi" userId="c719b956-004a-4243-81dc-14be649b7814" providerId="ADAL" clId="{82D88D87-1FCB-44EA-8301-320AE08F615E}" dt="2022-09-14T01:55:57.746" v="3577" actId="947"/>
          <ac:spMkLst>
            <pc:docMk/>
            <pc:sldMk cId="18524980" sldId="300"/>
            <ac:spMk id="5" creationId="{0277FE87-BD14-4A58-B5AB-0BE07C250B6A}"/>
          </ac:spMkLst>
        </pc:spChg>
        <pc:spChg chg="mod">
          <ac:chgData name="Soleil Yi" userId="c719b956-004a-4243-81dc-14be649b7814" providerId="ADAL" clId="{82D88D87-1FCB-44EA-8301-320AE08F615E}" dt="2022-09-14T01:55:57.714" v="3561" actId="947"/>
          <ac:spMkLst>
            <pc:docMk/>
            <pc:sldMk cId="18524980" sldId="300"/>
            <ac:spMk id="9" creationId="{A39BDC35-725F-477A-BF36-EC5B6DE3F443}"/>
          </ac:spMkLst>
        </pc:spChg>
        <pc:spChg chg="mod">
          <ac:chgData name="Soleil Yi" userId="c719b956-004a-4243-81dc-14be649b7814" providerId="ADAL" clId="{82D88D87-1FCB-44EA-8301-320AE08F615E}" dt="2022-09-14T01:55:57.725" v="3565" actId="947"/>
          <ac:spMkLst>
            <pc:docMk/>
            <pc:sldMk cId="18524980" sldId="300"/>
            <ac:spMk id="13" creationId="{0C752598-EABE-4B18-8D7D-4BDC466BEAA5}"/>
          </ac:spMkLst>
        </pc:spChg>
        <pc:spChg chg="mod">
          <ac:chgData name="Soleil Yi" userId="c719b956-004a-4243-81dc-14be649b7814" providerId="ADAL" clId="{82D88D87-1FCB-44EA-8301-320AE08F615E}" dt="2022-09-14T01:55:57.554" v="3512" actId="947"/>
          <ac:spMkLst>
            <pc:docMk/>
            <pc:sldMk cId="18524980" sldId="300"/>
            <ac:spMk id="20" creationId="{8E25E694-FE54-485F-B822-AAFE5FD90675}"/>
          </ac:spMkLst>
        </pc:spChg>
        <pc:spChg chg="mod">
          <ac:chgData name="Soleil Yi" userId="c719b956-004a-4243-81dc-14be649b7814" providerId="ADAL" clId="{82D88D87-1FCB-44EA-8301-320AE08F615E}" dt="2022-09-14T01:55:57.548" v="3508" actId="947"/>
          <ac:spMkLst>
            <pc:docMk/>
            <pc:sldMk cId="18524980" sldId="300"/>
            <ac:spMk id="22" creationId="{10355D29-728E-48DB-9707-9DAEF04C56FA}"/>
          </ac:spMkLst>
        </pc:spChg>
        <pc:spChg chg="mod">
          <ac:chgData name="Soleil Yi" userId="c719b956-004a-4243-81dc-14be649b7814" providerId="ADAL" clId="{82D88D87-1FCB-44EA-8301-320AE08F615E}" dt="2022-09-14T01:55:57.543" v="3504" actId="947"/>
          <ac:spMkLst>
            <pc:docMk/>
            <pc:sldMk cId="18524980" sldId="300"/>
            <ac:spMk id="23" creationId="{DBEA8761-3D34-4A9F-8017-DF77C38DEF69}"/>
          </ac:spMkLst>
        </pc:spChg>
        <pc:spChg chg="mod">
          <ac:chgData name="Soleil Yi" userId="c719b956-004a-4243-81dc-14be649b7814" providerId="ADAL" clId="{82D88D87-1FCB-44EA-8301-320AE08F615E}" dt="2022-09-14T01:55:57.744" v="3576" actId="947"/>
          <ac:spMkLst>
            <pc:docMk/>
            <pc:sldMk cId="18524980" sldId="300"/>
            <ac:spMk id="25" creationId="{B6A47069-3E9E-498C-803F-9ABB93B3E25C}"/>
          </ac:spMkLst>
        </pc:spChg>
        <pc:spChg chg="mod">
          <ac:chgData name="Soleil Yi" userId="c719b956-004a-4243-81dc-14be649b7814" providerId="ADAL" clId="{82D88D87-1FCB-44EA-8301-320AE08F615E}" dt="2022-09-14T01:55:57.723" v="3564" actId="947"/>
          <ac:spMkLst>
            <pc:docMk/>
            <pc:sldMk cId="18524980" sldId="300"/>
            <ac:spMk id="34" creationId="{9E6B66FD-19F9-49B6-B099-74C28E7361D3}"/>
          </ac:spMkLst>
        </pc:spChg>
        <pc:spChg chg="mod">
          <ac:chgData name="Soleil Yi" userId="c719b956-004a-4243-81dc-14be649b7814" providerId="ADAL" clId="{82D88D87-1FCB-44EA-8301-320AE08F615E}" dt="2022-09-14T01:55:57.729" v="3567" actId="947"/>
          <ac:spMkLst>
            <pc:docMk/>
            <pc:sldMk cId="18524980" sldId="300"/>
            <ac:spMk id="35" creationId="{31C15E86-0D44-4696-8021-1DBC6A9FAF01}"/>
          </ac:spMkLst>
        </pc:spChg>
        <pc:spChg chg="mod">
          <ac:chgData name="Soleil Yi" userId="c719b956-004a-4243-81dc-14be649b7814" providerId="ADAL" clId="{82D88D87-1FCB-44EA-8301-320AE08F615E}" dt="2022-09-14T01:55:57.727" v="3566" actId="947"/>
          <ac:spMkLst>
            <pc:docMk/>
            <pc:sldMk cId="18524980" sldId="300"/>
            <ac:spMk id="43" creationId="{5AC41BC0-9A1E-4A1E-8B45-9D01F4D33FCC}"/>
          </ac:spMkLst>
        </pc:spChg>
        <pc:spChg chg="mod">
          <ac:chgData name="Soleil Yi" userId="c719b956-004a-4243-81dc-14be649b7814" providerId="ADAL" clId="{82D88D87-1FCB-44EA-8301-320AE08F615E}" dt="2022-09-14T01:55:57.691" v="3551" actId="947"/>
          <ac:spMkLst>
            <pc:docMk/>
            <pc:sldMk cId="18524980" sldId="300"/>
            <ac:spMk id="45" creationId="{A9E672CB-DA6A-49F6-98BB-8487FA43A70E}"/>
          </ac:spMkLst>
        </pc:spChg>
        <pc:spChg chg="mod">
          <ac:chgData name="Soleil Yi" userId="c719b956-004a-4243-81dc-14be649b7814" providerId="ADAL" clId="{82D88D87-1FCB-44EA-8301-320AE08F615E}" dt="2022-09-14T01:55:57.733" v="3570" actId="947"/>
          <ac:spMkLst>
            <pc:docMk/>
            <pc:sldMk cId="18524980" sldId="300"/>
            <ac:spMk id="46" creationId="{40E12675-3FE7-4981-9DED-1B86B7F2DD3E}"/>
          </ac:spMkLst>
        </pc:spChg>
        <pc:spChg chg="mod">
          <ac:chgData name="Soleil Yi" userId="c719b956-004a-4243-81dc-14be649b7814" providerId="ADAL" clId="{82D88D87-1FCB-44EA-8301-320AE08F615E}" dt="2022-09-14T01:55:57.737" v="3572" actId="947"/>
          <ac:spMkLst>
            <pc:docMk/>
            <pc:sldMk cId="18524980" sldId="300"/>
            <ac:spMk id="52" creationId="{20E562C6-0207-40D8-9777-E877190A22A3}"/>
          </ac:spMkLst>
        </pc:spChg>
        <pc:spChg chg="mod">
          <ac:chgData name="Soleil Yi" userId="c719b956-004a-4243-81dc-14be649b7814" providerId="ADAL" clId="{82D88D87-1FCB-44EA-8301-320AE08F615E}" dt="2022-09-14T01:55:57.742" v="3575" actId="947"/>
          <ac:spMkLst>
            <pc:docMk/>
            <pc:sldMk cId="18524980" sldId="300"/>
            <ac:spMk id="53" creationId="{6C6B044E-229B-4F68-A808-4AF5C0708A8B}"/>
          </ac:spMkLst>
        </pc:spChg>
        <pc:spChg chg="mod">
          <ac:chgData name="Soleil Yi" userId="c719b956-004a-4243-81dc-14be649b7814" providerId="ADAL" clId="{82D88D87-1FCB-44EA-8301-320AE08F615E}" dt="2022-09-14T01:55:57.762" v="3585" actId="947"/>
          <ac:spMkLst>
            <pc:docMk/>
            <pc:sldMk cId="18524980" sldId="300"/>
            <ac:spMk id="54" creationId="{52311F74-BE16-4D9C-B5E6-1EBE3994911E}"/>
          </ac:spMkLst>
        </pc:spChg>
        <pc:spChg chg="mod">
          <ac:chgData name="Soleil Yi" userId="c719b956-004a-4243-81dc-14be649b7814" providerId="ADAL" clId="{82D88D87-1FCB-44EA-8301-320AE08F615E}" dt="2022-09-14T01:55:57.732" v="3569" actId="947"/>
          <ac:spMkLst>
            <pc:docMk/>
            <pc:sldMk cId="18524980" sldId="300"/>
            <ac:spMk id="60" creationId="{38D7BFD1-E4A8-4437-89AC-4F7128BC9B1C}"/>
          </ac:spMkLst>
        </pc:spChg>
        <pc:spChg chg="mod">
          <ac:chgData name="Soleil Yi" userId="c719b956-004a-4243-81dc-14be649b7814" providerId="ADAL" clId="{82D88D87-1FCB-44EA-8301-320AE08F615E}" dt="2022-09-14T01:55:57.735" v="3571" actId="947"/>
          <ac:spMkLst>
            <pc:docMk/>
            <pc:sldMk cId="18524980" sldId="300"/>
            <ac:spMk id="61" creationId="{E86FC30B-C9D8-4948-8EB0-04E876048E30}"/>
          </ac:spMkLst>
        </pc:spChg>
        <pc:spChg chg="mod">
          <ac:chgData name="Soleil Yi" userId="c719b956-004a-4243-81dc-14be649b7814" providerId="ADAL" clId="{82D88D87-1FCB-44EA-8301-320AE08F615E}" dt="2022-09-14T01:55:57.807" v="3598" actId="947"/>
          <ac:spMkLst>
            <pc:docMk/>
            <pc:sldMk cId="18524980" sldId="300"/>
            <ac:spMk id="63" creationId="{5FEC354E-066A-4F3B-9E52-921D983478D8}"/>
          </ac:spMkLst>
        </pc:spChg>
        <pc:spChg chg="mod">
          <ac:chgData name="Soleil Yi" userId="c719b956-004a-4243-81dc-14be649b7814" providerId="ADAL" clId="{82D88D87-1FCB-44EA-8301-320AE08F615E}" dt="2022-09-14T01:55:57.694" v="3552" actId="947"/>
          <ac:spMkLst>
            <pc:docMk/>
            <pc:sldMk cId="18524980" sldId="300"/>
            <ac:spMk id="65" creationId="{D4EB7D35-FDB2-4AE0-87DF-48EBA16E81F7}"/>
          </ac:spMkLst>
        </pc:spChg>
        <pc:spChg chg="mod">
          <ac:chgData name="Soleil Yi" userId="c719b956-004a-4243-81dc-14be649b7814" providerId="ADAL" clId="{82D88D87-1FCB-44EA-8301-320AE08F615E}" dt="2022-09-14T01:55:57.767" v="3587" actId="947"/>
          <ac:spMkLst>
            <pc:docMk/>
            <pc:sldMk cId="18524980" sldId="300"/>
            <ac:spMk id="66" creationId="{403EF9C4-81DD-45D0-995B-3B440CE79851}"/>
          </ac:spMkLst>
        </pc:spChg>
        <pc:spChg chg="mod">
          <ac:chgData name="Soleil Yi" userId="c719b956-004a-4243-81dc-14be649b7814" providerId="ADAL" clId="{82D88D87-1FCB-44EA-8301-320AE08F615E}" dt="2022-09-14T01:55:57.819" v="3604" actId="947"/>
          <ac:spMkLst>
            <pc:docMk/>
            <pc:sldMk cId="18524980" sldId="300"/>
            <ac:spMk id="68" creationId="{B20ED9CD-A246-4ECD-9B9E-46732840CFBC}"/>
          </ac:spMkLst>
        </pc:spChg>
        <pc:spChg chg="mod">
          <ac:chgData name="Soleil Yi" userId="c719b956-004a-4243-81dc-14be649b7814" providerId="ADAL" clId="{82D88D87-1FCB-44EA-8301-320AE08F615E}" dt="2022-09-14T01:55:57.713" v="3560" actId="947"/>
          <ac:spMkLst>
            <pc:docMk/>
            <pc:sldMk cId="18524980" sldId="300"/>
            <ac:spMk id="70" creationId="{4E31AF17-991C-456B-9B7C-6059B877D685}"/>
          </ac:spMkLst>
        </pc:spChg>
        <pc:spChg chg="mod">
          <ac:chgData name="Soleil Yi" userId="c719b956-004a-4243-81dc-14be649b7814" providerId="ADAL" clId="{82D88D87-1FCB-44EA-8301-320AE08F615E}" dt="2022-09-14T01:55:57.773" v="3589" actId="947"/>
          <ac:spMkLst>
            <pc:docMk/>
            <pc:sldMk cId="18524980" sldId="300"/>
            <ac:spMk id="71" creationId="{50F42853-7259-490B-806F-C0E8B7A6C572}"/>
          </ac:spMkLst>
        </pc:spChg>
        <pc:spChg chg="mod">
          <ac:chgData name="Soleil Yi" userId="c719b956-004a-4243-81dc-14be649b7814" providerId="ADAL" clId="{82D88D87-1FCB-44EA-8301-320AE08F615E}" dt="2022-09-14T01:55:57.821" v="3605" actId="947"/>
          <ac:spMkLst>
            <pc:docMk/>
            <pc:sldMk cId="18524980" sldId="300"/>
            <ac:spMk id="73" creationId="{F6333239-D804-4FBF-96F9-5CE4067B82DE}"/>
          </ac:spMkLst>
        </pc:spChg>
        <pc:spChg chg="mod">
          <ac:chgData name="Soleil Yi" userId="c719b956-004a-4243-81dc-14be649b7814" providerId="ADAL" clId="{82D88D87-1FCB-44EA-8301-320AE08F615E}" dt="2022-09-14T01:55:57.738" v="3573" actId="947"/>
          <ac:spMkLst>
            <pc:docMk/>
            <pc:sldMk cId="18524980" sldId="300"/>
            <ac:spMk id="75" creationId="{F91833B4-B1F0-42DF-8EC9-66EAFBAE597A}"/>
          </ac:spMkLst>
        </pc:spChg>
        <pc:spChg chg="mod">
          <ac:chgData name="Soleil Yi" userId="c719b956-004a-4243-81dc-14be649b7814" providerId="ADAL" clId="{82D88D87-1FCB-44EA-8301-320AE08F615E}" dt="2022-09-14T01:55:57.785" v="3592" actId="947"/>
          <ac:spMkLst>
            <pc:docMk/>
            <pc:sldMk cId="18524980" sldId="300"/>
            <ac:spMk id="76" creationId="{FC28A6C1-1E59-4C12-9B4F-1B08F9DE0FB4}"/>
          </ac:spMkLst>
        </pc:spChg>
        <pc:spChg chg="mod">
          <ac:chgData name="Soleil Yi" userId="c719b956-004a-4243-81dc-14be649b7814" providerId="ADAL" clId="{82D88D87-1FCB-44EA-8301-320AE08F615E}" dt="2022-09-14T01:55:57.828" v="3608" actId="947"/>
          <ac:spMkLst>
            <pc:docMk/>
            <pc:sldMk cId="18524980" sldId="300"/>
            <ac:spMk id="78" creationId="{B5E9BDE0-5EC9-464A-9EF7-D46C78D019B1}"/>
          </ac:spMkLst>
        </pc:spChg>
      </pc:sldChg>
      <pc:sldChg chg="modSp mod">
        <pc:chgData name="Soleil Yi" userId="c719b956-004a-4243-81dc-14be649b7814" providerId="ADAL" clId="{82D88D87-1FCB-44EA-8301-320AE08F615E}" dt="2022-09-14T01:55:52.962" v="1947" actId="947"/>
        <pc:sldMkLst>
          <pc:docMk/>
          <pc:sldMk cId="2199392133" sldId="302"/>
        </pc:sldMkLst>
        <pc:spChg chg="mod">
          <ac:chgData name="Soleil Yi" userId="c719b956-004a-4243-81dc-14be649b7814" providerId="ADAL" clId="{82D88D87-1FCB-44EA-8301-320AE08F615E}" dt="2022-09-14T01:55:52.886" v="1911" actId="947"/>
          <ac:spMkLst>
            <pc:docMk/>
            <pc:sldMk cId="2199392133" sldId="302"/>
            <ac:spMk id="26" creationId="{009D2117-E754-44B5-96B6-9A05FA91E4CD}"/>
          </ac:spMkLst>
        </pc:spChg>
        <pc:spChg chg="mod">
          <ac:chgData name="Soleil Yi" userId="c719b956-004a-4243-81dc-14be649b7814" providerId="ADAL" clId="{82D88D87-1FCB-44EA-8301-320AE08F615E}" dt="2022-09-14T01:55:52.871" v="1905" actId="947"/>
          <ac:spMkLst>
            <pc:docMk/>
            <pc:sldMk cId="2199392133" sldId="302"/>
            <ac:spMk id="28" creationId="{1F0980ED-FD7B-4C8D-B011-06BE849BCD0D}"/>
          </ac:spMkLst>
        </pc:spChg>
        <pc:spChg chg="mod">
          <ac:chgData name="Soleil Yi" userId="c719b956-004a-4243-81dc-14be649b7814" providerId="ADAL" clId="{82D88D87-1FCB-44EA-8301-320AE08F615E}" dt="2022-09-14T01:55:52.954" v="1943" actId="947"/>
          <ac:spMkLst>
            <pc:docMk/>
            <pc:sldMk cId="2199392133" sldId="302"/>
            <ac:spMk id="29" creationId="{907D7CA4-B29B-4F6C-B956-28EEA88CAACD}"/>
          </ac:spMkLst>
        </pc:spChg>
        <pc:spChg chg="mod">
          <ac:chgData name="Soleil Yi" userId="c719b956-004a-4243-81dc-14be649b7814" providerId="ADAL" clId="{82D88D87-1FCB-44EA-8301-320AE08F615E}" dt="2022-09-14T01:55:52.840" v="1893" actId="947"/>
          <ac:spMkLst>
            <pc:docMk/>
            <pc:sldMk cId="2199392133" sldId="302"/>
            <ac:spMk id="31" creationId="{76185EDB-DDBA-4149-B48C-EAAC3674EED7}"/>
          </ac:spMkLst>
        </pc:spChg>
        <pc:spChg chg="mod">
          <ac:chgData name="Soleil Yi" userId="c719b956-004a-4243-81dc-14be649b7814" providerId="ADAL" clId="{82D88D87-1FCB-44EA-8301-320AE08F615E}" dt="2022-09-14T01:55:52.864" v="1904" actId="947"/>
          <ac:spMkLst>
            <pc:docMk/>
            <pc:sldMk cId="2199392133" sldId="302"/>
            <ac:spMk id="46" creationId="{20BEE2EF-8DB0-439A-A363-AAFC95C450BF}"/>
          </ac:spMkLst>
        </pc:spChg>
        <pc:spChg chg="mod">
          <ac:chgData name="Soleil Yi" userId="c719b956-004a-4243-81dc-14be649b7814" providerId="ADAL" clId="{82D88D87-1FCB-44EA-8301-320AE08F615E}" dt="2022-09-14T01:55:52.953" v="1942" actId="947"/>
          <ac:spMkLst>
            <pc:docMk/>
            <pc:sldMk cId="2199392133" sldId="302"/>
            <ac:spMk id="47" creationId="{7ED3F148-3234-4B09-98A0-F9718497AE67}"/>
          </ac:spMkLst>
        </pc:spChg>
        <pc:spChg chg="mod">
          <ac:chgData name="Soleil Yi" userId="c719b956-004a-4243-81dc-14be649b7814" providerId="ADAL" clId="{82D88D87-1FCB-44EA-8301-320AE08F615E}" dt="2022-09-14T01:55:52.858" v="1902" actId="947"/>
          <ac:spMkLst>
            <pc:docMk/>
            <pc:sldMk cId="2199392133" sldId="302"/>
            <ac:spMk id="49" creationId="{6C93E7CF-8A6C-4AE9-8DD4-915DDE036139}"/>
          </ac:spMkLst>
        </pc:spChg>
        <pc:spChg chg="mod">
          <ac:chgData name="Soleil Yi" userId="c719b956-004a-4243-81dc-14be649b7814" providerId="ADAL" clId="{82D88D87-1FCB-44EA-8301-320AE08F615E}" dt="2022-09-14T01:55:52.947" v="1939" actId="947"/>
          <ac:spMkLst>
            <pc:docMk/>
            <pc:sldMk cId="2199392133" sldId="302"/>
            <ac:spMk id="50" creationId="{0854D59C-8928-425F-AB7E-01B63A9EA5D8}"/>
          </ac:spMkLst>
        </pc:spChg>
        <pc:spChg chg="mod">
          <ac:chgData name="Soleil Yi" userId="c719b956-004a-4243-81dc-14be649b7814" providerId="ADAL" clId="{82D88D87-1FCB-44EA-8301-320AE08F615E}" dt="2022-09-14T01:55:52.804" v="1873" actId="947"/>
          <ac:spMkLst>
            <pc:docMk/>
            <pc:sldMk cId="2199392133" sldId="302"/>
            <ac:spMk id="52" creationId="{4A9A6E36-BD02-4F7B-B0F5-89A89A70DB81}"/>
          </ac:spMkLst>
        </pc:spChg>
        <pc:spChg chg="mod">
          <ac:chgData name="Soleil Yi" userId="c719b956-004a-4243-81dc-14be649b7814" providerId="ADAL" clId="{82D88D87-1FCB-44EA-8301-320AE08F615E}" dt="2022-09-14T01:55:52.932" v="1931" actId="947"/>
          <ac:spMkLst>
            <pc:docMk/>
            <pc:sldMk cId="2199392133" sldId="302"/>
            <ac:spMk id="53" creationId="{781C1575-9E5C-4710-8480-CAAE28AC8308}"/>
          </ac:spMkLst>
        </pc:spChg>
        <pc:spChg chg="mod">
          <ac:chgData name="Soleil Yi" userId="c719b956-004a-4243-81dc-14be649b7814" providerId="ADAL" clId="{82D88D87-1FCB-44EA-8301-320AE08F615E}" dt="2022-09-14T01:55:52.857" v="1901" actId="947"/>
          <ac:spMkLst>
            <pc:docMk/>
            <pc:sldMk cId="2199392133" sldId="302"/>
            <ac:spMk id="55" creationId="{052D38D1-E1AF-4C78-B45B-520F14DFDE73}"/>
          </ac:spMkLst>
        </pc:spChg>
        <pc:spChg chg="mod">
          <ac:chgData name="Soleil Yi" userId="c719b956-004a-4243-81dc-14be649b7814" providerId="ADAL" clId="{82D88D87-1FCB-44EA-8301-320AE08F615E}" dt="2022-09-14T01:55:52.956" v="1944" actId="947"/>
          <ac:spMkLst>
            <pc:docMk/>
            <pc:sldMk cId="2199392133" sldId="302"/>
            <ac:spMk id="56" creationId="{217FB329-CD9C-40C4-A8F4-0149FF59350D}"/>
          </ac:spMkLst>
        </pc:spChg>
        <pc:spChg chg="mod">
          <ac:chgData name="Soleil Yi" userId="c719b956-004a-4243-81dc-14be649b7814" providerId="ADAL" clId="{82D88D87-1FCB-44EA-8301-320AE08F615E}" dt="2022-09-14T01:55:52.632" v="1835" actId="947"/>
          <ac:spMkLst>
            <pc:docMk/>
            <pc:sldMk cId="2199392133" sldId="302"/>
            <ac:spMk id="57" creationId="{D54DE816-0B4C-4942-8982-41F193E64E90}"/>
          </ac:spMkLst>
        </pc:spChg>
        <pc:spChg chg="mod">
          <ac:chgData name="Soleil Yi" userId="c719b956-004a-4243-81dc-14be649b7814" providerId="ADAL" clId="{82D88D87-1FCB-44EA-8301-320AE08F615E}" dt="2022-09-14T01:55:52.907" v="1919" actId="947"/>
          <ac:spMkLst>
            <pc:docMk/>
            <pc:sldMk cId="2199392133" sldId="302"/>
            <ac:spMk id="58" creationId="{54D7BC04-375D-4780-B5D3-0CBCC6C15813}"/>
          </ac:spMkLst>
        </pc:spChg>
        <pc:spChg chg="mod">
          <ac:chgData name="Soleil Yi" userId="c719b956-004a-4243-81dc-14be649b7814" providerId="ADAL" clId="{82D88D87-1FCB-44EA-8301-320AE08F615E}" dt="2022-09-14T01:55:52.904" v="1918" actId="947"/>
          <ac:spMkLst>
            <pc:docMk/>
            <pc:sldMk cId="2199392133" sldId="302"/>
            <ac:spMk id="59" creationId="{CB06A3A7-6E7B-477E-8DED-B2E3008432AA}"/>
          </ac:spMkLst>
        </pc:spChg>
        <pc:spChg chg="mod">
          <ac:chgData name="Soleil Yi" userId="c719b956-004a-4243-81dc-14be649b7814" providerId="ADAL" clId="{82D88D87-1FCB-44EA-8301-320AE08F615E}" dt="2022-09-14T01:55:52.903" v="1917" actId="947"/>
          <ac:spMkLst>
            <pc:docMk/>
            <pc:sldMk cId="2199392133" sldId="302"/>
            <ac:spMk id="60" creationId="{A130AFAD-2A2F-4124-81F6-CF0B39D0D676}"/>
          </ac:spMkLst>
        </pc:spChg>
        <pc:spChg chg="mod">
          <ac:chgData name="Soleil Yi" userId="c719b956-004a-4243-81dc-14be649b7814" providerId="ADAL" clId="{82D88D87-1FCB-44EA-8301-320AE08F615E}" dt="2022-09-14T01:55:52.844" v="1895" actId="947"/>
          <ac:spMkLst>
            <pc:docMk/>
            <pc:sldMk cId="2199392133" sldId="302"/>
            <ac:spMk id="61" creationId="{0F146EE8-B41E-4830-A9C7-B6C3776160BB}"/>
          </ac:spMkLst>
        </pc:spChg>
        <pc:spChg chg="mod">
          <ac:chgData name="Soleil Yi" userId="c719b956-004a-4243-81dc-14be649b7814" providerId="ADAL" clId="{82D88D87-1FCB-44EA-8301-320AE08F615E}" dt="2022-09-14T01:55:52.831" v="1887" actId="947"/>
          <ac:spMkLst>
            <pc:docMk/>
            <pc:sldMk cId="2199392133" sldId="302"/>
            <ac:spMk id="62" creationId="{AB37C851-4BE8-4912-846C-92A85893BDAE}"/>
          </ac:spMkLst>
        </pc:spChg>
        <pc:spChg chg="mod">
          <ac:chgData name="Soleil Yi" userId="c719b956-004a-4243-81dc-14be649b7814" providerId="ADAL" clId="{82D88D87-1FCB-44EA-8301-320AE08F615E}" dt="2022-09-14T01:55:52.899" v="1915" actId="947"/>
          <ac:spMkLst>
            <pc:docMk/>
            <pc:sldMk cId="2199392133" sldId="302"/>
            <ac:spMk id="63" creationId="{060780F5-3A4D-4D37-A4A1-3EE6EC92CA1E}"/>
          </ac:spMkLst>
        </pc:spChg>
        <pc:spChg chg="mod">
          <ac:chgData name="Soleil Yi" userId="c719b956-004a-4243-81dc-14be649b7814" providerId="ADAL" clId="{82D88D87-1FCB-44EA-8301-320AE08F615E}" dt="2022-09-14T01:55:52.839" v="1892" actId="947"/>
          <ac:spMkLst>
            <pc:docMk/>
            <pc:sldMk cId="2199392133" sldId="302"/>
            <ac:spMk id="65" creationId="{82B8CC0B-BB8F-46C1-951D-FEFA36BAE3D7}"/>
          </ac:spMkLst>
        </pc:spChg>
        <pc:spChg chg="mod">
          <ac:chgData name="Soleil Yi" userId="c719b956-004a-4243-81dc-14be649b7814" providerId="ADAL" clId="{82D88D87-1FCB-44EA-8301-320AE08F615E}" dt="2022-09-14T01:55:52.944" v="1937" actId="947"/>
          <ac:spMkLst>
            <pc:docMk/>
            <pc:sldMk cId="2199392133" sldId="302"/>
            <ac:spMk id="66" creationId="{B37D8919-BBDD-40D0-A63F-25F0092CDFA6}"/>
          </ac:spMkLst>
        </pc:spChg>
        <pc:spChg chg="mod">
          <ac:chgData name="Soleil Yi" userId="c719b956-004a-4243-81dc-14be649b7814" providerId="ADAL" clId="{82D88D87-1FCB-44EA-8301-320AE08F615E}" dt="2022-09-14T01:55:52.910" v="1920" actId="947"/>
          <ac:spMkLst>
            <pc:docMk/>
            <pc:sldMk cId="2199392133" sldId="302"/>
            <ac:spMk id="69" creationId="{EF20FA68-476C-48AD-9E57-6506191946A7}"/>
          </ac:spMkLst>
        </pc:spChg>
        <pc:spChg chg="mod">
          <ac:chgData name="Soleil Yi" userId="c719b956-004a-4243-81dc-14be649b7814" providerId="ADAL" clId="{82D88D87-1FCB-44EA-8301-320AE08F615E}" dt="2022-09-14T01:55:52.962" v="1947" actId="947"/>
          <ac:spMkLst>
            <pc:docMk/>
            <pc:sldMk cId="2199392133" sldId="302"/>
            <ac:spMk id="70" creationId="{1492633F-EB1A-4243-81E4-DA1EC726484D}"/>
          </ac:spMkLst>
        </pc:spChg>
        <pc:spChg chg="mod">
          <ac:chgData name="Soleil Yi" userId="c719b956-004a-4243-81dc-14be649b7814" providerId="ADAL" clId="{82D88D87-1FCB-44EA-8301-320AE08F615E}" dt="2022-09-14T01:55:52.890" v="1913" actId="947"/>
          <ac:spMkLst>
            <pc:docMk/>
            <pc:sldMk cId="2199392133" sldId="302"/>
            <ac:spMk id="72" creationId="{420F96D2-504D-4478-8808-407C4E94DDCC}"/>
          </ac:spMkLst>
        </pc:spChg>
        <pc:spChg chg="mod">
          <ac:chgData name="Soleil Yi" userId="c719b956-004a-4243-81dc-14be649b7814" providerId="ADAL" clId="{82D88D87-1FCB-44EA-8301-320AE08F615E}" dt="2022-09-14T01:55:52.762" v="1852" actId="947"/>
          <ac:spMkLst>
            <pc:docMk/>
            <pc:sldMk cId="2199392133" sldId="302"/>
            <ac:spMk id="75" creationId="{3D3F0EC3-32A1-4205-82C6-DCCDC15BC7B0}"/>
          </ac:spMkLst>
        </pc:spChg>
        <pc:spChg chg="mod">
          <ac:chgData name="Soleil Yi" userId="c719b956-004a-4243-81dc-14be649b7814" providerId="ADAL" clId="{82D88D87-1FCB-44EA-8301-320AE08F615E}" dt="2022-09-14T01:55:52.912" v="1921" actId="947"/>
          <ac:spMkLst>
            <pc:docMk/>
            <pc:sldMk cId="2199392133" sldId="302"/>
            <ac:spMk id="76" creationId="{40281200-5D02-4A36-B234-27D7414FF521}"/>
          </ac:spMkLst>
        </pc:spChg>
        <pc:spChg chg="mod">
          <ac:chgData name="Soleil Yi" userId="c719b956-004a-4243-81dc-14be649b7814" providerId="ADAL" clId="{82D88D87-1FCB-44EA-8301-320AE08F615E}" dt="2022-09-14T01:55:52.861" v="1903" actId="947"/>
          <ac:spMkLst>
            <pc:docMk/>
            <pc:sldMk cId="2199392133" sldId="302"/>
            <ac:spMk id="78" creationId="{1D66F260-5970-49B9-B978-0A177AF74F50}"/>
          </ac:spMkLst>
        </pc:spChg>
        <pc:spChg chg="mod">
          <ac:chgData name="Soleil Yi" userId="c719b956-004a-4243-81dc-14be649b7814" providerId="ADAL" clId="{82D88D87-1FCB-44EA-8301-320AE08F615E}" dt="2022-09-14T01:55:52.834" v="1889" actId="947"/>
          <ac:spMkLst>
            <pc:docMk/>
            <pc:sldMk cId="2199392133" sldId="302"/>
            <ac:spMk id="80" creationId="{026B5BC8-E553-4707-9659-61D8884EDF3C}"/>
          </ac:spMkLst>
        </pc:spChg>
        <pc:spChg chg="mod">
          <ac:chgData name="Soleil Yi" userId="c719b956-004a-4243-81dc-14be649b7814" providerId="ADAL" clId="{82D88D87-1FCB-44EA-8301-320AE08F615E}" dt="2022-09-14T01:55:52.853" v="1899" actId="947"/>
          <ac:spMkLst>
            <pc:docMk/>
            <pc:sldMk cId="2199392133" sldId="302"/>
            <ac:spMk id="81" creationId="{01E06D77-F09C-4A64-A3D5-05BB5C1CC541}"/>
          </ac:spMkLst>
        </pc:spChg>
      </pc:sldChg>
      <pc:sldChg chg="modSp mod">
        <pc:chgData name="Soleil Yi" userId="c719b956-004a-4243-81dc-14be649b7814" providerId="ADAL" clId="{82D88D87-1FCB-44EA-8301-320AE08F615E}" dt="2022-09-14T01:55:57.225" v="3408" actId="947"/>
        <pc:sldMkLst>
          <pc:docMk/>
          <pc:sldMk cId="1054144617" sldId="304"/>
        </pc:sldMkLst>
        <pc:spChg chg="mod">
          <ac:chgData name="Soleil Yi" userId="c719b956-004a-4243-81dc-14be649b7814" providerId="ADAL" clId="{82D88D87-1FCB-44EA-8301-320AE08F615E}" dt="2022-09-14T01:55:57.212" v="3399" actId="947"/>
          <ac:spMkLst>
            <pc:docMk/>
            <pc:sldMk cId="1054144617" sldId="304"/>
            <ac:spMk id="2" creationId="{5CB1A50C-F72E-43C0-AB18-73B1E4829D3B}"/>
          </ac:spMkLst>
        </pc:spChg>
        <pc:spChg chg="mod">
          <ac:chgData name="Soleil Yi" userId="c719b956-004a-4243-81dc-14be649b7814" providerId="ADAL" clId="{82D88D87-1FCB-44EA-8301-320AE08F615E}" dt="2022-09-14T01:55:57.077" v="3360" actId="947"/>
          <ac:spMkLst>
            <pc:docMk/>
            <pc:sldMk cId="1054144617" sldId="304"/>
            <ac:spMk id="4" creationId="{E1C1ABBF-2ED4-4F17-A5ED-56D36D82D579}"/>
          </ac:spMkLst>
        </pc:spChg>
        <pc:spChg chg="mod">
          <ac:chgData name="Soleil Yi" userId="c719b956-004a-4243-81dc-14be649b7814" providerId="ADAL" clId="{82D88D87-1FCB-44EA-8301-320AE08F615E}" dt="2022-09-14T01:55:57.225" v="3408" actId="947"/>
          <ac:spMkLst>
            <pc:docMk/>
            <pc:sldMk cId="1054144617" sldId="304"/>
            <ac:spMk id="9" creationId="{FF959696-3E96-42AD-8812-6960C9CBE193}"/>
          </ac:spMkLst>
        </pc:spChg>
        <pc:spChg chg="mod">
          <ac:chgData name="Soleil Yi" userId="c719b956-004a-4243-81dc-14be649b7814" providerId="ADAL" clId="{82D88D87-1FCB-44EA-8301-320AE08F615E}" dt="2022-09-14T01:55:57.216" v="3401" actId="947"/>
          <ac:spMkLst>
            <pc:docMk/>
            <pc:sldMk cId="1054144617" sldId="304"/>
            <ac:spMk id="10" creationId="{EBD7B4E2-8791-41F4-80AA-29742C8E0595}"/>
          </ac:spMkLst>
        </pc:spChg>
        <pc:spChg chg="mod">
          <ac:chgData name="Soleil Yi" userId="c719b956-004a-4243-81dc-14be649b7814" providerId="ADAL" clId="{82D88D87-1FCB-44EA-8301-320AE08F615E}" dt="2022-09-14T01:55:56.705" v="3116" actId="947"/>
          <ac:spMkLst>
            <pc:docMk/>
            <pc:sldMk cId="1054144617" sldId="304"/>
            <ac:spMk id="11" creationId="{0C803652-0548-4D62-8B9B-502EC4F303A8}"/>
          </ac:spMkLst>
        </pc:spChg>
        <pc:spChg chg="mod">
          <ac:chgData name="Soleil Yi" userId="c719b956-004a-4243-81dc-14be649b7814" providerId="ADAL" clId="{82D88D87-1FCB-44EA-8301-320AE08F615E}" dt="2022-09-14T01:55:56.768" v="3152" actId="947"/>
          <ac:spMkLst>
            <pc:docMk/>
            <pc:sldMk cId="1054144617" sldId="304"/>
            <ac:spMk id="13" creationId="{50935970-2488-4D0C-A858-83CC7E1EC7D3}"/>
          </ac:spMkLst>
        </pc:spChg>
        <pc:spChg chg="mod">
          <ac:chgData name="Soleil Yi" userId="c719b956-004a-4243-81dc-14be649b7814" providerId="ADAL" clId="{82D88D87-1FCB-44EA-8301-320AE08F615E}" dt="2022-09-14T01:55:57.219" v="3403" actId="947"/>
          <ac:spMkLst>
            <pc:docMk/>
            <pc:sldMk cId="1054144617" sldId="304"/>
            <ac:spMk id="81" creationId="{8D7A9C5C-7184-4533-8862-6BB0ACAF4501}"/>
          </ac:spMkLst>
        </pc:spChg>
        <pc:spChg chg="mod">
          <ac:chgData name="Soleil Yi" userId="c719b956-004a-4243-81dc-14be649b7814" providerId="ADAL" clId="{82D88D87-1FCB-44EA-8301-320AE08F615E}" dt="2022-09-14T01:55:56.692" v="3108" actId="947"/>
          <ac:spMkLst>
            <pc:docMk/>
            <pc:sldMk cId="1054144617" sldId="304"/>
            <ac:spMk id="82" creationId="{799F6CCF-37D5-4873-A6CF-F5C8D6ABEE74}"/>
          </ac:spMkLst>
        </pc:spChg>
        <pc:spChg chg="mod">
          <ac:chgData name="Soleil Yi" userId="c719b956-004a-4243-81dc-14be649b7814" providerId="ADAL" clId="{82D88D87-1FCB-44EA-8301-320AE08F615E}" dt="2022-09-14T01:55:56.699" v="3112" actId="947"/>
          <ac:spMkLst>
            <pc:docMk/>
            <pc:sldMk cId="1054144617" sldId="304"/>
            <ac:spMk id="83" creationId="{0C742DA7-5F56-4E65-9182-3465E7E94804}"/>
          </ac:spMkLst>
        </pc:spChg>
        <pc:spChg chg="mod">
          <ac:chgData name="Soleil Yi" userId="c719b956-004a-4243-81dc-14be649b7814" providerId="ADAL" clId="{82D88D87-1FCB-44EA-8301-320AE08F615E}" dt="2022-09-14T01:55:56.712" v="3120" actId="947"/>
          <ac:spMkLst>
            <pc:docMk/>
            <pc:sldMk cId="1054144617" sldId="304"/>
            <ac:spMk id="84" creationId="{EB4D005C-3521-4E09-BAFE-DCAF30C7DD2F}"/>
          </ac:spMkLst>
        </pc:spChg>
        <pc:spChg chg="mod">
          <ac:chgData name="Soleil Yi" userId="c719b956-004a-4243-81dc-14be649b7814" providerId="ADAL" clId="{82D88D87-1FCB-44EA-8301-320AE08F615E}" dt="2022-09-14T01:55:57.220" v="3404" actId="947"/>
          <ac:spMkLst>
            <pc:docMk/>
            <pc:sldMk cId="1054144617" sldId="304"/>
            <ac:spMk id="85" creationId="{9C0A22B9-41A3-4979-B7D5-F414795CCD96}"/>
          </ac:spMkLst>
        </pc:spChg>
        <pc:spChg chg="mod">
          <ac:chgData name="Soleil Yi" userId="c719b956-004a-4243-81dc-14be649b7814" providerId="ADAL" clId="{82D88D87-1FCB-44EA-8301-320AE08F615E}" dt="2022-09-14T01:55:57.222" v="3406" actId="947"/>
          <ac:spMkLst>
            <pc:docMk/>
            <pc:sldMk cId="1054144617" sldId="304"/>
            <ac:spMk id="86" creationId="{7C926FD7-0052-416B-84FD-B991C2079380}"/>
          </ac:spMkLst>
        </pc:spChg>
        <pc:spChg chg="mod">
          <ac:chgData name="Soleil Yi" userId="c719b956-004a-4243-81dc-14be649b7814" providerId="ADAL" clId="{82D88D87-1FCB-44EA-8301-320AE08F615E}" dt="2022-09-14T01:55:56.725" v="3124" actId="947"/>
          <ac:spMkLst>
            <pc:docMk/>
            <pc:sldMk cId="1054144617" sldId="304"/>
            <ac:spMk id="87" creationId="{A63A4F57-1745-49A3-B1CC-DF8EDEEA4543}"/>
          </ac:spMkLst>
        </pc:spChg>
        <pc:spChg chg="mod">
          <ac:chgData name="Soleil Yi" userId="c719b956-004a-4243-81dc-14be649b7814" providerId="ADAL" clId="{82D88D87-1FCB-44EA-8301-320AE08F615E}" dt="2022-09-14T01:55:56.731" v="3128" actId="947"/>
          <ac:spMkLst>
            <pc:docMk/>
            <pc:sldMk cId="1054144617" sldId="304"/>
            <ac:spMk id="88" creationId="{3E0421FC-906D-495E-BDB6-1AB849205987}"/>
          </ac:spMkLst>
        </pc:spChg>
        <pc:spChg chg="mod">
          <ac:chgData name="Soleil Yi" userId="c719b956-004a-4243-81dc-14be649b7814" providerId="ADAL" clId="{82D88D87-1FCB-44EA-8301-320AE08F615E}" dt="2022-09-14T01:55:57.209" v="3398" actId="947"/>
          <ac:spMkLst>
            <pc:docMk/>
            <pc:sldMk cId="1054144617" sldId="304"/>
            <ac:spMk id="89" creationId="{2A72303E-114C-42D4-A76C-D34F48C2F0C8}"/>
          </ac:spMkLst>
        </pc:spChg>
        <pc:spChg chg="mod">
          <ac:chgData name="Soleil Yi" userId="c719b956-004a-4243-81dc-14be649b7814" providerId="ADAL" clId="{82D88D87-1FCB-44EA-8301-320AE08F615E}" dt="2022-09-14T01:55:57.223" v="3407" actId="947"/>
          <ac:spMkLst>
            <pc:docMk/>
            <pc:sldMk cId="1054144617" sldId="304"/>
            <ac:spMk id="90" creationId="{B3463672-845D-46A3-8477-B07D2855539B}"/>
          </ac:spMkLst>
        </pc:spChg>
        <pc:spChg chg="mod">
          <ac:chgData name="Soleil Yi" userId="c719b956-004a-4243-81dc-14be649b7814" providerId="ADAL" clId="{82D88D87-1FCB-44EA-8301-320AE08F615E}" dt="2022-09-14T01:55:56.686" v="3104" actId="947"/>
          <ac:spMkLst>
            <pc:docMk/>
            <pc:sldMk cId="1054144617" sldId="304"/>
            <ac:spMk id="91" creationId="{3C0DCAE9-ABE0-4DC1-B70E-5CEE8718070E}"/>
          </ac:spMkLst>
        </pc:spChg>
        <pc:spChg chg="mod">
          <ac:chgData name="Soleil Yi" userId="c719b956-004a-4243-81dc-14be649b7814" providerId="ADAL" clId="{82D88D87-1FCB-44EA-8301-320AE08F615E}" dt="2022-09-14T01:55:56.737" v="3132" actId="947"/>
          <ac:spMkLst>
            <pc:docMk/>
            <pc:sldMk cId="1054144617" sldId="304"/>
            <ac:spMk id="93" creationId="{4DBDD804-AD0B-45A7-9EED-7CE97029084D}"/>
          </ac:spMkLst>
        </pc:spChg>
        <pc:spChg chg="mod">
          <ac:chgData name="Soleil Yi" userId="c719b956-004a-4243-81dc-14be649b7814" providerId="ADAL" clId="{82D88D87-1FCB-44EA-8301-320AE08F615E}" dt="2022-09-14T01:55:56.743" v="3136" actId="947"/>
          <ac:spMkLst>
            <pc:docMk/>
            <pc:sldMk cId="1054144617" sldId="304"/>
            <ac:spMk id="94" creationId="{CFB92F4F-3EE6-4DAF-A004-09DA481507C6}"/>
          </ac:spMkLst>
        </pc:spChg>
        <pc:spChg chg="mod">
          <ac:chgData name="Soleil Yi" userId="c719b956-004a-4243-81dc-14be649b7814" providerId="ADAL" clId="{82D88D87-1FCB-44EA-8301-320AE08F615E}" dt="2022-09-14T01:55:56.749" v="3140" actId="947"/>
          <ac:spMkLst>
            <pc:docMk/>
            <pc:sldMk cId="1054144617" sldId="304"/>
            <ac:spMk id="95" creationId="{A92BF29F-D730-4BBE-8E93-41AD79FF0AB0}"/>
          </ac:spMkLst>
        </pc:spChg>
        <pc:spChg chg="mod">
          <ac:chgData name="Soleil Yi" userId="c719b956-004a-4243-81dc-14be649b7814" providerId="ADAL" clId="{82D88D87-1FCB-44EA-8301-320AE08F615E}" dt="2022-09-14T01:55:56.755" v="3144" actId="947"/>
          <ac:spMkLst>
            <pc:docMk/>
            <pc:sldMk cId="1054144617" sldId="304"/>
            <ac:spMk id="96" creationId="{19937BD9-2CB3-4CBE-A51C-3754ECA3F717}"/>
          </ac:spMkLst>
        </pc:spChg>
        <pc:spChg chg="mod">
          <ac:chgData name="Soleil Yi" userId="c719b956-004a-4243-81dc-14be649b7814" providerId="ADAL" clId="{82D88D87-1FCB-44EA-8301-320AE08F615E}" dt="2022-09-14T01:55:56.761" v="3148" actId="947"/>
          <ac:spMkLst>
            <pc:docMk/>
            <pc:sldMk cId="1054144617" sldId="304"/>
            <ac:spMk id="97" creationId="{0F8BCA52-7EAD-4495-9248-7A80FE501BA8}"/>
          </ac:spMkLst>
        </pc:spChg>
        <pc:spChg chg="mod">
          <ac:chgData name="Soleil Yi" userId="c719b956-004a-4243-81dc-14be649b7814" providerId="ADAL" clId="{82D88D87-1FCB-44EA-8301-320AE08F615E}" dt="2022-09-14T01:55:56.775" v="3156" actId="947"/>
          <ac:spMkLst>
            <pc:docMk/>
            <pc:sldMk cId="1054144617" sldId="304"/>
            <ac:spMk id="98" creationId="{FA12A07A-70C3-4479-B08D-BDA2A7520DFF}"/>
          </ac:spMkLst>
        </pc:spChg>
        <pc:spChg chg="mod">
          <ac:chgData name="Soleil Yi" userId="c719b956-004a-4243-81dc-14be649b7814" providerId="ADAL" clId="{82D88D87-1FCB-44EA-8301-320AE08F615E}" dt="2022-09-14T01:55:57.221" v="3405" actId="947"/>
          <ac:spMkLst>
            <pc:docMk/>
            <pc:sldMk cId="1054144617" sldId="304"/>
            <ac:spMk id="99" creationId="{8EFEBD00-9DCE-4951-B672-367CDC69EE5B}"/>
          </ac:spMkLst>
        </pc:spChg>
        <pc:spChg chg="mod">
          <ac:chgData name="Soleil Yi" userId="c719b956-004a-4243-81dc-14be649b7814" providerId="ADAL" clId="{82D88D87-1FCB-44EA-8301-320AE08F615E}" dt="2022-09-14T01:55:56.782" v="3160" actId="947"/>
          <ac:spMkLst>
            <pc:docMk/>
            <pc:sldMk cId="1054144617" sldId="304"/>
            <ac:spMk id="100" creationId="{F74A80A8-8186-4353-BD32-9097D260EEDD}"/>
          </ac:spMkLst>
        </pc:spChg>
        <pc:spChg chg="mod">
          <ac:chgData name="Soleil Yi" userId="c719b956-004a-4243-81dc-14be649b7814" providerId="ADAL" clId="{82D88D87-1FCB-44EA-8301-320AE08F615E}" dt="2022-09-14T01:55:56.819" v="3184" actId="947"/>
          <ac:spMkLst>
            <pc:docMk/>
            <pc:sldMk cId="1054144617" sldId="304"/>
            <ac:spMk id="102" creationId="{8DD1E821-1B97-4633-8C77-AA0F8B98A7BC}"/>
          </ac:spMkLst>
        </pc:spChg>
        <pc:spChg chg="mod">
          <ac:chgData name="Soleil Yi" userId="c719b956-004a-4243-81dc-14be649b7814" providerId="ADAL" clId="{82D88D87-1FCB-44EA-8301-320AE08F615E}" dt="2022-09-14T01:55:56.826" v="3188" actId="947"/>
          <ac:spMkLst>
            <pc:docMk/>
            <pc:sldMk cId="1054144617" sldId="304"/>
            <ac:spMk id="103" creationId="{99B50227-7318-41F4-AB7E-C0B2AD9BE598}"/>
          </ac:spMkLst>
        </pc:spChg>
        <pc:spChg chg="mod">
          <ac:chgData name="Soleil Yi" userId="c719b956-004a-4243-81dc-14be649b7814" providerId="ADAL" clId="{82D88D87-1FCB-44EA-8301-320AE08F615E}" dt="2022-09-14T01:55:56.832" v="3192" actId="947"/>
          <ac:spMkLst>
            <pc:docMk/>
            <pc:sldMk cId="1054144617" sldId="304"/>
            <ac:spMk id="104" creationId="{61D2F792-F683-45E4-A15F-241A3301EAF1}"/>
          </ac:spMkLst>
        </pc:spChg>
        <pc:spChg chg="mod">
          <ac:chgData name="Soleil Yi" userId="c719b956-004a-4243-81dc-14be649b7814" providerId="ADAL" clId="{82D88D87-1FCB-44EA-8301-320AE08F615E}" dt="2022-09-14T01:55:57.205" v="3395" actId="947"/>
          <ac:spMkLst>
            <pc:docMk/>
            <pc:sldMk cId="1054144617" sldId="304"/>
            <ac:spMk id="105" creationId="{B59E35BE-A070-4FC6-ABEC-4A45D855C8ED}"/>
          </ac:spMkLst>
        </pc:spChg>
        <pc:spChg chg="mod">
          <ac:chgData name="Soleil Yi" userId="c719b956-004a-4243-81dc-14be649b7814" providerId="ADAL" clId="{82D88D87-1FCB-44EA-8301-320AE08F615E}" dt="2022-09-14T01:55:56.841" v="3196" actId="947"/>
          <ac:spMkLst>
            <pc:docMk/>
            <pc:sldMk cId="1054144617" sldId="304"/>
            <ac:spMk id="106" creationId="{89C58C2D-023E-4965-AD00-6BA67D385688}"/>
          </ac:spMkLst>
        </pc:spChg>
        <pc:spChg chg="mod">
          <ac:chgData name="Soleil Yi" userId="c719b956-004a-4243-81dc-14be649b7814" providerId="ADAL" clId="{82D88D87-1FCB-44EA-8301-320AE08F615E}" dt="2022-09-14T01:55:56.847" v="3200" actId="947"/>
          <ac:spMkLst>
            <pc:docMk/>
            <pc:sldMk cId="1054144617" sldId="304"/>
            <ac:spMk id="108" creationId="{EEF97FEA-EC83-4347-A226-AFB422988C13}"/>
          </ac:spMkLst>
        </pc:spChg>
        <pc:spChg chg="mod">
          <ac:chgData name="Soleil Yi" userId="c719b956-004a-4243-81dc-14be649b7814" providerId="ADAL" clId="{82D88D87-1FCB-44EA-8301-320AE08F615E}" dt="2022-09-14T01:55:56.854" v="3204" actId="947"/>
          <ac:spMkLst>
            <pc:docMk/>
            <pc:sldMk cId="1054144617" sldId="304"/>
            <ac:spMk id="110" creationId="{5210E58D-A4E1-44B9-9515-9F14E2135389}"/>
          </ac:spMkLst>
        </pc:spChg>
        <pc:spChg chg="mod">
          <ac:chgData name="Soleil Yi" userId="c719b956-004a-4243-81dc-14be649b7814" providerId="ADAL" clId="{82D88D87-1FCB-44EA-8301-320AE08F615E}" dt="2022-09-14T01:55:57.217" v="3402" actId="947"/>
          <ac:spMkLst>
            <pc:docMk/>
            <pc:sldMk cId="1054144617" sldId="304"/>
            <ac:spMk id="111" creationId="{CC7722C5-332A-404B-80FD-1175A5171067}"/>
          </ac:spMkLst>
        </pc:spChg>
        <pc:spChg chg="mod">
          <ac:chgData name="Soleil Yi" userId="c719b956-004a-4243-81dc-14be649b7814" providerId="ADAL" clId="{82D88D87-1FCB-44EA-8301-320AE08F615E}" dt="2022-09-14T01:55:56.861" v="3208" actId="947"/>
          <ac:spMkLst>
            <pc:docMk/>
            <pc:sldMk cId="1054144617" sldId="304"/>
            <ac:spMk id="112" creationId="{0ACCF40E-E884-4734-9516-9C012B8380E0}"/>
          </ac:spMkLst>
        </pc:spChg>
        <pc:spChg chg="mod">
          <ac:chgData name="Soleil Yi" userId="c719b956-004a-4243-81dc-14be649b7814" providerId="ADAL" clId="{82D88D87-1FCB-44EA-8301-320AE08F615E}" dt="2022-09-14T01:55:56.868" v="3212" actId="947"/>
          <ac:spMkLst>
            <pc:docMk/>
            <pc:sldMk cId="1054144617" sldId="304"/>
            <ac:spMk id="113" creationId="{380B47A7-3A9F-4E57-BC5B-6D9164FEF10F}"/>
          </ac:spMkLst>
        </pc:spChg>
        <pc:spChg chg="mod">
          <ac:chgData name="Soleil Yi" userId="c719b956-004a-4243-81dc-14be649b7814" providerId="ADAL" clId="{82D88D87-1FCB-44EA-8301-320AE08F615E}" dt="2022-09-14T01:55:56.788" v="3164" actId="947"/>
          <ac:spMkLst>
            <pc:docMk/>
            <pc:sldMk cId="1054144617" sldId="304"/>
            <ac:spMk id="114" creationId="{78EDE18D-DF4E-4B35-BAE0-515CDD72755B}"/>
          </ac:spMkLst>
        </pc:spChg>
        <pc:spChg chg="mod">
          <ac:chgData name="Soleil Yi" userId="c719b956-004a-4243-81dc-14be649b7814" providerId="ADAL" clId="{82D88D87-1FCB-44EA-8301-320AE08F615E}" dt="2022-09-14T01:55:56.794" v="3168" actId="947"/>
          <ac:spMkLst>
            <pc:docMk/>
            <pc:sldMk cId="1054144617" sldId="304"/>
            <ac:spMk id="115" creationId="{66891353-970F-4ACB-9FAE-0556A802CA78}"/>
          </ac:spMkLst>
        </pc:spChg>
        <pc:spChg chg="mod">
          <ac:chgData name="Soleil Yi" userId="c719b956-004a-4243-81dc-14be649b7814" providerId="ADAL" clId="{82D88D87-1FCB-44EA-8301-320AE08F615E}" dt="2022-09-14T01:55:56.874" v="3216" actId="947"/>
          <ac:spMkLst>
            <pc:docMk/>
            <pc:sldMk cId="1054144617" sldId="304"/>
            <ac:spMk id="116" creationId="{20A321C5-0091-496C-9DFF-0031AE396AC9}"/>
          </ac:spMkLst>
        </pc:spChg>
        <pc:spChg chg="mod">
          <ac:chgData name="Soleil Yi" userId="c719b956-004a-4243-81dc-14be649b7814" providerId="ADAL" clId="{82D88D87-1FCB-44EA-8301-320AE08F615E}" dt="2022-09-14T01:55:57.187" v="3385" actId="947"/>
          <ac:spMkLst>
            <pc:docMk/>
            <pc:sldMk cId="1054144617" sldId="304"/>
            <ac:spMk id="117" creationId="{1E08D149-6D26-4D50-BE23-F2ECAA75EA18}"/>
          </ac:spMkLst>
        </pc:spChg>
        <pc:spChg chg="mod">
          <ac:chgData name="Soleil Yi" userId="c719b956-004a-4243-81dc-14be649b7814" providerId="ADAL" clId="{82D88D87-1FCB-44EA-8301-320AE08F615E}" dt="2022-09-14T01:55:56.882" v="3220" actId="947"/>
          <ac:spMkLst>
            <pc:docMk/>
            <pc:sldMk cId="1054144617" sldId="304"/>
            <ac:spMk id="119" creationId="{F3ABF5AF-DE18-42B5-9095-BA819C85435E}"/>
          </ac:spMkLst>
        </pc:spChg>
        <pc:spChg chg="mod">
          <ac:chgData name="Soleil Yi" userId="c719b956-004a-4243-81dc-14be649b7814" providerId="ADAL" clId="{82D88D87-1FCB-44EA-8301-320AE08F615E}" dt="2022-09-14T01:55:56.888" v="3224" actId="947"/>
          <ac:spMkLst>
            <pc:docMk/>
            <pc:sldMk cId="1054144617" sldId="304"/>
            <ac:spMk id="120" creationId="{320C4ACA-56F5-439E-B168-0487CE62D445}"/>
          </ac:spMkLst>
        </pc:spChg>
        <pc:spChg chg="mod">
          <ac:chgData name="Soleil Yi" userId="c719b956-004a-4243-81dc-14be649b7814" providerId="ADAL" clId="{82D88D87-1FCB-44EA-8301-320AE08F615E}" dt="2022-09-14T01:55:56.894" v="3228" actId="947"/>
          <ac:spMkLst>
            <pc:docMk/>
            <pc:sldMk cId="1054144617" sldId="304"/>
            <ac:spMk id="121" creationId="{B3A36BFB-494B-48BB-9CD2-6ABFD0447775}"/>
          </ac:spMkLst>
        </pc:spChg>
        <pc:spChg chg="mod">
          <ac:chgData name="Soleil Yi" userId="c719b956-004a-4243-81dc-14be649b7814" providerId="ADAL" clId="{82D88D87-1FCB-44EA-8301-320AE08F615E}" dt="2022-09-14T01:55:56.900" v="3232" actId="947"/>
          <ac:spMkLst>
            <pc:docMk/>
            <pc:sldMk cId="1054144617" sldId="304"/>
            <ac:spMk id="122" creationId="{65FFEE24-EDC2-4CD1-80AD-6C9ECD095ED5}"/>
          </ac:spMkLst>
        </pc:spChg>
        <pc:spChg chg="mod">
          <ac:chgData name="Soleil Yi" userId="c719b956-004a-4243-81dc-14be649b7814" providerId="ADAL" clId="{82D88D87-1FCB-44EA-8301-320AE08F615E}" dt="2022-09-14T01:55:56.905" v="3236" actId="947"/>
          <ac:spMkLst>
            <pc:docMk/>
            <pc:sldMk cId="1054144617" sldId="304"/>
            <ac:spMk id="123" creationId="{85D8ED60-86B8-44D0-B0BE-A3F10B30069D}"/>
          </ac:spMkLst>
        </pc:spChg>
        <pc:spChg chg="mod">
          <ac:chgData name="Soleil Yi" userId="c719b956-004a-4243-81dc-14be649b7814" providerId="ADAL" clId="{82D88D87-1FCB-44EA-8301-320AE08F615E}" dt="2022-09-14T01:55:56.911" v="3240" actId="947"/>
          <ac:spMkLst>
            <pc:docMk/>
            <pc:sldMk cId="1054144617" sldId="304"/>
            <ac:spMk id="124" creationId="{0D9CC287-0E12-453A-A036-40F988A54D03}"/>
          </ac:spMkLst>
        </pc:spChg>
        <pc:spChg chg="mod">
          <ac:chgData name="Soleil Yi" userId="c719b956-004a-4243-81dc-14be649b7814" providerId="ADAL" clId="{82D88D87-1FCB-44EA-8301-320AE08F615E}" dt="2022-09-14T01:55:56.917" v="3244" actId="947"/>
          <ac:spMkLst>
            <pc:docMk/>
            <pc:sldMk cId="1054144617" sldId="304"/>
            <ac:spMk id="125" creationId="{5AD2350F-862E-4AE2-A917-8949065D1C9E}"/>
          </ac:spMkLst>
        </pc:spChg>
        <pc:spChg chg="mod">
          <ac:chgData name="Soleil Yi" userId="c719b956-004a-4243-81dc-14be649b7814" providerId="ADAL" clId="{82D88D87-1FCB-44EA-8301-320AE08F615E}" dt="2022-09-14T01:55:56.922" v="3248" actId="947"/>
          <ac:spMkLst>
            <pc:docMk/>
            <pc:sldMk cId="1054144617" sldId="304"/>
            <ac:spMk id="126" creationId="{AF9EE35C-F11F-43FC-83C0-C5F78C57C47B}"/>
          </ac:spMkLst>
        </pc:spChg>
        <pc:spChg chg="mod">
          <ac:chgData name="Soleil Yi" userId="c719b956-004a-4243-81dc-14be649b7814" providerId="ADAL" clId="{82D88D87-1FCB-44EA-8301-320AE08F615E}" dt="2022-09-14T01:55:56.928" v="3252" actId="947"/>
          <ac:spMkLst>
            <pc:docMk/>
            <pc:sldMk cId="1054144617" sldId="304"/>
            <ac:spMk id="127" creationId="{923083C0-2148-4F2A-BD02-9713E053689D}"/>
          </ac:spMkLst>
        </pc:spChg>
        <pc:spChg chg="mod">
          <ac:chgData name="Soleil Yi" userId="c719b956-004a-4243-81dc-14be649b7814" providerId="ADAL" clId="{82D88D87-1FCB-44EA-8301-320AE08F615E}" dt="2022-09-14T01:55:56.936" v="3256" actId="947"/>
          <ac:spMkLst>
            <pc:docMk/>
            <pc:sldMk cId="1054144617" sldId="304"/>
            <ac:spMk id="128" creationId="{91085A72-C4E1-4AE5-9C75-B4DC26A46F30}"/>
          </ac:spMkLst>
        </pc:spChg>
        <pc:spChg chg="mod">
          <ac:chgData name="Soleil Yi" userId="c719b956-004a-4243-81dc-14be649b7814" providerId="ADAL" clId="{82D88D87-1FCB-44EA-8301-320AE08F615E}" dt="2022-09-14T01:55:56.948" v="3260" actId="947"/>
          <ac:spMkLst>
            <pc:docMk/>
            <pc:sldMk cId="1054144617" sldId="304"/>
            <ac:spMk id="129" creationId="{D7196353-8E99-4EF0-9BA0-E5163946ABEC}"/>
          </ac:spMkLst>
        </pc:spChg>
        <pc:spChg chg="mod">
          <ac:chgData name="Soleil Yi" userId="c719b956-004a-4243-81dc-14be649b7814" providerId="ADAL" clId="{82D88D87-1FCB-44EA-8301-320AE08F615E}" dt="2022-09-14T01:55:56.954" v="3264" actId="947"/>
          <ac:spMkLst>
            <pc:docMk/>
            <pc:sldMk cId="1054144617" sldId="304"/>
            <ac:spMk id="130" creationId="{077F298B-9880-4AC6-9598-952F755A0A81}"/>
          </ac:spMkLst>
        </pc:spChg>
        <pc:spChg chg="mod">
          <ac:chgData name="Soleil Yi" userId="c719b956-004a-4243-81dc-14be649b7814" providerId="ADAL" clId="{82D88D87-1FCB-44EA-8301-320AE08F615E}" dt="2022-09-14T01:55:56.959" v="3268" actId="947"/>
          <ac:spMkLst>
            <pc:docMk/>
            <pc:sldMk cId="1054144617" sldId="304"/>
            <ac:spMk id="131" creationId="{E66C371F-C3E3-4924-9529-114B6562F2DA}"/>
          </ac:spMkLst>
        </pc:spChg>
        <pc:spChg chg="mod">
          <ac:chgData name="Soleil Yi" userId="c719b956-004a-4243-81dc-14be649b7814" providerId="ADAL" clId="{82D88D87-1FCB-44EA-8301-320AE08F615E}" dt="2022-09-14T01:55:56.965" v="3272" actId="947"/>
          <ac:spMkLst>
            <pc:docMk/>
            <pc:sldMk cId="1054144617" sldId="304"/>
            <ac:spMk id="132" creationId="{6985A4E8-13FC-4E1A-A436-FC968C49523D}"/>
          </ac:spMkLst>
        </pc:spChg>
        <pc:spChg chg="mod">
          <ac:chgData name="Soleil Yi" userId="c719b956-004a-4243-81dc-14be649b7814" providerId="ADAL" clId="{82D88D87-1FCB-44EA-8301-320AE08F615E}" dt="2022-09-14T01:55:56.969" v="3276" actId="947"/>
          <ac:spMkLst>
            <pc:docMk/>
            <pc:sldMk cId="1054144617" sldId="304"/>
            <ac:spMk id="133" creationId="{5EF30EF5-ACD5-446B-896A-F240622B451F}"/>
          </ac:spMkLst>
        </pc:spChg>
        <pc:spChg chg="mod">
          <ac:chgData name="Soleil Yi" userId="c719b956-004a-4243-81dc-14be649b7814" providerId="ADAL" clId="{82D88D87-1FCB-44EA-8301-320AE08F615E}" dt="2022-09-14T01:55:56.974" v="3280" actId="947"/>
          <ac:spMkLst>
            <pc:docMk/>
            <pc:sldMk cId="1054144617" sldId="304"/>
            <ac:spMk id="134" creationId="{54E04E55-9854-418F-A483-3BF694C0EA90}"/>
          </ac:spMkLst>
        </pc:spChg>
        <pc:spChg chg="mod">
          <ac:chgData name="Soleil Yi" userId="c719b956-004a-4243-81dc-14be649b7814" providerId="ADAL" clId="{82D88D87-1FCB-44EA-8301-320AE08F615E}" dt="2022-09-14T01:55:56.980" v="3284" actId="947"/>
          <ac:spMkLst>
            <pc:docMk/>
            <pc:sldMk cId="1054144617" sldId="304"/>
            <ac:spMk id="136" creationId="{073B8FE5-56E8-43C2-86FC-AFEC0646CC60}"/>
          </ac:spMkLst>
        </pc:spChg>
        <pc:spChg chg="mod">
          <ac:chgData name="Soleil Yi" userId="c719b956-004a-4243-81dc-14be649b7814" providerId="ADAL" clId="{82D88D87-1FCB-44EA-8301-320AE08F615E}" dt="2022-09-14T01:55:56.985" v="3288" actId="947"/>
          <ac:spMkLst>
            <pc:docMk/>
            <pc:sldMk cId="1054144617" sldId="304"/>
            <ac:spMk id="137" creationId="{7607DBBA-310C-411A-B2C5-73D1B5164728}"/>
          </ac:spMkLst>
        </pc:spChg>
        <pc:spChg chg="mod">
          <ac:chgData name="Soleil Yi" userId="c719b956-004a-4243-81dc-14be649b7814" providerId="ADAL" clId="{82D88D87-1FCB-44EA-8301-320AE08F615E}" dt="2022-09-14T01:55:56.990" v="3292" actId="947"/>
          <ac:spMkLst>
            <pc:docMk/>
            <pc:sldMk cId="1054144617" sldId="304"/>
            <ac:spMk id="138" creationId="{16389E0A-608F-43CF-A41E-3208C8603039}"/>
          </ac:spMkLst>
        </pc:spChg>
        <pc:spChg chg="mod">
          <ac:chgData name="Soleil Yi" userId="c719b956-004a-4243-81dc-14be649b7814" providerId="ADAL" clId="{82D88D87-1FCB-44EA-8301-320AE08F615E}" dt="2022-09-14T01:55:56.996" v="3296" actId="947"/>
          <ac:spMkLst>
            <pc:docMk/>
            <pc:sldMk cId="1054144617" sldId="304"/>
            <ac:spMk id="139" creationId="{43D1A84A-76EA-400A-9EC4-037ABA17258E}"/>
          </ac:spMkLst>
        </pc:spChg>
        <pc:spChg chg="mod">
          <ac:chgData name="Soleil Yi" userId="c719b956-004a-4243-81dc-14be649b7814" providerId="ADAL" clId="{82D88D87-1FCB-44EA-8301-320AE08F615E}" dt="2022-09-14T01:55:57.001" v="3300" actId="947"/>
          <ac:spMkLst>
            <pc:docMk/>
            <pc:sldMk cId="1054144617" sldId="304"/>
            <ac:spMk id="140" creationId="{5CA3D19C-3B75-4066-9D69-6F4C6A19DC9A}"/>
          </ac:spMkLst>
        </pc:spChg>
        <pc:spChg chg="mod">
          <ac:chgData name="Soleil Yi" userId="c719b956-004a-4243-81dc-14be649b7814" providerId="ADAL" clId="{82D88D87-1FCB-44EA-8301-320AE08F615E}" dt="2022-09-14T01:55:57.005" v="3304" actId="947"/>
          <ac:spMkLst>
            <pc:docMk/>
            <pc:sldMk cId="1054144617" sldId="304"/>
            <ac:spMk id="141" creationId="{3DED6F76-AD64-4F7F-8450-075A77CAFEBA}"/>
          </ac:spMkLst>
        </pc:spChg>
        <pc:spChg chg="mod">
          <ac:chgData name="Soleil Yi" userId="c719b956-004a-4243-81dc-14be649b7814" providerId="ADAL" clId="{82D88D87-1FCB-44EA-8301-320AE08F615E}" dt="2022-09-14T01:55:57.010" v="3308" actId="947"/>
          <ac:spMkLst>
            <pc:docMk/>
            <pc:sldMk cId="1054144617" sldId="304"/>
            <ac:spMk id="142" creationId="{2C5EFB0E-39E2-4423-96DF-B3D9D976D010}"/>
          </ac:spMkLst>
        </pc:spChg>
        <pc:spChg chg="mod">
          <ac:chgData name="Soleil Yi" userId="c719b956-004a-4243-81dc-14be649b7814" providerId="ADAL" clId="{82D88D87-1FCB-44EA-8301-320AE08F615E}" dt="2022-09-14T01:55:57.015" v="3312" actId="947"/>
          <ac:spMkLst>
            <pc:docMk/>
            <pc:sldMk cId="1054144617" sldId="304"/>
            <ac:spMk id="143" creationId="{FFF55C61-D043-4A9B-9A05-665B95AC7B8E}"/>
          </ac:spMkLst>
        </pc:spChg>
        <pc:spChg chg="mod">
          <ac:chgData name="Soleil Yi" userId="c719b956-004a-4243-81dc-14be649b7814" providerId="ADAL" clId="{82D88D87-1FCB-44EA-8301-320AE08F615E}" dt="2022-09-14T01:55:57.020" v="3316" actId="947"/>
          <ac:spMkLst>
            <pc:docMk/>
            <pc:sldMk cId="1054144617" sldId="304"/>
            <ac:spMk id="145" creationId="{68E62F5C-C0AD-493F-8F85-FDF6FD650F71}"/>
          </ac:spMkLst>
        </pc:spChg>
        <pc:spChg chg="mod">
          <ac:chgData name="Soleil Yi" userId="c719b956-004a-4243-81dc-14be649b7814" providerId="ADAL" clId="{82D88D87-1FCB-44EA-8301-320AE08F615E}" dt="2022-09-14T01:55:57.024" v="3320" actId="947"/>
          <ac:spMkLst>
            <pc:docMk/>
            <pc:sldMk cId="1054144617" sldId="304"/>
            <ac:spMk id="146" creationId="{12F8F52A-5F12-41E1-AFE3-63603E460CC4}"/>
          </ac:spMkLst>
        </pc:spChg>
        <pc:spChg chg="mod">
          <ac:chgData name="Soleil Yi" userId="c719b956-004a-4243-81dc-14be649b7814" providerId="ADAL" clId="{82D88D87-1FCB-44EA-8301-320AE08F615E}" dt="2022-09-14T01:55:57.030" v="3324" actId="947"/>
          <ac:spMkLst>
            <pc:docMk/>
            <pc:sldMk cId="1054144617" sldId="304"/>
            <ac:spMk id="147" creationId="{EFE32BED-2A8F-4D98-A62E-ABBE4B62049B}"/>
          </ac:spMkLst>
        </pc:spChg>
        <pc:spChg chg="mod">
          <ac:chgData name="Soleil Yi" userId="c719b956-004a-4243-81dc-14be649b7814" providerId="ADAL" clId="{82D88D87-1FCB-44EA-8301-320AE08F615E}" dt="2022-09-14T01:55:57.035" v="3328" actId="947"/>
          <ac:spMkLst>
            <pc:docMk/>
            <pc:sldMk cId="1054144617" sldId="304"/>
            <ac:spMk id="148" creationId="{28368352-DE4A-41D4-B68E-B160304320A3}"/>
          </ac:spMkLst>
        </pc:spChg>
        <pc:spChg chg="mod">
          <ac:chgData name="Soleil Yi" userId="c719b956-004a-4243-81dc-14be649b7814" providerId="ADAL" clId="{82D88D87-1FCB-44EA-8301-320AE08F615E}" dt="2022-09-14T01:55:57.040" v="3332" actId="947"/>
          <ac:spMkLst>
            <pc:docMk/>
            <pc:sldMk cId="1054144617" sldId="304"/>
            <ac:spMk id="149" creationId="{12A1BF89-4857-4B24-87A3-322D62E7CA2E}"/>
          </ac:spMkLst>
        </pc:spChg>
        <pc:spChg chg="mod">
          <ac:chgData name="Soleil Yi" userId="c719b956-004a-4243-81dc-14be649b7814" providerId="ADAL" clId="{82D88D87-1FCB-44EA-8301-320AE08F615E}" dt="2022-09-14T01:55:57.045" v="3336" actId="947"/>
          <ac:spMkLst>
            <pc:docMk/>
            <pc:sldMk cId="1054144617" sldId="304"/>
            <ac:spMk id="150" creationId="{83E52054-3BF9-475D-88D6-D1E830709F7B}"/>
          </ac:spMkLst>
        </pc:spChg>
        <pc:spChg chg="mod">
          <ac:chgData name="Soleil Yi" userId="c719b956-004a-4243-81dc-14be649b7814" providerId="ADAL" clId="{82D88D87-1FCB-44EA-8301-320AE08F615E}" dt="2022-09-14T01:55:57.050" v="3340" actId="947"/>
          <ac:spMkLst>
            <pc:docMk/>
            <pc:sldMk cId="1054144617" sldId="304"/>
            <ac:spMk id="151" creationId="{BCC73902-5906-478F-8C6B-D58EF7C41ED0}"/>
          </ac:spMkLst>
        </pc:spChg>
        <pc:spChg chg="mod">
          <ac:chgData name="Soleil Yi" userId="c719b956-004a-4243-81dc-14be649b7814" providerId="ADAL" clId="{82D88D87-1FCB-44EA-8301-320AE08F615E}" dt="2022-09-14T01:55:57.054" v="3344" actId="947"/>
          <ac:spMkLst>
            <pc:docMk/>
            <pc:sldMk cId="1054144617" sldId="304"/>
            <ac:spMk id="152" creationId="{BF0DC1DF-B572-41D2-A50E-2A30F12923AB}"/>
          </ac:spMkLst>
        </pc:spChg>
        <pc:spChg chg="mod">
          <ac:chgData name="Soleil Yi" userId="c719b956-004a-4243-81dc-14be649b7814" providerId="ADAL" clId="{82D88D87-1FCB-44EA-8301-320AE08F615E}" dt="2022-09-14T01:55:57.060" v="3348" actId="947"/>
          <ac:spMkLst>
            <pc:docMk/>
            <pc:sldMk cId="1054144617" sldId="304"/>
            <ac:spMk id="153" creationId="{011F6371-4F54-4D9C-B03F-E291B64A4336}"/>
          </ac:spMkLst>
        </pc:spChg>
        <pc:spChg chg="mod">
          <ac:chgData name="Soleil Yi" userId="c719b956-004a-4243-81dc-14be649b7814" providerId="ADAL" clId="{82D88D87-1FCB-44EA-8301-320AE08F615E}" dt="2022-09-14T01:55:57.065" v="3352" actId="947"/>
          <ac:spMkLst>
            <pc:docMk/>
            <pc:sldMk cId="1054144617" sldId="304"/>
            <ac:spMk id="154" creationId="{E8DB2AC2-91CE-4BC9-B22D-3599CD43DB8F}"/>
          </ac:spMkLst>
        </pc:spChg>
        <pc:spChg chg="mod">
          <ac:chgData name="Soleil Yi" userId="c719b956-004a-4243-81dc-14be649b7814" providerId="ADAL" clId="{82D88D87-1FCB-44EA-8301-320AE08F615E}" dt="2022-09-14T01:55:57.069" v="3356" actId="947"/>
          <ac:spMkLst>
            <pc:docMk/>
            <pc:sldMk cId="1054144617" sldId="304"/>
            <ac:spMk id="155" creationId="{48F455A9-0CC6-4C4C-BE2D-B1DF0872CA08}"/>
          </ac:spMkLst>
        </pc:spChg>
        <pc:spChg chg="mod">
          <ac:chgData name="Soleil Yi" userId="c719b956-004a-4243-81dc-14be649b7814" providerId="ADAL" clId="{82D88D87-1FCB-44EA-8301-320AE08F615E}" dt="2022-09-14T01:55:56.801" v="3172" actId="947"/>
          <ac:spMkLst>
            <pc:docMk/>
            <pc:sldMk cId="1054144617" sldId="304"/>
            <ac:spMk id="156" creationId="{A0CCF971-61D1-4A80-92ED-6332129DA28A}"/>
          </ac:spMkLst>
        </pc:spChg>
        <pc:spChg chg="mod">
          <ac:chgData name="Soleil Yi" userId="c719b956-004a-4243-81dc-14be649b7814" providerId="ADAL" clId="{82D88D87-1FCB-44EA-8301-320AE08F615E}" dt="2022-09-14T01:55:56.807" v="3176" actId="947"/>
          <ac:spMkLst>
            <pc:docMk/>
            <pc:sldMk cId="1054144617" sldId="304"/>
            <ac:spMk id="157" creationId="{FCBAD415-C9FF-4E40-B91D-86AF837C12E7}"/>
          </ac:spMkLst>
        </pc:spChg>
        <pc:spChg chg="mod">
          <ac:chgData name="Soleil Yi" userId="c719b956-004a-4243-81dc-14be649b7814" providerId="ADAL" clId="{82D88D87-1FCB-44EA-8301-320AE08F615E}" dt="2022-09-14T01:55:56.813" v="3180" actId="947"/>
          <ac:spMkLst>
            <pc:docMk/>
            <pc:sldMk cId="1054144617" sldId="304"/>
            <ac:spMk id="158" creationId="{64CF67FE-4182-47D7-A81C-D34097C7F2D7}"/>
          </ac:spMkLst>
        </pc:spChg>
      </pc:sldChg>
      <pc:sldChg chg="modSp mod">
        <pc:chgData name="Soleil Yi" userId="c719b956-004a-4243-81dc-14be649b7814" providerId="ADAL" clId="{82D88D87-1FCB-44EA-8301-320AE08F615E}" dt="2022-09-14T01:55:54.181" v="2303" actId="947"/>
        <pc:sldMkLst>
          <pc:docMk/>
          <pc:sldMk cId="1898696950" sldId="305"/>
        </pc:sldMkLst>
        <pc:spChg chg="mod">
          <ac:chgData name="Soleil Yi" userId="c719b956-004a-4243-81dc-14be649b7814" providerId="ADAL" clId="{82D88D87-1FCB-44EA-8301-320AE08F615E}" dt="2022-09-14T01:55:54.083" v="2274" actId="947"/>
          <ac:spMkLst>
            <pc:docMk/>
            <pc:sldMk cId="1898696950" sldId="305"/>
            <ac:spMk id="2" creationId="{BC04FC4C-D571-4550-97AE-70FFC7A16ACD}"/>
          </ac:spMkLst>
        </pc:spChg>
        <pc:spChg chg="mod">
          <ac:chgData name="Soleil Yi" userId="c719b956-004a-4243-81dc-14be649b7814" providerId="ADAL" clId="{82D88D87-1FCB-44EA-8301-320AE08F615E}" dt="2022-09-14T01:55:54.081" v="2273" actId="947"/>
          <ac:spMkLst>
            <pc:docMk/>
            <pc:sldMk cId="1898696950" sldId="305"/>
            <ac:spMk id="15" creationId="{B2A39E32-DD40-44C5-B4A1-87498F4037B4}"/>
          </ac:spMkLst>
        </pc:spChg>
        <pc:spChg chg="mod">
          <ac:chgData name="Soleil Yi" userId="c719b956-004a-4243-81dc-14be649b7814" providerId="ADAL" clId="{82D88D87-1FCB-44EA-8301-320AE08F615E}" dt="2022-09-14T01:55:54.089" v="2278" actId="947"/>
          <ac:spMkLst>
            <pc:docMk/>
            <pc:sldMk cId="1898696950" sldId="305"/>
            <ac:spMk id="16" creationId="{4A3CFFE3-BD4D-44CA-BF57-154DAE7CFF53}"/>
          </ac:spMkLst>
        </pc:spChg>
        <pc:spChg chg="mod">
          <ac:chgData name="Soleil Yi" userId="c719b956-004a-4243-81dc-14be649b7814" providerId="ADAL" clId="{82D88D87-1FCB-44EA-8301-320AE08F615E}" dt="2022-09-14T01:55:54.068" v="2266" actId="947"/>
          <ac:spMkLst>
            <pc:docMk/>
            <pc:sldMk cId="1898696950" sldId="305"/>
            <ac:spMk id="17" creationId="{4794C707-3F53-41A5-B423-B4D7240209DB}"/>
          </ac:spMkLst>
        </pc:spChg>
        <pc:spChg chg="mod">
          <ac:chgData name="Soleil Yi" userId="c719b956-004a-4243-81dc-14be649b7814" providerId="ADAL" clId="{82D88D87-1FCB-44EA-8301-320AE08F615E}" dt="2022-09-14T01:55:54.076" v="2270" actId="947"/>
          <ac:spMkLst>
            <pc:docMk/>
            <pc:sldMk cId="1898696950" sldId="305"/>
            <ac:spMk id="20" creationId="{F9D54586-6D1D-49A6-882A-DF8A3642902D}"/>
          </ac:spMkLst>
        </pc:spChg>
        <pc:spChg chg="mod">
          <ac:chgData name="Soleil Yi" userId="c719b956-004a-4243-81dc-14be649b7814" providerId="ADAL" clId="{82D88D87-1FCB-44EA-8301-320AE08F615E}" dt="2022-09-14T01:55:53.904" v="2219" actId="947"/>
          <ac:spMkLst>
            <pc:docMk/>
            <pc:sldMk cId="1898696950" sldId="305"/>
            <ac:spMk id="21" creationId="{3F25E2F6-B848-4C09-93C0-F0CB323F3C99}"/>
          </ac:spMkLst>
        </pc:spChg>
        <pc:spChg chg="mod">
          <ac:chgData name="Soleil Yi" userId="c719b956-004a-4243-81dc-14be649b7814" providerId="ADAL" clId="{82D88D87-1FCB-44EA-8301-320AE08F615E}" dt="2022-09-14T01:55:54.074" v="2268" actId="947"/>
          <ac:spMkLst>
            <pc:docMk/>
            <pc:sldMk cId="1898696950" sldId="305"/>
            <ac:spMk id="22" creationId="{FC86E4B0-68B7-4B7F-9F04-3DF5E8355FF5}"/>
          </ac:spMkLst>
        </pc:spChg>
        <pc:spChg chg="mod">
          <ac:chgData name="Soleil Yi" userId="c719b956-004a-4243-81dc-14be649b7814" providerId="ADAL" clId="{82D88D87-1FCB-44EA-8301-320AE08F615E}" dt="2022-09-14T01:55:54.058" v="2261" actId="947"/>
          <ac:spMkLst>
            <pc:docMk/>
            <pc:sldMk cId="1898696950" sldId="305"/>
            <ac:spMk id="23" creationId="{1640B87E-E253-44C4-AE00-24E1AB522BE2}"/>
          </ac:spMkLst>
        </pc:spChg>
        <pc:spChg chg="mod">
          <ac:chgData name="Soleil Yi" userId="c719b956-004a-4243-81dc-14be649b7814" providerId="ADAL" clId="{82D88D87-1FCB-44EA-8301-320AE08F615E}" dt="2022-09-14T01:55:54.080" v="2272" actId="947"/>
          <ac:spMkLst>
            <pc:docMk/>
            <pc:sldMk cId="1898696950" sldId="305"/>
            <ac:spMk id="24" creationId="{66BCE4B3-C42F-4253-9118-70450EFA01DA}"/>
          </ac:spMkLst>
        </pc:spChg>
        <pc:spChg chg="mod">
          <ac:chgData name="Soleil Yi" userId="c719b956-004a-4243-81dc-14be649b7814" providerId="ADAL" clId="{82D88D87-1FCB-44EA-8301-320AE08F615E}" dt="2022-09-14T01:55:54.088" v="2277" actId="947"/>
          <ac:spMkLst>
            <pc:docMk/>
            <pc:sldMk cId="1898696950" sldId="305"/>
            <ac:spMk id="26" creationId="{05EE7E2F-8CAF-4553-A466-F3104D7FDC0E}"/>
          </ac:spMkLst>
        </pc:spChg>
        <pc:spChg chg="mod">
          <ac:chgData name="Soleil Yi" userId="c719b956-004a-4243-81dc-14be649b7814" providerId="ADAL" clId="{82D88D87-1FCB-44EA-8301-320AE08F615E}" dt="2022-09-14T01:55:54.075" v="2269" actId="947"/>
          <ac:spMkLst>
            <pc:docMk/>
            <pc:sldMk cId="1898696950" sldId="305"/>
            <ac:spMk id="27" creationId="{A3CAEC99-DF18-4D20-ABF4-65638DDC0999}"/>
          </ac:spMkLst>
        </pc:spChg>
        <pc:spChg chg="mod">
          <ac:chgData name="Soleil Yi" userId="c719b956-004a-4243-81dc-14be649b7814" providerId="ADAL" clId="{82D88D87-1FCB-44EA-8301-320AE08F615E}" dt="2022-09-14T01:55:54.092" v="2280" actId="947"/>
          <ac:spMkLst>
            <pc:docMk/>
            <pc:sldMk cId="1898696950" sldId="305"/>
            <ac:spMk id="28" creationId="{8674D94B-542E-476A-8D2D-3EBCD9D5DD4B}"/>
          </ac:spMkLst>
        </pc:spChg>
        <pc:spChg chg="mod">
          <ac:chgData name="Soleil Yi" userId="c719b956-004a-4243-81dc-14be649b7814" providerId="ADAL" clId="{82D88D87-1FCB-44EA-8301-320AE08F615E}" dt="2022-09-14T01:55:54.086" v="2276" actId="947"/>
          <ac:spMkLst>
            <pc:docMk/>
            <pc:sldMk cId="1898696950" sldId="305"/>
            <ac:spMk id="29" creationId="{81459D0F-D365-4012-A895-EEE8AB39563C}"/>
          </ac:spMkLst>
        </pc:spChg>
        <pc:spChg chg="mod">
          <ac:chgData name="Soleil Yi" userId="c719b956-004a-4243-81dc-14be649b7814" providerId="ADAL" clId="{82D88D87-1FCB-44EA-8301-320AE08F615E}" dt="2022-09-14T01:55:54.053" v="2258" actId="947"/>
          <ac:spMkLst>
            <pc:docMk/>
            <pc:sldMk cId="1898696950" sldId="305"/>
            <ac:spMk id="30" creationId="{56AD1B18-DD60-4ABB-A0B4-BA69F72110EA}"/>
          </ac:spMkLst>
        </pc:spChg>
        <pc:spChg chg="mod">
          <ac:chgData name="Soleil Yi" userId="c719b956-004a-4243-81dc-14be649b7814" providerId="ADAL" clId="{82D88D87-1FCB-44EA-8301-320AE08F615E}" dt="2022-09-14T01:55:54.066" v="2265" actId="947"/>
          <ac:spMkLst>
            <pc:docMk/>
            <pc:sldMk cId="1898696950" sldId="305"/>
            <ac:spMk id="31" creationId="{EFAF8748-83DA-4987-8AEE-E746ABF5180A}"/>
          </ac:spMkLst>
        </pc:spChg>
        <pc:spChg chg="mod">
          <ac:chgData name="Soleil Yi" userId="c719b956-004a-4243-81dc-14be649b7814" providerId="ADAL" clId="{82D88D87-1FCB-44EA-8301-320AE08F615E}" dt="2022-09-14T01:55:54.181" v="2303" actId="947"/>
          <ac:spMkLst>
            <pc:docMk/>
            <pc:sldMk cId="1898696950" sldId="305"/>
            <ac:spMk id="38" creationId="{9DA9326A-DA51-464C-B5B5-0FA1F4F8F0BE}"/>
          </ac:spMkLst>
        </pc:spChg>
        <pc:spChg chg="mod">
          <ac:chgData name="Soleil Yi" userId="c719b956-004a-4243-81dc-14be649b7814" providerId="ADAL" clId="{82D88D87-1FCB-44EA-8301-320AE08F615E}" dt="2022-09-14T01:55:54.043" v="2253" actId="947"/>
          <ac:spMkLst>
            <pc:docMk/>
            <pc:sldMk cId="1898696950" sldId="305"/>
            <ac:spMk id="39" creationId="{FFD07390-F5A2-4FD8-B37B-113F0C207090}"/>
          </ac:spMkLst>
        </pc:spChg>
        <pc:spChg chg="mod">
          <ac:chgData name="Soleil Yi" userId="c719b956-004a-4243-81dc-14be649b7814" providerId="ADAL" clId="{82D88D87-1FCB-44EA-8301-320AE08F615E}" dt="2022-09-14T01:55:54.098" v="2283" actId="947"/>
          <ac:spMkLst>
            <pc:docMk/>
            <pc:sldMk cId="1898696950" sldId="305"/>
            <ac:spMk id="40" creationId="{9FCD137A-8E22-4338-932E-F733AE98F221}"/>
          </ac:spMkLst>
        </pc:spChg>
        <pc:spChg chg="mod">
          <ac:chgData name="Soleil Yi" userId="c719b956-004a-4243-81dc-14be649b7814" providerId="ADAL" clId="{82D88D87-1FCB-44EA-8301-320AE08F615E}" dt="2022-09-14T01:55:54.148" v="2295" actId="947"/>
          <ac:spMkLst>
            <pc:docMk/>
            <pc:sldMk cId="1898696950" sldId="305"/>
            <ac:spMk id="43" creationId="{02F9FF91-8425-4BAF-85E5-5FDB8B3A90E3}"/>
          </ac:spMkLst>
        </pc:spChg>
        <pc:spChg chg="mod">
          <ac:chgData name="Soleil Yi" userId="c719b956-004a-4243-81dc-14be649b7814" providerId="ADAL" clId="{82D88D87-1FCB-44EA-8301-320AE08F615E}" dt="2022-09-14T01:55:54.166" v="2299" actId="947"/>
          <ac:spMkLst>
            <pc:docMk/>
            <pc:sldMk cId="1898696950" sldId="305"/>
            <ac:spMk id="44" creationId="{7B7CB604-6429-4C6D-B702-B61A8D3DB900}"/>
          </ac:spMkLst>
        </pc:spChg>
        <pc:spChg chg="mod">
          <ac:chgData name="Soleil Yi" userId="c719b956-004a-4243-81dc-14be649b7814" providerId="ADAL" clId="{82D88D87-1FCB-44EA-8301-320AE08F615E}" dt="2022-09-14T01:55:54.113" v="2287" actId="947"/>
          <ac:spMkLst>
            <pc:docMk/>
            <pc:sldMk cId="1898696950" sldId="305"/>
            <ac:spMk id="45" creationId="{E75F80D7-9C5A-470B-B94A-4A7269457C15}"/>
          </ac:spMkLst>
        </pc:spChg>
        <pc:spChg chg="mod">
          <ac:chgData name="Soleil Yi" userId="c719b956-004a-4243-81dc-14be649b7814" providerId="ADAL" clId="{82D88D87-1FCB-44EA-8301-320AE08F615E}" dt="2022-09-14T01:55:54.129" v="2291" actId="947"/>
          <ac:spMkLst>
            <pc:docMk/>
            <pc:sldMk cId="1898696950" sldId="305"/>
            <ac:spMk id="46" creationId="{5BE78EA8-D9F0-4883-8339-3BDDB1FD5A10}"/>
          </ac:spMkLst>
        </pc:spChg>
      </pc:sldChg>
      <pc:sldChg chg="modSp mod">
        <pc:chgData name="Soleil Yi" userId="c719b956-004a-4243-81dc-14be649b7814" providerId="ADAL" clId="{82D88D87-1FCB-44EA-8301-320AE08F615E}" dt="2022-09-14T01:55:54.481" v="2387" actId="947"/>
        <pc:sldMkLst>
          <pc:docMk/>
          <pc:sldMk cId="2086349902" sldId="307"/>
        </pc:sldMkLst>
        <pc:spChg chg="mod">
          <ac:chgData name="Soleil Yi" userId="c719b956-004a-4243-81dc-14be649b7814" providerId="ADAL" clId="{82D88D87-1FCB-44EA-8301-320AE08F615E}" dt="2022-09-14T01:55:54.345" v="2347" actId="947"/>
          <ac:spMkLst>
            <pc:docMk/>
            <pc:sldMk cId="2086349902" sldId="307"/>
            <ac:spMk id="11" creationId="{8AD4EDDD-E89F-43FC-BEB6-4E09511B5134}"/>
          </ac:spMkLst>
        </pc:spChg>
        <pc:spChg chg="mod">
          <ac:chgData name="Soleil Yi" userId="c719b956-004a-4243-81dc-14be649b7814" providerId="ADAL" clId="{82D88D87-1FCB-44EA-8301-320AE08F615E}" dt="2022-09-14T01:55:54.201" v="2307" actId="947"/>
          <ac:spMkLst>
            <pc:docMk/>
            <pc:sldMk cId="2086349902" sldId="307"/>
            <ac:spMk id="29" creationId="{11F41530-52E6-4B43-B98D-2C57324ECBEC}"/>
          </ac:spMkLst>
        </pc:spChg>
        <pc:spChg chg="mod">
          <ac:chgData name="Soleil Yi" userId="c719b956-004a-4243-81dc-14be649b7814" providerId="ADAL" clId="{82D88D87-1FCB-44EA-8301-320AE08F615E}" dt="2022-09-14T01:55:54.481" v="2387" actId="947"/>
          <ac:spMkLst>
            <pc:docMk/>
            <pc:sldMk cId="2086349902" sldId="307"/>
            <ac:spMk id="31" creationId="{3BF86B40-AF4A-4509-B699-C8ED0E549538}"/>
          </ac:spMkLst>
        </pc:spChg>
        <pc:spChg chg="mod">
          <ac:chgData name="Soleil Yi" userId="c719b956-004a-4243-81dc-14be649b7814" providerId="ADAL" clId="{82D88D87-1FCB-44EA-8301-320AE08F615E}" dt="2022-09-14T01:55:54.336" v="2344" actId="947"/>
          <ac:spMkLst>
            <pc:docMk/>
            <pc:sldMk cId="2086349902" sldId="307"/>
            <ac:spMk id="32" creationId="{34590A1D-EFCD-48E3-BE26-2B454A943C8D}"/>
          </ac:spMkLst>
        </pc:spChg>
        <pc:spChg chg="mod">
          <ac:chgData name="Soleil Yi" userId="c719b956-004a-4243-81dc-14be649b7814" providerId="ADAL" clId="{82D88D87-1FCB-44EA-8301-320AE08F615E}" dt="2022-09-14T01:55:54.382" v="2367" actId="947"/>
          <ac:spMkLst>
            <pc:docMk/>
            <pc:sldMk cId="2086349902" sldId="307"/>
            <ac:spMk id="33" creationId="{D1724BC6-D1EB-49B7-9451-CAD1CEDCBFE2}"/>
          </ac:spMkLst>
        </pc:spChg>
        <pc:spChg chg="mod">
          <ac:chgData name="Soleil Yi" userId="c719b956-004a-4243-81dc-14be649b7814" providerId="ADAL" clId="{82D88D87-1FCB-44EA-8301-320AE08F615E}" dt="2022-09-14T01:55:54.445" v="2379" actId="947"/>
          <ac:spMkLst>
            <pc:docMk/>
            <pc:sldMk cId="2086349902" sldId="307"/>
            <ac:spMk id="36" creationId="{066F3089-12D5-47CD-86B2-39F5D0F47758}"/>
          </ac:spMkLst>
        </pc:spChg>
        <pc:spChg chg="mod">
          <ac:chgData name="Soleil Yi" userId="c719b956-004a-4243-81dc-14be649b7814" providerId="ADAL" clId="{82D88D87-1FCB-44EA-8301-320AE08F615E}" dt="2022-09-14T01:55:54.466" v="2383" actId="947"/>
          <ac:spMkLst>
            <pc:docMk/>
            <pc:sldMk cId="2086349902" sldId="307"/>
            <ac:spMk id="37" creationId="{DCAB4A8E-EF41-4E07-8748-BC852AF6E177}"/>
          </ac:spMkLst>
        </pc:spChg>
        <pc:spChg chg="mod">
          <ac:chgData name="Soleil Yi" userId="c719b956-004a-4243-81dc-14be649b7814" providerId="ADAL" clId="{82D88D87-1FCB-44EA-8301-320AE08F615E}" dt="2022-09-14T01:55:54.399" v="2371" actId="947"/>
          <ac:spMkLst>
            <pc:docMk/>
            <pc:sldMk cId="2086349902" sldId="307"/>
            <ac:spMk id="39" creationId="{3ACFB30B-98F6-4EB9-B813-7A1935BB0412}"/>
          </ac:spMkLst>
        </pc:spChg>
        <pc:spChg chg="mod">
          <ac:chgData name="Soleil Yi" userId="c719b956-004a-4243-81dc-14be649b7814" providerId="ADAL" clId="{82D88D87-1FCB-44EA-8301-320AE08F615E}" dt="2022-09-14T01:55:54.416" v="2375" actId="947"/>
          <ac:spMkLst>
            <pc:docMk/>
            <pc:sldMk cId="2086349902" sldId="307"/>
            <ac:spMk id="40" creationId="{8414B76B-DC12-49DA-9B15-CBAA7B3F44E4}"/>
          </ac:spMkLst>
        </pc:spChg>
        <pc:spChg chg="mod">
          <ac:chgData name="Soleil Yi" userId="c719b956-004a-4243-81dc-14be649b7814" providerId="ADAL" clId="{82D88D87-1FCB-44EA-8301-320AE08F615E}" dt="2022-09-14T01:55:54.362" v="2356" actId="947"/>
          <ac:spMkLst>
            <pc:docMk/>
            <pc:sldMk cId="2086349902" sldId="307"/>
            <ac:spMk id="74" creationId="{14A3BFFE-1EA1-4462-8D5E-58B50E99159E}"/>
          </ac:spMkLst>
        </pc:spChg>
        <pc:spChg chg="mod">
          <ac:chgData name="Soleil Yi" userId="c719b956-004a-4243-81dc-14be649b7814" providerId="ADAL" clId="{82D88D87-1FCB-44EA-8301-320AE08F615E}" dt="2022-09-14T01:55:54.375" v="2363" actId="947"/>
          <ac:spMkLst>
            <pc:docMk/>
            <pc:sldMk cId="2086349902" sldId="307"/>
            <ac:spMk id="75" creationId="{A0A4134D-C28E-461A-9006-E9075258A335}"/>
          </ac:spMkLst>
        </pc:spChg>
        <pc:spChg chg="mod">
          <ac:chgData name="Soleil Yi" userId="c719b956-004a-4243-81dc-14be649b7814" providerId="ADAL" clId="{82D88D87-1FCB-44EA-8301-320AE08F615E}" dt="2022-09-14T01:55:54.366" v="2358" actId="947"/>
          <ac:spMkLst>
            <pc:docMk/>
            <pc:sldMk cId="2086349902" sldId="307"/>
            <ac:spMk id="76" creationId="{0A10B27D-9899-41ED-B6C2-C8B9704AAFC4}"/>
          </ac:spMkLst>
        </pc:spChg>
        <pc:spChg chg="mod">
          <ac:chgData name="Soleil Yi" userId="c719b956-004a-4243-81dc-14be649b7814" providerId="ADAL" clId="{82D88D87-1FCB-44EA-8301-320AE08F615E}" dt="2022-09-14T01:55:54.360" v="2355" actId="947"/>
          <ac:spMkLst>
            <pc:docMk/>
            <pc:sldMk cId="2086349902" sldId="307"/>
            <ac:spMk id="77" creationId="{4D897C39-95C3-4C5A-98C6-6C79008B3FFE}"/>
          </ac:spMkLst>
        </pc:spChg>
        <pc:spChg chg="mod">
          <ac:chgData name="Soleil Yi" userId="c719b956-004a-4243-81dc-14be649b7814" providerId="ADAL" clId="{82D88D87-1FCB-44EA-8301-320AE08F615E}" dt="2022-09-14T01:55:54.356" v="2353" actId="947"/>
          <ac:spMkLst>
            <pc:docMk/>
            <pc:sldMk cId="2086349902" sldId="307"/>
            <ac:spMk id="143" creationId="{14FFECCF-E778-4D5C-AB74-9BE1F1BC9281}"/>
          </ac:spMkLst>
        </pc:spChg>
        <pc:spChg chg="mod">
          <ac:chgData name="Soleil Yi" userId="c719b956-004a-4243-81dc-14be649b7814" providerId="ADAL" clId="{82D88D87-1FCB-44EA-8301-320AE08F615E}" dt="2022-09-14T01:55:54.330" v="2340" actId="947"/>
          <ac:spMkLst>
            <pc:docMk/>
            <pc:sldMk cId="2086349902" sldId="307"/>
            <ac:spMk id="144" creationId="{188BE126-01A5-40B5-8A97-AA824A97B96F}"/>
          </ac:spMkLst>
        </pc:spChg>
        <pc:spChg chg="mod">
          <ac:chgData name="Soleil Yi" userId="c719b956-004a-4243-81dc-14be649b7814" providerId="ADAL" clId="{82D88D87-1FCB-44EA-8301-320AE08F615E}" dt="2022-09-14T01:55:54.370" v="2360" actId="947"/>
          <ac:spMkLst>
            <pc:docMk/>
            <pc:sldMk cId="2086349902" sldId="307"/>
            <ac:spMk id="145" creationId="{42BB3B81-590B-4EC8-8E43-C31C78E7C53B}"/>
          </ac:spMkLst>
        </pc:spChg>
        <pc:spChg chg="mod">
          <ac:chgData name="Soleil Yi" userId="c719b956-004a-4243-81dc-14be649b7814" providerId="ADAL" clId="{82D88D87-1FCB-44EA-8301-320AE08F615E}" dt="2022-09-14T01:55:54.354" v="2352" actId="947"/>
          <ac:spMkLst>
            <pc:docMk/>
            <pc:sldMk cId="2086349902" sldId="307"/>
            <ac:spMk id="146" creationId="{49FA9653-0B7C-4277-B794-C1F4B6C3193A}"/>
          </ac:spMkLst>
        </pc:spChg>
        <pc:spChg chg="mod">
          <ac:chgData name="Soleil Yi" userId="c719b956-004a-4243-81dc-14be649b7814" providerId="ADAL" clId="{82D88D87-1FCB-44EA-8301-320AE08F615E}" dt="2022-09-14T01:55:54.364" v="2357" actId="947"/>
          <ac:spMkLst>
            <pc:docMk/>
            <pc:sldMk cId="2086349902" sldId="307"/>
            <ac:spMk id="171" creationId="{4C315808-4388-476F-A37C-19921E411D06}"/>
          </ac:spMkLst>
        </pc:spChg>
        <pc:spChg chg="mod">
          <ac:chgData name="Soleil Yi" userId="c719b956-004a-4243-81dc-14be649b7814" providerId="ADAL" clId="{82D88D87-1FCB-44EA-8301-320AE08F615E}" dt="2022-09-14T01:55:54.372" v="2361" actId="947"/>
          <ac:spMkLst>
            <pc:docMk/>
            <pc:sldMk cId="2086349902" sldId="307"/>
            <ac:spMk id="172" creationId="{1BE2752D-F225-4DA4-8F16-AE188788BFDE}"/>
          </ac:spMkLst>
        </pc:spChg>
        <pc:spChg chg="mod">
          <ac:chgData name="Soleil Yi" userId="c719b956-004a-4243-81dc-14be649b7814" providerId="ADAL" clId="{82D88D87-1FCB-44EA-8301-320AE08F615E}" dt="2022-09-14T01:55:54.348" v="2349" actId="947"/>
          <ac:spMkLst>
            <pc:docMk/>
            <pc:sldMk cId="2086349902" sldId="307"/>
            <ac:spMk id="173" creationId="{60270A09-1881-4F0C-BE52-20494E59BF1F}"/>
          </ac:spMkLst>
        </pc:spChg>
        <pc:spChg chg="mod">
          <ac:chgData name="Soleil Yi" userId="c719b956-004a-4243-81dc-14be649b7814" providerId="ADAL" clId="{82D88D87-1FCB-44EA-8301-320AE08F615E}" dt="2022-09-14T01:55:54.373" v="2362" actId="947"/>
          <ac:spMkLst>
            <pc:docMk/>
            <pc:sldMk cId="2086349902" sldId="307"/>
            <ac:spMk id="174" creationId="{C35296EB-6981-4C97-94CB-8A9F8EF20282}"/>
          </ac:spMkLst>
        </pc:spChg>
      </pc:sldChg>
      <pc:sldChg chg="modSp mod">
        <pc:chgData name="Soleil Yi" userId="c719b956-004a-4243-81dc-14be649b7814" providerId="ADAL" clId="{82D88D87-1FCB-44EA-8301-320AE08F615E}" dt="2022-09-14T01:55:55.713" v="2788" actId="947"/>
        <pc:sldMkLst>
          <pc:docMk/>
          <pc:sldMk cId="1049588801" sldId="308"/>
        </pc:sldMkLst>
        <pc:spChg chg="mod">
          <ac:chgData name="Soleil Yi" userId="c719b956-004a-4243-81dc-14be649b7814" providerId="ADAL" clId="{82D88D87-1FCB-44EA-8301-320AE08F615E}" dt="2022-09-14T01:55:55.537" v="2740" actId="947"/>
          <ac:spMkLst>
            <pc:docMk/>
            <pc:sldMk cId="1049588801" sldId="308"/>
            <ac:spMk id="36" creationId="{0D7FDE1C-DE6A-4BE0-9770-41E6C10CFE35}"/>
          </ac:spMkLst>
        </pc:spChg>
        <pc:spChg chg="mod">
          <ac:chgData name="Soleil Yi" userId="c719b956-004a-4243-81dc-14be649b7814" providerId="ADAL" clId="{82D88D87-1FCB-44EA-8301-320AE08F615E}" dt="2022-09-14T01:55:55.495" v="2716" actId="947"/>
          <ac:spMkLst>
            <pc:docMk/>
            <pc:sldMk cId="1049588801" sldId="308"/>
            <ac:spMk id="37" creationId="{17E60F18-A45D-4F28-9C79-5025C4BFD592}"/>
          </ac:spMkLst>
        </pc:spChg>
        <pc:spChg chg="mod">
          <ac:chgData name="Soleil Yi" userId="c719b956-004a-4243-81dc-14be649b7814" providerId="ADAL" clId="{82D88D87-1FCB-44EA-8301-320AE08F615E}" dt="2022-09-14T01:55:55.500" v="2720" actId="947"/>
          <ac:spMkLst>
            <pc:docMk/>
            <pc:sldMk cId="1049588801" sldId="308"/>
            <ac:spMk id="39" creationId="{F89BBEA2-ED17-40F9-8BDF-E36559FD3978}"/>
          </ac:spMkLst>
        </pc:spChg>
        <pc:spChg chg="mod">
          <ac:chgData name="Soleil Yi" userId="c719b956-004a-4243-81dc-14be649b7814" providerId="ADAL" clId="{82D88D87-1FCB-44EA-8301-320AE08F615E}" dt="2022-09-14T01:55:55.521" v="2732" actId="947"/>
          <ac:spMkLst>
            <pc:docMk/>
            <pc:sldMk cId="1049588801" sldId="308"/>
            <ac:spMk id="42" creationId="{9915DA15-BF37-4E3A-9598-A52B4ACADEF8}"/>
          </ac:spMkLst>
        </pc:spChg>
        <pc:spChg chg="mod">
          <ac:chgData name="Soleil Yi" userId="c719b956-004a-4243-81dc-14be649b7814" providerId="ADAL" clId="{82D88D87-1FCB-44EA-8301-320AE08F615E}" dt="2022-09-14T01:55:55.530" v="2736" actId="947"/>
          <ac:spMkLst>
            <pc:docMk/>
            <pc:sldMk cId="1049588801" sldId="308"/>
            <ac:spMk id="43" creationId="{CB1B43E3-6F92-41C0-A6AC-1A3B38E6A2DC}"/>
          </ac:spMkLst>
        </pc:spChg>
        <pc:spChg chg="mod">
          <ac:chgData name="Soleil Yi" userId="c719b956-004a-4243-81dc-14be649b7814" providerId="ADAL" clId="{82D88D87-1FCB-44EA-8301-320AE08F615E}" dt="2022-09-14T01:55:55.508" v="2724" actId="947"/>
          <ac:spMkLst>
            <pc:docMk/>
            <pc:sldMk cId="1049588801" sldId="308"/>
            <ac:spMk id="44" creationId="{9C3CAF90-AF1E-446E-8B08-35FF7AA7A097}"/>
          </ac:spMkLst>
        </pc:spChg>
        <pc:spChg chg="mod">
          <ac:chgData name="Soleil Yi" userId="c719b956-004a-4243-81dc-14be649b7814" providerId="ADAL" clId="{82D88D87-1FCB-44EA-8301-320AE08F615E}" dt="2022-09-14T01:55:55.514" v="2728" actId="947"/>
          <ac:spMkLst>
            <pc:docMk/>
            <pc:sldMk cId="1049588801" sldId="308"/>
            <ac:spMk id="45" creationId="{C0F660B8-FB7C-4FDE-B0F2-72E7DF150287}"/>
          </ac:spMkLst>
        </pc:spChg>
        <pc:spChg chg="mod">
          <ac:chgData name="Soleil Yi" userId="c719b956-004a-4243-81dc-14be649b7814" providerId="ADAL" clId="{82D88D87-1FCB-44EA-8301-320AE08F615E}" dt="2022-09-14T01:55:55.545" v="2744" actId="947"/>
          <ac:spMkLst>
            <pc:docMk/>
            <pc:sldMk cId="1049588801" sldId="308"/>
            <ac:spMk id="46" creationId="{2B2628E3-6BCE-4827-88CD-4E111AD721CF}"/>
          </ac:spMkLst>
        </pc:spChg>
        <pc:spChg chg="mod">
          <ac:chgData name="Soleil Yi" userId="c719b956-004a-4243-81dc-14be649b7814" providerId="ADAL" clId="{82D88D87-1FCB-44EA-8301-320AE08F615E}" dt="2022-09-14T01:55:55.693" v="2777" actId="947"/>
          <ac:spMkLst>
            <pc:docMk/>
            <pc:sldMk cId="1049588801" sldId="308"/>
            <ac:spMk id="47" creationId="{8B9BFC54-175C-4453-BFFE-A104E554E789}"/>
          </ac:spMkLst>
        </pc:spChg>
        <pc:spChg chg="mod">
          <ac:chgData name="Soleil Yi" userId="c719b956-004a-4243-81dc-14be649b7814" providerId="ADAL" clId="{82D88D87-1FCB-44EA-8301-320AE08F615E}" dt="2022-09-14T01:55:55.697" v="2779" actId="947"/>
          <ac:spMkLst>
            <pc:docMk/>
            <pc:sldMk cId="1049588801" sldId="308"/>
            <ac:spMk id="133" creationId="{EAA3B92C-2441-4119-B21C-7AC50D8067FC}"/>
          </ac:spMkLst>
        </pc:spChg>
        <pc:spChg chg="mod">
          <ac:chgData name="Soleil Yi" userId="c719b956-004a-4243-81dc-14be649b7814" providerId="ADAL" clId="{82D88D87-1FCB-44EA-8301-320AE08F615E}" dt="2022-09-14T01:55:55.707" v="2784" actId="947"/>
          <ac:spMkLst>
            <pc:docMk/>
            <pc:sldMk cId="1049588801" sldId="308"/>
            <ac:spMk id="134" creationId="{BA8F7FDB-E2C6-4DA8-BBAA-626F4012C7AD}"/>
          </ac:spMkLst>
        </pc:spChg>
        <pc:spChg chg="mod">
          <ac:chgData name="Soleil Yi" userId="c719b956-004a-4243-81dc-14be649b7814" providerId="ADAL" clId="{82D88D87-1FCB-44EA-8301-320AE08F615E}" dt="2022-09-14T01:55:55.415" v="2668" actId="947"/>
          <ac:spMkLst>
            <pc:docMk/>
            <pc:sldMk cId="1049588801" sldId="308"/>
            <ac:spMk id="135" creationId="{B522ECFF-EAF2-4C58-A3B2-45CFE8BDF2A6}"/>
          </ac:spMkLst>
        </pc:spChg>
        <pc:spChg chg="mod">
          <ac:chgData name="Soleil Yi" userId="c719b956-004a-4243-81dc-14be649b7814" providerId="ADAL" clId="{82D88D87-1FCB-44EA-8301-320AE08F615E}" dt="2022-09-14T01:55:55.695" v="2778" actId="947"/>
          <ac:spMkLst>
            <pc:docMk/>
            <pc:sldMk cId="1049588801" sldId="308"/>
            <ac:spMk id="136" creationId="{76FB142F-AA8B-4EEE-BCCF-1C7035C8A291}"/>
          </ac:spMkLst>
        </pc:spChg>
        <pc:spChg chg="mod">
          <ac:chgData name="Soleil Yi" userId="c719b956-004a-4243-81dc-14be649b7814" providerId="ADAL" clId="{82D88D87-1FCB-44EA-8301-320AE08F615E}" dt="2022-09-14T01:55:55.422" v="2672" actId="947"/>
          <ac:spMkLst>
            <pc:docMk/>
            <pc:sldMk cId="1049588801" sldId="308"/>
            <ac:spMk id="137" creationId="{6E3E4D53-5B57-4D2F-8F2F-0D48B8E012A6}"/>
          </ac:spMkLst>
        </pc:spChg>
        <pc:spChg chg="mod">
          <ac:chgData name="Soleil Yi" userId="c719b956-004a-4243-81dc-14be649b7814" providerId="ADAL" clId="{82D88D87-1FCB-44EA-8301-320AE08F615E}" dt="2022-09-14T01:55:55.429" v="2676" actId="947"/>
          <ac:spMkLst>
            <pc:docMk/>
            <pc:sldMk cId="1049588801" sldId="308"/>
            <ac:spMk id="151" creationId="{31BAB0A6-5A1C-487F-AD2B-BAB90064E8D9}"/>
          </ac:spMkLst>
        </pc:spChg>
        <pc:spChg chg="mod">
          <ac:chgData name="Soleil Yi" userId="c719b956-004a-4243-81dc-14be649b7814" providerId="ADAL" clId="{82D88D87-1FCB-44EA-8301-320AE08F615E}" dt="2022-09-14T01:55:55.690" v="2776" actId="947"/>
          <ac:spMkLst>
            <pc:docMk/>
            <pc:sldMk cId="1049588801" sldId="308"/>
            <ac:spMk id="154" creationId="{648692D8-39E6-4AF2-A8DA-04A4665E5AF6}"/>
          </ac:spMkLst>
        </pc:spChg>
        <pc:spChg chg="mod">
          <ac:chgData name="Soleil Yi" userId="c719b956-004a-4243-81dc-14be649b7814" providerId="ADAL" clId="{82D88D87-1FCB-44EA-8301-320AE08F615E}" dt="2022-09-14T01:55:55.435" v="2680" actId="947"/>
          <ac:spMkLst>
            <pc:docMk/>
            <pc:sldMk cId="1049588801" sldId="308"/>
            <ac:spMk id="155" creationId="{12824444-E067-48BE-8CA6-7CB44FE1E7DE}"/>
          </ac:spMkLst>
        </pc:spChg>
        <pc:spChg chg="mod">
          <ac:chgData name="Soleil Yi" userId="c719b956-004a-4243-81dc-14be649b7814" providerId="ADAL" clId="{82D88D87-1FCB-44EA-8301-320AE08F615E}" dt="2022-09-14T01:55:55.442" v="2684" actId="947"/>
          <ac:spMkLst>
            <pc:docMk/>
            <pc:sldMk cId="1049588801" sldId="308"/>
            <ac:spMk id="156" creationId="{C8F20FA8-695F-4A2B-A0E7-CABCB373DEC0}"/>
          </ac:spMkLst>
        </pc:spChg>
        <pc:spChg chg="mod">
          <ac:chgData name="Soleil Yi" userId="c719b956-004a-4243-81dc-14be649b7814" providerId="ADAL" clId="{82D88D87-1FCB-44EA-8301-320AE08F615E}" dt="2022-09-14T01:55:55.700" v="2781" actId="947"/>
          <ac:spMkLst>
            <pc:docMk/>
            <pc:sldMk cId="1049588801" sldId="308"/>
            <ac:spMk id="158" creationId="{8631086B-74E0-4093-9DC7-574F27A31D82}"/>
          </ac:spMkLst>
        </pc:spChg>
        <pc:spChg chg="mod">
          <ac:chgData name="Soleil Yi" userId="c719b956-004a-4243-81dc-14be649b7814" providerId="ADAL" clId="{82D88D87-1FCB-44EA-8301-320AE08F615E}" dt="2022-09-14T01:55:55.448" v="2688" actId="947"/>
          <ac:spMkLst>
            <pc:docMk/>
            <pc:sldMk cId="1049588801" sldId="308"/>
            <ac:spMk id="161" creationId="{B5B044E7-FEB4-417C-A842-2D5992B20946}"/>
          </ac:spMkLst>
        </pc:spChg>
        <pc:spChg chg="mod">
          <ac:chgData name="Soleil Yi" userId="c719b956-004a-4243-81dc-14be649b7814" providerId="ADAL" clId="{82D88D87-1FCB-44EA-8301-320AE08F615E}" dt="2022-09-14T01:55:55.455" v="2692" actId="947"/>
          <ac:spMkLst>
            <pc:docMk/>
            <pc:sldMk cId="1049588801" sldId="308"/>
            <ac:spMk id="162" creationId="{C5D576BB-0193-4A9B-B729-20F386F097EC}"/>
          </ac:spMkLst>
        </pc:spChg>
        <pc:spChg chg="mod">
          <ac:chgData name="Soleil Yi" userId="c719b956-004a-4243-81dc-14be649b7814" providerId="ADAL" clId="{82D88D87-1FCB-44EA-8301-320AE08F615E}" dt="2022-09-14T01:55:55.704" v="2783" actId="947"/>
          <ac:spMkLst>
            <pc:docMk/>
            <pc:sldMk cId="1049588801" sldId="308"/>
            <ac:spMk id="163" creationId="{EAFB1299-672B-4DBA-BBFF-88C01BA754CB}"/>
          </ac:spMkLst>
        </pc:spChg>
        <pc:spChg chg="mod">
          <ac:chgData name="Soleil Yi" userId="c719b956-004a-4243-81dc-14be649b7814" providerId="ADAL" clId="{82D88D87-1FCB-44EA-8301-320AE08F615E}" dt="2022-09-14T01:55:55.461" v="2696" actId="947"/>
          <ac:spMkLst>
            <pc:docMk/>
            <pc:sldMk cId="1049588801" sldId="308"/>
            <ac:spMk id="165" creationId="{AD098BDC-39DC-49B8-8E01-311B4E6654E0}"/>
          </ac:spMkLst>
        </pc:spChg>
        <pc:spChg chg="mod">
          <ac:chgData name="Soleil Yi" userId="c719b956-004a-4243-81dc-14be649b7814" providerId="ADAL" clId="{82D88D87-1FCB-44EA-8301-320AE08F615E}" dt="2022-09-14T01:55:55.467" v="2700" actId="947"/>
          <ac:spMkLst>
            <pc:docMk/>
            <pc:sldMk cId="1049588801" sldId="308"/>
            <ac:spMk id="168" creationId="{35DE0A3D-6803-468F-844A-0F416A8D0B15}"/>
          </ac:spMkLst>
        </pc:spChg>
        <pc:spChg chg="mod">
          <ac:chgData name="Soleil Yi" userId="c719b956-004a-4243-81dc-14be649b7814" providerId="ADAL" clId="{82D88D87-1FCB-44EA-8301-320AE08F615E}" dt="2022-09-14T01:55:55.710" v="2786" actId="947"/>
          <ac:spMkLst>
            <pc:docMk/>
            <pc:sldMk cId="1049588801" sldId="308"/>
            <ac:spMk id="169" creationId="{766AF5E9-73A8-4345-917F-A04BCB81BE51}"/>
          </ac:spMkLst>
        </pc:spChg>
        <pc:spChg chg="mod">
          <ac:chgData name="Soleil Yi" userId="c719b956-004a-4243-81dc-14be649b7814" providerId="ADAL" clId="{82D88D87-1FCB-44EA-8301-320AE08F615E}" dt="2022-09-14T01:55:55.474" v="2704" actId="947"/>
          <ac:spMkLst>
            <pc:docMk/>
            <pc:sldMk cId="1049588801" sldId="308"/>
            <ac:spMk id="170" creationId="{98D06B0E-242F-434E-8574-75A8CE7C4F3A}"/>
          </ac:spMkLst>
        </pc:spChg>
        <pc:spChg chg="mod">
          <ac:chgData name="Soleil Yi" userId="c719b956-004a-4243-81dc-14be649b7814" providerId="ADAL" clId="{82D88D87-1FCB-44EA-8301-320AE08F615E}" dt="2022-09-14T01:55:55.713" v="2788" actId="947"/>
          <ac:spMkLst>
            <pc:docMk/>
            <pc:sldMk cId="1049588801" sldId="308"/>
            <ac:spMk id="175" creationId="{E5B07B1A-1472-4D11-A473-4E76F594B6D4}"/>
          </ac:spMkLst>
        </pc:spChg>
        <pc:spChg chg="mod">
          <ac:chgData name="Soleil Yi" userId="c719b956-004a-4243-81dc-14be649b7814" providerId="ADAL" clId="{82D88D87-1FCB-44EA-8301-320AE08F615E}" dt="2022-09-14T01:55:55.408" v="2664" actId="947"/>
          <ac:spMkLst>
            <pc:docMk/>
            <pc:sldMk cId="1049588801" sldId="308"/>
            <ac:spMk id="176" creationId="{BFC3452B-3577-4572-8D1C-2B96C1E1D15D}"/>
          </ac:spMkLst>
        </pc:spChg>
        <pc:spChg chg="mod">
          <ac:chgData name="Soleil Yi" userId="c719b956-004a-4243-81dc-14be649b7814" providerId="ADAL" clId="{82D88D87-1FCB-44EA-8301-320AE08F615E}" dt="2022-09-14T01:55:55.712" v="2787" actId="947"/>
          <ac:spMkLst>
            <pc:docMk/>
            <pc:sldMk cId="1049588801" sldId="308"/>
            <ac:spMk id="178" creationId="{178A79B1-F8F7-45A8-B4D5-653786EA88D9}"/>
          </ac:spMkLst>
        </pc:spChg>
        <pc:spChg chg="mod">
          <ac:chgData name="Soleil Yi" userId="c719b956-004a-4243-81dc-14be649b7814" providerId="ADAL" clId="{82D88D87-1FCB-44EA-8301-320AE08F615E}" dt="2022-09-14T01:55:55.481" v="2708" actId="947"/>
          <ac:spMkLst>
            <pc:docMk/>
            <pc:sldMk cId="1049588801" sldId="308"/>
            <ac:spMk id="179" creationId="{B7D5D927-B0DD-4C7C-8E6F-17387BA488D4}"/>
          </ac:spMkLst>
        </pc:spChg>
        <pc:spChg chg="mod">
          <ac:chgData name="Soleil Yi" userId="c719b956-004a-4243-81dc-14be649b7814" providerId="ADAL" clId="{82D88D87-1FCB-44EA-8301-320AE08F615E}" dt="2022-09-14T01:55:55.488" v="2712" actId="947"/>
          <ac:spMkLst>
            <pc:docMk/>
            <pc:sldMk cId="1049588801" sldId="308"/>
            <ac:spMk id="180" creationId="{1DB3B805-6F16-4AB8-871E-D471193CDD4F}"/>
          </ac:spMkLst>
        </pc:spChg>
        <pc:spChg chg="mod">
          <ac:chgData name="Soleil Yi" userId="c719b956-004a-4243-81dc-14be649b7814" providerId="ADAL" clId="{82D88D87-1FCB-44EA-8301-320AE08F615E}" dt="2022-09-14T01:55:55.709" v="2785" actId="947"/>
          <ac:spMkLst>
            <pc:docMk/>
            <pc:sldMk cId="1049588801" sldId="308"/>
            <ac:spMk id="181" creationId="{5F53F8C7-2B9D-468B-83CB-D49266AF13D6}"/>
          </ac:spMkLst>
        </pc:spChg>
      </pc:sldChg>
      <pc:sldChg chg="modSp mod">
        <pc:chgData name="Soleil Yi" userId="c719b956-004a-4243-81dc-14be649b7814" providerId="ADAL" clId="{82D88D87-1FCB-44EA-8301-320AE08F615E}" dt="2022-09-14T01:55:58.430" v="3760" actId="947"/>
        <pc:sldMkLst>
          <pc:docMk/>
          <pc:sldMk cId="1561467609" sldId="311"/>
        </pc:sldMkLst>
        <pc:spChg chg="mod">
          <ac:chgData name="Soleil Yi" userId="c719b956-004a-4243-81dc-14be649b7814" providerId="ADAL" clId="{82D88D87-1FCB-44EA-8301-320AE08F615E}" dt="2022-09-14T01:55:58.395" v="3748" actId="947"/>
          <ac:spMkLst>
            <pc:docMk/>
            <pc:sldMk cId="1561467609" sldId="311"/>
            <ac:spMk id="4" creationId="{3C0AD832-227A-4350-AB86-76CC46FEECFD}"/>
          </ac:spMkLst>
        </pc:spChg>
        <pc:spChg chg="mod">
          <ac:chgData name="Soleil Yi" userId="c719b956-004a-4243-81dc-14be649b7814" providerId="ADAL" clId="{82D88D87-1FCB-44EA-8301-320AE08F615E}" dt="2022-09-14T01:55:58.387" v="3744" actId="947"/>
          <ac:spMkLst>
            <pc:docMk/>
            <pc:sldMk cId="1561467609" sldId="311"/>
            <ac:spMk id="9" creationId="{8A1AF567-62CA-46FA-A713-34AEF518CAFA}"/>
          </ac:spMkLst>
        </pc:spChg>
        <pc:spChg chg="mod">
          <ac:chgData name="Soleil Yi" userId="c719b956-004a-4243-81dc-14be649b7814" providerId="ADAL" clId="{82D88D87-1FCB-44EA-8301-320AE08F615E}" dt="2022-09-14T01:55:58.415" v="3756" actId="947"/>
          <ac:spMkLst>
            <pc:docMk/>
            <pc:sldMk cId="1561467609" sldId="311"/>
            <ac:spMk id="10" creationId="{35571B62-B594-494A-80F9-22F0AF543D94}"/>
          </ac:spMkLst>
        </pc:spChg>
        <pc:spChg chg="mod">
          <ac:chgData name="Soleil Yi" userId="c719b956-004a-4243-81dc-14be649b7814" providerId="ADAL" clId="{82D88D87-1FCB-44EA-8301-320AE08F615E}" dt="2022-09-14T01:55:58.430" v="3760" actId="947"/>
          <ac:spMkLst>
            <pc:docMk/>
            <pc:sldMk cId="1561467609" sldId="311"/>
            <ac:spMk id="11" creationId="{AF301FD9-FF18-4FA4-AF88-F8D0D8AE0747}"/>
          </ac:spMkLst>
        </pc:spChg>
        <pc:spChg chg="mod">
          <ac:chgData name="Soleil Yi" userId="c719b956-004a-4243-81dc-14be649b7814" providerId="ADAL" clId="{82D88D87-1FCB-44EA-8301-320AE08F615E}" dt="2022-09-14T01:55:58.368" v="3734" actId="947"/>
          <ac:spMkLst>
            <pc:docMk/>
            <pc:sldMk cId="1561467609" sldId="311"/>
            <ac:spMk id="19" creationId="{FE0D8A27-C409-4B51-BDF6-2021C24A449E}"/>
          </ac:spMkLst>
        </pc:spChg>
        <pc:spChg chg="mod">
          <ac:chgData name="Soleil Yi" userId="c719b956-004a-4243-81dc-14be649b7814" providerId="ADAL" clId="{82D88D87-1FCB-44EA-8301-320AE08F615E}" dt="2022-09-14T01:55:58.397" v="3749" actId="947"/>
          <ac:spMkLst>
            <pc:docMk/>
            <pc:sldMk cId="1561467609" sldId="311"/>
            <ac:spMk id="20" creationId="{71EE14A4-B02B-4BC1-904B-56C99A7D9E28}"/>
          </ac:spMkLst>
        </pc:spChg>
        <pc:spChg chg="mod">
          <ac:chgData name="Soleil Yi" userId="c719b956-004a-4243-81dc-14be649b7814" providerId="ADAL" clId="{82D88D87-1FCB-44EA-8301-320AE08F615E}" dt="2022-09-14T01:55:58.402" v="3752" actId="947"/>
          <ac:spMkLst>
            <pc:docMk/>
            <pc:sldMk cId="1561467609" sldId="311"/>
            <ac:spMk id="21" creationId="{AEBC4645-42FE-4224-811A-21C671631CA8}"/>
          </ac:spMkLst>
        </pc:spChg>
        <pc:spChg chg="mod">
          <ac:chgData name="Soleil Yi" userId="c719b956-004a-4243-81dc-14be649b7814" providerId="ADAL" clId="{82D88D87-1FCB-44EA-8301-320AE08F615E}" dt="2022-09-14T01:55:58.390" v="3745" actId="947"/>
          <ac:spMkLst>
            <pc:docMk/>
            <pc:sldMk cId="1561467609" sldId="311"/>
            <ac:spMk id="22" creationId="{EB9FAC63-CA56-4487-BE43-C83BCB698858}"/>
          </ac:spMkLst>
        </pc:spChg>
        <pc:spChg chg="mod">
          <ac:chgData name="Soleil Yi" userId="c719b956-004a-4243-81dc-14be649b7814" providerId="ADAL" clId="{82D88D87-1FCB-44EA-8301-320AE08F615E}" dt="2022-09-14T01:55:58.400" v="3751" actId="947"/>
          <ac:spMkLst>
            <pc:docMk/>
            <pc:sldMk cId="1561467609" sldId="311"/>
            <ac:spMk id="107" creationId="{280E01A2-BE45-4E29-900E-48E157761A76}"/>
          </ac:spMkLst>
        </pc:spChg>
        <pc:spChg chg="mod">
          <ac:chgData name="Soleil Yi" userId="c719b956-004a-4243-81dc-14be649b7814" providerId="ADAL" clId="{82D88D87-1FCB-44EA-8301-320AE08F615E}" dt="2022-09-14T01:55:58.399" v="3750" actId="947"/>
          <ac:spMkLst>
            <pc:docMk/>
            <pc:sldMk cId="1561467609" sldId="311"/>
            <ac:spMk id="109" creationId="{EEBF0C12-C30E-4F1B-9BE7-EF4939C1208C}"/>
          </ac:spMkLst>
        </pc:spChg>
        <pc:spChg chg="mod">
          <ac:chgData name="Soleil Yi" userId="c719b956-004a-4243-81dc-14be649b7814" providerId="ADAL" clId="{82D88D87-1FCB-44EA-8301-320AE08F615E}" dt="2022-09-14T01:55:58.382" v="3741" actId="947"/>
          <ac:spMkLst>
            <pc:docMk/>
            <pc:sldMk cId="1561467609" sldId="311"/>
            <ac:spMk id="114" creationId="{C99057BA-74A9-4B5F-BA78-9BA5A2F1B99F}"/>
          </ac:spMkLst>
        </pc:spChg>
        <pc:spChg chg="mod">
          <ac:chgData name="Soleil Yi" userId="c719b956-004a-4243-81dc-14be649b7814" providerId="ADAL" clId="{82D88D87-1FCB-44EA-8301-320AE08F615E}" dt="2022-09-14T01:55:58.394" v="3747" actId="947"/>
          <ac:spMkLst>
            <pc:docMk/>
            <pc:sldMk cId="1561467609" sldId="311"/>
            <ac:spMk id="156" creationId="{09720D62-F6BE-4BF4-8D17-D130EC345897}"/>
          </ac:spMkLst>
        </pc:spChg>
        <pc:spChg chg="mod">
          <ac:chgData name="Soleil Yi" userId="c719b956-004a-4243-81dc-14be649b7814" providerId="ADAL" clId="{82D88D87-1FCB-44EA-8301-320AE08F615E}" dt="2022-09-14T01:55:58.266" v="3712" actId="947"/>
          <ac:spMkLst>
            <pc:docMk/>
            <pc:sldMk cId="1561467609" sldId="311"/>
            <ac:spMk id="157" creationId="{DC29D695-A370-4A17-AFD0-96F035044239}"/>
          </ac:spMkLst>
        </pc:spChg>
      </pc:sldChg>
      <pc:sldChg chg="modSp mod">
        <pc:chgData name="Soleil Yi" userId="c719b956-004a-4243-81dc-14be649b7814" providerId="ADAL" clId="{82D88D87-1FCB-44EA-8301-320AE08F615E}" dt="2022-09-14T01:55:54.737" v="2459" actId="947"/>
        <pc:sldMkLst>
          <pc:docMk/>
          <pc:sldMk cId="963209236" sldId="315"/>
        </pc:sldMkLst>
        <pc:spChg chg="mod">
          <ac:chgData name="Soleil Yi" userId="c719b956-004a-4243-81dc-14be649b7814" providerId="ADAL" clId="{82D88D87-1FCB-44EA-8301-320AE08F615E}" dt="2022-09-14T01:55:54.501" v="2391" actId="947"/>
          <ac:spMkLst>
            <pc:docMk/>
            <pc:sldMk cId="963209236" sldId="315"/>
            <ac:spMk id="22" creationId="{44B7052A-83A8-4B6D-B869-C9FDA3E1447A}"/>
          </ac:spMkLst>
        </pc:spChg>
        <pc:spChg chg="mod">
          <ac:chgData name="Soleil Yi" userId="c719b956-004a-4243-81dc-14be649b7814" providerId="ADAL" clId="{82D88D87-1FCB-44EA-8301-320AE08F615E}" dt="2022-09-14T01:55:54.737" v="2459" actId="947"/>
          <ac:spMkLst>
            <pc:docMk/>
            <pc:sldMk cId="963209236" sldId="315"/>
            <ac:spMk id="23" creationId="{9AF4ABF3-FC83-4F82-B511-A220A3BE8FCC}"/>
          </ac:spMkLst>
        </pc:spChg>
        <pc:spChg chg="mod">
          <ac:chgData name="Soleil Yi" userId="c719b956-004a-4243-81dc-14be649b7814" providerId="ADAL" clId="{82D88D87-1FCB-44EA-8301-320AE08F615E}" dt="2022-09-14T01:55:54.639" v="2435" actId="947"/>
          <ac:spMkLst>
            <pc:docMk/>
            <pc:sldMk cId="963209236" sldId="315"/>
            <ac:spMk id="24" creationId="{78618DCC-CA46-49EA-A206-8141D59FE638}"/>
          </ac:spMkLst>
        </pc:spChg>
        <pc:spChg chg="mod">
          <ac:chgData name="Soleil Yi" userId="c719b956-004a-4243-81dc-14be649b7814" providerId="ADAL" clId="{82D88D87-1FCB-44EA-8301-320AE08F615E}" dt="2022-09-14T01:55:54.613" v="2422" actId="947"/>
          <ac:spMkLst>
            <pc:docMk/>
            <pc:sldMk cId="963209236" sldId="315"/>
            <ac:spMk id="25" creationId="{0B8573B7-1181-4F4C-8492-DBA22C011EB6}"/>
          </ac:spMkLst>
        </pc:spChg>
        <pc:spChg chg="mod">
          <ac:chgData name="Soleil Yi" userId="c719b956-004a-4243-81dc-14be649b7814" providerId="ADAL" clId="{82D88D87-1FCB-44EA-8301-320AE08F615E}" dt="2022-09-14T01:55:54.650" v="2439" actId="947"/>
          <ac:spMkLst>
            <pc:docMk/>
            <pc:sldMk cId="963209236" sldId="315"/>
            <ac:spMk id="26" creationId="{75BA0261-5C20-4EA3-ACA3-4C4AD766D2A0}"/>
          </ac:spMkLst>
        </pc:spChg>
        <pc:spChg chg="mod">
          <ac:chgData name="Soleil Yi" userId="c719b956-004a-4243-81dc-14be649b7814" providerId="ADAL" clId="{82D88D87-1FCB-44EA-8301-320AE08F615E}" dt="2022-09-14T01:55:54.705" v="2451" actId="947"/>
          <ac:spMkLst>
            <pc:docMk/>
            <pc:sldMk cId="963209236" sldId="315"/>
            <ac:spMk id="30" creationId="{3C5BE6C1-5DA5-487D-B159-31FC12BEE43F}"/>
          </ac:spMkLst>
        </pc:spChg>
        <pc:spChg chg="mod">
          <ac:chgData name="Soleil Yi" userId="c719b956-004a-4243-81dc-14be649b7814" providerId="ADAL" clId="{82D88D87-1FCB-44EA-8301-320AE08F615E}" dt="2022-09-14T01:55:54.721" v="2455" actId="947"/>
          <ac:spMkLst>
            <pc:docMk/>
            <pc:sldMk cId="963209236" sldId="315"/>
            <ac:spMk id="31" creationId="{0A8FF4BC-612C-48D1-AAA1-960F2A83D25D}"/>
          </ac:spMkLst>
        </pc:spChg>
        <pc:spChg chg="mod">
          <ac:chgData name="Soleil Yi" userId="c719b956-004a-4243-81dc-14be649b7814" providerId="ADAL" clId="{82D88D87-1FCB-44EA-8301-320AE08F615E}" dt="2022-09-14T01:55:54.667" v="2443" actId="947"/>
          <ac:spMkLst>
            <pc:docMk/>
            <pc:sldMk cId="963209236" sldId="315"/>
            <ac:spMk id="33" creationId="{FD398F50-A9B6-4D48-94FF-48DAF1FCE64A}"/>
          </ac:spMkLst>
        </pc:spChg>
        <pc:spChg chg="mod">
          <ac:chgData name="Soleil Yi" userId="c719b956-004a-4243-81dc-14be649b7814" providerId="ADAL" clId="{82D88D87-1FCB-44EA-8301-320AE08F615E}" dt="2022-09-14T01:55:54.684" v="2447" actId="947"/>
          <ac:spMkLst>
            <pc:docMk/>
            <pc:sldMk cId="963209236" sldId="315"/>
            <ac:spMk id="34" creationId="{B5059C5A-FA68-4B7E-B61D-A4985635D670}"/>
          </ac:spMkLst>
        </pc:spChg>
        <pc:spChg chg="mod">
          <ac:chgData name="Soleil Yi" userId="c719b956-004a-4243-81dc-14be649b7814" providerId="ADAL" clId="{82D88D87-1FCB-44EA-8301-320AE08F615E}" dt="2022-09-14T01:55:54.624" v="2426" actId="947"/>
          <ac:spMkLst>
            <pc:docMk/>
            <pc:sldMk cId="963209236" sldId="315"/>
            <ac:spMk id="42" creationId="{C37AE510-82E3-4CB6-A7BC-D761D9437D82}"/>
          </ac:spMkLst>
        </pc:spChg>
        <pc:spChg chg="mod">
          <ac:chgData name="Soleil Yi" userId="c719b956-004a-4243-81dc-14be649b7814" providerId="ADAL" clId="{82D88D87-1FCB-44EA-8301-320AE08F615E}" dt="2022-09-14T01:55:54.634" v="2432" actId="947"/>
          <ac:spMkLst>
            <pc:docMk/>
            <pc:sldMk cId="963209236" sldId="315"/>
            <ac:spMk id="44" creationId="{30F9FE58-D9B7-448F-B448-387F82F5DB82}"/>
          </ac:spMkLst>
        </pc:spChg>
        <pc:spChg chg="mod">
          <ac:chgData name="Soleil Yi" userId="c719b956-004a-4243-81dc-14be649b7814" providerId="ADAL" clId="{82D88D87-1FCB-44EA-8301-320AE08F615E}" dt="2022-09-14T01:55:54.636" v="2433" actId="947"/>
          <ac:spMkLst>
            <pc:docMk/>
            <pc:sldMk cId="963209236" sldId="315"/>
            <ac:spMk id="48" creationId="{3E3D2411-0B3F-47B3-986C-C0092E6CAE5E}"/>
          </ac:spMkLst>
        </pc:spChg>
        <pc:spChg chg="mod">
          <ac:chgData name="Soleil Yi" userId="c719b956-004a-4243-81dc-14be649b7814" providerId="ADAL" clId="{82D88D87-1FCB-44EA-8301-320AE08F615E}" dt="2022-09-14T01:55:54.638" v="2434" actId="947"/>
          <ac:spMkLst>
            <pc:docMk/>
            <pc:sldMk cId="963209236" sldId="315"/>
            <ac:spMk id="52" creationId="{AF101B05-483B-499C-ADA0-A75EAEA1C2E0}"/>
          </ac:spMkLst>
        </pc:spChg>
        <pc:spChg chg="mod">
          <ac:chgData name="Soleil Yi" userId="c719b956-004a-4243-81dc-14be649b7814" providerId="ADAL" clId="{82D88D87-1FCB-44EA-8301-320AE08F615E}" dt="2022-09-14T01:55:54.632" v="2431" actId="947"/>
          <ac:spMkLst>
            <pc:docMk/>
            <pc:sldMk cId="963209236" sldId="315"/>
            <ac:spMk id="53" creationId="{41E70CE3-683B-4750-88D0-8C4ABB130B9C}"/>
          </ac:spMkLst>
        </pc:spChg>
        <pc:spChg chg="mod">
          <ac:chgData name="Soleil Yi" userId="c719b956-004a-4243-81dc-14be649b7814" providerId="ADAL" clId="{82D88D87-1FCB-44EA-8301-320AE08F615E}" dt="2022-09-14T01:55:54.627" v="2428" actId="947"/>
          <ac:spMkLst>
            <pc:docMk/>
            <pc:sldMk cId="963209236" sldId="315"/>
            <ac:spMk id="55" creationId="{EA85A79D-F7D0-4691-90D4-9A9FFD6C58A7}"/>
          </ac:spMkLst>
        </pc:spChg>
        <pc:spChg chg="mod">
          <ac:chgData name="Soleil Yi" userId="c719b956-004a-4243-81dc-14be649b7814" providerId="ADAL" clId="{82D88D87-1FCB-44EA-8301-320AE08F615E}" dt="2022-09-14T01:55:54.514" v="2399" actId="947"/>
          <ac:spMkLst>
            <pc:docMk/>
            <pc:sldMk cId="963209236" sldId="315"/>
            <ac:spMk id="56" creationId="{EE4BD859-A56F-4716-B493-E2C0B272CC2B}"/>
          </ac:spMkLst>
        </pc:spChg>
        <pc:spChg chg="mod">
          <ac:chgData name="Soleil Yi" userId="c719b956-004a-4243-81dc-14be649b7814" providerId="ADAL" clId="{82D88D87-1FCB-44EA-8301-320AE08F615E}" dt="2022-09-14T01:55:54.630" v="2430" actId="947"/>
          <ac:spMkLst>
            <pc:docMk/>
            <pc:sldMk cId="963209236" sldId="315"/>
            <ac:spMk id="57" creationId="{B3B41A79-C5F8-44FE-B1F1-09D128906ACF}"/>
          </ac:spMkLst>
        </pc:spChg>
        <pc:spChg chg="mod">
          <ac:chgData name="Soleil Yi" userId="c719b956-004a-4243-81dc-14be649b7814" providerId="ADAL" clId="{82D88D87-1FCB-44EA-8301-320AE08F615E}" dt="2022-09-14T01:55:54.507" v="2395" actId="947"/>
          <ac:spMkLst>
            <pc:docMk/>
            <pc:sldMk cId="963209236" sldId="315"/>
            <ac:spMk id="58" creationId="{437067EB-3F8D-48C1-A5C4-61847DDFBD41}"/>
          </ac:spMkLst>
        </pc:spChg>
      </pc:sldChg>
      <pc:sldChg chg="modSp mod">
        <pc:chgData name="Soleil Yi" userId="c719b956-004a-4243-81dc-14be649b7814" providerId="ADAL" clId="{82D88D87-1FCB-44EA-8301-320AE08F615E}" dt="2022-09-14T01:55:52.604" v="1831" actId="947"/>
        <pc:sldMkLst>
          <pc:docMk/>
          <pc:sldMk cId="1115549341" sldId="318"/>
        </pc:sldMkLst>
        <pc:spChg chg="mod">
          <ac:chgData name="Soleil Yi" userId="c719b956-004a-4243-81dc-14be649b7814" providerId="ADAL" clId="{82D88D87-1FCB-44EA-8301-320AE08F615E}" dt="2022-09-14T01:55:52.204" v="1703" actId="947"/>
          <ac:spMkLst>
            <pc:docMk/>
            <pc:sldMk cId="1115549341" sldId="318"/>
            <ac:spMk id="16" creationId="{D1F44B70-61A1-42C1-A9BE-BA35F4C09C2F}"/>
          </ac:spMkLst>
        </pc:spChg>
        <pc:spChg chg="mod">
          <ac:chgData name="Soleil Yi" userId="c719b956-004a-4243-81dc-14be649b7814" providerId="ADAL" clId="{82D88D87-1FCB-44EA-8301-320AE08F615E}" dt="2022-09-14T01:55:52.153" v="1678" actId="947"/>
          <ac:spMkLst>
            <pc:docMk/>
            <pc:sldMk cId="1115549341" sldId="318"/>
            <ac:spMk id="61" creationId="{713EC8DD-B26C-45C9-B20A-78DD59EB9204}"/>
          </ac:spMkLst>
        </pc:spChg>
        <pc:spChg chg="mod">
          <ac:chgData name="Soleil Yi" userId="c719b956-004a-4243-81dc-14be649b7814" providerId="ADAL" clId="{82D88D87-1FCB-44EA-8301-320AE08F615E}" dt="2022-09-14T01:55:52.172" v="1688" actId="947"/>
          <ac:spMkLst>
            <pc:docMk/>
            <pc:sldMk cId="1115549341" sldId="318"/>
            <ac:spMk id="62" creationId="{8DA403E1-B5DF-4968-BDB3-D2D7B6FE6B97}"/>
          </ac:spMkLst>
        </pc:spChg>
        <pc:spChg chg="mod">
          <ac:chgData name="Soleil Yi" userId="c719b956-004a-4243-81dc-14be649b7814" providerId="ADAL" clId="{82D88D87-1FCB-44EA-8301-320AE08F615E}" dt="2022-09-14T01:55:52.089" v="1651" actId="947"/>
          <ac:spMkLst>
            <pc:docMk/>
            <pc:sldMk cId="1115549341" sldId="318"/>
            <ac:spMk id="70" creationId="{773CB902-4389-4787-A3E9-8B30B44AD1E0}"/>
          </ac:spMkLst>
        </pc:spChg>
        <pc:spChg chg="mod">
          <ac:chgData name="Soleil Yi" userId="c719b956-004a-4243-81dc-14be649b7814" providerId="ADAL" clId="{82D88D87-1FCB-44EA-8301-320AE08F615E}" dt="2022-09-14T01:55:52.226" v="1712" actId="947"/>
          <ac:spMkLst>
            <pc:docMk/>
            <pc:sldMk cId="1115549341" sldId="318"/>
            <ac:spMk id="74" creationId="{469183BF-83B3-4EDF-AC0D-DDCD36A5984A}"/>
          </ac:spMkLst>
        </pc:spChg>
        <pc:spChg chg="mod">
          <ac:chgData name="Soleil Yi" userId="c719b956-004a-4243-81dc-14be649b7814" providerId="ADAL" clId="{82D88D87-1FCB-44EA-8301-320AE08F615E}" dt="2022-09-14T01:55:52.149" v="1676" actId="947"/>
          <ac:spMkLst>
            <pc:docMk/>
            <pc:sldMk cId="1115549341" sldId="318"/>
            <ac:spMk id="75" creationId="{579EDB0A-C7B8-48EF-B5B5-37C6E7508CA6}"/>
          </ac:spMkLst>
        </pc:spChg>
        <pc:spChg chg="mod">
          <ac:chgData name="Soleil Yi" userId="c719b956-004a-4243-81dc-14be649b7814" providerId="ADAL" clId="{82D88D87-1FCB-44EA-8301-320AE08F615E}" dt="2022-09-14T01:55:52.192" v="1698" actId="947"/>
          <ac:spMkLst>
            <pc:docMk/>
            <pc:sldMk cId="1115549341" sldId="318"/>
            <ac:spMk id="76" creationId="{4CB33B90-706E-4873-8BA6-ABCD7AB7AE21}"/>
          </ac:spMkLst>
        </pc:spChg>
        <pc:spChg chg="mod">
          <ac:chgData name="Soleil Yi" userId="c719b956-004a-4243-81dc-14be649b7814" providerId="ADAL" clId="{82D88D87-1FCB-44EA-8301-320AE08F615E}" dt="2022-09-14T01:55:52.173" v="1689" actId="947"/>
          <ac:spMkLst>
            <pc:docMk/>
            <pc:sldMk cId="1115549341" sldId="318"/>
            <ac:spMk id="77" creationId="{C2EE5B96-2707-4ED2-9963-AD26B5288EA1}"/>
          </ac:spMkLst>
        </pc:spChg>
        <pc:spChg chg="mod">
          <ac:chgData name="Soleil Yi" userId="c719b956-004a-4243-81dc-14be649b7814" providerId="ADAL" clId="{82D88D87-1FCB-44EA-8301-320AE08F615E}" dt="2022-09-14T01:55:52.196" v="1699" actId="947"/>
          <ac:spMkLst>
            <pc:docMk/>
            <pc:sldMk cId="1115549341" sldId="318"/>
            <ac:spMk id="78" creationId="{EDF2616D-01C7-4BEA-8719-FC996A474DCB}"/>
          </ac:spMkLst>
        </pc:spChg>
        <pc:spChg chg="mod">
          <ac:chgData name="Soleil Yi" userId="c719b956-004a-4243-81dc-14be649b7814" providerId="ADAL" clId="{82D88D87-1FCB-44EA-8301-320AE08F615E}" dt="2022-09-14T01:55:52.216" v="1707" actId="947"/>
          <ac:spMkLst>
            <pc:docMk/>
            <pc:sldMk cId="1115549341" sldId="318"/>
            <ac:spMk id="124" creationId="{05422C4C-971B-4344-B402-72E70FC3AAC8}"/>
          </ac:spMkLst>
        </pc:spChg>
        <pc:spChg chg="mod">
          <ac:chgData name="Soleil Yi" userId="c719b956-004a-4243-81dc-14be649b7814" providerId="ADAL" clId="{82D88D87-1FCB-44EA-8301-320AE08F615E}" dt="2022-09-14T01:55:52.203" v="1702" actId="947"/>
          <ac:spMkLst>
            <pc:docMk/>
            <pc:sldMk cId="1115549341" sldId="318"/>
            <ac:spMk id="125" creationId="{F4F2A552-252C-4C7C-9740-F28F0658AC7E}"/>
          </ac:spMkLst>
        </pc:spChg>
        <pc:spChg chg="mod">
          <ac:chgData name="Soleil Yi" userId="c719b956-004a-4243-81dc-14be649b7814" providerId="ADAL" clId="{82D88D87-1FCB-44EA-8301-320AE08F615E}" dt="2022-09-14T01:55:52.214" v="1706" actId="947"/>
          <ac:spMkLst>
            <pc:docMk/>
            <pc:sldMk cId="1115549341" sldId="318"/>
            <ac:spMk id="127" creationId="{879FFFC7-8424-4EC2-B1F2-0E36367EC02D}"/>
          </ac:spMkLst>
        </pc:spChg>
        <pc:spChg chg="mod">
          <ac:chgData name="Soleil Yi" userId="c719b956-004a-4243-81dc-14be649b7814" providerId="ADAL" clId="{82D88D87-1FCB-44EA-8301-320AE08F615E}" dt="2022-09-14T01:55:52.218" v="1708" actId="947"/>
          <ac:spMkLst>
            <pc:docMk/>
            <pc:sldMk cId="1115549341" sldId="318"/>
            <ac:spMk id="128" creationId="{70452CCC-BF71-46E6-9B3F-ECB100B5768E}"/>
          </ac:spMkLst>
        </pc:spChg>
        <pc:spChg chg="mod">
          <ac:chgData name="Soleil Yi" userId="c719b956-004a-4243-81dc-14be649b7814" providerId="ADAL" clId="{82D88D87-1FCB-44EA-8301-320AE08F615E}" dt="2022-09-14T01:55:52.222" v="1710" actId="947"/>
          <ac:spMkLst>
            <pc:docMk/>
            <pc:sldMk cId="1115549341" sldId="318"/>
            <ac:spMk id="129" creationId="{5D2FC9D4-6727-42C9-8EA1-4C8CE3BBC35B}"/>
          </ac:spMkLst>
        </pc:spChg>
        <pc:spChg chg="mod">
          <ac:chgData name="Soleil Yi" userId="c719b956-004a-4243-81dc-14be649b7814" providerId="ADAL" clId="{82D88D87-1FCB-44EA-8301-320AE08F615E}" dt="2022-09-14T01:55:52.162" v="1683" actId="947"/>
          <ac:spMkLst>
            <pc:docMk/>
            <pc:sldMk cId="1115549341" sldId="318"/>
            <ac:spMk id="130" creationId="{2FB33F69-FBBE-4B54-8D6D-7908338C91C9}"/>
          </ac:spMkLst>
        </pc:spChg>
        <pc:spChg chg="mod">
          <ac:chgData name="Soleil Yi" userId="c719b956-004a-4243-81dc-14be649b7814" providerId="ADAL" clId="{82D88D87-1FCB-44EA-8301-320AE08F615E}" dt="2022-09-14T01:55:52.185" v="1694" actId="947"/>
          <ac:spMkLst>
            <pc:docMk/>
            <pc:sldMk cId="1115549341" sldId="318"/>
            <ac:spMk id="132" creationId="{EEC6B0F8-85AD-46A2-985F-1F255B09121B}"/>
          </ac:spMkLst>
        </pc:spChg>
        <pc:spChg chg="mod">
          <ac:chgData name="Soleil Yi" userId="c719b956-004a-4243-81dc-14be649b7814" providerId="ADAL" clId="{82D88D87-1FCB-44EA-8301-320AE08F615E}" dt="2022-09-14T01:55:52.252" v="1725" actId="947"/>
          <ac:spMkLst>
            <pc:docMk/>
            <pc:sldMk cId="1115549341" sldId="318"/>
            <ac:spMk id="133" creationId="{9877F53E-9123-4AEC-9C90-81FD6C834372}"/>
          </ac:spMkLst>
        </pc:spChg>
        <pc:spChg chg="mod">
          <ac:chgData name="Soleil Yi" userId="c719b956-004a-4243-81dc-14be649b7814" providerId="ADAL" clId="{82D88D87-1FCB-44EA-8301-320AE08F615E}" dt="2022-09-14T01:55:52.304" v="1742" actId="947"/>
          <ac:spMkLst>
            <pc:docMk/>
            <pc:sldMk cId="1115549341" sldId="318"/>
            <ac:spMk id="134" creationId="{4E2178E8-B509-4409-8796-22D508F1C2A1}"/>
          </ac:spMkLst>
        </pc:spChg>
        <pc:spChg chg="mod">
          <ac:chgData name="Soleil Yi" userId="c719b956-004a-4243-81dc-14be649b7814" providerId="ADAL" clId="{82D88D87-1FCB-44EA-8301-320AE08F615E}" dt="2022-09-14T01:55:52.347" v="1753" actId="947"/>
          <ac:spMkLst>
            <pc:docMk/>
            <pc:sldMk cId="1115549341" sldId="318"/>
            <ac:spMk id="135" creationId="{3055449B-1AAA-47C2-8867-E36BB0D1E5D7}"/>
          </ac:spMkLst>
        </pc:spChg>
        <pc:spChg chg="mod">
          <ac:chgData name="Soleil Yi" userId="c719b956-004a-4243-81dc-14be649b7814" providerId="ADAL" clId="{82D88D87-1FCB-44EA-8301-320AE08F615E}" dt="2022-09-14T01:55:52.389" v="1764" actId="947"/>
          <ac:spMkLst>
            <pc:docMk/>
            <pc:sldMk cId="1115549341" sldId="318"/>
            <ac:spMk id="136" creationId="{B4A3C1E6-E614-4544-AF1A-9085308D1E8A}"/>
          </ac:spMkLst>
        </pc:spChg>
        <pc:spChg chg="mod">
          <ac:chgData name="Soleil Yi" userId="c719b956-004a-4243-81dc-14be649b7814" providerId="ADAL" clId="{82D88D87-1FCB-44EA-8301-320AE08F615E}" dt="2022-09-14T01:55:52.430" v="1776" actId="947"/>
          <ac:spMkLst>
            <pc:docMk/>
            <pc:sldMk cId="1115549341" sldId="318"/>
            <ac:spMk id="137" creationId="{54036F66-48D7-4431-B9DD-723062B402A5}"/>
          </ac:spMkLst>
        </pc:spChg>
        <pc:spChg chg="mod">
          <ac:chgData name="Soleil Yi" userId="c719b956-004a-4243-81dc-14be649b7814" providerId="ADAL" clId="{82D88D87-1FCB-44EA-8301-320AE08F615E}" dt="2022-09-14T01:55:52.458" v="1785" actId="947"/>
          <ac:spMkLst>
            <pc:docMk/>
            <pc:sldMk cId="1115549341" sldId="318"/>
            <ac:spMk id="138" creationId="{3A91C09F-9D8A-4904-9B7B-2E383AB5ED0E}"/>
          </ac:spMkLst>
        </pc:spChg>
        <pc:spChg chg="mod">
          <ac:chgData name="Soleil Yi" userId="c719b956-004a-4243-81dc-14be649b7814" providerId="ADAL" clId="{82D88D87-1FCB-44EA-8301-320AE08F615E}" dt="2022-09-14T01:55:52.485" v="1793" actId="947"/>
          <ac:spMkLst>
            <pc:docMk/>
            <pc:sldMk cId="1115549341" sldId="318"/>
            <ac:spMk id="139" creationId="{EC6BAAC2-6F10-42EE-A897-FE3A3344D2E5}"/>
          </ac:spMkLst>
        </pc:spChg>
        <pc:spChg chg="mod">
          <ac:chgData name="Soleil Yi" userId="c719b956-004a-4243-81dc-14be649b7814" providerId="ADAL" clId="{82D88D87-1FCB-44EA-8301-320AE08F615E}" dt="2022-09-14T01:55:52.510" v="1801" actId="947"/>
          <ac:spMkLst>
            <pc:docMk/>
            <pc:sldMk cId="1115549341" sldId="318"/>
            <ac:spMk id="140" creationId="{879771E1-3842-4597-97DC-53DDC371899D}"/>
          </ac:spMkLst>
        </pc:spChg>
        <pc:spChg chg="mod">
          <ac:chgData name="Soleil Yi" userId="c719b956-004a-4243-81dc-14be649b7814" providerId="ADAL" clId="{82D88D87-1FCB-44EA-8301-320AE08F615E}" dt="2022-09-14T01:55:52.532" v="1808" actId="947"/>
          <ac:spMkLst>
            <pc:docMk/>
            <pc:sldMk cId="1115549341" sldId="318"/>
            <ac:spMk id="141" creationId="{653E355F-CCCA-4BB7-B267-82C9EFA09082}"/>
          </ac:spMkLst>
        </pc:spChg>
        <pc:spChg chg="mod">
          <ac:chgData name="Soleil Yi" userId="c719b956-004a-4243-81dc-14be649b7814" providerId="ADAL" clId="{82D88D87-1FCB-44EA-8301-320AE08F615E}" dt="2022-09-14T01:55:52.554" v="1816" actId="947"/>
          <ac:spMkLst>
            <pc:docMk/>
            <pc:sldMk cId="1115549341" sldId="318"/>
            <ac:spMk id="142" creationId="{9C59B278-D878-40EF-9E51-144BB183BBC0}"/>
          </ac:spMkLst>
        </pc:spChg>
        <pc:spChg chg="mod">
          <ac:chgData name="Soleil Yi" userId="c719b956-004a-4243-81dc-14be649b7814" providerId="ADAL" clId="{82D88D87-1FCB-44EA-8301-320AE08F615E}" dt="2022-09-14T01:55:52.572" v="1823" actId="947"/>
          <ac:spMkLst>
            <pc:docMk/>
            <pc:sldMk cId="1115549341" sldId="318"/>
            <ac:spMk id="143" creationId="{3528C62E-34B6-4DC7-8307-2543A9711BBF}"/>
          </ac:spMkLst>
        </pc:spChg>
        <pc:spChg chg="mod">
          <ac:chgData name="Soleil Yi" userId="c719b956-004a-4243-81dc-14be649b7814" providerId="ADAL" clId="{82D88D87-1FCB-44EA-8301-320AE08F615E}" dt="2022-09-14T01:55:52.588" v="1827" actId="947"/>
          <ac:spMkLst>
            <pc:docMk/>
            <pc:sldMk cId="1115549341" sldId="318"/>
            <ac:spMk id="144" creationId="{719B45FA-F35D-45FF-A5EA-873584486261}"/>
          </ac:spMkLst>
        </pc:spChg>
        <pc:spChg chg="mod">
          <ac:chgData name="Soleil Yi" userId="c719b956-004a-4243-81dc-14be649b7814" providerId="ADAL" clId="{82D88D87-1FCB-44EA-8301-320AE08F615E}" dt="2022-09-14T01:55:52.604" v="1831" actId="947"/>
          <ac:spMkLst>
            <pc:docMk/>
            <pc:sldMk cId="1115549341" sldId="318"/>
            <ac:spMk id="145" creationId="{A8EB4614-7BFF-4F09-9764-FA596C55EAA1}"/>
          </ac:spMkLst>
        </pc:spChg>
        <pc:spChg chg="mod">
          <ac:chgData name="Soleil Yi" userId="c719b956-004a-4243-81dc-14be649b7814" providerId="ADAL" clId="{82D88D87-1FCB-44EA-8301-320AE08F615E}" dt="2022-09-14T01:55:52.162" v="1684" actId="947"/>
          <ac:spMkLst>
            <pc:docMk/>
            <pc:sldMk cId="1115549341" sldId="318"/>
            <ac:spMk id="147" creationId="{D6E0035D-9D99-4E37-8406-8A04E2379065}"/>
          </ac:spMkLst>
        </pc:spChg>
        <pc:spChg chg="mod">
          <ac:chgData name="Soleil Yi" userId="c719b956-004a-4243-81dc-14be649b7814" providerId="ADAL" clId="{82D88D87-1FCB-44EA-8301-320AE08F615E}" dt="2022-09-14T01:55:52.245" v="1721" actId="947"/>
          <ac:spMkLst>
            <pc:docMk/>
            <pc:sldMk cId="1115549341" sldId="318"/>
            <ac:spMk id="148" creationId="{7819A40C-2798-41BD-94D5-2C873FBEEBFD}"/>
          </ac:spMkLst>
        </pc:spChg>
        <pc:spChg chg="mod">
          <ac:chgData name="Soleil Yi" userId="c719b956-004a-4243-81dc-14be649b7814" providerId="ADAL" clId="{82D88D87-1FCB-44EA-8301-320AE08F615E}" dt="2022-09-14T01:55:52.291" v="1737" actId="947"/>
          <ac:spMkLst>
            <pc:docMk/>
            <pc:sldMk cId="1115549341" sldId="318"/>
            <ac:spMk id="149" creationId="{F5C5C169-DFF1-4677-BFCB-9B685BC9D74B}"/>
          </ac:spMkLst>
        </pc:spChg>
        <pc:spChg chg="mod">
          <ac:chgData name="Soleil Yi" userId="c719b956-004a-4243-81dc-14be649b7814" providerId="ADAL" clId="{82D88D87-1FCB-44EA-8301-320AE08F615E}" dt="2022-09-14T01:55:52.190" v="1697" actId="947"/>
          <ac:spMkLst>
            <pc:docMk/>
            <pc:sldMk cId="1115549341" sldId="318"/>
            <ac:spMk id="151" creationId="{0D518B00-8E07-4332-9E2B-715D0131AAE7}"/>
          </ac:spMkLst>
        </pc:spChg>
        <pc:spChg chg="mod">
          <ac:chgData name="Soleil Yi" userId="c719b956-004a-4243-81dc-14be649b7814" providerId="ADAL" clId="{82D88D87-1FCB-44EA-8301-320AE08F615E}" dt="2022-09-14T01:55:52.255" v="1727" actId="947"/>
          <ac:spMkLst>
            <pc:docMk/>
            <pc:sldMk cId="1115549341" sldId="318"/>
            <ac:spMk id="152" creationId="{06619D9A-720A-4F15-92C5-DF247BA701DA}"/>
          </ac:spMkLst>
        </pc:spChg>
        <pc:spChg chg="mod">
          <ac:chgData name="Soleil Yi" userId="c719b956-004a-4243-81dc-14be649b7814" providerId="ADAL" clId="{82D88D87-1FCB-44EA-8301-320AE08F615E}" dt="2022-09-14T01:55:52.307" v="1743" actId="947"/>
          <ac:spMkLst>
            <pc:docMk/>
            <pc:sldMk cId="1115549341" sldId="318"/>
            <ac:spMk id="153" creationId="{F2EE7BBF-C64E-46FE-A6BB-06FBD13DB742}"/>
          </ac:spMkLst>
        </pc:spChg>
        <pc:spChg chg="mod">
          <ac:chgData name="Soleil Yi" userId="c719b956-004a-4243-81dc-14be649b7814" providerId="ADAL" clId="{82D88D87-1FCB-44EA-8301-320AE08F615E}" dt="2022-09-14T01:55:52.356" v="1755" actId="947"/>
          <ac:spMkLst>
            <pc:docMk/>
            <pc:sldMk cId="1115549341" sldId="318"/>
            <ac:spMk id="154" creationId="{2C8F1134-4111-404E-A731-3827453FEB3E}"/>
          </ac:spMkLst>
        </pc:spChg>
        <pc:spChg chg="mod">
          <ac:chgData name="Soleil Yi" userId="c719b956-004a-4243-81dc-14be649b7814" providerId="ADAL" clId="{82D88D87-1FCB-44EA-8301-320AE08F615E}" dt="2022-09-14T01:55:52.399" v="1767" actId="947"/>
          <ac:spMkLst>
            <pc:docMk/>
            <pc:sldMk cId="1115549341" sldId="318"/>
            <ac:spMk id="155" creationId="{609C5398-C5B5-4448-AD18-914CF8B90181}"/>
          </ac:spMkLst>
        </pc:spChg>
        <pc:spChg chg="mod">
          <ac:chgData name="Soleil Yi" userId="c719b956-004a-4243-81dc-14be649b7814" providerId="ADAL" clId="{82D88D87-1FCB-44EA-8301-320AE08F615E}" dt="2022-09-14T01:55:52.437" v="1779" actId="947"/>
          <ac:spMkLst>
            <pc:docMk/>
            <pc:sldMk cId="1115549341" sldId="318"/>
            <ac:spMk id="156" creationId="{3C58E599-1E04-4A79-866B-8BF693F718D1}"/>
          </ac:spMkLst>
        </pc:spChg>
        <pc:spChg chg="mod">
          <ac:chgData name="Soleil Yi" userId="c719b956-004a-4243-81dc-14be649b7814" providerId="ADAL" clId="{82D88D87-1FCB-44EA-8301-320AE08F615E}" dt="2022-09-14T01:55:52.464" v="1787" actId="947"/>
          <ac:spMkLst>
            <pc:docMk/>
            <pc:sldMk cId="1115549341" sldId="318"/>
            <ac:spMk id="157" creationId="{DCA3E38F-89A4-46C1-9DE0-500C482FC078}"/>
          </ac:spMkLst>
        </pc:spChg>
        <pc:spChg chg="mod">
          <ac:chgData name="Soleil Yi" userId="c719b956-004a-4243-81dc-14be649b7814" providerId="ADAL" clId="{82D88D87-1FCB-44EA-8301-320AE08F615E}" dt="2022-09-14T01:55:52.491" v="1795" actId="947"/>
          <ac:spMkLst>
            <pc:docMk/>
            <pc:sldMk cId="1115549341" sldId="318"/>
            <ac:spMk id="158" creationId="{0778F5CC-55D7-4BFE-AE26-147D6487AD3A}"/>
          </ac:spMkLst>
        </pc:spChg>
        <pc:spChg chg="mod">
          <ac:chgData name="Soleil Yi" userId="c719b956-004a-4243-81dc-14be649b7814" providerId="ADAL" clId="{82D88D87-1FCB-44EA-8301-320AE08F615E}" dt="2022-09-14T01:55:52.516" v="1803" actId="947"/>
          <ac:spMkLst>
            <pc:docMk/>
            <pc:sldMk cId="1115549341" sldId="318"/>
            <ac:spMk id="159" creationId="{BD6DD62A-D434-4A53-AEF6-66F4E4C18B33}"/>
          </ac:spMkLst>
        </pc:spChg>
        <pc:spChg chg="mod">
          <ac:chgData name="Soleil Yi" userId="c719b956-004a-4243-81dc-14be649b7814" providerId="ADAL" clId="{82D88D87-1FCB-44EA-8301-320AE08F615E}" dt="2022-09-14T01:55:52.538" v="1811" actId="947"/>
          <ac:spMkLst>
            <pc:docMk/>
            <pc:sldMk cId="1115549341" sldId="318"/>
            <ac:spMk id="160" creationId="{A55EA36A-7031-44A9-8C49-3EE846C3AE87}"/>
          </ac:spMkLst>
        </pc:spChg>
        <pc:spChg chg="mod">
          <ac:chgData name="Soleil Yi" userId="c719b956-004a-4243-81dc-14be649b7814" providerId="ADAL" clId="{82D88D87-1FCB-44EA-8301-320AE08F615E}" dt="2022-09-14T01:55:52.560" v="1819" actId="947"/>
          <ac:spMkLst>
            <pc:docMk/>
            <pc:sldMk cId="1115549341" sldId="318"/>
            <ac:spMk id="161" creationId="{86B23E62-96AB-420F-9630-684C96B1ED26}"/>
          </ac:spMkLst>
        </pc:spChg>
        <pc:spChg chg="mod">
          <ac:chgData name="Soleil Yi" userId="c719b956-004a-4243-81dc-14be649b7814" providerId="ADAL" clId="{82D88D87-1FCB-44EA-8301-320AE08F615E}" dt="2022-09-14T01:55:52.186" v="1695" actId="947"/>
          <ac:spMkLst>
            <pc:docMk/>
            <pc:sldMk cId="1115549341" sldId="318"/>
            <ac:spMk id="163" creationId="{75E28E27-3D02-4A53-A4B4-F0003065E0F3}"/>
          </ac:spMkLst>
        </pc:spChg>
        <pc:spChg chg="mod">
          <ac:chgData name="Soleil Yi" userId="c719b956-004a-4243-81dc-14be649b7814" providerId="ADAL" clId="{82D88D87-1FCB-44EA-8301-320AE08F615E}" dt="2022-09-14T01:55:52.254" v="1726" actId="947"/>
          <ac:spMkLst>
            <pc:docMk/>
            <pc:sldMk cId="1115549341" sldId="318"/>
            <ac:spMk id="164" creationId="{C1D815E1-BBAE-4E98-B24D-3473405E1419}"/>
          </ac:spMkLst>
        </pc:spChg>
        <pc:spChg chg="mod">
          <ac:chgData name="Soleil Yi" userId="c719b956-004a-4243-81dc-14be649b7814" providerId="ADAL" clId="{82D88D87-1FCB-44EA-8301-320AE08F615E}" dt="2022-09-14T01:55:52.302" v="1741" actId="947"/>
          <ac:spMkLst>
            <pc:docMk/>
            <pc:sldMk cId="1115549341" sldId="318"/>
            <ac:spMk id="165" creationId="{66C33FD5-EA9B-4494-B6E8-F1DE5DEB55C2}"/>
          </ac:spMkLst>
        </pc:spChg>
        <pc:spChg chg="mod">
          <ac:chgData name="Soleil Yi" userId="c719b956-004a-4243-81dc-14be649b7814" providerId="ADAL" clId="{82D88D87-1FCB-44EA-8301-320AE08F615E}" dt="2022-09-14T01:55:52.344" v="1752" actId="947"/>
          <ac:spMkLst>
            <pc:docMk/>
            <pc:sldMk cId="1115549341" sldId="318"/>
            <ac:spMk id="166" creationId="{7823E50C-9D84-46F6-BD00-D4AE20A39BE7}"/>
          </ac:spMkLst>
        </pc:spChg>
        <pc:spChg chg="mod">
          <ac:chgData name="Soleil Yi" userId="c719b956-004a-4243-81dc-14be649b7814" providerId="ADAL" clId="{82D88D87-1FCB-44EA-8301-320AE08F615E}" dt="2022-09-14T01:55:52.391" v="1765" actId="947"/>
          <ac:spMkLst>
            <pc:docMk/>
            <pc:sldMk cId="1115549341" sldId="318"/>
            <ac:spMk id="167" creationId="{1C7E2C42-4E91-458D-A76D-F87A14118204}"/>
          </ac:spMkLst>
        </pc:spChg>
        <pc:spChg chg="mod">
          <ac:chgData name="Soleil Yi" userId="c719b956-004a-4243-81dc-14be649b7814" providerId="ADAL" clId="{82D88D87-1FCB-44EA-8301-320AE08F615E}" dt="2022-09-14T01:55:52.431" v="1777" actId="947"/>
          <ac:spMkLst>
            <pc:docMk/>
            <pc:sldMk cId="1115549341" sldId="318"/>
            <ac:spMk id="168" creationId="{A17E094C-9510-4119-B360-ED6EE10A16CC}"/>
          </ac:spMkLst>
        </pc:spChg>
        <pc:spChg chg="mod">
          <ac:chgData name="Soleil Yi" userId="c719b956-004a-4243-81dc-14be649b7814" providerId="ADAL" clId="{82D88D87-1FCB-44EA-8301-320AE08F615E}" dt="2022-09-14T01:55:52.219" v="1709" actId="947"/>
          <ac:spMkLst>
            <pc:docMk/>
            <pc:sldMk cId="1115549341" sldId="318"/>
            <ac:spMk id="169" creationId="{0C129BD8-C07C-4630-831F-0A9DDC7D47B0}"/>
          </ac:spMkLst>
        </pc:spChg>
        <pc:spChg chg="mod">
          <ac:chgData name="Soleil Yi" userId="c719b956-004a-4243-81dc-14be649b7814" providerId="ADAL" clId="{82D88D87-1FCB-44EA-8301-320AE08F615E}" dt="2022-09-14T01:55:51.899" v="1619" actId="947"/>
          <ac:spMkLst>
            <pc:docMk/>
            <pc:sldMk cId="1115549341" sldId="318"/>
            <ac:spMk id="170" creationId="{35DDD6F6-2134-4BBC-8E27-15A64A65ECCE}"/>
          </ac:spMkLst>
        </pc:spChg>
        <pc:spChg chg="mod">
          <ac:chgData name="Soleil Yi" userId="c719b956-004a-4243-81dc-14be649b7814" providerId="ADAL" clId="{82D88D87-1FCB-44EA-8301-320AE08F615E}" dt="2022-09-14T01:55:52.175" v="1690" actId="947"/>
          <ac:spMkLst>
            <pc:docMk/>
            <pc:sldMk cId="1115549341" sldId="318"/>
            <ac:spMk id="171" creationId="{9B1A833C-EA93-4657-8EB7-616E82CB58E1}"/>
          </ac:spMkLst>
        </pc:spChg>
        <pc:spChg chg="mod">
          <ac:chgData name="Soleil Yi" userId="c719b956-004a-4243-81dc-14be649b7814" providerId="ADAL" clId="{82D88D87-1FCB-44EA-8301-320AE08F615E}" dt="2022-09-14T01:55:52.159" v="1682" actId="947"/>
          <ac:spMkLst>
            <pc:docMk/>
            <pc:sldMk cId="1115549341" sldId="318"/>
            <ac:spMk id="172" creationId="{735ED540-AF7E-42E1-91C6-40546C2D3C99}"/>
          </ac:spMkLst>
        </pc:spChg>
        <pc:spChg chg="mod">
          <ac:chgData name="Soleil Yi" userId="c719b956-004a-4243-81dc-14be649b7814" providerId="ADAL" clId="{82D88D87-1FCB-44EA-8301-320AE08F615E}" dt="2022-09-14T01:55:52.188" v="1696" actId="947"/>
          <ac:spMkLst>
            <pc:docMk/>
            <pc:sldMk cId="1115549341" sldId="318"/>
            <ac:spMk id="173" creationId="{67F1F0B6-5ADB-4C82-A4E6-5FD77BBB773A}"/>
          </ac:spMkLst>
        </pc:spChg>
      </pc:sldChg>
      <pc:sldChg chg="modSp mod">
        <pc:chgData name="Soleil Yi" userId="c719b956-004a-4243-81dc-14be649b7814" providerId="ADAL" clId="{82D88D87-1FCB-44EA-8301-320AE08F615E}" dt="2022-09-14T01:55:51.864" v="1615" actId="947"/>
        <pc:sldMkLst>
          <pc:docMk/>
          <pc:sldMk cId="3843188851" sldId="319"/>
        </pc:sldMkLst>
        <pc:spChg chg="mod">
          <ac:chgData name="Soleil Yi" userId="c719b956-004a-4243-81dc-14be649b7814" providerId="ADAL" clId="{82D88D87-1FCB-44EA-8301-320AE08F615E}" dt="2022-09-14T01:55:51.164" v="1369" actId="947"/>
          <ac:spMkLst>
            <pc:docMk/>
            <pc:sldMk cId="3843188851" sldId="319"/>
            <ac:spMk id="2" creationId="{D3AB3783-1D7A-4595-AD73-D15BA2F80BBD}"/>
          </ac:spMkLst>
        </pc:spChg>
        <pc:spChg chg="mod">
          <ac:chgData name="Soleil Yi" userId="c719b956-004a-4243-81dc-14be649b7814" providerId="ADAL" clId="{82D88D87-1FCB-44EA-8301-320AE08F615E}" dt="2022-09-14T01:55:51.200" v="1384" actId="947"/>
          <ac:spMkLst>
            <pc:docMk/>
            <pc:sldMk cId="3843188851" sldId="319"/>
            <ac:spMk id="7" creationId="{D96F78A7-37E5-490E-9461-50C0B7D1B3EC}"/>
          </ac:spMkLst>
        </pc:spChg>
        <pc:spChg chg="mod">
          <ac:chgData name="Soleil Yi" userId="c719b956-004a-4243-81dc-14be649b7814" providerId="ADAL" clId="{82D88D87-1FCB-44EA-8301-320AE08F615E}" dt="2022-09-14T01:55:51.151" v="1362" actId="947"/>
          <ac:spMkLst>
            <pc:docMk/>
            <pc:sldMk cId="3843188851" sldId="319"/>
            <ac:spMk id="10" creationId="{AC73E836-C72D-4D1B-9D9E-F59049C84228}"/>
          </ac:spMkLst>
        </pc:spChg>
        <pc:spChg chg="mod">
          <ac:chgData name="Soleil Yi" userId="c719b956-004a-4243-81dc-14be649b7814" providerId="ADAL" clId="{82D88D87-1FCB-44EA-8301-320AE08F615E}" dt="2022-09-14T01:55:51.204" v="1387" actId="947"/>
          <ac:spMkLst>
            <pc:docMk/>
            <pc:sldMk cId="3843188851" sldId="319"/>
            <ac:spMk id="11" creationId="{6B8AFA54-B687-49FC-9F48-3C923FB0F48E}"/>
          </ac:spMkLst>
        </pc:spChg>
        <pc:spChg chg="mod">
          <ac:chgData name="Soleil Yi" userId="c719b956-004a-4243-81dc-14be649b7814" providerId="ADAL" clId="{82D88D87-1FCB-44EA-8301-320AE08F615E}" dt="2022-09-14T01:55:51.194" v="1381" actId="947"/>
          <ac:spMkLst>
            <pc:docMk/>
            <pc:sldMk cId="3843188851" sldId="319"/>
            <ac:spMk id="13" creationId="{00B466CC-FFD7-45FB-AF21-2810069AB027}"/>
          </ac:spMkLst>
        </pc:spChg>
        <pc:spChg chg="mod">
          <ac:chgData name="Soleil Yi" userId="c719b956-004a-4243-81dc-14be649b7814" providerId="ADAL" clId="{82D88D87-1FCB-44EA-8301-320AE08F615E}" dt="2022-09-14T01:55:51.062" v="1321" actId="947"/>
          <ac:spMkLst>
            <pc:docMk/>
            <pc:sldMk cId="3843188851" sldId="319"/>
            <ac:spMk id="15" creationId="{4F284427-C24B-449F-B94B-1ED0879F8EB6}"/>
          </ac:spMkLst>
        </pc:spChg>
        <pc:spChg chg="mod">
          <ac:chgData name="Soleil Yi" userId="c719b956-004a-4243-81dc-14be649b7814" providerId="ADAL" clId="{82D88D87-1FCB-44EA-8301-320AE08F615E}" dt="2022-09-14T01:55:51.188" v="1379" actId="947"/>
          <ac:spMkLst>
            <pc:docMk/>
            <pc:sldMk cId="3843188851" sldId="319"/>
            <ac:spMk id="16" creationId="{FF893BA8-A8FD-4E02-854C-98783C681C66}"/>
          </ac:spMkLst>
        </pc:spChg>
        <pc:spChg chg="mod">
          <ac:chgData name="Soleil Yi" userId="c719b956-004a-4243-81dc-14be649b7814" providerId="ADAL" clId="{82D88D87-1FCB-44EA-8301-320AE08F615E}" dt="2022-09-14T01:55:51.150" v="1361" actId="947"/>
          <ac:spMkLst>
            <pc:docMk/>
            <pc:sldMk cId="3843188851" sldId="319"/>
            <ac:spMk id="17" creationId="{8BD0AED8-D714-409B-9CAE-BE97DCB3747C}"/>
          </ac:spMkLst>
        </pc:spChg>
        <pc:spChg chg="mod">
          <ac:chgData name="Soleil Yi" userId="c719b956-004a-4243-81dc-14be649b7814" providerId="ADAL" clId="{82D88D87-1FCB-44EA-8301-320AE08F615E}" dt="2022-09-14T01:55:51.029" v="1303" actId="947"/>
          <ac:spMkLst>
            <pc:docMk/>
            <pc:sldMk cId="3843188851" sldId="319"/>
            <ac:spMk id="18" creationId="{48327D77-8790-4A76-B3B6-FDEA6B0B8B62}"/>
          </ac:spMkLst>
        </pc:spChg>
        <pc:spChg chg="mod">
          <ac:chgData name="Soleil Yi" userId="c719b956-004a-4243-81dc-14be649b7814" providerId="ADAL" clId="{82D88D87-1FCB-44EA-8301-320AE08F615E}" dt="2022-09-14T01:55:51.183" v="1376" actId="947"/>
          <ac:spMkLst>
            <pc:docMk/>
            <pc:sldMk cId="3843188851" sldId="319"/>
            <ac:spMk id="19" creationId="{4C95D301-A6F3-4BCC-B2ED-7406403EA2C5}"/>
          </ac:spMkLst>
        </pc:spChg>
        <pc:spChg chg="mod">
          <ac:chgData name="Soleil Yi" userId="c719b956-004a-4243-81dc-14be649b7814" providerId="ADAL" clId="{82D88D87-1FCB-44EA-8301-320AE08F615E}" dt="2022-09-14T01:55:51.191" v="1380" actId="947"/>
          <ac:spMkLst>
            <pc:docMk/>
            <pc:sldMk cId="3843188851" sldId="319"/>
            <ac:spMk id="20" creationId="{4ADFCB20-15A2-43B1-86EC-B2EF4F1A18E0}"/>
          </ac:spMkLst>
        </pc:spChg>
        <pc:spChg chg="mod">
          <ac:chgData name="Soleil Yi" userId="c719b956-004a-4243-81dc-14be649b7814" providerId="ADAL" clId="{82D88D87-1FCB-44EA-8301-320AE08F615E}" dt="2022-09-14T01:55:51.161" v="1368" actId="947"/>
          <ac:spMkLst>
            <pc:docMk/>
            <pc:sldMk cId="3843188851" sldId="319"/>
            <ac:spMk id="21" creationId="{D35F0BBB-DD39-44AD-B9A2-BAB551C73140}"/>
          </ac:spMkLst>
        </pc:spChg>
        <pc:spChg chg="mod">
          <ac:chgData name="Soleil Yi" userId="c719b956-004a-4243-81dc-14be649b7814" providerId="ADAL" clId="{82D88D87-1FCB-44EA-8301-320AE08F615E}" dt="2022-09-14T01:55:51.082" v="1325" actId="947"/>
          <ac:spMkLst>
            <pc:docMk/>
            <pc:sldMk cId="3843188851" sldId="319"/>
            <ac:spMk id="22" creationId="{4E64AC5D-25CB-4EC5-B764-BD452929B66A}"/>
          </ac:spMkLst>
        </pc:spChg>
        <pc:spChg chg="mod">
          <ac:chgData name="Soleil Yi" userId="c719b956-004a-4243-81dc-14be649b7814" providerId="ADAL" clId="{82D88D87-1FCB-44EA-8301-320AE08F615E}" dt="2022-09-14T01:55:51.185" v="1377" actId="947"/>
          <ac:spMkLst>
            <pc:docMk/>
            <pc:sldMk cId="3843188851" sldId="319"/>
            <ac:spMk id="23" creationId="{496E343B-A047-48FE-94A9-630841C73D40}"/>
          </ac:spMkLst>
        </pc:spChg>
        <pc:spChg chg="mod">
          <ac:chgData name="Soleil Yi" userId="c719b956-004a-4243-81dc-14be649b7814" providerId="ADAL" clId="{82D88D87-1FCB-44EA-8301-320AE08F615E}" dt="2022-09-14T01:55:51.039" v="1309" actId="947"/>
          <ac:spMkLst>
            <pc:docMk/>
            <pc:sldMk cId="3843188851" sldId="319"/>
            <ac:spMk id="24" creationId="{944F7E20-6BD5-4A9A-A4BA-259117C61423}"/>
          </ac:spMkLst>
        </pc:spChg>
        <pc:spChg chg="mod">
          <ac:chgData name="Soleil Yi" userId="c719b956-004a-4243-81dc-14be649b7814" providerId="ADAL" clId="{82D88D87-1FCB-44EA-8301-320AE08F615E}" dt="2022-09-14T01:55:51.008" v="1293" actId="947"/>
          <ac:spMkLst>
            <pc:docMk/>
            <pc:sldMk cId="3843188851" sldId="319"/>
            <ac:spMk id="25" creationId="{F7A5120A-1394-4031-911F-B8297B70764D}"/>
          </ac:spMkLst>
        </pc:spChg>
        <pc:spChg chg="mod">
          <ac:chgData name="Soleil Yi" userId="c719b956-004a-4243-81dc-14be649b7814" providerId="ADAL" clId="{82D88D87-1FCB-44EA-8301-320AE08F615E}" dt="2022-09-14T01:55:51.120" v="1345" actId="947"/>
          <ac:spMkLst>
            <pc:docMk/>
            <pc:sldMk cId="3843188851" sldId="319"/>
            <ac:spMk id="26" creationId="{FDF8DC50-6F72-47A6-95E8-35205DF2F476}"/>
          </ac:spMkLst>
        </pc:spChg>
        <pc:spChg chg="mod">
          <ac:chgData name="Soleil Yi" userId="c719b956-004a-4243-81dc-14be649b7814" providerId="ADAL" clId="{82D88D87-1FCB-44EA-8301-320AE08F615E}" dt="2022-09-14T01:55:51.181" v="1375" actId="947"/>
          <ac:spMkLst>
            <pc:docMk/>
            <pc:sldMk cId="3843188851" sldId="319"/>
            <ac:spMk id="27" creationId="{67A23B55-F969-4A4B-9E42-5D57576102A5}"/>
          </ac:spMkLst>
        </pc:spChg>
        <pc:spChg chg="mod">
          <ac:chgData name="Soleil Yi" userId="c719b956-004a-4243-81dc-14be649b7814" providerId="ADAL" clId="{82D88D87-1FCB-44EA-8301-320AE08F615E}" dt="2022-09-14T01:55:51.136" v="1354" actId="947"/>
          <ac:spMkLst>
            <pc:docMk/>
            <pc:sldMk cId="3843188851" sldId="319"/>
            <ac:spMk id="29" creationId="{CAAAE53C-CE2D-4C6B-91DC-8F6EC39A63F9}"/>
          </ac:spMkLst>
        </pc:spChg>
        <pc:spChg chg="mod">
          <ac:chgData name="Soleil Yi" userId="c719b956-004a-4243-81dc-14be649b7814" providerId="ADAL" clId="{82D88D87-1FCB-44EA-8301-320AE08F615E}" dt="2022-09-14T01:55:51.219" v="1391" actId="947"/>
          <ac:spMkLst>
            <pc:docMk/>
            <pc:sldMk cId="3843188851" sldId="319"/>
            <ac:spMk id="30" creationId="{244EDB97-9F4B-4D66-9D99-45E3B946E099}"/>
          </ac:spMkLst>
        </pc:spChg>
        <pc:spChg chg="mod">
          <ac:chgData name="Soleil Yi" userId="c719b956-004a-4243-81dc-14be649b7814" providerId="ADAL" clId="{82D88D87-1FCB-44EA-8301-320AE08F615E}" dt="2022-09-14T01:55:51.259" v="1403" actId="947"/>
          <ac:spMkLst>
            <pc:docMk/>
            <pc:sldMk cId="3843188851" sldId="319"/>
            <ac:spMk id="31" creationId="{74B46390-BEAF-4C6D-9022-A4F6197AB45D}"/>
          </ac:spMkLst>
        </pc:spChg>
        <pc:spChg chg="mod">
          <ac:chgData name="Soleil Yi" userId="c719b956-004a-4243-81dc-14be649b7814" providerId="ADAL" clId="{82D88D87-1FCB-44EA-8301-320AE08F615E}" dt="2022-09-14T01:55:51.295" v="1416" actId="947"/>
          <ac:spMkLst>
            <pc:docMk/>
            <pc:sldMk cId="3843188851" sldId="319"/>
            <ac:spMk id="32" creationId="{4AFFAEE9-C5AF-43A9-A75E-E5EC8786D25F}"/>
          </ac:spMkLst>
        </pc:spChg>
        <pc:spChg chg="mod">
          <ac:chgData name="Soleil Yi" userId="c719b956-004a-4243-81dc-14be649b7814" providerId="ADAL" clId="{82D88D87-1FCB-44EA-8301-320AE08F615E}" dt="2022-09-14T01:55:51.329" v="1427" actId="947"/>
          <ac:spMkLst>
            <pc:docMk/>
            <pc:sldMk cId="3843188851" sldId="319"/>
            <ac:spMk id="33" creationId="{75EC9487-83DF-419B-87DC-69B8CBBDC5A9}"/>
          </ac:spMkLst>
        </pc:spChg>
        <pc:spChg chg="mod">
          <ac:chgData name="Soleil Yi" userId="c719b956-004a-4243-81dc-14be649b7814" providerId="ADAL" clId="{82D88D87-1FCB-44EA-8301-320AE08F615E}" dt="2022-09-14T01:55:51.366" v="1439" actId="947"/>
          <ac:spMkLst>
            <pc:docMk/>
            <pc:sldMk cId="3843188851" sldId="319"/>
            <ac:spMk id="34" creationId="{977C4186-F770-4F91-9BA4-C341E7290721}"/>
          </ac:spMkLst>
        </pc:spChg>
        <pc:spChg chg="mod">
          <ac:chgData name="Soleil Yi" userId="c719b956-004a-4243-81dc-14be649b7814" providerId="ADAL" clId="{82D88D87-1FCB-44EA-8301-320AE08F615E}" dt="2022-09-14T01:55:51.400" v="1451" actId="947"/>
          <ac:spMkLst>
            <pc:docMk/>
            <pc:sldMk cId="3843188851" sldId="319"/>
            <ac:spMk id="35" creationId="{BA25662E-8964-4039-ABF4-A71EF0194CAF}"/>
          </ac:spMkLst>
        </pc:spChg>
        <pc:spChg chg="mod">
          <ac:chgData name="Soleil Yi" userId="c719b956-004a-4243-81dc-14be649b7814" providerId="ADAL" clId="{82D88D87-1FCB-44EA-8301-320AE08F615E}" dt="2022-09-14T01:55:51.431" v="1463" actId="947"/>
          <ac:spMkLst>
            <pc:docMk/>
            <pc:sldMk cId="3843188851" sldId="319"/>
            <ac:spMk id="36" creationId="{9571424E-A79E-43FF-9D47-0F916134020C}"/>
          </ac:spMkLst>
        </pc:spChg>
        <pc:spChg chg="mod">
          <ac:chgData name="Soleil Yi" userId="c719b956-004a-4243-81dc-14be649b7814" providerId="ADAL" clId="{82D88D87-1FCB-44EA-8301-320AE08F615E}" dt="2022-09-14T01:55:51.462" v="1475" actId="947"/>
          <ac:spMkLst>
            <pc:docMk/>
            <pc:sldMk cId="3843188851" sldId="319"/>
            <ac:spMk id="37" creationId="{980B2DE8-1C7A-47A2-9B5B-13E944185128}"/>
          </ac:spMkLst>
        </pc:spChg>
        <pc:spChg chg="mod">
          <ac:chgData name="Soleil Yi" userId="c719b956-004a-4243-81dc-14be649b7814" providerId="ADAL" clId="{82D88D87-1FCB-44EA-8301-320AE08F615E}" dt="2022-09-14T01:55:51.493" v="1487" actId="947"/>
          <ac:spMkLst>
            <pc:docMk/>
            <pc:sldMk cId="3843188851" sldId="319"/>
            <ac:spMk id="39" creationId="{2CB6A288-03C1-426B-BEBB-D9F3DD8C852A}"/>
          </ac:spMkLst>
        </pc:spChg>
        <pc:spChg chg="mod">
          <ac:chgData name="Soleil Yi" userId="c719b956-004a-4243-81dc-14be649b7814" providerId="ADAL" clId="{82D88D87-1FCB-44EA-8301-320AE08F615E}" dt="2022-09-14T01:55:51.522" v="1499" actId="947"/>
          <ac:spMkLst>
            <pc:docMk/>
            <pc:sldMk cId="3843188851" sldId="319"/>
            <ac:spMk id="40" creationId="{8F5243BE-3E2B-4CCB-B751-AF736E2549F3}"/>
          </ac:spMkLst>
        </pc:spChg>
        <pc:spChg chg="mod">
          <ac:chgData name="Soleil Yi" userId="c719b956-004a-4243-81dc-14be649b7814" providerId="ADAL" clId="{82D88D87-1FCB-44EA-8301-320AE08F615E}" dt="2022-09-14T01:55:51.552" v="1511" actId="947"/>
          <ac:spMkLst>
            <pc:docMk/>
            <pc:sldMk cId="3843188851" sldId="319"/>
            <ac:spMk id="41" creationId="{3AD554A6-1EDA-4E19-8006-D228ADCF2224}"/>
          </ac:spMkLst>
        </pc:spChg>
        <pc:spChg chg="mod">
          <ac:chgData name="Soleil Yi" userId="c719b956-004a-4243-81dc-14be649b7814" providerId="ADAL" clId="{82D88D87-1FCB-44EA-8301-320AE08F615E}" dt="2022-09-14T01:55:51.584" v="1524" actId="947"/>
          <ac:spMkLst>
            <pc:docMk/>
            <pc:sldMk cId="3843188851" sldId="319"/>
            <ac:spMk id="42" creationId="{9FD63908-DFE9-4F34-AAD2-5181A9FFFF9E}"/>
          </ac:spMkLst>
        </pc:spChg>
        <pc:spChg chg="mod">
          <ac:chgData name="Soleil Yi" userId="c719b956-004a-4243-81dc-14be649b7814" providerId="ADAL" clId="{82D88D87-1FCB-44EA-8301-320AE08F615E}" dt="2022-09-14T01:55:51.614" v="1536" actId="947"/>
          <ac:spMkLst>
            <pc:docMk/>
            <pc:sldMk cId="3843188851" sldId="319"/>
            <ac:spMk id="43" creationId="{07051F52-EA82-4D25-A7F4-D465DFDD78B5}"/>
          </ac:spMkLst>
        </pc:spChg>
        <pc:spChg chg="mod">
          <ac:chgData name="Soleil Yi" userId="c719b956-004a-4243-81dc-14be649b7814" providerId="ADAL" clId="{82D88D87-1FCB-44EA-8301-320AE08F615E}" dt="2022-09-14T01:55:51.060" v="1320" actId="947"/>
          <ac:spMkLst>
            <pc:docMk/>
            <pc:sldMk cId="3843188851" sldId="319"/>
            <ac:spMk id="52" creationId="{36326353-C771-400E-B63B-E9A8FE0F4EBC}"/>
          </ac:spMkLst>
        </pc:spChg>
        <pc:spChg chg="mod">
          <ac:chgData name="Soleil Yi" userId="c719b956-004a-4243-81dc-14be649b7814" providerId="ADAL" clId="{82D88D87-1FCB-44EA-8301-320AE08F615E}" dt="2022-09-14T01:55:51.208" v="1388" actId="947"/>
          <ac:spMkLst>
            <pc:docMk/>
            <pc:sldMk cId="3843188851" sldId="319"/>
            <ac:spMk id="54" creationId="{FD5183D9-27CE-439B-9873-30FC99D82B39}"/>
          </ac:spMkLst>
        </pc:spChg>
        <pc:spChg chg="mod">
          <ac:chgData name="Soleil Yi" userId="c719b956-004a-4243-81dc-14be649b7814" providerId="ADAL" clId="{82D88D87-1FCB-44EA-8301-320AE08F615E}" dt="2022-09-14T01:55:51.054" v="1316" actId="947"/>
          <ac:spMkLst>
            <pc:docMk/>
            <pc:sldMk cId="3843188851" sldId="319"/>
            <ac:spMk id="55" creationId="{BB5E3523-0E68-4459-B558-FCBD3A74E84E}"/>
          </ac:spMkLst>
        </pc:spChg>
        <pc:spChg chg="mod">
          <ac:chgData name="Soleil Yi" userId="c719b956-004a-4243-81dc-14be649b7814" providerId="ADAL" clId="{82D88D87-1FCB-44EA-8301-320AE08F615E}" dt="2022-09-14T01:55:51.156" v="1366" actId="947"/>
          <ac:spMkLst>
            <pc:docMk/>
            <pc:sldMk cId="3843188851" sldId="319"/>
            <ac:spMk id="56" creationId="{06C3FFC4-0A7B-4E27-9092-E035EEA60949}"/>
          </ac:spMkLst>
        </pc:spChg>
        <pc:spChg chg="mod">
          <ac:chgData name="Soleil Yi" userId="c719b956-004a-4243-81dc-14be649b7814" providerId="ADAL" clId="{82D88D87-1FCB-44EA-8301-320AE08F615E}" dt="2022-09-14T01:55:51.247" v="1400" actId="947"/>
          <ac:spMkLst>
            <pc:docMk/>
            <pc:sldMk cId="3843188851" sldId="319"/>
            <ac:spMk id="57" creationId="{4AE589C3-3E93-4955-8B31-C609502CD5A3}"/>
          </ac:spMkLst>
        </pc:spChg>
        <pc:spChg chg="mod">
          <ac:chgData name="Soleil Yi" userId="c719b956-004a-4243-81dc-14be649b7814" providerId="ADAL" clId="{82D88D87-1FCB-44EA-8301-320AE08F615E}" dt="2022-09-14T01:55:51.283" v="1412" actId="947"/>
          <ac:spMkLst>
            <pc:docMk/>
            <pc:sldMk cId="3843188851" sldId="319"/>
            <ac:spMk id="58" creationId="{A377DD38-1D21-4E51-920E-6F0FE8266E52}"/>
          </ac:spMkLst>
        </pc:spChg>
        <pc:spChg chg="mod">
          <ac:chgData name="Soleil Yi" userId="c719b956-004a-4243-81dc-14be649b7814" providerId="ADAL" clId="{82D88D87-1FCB-44EA-8301-320AE08F615E}" dt="2022-09-14T01:55:51.320" v="1424" actId="947"/>
          <ac:spMkLst>
            <pc:docMk/>
            <pc:sldMk cId="3843188851" sldId="319"/>
            <ac:spMk id="59" creationId="{3D081417-C626-40F6-A858-5CE3E8E44F16}"/>
          </ac:spMkLst>
        </pc:spChg>
        <pc:spChg chg="mod">
          <ac:chgData name="Soleil Yi" userId="c719b956-004a-4243-81dc-14be649b7814" providerId="ADAL" clId="{82D88D87-1FCB-44EA-8301-320AE08F615E}" dt="2022-09-14T01:55:51.355" v="1436" actId="947"/>
          <ac:spMkLst>
            <pc:docMk/>
            <pc:sldMk cId="3843188851" sldId="319"/>
            <ac:spMk id="60" creationId="{7F87239D-D789-4DC2-A4FF-49ECE0EB18AD}"/>
          </ac:spMkLst>
        </pc:spChg>
        <pc:spChg chg="mod">
          <ac:chgData name="Soleil Yi" userId="c719b956-004a-4243-81dc-14be649b7814" providerId="ADAL" clId="{82D88D87-1FCB-44EA-8301-320AE08F615E}" dt="2022-09-14T01:55:51.391" v="1448" actId="947"/>
          <ac:spMkLst>
            <pc:docMk/>
            <pc:sldMk cId="3843188851" sldId="319"/>
            <ac:spMk id="61" creationId="{F24AD0FD-E1A2-467E-AD98-B0690EFE58A9}"/>
          </ac:spMkLst>
        </pc:spChg>
        <pc:spChg chg="mod">
          <ac:chgData name="Soleil Yi" userId="c719b956-004a-4243-81dc-14be649b7814" providerId="ADAL" clId="{82D88D87-1FCB-44EA-8301-320AE08F615E}" dt="2022-09-14T01:55:51.422" v="1460" actId="947"/>
          <ac:spMkLst>
            <pc:docMk/>
            <pc:sldMk cId="3843188851" sldId="319"/>
            <ac:spMk id="62" creationId="{58F39803-629D-4291-9E6B-48976DE219BA}"/>
          </ac:spMkLst>
        </pc:spChg>
        <pc:spChg chg="mod">
          <ac:chgData name="Soleil Yi" userId="c719b956-004a-4243-81dc-14be649b7814" providerId="ADAL" clId="{82D88D87-1FCB-44EA-8301-320AE08F615E}" dt="2022-09-14T01:55:51.158" v="1367" actId="947"/>
          <ac:spMkLst>
            <pc:docMk/>
            <pc:sldMk cId="3843188851" sldId="319"/>
            <ac:spMk id="63" creationId="{1E6F5624-CD0D-4618-873F-B77F6897CEEB}"/>
          </ac:spMkLst>
        </pc:spChg>
        <pc:spChg chg="mod">
          <ac:chgData name="Soleil Yi" userId="c719b956-004a-4243-81dc-14be649b7814" providerId="ADAL" clId="{82D88D87-1FCB-44EA-8301-320AE08F615E}" dt="2022-09-14T01:55:51.456" v="1473" actId="947"/>
          <ac:spMkLst>
            <pc:docMk/>
            <pc:sldMk cId="3843188851" sldId="319"/>
            <ac:spMk id="64" creationId="{CEF3ED7C-448D-47CE-8C78-D4F4F94C3213}"/>
          </ac:spMkLst>
        </pc:spChg>
        <pc:spChg chg="mod">
          <ac:chgData name="Soleil Yi" userId="c719b956-004a-4243-81dc-14be649b7814" providerId="ADAL" clId="{82D88D87-1FCB-44EA-8301-320AE08F615E}" dt="2022-09-14T01:55:51.487" v="1485" actId="947"/>
          <ac:spMkLst>
            <pc:docMk/>
            <pc:sldMk cId="3843188851" sldId="319"/>
            <ac:spMk id="65" creationId="{810EFA19-797B-4272-84EE-ED1390FB273B}"/>
          </ac:spMkLst>
        </pc:spChg>
        <pc:spChg chg="mod">
          <ac:chgData name="Soleil Yi" userId="c719b956-004a-4243-81dc-14be649b7814" providerId="ADAL" clId="{82D88D87-1FCB-44EA-8301-320AE08F615E}" dt="2022-09-14T01:55:51.516" v="1497" actId="947"/>
          <ac:spMkLst>
            <pc:docMk/>
            <pc:sldMk cId="3843188851" sldId="319"/>
            <ac:spMk id="66" creationId="{F515F3CF-400C-4E7B-BAFA-E0E7C6913699}"/>
          </ac:spMkLst>
        </pc:spChg>
        <pc:spChg chg="mod">
          <ac:chgData name="Soleil Yi" userId="c719b956-004a-4243-81dc-14be649b7814" providerId="ADAL" clId="{82D88D87-1FCB-44EA-8301-320AE08F615E}" dt="2022-09-14T01:55:51.546" v="1509" actId="947"/>
          <ac:spMkLst>
            <pc:docMk/>
            <pc:sldMk cId="3843188851" sldId="319"/>
            <ac:spMk id="67" creationId="{3812D7B2-A2ED-42C0-9AF1-30FC88D42CDB}"/>
          </ac:spMkLst>
        </pc:spChg>
        <pc:spChg chg="mod">
          <ac:chgData name="Soleil Yi" userId="c719b956-004a-4243-81dc-14be649b7814" providerId="ADAL" clId="{82D88D87-1FCB-44EA-8301-320AE08F615E}" dt="2022-09-14T01:55:51.576" v="1521" actId="947"/>
          <ac:spMkLst>
            <pc:docMk/>
            <pc:sldMk cId="3843188851" sldId="319"/>
            <ac:spMk id="68" creationId="{DE6E3928-A711-4D5C-9992-0CB563D542A5}"/>
          </ac:spMkLst>
        </pc:spChg>
        <pc:spChg chg="mod">
          <ac:chgData name="Soleil Yi" userId="c719b956-004a-4243-81dc-14be649b7814" providerId="ADAL" clId="{82D88D87-1FCB-44EA-8301-320AE08F615E}" dt="2022-09-14T01:55:51.605" v="1532" actId="947"/>
          <ac:spMkLst>
            <pc:docMk/>
            <pc:sldMk cId="3843188851" sldId="319"/>
            <ac:spMk id="69" creationId="{BCA62934-EFBD-4C99-B503-CDD1DA4206C5}"/>
          </ac:spMkLst>
        </pc:spChg>
        <pc:spChg chg="mod">
          <ac:chgData name="Soleil Yi" userId="c719b956-004a-4243-81dc-14be649b7814" providerId="ADAL" clId="{82D88D87-1FCB-44EA-8301-320AE08F615E}" dt="2022-09-14T01:55:51.631" v="1543" actId="947"/>
          <ac:spMkLst>
            <pc:docMk/>
            <pc:sldMk cId="3843188851" sldId="319"/>
            <ac:spMk id="70" creationId="{E968B592-83DA-473F-9D05-6D3E2DDFAABF}"/>
          </ac:spMkLst>
        </pc:spChg>
        <pc:spChg chg="mod">
          <ac:chgData name="Soleil Yi" userId="c719b956-004a-4243-81dc-14be649b7814" providerId="ADAL" clId="{82D88D87-1FCB-44EA-8301-320AE08F615E}" dt="2022-09-14T01:55:51.653" v="1551" actId="947"/>
          <ac:spMkLst>
            <pc:docMk/>
            <pc:sldMk cId="3843188851" sldId="319"/>
            <ac:spMk id="71" creationId="{B037648D-B2BF-4358-9449-8C04FCDE4818}"/>
          </ac:spMkLst>
        </pc:spChg>
        <pc:spChg chg="mod">
          <ac:chgData name="Soleil Yi" userId="c719b956-004a-4243-81dc-14be649b7814" providerId="ADAL" clId="{82D88D87-1FCB-44EA-8301-320AE08F615E}" dt="2022-09-14T01:55:51.676" v="1559" actId="947"/>
          <ac:spMkLst>
            <pc:docMk/>
            <pc:sldMk cId="3843188851" sldId="319"/>
            <ac:spMk id="72" creationId="{7732E81A-5B23-4DDA-A8A0-67E45760A9A6}"/>
          </ac:spMkLst>
        </pc:spChg>
        <pc:spChg chg="mod">
          <ac:chgData name="Soleil Yi" userId="c719b956-004a-4243-81dc-14be649b7814" providerId="ADAL" clId="{82D88D87-1FCB-44EA-8301-320AE08F615E}" dt="2022-09-14T01:55:51.701" v="1567" actId="947"/>
          <ac:spMkLst>
            <pc:docMk/>
            <pc:sldMk cId="3843188851" sldId="319"/>
            <ac:spMk id="73" creationId="{A1AA7EC9-0A96-4110-BD4A-986AF36F1B8C}"/>
          </ac:spMkLst>
        </pc:spChg>
        <pc:spChg chg="mod">
          <ac:chgData name="Soleil Yi" userId="c719b956-004a-4243-81dc-14be649b7814" providerId="ADAL" clId="{82D88D87-1FCB-44EA-8301-320AE08F615E}" dt="2022-09-14T01:55:51.722" v="1575" actId="947"/>
          <ac:spMkLst>
            <pc:docMk/>
            <pc:sldMk cId="3843188851" sldId="319"/>
            <ac:spMk id="74" creationId="{84DA1847-9E70-4DB8-8CA2-F36B593D8CC9}"/>
          </ac:spMkLst>
        </pc:spChg>
        <pc:spChg chg="mod">
          <ac:chgData name="Soleil Yi" userId="c719b956-004a-4243-81dc-14be649b7814" providerId="ADAL" clId="{82D88D87-1FCB-44EA-8301-320AE08F615E}" dt="2022-09-14T01:55:51.746" v="1583" actId="947"/>
          <ac:spMkLst>
            <pc:docMk/>
            <pc:sldMk cId="3843188851" sldId="319"/>
            <ac:spMk id="75" creationId="{FEF31B7C-FE53-4AE8-A397-B7D89ED24EAA}"/>
          </ac:spMkLst>
        </pc:spChg>
        <pc:spChg chg="mod">
          <ac:chgData name="Soleil Yi" userId="c719b956-004a-4243-81dc-14be649b7814" providerId="ADAL" clId="{82D88D87-1FCB-44EA-8301-320AE08F615E}" dt="2022-09-14T01:55:51.769" v="1591" actId="947"/>
          <ac:spMkLst>
            <pc:docMk/>
            <pc:sldMk cId="3843188851" sldId="319"/>
            <ac:spMk id="76" creationId="{97702861-A5B9-4375-A94E-149550CBA9B7}"/>
          </ac:spMkLst>
        </pc:spChg>
        <pc:spChg chg="mod">
          <ac:chgData name="Soleil Yi" userId="c719b956-004a-4243-81dc-14be649b7814" providerId="ADAL" clId="{82D88D87-1FCB-44EA-8301-320AE08F615E}" dt="2022-09-14T01:55:51.024" v="1301" actId="947"/>
          <ac:spMkLst>
            <pc:docMk/>
            <pc:sldMk cId="3843188851" sldId="319"/>
            <ac:spMk id="78" creationId="{0D779C28-30FA-46B6-BD72-5B0CD48C6FD5}"/>
          </ac:spMkLst>
        </pc:spChg>
        <pc:spChg chg="mod">
          <ac:chgData name="Soleil Yi" userId="c719b956-004a-4243-81dc-14be649b7814" providerId="ADAL" clId="{82D88D87-1FCB-44EA-8301-320AE08F615E}" dt="2022-09-14T01:55:51.197" v="1382" actId="947"/>
          <ac:spMkLst>
            <pc:docMk/>
            <pc:sldMk cId="3843188851" sldId="319"/>
            <ac:spMk id="79" creationId="{4B5C9356-3EFF-4A10-9E68-B4EEE120F710}"/>
          </ac:spMkLst>
        </pc:spChg>
        <pc:spChg chg="mod">
          <ac:chgData name="Soleil Yi" userId="c719b956-004a-4243-81dc-14be649b7814" providerId="ADAL" clId="{82D88D87-1FCB-44EA-8301-320AE08F615E}" dt="2022-09-14T01:55:51.237" v="1397" actId="947"/>
          <ac:spMkLst>
            <pc:docMk/>
            <pc:sldMk cId="3843188851" sldId="319"/>
            <ac:spMk id="80" creationId="{51196B2A-0E96-48B8-B706-3AA0EC4B0D07}"/>
          </ac:spMkLst>
        </pc:spChg>
        <pc:spChg chg="mod">
          <ac:chgData name="Soleil Yi" userId="c719b956-004a-4243-81dc-14be649b7814" providerId="ADAL" clId="{82D88D87-1FCB-44EA-8301-320AE08F615E}" dt="2022-09-14T01:55:51.274" v="1409" actId="947"/>
          <ac:spMkLst>
            <pc:docMk/>
            <pc:sldMk cId="3843188851" sldId="319"/>
            <ac:spMk id="81" creationId="{8A459666-4599-4D01-A07A-9840FE79DA66}"/>
          </ac:spMkLst>
        </pc:spChg>
        <pc:spChg chg="mod">
          <ac:chgData name="Soleil Yi" userId="c719b956-004a-4243-81dc-14be649b7814" providerId="ADAL" clId="{82D88D87-1FCB-44EA-8301-320AE08F615E}" dt="2022-09-14T01:55:51.308" v="1420" actId="947"/>
          <ac:spMkLst>
            <pc:docMk/>
            <pc:sldMk cId="3843188851" sldId="319"/>
            <ac:spMk id="82" creationId="{C9AC74A0-6207-4542-BDD5-047BC705C19B}"/>
          </ac:spMkLst>
        </pc:spChg>
        <pc:spChg chg="mod">
          <ac:chgData name="Soleil Yi" userId="c719b956-004a-4243-81dc-14be649b7814" providerId="ADAL" clId="{82D88D87-1FCB-44EA-8301-320AE08F615E}" dt="2022-09-14T01:55:51.346" v="1433" actId="947"/>
          <ac:spMkLst>
            <pc:docMk/>
            <pc:sldMk cId="3843188851" sldId="319"/>
            <ac:spMk id="83" creationId="{0F801F6F-8420-40E5-B8B5-68FF0EC12D44}"/>
          </ac:spMkLst>
        </pc:spChg>
        <pc:spChg chg="mod">
          <ac:chgData name="Soleil Yi" userId="c719b956-004a-4243-81dc-14be649b7814" providerId="ADAL" clId="{82D88D87-1FCB-44EA-8301-320AE08F615E}" dt="2022-09-14T01:55:51.381" v="1444" actId="947"/>
          <ac:spMkLst>
            <pc:docMk/>
            <pc:sldMk cId="3843188851" sldId="319"/>
            <ac:spMk id="84" creationId="{A5122832-FD82-4D0C-935E-0251E43E5762}"/>
          </ac:spMkLst>
        </pc:spChg>
        <pc:spChg chg="mod">
          <ac:chgData name="Soleil Yi" userId="c719b956-004a-4243-81dc-14be649b7814" providerId="ADAL" clId="{82D88D87-1FCB-44EA-8301-320AE08F615E}" dt="2022-09-14T01:55:51.413" v="1456" actId="947"/>
          <ac:spMkLst>
            <pc:docMk/>
            <pc:sldMk cId="3843188851" sldId="319"/>
            <ac:spMk id="85" creationId="{76A5B17F-ADCE-4BD6-B4F8-75F528C567F1}"/>
          </ac:spMkLst>
        </pc:spChg>
        <pc:spChg chg="mod">
          <ac:chgData name="Soleil Yi" userId="c719b956-004a-4243-81dc-14be649b7814" providerId="ADAL" clId="{82D88D87-1FCB-44EA-8301-320AE08F615E}" dt="2022-09-14T01:55:51.444" v="1468" actId="947"/>
          <ac:spMkLst>
            <pc:docMk/>
            <pc:sldMk cId="3843188851" sldId="319"/>
            <ac:spMk id="86" creationId="{ADB2C9DC-0FB9-4258-B4AA-64F53E299431}"/>
          </ac:spMkLst>
        </pc:spChg>
        <pc:spChg chg="mod">
          <ac:chgData name="Soleil Yi" userId="c719b956-004a-4243-81dc-14be649b7814" providerId="ADAL" clId="{82D88D87-1FCB-44EA-8301-320AE08F615E}" dt="2022-09-14T01:55:51.474" v="1479" actId="947"/>
          <ac:spMkLst>
            <pc:docMk/>
            <pc:sldMk cId="3843188851" sldId="319"/>
            <ac:spMk id="87" creationId="{3CA9AC8A-542F-4CEF-AA6C-1528CDA56C28}"/>
          </ac:spMkLst>
        </pc:spChg>
        <pc:spChg chg="mod">
          <ac:chgData name="Soleil Yi" userId="c719b956-004a-4243-81dc-14be649b7814" providerId="ADAL" clId="{82D88D87-1FCB-44EA-8301-320AE08F615E}" dt="2022-09-14T01:55:51.504" v="1492" actId="947"/>
          <ac:spMkLst>
            <pc:docMk/>
            <pc:sldMk cId="3843188851" sldId="319"/>
            <ac:spMk id="88" creationId="{21864CD0-4D8F-40C8-8B8A-845671FE36CD}"/>
          </ac:spMkLst>
        </pc:spChg>
        <pc:spChg chg="mod">
          <ac:chgData name="Soleil Yi" userId="c719b956-004a-4243-81dc-14be649b7814" providerId="ADAL" clId="{82D88D87-1FCB-44EA-8301-320AE08F615E}" dt="2022-09-14T01:55:51.532" v="1503" actId="947"/>
          <ac:spMkLst>
            <pc:docMk/>
            <pc:sldMk cId="3843188851" sldId="319"/>
            <ac:spMk id="89" creationId="{0887686C-1FFC-465F-B53C-F5884C347935}"/>
          </ac:spMkLst>
        </pc:spChg>
        <pc:spChg chg="mod">
          <ac:chgData name="Soleil Yi" userId="c719b956-004a-4243-81dc-14be649b7814" providerId="ADAL" clId="{82D88D87-1FCB-44EA-8301-320AE08F615E}" dt="2022-09-14T01:55:51.563" v="1515" actId="947"/>
          <ac:spMkLst>
            <pc:docMk/>
            <pc:sldMk cId="3843188851" sldId="319"/>
            <ac:spMk id="90" creationId="{9C2522C1-4CFD-4422-B229-3BA4CD68D8ED}"/>
          </ac:spMkLst>
        </pc:spChg>
        <pc:spChg chg="mod">
          <ac:chgData name="Soleil Yi" userId="c719b956-004a-4243-81dc-14be649b7814" providerId="ADAL" clId="{82D88D87-1FCB-44EA-8301-320AE08F615E}" dt="2022-09-14T01:55:51.592" v="1527" actId="947"/>
          <ac:spMkLst>
            <pc:docMk/>
            <pc:sldMk cId="3843188851" sldId="319"/>
            <ac:spMk id="91" creationId="{8CB59E85-4893-4038-B5EB-D7734ABB9BDB}"/>
          </ac:spMkLst>
        </pc:spChg>
        <pc:spChg chg="mod">
          <ac:chgData name="Soleil Yi" userId="c719b956-004a-4243-81dc-14be649b7814" providerId="ADAL" clId="{82D88D87-1FCB-44EA-8301-320AE08F615E}" dt="2022-09-14T01:55:51.620" v="1539" actId="947"/>
          <ac:spMkLst>
            <pc:docMk/>
            <pc:sldMk cId="3843188851" sldId="319"/>
            <ac:spMk id="92" creationId="{CE30C07D-C78C-4599-982A-D55621D7C28B}"/>
          </ac:spMkLst>
        </pc:spChg>
        <pc:spChg chg="mod">
          <ac:chgData name="Soleil Yi" userId="c719b956-004a-4243-81dc-14be649b7814" providerId="ADAL" clId="{82D88D87-1FCB-44EA-8301-320AE08F615E}" dt="2022-09-14T01:55:51.642" v="1547" actId="947"/>
          <ac:spMkLst>
            <pc:docMk/>
            <pc:sldMk cId="3843188851" sldId="319"/>
            <ac:spMk id="93" creationId="{92CAE1F3-2ADA-40B8-93D1-535E9E20D8B6}"/>
          </ac:spMkLst>
        </pc:spChg>
        <pc:spChg chg="mod">
          <ac:chgData name="Soleil Yi" userId="c719b956-004a-4243-81dc-14be649b7814" providerId="ADAL" clId="{82D88D87-1FCB-44EA-8301-320AE08F615E}" dt="2022-09-14T01:55:51.665" v="1555" actId="947"/>
          <ac:spMkLst>
            <pc:docMk/>
            <pc:sldMk cId="3843188851" sldId="319"/>
            <ac:spMk id="94" creationId="{D267CA4E-1169-44BF-A8C4-2291CD516196}"/>
          </ac:spMkLst>
        </pc:spChg>
        <pc:spChg chg="mod">
          <ac:chgData name="Soleil Yi" userId="c719b956-004a-4243-81dc-14be649b7814" providerId="ADAL" clId="{82D88D87-1FCB-44EA-8301-320AE08F615E}" dt="2022-09-14T01:55:51.689" v="1563" actId="947"/>
          <ac:spMkLst>
            <pc:docMk/>
            <pc:sldMk cId="3843188851" sldId="319"/>
            <ac:spMk id="95" creationId="{E34CF49A-5169-4040-BAD7-D6B8FAC313A8}"/>
          </ac:spMkLst>
        </pc:spChg>
        <pc:spChg chg="mod">
          <ac:chgData name="Soleil Yi" userId="c719b956-004a-4243-81dc-14be649b7814" providerId="ADAL" clId="{82D88D87-1FCB-44EA-8301-320AE08F615E}" dt="2022-09-14T01:55:51.713" v="1571" actId="947"/>
          <ac:spMkLst>
            <pc:docMk/>
            <pc:sldMk cId="3843188851" sldId="319"/>
            <ac:spMk id="96" creationId="{E53503A3-AEAB-4EDE-9100-D11E74F5C645}"/>
          </ac:spMkLst>
        </pc:spChg>
        <pc:spChg chg="mod">
          <ac:chgData name="Soleil Yi" userId="c719b956-004a-4243-81dc-14be649b7814" providerId="ADAL" clId="{82D88D87-1FCB-44EA-8301-320AE08F615E}" dt="2022-09-14T01:55:51.735" v="1579" actId="947"/>
          <ac:spMkLst>
            <pc:docMk/>
            <pc:sldMk cId="3843188851" sldId="319"/>
            <ac:spMk id="97" creationId="{26DFB7B4-387B-4F16-8E64-BC3F3C3BD056}"/>
          </ac:spMkLst>
        </pc:spChg>
        <pc:spChg chg="mod">
          <ac:chgData name="Soleil Yi" userId="c719b956-004a-4243-81dc-14be649b7814" providerId="ADAL" clId="{82D88D87-1FCB-44EA-8301-320AE08F615E}" dt="2022-09-14T01:55:51.757" v="1587" actId="947"/>
          <ac:spMkLst>
            <pc:docMk/>
            <pc:sldMk cId="3843188851" sldId="319"/>
            <ac:spMk id="98" creationId="{833EF857-5CB2-40C3-97C8-18F969120820}"/>
          </ac:spMkLst>
        </pc:spChg>
        <pc:spChg chg="mod">
          <ac:chgData name="Soleil Yi" userId="c719b956-004a-4243-81dc-14be649b7814" providerId="ADAL" clId="{82D88D87-1FCB-44EA-8301-320AE08F615E}" dt="2022-09-14T01:55:51.779" v="1595" actId="947"/>
          <ac:spMkLst>
            <pc:docMk/>
            <pc:sldMk cId="3843188851" sldId="319"/>
            <ac:spMk id="99" creationId="{2D197879-16AB-40FB-A8B9-B28C02614F43}"/>
          </ac:spMkLst>
        </pc:spChg>
        <pc:spChg chg="mod">
          <ac:chgData name="Soleil Yi" userId="c719b956-004a-4243-81dc-14be649b7814" providerId="ADAL" clId="{82D88D87-1FCB-44EA-8301-320AE08F615E}" dt="2022-09-14T01:55:51.796" v="1599" actId="947"/>
          <ac:spMkLst>
            <pc:docMk/>
            <pc:sldMk cId="3843188851" sldId="319"/>
            <ac:spMk id="100" creationId="{8A7128D3-0356-4A3F-BACC-4C8F8A176034}"/>
          </ac:spMkLst>
        </pc:spChg>
        <pc:spChg chg="mod">
          <ac:chgData name="Soleil Yi" userId="c719b956-004a-4243-81dc-14be649b7814" providerId="ADAL" clId="{82D88D87-1FCB-44EA-8301-320AE08F615E}" dt="2022-09-14T01:55:51.813" v="1603" actId="947"/>
          <ac:spMkLst>
            <pc:docMk/>
            <pc:sldMk cId="3843188851" sldId="319"/>
            <ac:spMk id="101" creationId="{D5C9F620-2CB4-4EA0-A60F-6117AF9C48A7}"/>
          </ac:spMkLst>
        </pc:spChg>
        <pc:spChg chg="mod">
          <ac:chgData name="Soleil Yi" userId="c719b956-004a-4243-81dc-14be649b7814" providerId="ADAL" clId="{82D88D87-1FCB-44EA-8301-320AE08F615E}" dt="2022-09-14T01:55:51.830" v="1607" actId="947"/>
          <ac:spMkLst>
            <pc:docMk/>
            <pc:sldMk cId="3843188851" sldId="319"/>
            <ac:spMk id="102" creationId="{C01BEC26-DA36-49D4-BD4C-F96A627BC072}"/>
          </ac:spMkLst>
        </pc:spChg>
        <pc:spChg chg="mod">
          <ac:chgData name="Soleil Yi" userId="c719b956-004a-4243-81dc-14be649b7814" providerId="ADAL" clId="{82D88D87-1FCB-44EA-8301-320AE08F615E}" dt="2022-09-14T01:55:51.847" v="1611" actId="947"/>
          <ac:spMkLst>
            <pc:docMk/>
            <pc:sldMk cId="3843188851" sldId="319"/>
            <ac:spMk id="103" creationId="{565E9D48-E9B9-4534-9231-B9A0F9A50D55}"/>
          </ac:spMkLst>
        </pc:spChg>
        <pc:spChg chg="mod">
          <ac:chgData name="Soleil Yi" userId="c719b956-004a-4243-81dc-14be649b7814" providerId="ADAL" clId="{82D88D87-1FCB-44EA-8301-320AE08F615E}" dt="2022-09-14T01:55:51.864" v="1615" actId="947"/>
          <ac:spMkLst>
            <pc:docMk/>
            <pc:sldMk cId="3843188851" sldId="319"/>
            <ac:spMk id="104" creationId="{E3288798-B445-45D5-966C-7EF9EF712A69}"/>
          </ac:spMkLst>
        </pc:spChg>
        <pc:spChg chg="mod">
          <ac:chgData name="Soleil Yi" userId="c719b956-004a-4243-81dc-14be649b7814" providerId="ADAL" clId="{82D88D87-1FCB-44EA-8301-320AE08F615E}" dt="2022-09-14T01:55:50.854" v="1271" actId="947"/>
          <ac:spMkLst>
            <pc:docMk/>
            <pc:sldMk cId="3843188851" sldId="319"/>
            <ac:spMk id="105" creationId="{94528CB5-2970-49D3-A08F-EAF0F47EC946}"/>
          </ac:spMkLst>
        </pc:spChg>
        <pc:spChg chg="mod">
          <ac:chgData name="Soleil Yi" userId="c719b956-004a-4243-81dc-14be649b7814" providerId="ADAL" clId="{82D88D87-1FCB-44EA-8301-320AE08F615E}" dt="2022-09-14T01:55:51.202" v="1386" actId="947"/>
          <ac:spMkLst>
            <pc:docMk/>
            <pc:sldMk cId="3843188851" sldId="319"/>
            <ac:spMk id="106" creationId="{2850CC76-DC82-4FAE-B28E-66745EF89DAA}"/>
          </ac:spMkLst>
        </pc:spChg>
        <pc:spChg chg="mod">
          <ac:chgData name="Soleil Yi" userId="c719b956-004a-4243-81dc-14be649b7814" providerId="ADAL" clId="{82D88D87-1FCB-44EA-8301-320AE08F615E}" dt="2022-09-14T01:55:51.056" v="1318" actId="947"/>
          <ac:spMkLst>
            <pc:docMk/>
            <pc:sldMk cId="3843188851" sldId="319"/>
            <ac:spMk id="107" creationId="{3752AF46-E1EA-4DBF-A696-68A3041B4548}"/>
          </ac:spMkLst>
        </pc:spChg>
        <pc:spChg chg="mod">
          <ac:chgData name="Soleil Yi" userId="c719b956-004a-4243-81dc-14be649b7814" providerId="ADAL" clId="{82D88D87-1FCB-44EA-8301-320AE08F615E}" dt="2022-09-14T01:55:51.036" v="1307" actId="947"/>
          <ac:spMkLst>
            <pc:docMk/>
            <pc:sldMk cId="3843188851" sldId="319"/>
            <ac:spMk id="108" creationId="{C73AF33B-32C6-4313-9092-58813784F2D1}"/>
          </ac:spMkLst>
        </pc:spChg>
      </pc:sldChg>
      <pc:sldChg chg="modSp mod">
        <pc:chgData name="Soleil Yi" userId="c719b956-004a-4243-81dc-14be649b7814" providerId="ADAL" clId="{82D88D87-1FCB-44EA-8301-320AE08F615E}" dt="2022-09-14T01:55:55.389" v="2660" actId="947"/>
        <pc:sldMkLst>
          <pc:docMk/>
          <pc:sldMk cId="2010775971" sldId="320"/>
        </pc:sldMkLst>
        <pc:spChg chg="mod">
          <ac:chgData name="Soleil Yi" userId="c719b956-004a-4243-81dc-14be649b7814" providerId="ADAL" clId="{82D88D87-1FCB-44EA-8301-320AE08F615E}" dt="2022-09-14T01:55:55.381" v="2655" actId="947"/>
          <ac:spMkLst>
            <pc:docMk/>
            <pc:sldMk cId="2010775971" sldId="320"/>
            <ac:spMk id="4" creationId="{64A2DE67-78E4-4562-8893-98CA051977B2}"/>
          </ac:spMkLst>
        </pc:spChg>
        <pc:spChg chg="mod">
          <ac:chgData name="Soleil Yi" userId="c719b956-004a-4243-81dc-14be649b7814" providerId="ADAL" clId="{82D88D87-1FCB-44EA-8301-320AE08F615E}" dt="2022-09-14T01:55:55.388" v="2659" actId="947"/>
          <ac:spMkLst>
            <pc:docMk/>
            <pc:sldMk cId="2010775971" sldId="320"/>
            <ac:spMk id="7" creationId="{3D2881CD-D2DC-4820-9C57-106494D766BE}"/>
          </ac:spMkLst>
        </pc:spChg>
        <pc:spChg chg="mod">
          <ac:chgData name="Soleil Yi" userId="c719b956-004a-4243-81dc-14be649b7814" providerId="ADAL" clId="{82D88D87-1FCB-44EA-8301-320AE08F615E}" dt="2022-09-14T01:55:55.389" v="2660" actId="947"/>
          <ac:spMkLst>
            <pc:docMk/>
            <pc:sldMk cId="2010775971" sldId="320"/>
            <ac:spMk id="8" creationId="{FBDF2CA9-5E38-4FE5-9706-8DF294E76B53}"/>
          </ac:spMkLst>
        </pc:spChg>
        <pc:spChg chg="mod">
          <ac:chgData name="Soleil Yi" userId="c719b956-004a-4243-81dc-14be649b7814" providerId="ADAL" clId="{82D88D87-1FCB-44EA-8301-320AE08F615E}" dt="2022-09-14T01:55:55.383" v="2656" actId="947"/>
          <ac:spMkLst>
            <pc:docMk/>
            <pc:sldMk cId="2010775971" sldId="320"/>
            <ac:spMk id="15" creationId="{70B14D1E-8CFA-471A-A51D-94D46240EE91}"/>
          </ac:spMkLst>
        </pc:spChg>
        <pc:spChg chg="mod">
          <ac:chgData name="Soleil Yi" userId="c719b956-004a-4243-81dc-14be649b7814" providerId="ADAL" clId="{82D88D87-1FCB-44EA-8301-320AE08F615E}" dt="2022-09-14T01:55:55.264" v="2624" actId="947"/>
          <ac:spMkLst>
            <pc:docMk/>
            <pc:sldMk cId="2010775971" sldId="320"/>
            <ac:spMk id="16" creationId="{63DEFABD-14A8-4271-996C-B33D9AA5F7E8}"/>
          </ac:spMkLst>
        </pc:spChg>
        <pc:spChg chg="mod">
          <ac:chgData name="Soleil Yi" userId="c719b956-004a-4243-81dc-14be649b7814" providerId="ADAL" clId="{82D88D87-1FCB-44EA-8301-320AE08F615E}" dt="2022-09-14T01:55:55.384" v="2657" actId="947"/>
          <ac:spMkLst>
            <pc:docMk/>
            <pc:sldMk cId="2010775971" sldId="320"/>
            <ac:spMk id="17" creationId="{CC1FC47A-67EC-4E6D-94AF-027B49A73F72}"/>
          </ac:spMkLst>
        </pc:spChg>
        <pc:spChg chg="mod">
          <ac:chgData name="Soleil Yi" userId="c719b956-004a-4243-81dc-14be649b7814" providerId="ADAL" clId="{82D88D87-1FCB-44EA-8301-320AE08F615E}" dt="2022-09-14T01:55:55.380" v="2654" actId="947"/>
          <ac:spMkLst>
            <pc:docMk/>
            <pc:sldMk cId="2010775971" sldId="320"/>
            <ac:spMk id="18" creationId="{59370202-45BB-45B4-973D-A6F714146D5F}"/>
          </ac:spMkLst>
        </pc:spChg>
        <pc:spChg chg="mod">
          <ac:chgData name="Soleil Yi" userId="c719b956-004a-4243-81dc-14be649b7814" providerId="ADAL" clId="{82D88D87-1FCB-44EA-8301-320AE08F615E}" dt="2022-09-14T01:55:55.378" v="2653" actId="947"/>
          <ac:spMkLst>
            <pc:docMk/>
            <pc:sldMk cId="2010775971" sldId="320"/>
            <ac:spMk id="20" creationId="{F8CC1BAB-D98B-4A65-ACBC-02E689533CF9}"/>
          </ac:spMkLst>
        </pc:spChg>
        <pc:spChg chg="mod">
          <ac:chgData name="Soleil Yi" userId="c719b956-004a-4243-81dc-14be649b7814" providerId="ADAL" clId="{82D88D87-1FCB-44EA-8301-320AE08F615E}" dt="2022-09-14T01:55:55.375" v="2652" actId="947"/>
          <ac:spMkLst>
            <pc:docMk/>
            <pc:sldMk cId="2010775971" sldId="320"/>
            <ac:spMk id="21" creationId="{08BEE7A6-954A-488A-A3FC-AE9AB2A31C7A}"/>
          </ac:spMkLst>
        </pc:spChg>
        <pc:spChg chg="mod">
          <ac:chgData name="Soleil Yi" userId="c719b956-004a-4243-81dc-14be649b7814" providerId="ADAL" clId="{82D88D87-1FCB-44EA-8301-320AE08F615E}" dt="2022-09-14T01:55:55.386" v="2658" actId="947"/>
          <ac:spMkLst>
            <pc:docMk/>
            <pc:sldMk cId="2010775971" sldId="320"/>
            <ac:spMk id="23" creationId="{0479B2FA-A736-4B60-AC46-731D6874FB03}"/>
          </ac:spMkLst>
        </pc:spChg>
      </pc:sldChg>
      <pc:sldChg chg="modSp mod">
        <pc:chgData name="Soleil Yi" userId="c719b956-004a-4243-81dc-14be649b7814" providerId="ADAL" clId="{82D88D87-1FCB-44EA-8301-320AE08F615E}" dt="2022-09-14T01:55:53.506" v="2103" actId="947"/>
        <pc:sldMkLst>
          <pc:docMk/>
          <pc:sldMk cId="4101708409" sldId="321"/>
        </pc:sldMkLst>
        <pc:spChg chg="mod">
          <ac:chgData name="Soleil Yi" userId="c719b956-004a-4243-81dc-14be649b7814" providerId="ADAL" clId="{82D88D87-1FCB-44EA-8301-320AE08F615E}" dt="2022-09-14T01:55:53.259" v="2037" actId="947"/>
          <ac:spMkLst>
            <pc:docMk/>
            <pc:sldMk cId="4101708409" sldId="321"/>
            <ac:spMk id="10" creationId="{B9C0B6C5-754C-48A4-97F0-1C8998398724}"/>
          </ac:spMkLst>
        </pc:spChg>
        <pc:spChg chg="mod">
          <ac:chgData name="Soleil Yi" userId="c719b956-004a-4243-81dc-14be649b7814" providerId="ADAL" clId="{82D88D87-1FCB-44EA-8301-320AE08F615E}" dt="2022-09-14T01:55:53.277" v="2047" actId="947"/>
          <ac:spMkLst>
            <pc:docMk/>
            <pc:sldMk cId="4101708409" sldId="321"/>
            <ac:spMk id="13" creationId="{F09CDB15-4D11-4A0C-BE3B-90CA7B6C6CC6}"/>
          </ac:spMkLst>
        </pc:spChg>
        <pc:spChg chg="mod">
          <ac:chgData name="Soleil Yi" userId="c719b956-004a-4243-81dc-14be649b7814" providerId="ADAL" clId="{82D88D87-1FCB-44EA-8301-320AE08F615E}" dt="2022-09-14T01:55:53.232" v="2023" actId="947"/>
          <ac:spMkLst>
            <pc:docMk/>
            <pc:sldMk cId="4101708409" sldId="321"/>
            <ac:spMk id="18" creationId="{65814222-7567-4E22-B2B2-908834DCF3C6}"/>
          </ac:spMkLst>
        </pc:spChg>
        <pc:spChg chg="mod">
          <ac:chgData name="Soleil Yi" userId="c719b956-004a-4243-81dc-14be649b7814" providerId="ADAL" clId="{82D88D87-1FCB-44EA-8301-320AE08F615E}" dt="2022-09-14T01:55:53.233" v="2024" actId="947"/>
          <ac:spMkLst>
            <pc:docMk/>
            <pc:sldMk cId="4101708409" sldId="321"/>
            <ac:spMk id="19" creationId="{981E0B55-5753-48C6-85F0-67CEA6B095F7}"/>
          </ac:spMkLst>
        </pc:spChg>
        <pc:spChg chg="mod">
          <ac:chgData name="Soleil Yi" userId="c719b956-004a-4243-81dc-14be649b7814" providerId="ADAL" clId="{82D88D87-1FCB-44EA-8301-320AE08F615E}" dt="2022-09-14T01:55:53.261" v="2038" actId="947"/>
          <ac:spMkLst>
            <pc:docMk/>
            <pc:sldMk cId="4101708409" sldId="321"/>
            <ac:spMk id="21" creationId="{4D0B1DB9-D179-4AD7-96D4-B4C1ED3D51CA}"/>
          </ac:spMkLst>
        </pc:spChg>
        <pc:spChg chg="mod">
          <ac:chgData name="Soleil Yi" userId="c719b956-004a-4243-81dc-14be649b7814" providerId="ADAL" clId="{82D88D87-1FCB-44EA-8301-320AE08F615E}" dt="2022-09-14T01:55:53.247" v="2030" actId="947"/>
          <ac:spMkLst>
            <pc:docMk/>
            <pc:sldMk cId="4101708409" sldId="321"/>
            <ac:spMk id="22" creationId="{5FA94F61-7787-4FE1-9F00-098379B8F8CA}"/>
          </ac:spMkLst>
        </pc:spChg>
        <pc:spChg chg="mod">
          <ac:chgData name="Soleil Yi" userId="c719b956-004a-4243-81dc-14be649b7814" providerId="ADAL" clId="{82D88D87-1FCB-44EA-8301-320AE08F615E}" dt="2022-09-14T01:55:53.266" v="2042" actId="947"/>
          <ac:spMkLst>
            <pc:docMk/>
            <pc:sldMk cId="4101708409" sldId="321"/>
            <ac:spMk id="23" creationId="{67878362-EC01-49E8-BA6A-9E0E6EBB0F98}"/>
          </ac:spMkLst>
        </pc:spChg>
        <pc:spChg chg="mod">
          <ac:chgData name="Soleil Yi" userId="c719b956-004a-4243-81dc-14be649b7814" providerId="ADAL" clId="{82D88D87-1FCB-44EA-8301-320AE08F615E}" dt="2022-09-14T01:55:53.223" v="2018" actId="947"/>
          <ac:spMkLst>
            <pc:docMk/>
            <pc:sldMk cId="4101708409" sldId="321"/>
            <ac:spMk id="24" creationId="{7B2141AA-7E66-468D-8F18-69914EC9A669}"/>
          </ac:spMkLst>
        </pc:spChg>
        <pc:spChg chg="mod">
          <ac:chgData name="Soleil Yi" userId="c719b956-004a-4243-81dc-14be649b7814" providerId="ADAL" clId="{82D88D87-1FCB-44EA-8301-320AE08F615E}" dt="2022-09-14T01:55:53.212" v="2012" actId="947"/>
          <ac:spMkLst>
            <pc:docMk/>
            <pc:sldMk cId="4101708409" sldId="321"/>
            <ac:spMk id="25" creationId="{A8CDD210-4743-4869-90D9-64FFAF0201A0}"/>
          </ac:spMkLst>
        </pc:spChg>
        <pc:spChg chg="mod">
          <ac:chgData name="Soleil Yi" userId="c719b956-004a-4243-81dc-14be649b7814" providerId="ADAL" clId="{82D88D87-1FCB-44EA-8301-320AE08F615E}" dt="2022-09-14T01:55:53.307" v="2063" actId="947"/>
          <ac:spMkLst>
            <pc:docMk/>
            <pc:sldMk cId="4101708409" sldId="321"/>
            <ac:spMk id="26" creationId="{ED58C545-D6C3-4E6D-BC98-7589F91A1E47}"/>
          </ac:spMkLst>
        </pc:spChg>
        <pc:spChg chg="mod">
          <ac:chgData name="Soleil Yi" userId="c719b956-004a-4243-81dc-14be649b7814" providerId="ADAL" clId="{82D88D87-1FCB-44EA-8301-320AE08F615E}" dt="2022-09-14T01:55:53.298" v="2058" actId="947"/>
          <ac:spMkLst>
            <pc:docMk/>
            <pc:sldMk cId="4101708409" sldId="321"/>
            <ac:spMk id="51" creationId="{591D19ED-334B-42B7-A7DE-E530A9BB0885}"/>
          </ac:spMkLst>
        </pc:spChg>
        <pc:spChg chg="mod">
          <ac:chgData name="Soleil Yi" userId="c719b956-004a-4243-81dc-14be649b7814" providerId="ADAL" clId="{82D88D87-1FCB-44EA-8301-320AE08F615E}" dt="2022-09-14T01:55:53.257" v="2036" actId="947"/>
          <ac:spMkLst>
            <pc:docMk/>
            <pc:sldMk cId="4101708409" sldId="321"/>
            <ac:spMk id="52" creationId="{96DA41F1-F281-46F6-B525-3AF93857EE6C}"/>
          </ac:spMkLst>
        </pc:spChg>
        <pc:spChg chg="mod">
          <ac:chgData name="Soleil Yi" userId="c719b956-004a-4243-81dc-14be649b7814" providerId="ADAL" clId="{82D88D87-1FCB-44EA-8301-320AE08F615E}" dt="2022-09-14T01:55:53.206" v="2008" actId="947"/>
          <ac:spMkLst>
            <pc:docMk/>
            <pc:sldMk cId="4101708409" sldId="321"/>
            <ac:spMk id="80" creationId="{FB43734E-D132-4804-A07E-236D191EB131}"/>
          </ac:spMkLst>
        </pc:spChg>
        <pc:spChg chg="mod">
          <ac:chgData name="Soleil Yi" userId="c719b956-004a-4243-81dc-14be649b7814" providerId="ADAL" clId="{82D88D87-1FCB-44EA-8301-320AE08F615E}" dt="2022-09-14T01:55:53.309" v="2064" actId="947"/>
          <ac:spMkLst>
            <pc:docMk/>
            <pc:sldMk cId="4101708409" sldId="321"/>
            <ac:spMk id="81" creationId="{F0F10C70-7DCF-4727-81C2-D72D2A14E027}"/>
          </ac:spMkLst>
        </pc:spChg>
        <pc:spChg chg="mod">
          <ac:chgData name="Soleil Yi" userId="c719b956-004a-4243-81dc-14be649b7814" providerId="ADAL" clId="{82D88D87-1FCB-44EA-8301-320AE08F615E}" dt="2022-09-14T01:55:53.175" v="1992" actId="947"/>
          <ac:spMkLst>
            <pc:docMk/>
            <pc:sldMk cId="4101708409" sldId="321"/>
            <ac:spMk id="82" creationId="{BC9E6816-4D82-4309-8B3A-0EB4576609F6}"/>
          </ac:spMkLst>
        </pc:spChg>
        <pc:spChg chg="mod">
          <ac:chgData name="Soleil Yi" userId="c719b956-004a-4243-81dc-14be649b7814" providerId="ADAL" clId="{82D88D87-1FCB-44EA-8301-320AE08F615E}" dt="2022-09-14T01:55:53.296" v="2057" actId="947"/>
          <ac:spMkLst>
            <pc:docMk/>
            <pc:sldMk cId="4101708409" sldId="321"/>
            <ac:spMk id="83" creationId="{A1317C06-5383-4C1E-B399-B561C6797CC0}"/>
          </ac:spMkLst>
        </pc:spChg>
        <pc:spChg chg="mod">
          <ac:chgData name="Soleil Yi" userId="c719b956-004a-4243-81dc-14be649b7814" providerId="ADAL" clId="{82D88D87-1FCB-44EA-8301-320AE08F615E}" dt="2022-09-14T01:55:53.311" v="2065" actId="947"/>
          <ac:spMkLst>
            <pc:docMk/>
            <pc:sldMk cId="4101708409" sldId="321"/>
            <ac:spMk id="99" creationId="{C5797C85-A84A-4DFD-A5E5-1CB2AC98B454}"/>
          </ac:spMkLst>
        </pc:spChg>
        <pc:spChg chg="mod">
          <ac:chgData name="Soleil Yi" userId="c719b956-004a-4243-81dc-14be649b7814" providerId="ADAL" clId="{82D88D87-1FCB-44EA-8301-320AE08F615E}" dt="2022-09-14T01:55:53.313" v="2066" actId="947"/>
          <ac:spMkLst>
            <pc:docMk/>
            <pc:sldMk cId="4101708409" sldId="321"/>
            <ac:spMk id="100" creationId="{8E083C4D-1571-4C30-9014-B1E4521A0D77}"/>
          </ac:spMkLst>
        </pc:spChg>
        <pc:spChg chg="mod">
          <ac:chgData name="Soleil Yi" userId="c719b956-004a-4243-81dc-14be649b7814" providerId="ADAL" clId="{82D88D87-1FCB-44EA-8301-320AE08F615E}" dt="2022-09-14T01:55:53.284" v="2051" actId="947"/>
          <ac:spMkLst>
            <pc:docMk/>
            <pc:sldMk cId="4101708409" sldId="321"/>
            <ac:spMk id="101" creationId="{C4C37B76-259D-406A-ADA3-F48A0ABB0814}"/>
          </ac:spMkLst>
        </pc:spChg>
        <pc:spChg chg="mod">
          <ac:chgData name="Soleil Yi" userId="c719b956-004a-4243-81dc-14be649b7814" providerId="ADAL" clId="{82D88D87-1FCB-44EA-8301-320AE08F615E}" dt="2022-09-14T01:55:53.282" v="2049" actId="947"/>
          <ac:spMkLst>
            <pc:docMk/>
            <pc:sldMk cId="4101708409" sldId="321"/>
            <ac:spMk id="102" creationId="{0460CA1E-AC7B-4938-A554-8D06963CBE53}"/>
          </ac:spMkLst>
        </pc:spChg>
        <pc:spChg chg="mod">
          <ac:chgData name="Soleil Yi" userId="c719b956-004a-4243-81dc-14be649b7814" providerId="ADAL" clId="{82D88D87-1FCB-44EA-8301-320AE08F615E}" dt="2022-09-14T01:55:53.229" v="2021" actId="947"/>
          <ac:spMkLst>
            <pc:docMk/>
            <pc:sldMk cId="4101708409" sldId="321"/>
            <ac:spMk id="103" creationId="{1E02371A-1CA6-4A48-AF14-940956A19FE6}"/>
          </ac:spMkLst>
        </pc:spChg>
        <pc:spChg chg="mod">
          <ac:chgData name="Soleil Yi" userId="c719b956-004a-4243-81dc-14be649b7814" providerId="ADAL" clId="{82D88D87-1FCB-44EA-8301-320AE08F615E}" dt="2022-09-14T01:55:53.161" v="1984" actId="947"/>
          <ac:spMkLst>
            <pc:docMk/>
            <pc:sldMk cId="4101708409" sldId="321"/>
            <ac:spMk id="118" creationId="{8BC56DCF-327F-46FA-BDBD-747A4ABBEE97}"/>
          </ac:spMkLst>
        </pc:spChg>
        <pc:spChg chg="mod">
          <ac:chgData name="Soleil Yi" userId="c719b956-004a-4243-81dc-14be649b7814" providerId="ADAL" clId="{82D88D87-1FCB-44EA-8301-320AE08F615E}" dt="2022-09-14T01:55:53.314" v="2067" actId="947"/>
          <ac:spMkLst>
            <pc:docMk/>
            <pc:sldMk cId="4101708409" sldId="321"/>
            <ac:spMk id="119" creationId="{F47C0366-CA4B-49BD-9777-6E8381596D4B}"/>
          </ac:spMkLst>
        </pc:spChg>
        <pc:spChg chg="mod">
          <ac:chgData name="Soleil Yi" userId="c719b956-004a-4243-81dc-14be649b7814" providerId="ADAL" clId="{82D88D87-1FCB-44EA-8301-320AE08F615E}" dt="2022-09-14T01:55:53.243" v="2028" actId="947"/>
          <ac:spMkLst>
            <pc:docMk/>
            <pc:sldMk cId="4101708409" sldId="321"/>
            <ac:spMk id="120" creationId="{A7B2FFF3-F841-4791-A179-44067F321037}"/>
          </ac:spMkLst>
        </pc:spChg>
        <pc:spChg chg="mod">
          <ac:chgData name="Soleil Yi" userId="c719b956-004a-4243-81dc-14be649b7814" providerId="ADAL" clId="{82D88D87-1FCB-44EA-8301-320AE08F615E}" dt="2022-09-14T01:55:53.167" v="1988" actId="947"/>
          <ac:spMkLst>
            <pc:docMk/>
            <pc:sldMk cId="4101708409" sldId="321"/>
            <ac:spMk id="121" creationId="{6C6C3E60-523A-47DD-9DEE-23A53F93CE55}"/>
          </ac:spMkLst>
        </pc:spChg>
        <pc:spChg chg="mod">
          <ac:chgData name="Soleil Yi" userId="c719b956-004a-4243-81dc-14be649b7814" providerId="ADAL" clId="{82D88D87-1FCB-44EA-8301-320AE08F615E}" dt="2022-09-14T01:55:53.305" v="2062" actId="947"/>
          <ac:spMkLst>
            <pc:docMk/>
            <pc:sldMk cId="4101708409" sldId="321"/>
            <ac:spMk id="122" creationId="{2497D8AE-A104-45FD-947F-26464FA95094}"/>
          </ac:spMkLst>
        </pc:spChg>
        <pc:spChg chg="mod">
          <ac:chgData name="Soleil Yi" userId="c719b956-004a-4243-81dc-14be649b7814" providerId="ADAL" clId="{82D88D87-1FCB-44EA-8301-320AE08F615E}" dt="2022-09-14T01:55:53.304" v="2061" actId="947"/>
          <ac:spMkLst>
            <pc:docMk/>
            <pc:sldMk cId="4101708409" sldId="321"/>
            <ac:spMk id="172" creationId="{DF01E4D1-C9AD-4A09-BF2B-ACAF57A4709F}"/>
          </ac:spMkLst>
        </pc:spChg>
        <pc:spChg chg="mod">
          <ac:chgData name="Soleil Yi" userId="c719b956-004a-4243-81dc-14be649b7814" providerId="ADAL" clId="{82D88D87-1FCB-44EA-8301-320AE08F615E}" dt="2022-09-14T01:55:53.330" v="2071" actId="947"/>
          <ac:spMkLst>
            <pc:docMk/>
            <pc:sldMk cId="4101708409" sldId="321"/>
            <ac:spMk id="173" creationId="{D8A1C26E-1B3D-4F58-A72A-7912BF4651A3}"/>
          </ac:spMkLst>
        </pc:spChg>
        <pc:spChg chg="mod">
          <ac:chgData name="Soleil Yi" userId="c719b956-004a-4243-81dc-14be649b7814" providerId="ADAL" clId="{82D88D87-1FCB-44EA-8301-320AE08F615E}" dt="2022-09-14T01:55:53.349" v="2075" actId="947"/>
          <ac:spMkLst>
            <pc:docMk/>
            <pc:sldMk cId="4101708409" sldId="321"/>
            <ac:spMk id="174" creationId="{C2B8D504-332A-4165-A272-18E8D175D6C3}"/>
          </ac:spMkLst>
        </pc:spChg>
        <pc:spChg chg="mod">
          <ac:chgData name="Soleil Yi" userId="c719b956-004a-4243-81dc-14be649b7814" providerId="ADAL" clId="{82D88D87-1FCB-44EA-8301-320AE08F615E}" dt="2022-09-14T01:55:53.368" v="2079" actId="947"/>
          <ac:spMkLst>
            <pc:docMk/>
            <pc:sldMk cId="4101708409" sldId="321"/>
            <ac:spMk id="175" creationId="{C5D7A3F0-7EBC-4300-9773-5955008C0751}"/>
          </ac:spMkLst>
        </pc:spChg>
        <pc:spChg chg="mod">
          <ac:chgData name="Soleil Yi" userId="c719b956-004a-4243-81dc-14be649b7814" providerId="ADAL" clId="{82D88D87-1FCB-44EA-8301-320AE08F615E}" dt="2022-09-14T01:55:53.386" v="2083" actId="947"/>
          <ac:spMkLst>
            <pc:docMk/>
            <pc:sldMk cId="4101708409" sldId="321"/>
            <ac:spMk id="176" creationId="{E9C59A6D-9852-4B06-B7C2-E516E780A753}"/>
          </ac:spMkLst>
        </pc:spChg>
        <pc:spChg chg="mod">
          <ac:chgData name="Soleil Yi" userId="c719b956-004a-4243-81dc-14be649b7814" providerId="ADAL" clId="{82D88D87-1FCB-44EA-8301-320AE08F615E}" dt="2022-09-14T01:55:53.406" v="2087" actId="947"/>
          <ac:spMkLst>
            <pc:docMk/>
            <pc:sldMk cId="4101708409" sldId="321"/>
            <ac:spMk id="177" creationId="{C3144D09-B352-4080-BC5A-699C18B42BBF}"/>
          </ac:spMkLst>
        </pc:spChg>
        <pc:spChg chg="mod">
          <ac:chgData name="Soleil Yi" userId="c719b956-004a-4243-81dc-14be649b7814" providerId="ADAL" clId="{82D88D87-1FCB-44EA-8301-320AE08F615E}" dt="2022-09-14T01:55:53.434" v="2091" actId="947"/>
          <ac:spMkLst>
            <pc:docMk/>
            <pc:sldMk cId="4101708409" sldId="321"/>
            <ac:spMk id="178" creationId="{E1245062-A1FF-4581-9397-89059F562214}"/>
          </ac:spMkLst>
        </pc:spChg>
        <pc:spChg chg="mod">
          <ac:chgData name="Soleil Yi" userId="c719b956-004a-4243-81dc-14be649b7814" providerId="ADAL" clId="{82D88D87-1FCB-44EA-8301-320AE08F615E}" dt="2022-09-14T01:55:53.458" v="2095" actId="947"/>
          <ac:spMkLst>
            <pc:docMk/>
            <pc:sldMk cId="4101708409" sldId="321"/>
            <ac:spMk id="179" creationId="{480C88BA-37B5-476F-9D9C-C0434D848CAB}"/>
          </ac:spMkLst>
        </pc:spChg>
        <pc:spChg chg="mod">
          <ac:chgData name="Soleil Yi" userId="c719b956-004a-4243-81dc-14be649b7814" providerId="ADAL" clId="{82D88D87-1FCB-44EA-8301-320AE08F615E}" dt="2022-09-14T01:55:53.484" v="2099" actId="947"/>
          <ac:spMkLst>
            <pc:docMk/>
            <pc:sldMk cId="4101708409" sldId="321"/>
            <ac:spMk id="180" creationId="{BAC9F3B2-4244-4427-99A5-084F299F159F}"/>
          </ac:spMkLst>
        </pc:spChg>
        <pc:spChg chg="mod">
          <ac:chgData name="Soleil Yi" userId="c719b956-004a-4243-81dc-14be649b7814" providerId="ADAL" clId="{82D88D87-1FCB-44EA-8301-320AE08F615E}" dt="2022-09-14T01:55:53.506" v="2103" actId="947"/>
          <ac:spMkLst>
            <pc:docMk/>
            <pc:sldMk cId="4101708409" sldId="321"/>
            <ac:spMk id="181" creationId="{35D9EA16-183C-44AE-8D8C-18EC812AD9D5}"/>
          </ac:spMkLst>
        </pc:spChg>
        <pc:spChg chg="mod">
          <ac:chgData name="Soleil Yi" userId="c719b956-004a-4243-81dc-14be649b7814" providerId="ADAL" clId="{82D88D87-1FCB-44EA-8301-320AE08F615E}" dt="2022-09-14T01:55:52.980" v="1951" actId="947"/>
          <ac:spMkLst>
            <pc:docMk/>
            <pc:sldMk cId="4101708409" sldId="321"/>
            <ac:spMk id="184" creationId="{B5FA0600-11C0-4759-A0CC-2CED35A2A2C0}"/>
          </ac:spMkLst>
        </pc:spChg>
        <pc:spChg chg="mod">
          <ac:chgData name="Soleil Yi" userId="c719b956-004a-4243-81dc-14be649b7814" providerId="ADAL" clId="{82D88D87-1FCB-44EA-8301-320AE08F615E}" dt="2022-09-14T01:55:53.291" v="2054" actId="947"/>
          <ac:spMkLst>
            <pc:docMk/>
            <pc:sldMk cId="4101708409" sldId="321"/>
            <ac:spMk id="186" creationId="{4AF74EA0-8E59-444E-9B2A-3B5FF404806D}"/>
          </ac:spMkLst>
        </pc:spChg>
        <pc:spChg chg="mod">
          <ac:chgData name="Soleil Yi" userId="c719b956-004a-4243-81dc-14be649b7814" providerId="ADAL" clId="{82D88D87-1FCB-44EA-8301-320AE08F615E}" dt="2022-09-14T01:55:53.268" v="2043" actId="947"/>
          <ac:spMkLst>
            <pc:docMk/>
            <pc:sldMk cId="4101708409" sldId="321"/>
            <ac:spMk id="187" creationId="{6A9C5B73-B61C-4BBD-89FD-C71E94E35A61}"/>
          </ac:spMkLst>
        </pc:spChg>
      </pc:sldChg>
      <pc:sldChg chg="modSp mod">
        <pc:chgData name="Soleil Yi" userId="c719b956-004a-4243-81dc-14be649b7814" providerId="ADAL" clId="{82D88D87-1FCB-44EA-8301-320AE08F615E}" dt="2022-09-14T01:55:50.818" v="1267" actId="947"/>
        <pc:sldMkLst>
          <pc:docMk/>
          <pc:sldMk cId="4015456747" sldId="324"/>
        </pc:sldMkLst>
        <pc:spChg chg="mod">
          <ac:chgData name="Soleil Yi" userId="c719b956-004a-4243-81dc-14be649b7814" providerId="ADAL" clId="{82D88D87-1FCB-44EA-8301-320AE08F615E}" dt="2022-09-14T01:55:50.454" v="1167" actId="947"/>
          <ac:spMkLst>
            <pc:docMk/>
            <pc:sldMk cId="4015456747" sldId="324"/>
            <ac:spMk id="16" creationId="{2AE8FDF8-3312-491F-A19A-8E763EC95340}"/>
          </ac:spMkLst>
        </pc:spChg>
        <pc:spChg chg="mod">
          <ac:chgData name="Soleil Yi" userId="c719b956-004a-4243-81dc-14be649b7814" providerId="ADAL" clId="{82D88D87-1FCB-44EA-8301-320AE08F615E}" dt="2022-09-14T01:55:50.632" v="1217" actId="947"/>
          <ac:spMkLst>
            <pc:docMk/>
            <pc:sldMk cId="4015456747" sldId="324"/>
            <ac:spMk id="21" creationId="{DABD5C6C-5D5B-410F-B1AD-50D070951363}"/>
          </ac:spMkLst>
        </pc:spChg>
        <pc:spChg chg="mod">
          <ac:chgData name="Soleil Yi" userId="c719b956-004a-4243-81dc-14be649b7814" providerId="ADAL" clId="{82D88D87-1FCB-44EA-8301-320AE08F615E}" dt="2022-09-14T01:55:50.635" v="1218" actId="947"/>
          <ac:spMkLst>
            <pc:docMk/>
            <pc:sldMk cId="4015456747" sldId="324"/>
            <ac:spMk id="22" creationId="{37E8E34B-48BC-43BF-8A45-77E081AC5E6E}"/>
          </ac:spMkLst>
        </pc:spChg>
        <pc:spChg chg="mod">
          <ac:chgData name="Soleil Yi" userId="c719b956-004a-4243-81dc-14be649b7814" providerId="ADAL" clId="{82D88D87-1FCB-44EA-8301-320AE08F615E}" dt="2022-09-14T01:55:50.626" v="1214" actId="947"/>
          <ac:spMkLst>
            <pc:docMk/>
            <pc:sldMk cId="4015456747" sldId="324"/>
            <ac:spMk id="24" creationId="{F89D4660-56A5-4E44-9ECF-B24EC268BEDF}"/>
          </ac:spMkLst>
        </pc:spChg>
        <pc:spChg chg="mod">
          <ac:chgData name="Soleil Yi" userId="c719b956-004a-4243-81dc-14be649b7814" providerId="ADAL" clId="{82D88D87-1FCB-44EA-8301-320AE08F615E}" dt="2022-09-14T01:55:50.646" v="1225" actId="947"/>
          <ac:spMkLst>
            <pc:docMk/>
            <pc:sldMk cId="4015456747" sldId="324"/>
            <ac:spMk id="25" creationId="{16CB1880-6456-4F78-9B20-C3986CCB4675}"/>
          </ac:spMkLst>
        </pc:spChg>
        <pc:spChg chg="mod">
          <ac:chgData name="Soleil Yi" userId="c719b956-004a-4243-81dc-14be649b7814" providerId="ADAL" clId="{82D88D87-1FCB-44EA-8301-320AE08F615E}" dt="2022-09-14T01:55:50.644" v="1224" actId="947"/>
          <ac:spMkLst>
            <pc:docMk/>
            <pc:sldMk cId="4015456747" sldId="324"/>
            <ac:spMk id="26" creationId="{B26A80EC-6DED-4C03-AD67-18C51EC39104}"/>
          </ac:spMkLst>
        </pc:spChg>
        <pc:spChg chg="mod">
          <ac:chgData name="Soleil Yi" userId="c719b956-004a-4243-81dc-14be649b7814" providerId="ADAL" clId="{82D88D87-1FCB-44EA-8301-320AE08F615E}" dt="2022-09-14T01:55:50.642" v="1223" actId="947"/>
          <ac:spMkLst>
            <pc:docMk/>
            <pc:sldMk cId="4015456747" sldId="324"/>
            <ac:spMk id="29" creationId="{EFEBE33E-42CB-439D-A301-640D73308B91}"/>
          </ac:spMkLst>
        </pc:spChg>
        <pc:spChg chg="mod">
          <ac:chgData name="Soleil Yi" userId="c719b956-004a-4243-81dc-14be649b7814" providerId="ADAL" clId="{82D88D87-1FCB-44EA-8301-320AE08F615E}" dt="2022-09-14T01:55:50.639" v="1221" actId="947"/>
          <ac:spMkLst>
            <pc:docMk/>
            <pc:sldMk cId="4015456747" sldId="324"/>
            <ac:spMk id="31" creationId="{3712B5CB-F7EC-4769-A70B-C54DBA1CA6F6}"/>
          </ac:spMkLst>
        </pc:spChg>
        <pc:spChg chg="mod">
          <ac:chgData name="Soleil Yi" userId="c719b956-004a-4243-81dc-14be649b7814" providerId="ADAL" clId="{82D88D87-1FCB-44EA-8301-320AE08F615E}" dt="2022-09-14T01:55:50.628" v="1215" actId="947"/>
          <ac:spMkLst>
            <pc:docMk/>
            <pc:sldMk cId="4015456747" sldId="324"/>
            <ac:spMk id="32" creationId="{D9B89707-1C86-4B60-A90A-DC5FBA1E62D6}"/>
          </ac:spMkLst>
        </pc:spChg>
        <pc:spChg chg="mod">
          <ac:chgData name="Soleil Yi" userId="c719b956-004a-4243-81dc-14be649b7814" providerId="ADAL" clId="{82D88D87-1FCB-44EA-8301-320AE08F615E}" dt="2022-09-14T01:55:50.630" v="1216" actId="947"/>
          <ac:spMkLst>
            <pc:docMk/>
            <pc:sldMk cId="4015456747" sldId="324"/>
            <ac:spMk id="34" creationId="{81CCE934-A5AC-4D0A-82F1-38393AD3E513}"/>
          </ac:spMkLst>
        </pc:spChg>
        <pc:spChg chg="mod">
          <ac:chgData name="Soleil Yi" userId="c719b956-004a-4243-81dc-14be649b7814" providerId="ADAL" clId="{82D88D87-1FCB-44EA-8301-320AE08F615E}" dt="2022-09-14T01:55:50.636" v="1219" actId="947"/>
          <ac:spMkLst>
            <pc:docMk/>
            <pc:sldMk cId="4015456747" sldId="324"/>
            <ac:spMk id="35" creationId="{6DF5E08C-7B13-4F59-BC44-B8CF246CA0D9}"/>
          </ac:spMkLst>
        </pc:spChg>
        <pc:spChg chg="mod">
          <ac:chgData name="Soleil Yi" userId="c719b956-004a-4243-81dc-14be649b7814" providerId="ADAL" clId="{82D88D87-1FCB-44EA-8301-320AE08F615E}" dt="2022-09-14T01:55:50.649" v="1227" actId="947"/>
          <ac:spMkLst>
            <pc:docMk/>
            <pc:sldMk cId="4015456747" sldId="324"/>
            <ac:spMk id="36" creationId="{0C772321-E3F7-4AD6-AD32-9DFFF0CDDC20}"/>
          </ac:spMkLst>
        </pc:spChg>
        <pc:spChg chg="mod">
          <ac:chgData name="Soleil Yi" userId="c719b956-004a-4243-81dc-14be649b7814" providerId="ADAL" clId="{82D88D87-1FCB-44EA-8301-320AE08F615E}" dt="2022-09-14T01:55:50.640" v="1222" actId="947"/>
          <ac:spMkLst>
            <pc:docMk/>
            <pc:sldMk cId="4015456747" sldId="324"/>
            <ac:spMk id="38" creationId="{87CC7962-165B-4E78-9D55-B0E3267777E5}"/>
          </ac:spMkLst>
        </pc:spChg>
        <pc:spChg chg="mod">
          <ac:chgData name="Soleil Yi" userId="c719b956-004a-4243-81dc-14be649b7814" providerId="ADAL" clId="{82D88D87-1FCB-44EA-8301-320AE08F615E}" dt="2022-09-14T01:55:50.637" v="1220" actId="947"/>
          <ac:spMkLst>
            <pc:docMk/>
            <pc:sldMk cId="4015456747" sldId="324"/>
            <ac:spMk id="40" creationId="{3E4399CE-F591-4768-8A05-650008DD4A16}"/>
          </ac:spMkLst>
        </pc:spChg>
        <pc:spChg chg="mod">
          <ac:chgData name="Soleil Yi" userId="c719b956-004a-4243-81dc-14be649b7814" providerId="ADAL" clId="{82D88D87-1FCB-44EA-8301-320AE08F615E}" dt="2022-09-14T01:55:50.665" v="1231" actId="947"/>
          <ac:spMkLst>
            <pc:docMk/>
            <pc:sldMk cId="4015456747" sldId="324"/>
            <ac:spMk id="41" creationId="{E04B2909-BB7B-4AF8-BCDC-37323BA00188}"/>
          </ac:spMkLst>
        </pc:spChg>
        <pc:spChg chg="mod">
          <ac:chgData name="Soleil Yi" userId="c719b956-004a-4243-81dc-14be649b7814" providerId="ADAL" clId="{82D88D87-1FCB-44EA-8301-320AE08F615E}" dt="2022-09-14T01:55:50.684" v="1235" actId="947"/>
          <ac:spMkLst>
            <pc:docMk/>
            <pc:sldMk cId="4015456747" sldId="324"/>
            <ac:spMk id="42" creationId="{E95B1C1F-1F4A-4F81-BCD7-4750B4EAC101}"/>
          </ac:spMkLst>
        </pc:spChg>
        <pc:spChg chg="mod">
          <ac:chgData name="Soleil Yi" userId="c719b956-004a-4243-81dc-14be649b7814" providerId="ADAL" clId="{82D88D87-1FCB-44EA-8301-320AE08F615E}" dt="2022-09-14T01:55:50.702" v="1239" actId="947"/>
          <ac:spMkLst>
            <pc:docMk/>
            <pc:sldMk cId="4015456747" sldId="324"/>
            <ac:spMk id="43" creationId="{83D649A7-6FE5-4651-A7F3-70E1099EB2BE}"/>
          </ac:spMkLst>
        </pc:spChg>
        <pc:spChg chg="mod">
          <ac:chgData name="Soleil Yi" userId="c719b956-004a-4243-81dc-14be649b7814" providerId="ADAL" clId="{82D88D87-1FCB-44EA-8301-320AE08F615E}" dt="2022-09-14T01:55:50.718" v="1243" actId="947"/>
          <ac:spMkLst>
            <pc:docMk/>
            <pc:sldMk cId="4015456747" sldId="324"/>
            <ac:spMk id="44" creationId="{C3E4D3F7-17A2-426D-90B3-490A63EC7241}"/>
          </ac:spMkLst>
        </pc:spChg>
        <pc:spChg chg="mod">
          <ac:chgData name="Soleil Yi" userId="c719b956-004a-4243-81dc-14be649b7814" providerId="ADAL" clId="{82D88D87-1FCB-44EA-8301-320AE08F615E}" dt="2022-09-14T01:55:50.736" v="1247" actId="947"/>
          <ac:spMkLst>
            <pc:docMk/>
            <pc:sldMk cId="4015456747" sldId="324"/>
            <ac:spMk id="45" creationId="{AE30E150-4054-4E1E-8C3C-6E6553F18EC4}"/>
          </ac:spMkLst>
        </pc:spChg>
        <pc:spChg chg="mod">
          <ac:chgData name="Soleil Yi" userId="c719b956-004a-4243-81dc-14be649b7814" providerId="ADAL" clId="{82D88D87-1FCB-44EA-8301-320AE08F615E}" dt="2022-09-14T01:55:50.752" v="1251" actId="947"/>
          <ac:spMkLst>
            <pc:docMk/>
            <pc:sldMk cId="4015456747" sldId="324"/>
            <ac:spMk id="46" creationId="{C8F637D2-277D-4A49-BA31-44BDD1F1C13A}"/>
          </ac:spMkLst>
        </pc:spChg>
        <pc:spChg chg="mod">
          <ac:chgData name="Soleil Yi" userId="c719b956-004a-4243-81dc-14be649b7814" providerId="ADAL" clId="{82D88D87-1FCB-44EA-8301-320AE08F615E}" dt="2022-09-14T01:55:50.768" v="1255" actId="947"/>
          <ac:spMkLst>
            <pc:docMk/>
            <pc:sldMk cId="4015456747" sldId="324"/>
            <ac:spMk id="47" creationId="{28EAFFF8-79F2-458D-9E62-1444C46B525C}"/>
          </ac:spMkLst>
        </pc:spChg>
        <pc:spChg chg="mod">
          <ac:chgData name="Soleil Yi" userId="c719b956-004a-4243-81dc-14be649b7814" providerId="ADAL" clId="{82D88D87-1FCB-44EA-8301-320AE08F615E}" dt="2022-09-14T01:55:50.786" v="1259" actId="947"/>
          <ac:spMkLst>
            <pc:docMk/>
            <pc:sldMk cId="4015456747" sldId="324"/>
            <ac:spMk id="48" creationId="{BF1C6B48-CFB1-4783-91D1-6CB08177418B}"/>
          </ac:spMkLst>
        </pc:spChg>
        <pc:spChg chg="mod">
          <ac:chgData name="Soleil Yi" userId="c719b956-004a-4243-81dc-14be649b7814" providerId="ADAL" clId="{82D88D87-1FCB-44EA-8301-320AE08F615E}" dt="2022-09-14T01:55:50.803" v="1263" actId="947"/>
          <ac:spMkLst>
            <pc:docMk/>
            <pc:sldMk cId="4015456747" sldId="324"/>
            <ac:spMk id="49" creationId="{73B9DA9E-552B-4115-B9BB-9F02884E17F5}"/>
          </ac:spMkLst>
        </pc:spChg>
        <pc:spChg chg="mod">
          <ac:chgData name="Soleil Yi" userId="c719b956-004a-4243-81dc-14be649b7814" providerId="ADAL" clId="{82D88D87-1FCB-44EA-8301-320AE08F615E}" dt="2022-09-14T01:55:50.818" v="1267" actId="947"/>
          <ac:spMkLst>
            <pc:docMk/>
            <pc:sldMk cId="4015456747" sldId="324"/>
            <ac:spMk id="50" creationId="{FBB6C9B2-187B-4F94-93C8-44B0F38F8A61}"/>
          </ac:spMkLst>
        </pc:spChg>
        <pc:spChg chg="mod">
          <ac:chgData name="Soleil Yi" userId="c719b956-004a-4243-81dc-14be649b7814" providerId="ADAL" clId="{82D88D87-1FCB-44EA-8301-320AE08F615E}" dt="2022-09-14T01:55:50.622" v="1211" actId="947"/>
          <ac:spMkLst>
            <pc:docMk/>
            <pc:sldMk cId="4015456747" sldId="324"/>
            <ac:spMk id="51" creationId="{C0C16642-75A9-4FFE-B9F0-BE2C1F942CD0}"/>
          </ac:spMkLst>
        </pc:spChg>
        <pc:spChg chg="mod">
          <ac:chgData name="Soleil Yi" userId="c719b956-004a-4243-81dc-14be649b7814" providerId="ADAL" clId="{82D88D87-1FCB-44EA-8301-320AE08F615E}" dt="2022-09-14T01:55:50.648" v="1226" actId="947"/>
          <ac:spMkLst>
            <pc:docMk/>
            <pc:sldMk cId="4015456747" sldId="324"/>
            <ac:spMk id="52" creationId="{E4E8EAC7-EE98-4E07-B67A-74897FF4D999}"/>
          </ac:spMkLst>
        </pc:spChg>
      </pc:sldChg>
      <pc:sldChg chg="modSp mod">
        <pc:chgData name="Soleil Yi" userId="c719b956-004a-4243-81dc-14be649b7814" providerId="ADAL" clId="{82D88D87-1FCB-44EA-8301-320AE08F615E}" dt="2022-09-14T01:55:54.986" v="2543" actId="947"/>
        <pc:sldMkLst>
          <pc:docMk/>
          <pc:sldMk cId="1620535673" sldId="326"/>
        </pc:sldMkLst>
        <pc:spChg chg="mod">
          <ac:chgData name="Soleil Yi" userId="c719b956-004a-4243-81dc-14be649b7814" providerId="ADAL" clId="{82D88D87-1FCB-44EA-8301-320AE08F615E}" dt="2022-09-14T01:55:54.754" v="2467" actId="947"/>
          <ac:spMkLst>
            <pc:docMk/>
            <pc:sldMk cId="1620535673" sldId="326"/>
            <ac:spMk id="13" creationId="{BE61C8A3-23C0-452B-B198-AEDD436440F3}"/>
          </ac:spMkLst>
        </pc:spChg>
        <pc:spChg chg="mod">
          <ac:chgData name="Soleil Yi" userId="c719b956-004a-4243-81dc-14be649b7814" providerId="ADAL" clId="{82D88D87-1FCB-44EA-8301-320AE08F615E}" dt="2022-09-14T01:55:54.844" v="2494" actId="947"/>
          <ac:spMkLst>
            <pc:docMk/>
            <pc:sldMk cId="1620535673" sldId="326"/>
            <ac:spMk id="14" creationId="{04CDCD0C-EFEF-46E8-B96F-88DAFEADD98B}"/>
          </ac:spMkLst>
        </pc:spChg>
        <pc:spChg chg="mod">
          <ac:chgData name="Soleil Yi" userId="c719b956-004a-4243-81dc-14be649b7814" providerId="ADAL" clId="{82D88D87-1FCB-44EA-8301-320AE08F615E}" dt="2022-09-14T01:55:54.749" v="2463" actId="947"/>
          <ac:spMkLst>
            <pc:docMk/>
            <pc:sldMk cId="1620535673" sldId="326"/>
            <ac:spMk id="15" creationId="{DB7BE83C-3540-4EE7-A5B1-B6AE4D3F10DD}"/>
          </ac:spMkLst>
        </pc:spChg>
        <pc:spChg chg="mod">
          <ac:chgData name="Soleil Yi" userId="c719b956-004a-4243-81dc-14be649b7814" providerId="ADAL" clId="{82D88D87-1FCB-44EA-8301-320AE08F615E}" dt="2022-09-14T01:55:54.827" v="2486" actId="947"/>
          <ac:spMkLst>
            <pc:docMk/>
            <pc:sldMk cId="1620535673" sldId="326"/>
            <ac:spMk id="22" creationId="{82D745F0-E3AB-4BA2-8D23-3E240297C2BB}"/>
          </ac:spMkLst>
        </pc:spChg>
        <pc:spChg chg="mod">
          <ac:chgData name="Soleil Yi" userId="c719b956-004a-4243-81dc-14be649b7814" providerId="ADAL" clId="{82D88D87-1FCB-44EA-8301-320AE08F615E}" dt="2022-09-14T01:55:54.869" v="2507" actId="947"/>
          <ac:spMkLst>
            <pc:docMk/>
            <pc:sldMk cId="1620535673" sldId="326"/>
            <ac:spMk id="23" creationId="{676ED755-51F1-4268-8193-3E0D64238E7F}"/>
          </ac:spMkLst>
        </pc:spChg>
        <pc:spChg chg="mod">
          <ac:chgData name="Soleil Yi" userId="c719b956-004a-4243-81dc-14be649b7814" providerId="ADAL" clId="{82D88D87-1FCB-44EA-8301-320AE08F615E}" dt="2022-09-14T01:55:54.908" v="2523" actId="947"/>
          <ac:spMkLst>
            <pc:docMk/>
            <pc:sldMk cId="1620535673" sldId="326"/>
            <ac:spMk id="24" creationId="{9698DB35-074F-41B9-9891-C26E27AD8B6D}"/>
          </ac:spMkLst>
        </pc:spChg>
        <pc:spChg chg="mod">
          <ac:chgData name="Soleil Yi" userId="c719b956-004a-4243-81dc-14be649b7814" providerId="ADAL" clId="{82D88D87-1FCB-44EA-8301-320AE08F615E}" dt="2022-09-14T01:55:54.913" v="2525" actId="947"/>
          <ac:spMkLst>
            <pc:docMk/>
            <pc:sldMk cId="1620535673" sldId="326"/>
            <ac:spMk id="29" creationId="{B35C48F9-9AB6-4278-B6BA-69D735A16A5B}"/>
          </ac:spMkLst>
        </pc:spChg>
        <pc:spChg chg="mod">
          <ac:chgData name="Soleil Yi" userId="c719b956-004a-4243-81dc-14be649b7814" providerId="ADAL" clId="{82D88D87-1FCB-44EA-8301-320AE08F615E}" dt="2022-09-14T01:55:54.830" v="2488" actId="947"/>
          <ac:spMkLst>
            <pc:docMk/>
            <pc:sldMk cId="1620535673" sldId="326"/>
            <ac:spMk id="31" creationId="{9ED5317F-7957-4781-8743-A7E2DE7206D6}"/>
          </ac:spMkLst>
        </pc:spChg>
        <pc:spChg chg="mod">
          <ac:chgData name="Soleil Yi" userId="c719b956-004a-4243-81dc-14be649b7814" providerId="ADAL" clId="{82D88D87-1FCB-44EA-8301-320AE08F615E}" dt="2022-09-14T01:55:54.876" v="2510" actId="947"/>
          <ac:spMkLst>
            <pc:docMk/>
            <pc:sldMk cId="1620535673" sldId="326"/>
            <ac:spMk id="32" creationId="{14509B68-AA8B-4E5A-A57B-10B122B7FDCD}"/>
          </ac:spMkLst>
        </pc:spChg>
        <pc:spChg chg="mod">
          <ac:chgData name="Soleil Yi" userId="c719b956-004a-4243-81dc-14be649b7814" providerId="ADAL" clId="{82D88D87-1FCB-44EA-8301-320AE08F615E}" dt="2022-09-14T01:55:54.918" v="2527" actId="947"/>
          <ac:spMkLst>
            <pc:docMk/>
            <pc:sldMk cId="1620535673" sldId="326"/>
            <ac:spMk id="35" creationId="{71F90CFB-1A75-459C-BC79-7BEFC3A79B31}"/>
          </ac:spMkLst>
        </pc:spChg>
        <pc:spChg chg="mod">
          <ac:chgData name="Soleil Yi" userId="c719b956-004a-4243-81dc-14be649b7814" providerId="ADAL" clId="{82D88D87-1FCB-44EA-8301-320AE08F615E}" dt="2022-09-14T01:55:54.836" v="2491" actId="947"/>
          <ac:spMkLst>
            <pc:docMk/>
            <pc:sldMk cId="1620535673" sldId="326"/>
            <ac:spMk id="37" creationId="{E14E00A4-1D28-40E8-B452-D33A2A05DE25}"/>
          </ac:spMkLst>
        </pc:spChg>
        <pc:spChg chg="mod">
          <ac:chgData name="Soleil Yi" userId="c719b956-004a-4243-81dc-14be649b7814" providerId="ADAL" clId="{82D88D87-1FCB-44EA-8301-320AE08F615E}" dt="2022-09-14T01:55:54.878" v="2511" actId="947"/>
          <ac:spMkLst>
            <pc:docMk/>
            <pc:sldMk cId="1620535673" sldId="326"/>
            <ac:spMk id="38" creationId="{DA6CFDBC-4616-420A-B5DE-943CA2771687}"/>
          </ac:spMkLst>
        </pc:spChg>
        <pc:spChg chg="mod">
          <ac:chgData name="Soleil Yi" userId="c719b956-004a-4243-81dc-14be649b7814" providerId="ADAL" clId="{82D88D87-1FCB-44EA-8301-320AE08F615E}" dt="2022-09-14T01:55:54.842" v="2493" actId="947"/>
          <ac:spMkLst>
            <pc:docMk/>
            <pc:sldMk cId="1620535673" sldId="326"/>
            <ac:spMk id="39" creationId="{8EA5D1A0-2E3B-4DF0-98F9-0FAD48338C20}"/>
          </ac:spMkLst>
        </pc:spChg>
        <pc:spChg chg="mod">
          <ac:chgData name="Soleil Yi" userId="c719b956-004a-4243-81dc-14be649b7814" providerId="ADAL" clId="{82D88D87-1FCB-44EA-8301-320AE08F615E}" dt="2022-09-14T01:55:54.845" v="2495" actId="947"/>
          <ac:spMkLst>
            <pc:docMk/>
            <pc:sldMk cId="1620535673" sldId="326"/>
            <ac:spMk id="40" creationId="{8ECB0C26-0F25-4C2C-84FC-E5380659A2BD}"/>
          </ac:spMkLst>
        </pc:spChg>
        <pc:spChg chg="mod">
          <ac:chgData name="Soleil Yi" userId="c719b956-004a-4243-81dc-14be649b7814" providerId="ADAL" clId="{82D88D87-1FCB-44EA-8301-320AE08F615E}" dt="2022-09-14T01:55:54.986" v="2543" actId="947"/>
          <ac:spMkLst>
            <pc:docMk/>
            <pc:sldMk cId="1620535673" sldId="326"/>
            <ac:spMk id="53" creationId="{B73DCCBD-0DD5-4DD8-843D-0603496C3B2C}"/>
          </ac:spMkLst>
        </pc:spChg>
        <pc:spChg chg="mod">
          <ac:chgData name="Soleil Yi" userId="c719b956-004a-4243-81dc-14be649b7814" providerId="ADAL" clId="{82D88D87-1FCB-44EA-8301-320AE08F615E}" dt="2022-09-14T01:55:54.828" v="2487" actId="947"/>
          <ac:spMkLst>
            <pc:docMk/>
            <pc:sldMk cId="1620535673" sldId="326"/>
            <ac:spMk id="54" creationId="{A7B767B7-D26D-4F36-93D1-047FB3626E5A}"/>
          </ac:spMkLst>
        </pc:spChg>
        <pc:spChg chg="mod">
          <ac:chgData name="Soleil Yi" userId="c719b956-004a-4243-81dc-14be649b7814" providerId="ADAL" clId="{82D88D87-1FCB-44EA-8301-320AE08F615E}" dt="2022-09-14T01:55:54.867" v="2506" actId="947"/>
          <ac:spMkLst>
            <pc:docMk/>
            <pc:sldMk cId="1620535673" sldId="326"/>
            <ac:spMk id="55" creationId="{37374FC4-BEFF-4527-AA0A-34F0C1B3BF4A}"/>
          </ac:spMkLst>
        </pc:spChg>
        <pc:spChg chg="mod">
          <ac:chgData name="Soleil Yi" userId="c719b956-004a-4243-81dc-14be649b7814" providerId="ADAL" clId="{82D88D87-1FCB-44EA-8301-320AE08F615E}" dt="2022-09-14T01:55:54.947" v="2535" actId="947"/>
          <ac:spMkLst>
            <pc:docMk/>
            <pc:sldMk cId="1620535673" sldId="326"/>
            <ac:spMk id="58" creationId="{15E36FBD-DD22-4392-B9FF-F6032B5576F2}"/>
          </ac:spMkLst>
        </pc:spChg>
        <pc:spChg chg="mod">
          <ac:chgData name="Soleil Yi" userId="c719b956-004a-4243-81dc-14be649b7814" providerId="ADAL" clId="{82D88D87-1FCB-44EA-8301-320AE08F615E}" dt="2022-09-14T01:55:54.965" v="2539" actId="947"/>
          <ac:spMkLst>
            <pc:docMk/>
            <pc:sldMk cId="1620535673" sldId="326"/>
            <ac:spMk id="59" creationId="{B0BB6A8C-66EF-4EC6-8151-73E388C40C22}"/>
          </ac:spMkLst>
        </pc:spChg>
        <pc:spChg chg="mod">
          <ac:chgData name="Soleil Yi" userId="c719b956-004a-4243-81dc-14be649b7814" providerId="ADAL" clId="{82D88D87-1FCB-44EA-8301-320AE08F615E}" dt="2022-09-14T01:55:54.902" v="2521" actId="947"/>
          <ac:spMkLst>
            <pc:docMk/>
            <pc:sldMk cId="1620535673" sldId="326"/>
            <ac:spMk id="60" creationId="{91CE4F2B-6A43-4558-BF77-073FECB90DBC}"/>
          </ac:spMkLst>
        </pc:spChg>
        <pc:spChg chg="mod">
          <ac:chgData name="Soleil Yi" userId="c719b956-004a-4243-81dc-14be649b7814" providerId="ADAL" clId="{82D88D87-1FCB-44EA-8301-320AE08F615E}" dt="2022-09-14T01:55:54.928" v="2531" actId="947"/>
          <ac:spMkLst>
            <pc:docMk/>
            <pc:sldMk cId="1620535673" sldId="326"/>
            <ac:spMk id="61" creationId="{80B46A8B-8726-4077-8D86-912A128832FA}"/>
          </ac:spMkLst>
        </pc:spChg>
      </pc:sldChg>
      <pc:sldChg chg="modSp mod">
        <pc:chgData name="Soleil Yi" userId="c719b956-004a-4243-81dc-14be649b7814" providerId="ADAL" clId="{82D88D87-1FCB-44EA-8301-320AE08F615E}" dt="2022-09-14T01:55:50.013" v="1019" actId="947"/>
        <pc:sldMkLst>
          <pc:docMk/>
          <pc:sldMk cId="2663726897" sldId="327"/>
        </pc:sldMkLst>
        <pc:spChg chg="mod">
          <ac:chgData name="Soleil Yi" userId="c719b956-004a-4243-81dc-14be649b7814" providerId="ADAL" clId="{82D88D87-1FCB-44EA-8301-320AE08F615E}" dt="2022-09-14T01:55:49.781" v="946" actId="947"/>
          <ac:spMkLst>
            <pc:docMk/>
            <pc:sldMk cId="2663726897" sldId="327"/>
            <ac:spMk id="2" creationId="{9B8AD116-C36C-4B51-9604-B7E6FE76DBCD}"/>
          </ac:spMkLst>
        </pc:spChg>
        <pc:spChg chg="mod">
          <ac:chgData name="Soleil Yi" userId="c719b956-004a-4243-81dc-14be649b7814" providerId="ADAL" clId="{82D88D87-1FCB-44EA-8301-320AE08F615E}" dt="2022-09-14T01:55:49.789" v="951" actId="947"/>
          <ac:spMkLst>
            <pc:docMk/>
            <pc:sldMk cId="2663726897" sldId="327"/>
            <ac:spMk id="6" creationId="{4F96FE11-DE5C-42F2-8F8F-181941027321}"/>
          </ac:spMkLst>
        </pc:spChg>
        <pc:spChg chg="mod">
          <ac:chgData name="Soleil Yi" userId="c719b956-004a-4243-81dc-14be649b7814" providerId="ADAL" clId="{82D88D87-1FCB-44EA-8301-320AE08F615E}" dt="2022-09-14T01:55:49.841" v="978" actId="947"/>
          <ac:spMkLst>
            <pc:docMk/>
            <pc:sldMk cId="2663726897" sldId="327"/>
            <ac:spMk id="12" creationId="{F2C313F1-F972-40EE-970B-74B155B5B09D}"/>
          </ac:spMkLst>
        </pc:spChg>
        <pc:spChg chg="mod">
          <ac:chgData name="Soleil Yi" userId="c719b956-004a-4243-81dc-14be649b7814" providerId="ADAL" clId="{82D88D87-1FCB-44EA-8301-320AE08F615E}" dt="2022-09-14T01:55:49.796" v="955" actId="947"/>
          <ac:spMkLst>
            <pc:docMk/>
            <pc:sldMk cId="2663726897" sldId="327"/>
            <ac:spMk id="18" creationId="{E2B25AC1-6319-4ED7-82A2-D23DE4F0CC37}"/>
          </ac:spMkLst>
        </pc:spChg>
        <pc:spChg chg="mod">
          <ac:chgData name="Soleil Yi" userId="c719b956-004a-4243-81dc-14be649b7814" providerId="ADAL" clId="{82D88D87-1FCB-44EA-8301-320AE08F615E}" dt="2022-09-14T01:55:49.843" v="979" actId="947"/>
          <ac:spMkLst>
            <pc:docMk/>
            <pc:sldMk cId="2663726897" sldId="327"/>
            <ac:spMk id="25" creationId="{2E362977-F85C-4303-839F-EE0E9AAA4F51}"/>
          </ac:spMkLst>
        </pc:spChg>
        <pc:spChg chg="mod">
          <ac:chgData name="Soleil Yi" userId="c719b956-004a-4243-81dc-14be649b7814" providerId="ADAL" clId="{82D88D87-1FCB-44EA-8301-320AE08F615E}" dt="2022-09-14T01:55:49.840" v="977" actId="947"/>
          <ac:spMkLst>
            <pc:docMk/>
            <pc:sldMk cId="2663726897" sldId="327"/>
            <ac:spMk id="31" creationId="{9637391D-3BB7-4D45-92DF-6E60F87AD561}"/>
          </ac:spMkLst>
        </pc:spChg>
        <pc:spChg chg="mod">
          <ac:chgData name="Soleil Yi" userId="c719b956-004a-4243-81dc-14be649b7814" providerId="ADAL" clId="{82D88D87-1FCB-44EA-8301-320AE08F615E}" dt="2022-09-14T01:55:49.793" v="954" actId="947"/>
          <ac:spMkLst>
            <pc:docMk/>
            <pc:sldMk cId="2663726897" sldId="327"/>
            <ac:spMk id="33" creationId="{8075D109-A134-4C36-BFBB-AD89B0B64CDF}"/>
          </ac:spMkLst>
        </pc:spChg>
        <pc:spChg chg="mod">
          <ac:chgData name="Soleil Yi" userId="c719b956-004a-4243-81dc-14be649b7814" providerId="ADAL" clId="{82D88D87-1FCB-44EA-8301-320AE08F615E}" dt="2022-09-14T01:55:49.808" v="961" actId="947"/>
          <ac:spMkLst>
            <pc:docMk/>
            <pc:sldMk cId="2663726897" sldId="327"/>
            <ac:spMk id="39" creationId="{EE5472CD-924A-487B-B5D0-28E2DB083654}"/>
          </ac:spMkLst>
        </pc:spChg>
        <pc:spChg chg="mod">
          <ac:chgData name="Soleil Yi" userId="c719b956-004a-4243-81dc-14be649b7814" providerId="ADAL" clId="{82D88D87-1FCB-44EA-8301-320AE08F615E}" dt="2022-09-14T01:55:49.810" v="962" actId="947"/>
          <ac:spMkLst>
            <pc:docMk/>
            <pc:sldMk cId="2663726897" sldId="327"/>
            <ac:spMk id="42" creationId="{E69FF83A-6D41-4799-8B1D-49D42716778E}"/>
          </ac:spMkLst>
        </pc:spChg>
        <pc:spChg chg="mod">
          <ac:chgData name="Soleil Yi" userId="c719b956-004a-4243-81dc-14be649b7814" providerId="ADAL" clId="{82D88D87-1FCB-44EA-8301-320AE08F615E}" dt="2022-09-14T01:55:49.783" v="947" actId="947"/>
          <ac:spMkLst>
            <pc:docMk/>
            <pc:sldMk cId="2663726897" sldId="327"/>
            <ac:spMk id="43" creationId="{7AB64388-A5CB-40A8-8DB5-D7C60E3FD8D7}"/>
          </ac:spMkLst>
        </pc:spChg>
        <pc:spChg chg="mod">
          <ac:chgData name="Soleil Yi" userId="c719b956-004a-4243-81dc-14be649b7814" providerId="ADAL" clId="{82D88D87-1FCB-44EA-8301-320AE08F615E}" dt="2022-09-14T01:55:49.821" v="967" actId="947"/>
          <ac:spMkLst>
            <pc:docMk/>
            <pc:sldMk cId="2663726897" sldId="327"/>
            <ac:spMk id="44" creationId="{38827E1E-AC57-450D-8FFD-1D6856F08B42}"/>
          </ac:spMkLst>
        </pc:spChg>
        <pc:spChg chg="mod">
          <ac:chgData name="Soleil Yi" userId="c719b956-004a-4243-81dc-14be649b7814" providerId="ADAL" clId="{82D88D87-1FCB-44EA-8301-320AE08F615E}" dt="2022-09-14T01:55:49.624" v="911" actId="947"/>
          <ac:spMkLst>
            <pc:docMk/>
            <pc:sldMk cId="2663726897" sldId="327"/>
            <ac:spMk id="48" creationId="{40A86D6F-0DC0-4ED3-843A-5D4FD2196E70}"/>
          </ac:spMkLst>
        </pc:spChg>
        <pc:spChg chg="mod">
          <ac:chgData name="Soleil Yi" userId="c719b956-004a-4243-81dc-14be649b7814" providerId="ADAL" clId="{82D88D87-1FCB-44EA-8301-320AE08F615E}" dt="2022-09-14T01:55:49.831" v="973" actId="947"/>
          <ac:spMkLst>
            <pc:docMk/>
            <pc:sldMk cId="2663726897" sldId="327"/>
            <ac:spMk id="52" creationId="{605FFCB4-CC6C-4428-9CB7-9F1F19906523}"/>
          </ac:spMkLst>
        </pc:spChg>
        <pc:spChg chg="mod">
          <ac:chgData name="Soleil Yi" userId="c719b956-004a-4243-81dc-14be649b7814" providerId="ADAL" clId="{82D88D87-1FCB-44EA-8301-320AE08F615E}" dt="2022-09-14T01:55:49.857" v="983" actId="947"/>
          <ac:spMkLst>
            <pc:docMk/>
            <pc:sldMk cId="2663726897" sldId="327"/>
            <ac:spMk id="53" creationId="{82473C95-DA79-45D3-B642-E03FC6855342}"/>
          </ac:spMkLst>
        </pc:spChg>
        <pc:spChg chg="mod">
          <ac:chgData name="Soleil Yi" userId="c719b956-004a-4243-81dc-14be649b7814" providerId="ADAL" clId="{82D88D87-1FCB-44EA-8301-320AE08F615E}" dt="2022-09-14T01:55:49.875" v="987" actId="947"/>
          <ac:spMkLst>
            <pc:docMk/>
            <pc:sldMk cId="2663726897" sldId="327"/>
            <ac:spMk id="54" creationId="{372AD78B-656A-45D8-86DB-E4C17F5B9DCD}"/>
          </ac:spMkLst>
        </pc:spChg>
        <pc:spChg chg="mod">
          <ac:chgData name="Soleil Yi" userId="c719b956-004a-4243-81dc-14be649b7814" providerId="ADAL" clId="{82D88D87-1FCB-44EA-8301-320AE08F615E}" dt="2022-09-14T01:55:49.894" v="991" actId="947"/>
          <ac:spMkLst>
            <pc:docMk/>
            <pc:sldMk cId="2663726897" sldId="327"/>
            <ac:spMk id="55" creationId="{699540EB-7D6C-43C5-BB24-B1929110C6B9}"/>
          </ac:spMkLst>
        </pc:spChg>
        <pc:spChg chg="mod">
          <ac:chgData name="Soleil Yi" userId="c719b956-004a-4243-81dc-14be649b7814" providerId="ADAL" clId="{82D88D87-1FCB-44EA-8301-320AE08F615E}" dt="2022-09-14T01:55:49.912" v="995" actId="947"/>
          <ac:spMkLst>
            <pc:docMk/>
            <pc:sldMk cId="2663726897" sldId="327"/>
            <ac:spMk id="56" creationId="{8996596C-6EFF-4141-A4D7-3286C83EF769}"/>
          </ac:spMkLst>
        </pc:spChg>
        <pc:spChg chg="mod">
          <ac:chgData name="Soleil Yi" userId="c719b956-004a-4243-81dc-14be649b7814" providerId="ADAL" clId="{82D88D87-1FCB-44EA-8301-320AE08F615E}" dt="2022-09-14T01:55:49.928" v="999" actId="947"/>
          <ac:spMkLst>
            <pc:docMk/>
            <pc:sldMk cId="2663726897" sldId="327"/>
            <ac:spMk id="57" creationId="{90316809-C1D5-43B6-B2AA-704302E37233}"/>
          </ac:spMkLst>
        </pc:spChg>
        <pc:spChg chg="mod">
          <ac:chgData name="Soleil Yi" userId="c719b956-004a-4243-81dc-14be649b7814" providerId="ADAL" clId="{82D88D87-1FCB-44EA-8301-320AE08F615E}" dt="2022-09-14T01:55:49.945" v="1003" actId="947"/>
          <ac:spMkLst>
            <pc:docMk/>
            <pc:sldMk cId="2663726897" sldId="327"/>
            <ac:spMk id="58" creationId="{EA3FC94B-66F9-4DE7-B099-0AB3CB0F86A1}"/>
          </ac:spMkLst>
        </pc:spChg>
        <pc:spChg chg="mod">
          <ac:chgData name="Soleil Yi" userId="c719b956-004a-4243-81dc-14be649b7814" providerId="ADAL" clId="{82D88D87-1FCB-44EA-8301-320AE08F615E}" dt="2022-09-14T01:55:49.962" v="1007" actId="947"/>
          <ac:spMkLst>
            <pc:docMk/>
            <pc:sldMk cId="2663726897" sldId="327"/>
            <ac:spMk id="59" creationId="{6411E00E-2FF0-4FCC-BC60-75A87A29984C}"/>
          </ac:spMkLst>
        </pc:spChg>
        <pc:spChg chg="mod">
          <ac:chgData name="Soleil Yi" userId="c719b956-004a-4243-81dc-14be649b7814" providerId="ADAL" clId="{82D88D87-1FCB-44EA-8301-320AE08F615E}" dt="2022-09-14T01:55:49.979" v="1011" actId="947"/>
          <ac:spMkLst>
            <pc:docMk/>
            <pc:sldMk cId="2663726897" sldId="327"/>
            <ac:spMk id="60" creationId="{4DF7151B-A6B3-4E17-9102-894E62D9129E}"/>
          </ac:spMkLst>
        </pc:spChg>
        <pc:spChg chg="mod">
          <ac:chgData name="Soleil Yi" userId="c719b956-004a-4243-81dc-14be649b7814" providerId="ADAL" clId="{82D88D87-1FCB-44EA-8301-320AE08F615E}" dt="2022-09-14T01:55:49.995" v="1015" actId="947"/>
          <ac:spMkLst>
            <pc:docMk/>
            <pc:sldMk cId="2663726897" sldId="327"/>
            <ac:spMk id="61" creationId="{57D143CF-A569-4491-940F-83CFF17BF44C}"/>
          </ac:spMkLst>
        </pc:spChg>
        <pc:spChg chg="mod">
          <ac:chgData name="Soleil Yi" userId="c719b956-004a-4243-81dc-14be649b7814" providerId="ADAL" clId="{82D88D87-1FCB-44EA-8301-320AE08F615E}" dt="2022-09-14T01:55:50.013" v="1019" actId="947"/>
          <ac:spMkLst>
            <pc:docMk/>
            <pc:sldMk cId="2663726897" sldId="327"/>
            <ac:spMk id="62" creationId="{05F0FF17-CAE0-40A6-B351-AF097C66B1D8}"/>
          </ac:spMkLst>
        </pc:spChg>
        <pc:spChg chg="mod">
          <ac:chgData name="Soleil Yi" userId="c719b956-004a-4243-81dc-14be649b7814" providerId="ADAL" clId="{82D88D87-1FCB-44EA-8301-320AE08F615E}" dt="2022-09-14T01:55:49.823" v="969" actId="947"/>
          <ac:spMkLst>
            <pc:docMk/>
            <pc:sldMk cId="2663726897" sldId="327"/>
            <ac:spMk id="67" creationId="{94091AFF-4210-4DCA-BACA-C4D5B9DA88D2}"/>
          </ac:spMkLst>
        </pc:spChg>
        <pc:spChg chg="mod">
          <ac:chgData name="Soleil Yi" userId="c719b956-004a-4243-81dc-14be649b7814" providerId="ADAL" clId="{82D88D87-1FCB-44EA-8301-320AE08F615E}" dt="2022-09-14T01:55:49.837" v="975" actId="947"/>
          <ac:spMkLst>
            <pc:docMk/>
            <pc:sldMk cId="2663726897" sldId="327"/>
            <ac:spMk id="68" creationId="{20BE5CEC-0971-4835-B94A-D79256B19997}"/>
          </ac:spMkLst>
        </pc:spChg>
        <pc:spChg chg="mod">
          <ac:chgData name="Soleil Yi" userId="c719b956-004a-4243-81dc-14be649b7814" providerId="ADAL" clId="{82D88D87-1FCB-44EA-8301-320AE08F615E}" dt="2022-09-14T01:55:49.786" v="949" actId="947"/>
          <ac:spMkLst>
            <pc:docMk/>
            <pc:sldMk cId="2663726897" sldId="327"/>
            <ac:spMk id="71" creationId="{386885F0-EB12-4E28-8619-879585828E53}"/>
          </ac:spMkLst>
        </pc:spChg>
        <pc:spChg chg="mod">
          <ac:chgData name="Soleil Yi" userId="c719b956-004a-4243-81dc-14be649b7814" providerId="ADAL" clId="{82D88D87-1FCB-44EA-8301-320AE08F615E}" dt="2022-09-14T01:55:49.838" v="976" actId="947"/>
          <ac:spMkLst>
            <pc:docMk/>
            <pc:sldMk cId="2663726897" sldId="327"/>
            <ac:spMk id="72" creationId="{E17DD24B-5FB3-4624-B7E7-78A8392140F2}"/>
          </ac:spMkLst>
        </pc:spChg>
        <pc:spChg chg="mod">
          <ac:chgData name="Soleil Yi" userId="c719b956-004a-4243-81dc-14be649b7814" providerId="ADAL" clId="{82D88D87-1FCB-44EA-8301-320AE08F615E}" dt="2022-09-14T01:55:49.834" v="974" actId="947"/>
          <ac:spMkLst>
            <pc:docMk/>
            <pc:sldMk cId="2663726897" sldId="327"/>
            <ac:spMk id="74" creationId="{224883CD-6AEE-48E1-9705-FBA9814A2AD2}"/>
          </ac:spMkLst>
        </pc:spChg>
      </pc:sldChg>
      <pc:sldChg chg="modSp mod">
        <pc:chgData name="Soleil Yi" userId="c719b956-004a-4243-81dc-14be649b7814" providerId="ADAL" clId="{82D88D87-1FCB-44EA-8301-320AE08F615E}" dt="2022-09-14T01:55:58.592" v="3792" actId="947"/>
        <pc:sldMkLst>
          <pc:docMk/>
          <pc:sldMk cId="3472395103" sldId="328"/>
        </pc:sldMkLst>
        <pc:spChg chg="mod">
          <ac:chgData name="Soleil Yi" userId="c719b956-004a-4243-81dc-14be649b7814" providerId="ADAL" clId="{82D88D87-1FCB-44EA-8301-320AE08F615E}" dt="2022-09-14T01:55:58.589" v="3790" actId="947"/>
          <ac:spMkLst>
            <pc:docMk/>
            <pc:sldMk cId="3472395103" sldId="328"/>
            <ac:spMk id="13" creationId="{C106B45B-43D2-4553-A75C-943B5D5DC7B9}"/>
          </ac:spMkLst>
        </pc:spChg>
        <pc:spChg chg="mod">
          <ac:chgData name="Soleil Yi" userId="c719b956-004a-4243-81dc-14be649b7814" providerId="ADAL" clId="{82D88D87-1FCB-44EA-8301-320AE08F615E}" dt="2022-09-14T01:55:58.584" v="3787" actId="947"/>
          <ac:spMkLst>
            <pc:docMk/>
            <pc:sldMk cId="3472395103" sldId="328"/>
            <ac:spMk id="14" creationId="{4E002484-CBE8-4BBD-8820-3A848E4E8AD3}"/>
          </ac:spMkLst>
        </pc:spChg>
        <pc:spChg chg="mod">
          <ac:chgData name="Soleil Yi" userId="c719b956-004a-4243-81dc-14be649b7814" providerId="ADAL" clId="{82D88D87-1FCB-44EA-8301-320AE08F615E}" dt="2022-09-14T01:55:58.583" v="3786" actId="947"/>
          <ac:spMkLst>
            <pc:docMk/>
            <pc:sldMk cId="3472395103" sldId="328"/>
            <ac:spMk id="20" creationId="{53509CAA-C4C8-4B00-9DF4-06B179558001}"/>
          </ac:spMkLst>
        </pc:spChg>
        <pc:spChg chg="mod">
          <ac:chgData name="Soleil Yi" userId="c719b956-004a-4243-81dc-14be649b7814" providerId="ADAL" clId="{82D88D87-1FCB-44EA-8301-320AE08F615E}" dt="2022-09-14T01:55:58.592" v="3792" actId="947"/>
          <ac:spMkLst>
            <pc:docMk/>
            <pc:sldMk cId="3472395103" sldId="328"/>
            <ac:spMk id="21" creationId="{620F248A-8CA7-4D4E-BCB7-D8883FE0BAB8}"/>
          </ac:spMkLst>
        </pc:spChg>
        <pc:spChg chg="mod">
          <ac:chgData name="Soleil Yi" userId="c719b956-004a-4243-81dc-14be649b7814" providerId="ADAL" clId="{82D88D87-1FCB-44EA-8301-320AE08F615E}" dt="2022-09-14T01:55:58.587" v="3789" actId="947"/>
          <ac:spMkLst>
            <pc:docMk/>
            <pc:sldMk cId="3472395103" sldId="328"/>
            <ac:spMk id="22" creationId="{D7CFA234-010B-488D-9620-108FA84141CC}"/>
          </ac:spMkLst>
        </pc:spChg>
        <pc:spChg chg="mod">
          <ac:chgData name="Soleil Yi" userId="c719b956-004a-4243-81dc-14be649b7814" providerId="ADAL" clId="{82D88D87-1FCB-44EA-8301-320AE08F615E}" dt="2022-09-14T01:55:58.586" v="3788" actId="947"/>
          <ac:spMkLst>
            <pc:docMk/>
            <pc:sldMk cId="3472395103" sldId="328"/>
            <ac:spMk id="23" creationId="{41DBC94E-CC0E-4985-A164-23521089CABE}"/>
          </ac:spMkLst>
        </pc:spChg>
        <pc:spChg chg="mod">
          <ac:chgData name="Soleil Yi" userId="c719b956-004a-4243-81dc-14be649b7814" providerId="ADAL" clId="{82D88D87-1FCB-44EA-8301-320AE08F615E}" dt="2022-09-14T01:55:58.581" v="3785" actId="947"/>
          <ac:spMkLst>
            <pc:docMk/>
            <pc:sldMk cId="3472395103" sldId="328"/>
            <ac:spMk id="24" creationId="{F35A436A-E94F-4ECC-B2BD-46EA57CFC68E}"/>
          </ac:spMkLst>
        </pc:spChg>
        <pc:spChg chg="mod">
          <ac:chgData name="Soleil Yi" userId="c719b956-004a-4243-81dc-14be649b7814" providerId="ADAL" clId="{82D88D87-1FCB-44EA-8301-320AE08F615E}" dt="2022-09-14T01:55:58.490" v="3764" actId="947"/>
          <ac:spMkLst>
            <pc:docMk/>
            <pc:sldMk cId="3472395103" sldId="328"/>
            <ac:spMk id="26" creationId="{39E5B3EA-D341-44D3-9DD2-C554C2C928BE}"/>
          </ac:spMkLst>
        </pc:spChg>
      </pc:sldChg>
      <pc:sldChg chg="modSp mod">
        <pc:chgData name="Soleil Yi" userId="c719b956-004a-4243-81dc-14be649b7814" providerId="ADAL" clId="{82D88D87-1FCB-44EA-8301-320AE08F615E}" dt="2022-09-14T01:55:58.752" v="3828" actId="947"/>
        <pc:sldMkLst>
          <pc:docMk/>
          <pc:sldMk cId="3128855848" sldId="329"/>
        </pc:sldMkLst>
        <pc:spChg chg="mod">
          <ac:chgData name="Soleil Yi" userId="c719b956-004a-4243-81dc-14be649b7814" providerId="ADAL" clId="{82D88D87-1FCB-44EA-8301-320AE08F615E}" dt="2022-09-14T01:55:58.699" v="3816" actId="947"/>
          <ac:spMkLst>
            <pc:docMk/>
            <pc:sldMk cId="3128855848" sldId="329"/>
            <ac:spMk id="13" creationId="{C106B45B-43D2-4553-A75C-943B5D5DC7B9}"/>
          </ac:spMkLst>
        </pc:spChg>
        <pc:spChg chg="mod">
          <ac:chgData name="Soleil Yi" userId="c719b956-004a-4243-81dc-14be649b7814" providerId="ADAL" clId="{82D88D87-1FCB-44EA-8301-320AE08F615E}" dt="2022-09-14T01:55:58.644" v="3802" actId="947"/>
          <ac:spMkLst>
            <pc:docMk/>
            <pc:sldMk cId="3128855848" sldId="329"/>
            <ac:spMk id="21" creationId="{620F248A-8CA7-4D4E-BCB7-D8883FE0BAB8}"/>
          </ac:spMkLst>
        </pc:spChg>
        <pc:spChg chg="mod">
          <ac:chgData name="Soleil Yi" userId="c719b956-004a-4243-81dc-14be649b7814" providerId="ADAL" clId="{82D88D87-1FCB-44EA-8301-320AE08F615E}" dt="2022-09-14T01:55:58.664" v="3808" actId="947"/>
          <ac:spMkLst>
            <pc:docMk/>
            <pc:sldMk cId="3128855848" sldId="329"/>
            <ac:spMk id="22" creationId="{D7CFA234-010B-488D-9620-108FA84141CC}"/>
          </ac:spMkLst>
        </pc:spChg>
        <pc:spChg chg="mod">
          <ac:chgData name="Soleil Yi" userId="c719b956-004a-4243-81dc-14be649b7814" providerId="ADAL" clId="{82D88D87-1FCB-44EA-8301-320AE08F615E}" dt="2022-09-14T01:55:58.682" v="3812" actId="947"/>
          <ac:spMkLst>
            <pc:docMk/>
            <pc:sldMk cId="3128855848" sldId="329"/>
            <ac:spMk id="23" creationId="{41DBC94E-CC0E-4985-A164-23521089CABE}"/>
          </ac:spMkLst>
        </pc:spChg>
        <pc:spChg chg="mod">
          <ac:chgData name="Soleil Yi" userId="c719b956-004a-4243-81dc-14be649b7814" providerId="ADAL" clId="{82D88D87-1FCB-44EA-8301-320AE08F615E}" dt="2022-09-14T01:55:58.715" v="3820" actId="947"/>
          <ac:spMkLst>
            <pc:docMk/>
            <pc:sldMk cId="3128855848" sldId="329"/>
            <ac:spMk id="24" creationId="{EF231740-B4BF-4568-9A25-41575AF081DB}"/>
          </ac:spMkLst>
        </pc:spChg>
        <pc:spChg chg="mod">
          <ac:chgData name="Soleil Yi" userId="c719b956-004a-4243-81dc-14be649b7814" providerId="ADAL" clId="{82D88D87-1FCB-44EA-8301-320AE08F615E}" dt="2022-09-14T01:55:58.733" v="3824" actId="947"/>
          <ac:spMkLst>
            <pc:docMk/>
            <pc:sldMk cId="3128855848" sldId="329"/>
            <ac:spMk id="25" creationId="{473A8304-495C-4A3C-889F-EBFEC4AD71B1}"/>
          </ac:spMkLst>
        </pc:spChg>
        <pc:spChg chg="mod">
          <ac:chgData name="Soleil Yi" userId="c719b956-004a-4243-81dc-14be649b7814" providerId="ADAL" clId="{82D88D87-1FCB-44EA-8301-320AE08F615E}" dt="2022-09-14T01:55:58.752" v="3828" actId="947"/>
          <ac:spMkLst>
            <pc:docMk/>
            <pc:sldMk cId="3128855848" sldId="329"/>
            <ac:spMk id="27" creationId="{71F2DB89-C507-4634-A7B2-5AE01C1A19B6}"/>
          </ac:spMkLst>
        </pc:spChg>
        <pc:spChg chg="mod">
          <ac:chgData name="Soleil Yi" userId="c719b956-004a-4243-81dc-14be649b7814" providerId="ADAL" clId="{82D88D87-1FCB-44EA-8301-320AE08F615E}" dt="2022-09-14T01:55:58.649" v="3804" actId="947"/>
          <ac:spMkLst>
            <pc:docMk/>
            <pc:sldMk cId="3128855848" sldId="329"/>
            <ac:spMk id="28" creationId="{13B8B5CA-1A66-482E-8F9E-677EAA560DE9}"/>
          </ac:spMkLst>
        </pc:spChg>
        <pc:spChg chg="mod">
          <ac:chgData name="Soleil Yi" userId="c719b956-004a-4243-81dc-14be649b7814" providerId="ADAL" clId="{82D88D87-1FCB-44EA-8301-320AE08F615E}" dt="2022-09-14T01:55:58.607" v="3796" actId="947"/>
          <ac:spMkLst>
            <pc:docMk/>
            <pc:sldMk cId="3128855848" sldId="329"/>
            <ac:spMk id="29" creationId="{630D5898-57B3-4545-94F4-F9E50F8B8CBC}"/>
          </ac:spMkLst>
        </pc:spChg>
      </pc:sldChg>
      <pc:sldChg chg="modSp mod">
        <pc:chgData name="Soleil Yi" userId="c719b956-004a-4243-81dc-14be649b7814" providerId="ADAL" clId="{82D88D87-1FCB-44EA-8301-320AE08F615E}" dt="2022-09-14T01:55:57.529" v="3500" actId="947"/>
        <pc:sldMkLst>
          <pc:docMk/>
          <pc:sldMk cId="4257679258" sldId="334"/>
        </pc:sldMkLst>
        <pc:spChg chg="mod">
          <ac:chgData name="Soleil Yi" userId="c719b956-004a-4243-81dc-14be649b7814" providerId="ADAL" clId="{82D88D87-1FCB-44EA-8301-320AE08F615E}" dt="2022-09-14T01:55:57.494" v="3478" actId="947"/>
          <ac:spMkLst>
            <pc:docMk/>
            <pc:sldMk cId="4257679258" sldId="334"/>
            <ac:spMk id="14" creationId="{921341FE-A908-4D30-BF79-EE43912D7764}"/>
          </ac:spMkLst>
        </pc:spChg>
        <pc:spChg chg="mod">
          <ac:chgData name="Soleil Yi" userId="c719b956-004a-4243-81dc-14be649b7814" providerId="ADAL" clId="{82D88D87-1FCB-44EA-8301-320AE08F615E}" dt="2022-09-14T01:55:57.465" v="3461" actId="947"/>
          <ac:spMkLst>
            <pc:docMk/>
            <pc:sldMk cId="4257679258" sldId="334"/>
            <ac:spMk id="16" creationId="{A3666974-46EB-4B6D-B637-A6237CA8B380}"/>
          </ac:spMkLst>
        </pc:spChg>
        <pc:spChg chg="mod">
          <ac:chgData name="Soleil Yi" userId="c719b956-004a-4243-81dc-14be649b7814" providerId="ADAL" clId="{82D88D87-1FCB-44EA-8301-320AE08F615E}" dt="2022-09-14T01:55:57.507" v="3486" actId="947"/>
          <ac:spMkLst>
            <pc:docMk/>
            <pc:sldMk cId="4257679258" sldId="334"/>
            <ac:spMk id="18" creationId="{CBFFBB4A-2A7E-4A97-BC80-FF4B302DA673}"/>
          </ac:spMkLst>
        </pc:spChg>
        <pc:spChg chg="mod">
          <ac:chgData name="Soleil Yi" userId="c719b956-004a-4243-81dc-14be649b7814" providerId="ADAL" clId="{82D88D87-1FCB-44EA-8301-320AE08F615E}" dt="2022-09-14T01:55:57.492" v="3477" actId="947"/>
          <ac:spMkLst>
            <pc:docMk/>
            <pc:sldMk cId="4257679258" sldId="334"/>
            <ac:spMk id="19" creationId="{F30BDF3D-03A4-4C0B-8737-BA60C46D3175}"/>
          </ac:spMkLst>
        </pc:spChg>
        <pc:spChg chg="mod">
          <ac:chgData name="Soleil Yi" userId="c719b956-004a-4243-81dc-14be649b7814" providerId="ADAL" clId="{82D88D87-1FCB-44EA-8301-320AE08F615E}" dt="2022-09-14T01:55:57.483" v="3471" actId="947"/>
          <ac:spMkLst>
            <pc:docMk/>
            <pc:sldMk cId="4257679258" sldId="334"/>
            <ac:spMk id="26" creationId="{EC49485D-4576-4A71-ABF5-548B9CFFCC4F}"/>
          </ac:spMkLst>
        </pc:spChg>
        <pc:spChg chg="mod">
          <ac:chgData name="Soleil Yi" userId="c719b956-004a-4243-81dc-14be649b7814" providerId="ADAL" clId="{82D88D87-1FCB-44EA-8301-320AE08F615E}" dt="2022-09-14T01:55:57.514" v="3490" actId="947"/>
          <ac:spMkLst>
            <pc:docMk/>
            <pc:sldMk cId="4257679258" sldId="334"/>
            <ac:spMk id="28" creationId="{022BF2CF-2F2F-4EEB-A707-DC28FDA170C8}"/>
          </ac:spMkLst>
        </pc:spChg>
        <pc:spChg chg="mod">
          <ac:chgData name="Soleil Yi" userId="c719b956-004a-4243-81dc-14be649b7814" providerId="ADAL" clId="{82D88D87-1FCB-44EA-8301-320AE08F615E}" dt="2022-09-14T01:55:57.524" v="3496" actId="947"/>
          <ac:spMkLst>
            <pc:docMk/>
            <pc:sldMk cId="4257679258" sldId="334"/>
            <ac:spMk id="29" creationId="{9806550C-06D8-4B80-99A9-FFF9BF44779C}"/>
          </ac:spMkLst>
        </pc:spChg>
        <pc:spChg chg="mod">
          <ac:chgData name="Soleil Yi" userId="c719b956-004a-4243-81dc-14be649b7814" providerId="ADAL" clId="{82D88D87-1FCB-44EA-8301-320AE08F615E}" dt="2022-09-14T01:55:57.495" v="3479" actId="947"/>
          <ac:spMkLst>
            <pc:docMk/>
            <pc:sldMk cId="4257679258" sldId="334"/>
            <ac:spMk id="30" creationId="{109DBD39-1F02-45BB-9A41-C368CF5CDC6F}"/>
          </ac:spMkLst>
        </pc:spChg>
        <pc:spChg chg="mod">
          <ac:chgData name="Soleil Yi" userId="c719b956-004a-4243-81dc-14be649b7814" providerId="ADAL" clId="{82D88D87-1FCB-44EA-8301-320AE08F615E}" dt="2022-09-14T01:55:57.528" v="3499" actId="947"/>
          <ac:spMkLst>
            <pc:docMk/>
            <pc:sldMk cId="4257679258" sldId="334"/>
            <ac:spMk id="31" creationId="{76BBE64B-62F8-4DA3-AE0D-CDD6A70F4D2A}"/>
          </ac:spMkLst>
        </pc:spChg>
        <pc:spChg chg="mod">
          <ac:chgData name="Soleil Yi" userId="c719b956-004a-4243-81dc-14be649b7814" providerId="ADAL" clId="{82D88D87-1FCB-44EA-8301-320AE08F615E}" dt="2022-09-14T01:55:57.526" v="3498" actId="947"/>
          <ac:spMkLst>
            <pc:docMk/>
            <pc:sldMk cId="4257679258" sldId="334"/>
            <ac:spMk id="32" creationId="{831DF15F-2B0B-4377-9A95-908DB486C475}"/>
          </ac:spMkLst>
        </pc:spChg>
        <pc:spChg chg="mod">
          <ac:chgData name="Soleil Yi" userId="c719b956-004a-4243-81dc-14be649b7814" providerId="ADAL" clId="{82D88D87-1FCB-44EA-8301-320AE08F615E}" dt="2022-09-14T01:55:57.486" v="3473" actId="947"/>
          <ac:spMkLst>
            <pc:docMk/>
            <pc:sldMk cId="4257679258" sldId="334"/>
            <ac:spMk id="33" creationId="{CEEFC02B-B577-4536-A635-6F194D389D68}"/>
          </ac:spMkLst>
        </pc:spChg>
        <pc:spChg chg="mod">
          <ac:chgData name="Soleil Yi" userId="c719b956-004a-4243-81dc-14be649b7814" providerId="ADAL" clId="{82D88D87-1FCB-44EA-8301-320AE08F615E}" dt="2022-09-14T01:55:57.515" v="3491" actId="947"/>
          <ac:spMkLst>
            <pc:docMk/>
            <pc:sldMk cId="4257679258" sldId="334"/>
            <ac:spMk id="34" creationId="{124044D7-4675-4049-B1CD-4F8C94BF5CCB}"/>
          </ac:spMkLst>
        </pc:spChg>
        <pc:spChg chg="mod">
          <ac:chgData name="Soleil Yi" userId="c719b956-004a-4243-81dc-14be649b7814" providerId="ADAL" clId="{82D88D87-1FCB-44EA-8301-320AE08F615E}" dt="2022-09-14T01:55:57.525" v="3497" actId="947"/>
          <ac:spMkLst>
            <pc:docMk/>
            <pc:sldMk cId="4257679258" sldId="334"/>
            <ac:spMk id="35" creationId="{4A3500F1-A50A-4B40-8909-E5529AFF8B74}"/>
          </ac:spMkLst>
        </pc:spChg>
        <pc:spChg chg="mod">
          <ac:chgData name="Soleil Yi" userId="c719b956-004a-4243-81dc-14be649b7814" providerId="ADAL" clId="{82D88D87-1FCB-44EA-8301-320AE08F615E}" dt="2022-09-14T01:55:57.529" v="3500" actId="947"/>
          <ac:spMkLst>
            <pc:docMk/>
            <pc:sldMk cId="4257679258" sldId="334"/>
            <ac:spMk id="36" creationId="{7FDB37BA-8F2F-4030-B0B9-B789F3037C34}"/>
          </ac:spMkLst>
        </pc:spChg>
        <pc:spChg chg="mod">
          <ac:chgData name="Soleil Yi" userId="c719b956-004a-4243-81dc-14be649b7814" providerId="ADAL" clId="{82D88D87-1FCB-44EA-8301-320AE08F615E}" dt="2022-09-14T01:55:57.504" v="3484" actId="947"/>
          <ac:spMkLst>
            <pc:docMk/>
            <pc:sldMk cId="4257679258" sldId="334"/>
            <ac:spMk id="37" creationId="{24DF53D2-E013-4E0C-9D59-5D5B083D5B50}"/>
          </ac:spMkLst>
        </pc:spChg>
        <pc:spChg chg="mod">
          <ac:chgData name="Soleil Yi" userId="c719b956-004a-4243-81dc-14be649b7814" providerId="ADAL" clId="{82D88D87-1FCB-44EA-8301-320AE08F615E}" dt="2022-09-14T01:55:57.497" v="3480" actId="947"/>
          <ac:spMkLst>
            <pc:docMk/>
            <pc:sldMk cId="4257679258" sldId="334"/>
            <ac:spMk id="38" creationId="{D1C36BB8-463B-49BE-8016-E1A10E25EBD4}"/>
          </ac:spMkLst>
        </pc:spChg>
        <pc:spChg chg="mod">
          <ac:chgData name="Soleil Yi" userId="c719b956-004a-4243-81dc-14be649b7814" providerId="ADAL" clId="{82D88D87-1FCB-44EA-8301-320AE08F615E}" dt="2022-09-14T01:55:57.505" v="3485" actId="947"/>
          <ac:spMkLst>
            <pc:docMk/>
            <pc:sldMk cId="4257679258" sldId="334"/>
            <ac:spMk id="39" creationId="{639A3F77-0A22-4069-A357-82C50B76DF95}"/>
          </ac:spMkLst>
        </pc:spChg>
        <pc:spChg chg="mod">
          <ac:chgData name="Soleil Yi" userId="c719b956-004a-4243-81dc-14be649b7814" providerId="ADAL" clId="{82D88D87-1FCB-44EA-8301-320AE08F615E}" dt="2022-09-14T01:55:57.480" v="3470" actId="947"/>
          <ac:spMkLst>
            <pc:docMk/>
            <pc:sldMk cId="4257679258" sldId="334"/>
            <ac:spMk id="40" creationId="{EBCC69F7-914E-4607-8DAA-01F352A0F7AF}"/>
          </ac:spMkLst>
        </pc:spChg>
        <pc:spChg chg="mod">
          <ac:chgData name="Soleil Yi" userId="c719b956-004a-4243-81dc-14be649b7814" providerId="ADAL" clId="{82D88D87-1FCB-44EA-8301-320AE08F615E}" dt="2022-09-14T01:55:57.450" v="3454" actId="947"/>
          <ac:spMkLst>
            <pc:docMk/>
            <pc:sldMk cId="4257679258" sldId="334"/>
            <ac:spMk id="41" creationId="{6B657509-2047-4FBD-BA76-2A5CE4917E29}"/>
          </ac:spMkLst>
        </pc:spChg>
        <pc:spChg chg="mod">
          <ac:chgData name="Soleil Yi" userId="c719b956-004a-4243-81dc-14be649b7814" providerId="ADAL" clId="{82D88D87-1FCB-44EA-8301-320AE08F615E}" dt="2022-09-14T01:55:57.475" v="3467" actId="947"/>
          <ac:spMkLst>
            <pc:docMk/>
            <pc:sldMk cId="4257679258" sldId="334"/>
            <ac:spMk id="57" creationId="{2D6044F4-61A3-4D2F-91A4-332B86534422}"/>
          </ac:spMkLst>
        </pc:spChg>
        <pc:spChg chg="mod">
          <ac:chgData name="Soleil Yi" userId="c719b956-004a-4243-81dc-14be649b7814" providerId="ADAL" clId="{82D88D87-1FCB-44EA-8301-320AE08F615E}" dt="2022-09-14T01:55:57.255" v="3412" actId="947"/>
          <ac:spMkLst>
            <pc:docMk/>
            <pc:sldMk cId="4257679258" sldId="334"/>
            <ac:spMk id="58" creationId="{F43B871F-1905-433C-AA9D-4C4E466F43EF}"/>
          </ac:spMkLst>
        </pc:spChg>
        <pc:spChg chg="mod">
          <ac:chgData name="Soleil Yi" userId="c719b956-004a-4243-81dc-14be649b7814" providerId="ADAL" clId="{82D88D87-1FCB-44EA-8301-320AE08F615E}" dt="2022-09-14T01:55:57.520" v="3494" actId="947"/>
          <ac:spMkLst>
            <pc:docMk/>
            <pc:sldMk cId="4257679258" sldId="334"/>
            <ac:spMk id="62" creationId="{B0716136-35D2-4628-A165-FA2106DA51D3}"/>
          </ac:spMkLst>
        </pc:spChg>
        <pc:spChg chg="mod">
          <ac:chgData name="Soleil Yi" userId="c719b956-004a-4243-81dc-14be649b7814" providerId="ADAL" clId="{82D88D87-1FCB-44EA-8301-320AE08F615E}" dt="2022-09-14T01:55:57.521" v="3495" actId="947"/>
          <ac:spMkLst>
            <pc:docMk/>
            <pc:sldMk cId="4257679258" sldId="334"/>
            <ac:spMk id="63" creationId="{2137745F-E764-4FEA-A1CD-9DC62CA898DF}"/>
          </ac:spMkLst>
        </pc:spChg>
      </pc:sldChg>
      <pc:sldChg chg="modSp mod">
        <pc:chgData name="Soleil Yi" userId="c719b956-004a-4243-81dc-14be649b7814" providerId="ADAL" clId="{82D88D87-1FCB-44EA-8301-320AE08F615E}" dt="2022-09-14T01:55:58.850" v="3872" actId="947"/>
        <pc:sldMkLst>
          <pc:docMk/>
          <pc:sldMk cId="2504899711" sldId="337"/>
        </pc:sldMkLst>
        <pc:spChg chg="mod">
          <ac:chgData name="Soleil Yi" userId="c719b956-004a-4243-81dc-14be649b7814" providerId="ADAL" clId="{82D88D87-1FCB-44EA-8301-320AE08F615E}" dt="2022-09-14T01:55:58.849" v="3871" actId="947"/>
          <ac:spMkLst>
            <pc:docMk/>
            <pc:sldMk cId="2504899711" sldId="337"/>
            <ac:spMk id="5" creationId="{F41FABE9-2CC7-4247-B300-82889B00A6C0}"/>
          </ac:spMkLst>
        </pc:spChg>
        <pc:spChg chg="mod">
          <ac:chgData name="Soleil Yi" userId="c719b956-004a-4243-81dc-14be649b7814" providerId="ADAL" clId="{82D88D87-1FCB-44EA-8301-320AE08F615E}" dt="2022-09-14T01:55:58.763" v="3832" actId="947"/>
          <ac:spMkLst>
            <pc:docMk/>
            <pc:sldMk cId="2504899711" sldId="337"/>
            <ac:spMk id="13" creationId="{69C9DAC7-4279-4E60-8A89-0CB098458FB9}"/>
          </ac:spMkLst>
        </pc:spChg>
        <pc:spChg chg="mod">
          <ac:chgData name="Soleil Yi" userId="c719b956-004a-4243-81dc-14be649b7814" providerId="ADAL" clId="{82D88D87-1FCB-44EA-8301-320AE08F615E}" dt="2022-09-14T01:55:58.769" v="3836" actId="947"/>
          <ac:spMkLst>
            <pc:docMk/>
            <pc:sldMk cId="2504899711" sldId="337"/>
            <ac:spMk id="14" creationId="{CEB63A71-BF19-4438-B298-EFEF742616FD}"/>
          </ac:spMkLst>
        </pc:spChg>
        <pc:spChg chg="mod">
          <ac:chgData name="Soleil Yi" userId="c719b956-004a-4243-81dc-14be649b7814" providerId="ADAL" clId="{82D88D87-1FCB-44EA-8301-320AE08F615E}" dt="2022-09-14T01:55:58.774" v="3840" actId="947"/>
          <ac:spMkLst>
            <pc:docMk/>
            <pc:sldMk cId="2504899711" sldId="337"/>
            <ac:spMk id="15" creationId="{39D11E7C-5E70-46AD-AEDC-A69FA886C1EE}"/>
          </ac:spMkLst>
        </pc:spChg>
        <pc:spChg chg="mod">
          <ac:chgData name="Soleil Yi" userId="c719b956-004a-4243-81dc-14be649b7814" providerId="ADAL" clId="{82D88D87-1FCB-44EA-8301-320AE08F615E}" dt="2022-09-14T01:55:58.781" v="3844" actId="947"/>
          <ac:spMkLst>
            <pc:docMk/>
            <pc:sldMk cId="2504899711" sldId="337"/>
            <ac:spMk id="16" creationId="{E2F0AD5E-D634-4CD8-8196-C5204E2DAD42}"/>
          </ac:spMkLst>
        </pc:spChg>
        <pc:spChg chg="mod">
          <ac:chgData name="Soleil Yi" userId="c719b956-004a-4243-81dc-14be649b7814" providerId="ADAL" clId="{82D88D87-1FCB-44EA-8301-320AE08F615E}" dt="2022-09-14T01:55:58.787" v="3848" actId="947"/>
          <ac:spMkLst>
            <pc:docMk/>
            <pc:sldMk cId="2504899711" sldId="337"/>
            <ac:spMk id="17" creationId="{4FD29519-1380-4DED-9A9E-FB8872E1FC4E}"/>
          </ac:spMkLst>
        </pc:spChg>
        <pc:spChg chg="mod">
          <ac:chgData name="Soleil Yi" userId="c719b956-004a-4243-81dc-14be649b7814" providerId="ADAL" clId="{82D88D87-1FCB-44EA-8301-320AE08F615E}" dt="2022-09-14T01:55:58.792" v="3852" actId="947"/>
          <ac:spMkLst>
            <pc:docMk/>
            <pc:sldMk cId="2504899711" sldId="337"/>
            <ac:spMk id="18" creationId="{49DE3630-FB24-4EC9-8D7D-EAF383D29E85}"/>
          </ac:spMkLst>
        </pc:spChg>
        <pc:spChg chg="mod">
          <ac:chgData name="Soleil Yi" userId="c719b956-004a-4243-81dc-14be649b7814" providerId="ADAL" clId="{82D88D87-1FCB-44EA-8301-320AE08F615E}" dt="2022-09-14T01:55:58.799" v="3856" actId="947"/>
          <ac:spMkLst>
            <pc:docMk/>
            <pc:sldMk cId="2504899711" sldId="337"/>
            <ac:spMk id="19" creationId="{7809C163-6087-4D00-ABF2-0152AC9FD7D3}"/>
          </ac:spMkLst>
        </pc:spChg>
        <pc:spChg chg="mod">
          <ac:chgData name="Soleil Yi" userId="c719b956-004a-4243-81dc-14be649b7814" providerId="ADAL" clId="{82D88D87-1FCB-44EA-8301-320AE08F615E}" dt="2022-09-14T01:55:58.805" v="3860" actId="947"/>
          <ac:spMkLst>
            <pc:docMk/>
            <pc:sldMk cId="2504899711" sldId="337"/>
            <ac:spMk id="20" creationId="{ACF863ED-68C4-4276-95FE-123191A19615}"/>
          </ac:spMkLst>
        </pc:spChg>
        <pc:spChg chg="mod">
          <ac:chgData name="Soleil Yi" userId="c719b956-004a-4243-81dc-14be649b7814" providerId="ADAL" clId="{82D88D87-1FCB-44EA-8301-320AE08F615E}" dt="2022-09-14T01:55:58.847" v="3870" actId="947"/>
          <ac:spMkLst>
            <pc:docMk/>
            <pc:sldMk cId="2504899711" sldId="337"/>
            <ac:spMk id="21" creationId="{E049B95F-907D-42F0-9302-EE8831215B0F}"/>
          </ac:spMkLst>
        </pc:spChg>
        <pc:spChg chg="mod">
          <ac:chgData name="Soleil Yi" userId="c719b956-004a-4243-81dc-14be649b7814" providerId="ADAL" clId="{82D88D87-1FCB-44EA-8301-320AE08F615E}" dt="2022-09-14T01:55:58.850" v="3872" actId="947"/>
          <ac:spMkLst>
            <pc:docMk/>
            <pc:sldMk cId="2504899711" sldId="337"/>
            <ac:spMk id="22" creationId="{B49C7A25-00DA-410A-9FB0-B5B6CD063B2B}"/>
          </ac:spMkLst>
        </pc:spChg>
      </pc:sldChg>
      <pc:sldChg chg="modSp mod">
        <pc:chgData name="Soleil Yi" userId="c719b956-004a-4243-81dc-14be649b7814" providerId="ADAL" clId="{82D88D87-1FCB-44EA-8301-320AE08F615E}" dt="2022-09-14T01:56:03.867" v="5852"/>
        <pc:sldMkLst>
          <pc:docMk/>
          <pc:sldMk cId="98284015" sldId="340"/>
        </pc:sldMkLst>
        <pc:spChg chg="mod">
          <ac:chgData name="Soleil Yi" userId="c719b956-004a-4243-81dc-14be649b7814" providerId="ADAL" clId="{82D88D87-1FCB-44EA-8301-320AE08F615E}" dt="2022-09-14T01:55:58.878" v="3876" actId="947"/>
          <ac:spMkLst>
            <pc:docMk/>
            <pc:sldMk cId="98284015" sldId="340"/>
            <ac:spMk id="7" creationId="{58035B23-4C5C-477C-9D11-12549B30651F}"/>
          </ac:spMkLst>
        </pc:spChg>
        <pc:spChg chg="mod">
          <ac:chgData name="Soleil Yi" userId="c719b956-004a-4243-81dc-14be649b7814" providerId="ADAL" clId="{82D88D87-1FCB-44EA-8301-320AE08F615E}" dt="2022-09-14T01:56:00.508" v="4677" actId="947"/>
          <ac:spMkLst>
            <pc:docMk/>
            <pc:sldMk cId="98284015" sldId="340"/>
            <ac:spMk id="8" creationId="{D8A39FC3-72A1-488D-AB0D-FCEEF36DDEFA}"/>
          </ac:spMkLst>
        </pc:spChg>
        <pc:spChg chg="mod">
          <ac:chgData name="Soleil Yi" userId="c719b956-004a-4243-81dc-14be649b7814" providerId="ADAL" clId="{82D88D87-1FCB-44EA-8301-320AE08F615E}" dt="2022-09-14T01:56:00.384" v="4625" actId="947"/>
          <ac:spMkLst>
            <pc:docMk/>
            <pc:sldMk cId="98284015" sldId="340"/>
            <ac:spMk id="14" creationId="{82FB2EFD-E954-47D4-B1CA-8422ED891215}"/>
          </ac:spMkLst>
        </pc:spChg>
        <pc:spChg chg="mod">
          <ac:chgData name="Soleil Yi" userId="c719b956-004a-4243-81dc-14be649b7814" providerId="ADAL" clId="{82D88D87-1FCB-44EA-8301-320AE08F615E}" dt="2022-09-14T01:56:00.495" v="4672" actId="947"/>
          <ac:spMkLst>
            <pc:docMk/>
            <pc:sldMk cId="98284015" sldId="340"/>
            <ac:spMk id="15" creationId="{FABAE4BC-6A63-41C9-B8E6-3FA8A0EF009B}"/>
          </ac:spMkLst>
        </pc:spChg>
        <pc:spChg chg="mod">
          <ac:chgData name="Soleil Yi" userId="c719b956-004a-4243-81dc-14be649b7814" providerId="ADAL" clId="{82D88D87-1FCB-44EA-8301-320AE08F615E}" dt="2022-09-14T01:56:00.319" v="4601" actId="947"/>
          <ac:spMkLst>
            <pc:docMk/>
            <pc:sldMk cId="98284015" sldId="340"/>
            <ac:spMk id="17" creationId="{E406FB12-AD13-4A2D-9E55-3CE162942768}"/>
          </ac:spMkLst>
        </pc:spChg>
        <pc:spChg chg="mod">
          <ac:chgData name="Soleil Yi" userId="c719b956-004a-4243-81dc-14be649b7814" providerId="ADAL" clId="{82D88D87-1FCB-44EA-8301-320AE08F615E}" dt="2022-09-14T01:56:00.374" v="4621" actId="947"/>
          <ac:spMkLst>
            <pc:docMk/>
            <pc:sldMk cId="98284015" sldId="340"/>
            <ac:spMk id="18" creationId="{5DBC172A-5E0D-419F-A247-B84E6D37D5DD}"/>
          </ac:spMkLst>
        </pc:spChg>
        <pc:spChg chg="mod">
          <ac:chgData name="Soleil Yi" userId="c719b956-004a-4243-81dc-14be649b7814" providerId="ADAL" clId="{82D88D87-1FCB-44EA-8301-320AE08F615E}" dt="2022-09-14T01:56:00.517" v="4680" actId="947"/>
          <ac:spMkLst>
            <pc:docMk/>
            <pc:sldMk cId="98284015" sldId="340"/>
            <ac:spMk id="77" creationId="{953CBC55-2B2D-43B9-BCBC-A6DED9B772C3}"/>
          </ac:spMkLst>
        </pc:spChg>
        <pc:spChg chg="mod">
          <ac:chgData name="Soleil Yi" userId="c719b956-004a-4243-81dc-14be649b7814" providerId="ADAL" clId="{82D88D87-1FCB-44EA-8301-320AE08F615E}" dt="2022-09-14T01:56:00.519" v="4681" actId="947"/>
          <ac:spMkLst>
            <pc:docMk/>
            <pc:sldMk cId="98284015" sldId="340"/>
            <ac:spMk id="78" creationId="{609B1E15-8167-40AD-9A98-90BF40CF8D02}"/>
          </ac:spMkLst>
        </pc:spChg>
        <pc:spChg chg="mod">
          <ac:chgData name="Soleil Yi" userId="c719b956-004a-4243-81dc-14be649b7814" providerId="ADAL" clId="{82D88D87-1FCB-44EA-8301-320AE08F615E}" dt="2022-09-14T01:56:00.301" v="4593" actId="947"/>
          <ac:spMkLst>
            <pc:docMk/>
            <pc:sldMk cId="98284015" sldId="340"/>
            <ac:spMk id="524" creationId="{7A4ED3EB-CCAA-47E0-9301-0B5192117312}"/>
          </ac:spMkLst>
        </pc:spChg>
        <pc:spChg chg="mod">
          <ac:chgData name="Soleil Yi" userId="c719b956-004a-4243-81dc-14be649b7814" providerId="ADAL" clId="{82D88D87-1FCB-44EA-8301-320AE08F615E}" dt="2022-09-14T01:56:00.372" v="4620" actId="947"/>
          <ac:spMkLst>
            <pc:docMk/>
            <pc:sldMk cId="98284015" sldId="340"/>
            <ac:spMk id="525" creationId="{91C58428-668F-44D7-90DD-C56B1AE57E05}"/>
          </ac:spMkLst>
        </pc:spChg>
        <pc:spChg chg="mod">
          <ac:chgData name="Soleil Yi" userId="c719b956-004a-4243-81dc-14be649b7814" providerId="ADAL" clId="{82D88D87-1FCB-44EA-8301-320AE08F615E}" dt="2022-09-14T01:56:00.427" v="4646" actId="947"/>
          <ac:spMkLst>
            <pc:docMk/>
            <pc:sldMk cId="98284015" sldId="340"/>
            <ac:spMk id="731" creationId="{5030391C-358C-43F7-BFC5-80F21B81437E}"/>
          </ac:spMkLst>
        </pc:spChg>
        <pc:spChg chg="mod">
          <ac:chgData name="Soleil Yi" userId="c719b956-004a-4243-81dc-14be649b7814" providerId="ADAL" clId="{82D88D87-1FCB-44EA-8301-320AE08F615E}" dt="2022-09-14T01:56:01.969" v="5181"/>
          <ac:spMkLst>
            <pc:docMk/>
            <pc:sldMk cId="98284015" sldId="340"/>
            <ac:spMk id="733" creationId="{F2716630-14FD-407A-B607-F40131228D79}"/>
          </ac:spMkLst>
        </pc:spChg>
        <pc:spChg chg="mod">
          <ac:chgData name="Soleil Yi" userId="c719b956-004a-4243-81dc-14be649b7814" providerId="ADAL" clId="{82D88D87-1FCB-44EA-8301-320AE08F615E}" dt="2022-09-14T01:56:02.036" v="5205" actId="947"/>
          <ac:spMkLst>
            <pc:docMk/>
            <pc:sldMk cId="98284015" sldId="340"/>
            <ac:spMk id="734" creationId="{3777149B-2DA1-4D41-98C4-6FBF5DEFE2BF}"/>
          </ac:spMkLst>
        </pc:spChg>
        <pc:spChg chg="mod">
          <ac:chgData name="Soleil Yi" userId="c719b956-004a-4243-81dc-14be649b7814" providerId="ADAL" clId="{82D88D87-1FCB-44EA-8301-320AE08F615E}" dt="2022-09-14T01:56:00.572" v="4699" actId="947"/>
          <ac:spMkLst>
            <pc:docMk/>
            <pc:sldMk cId="98284015" sldId="340"/>
            <ac:spMk id="735" creationId="{0626C069-8643-408C-82F3-079F0089AFED}"/>
          </ac:spMkLst>
        </pc:spChg>
        <pc:spChg chg="mod">
          <ac:chgData name="Soleil Yi" userId="c719b956-004a-4243-81dc-14be649b7814" providerId="ADAL" clId="{82D88D87-1FCB-44EA-8301-320AE08F615E}" dt="2022-09-14T01:56:00.691" v="4737" actId="947"/>
          <ac:spMkLst>
            <pc:docMk/>
            <pc:sldMk cId="98284015" sldId="340"/>
            <ac:spMk id="736" creationId="{C270F36C-FB71-4091-94CF-DC6B33920E8F}"/>
          </ac:spMkLst>
        </pc:spChg>
        <pc:spChg chg="mod">
          <ac:chgData name="Soleil Yi" userId="c719b956-004a-4243-81dc-14be649b7814" providerId="ADAL" clId="{82D88D87-1FCB-44EA-8301-320AE08F615E}" dt="2022-09-14T01:56:00.798" v="4771" actId="947"/>
          <ac:spMkLst>
            <pc:docMk/>
            <pc:sldMk cId="98284015" sldId="340"/>
            <ac:spMk id="737" creationId="{2D395805-B1A8-42A9-A0D5-F6E5226EFFDF}"/>
          </ac:spMkLst>
        </pc:spChg>
        <pc:spChg chg="mod">
          <ac:chgData name="Soleil Yi" userId="c719b956-004a-4243-81dc-14be649b7814" providerId="ADAL" clId="{82D88D87-1FCB-44EA-8301-320AE08F615E}" dt="2022-09-14T01:56:00.898" v="4809" actId="947"/>
          <ac:spMkLst>
            <pc:docMk/>
            <pc:sldMk cId="98284015" sldId="340"/>
            <ac:spMk id="738" creationId="{C9D06B8F-8339-46AD-833D-86C7481A01C7}"/>
          </ac:spMkLst>
        </pc:spChg>
        <pc:spChg chg="mod">
          <ac:chgData name="Soleil Yi" userId="c719b956-004a-4243-81dc-14be649b7814" providerId="ADAL" clId="{82D88D87-1FCB-44EA-8301-320AE08F615E}" dt="2022-09-14T01:56:00.993" v="4845" actId="947"/>
          <ac:spMkLst>
            <pc:docMk/>
            <pc:sldMk cId="98284015" sldId="340"/>
            <ac:spMk id="739" creationId="{FC8FF2AD-A041-4A35-83D5-9F0E22CB0DF4}"/>
          </ac:spMkLst>
        </pc:spChg>
        <pc:spChg chg="mod">
          <ac:chgData name="Soleil Yi" userId="c719b956-004a-4243-81dc-14be649b7814" providerId="ADAL" clId="{82D88D87-1FCB-44EA-8301-320AE08F615E}" dt="2022-09-14T01:56:01.091" v="4882" actId="947"/>
          <ac:spMkLst>
            <pc:docMk/>
            <pc:sldMk cId="98284015" sldId="340"/>
            <ac:spMk id="740" creationId="{23EBF707-FD96-4597-A529-14530B759BB7}"/>
          </ac:spMkLst>
        </pc:spChg>
        <pc:spChg chg="mod">
          <ac:chgData name="Soleil Yi" userId="c719b956-004a-4243-81dc-14be649b7814" providerId="ADAL" clId="{82D88D87-1FCB-44EA-8301-320AE08F615E}" dt="2022-09-14T01:56:01.201" v="4919" actId="947"/>
          <ac:spMkLst>
            <pc:docMk/>
            <pc:sldMk cId="98284015" sldId="340"/>
            <ac:spMk id="741" creationId="{57339310-733D-485E-9EA9-85DB9ECAF483}"/>
          </ac:spMkLst>
        </pc:spChg>
        <pc:spChg chg="mod">
          <ac:chgData name="Soleil Yi" userId="c719b956-004a-4243-81dc-14be649b7814" providerId="ADAL" clId="{82D88D87-1FCB-44EA-8301-320AE08F615E}" dt="2022-09-14T01:56:01.300" v="4954" actId="947"/>
          <ac:spMkLst>
            <pc:docMk/>
            <pc:sldMk cId="98284015" sldId="340"/>
            <ac:spMk id="742" creationId="{F48AB7CF-F9CA-4112-B317-60402D305044}"/>
          </ac:spMkLst>
        </pc:spChg>
        <pc:spChg chg="mod">
          <ac:chgData name="Soleil Yi" userId="c719b956-004a-4243-81dc-14be649b7814" providerId="ADAL" clId="{82D88D87-1FCB-44EA-8301-320AE08F615E}" dt="2022-09-14T01:56:01.391" v="4983" actId="947"/>
          <ac:spMkLst>
            <pc:docMk/>
            <pc:sldMk cId="98284015" sldId="340"/>
            <ac:spMk id="743" creationId="{E6BEC3A3-5A3D-4AEF-80CB-62BEEDA1A6A1}"/>
          </ac:spMkLst>
        </pc:spChg>
        <pc:spChg chg="mod">
          <ac:chgData name="Soleil Yi" userId="c719b956-004a-4243-81dc-14be649b7814" providerId="ADAL" clId="{82D88D87-1FCB-44EA-8301-320AE08F615E}" dt="2022-09-14T01:56:01.484" v="5014" actId="947"/>
          <ac:spMkLst>
            <pc:docMk/>
            <pc:sldMk cId="98284015" sldId="340"/>
            <ac:spMk id="744" creationId="{F84A6977-5B68-4F02-B883-D60EF5B64888}"/>
          </ac:spMkLst>
        </pc:spChg>
        <pc:spChg chg="mod">
          <ac:chgData name="Soleil Yi" userId="c719b956-004a-4243-81dc-14be649b7814" providerId="ADAL" clId="{82D88D87-1FCB-44EA-8301-320AE08F615E}" dt="2022-09-14T01:56:01.560" v="5039" actId="947"/>
          <ac:spMkLst>
            <pc:docMk/>
            <pc:sldMk cId="98284015" sldId="340"/>
            <ac:spMk id="745" creationId="{6A0A7827-76AF-4741-92FA-F21B7DE071F8}"/>
          </ac:spMkLst>
        </pc:spChg>
        <pc:spChg chg="mod">
          <ac:chgData name="Soleil Yi" userId="c719b956-004a-4243-81dc-14be649b7814" providerId="ADAL" clId="{82D88D87-1FCB-44EA-8301-320AE08F615E}" dt="2022-09-14T01:56:01.628" v="5066" actId="947"/>
          <ac:spMkLst>
            <pc:docMk/>
            <pc:sldMk cId="98284015" sldId="340"/>
            <ac:spMk id="746" creationId="{10856B29-F206-48DE-8623-47525AB82788}"/>
          </ac:spMkLst>
        </pc:spChg>
        <pc:spChg chg="mod">
          <ac:chgData name="Soleil Yi" userId="c719b956-004a-4243-81dc-14be649b7814" providerId="ADAL" clId="{82D88D87-1FCB-44EA-8301-320AE08F615E}" dt="2022-09-14T01:56:01.696" v="5090" actId="947"/>
          <ac:spMkLst>
            <pc:docMk/>
            <pc:sldMk cId="98284015" sldId="340"/>
            <ac:spMk id="747" creationId="{3A6E508E-6292-4E25-9070-E40F5215C448}"/>
          </ac:spMkLst>
        </pc:spChg>
        <pc:spChg chg="mod">
          <ac:chgData name="Soleil Yi" userId="c719b956-004a-4243-81dc-14be649b7814" providerId="ADAL" clId="{82D88D87-1FCB-44EA-8301-320AE08F615E}" dt="2022-09-14T01:56:01.759" v="5112" actId="947"/>
          <ac:spMkLst>
            <pc:docMk/>
            <pc:sldMk cId="98284015" sldId="340"/>
            <ac:spMk id="748" creationId="{F7E23456-A083-47E9-97C4-C4D5BC606513}"/>
          </ac:spMkLst>
        </pc:spChg>
        <pc:spChg chg="mod">
          <ac:chgData name="Soleil Yi" userId="c719b956-004a-4243-81dc-14be649b7814" providerId="ADAL" clId="{82D88D87-1FCB-44EA-8301-320AE08F615E}" dt="2022-09-14T01:56:01.825" v="5134" actId="947"/>
          <ac:spMkLst>
            <pc:docMk/>
            <pc:sldMk cId="98284015" sldId="340"/>
            <ac:spMk id="749" creationId="{5CE43108-CA70-4D9E-84C7-CB4DDFA2EF1C}"/>
          </ac:spMkLst>
        </pc:spChg>
        <pc:spChg chg="mod">
          <ac:chgData name="Soleil Yi" userId="c719b956-004a-4243-81dc-14be649b7814" providerId="ADAL" clId="{82D88D87-1FCB-44EA-8301-320AE08F615E}" dt="2022-09-14T01:56:01.900" v="5157" actId="947"/>
          <ac:spMkLst>
            <pc:docMk/>
            <pc:sldMk cId="98284015" sldId="340"/>
            <ac:spMk id="750" creationId="{72C4FEE2-4541-427C-91F7-63838F971ECD}"/>
          </ac:spMkLst>
        </pc:spChg>
        <pc:spChg chg="mod">
          <ac:chgData name="Soleil Yi" userId="c719b956-004a-4243-81dc-14be649b7814" providerId="ADAL" clId="{82D88D87-1FCB-44EA-8301-320AE08F615E}" dt="2022-09-14T01:56:01.170" v="4908"/>
          <ac:spMkLst>
            <pc:docMk/>
            <pc:sldMk cId="98284015" sldId="340"/>
            <ac:spMk id="814" creationId="{FD12AC02-6252-43A5-BC21-B50B974361D9}"/>
          </ac:spMkLst>
        </pc:spChg>
        <pc:spChg chg="mod">
          <ac:chgData name="Soleil Yi" userId="c719b956-004a-4243-81dc-14be649b7814" providerId="ADAL" clId="{82D88D87-1FCB-44EA-8301-320AE08F615E}" dt="2022-09-14T01:56:01.275" v="4941"/>
          <ac:spMkLst>
            <pc:docMk/>
            <pc:sldMk cId="98284015" sldId="340"/>
            <ac:spMk id="815" creationId="{9353BDA6-4825-46D9-8191-699EBFF94984}"/>
          </ac:spMkLst>
        </pc:spChg>
        <pc:spChg chg="mod">
          <ac:chgData name="Soleil Yi" userId="c719b956-004a-4243-81dc-14be649b7814" providerId="ADAL" clId="{82D88D87-1FCB-44EA-8301-320AE08F615E}" dt="2022-09-14T01:56:00.302" v="4594"/>
          <ac:spMkLst>
            <pc:docMk/>
            <pc:sldMk cId="98284015" sldId="340"/>
            <ac:spMk id="816" creationId="{A2006BB4-AAAE-4B45-BF48-8AA761249004}"/>
          </ac:spMkLst>
        </pc:spChg>
        <pc:spChg chg="mod">
          <ac:chgData name="Soleil Yi" userId="c719b956-004a-4243-81dc-14be649b7814" providerId="ADAL" clId="{82D88D87-1FCB-44EA-8301-320AE08F615E}" dt="2022-09-14T01:56:00.522" v="4682"/>
          <ac:spMkLst>
            <pc:docMk/>
            <pc:sldMk cId="98284015" sldId="340"/>
            <ac:spMk id="817" creationId="{6FCF5C1B-69B8-431A-B58F-DC88D1E8286F}"/>
          </ac:spMkLst>
        </pc:spChg>
        <pc:spChg chg="mod">
          <ac:chgData name="Soleil Yi" userId="c719b956-004a-4243-81dc-14be649b7814" providerId="ADAL" clId="{82D88D87-1FCB-44EA-8301-320AE08F615E}" dt="2022-09-14T01:56:00.654" v="4725"/>
          <ac:spMkLst>
            <pc:docMk/>
            <pc:sldMk cId="98284015" sldId="340"/>
            <ac:spMk id="818" creationId="{B3443FF5-17DB-41B5-94EE-C422F91752DD}"/>
          </ac:spMkLst>
        </pc:spChg>
        <pc:spChg chg="mod">
          <ac:chgData name="Soleil Yi" userId="c719b956-004a-4243-81dc-14be649b7814" providerId="ADAL" clId="{82D88D87-1FCB-44EA-8301-320AE08F615E}" dt="2022-09-14T01:56:00.765" v="4761"/>
          <ac:spMkLst>
            <pc:docMk/>
            <pc:sldMk cId="98284015" sldId="340"/>
            <ac:spMk id="819" creationId="{D70CDB67-F5AC-465B-B518-F25219E6B804}"/>
          </ac:spMkLst>
        </pc:spChg>
        <pc:spChg chg="mod">
          <ac:chgData name="Soleil Yi" userId="c719b956-004a-4243-81dc-14be649b7814" providerId="ADAL" clId="{82D88D87-1FCB-44EA-8301-320AE08F615E}" dt="2022-09-14T01:56:00.870" v="4798"/>
          <ac:spMkLst>
            <pc:docMk/>
            <pc:sldMk cId="98284015" sldId="340"/>
            <ac:spMk id="820" creationId="{033AD5D4-E258-4D2F-8E24-2880253EE261}"/>
          </ac:spMkLst>
        </pc:spChg>
        <pc:spChg chg="mod">
          <ac:chgData name="Soleil Yi" userId="c719b956-004a-4243-81dc-14be649b7814" providerId="ADAL" clId="{82D88D87-1FCB-44EA-8301-320AE08F615E}" dt="2022-09-14T01:56:00.963" v="4832"/>
          <ac:spMkLst>
            <pc:docMk/>
            <pc:sldMk cId="98284015" sldId="340"/>
            <ac:spMk id="821" creationId="{BD57D4A2-6DDE-4F18-BD6E-44C5BC109544}"/>
          </ac:spMkLst>
        </pc:spChg>
        <pc:spChg chg="mod">
          <ac:chgData name="Soleil Yi" userId="c719b956-004a-4243-81dc-14be649b7814" providerId="ADAL" clId="{82D88D87-1FCB-44EA-8301-320AE08F615E}" dt="2022-09-14T01:56:01.068" v="4870"/>
          <ac:spMkLst>
            <pc:docMk/>
            <pc:sldMk cId="98284015" sldId="340"/>
            <ac:spMk id="822" creationId="{332F5EB5-E661-4B28-831A-98D7C916187D}"/>
          </ac:spMkLst>
        </pc:spChg>
        <pc:spChg chg="mod">
          <ac:chgData name="Soleil Yi" userId="c719b956-004a-4243-81dc-14be649b7814" providerId="ADAL" clId="{82D88D87-1FCB-44EA-8301-320AE08F615E}" dt="2022-09-14T01:56:02.304" v="5317"/>
          <ac:spMkLst>
            <pc:docMk/>
            <pc:sldMk cId="98284015" sldId="340"/>
            <ac:spMk id="826" creationId="{D0E3FFB8-755A-4458-85E3-9C4658C11579}"/>
          </ac:spMkLst>
        </pc:spChg>
        <pc:spChg chg="mod">
          <ac:chgData name="Soleil Yi" userId="c719b956-004a-4243-81dc-14be649b7814" providerId="ADAL" clId="{82D88D87-1FCB-44EA-8301-320AE08F615E}" dt="2022-09-14T01:56:01.938" v="5170"/>
          <ac:spMkLst>
            <pc:docMk/>
            <pc:sldMk cId="98284015" sldId="340"/>
            <ac:spMk id="827" creationId="{C54ED0D7-90C3-412F-98E0-4A61574A4CA0}"/>
          </ac:spMkLst>
        </pc:spChg>
        <pc:spChg chg="mod">
          <ac:chgData name="Soleil Yi" userId="c719b956-004a-4243-81dc-14be649b7814" providerId="ADAL" clId="{82D88D87-1FCB-44EA-8301-320AE08F615E}" dt="2022-09-14T01:56:02.007" v="5195"/>
          <ac:spMkLst>
            <pc:docMk/>
            <pc:sldMk cId="98284015" sldId="340"/>
            <ac:spMk id="828" creationId="{136C24FF-258E-451A-BFF2-8F5BB6D780BB}"/>
          </ac:spMkLst>
        </pc:spChg>
        <pc:spChg chg="mod">
          <ac:chgData name="Soleil Yi" userId="c719b956-004a-4243-81dc-14be649b7814" providerId="ADAL" clId="{82D88D87-1FCB-44EA-8301-320AE08F615E}" dt="2022-09-14T01:56:02.063" v="5218"/>
          <ac:spMkLst>
            <pc:docMk/>
            <pc:sldMk cId="98284015" sldId="340"/>
            <ac:spMk id="829" creationId="{B8C8667D-7A17-4F41-A8D9-9F3CF8EAD8B7}"/>
          </ac:spMkLst>
        </pc:spChg>
        <pc:spChg chg="mod">
          <ac:chgData name="Soleil Yi" userId="c719b956-004a-4243-81dc-14be649b7814" providerId="ADAL" clId="{82D88D87-1FCB-44EA-8301-320AE08F615E}" dt="2022-09-14T01:56:02.109" v="5238"/>
          <ac:spMkLst>
            <pc:docMk/>
            <pc:sldMk cId="98284015" sldId="340"/>
            <ac:spMk id="830" creationId="{A739BBB9-EFA2-4D2A-AE6D-1C3625ACAA7C}"/>
          </ac:spMkLst>
        </pc:spChg>
        <pc:spChg chg="mod">
          <ac:chgData name="Soleil Yi" userId="c719b956-004a-4243-81dc-14be649b7814" providerId="ADAL" clId="{82D88D87-1FCB-44EA-8301-320AE08F615E}" dt="2022-09-14T01:56:02.156" v="5257"/>
          <ac:spMkLst>
            <pc:docMk/>
            <pc:sldMk cId="98284015" sldId="340"/>
            <ac:spMk id="831" creationId="{74F0E3F9-70A3-451E-9B16-BF7649A4CE3D}"/>
          </ac:spMkLst>
        </pc:spChg>
        <pc:spChg chg="mod">
          <ac:chgData name="Soleil Yi" userId="c719b956-004a-4243-81dc-14be649b7814" providerId="ADAL" clId="{82D88D87-1FCB-44EA-8301-320AE08F615E}" dt="2022-09-14T01:56:02.199" v="5275"/>
          <ac:spMkLst>
            <pc:docMk/>
            <pc:sldMk cId="98284015" sldId="340"/>
            <ac:spMk id="832" creationId="{79F6294F-0C73-4742-991C-13722FED9C6B}"/>
          </ac:spMkLst>
        </pc:spChg>
        <pc:spChg chg="mod">
          <ac:chgData name="Soleil Yi" userId="c719b956-004a-4243-81dc-14be649b7814" providerId="ADAL" clId="{82D88D87-1FCB-44EA-8301-320AE08F615E}" dt="2022-09-14T01:56:02.250" v="5296"/>
          <ac:spMkLst>
            <pc:docMk/>
            <pc:sldMk cId="98284015" sldId="340"/>
            <ac:spMk id="833" creationId="{398FA5A2-ABA1-425D-B834-456838029F07}"/>
          </ac:spMkLst>
        </pc:spChg>
        <pc:spChg chg="mod">
          <ac:chgData name="Soleil Yi" userId="c719b956-004a-4243-81dc-14be649b7814" providerId="ADAL" clId="{82D88D87-1FCB-44EA-8301-320AE08F615E}" dt="2022-09-14T01:56:00.497" v="4674"/>
          <ac:spMkLst>
            <pc:docMk/>
            <pc:sldMk cId="98284015" sldId="340"/>
            <ac:spMk id="834" creationId="{BA2F7B52-CF20-48B2-8690-74EDF9698FD9}"/>
          </ac:spMkLst>
        </pc:spChg>
        <pc:spChg chg="mod">
          <ac:chgData name="Soleil Yi" userId="c719b956-004a-4243-81dc-14be649b7814" providerId="ADAL" clId="{82D88D87-1FCB-44EA-8301-320AE08F615E}" dt="2022-09-14T01:56:00.613" v="4714"/>
          <ac:spMkLst>
            <pc:docMk/>
            <pc:sldMk cId="98284015" sldId="340"/>
            <ac:spMk id="835" creationId="{03145039-2511-49A4-8B65-F547E7E1F735}"/>
          </ac:spMkLst>
        </pc:spChg>
        <pc:spChg chg="mod">
          <ac:chgData name="Soleil Yi" userId="c719b956-004a-4243-81dc-14be649b7814" providerId="ADAL" clId="{82D88D87-1FCB-44EA-8301-320AE08F615E}" dt="2022-09-14T01:56:00.737" v="4754"/>
          <ac:spMkLst>
            <pc:docMk/>
            <pc:sldMk cId="98284015" sldId="340"/>
            <ac:spMk id="836" creationId="{BE804BD5-557D-4CA7-85D1-FB4ABF22217A}"/>
          </ac:spMkLst>
        </pc:spChg>
        <pc:spChg chg="mod">
          <ac:chgData name="Soleil Yi" userId="c719b956-004a-4243-81dc-14be649b7814" providerId="ADAL" clId="{82D88D87-1FCB-44EA-8301-320AE08F615E}" dt="2022-09-14T01:56:00.839" v="4789"/>
          <ac:spMkLst>
            <pc:docMk/>
            <pc:sldMk cId="98284015" sldId="340"/>
            <ac:spMk id="837" creationId="{891D575E-B7E1-490B-99AA-F5AD45D2160D}"/>
          </ac:spMkLst>
        </pc:spChg>
        <pc:spChg chg="mod">
          <ac:chgData name="Soleil Yi" userId="c719b956-004a-4243-81dc-14be649b7814" providerId="ADAL" clId="{82D88D87-1FCB-44EA-8301-320AE08F615E}" dt="2022-09-14T01:56:00.933" v="4823"/>
          <ac:spMkLst>
            <pc:docMk/>
            <pc:sldMk cId="98284015" sldId="340"/>
            <ac:spMk id="838" creationId="{EBBE32DA-0723-46AD-859A-32752CCFBC96}"/>
          </ac:spMkLst>
        </pc:spChg>
        <pc:spChg chg="mod">
          <ac:chgData name="Soleil Yi" userId="c719b956-004a-4243-81dc-14be649b7814" providerId="ADAL" clId="{82D88D87-1FCB-44EA-8301-320AE08F615E}" dt="2022-09-14T01:56:01.030" v="4860"/>
          <ac:spMkLst>
            <pc:docMk/>
            <pc:sldMk cId="98284015" sldId="340"/>
            <ac:spMk id="839" creationId="{1816AF04-A3E4-4A3B-B0B2-CE3DE5606F42}"/>
          </ac:spMkLst>
        </pc:spChg>
        <pc:spChg chg="mod">
          <ac:chgData name="Soleil Yi" userId="c719b956-004a-4243-81dc-14be649b7814" providerId="ADAL" clId="{82D88D87-1FCB-44EA-8301-320AE08F615E}" dt="2022-09-14T01:56:01.127" v="4895"/>
          <ac:spMkLst>
            <pc:docMk/>
            <pc:sldMk cId="98284015" sldId="340"/>
            <ac:spMk id="840" creationId="{25088417-6C24-401D-B0B8-35816CFEFC59}"/>
          </ac:spMkLst>
        </pc:spChg>
        <pc:spChg chg="mod">
          <ac:chgData name="Soleil Yi" userId="c719b956-004a-4243-81dc-14be649b7814" providerId="ADAL" clId="{82D88D87-1FCB-44EA-8301-320AE08F615E}" dt="2022-09-14T01:56:01.231" v="4929"/>
          <ac:spMkLst>
            <pc:docMk/>
            <pc:sldMk cId="98284015" sldId="340"/>
            <ac:spMk id="841" creationId="{3C89B512-3DE0-4913-9D53-2137BC5A88A8}"/>
          </ac:spMkLst>
        </pc:spChg>
        <pc:spChg chg="mod">
          <ac:chgData name="Soleil Yi" userId="c719b956-004a-4243-81dc-14be649b7814" providerId="ADAL" clId="{82D88D87-1FCB-44EA-8301-320AE08F615E}" dt="2022-09-14T01:56:01.332" v="4966"/>
          <ac:spMkLst>
            <pc:docMk/>
            <pc:sldMk cId="98284015" sldId="340"/>
            <ac:spMk id="842" creationId="{6C7F12A4-8B81-4DF3-89A7-E4999B02026B}"/>
          </ac:spMkLst>
        </pc:spChg>
        <pc:spChg chg="mod">
          <ac:chgData name="Soleil Yi" userId="c719b956-004a-4243-81dc-14be649b7814" providerId="ADAL" clId="{82D88D87-1FCB-44EA-8301-320AE08F615E}" dt="2022-09-14T01:56:01.426" v="4997"/>
          <ac:spMkLst>
            <pc:docMk/>
            <pc:sldMk cId="98284015" sldId="340"/>
            <ac:spMk id="843" creationId="{C97040AF-82AD-42EE-9887-3FF86E820701}"/>
          </ac:spMkLst>
        </pc:spChg>
        <pc:spChg chg="mod">
          <ac:chgData name="Soleil Yi" userId="c719b956-004a-4243-81dc-14be649b7814" providerId="ADAL" clId="{82D88D87-1FCB-44EA-8301-320AE08F615E}" dt="2022-09-14T01:56:01.520" v="5027"/>
          <ac:spMkLst>
            <pc:docMk/>
            <pc:sldMk cId="98284015" sldId="340"/>
            <ac:spMk id="844" creationId="{73ADE2DF-3A71-4B71-97DC-02F4FD4280ED}"/>
          </ac:spMkLst>
        </pc:spChg>
        <pc:spChg chg="mod">
          <ac:chgData name="Soleil Yi" userId="c719b956-004a-4243-81dc-14be649b7814" providerId="ADAL" clId="{82D88D87-1FCB-44EA-8301-320AE08F615E}" dt="2022-09-14T01:56:01.586" v="5051"/>
          <ac:spMkLst>
            <pc:docMk/>
            <pc:sldMk cId="98284015" sldId="340"/>
            <ac:spMk id="845" creationId="{E11C9429-458B-4E05-B246-73578E749A50}"/>
          </ac:spMkLst>
        </pc:spChg>
        <pc:spChg chg="mod">
          <ac:chgData name="Soleil Yi" userId="c719b956-004a-4243-81dc-14be649b7814" providerId="ADAL" clId="{82D88D87-1FCB-44EA-8301-320AE08F615E}" dt="2022-09-14T01:56:01.650" v="5074"/>
          <ac:spMkLst>
            <pc:docMk/>
            <pc:sldMk cId="98284015" sldId="340"/>
            <ac:spMk id="846" creationId="{75943717-A480-42AB-B116-CBEAE647747A}"/>
          </ac:spMkLst>
        </pc:spChg>
        <pc:spChg chg="mod">
          <ac:chgData name="Soleil Yi" userId="c719b956-004a-4243-81dc-14be649b7814" providerId="ADAL" clId="{82D88D87-1FCB-44EA-8301-320AE08F615E}" dt="2022-09-14T01:56:01.719" v="5099"/>
          <ac:spMkLst>
            <pc:docMk/>
            <pc:sldMk cId="98284015" sldId="340"/>
            <ac:spMk id="847" creationId="{AAB9FB2F-AFA7-46F2-9ABD-011B770ECF1E}"/>
          </ac:spMkLst>
        </pc:spChg>
        <pc:spChg chg="mod">
          <ac:chgData name="Soleil Yi" userId="c719b956-004a-4243-81dc-14be649b7814" providerId="ADAL" clId="{82D88D87-1FCB-44EA-8301-320AE08F615E}" dt="2022-09-14T01:56:01.789" v="5123"/>
          <ac:spMkLst>
            <pc:docMk/>
            <pc:sldMk cId="98284015" sldId="340"/>
            <ac:spMk id="848" creationId="{600491A9-EC24-47D7-AA0F-22EB900967F5}"/>
          </ac:spMkLst>
        </pc:spChg>
        <pc:spChg chg="mod">
          <ac:chgData name="Soleil Yi" userId="c719b956-004a-4243-81dc-14be649b7814" providerId="ADAL" clId="{82D88D87-1FCB-44EA-8301-320AE08F615E}" dt="2022-09-14T01:56:01.862" v="5147"/>
          <ac:spMkLst>
            <pc:docMk/>
            <pc:sldMk cId="98284015" sldId="340"/>
            <ac:spMk id="849" creationId="{2B3C0F86-A0CD-46EC-90D6-1F8738604B5F}"/>
          </ac:spMkLst>
        </pc:spChg>
        <pc:spChg chg="mod">
          <ac:chgData name="Soleil Yi" userId="c719b956-004a-4243-81dc-14be649b7814" providerId="ADAL" clId="{82D88D87-1FCB-44EA-8301-320AE08F615E}" dt="2022-09-14T01:56:00.526" v="4683"/>
          <ac:spMkLst>
            <pc:docMk/>
            <pc:sldMk cId="98284015" sldId="340"/>
            <ac:spMk id="851" creationId="{F936186A-4733-433C-8597-E21B61C3C8EB}"/>
          </ac:spMkLst>
        </pc:spChg>
        <pc:spChg chg="mod">
          <ac:chgData name="Soleil Yi" userId="c719b956-004a-4243-81dc-14be649b7814" providerId="ADAL" clId="{82D88D87-1FCB-44EA-8301-320AE08F615E}" dt="2022-09-14T01:56:00.662" v="4727"/>
          <ac:spMkLst>
            <pc:docMk/>
            <pc:sldMk cId="98284015" sldId="340"/>
            <ac:spMk id="852" creationId="{EC1CBA93-E084-4A1D-B96A-E0D08D3E30EF}"/>
          </ac:spMkLst>
        </pc:spChg>
        <pc:spChg chg="mod">
          <ac:chgData name="Soleil Yi" userId="c719b956-004a-4243-81dc-14be649b7814" providerId="ADAL" clId="{82D88D87-1FCB-44EA-8301-320AE08F615E}" dt="2022-09-14T01:56:00.776" v="4764"/>
          <ac:spMkLst>
            <pc:docMk/>
            <pc:sldMk cId="98284015" sldId="340"/>
            <ac:spMk id="853" creationId="{68331F70-A87B-4DD0-ADFE-55E93D61E866}"/>
          </ac:spMkLst>
        </pc:spChg>
        <pc:spChg chg="mod">
          <ac:chgData name="Soleil Yi" userId="c719b956-004a-4243-81dc-14be649b7814" providerId="ADAL" clId="{82D88D87-1FCB-44EA-8301-320AE08F615E}" dt="2022-09-14T01:56:00.884" v="4803"/>
          <ac:spMkLst>
            <pc:docMk/>
            <pc:sldMk cId="98284015" sldId="340"/>
            <ac:spMk id="854" creationId="{7705AD88-54C0-45D1-A4A4-B115714632B0}"/>
          </ac:spMkLst>
        </pc:spChg>
        <pc:spChg chg="mod">
          <ac:chgData name="Soleil Yi" userId="c719b956-004a-4243-81dc-14be649b7814" providerId="ADAL" clId="{82D88D87-1FCB-44EA-8301-320AE08F615E}" dt="2022-09-14T01:56:00.980" v="4839"/>
          <ac:spMkLst>
            <pc:docMk/>
            <pc:sldMk cId="98284015" sldId="340"/>
            <ac:spMk id="855" creationId="{7B0413FB-E752-40D0-8C15-69BAF7C7D2A4}"/>
          </ac:spMkLst>
        </pc:spChg>
        <pc:spChg chg="mod">
          <ac:chgData name="Soleil Yi" userId="c719b956-004a-4243-81dc-14be649b7814" providerId="ADAL" clId="{82D88D87-1FCB-44EA-8301-320AE08F615E}" dt="2022-09-14T01:56:01.078" v="4876"/>
          <ac:spMkLst>
            <pc:docMk/>
            <pc:sldMk cId="98284015" sldId="340"/>
            <ac:spMk id="856" creationId="{929B3E4A-C77D-4864-94F1-19E160DD8307}"/>
          </ac:spMkLst>
        </pc:spChg>
        <pc:spChg chg="mod">
          <ac:chgData name="Soleil Yi" userId="c719b956-004a-4243-81dc-14be649b7814" providerId="ADAL" clId="{82D88D87-1FCB-44EA-8301-320AE08F615E}" dt="2022-09-14T01:56:01.184" v="4913"/>
          <ac:spMkLst>
            <pc:docMk/>
            <pc:sldMk cId="98284015" sldId="340"/>
            <ac:spMk id="857" creationId="{F1A57F49-17B5-4162-A8C8-E19CC60544A2}"/>
          </ac:spMkLst>
        </pc:spChg>
        <pc:spChg chg="mod">
          <ac:chgData name="Soleil Yi" userId="c719b956-004a-4243-81dc-14be649b7814" providerId="ADAL" clId="{82D88D87-1FCB-44EA-8301-320AE08F615E}" dt="2022-09-14T01:56:01.294" v="4950"/>
          <ac:spMkLst>
            <pc:docMk/>
            <pc:sldMk cId="98284015" sldId="340"/>
            <ac:spMk id="858" creationId="{6D89CDC0-95C1-4D57-B9E9-8D7319943DA2}"/>
          </ac:spMkLst>
        </pc:spChg>
        <pc:spChg chg="mod">
          <ac:chgData name="Soleil Yi" userId="c719b956-004a-4243-81dc-14be649b7814" providerId="ADAL" clId="{82D88D87-1FCB-44EA-8301-320AE08F615E}" dt="2022-09-14T01:56:01.403" v="4989"/>
          <ac:spMkLst>
            <pc:docMk/>
            <pc:sldMk cId="98284015" sldId="340"/>
            <ac:spMk id="859" creationId="{EFD1B3D7-E4A8-45B7-B6DA-89D28A759DCA}"/>
          </ac:spMkLst>
        </pc:spChg>
        <pc:spChg chg="mod">
          <ac:chgData name="Soleil Yi" userId="c719b956-004a-4243-81dc-14be649b7814" providerId="ADAL" clId="{82D88D87-1FCB-44EA-8301-320AE08F615E}" dt="2022-09-14T01:56:01.487" v="5015"/>
          <ac:spMkLst>
            <pc:docMk/>
            <pc:sldMk cId="98284015" sldId="340"/>
            <ac:spMk id="860" creationId="{2714ACAE-39BE-4A97-B75E-0EECDC9F5E00}"/>
          </ac:spMkLst>
        </pc:spChg>
        <pc:spChg chg="mod">
          <ac:chgData name="Soleil Yi" userId="c719b956-004a-4243-81dc-14be649b7814" providerId="ADAL" clId="{82D88D87-1FCB-44EA-8301-320AE08F615E}" dt="2022-09-14T01:56:01.564" v="5042"/>
          <ac:spMkLst>
            <pc:docMk/>
            <pc:sldMk cId="98284015" sldId="340"/>
            <ac:spMk id="861" creationId="{6A4BCC85-3F00-4186-B7E1-1D7F43815ECD}"/>
          </ac:spMkLst>
        </pc:spChg>
        <pc:spChg chg="mod">
          <ac:chgData name="Soleil Yi" userId="c719b956-004a-4243-81dc-14be649b7814" providerId="ADAL" clId="{82D88D87-1FCB-44EA-8301-320AE08F615E}" dt="2022-09-14T01:56:01.629" v="5067"/>
          <ac:spMkLst>
            <pc:docMk/>
            <pc:sldMk cId="98284015" sldId="340"/>
            <ac:spMk id="862" creationId="{1225D6A0-C317-4F9B-9525-4F754BE35E00}"/>
          </ac:spMkLst>
        </pc:spChg>
        <pc:spChg chg="mod">
          <ac:chgData name="Soleil Yi" userId="c719b956-004a-4243-81dc-14be649b7814" providerId="ADAL" clId="{82D88D87-1FCB-44EA-8301-320AE08F615E}" dt="2022-09-14T01:56:01.694" v="5089"/>
          <ac:spMkLst>
            <pc:docMk/>
            <pc:sldMk cId="98284015" sldId="340"/>
            <ac:spMk id="863" creationId="{300F7931-DC6A-4CCD-9C46-946B99CDB258}"/>
          </ac:spMkLst>
        </pc:spChg>
        <pc:spChg chg="mod">
          <ac:chgData name="Soleil Yi" userId="c719b956-004a-4243-81dc-14be649b7814" providerId="ADAL" clId="{82D88D87-1FCB-44EA-8301-320AE08F615E}" dt="2022-09-14T01:56:01.761" v="5113"/>
          <ac:spMkLst>
            <pc:docMk/>
            <pc:sldMk cId="98284015" sldId="340"/>
            <ac:spMk id="864" creationId="{EBB10047-A5FD-4B56-849A-FD2105C8F06D}"/>
          </ac:spMkLst>
        </pc:spChg>
        <pc:spChg chg="mod">
          <ac:chgData name="Soleil Yi" userId="c719b956-004a-4243-81dc-14be649b7814" providerId="ADAL" clId="{82D88D87-1FCB-44EA-8301-320AE08F615E}" dt="2022-09-14T01:56:01.830" v="5137"/>
          <ac:spMkLst>
            <pc:docMk/>
            <pc:sldMk cId="98284015" sldId="340"/>
            <ac:spMk id="865" creationId="{878ED899-DFF6-4AA4-8197-6C4EFE37D5CF}"/>
          </ac:spMkLst>
        </pc:spChg>
        <pc:spChg chg="mod">
          <ac:chgData name="Soleil Yi" userId="c719b956-004a-4243-81dc-14be649b7814" providerId="ADAL" clId="{82D88D87-1FCB-44EA-8301-320AE08F615E}" dt="2022-09-14T01:56:01.903" v="5159"/>
          <ac:spMkLst>
            <pc:docMk/>
            <pc:sldMk cId="98284015" sldId="340"/>
            <ac:spMk id="866" creationId="{D1A15416-E547-4C40-BA61-B5E929E7C4C6}"/>
          </ac:spMkLst>
        </pc:spChg>
        <pc:spChg chg="mod">
          <ac:chgData name="Soleil Yi" userId="c719b956-004a-4243-81dc-14be649b7814" providerId="ADAL" clId="{82D88D87-1FCB-44EA-8301-320AE08F615E}" dt="2022-09-14T01:56:01.974" v="5183"/>
          <ac:spMkLst>
            <pc:docMk/>
            <pc:sldMk cId="98284015" sldId="340"/>
            <ac:spMk id="867" creationId="{4DBA16A3-D40C-4EE5-BDC7-A6AF14AC95E5}"/>
          </ac:spMkLst>
        </pc:spChg>
        <pc:spChg chg="mod">
          <ac:chgData name="Soleil Yi" userId="c719b956-004a-4243-81dc-14be649b7814" providerId="ADAL" clId="{82D88D87-1FCB-44EA-8301-320AE08F615E}" dt="2022-09-14T01:56:02.038" v="5206"/>
          <ac:spMkLst>
            <pc:docMk/>
            <pc:sldMk cId="98284015" sldId="340"/>
            <ac:spMk id="868" creationId="{203BB530-1435-4FE3-A461-4F5C31CF4773}"/>
          </ac:spMkLst>
        </pc:spChg>
        <pc:spChg chg="mod">
          <ac:chgData name="Soleil Yi" userId="c719b956-004a-4243-81dc-14be649b7814" providerId="ADAL" clId="{82D88D87-1FCB-44EA-8301-320AE08F615E}" dt="2022-09-14T01:56:02.084" v="5225"/>
          <ac:spMkLst>
            <pc:docMk/>
            <pc:sldMk cId="98284015" sldId="340"/>
            <ac:spMk id="869" creationId="{64039A23-7AAD-4B60-9C2B-40F3C4E9B83A}"/>
          </ac:spMkLst>
        </pc:spChg>
        <pc:spChg chg="mod">
          <ac:chgData name="Soleil Yi" userId="c719b956-004a-4243-81dc-14be649b7814" providerId="ADAL" clId="{82D88D87-1FCB-44EA-8301-320AE08F615E}" dt="2022-09-14T01:56:02.131" v="5245"/>
          <ac:spMkLst>
            <pc:docMk/>
            <pc:sldMk cId="98284015" sldId="340"/>
            <ac:spMk id="870" creationId="{40A5B080-5499-45A9-9190-C37B64612C95}"/>
          </ac:spMkLst>
        </pc:spChg>
        <pc:spChg chg="mod">
          <ac:chgData name="Soleil Yi" userId="c719b956-004a-4243-81dc-14be649b7814" providerId="ADAL" clId="{82D88D87-1FCB-44EA-8301-320AE08F615E}" dt="2022-09-14T01:56:02.177" v="5265"/>
          <ac:spMkLst>
            <pc:docMk/>
            <pc:sldMk cId="98284015" sldId="340"/>
            <ac:spMk id="871" creationId="{4C591513-8F14-4252-9D30-ACAEC17F10C3}"/>
          </ac:spMkLst>
        </pc:spChg>
        <pc:spChg chg="mod">
          <ac:chgData name="Soleil Yi" userId="c719b956-004a-4243-81dc-14be649b7814" providerId="ADAL" clId="{82D88D87-1FCB-44EA-8301-320AE08F615E}" dt="2022-09-14T01:56:02.226" v="5286"/>
          <ac:spMkLst>
            <pc:docMk/>
            <pc:sldMk cId="98284015" sldId="340"/>
            <ac:spMk id="872" creationId="{DA772B2B-C8E9-4418-B259-3EADD0041F4F}"/>
          </ac:spMkLst>
        </pc:spChg>
        <pc:spChg chg="mod">
          <ac:chgData name="Soleil Yi" userId="c719b956-004a-4243-81dc-14be649b7814" providerId="ADAL" clId="{82D88D87-1FCB-44EA-8301-320AE08F615E}" dt="2022-09-14T01:56:02.279" v="5307"/>
          <ac:spMkLst>
            <pc:docMk/>
            <pc:sldMk cId="98284015" sldId="340"/>
            <ac:spMk id="873" creationId="{486C9F8E-17BE-4C10-9515-F24F4E650ED2}"/>
          </ac:spMkLst>
        </pc:spChg>
        <pc:spChg chg="mod">
          <ac:chgData name="Soleil Yi" userId="c719b956-004a-4243-81dc-14be649b7814" providerId="ADAL" clId="{82D88D87-1FCB-44EA-8301-320AE08F615E}" dt="2022-09-14T01:56:02.327" v="5326"/>
          <ac:spMkLst>
            <pc:docMk/>
            <pc:sldMk cId="98284015" sldId="340"/>
            <ac:spMk id="874" creationId="{03AE69D3-8167-4F4B-9C3C-ECF0E8FCFFC0}"/>
          </ac:spMkLst>
        </pc:spChg>
        <pc:spChg chg="mod">
          <ac:chgData name="Soleil Yi" userId="c719b956-004a-4243-81dc-14be649b7814" providerId="ADAL" clId="{82D88D87-1FCB-44EA-8301-320AE08F615E}" dt="2022-09-14T01:56:02.365" v="5341"/>
          <ac:spMkLst>
            <pc:docMk/>
            <pc:sldMk cId="98284015" sldId="340"/>
            <ac:spMk id="875" creationId="{B8E13279-C9F4-48B0-9DB2-CFF183BFA8CE}"/>
          </ac:spMkLst>
        </pc:spChg>
        <pc:spChg chg="mod">
          <ac:chgData name="Soleil Yi" userId="c719b956-004a-4243-81dc-14be649b7814" providerId="ADAL" clId="{82D88D87-1FCB-44EA-8301-320AE08F615E}" dt="2022-09-14T01:56:02.402" v="5356"/>
          <ac:spMkLst>
            <pc:docMk/>
            <pc:sldMk cId="98284015" sldId="340"/>
            <ac:spMk id="876" creationId="{5F927D4A-DBC7-4CC2-BEEE-8F9BBA4DCBCD}"/>
          </ac:spMkLst>
        </pc:spChg>
        <pc:spChg chg="mod">
          <ac:chgData name="Soleil Yi" userId="c719b956-004a-4243-81dc-14be649b7814" providerId="ADAL" clId="{82D88D87-1FCB-44EA-8301-320AE08F615E}" dt="2022-09-14T01:56:02.446" v="5373"/>
          <ac:spMkLst>
            <pc:docMk/>
            <pc:sldMk cId="98284015" sldId="340"/>
            <ac:spMk id="877" creationId="{5A8529D2-754B-4B07-B084-40F58AE96548}"/>
          </ac:spMkLst>
        </pc:spChg>
        <pc:spChg chg="mod">
          <ac:chgData name="Soleil Yi" userId="c719b956-004a-4243-81dc-14be649b7814" providerId="ADAL" clId="{82D88D87-1FCB-44EA-8301-320AE08F615E}" dt="2022-09-14T01:56:02.487" v="5389"/>
          <ac:spMkLst>
            <pc:docMk/>
            <pc:sldMk cId="98284015" sldId="340"/>
            <ac:spMk id="878" creationId="{688CBF24-AC2B-41CC-926F-AAFC0C8CA9AE}"/>
          </ac:spMkLst>
        </pc:spChg>
        <pc:spChg chg="mod">
          <ac:chgData name="Soleil Yi" userId="c719b956-004a-4243-81dc-14be649b7814" providerId="ADAL" clId="{82D88D87-1FCB-44EA-8301-320AE08F615E}" dt="2022-09-14T01:56:02.530" v="5405"/>
          <ac:spMkLst>
            <pc:docMk/>
            <pc:sldMk cId="98284015" sldId="340"/>
            <ac:spMk id="879" creationId="{99354016-CFD8-4966-B3AF-8D73C9DFCDB5}"/>
          </ac:spMkLst>
        </pc:spChg>
        <pc:spChg chg="mod">
          <ac:chgData name="Soleil Yi" userId="c719b956-004a-4243-81dc-14be649b7814" providerId="ADAL" clId="{82D88D87-1FCB-44EA-8301-320AE08F615E}" dt="2022-09-14T01:56:02.570" v="5421"/>
          <ac:spMkLst>
            <pc:docMk/>
            <pc:sldMk cId="98284015" sldId="340"/>
            <ac:spMk id="880" creationId="{64ABCC1E-2B31-4910-8BC7-C0AB772AEB13}"/>
          </ac:spMkLst>
        </pc:spChg>
        <pc:spChg chg="mod">
          <ac:chgData name="Soleil Yi" userId="c719b956-004a-4243-81dc-14be649b7814" providerId="ADAL" clId="{82D88D87-1FCB-44EA-8301-320AE08F615E}" dt="2022-09-14T01:56:02.610" v="5437"/>
          <ac:spMkLst>
            <pc:docMk/>
            <pc:sldMk cId="98284015" sldId="340"/>
            <ac:spMk id="881" creationId="{3F29C0DC-7673-486A-B3FE-2E72F93A5BBB}"/>
          </ac:spMkLst>
        </pc:spChg>
        <pc:spChg chg="mod">
          <ac:chgData name="Soleil Yi" userId="c719b956-004a-4243-81dc-14be649b7814" providerId="ADAL" clId="{82D88D87-1FCB-44EA-8301-320AE08F615E}" dt="2022-09-14T01:56:02.649" v="5453"/>
          <ac:spMkLst>
            <pc:docMk/>
            <pc:sldMk cId="98284015" sldId="340"/>
            <ac:spMk id="882" creationId="{678F1EA0-7475-4F37-9632-D9DA29BFDCBE}"/>
          </ac:spMkLst>
        </pc:spChg>
        <pc:spChg chg="mod">
          <ac:chgData name="Soleil Yi" userId="c719b956-004a-4243-81dc-14be649b7814" providerId="ADAL" clId="{82D88D87-1FCB-44EA-8301-320AE08F615E}" dt="2022-09-14T01:56:02.689" v="5468"/>
          <ac:spMkLst>
            <pc:docMk/>
            <pc:sldMk cId="98284015" sldId="340"/>
            <ac:spMk id="883" creationId="{D2BC68D2-F635-49F1-8E3C-713E1415C716}"/>
          </ac:spMkLst>
        </pc:spChg>
        <pc:spChg chg="mod">
          <ac:chgData name="Soleil Yi" userId="c719b956-004a-4243-81dc-14be649b7814" providerId="ADAL" clId="{82D88D87-1FCB-44EA-8301-320AE08F615E}" dt="2022-09-14T01:56:02.729" v="5485"/>
          <ac:spMkLst>
            <pc:docMk/>
            <pc:sldMk cId="98284015" sldId="340"/>
            <ac:spMk id="884" creationId="{4D0004D0-BB3B-44D1-AF3F-93D2299B9919}"/>
          </ac:spMkLst>
        </pc:spChg>
        <pc:spChg chg="mod">
          <ac:chgData name="Soleil Yi" userId="c719b956-004a-4243-81dc-14be649b7814" providerId="ADAL" clId="{82D88D87-1FCB-44EA-8301-320AE08F615E}" dt="2022-09-14T01:56:02.770" v="5501"/>
          <ac:spMkLst>
            <pc:docMk/>
            <pc:sldMk cId="98284015" sldId="340"/>
            <ac:spMk id="885" creationId="{64504BF9-CAC2-42AE-8807-9E12C898F4A6}"/>
          </ac:spMkLst>
        </pc:spChg>
        <pc:spChg chg="mod">
          <ac:chgData name="Soleil Yi" userId="c719b956-004a-4243-81dc-14be649b7814" providerId="ADAL" clId="{82D88D87-1FCB-44EA-8301-320AE08F615E}" dt="2022-09-14T01:56:02.809" v="5517"/>
          <ac:spMkLst>
            <pc:docMk/>
            <pc:sldMk cId="98284015" sldId="340"/>
            <ac:spMk id="886" creationId="{3011DDC0-29BC-47CD-BEFF-ECD3D5DA3BE4}"/>
          </ac:spMkLst>
        </pc:spChg>
        <pc:spChg chg="mod">
          <ac:chgData name="Soleil Yi" userId="c719b956-004a-4243-81dc-14be649b7814" providerId="ADAL" clId="{82D88D87-1FCB-44EA-8301-320AE08F615E}" dt="2022-09-14T01:56:02.851" v="5533"/>
          <ac:spMkLst>
            <pc:docMk/>
            <pc:sldMk cId="98284015" sldId="340"/>
            <ac:spMk id="887" creationId="{9AED2D90-7DCE-4B82-ABA0-800857CC8F04}"/>
          </ac:spMkLst>
        </pc:spChg>
        <pc:spChg chg="mod">
          <ac:chgData name="Soleil Yi" userId="c719b956-004a-4243-81dc-14be649b7814" providerId="ADAL" clId="{82D88D87-1FCB-44EA-8301-320AE08F615E}" dt="2022-09-14T01:56:02.891" v="5549"/>
          <ac:spMkLst>
            <pc:docMk/>
            <pc:sldMk cId="98284015" sldId="340"/>
            <ac:spMk id="888" creationId="{916F20FC-8EA0-40C8-BF3E-D03925FCE813}"/>
          </ac:spMkLst>
        </pc:spChg>
        <pc:spChg chg="mod">
          <ac:chgData name="Soleil Yi" userId="c719b956-004a-4243-81dc-14be649b7814" providerId="ADAL" clId="{82D88D87-1FCB-44EA-8301-320AE08F615E}" dt="2022-09-14T01:56:02.948" v="5565"/>
          <ac:spMkLst>
            <pc:docMk/>
            <pc:sldMk cId="98284015" sldId="340"/>
            <ac:spMk id="889" creationId="{AAFA7132-ECBA-4D08-BA68-2B0608DF810A}"/>
          </ac:spMkLst>
        </pc:spChg>
        <pc:spChg chg="mod">
          <ac:chgData name="Soleil Yi" userId="c719b956-004a-4243-81dc-14be649b7814" providerId="ADAL" clId="{82D88D87-1FCB-44EA-8301-320AE08F615E}" dt="2022-09-14T01:56:03.002" v="5582"/>
          <ac:spMkLst>
            <pc:docMk/>
            <pc:sldMk cId="98284015" sldId="340"/>
            <ac:spMk id="890" creationId="{FCF4D05C-42CB-4120-9CD2-8035242AC363}"/>
          </ac:spMkLst>
        </pc:spChg>
        <pc:spChg chg="mod">
          <ac:chgData name="Soleil Yi" userId="c719b956-004a-4243-81dc-14be649b7814" providerId="ADAL" clId="{82D88D87-1FCB-44EA-8301-320AE08F615E}" dt="2022-09-14T01:56:03.055" v="5599"/>
          <ac:spMkLst>
            <pc:docMk/>
            <pc:sldMk cId="98284015" sldId="340"/>
            <ac:spMk id="891" creationId="{CE040F13-5922-406B-B64E-9A95C92834C6}"/>
          </ac:spMkLst>
        </pc:spChg>
        <pc:spChg chg="mod">
          <ac:chgData name="Soleil Yi" userId="c719b956-004a-4243-81dc-14be649b7814" providerId="ADAL" clId="{82D88D87-1FCB-44EA-8301-320AE08F615E}" dt="2022-09-14T01:56:03.103" v="5614"/>
          <ac:spMkLst>
            <pc:docMk/>
            <pc:sldMk cId="98284015" sldId="340"/>
            <ac:spMk id="892" creationId="{64CFE365-1B9B-440E-8C24-84C4BA567841}"/>
          </ac:spMkLst>
        </pc:spChg>
        <pc:spChg chg="mod">
          <ac:chgData name="Soleil Yi" userId="c719b956-004a-4243-81dc-14be649b7814" providerId="ADAL" clId="{82D88D87-1FCB-44EA-8301-320AE08F615E}" dt="2022-09-14T01:56:03.155" v="5630"/>
          <ac:spMkLst>
            <pc:docMk/>
            <pc:sldMk cId="98284015" sldId="340"/>
            <ac:spMk id="893" creationId="{49655D41-2542-4F55-B779-7A3C1548BE52}"/>
          </ac:spMkLst>
        </pc:spChg>
        <pc:spChg chg="mod">
          <ac:chgData name="Soleil Yi" userId="c719b956-004a-4243-81dc-14be649b7814" providerId="ADAL" clId="{82D88D87-1FCB-44EA-8301-320AE08F615E}" dt="2022-09-14T01:56:03.204" v="5646"/>
          <ac:spMkLst>
            <pc:docMk/>
            <pc:sldMk cId="98284015" sldId="340"/>
            <ac:spMk id="894" creationId="{12218174-E47F-463B-B58A-027A122844BE}"/>
          </ac:spMkLst>
        </pc:spChg>
        <pc:spChg chg="mod">
          <ac:chgData name="Soleil Yi" userId="c719b956-004a-4243-81dc-14be649b7814" providerId="ADAL" clId="{82D88D87-1FCB-44EA-8301-320AE08F615E}" dt="2022-09-14T01:56:03.251" v="5662"/>
          <ac:spMkLst>
            <pc:docMk/>
            <pc:sldMk cId="98284015" sldId="340"/>
            <ac:spMk id="895" creationId="{583738E6-64E5-404A-84D8-A85A8075A7FE}"/>
          </ac:spMkLst>
        </pc:spChg>
        <pc:spChg chg="mod">
          <ac:chgData name="Soleil Yi" userId="c719b956-004a-4243-81dc-14be649b7814" providerId="ADAL" clId="{82D88D87-1FCB-44EA-8301-320AE08F615E}" dt="2022-09-14T01:56:03.301" v="5678"/>
          <ac:spMkLst>
            <pc:docMk/>
            <pc:sldMk cId="98284015" sldId="340"/>
            <ac:spMk id="896" creationId="{32D8E553-7A22-4CAB-81F0-D3AB3C2E3BE4}"/>
          </ac:spMkLst>
        </pc:spChg>
        <pc:spChg chg="mod">
          <ac:chgData name="Soleil Yi" userId="c719b956-004a-4243-81dc-14be649b7814" providerId="ADAL" clId="{82D88D87-1FCB-44EA-8301-320AE08F615E}" dt="2022-09-14T01:56:03.348" v="5693"/>
          <ac:spMkLst>
            <pc:docMk/>
            <pc:sldMk cId="98284015" sldId="340"/>
            <ac:spMk id="897" creationId="{056743F5-572E-4402-8776-7C08514937FF}"/>
          </ac:spMkLst>
        </pc:spChg>
        <pc:spChg chg="mod">
          <ac:chgData name="Soleil Yi" userId="c719b956-004a-4243-81dc-14be649b7814" providerId="ADAL" clId="{82D88D87-1FCB-44EA-8301-320AE08F615E}" dt="2022-09-14T01:56:03.395" v="5709"/>
          <ac:spMkLst>
            <pc:docMk/>
            <pc:sldMk cId="98284015" sldId="340"/>
            <ac:spMk id="898" creationId="{DD7FD988-AE5B-41D6-B764-4F5B5C40EF8F}"/>
          </ac:spMkLst>
        </pc:spChg>
        <pc:spChg chg="mod">
          <ac:chgData name="Soleil Yi" userId="c719b956-004a-4243-81dc-14be649b7814" providerId="ADAL" clId="{82D88D87-1FCB-44EA-8301-320AE08F615E}" dt="2022-09-14T01:56:03.444" v="5725"/>
          <ac:spMkLst>
            <pc:docMk/>
            <pc:sldMk cId="98284015" sldId="340"/>
            <ac:spMk id="899" creationId="{0B1BD518-CF52-402E-9A06-CEDF962160F9}"/>
          </ac:spMkLst>
        </pc:spChg>
        <pc:spChg chg="mod">
          <ac:chgData name="Soleil Yi" userId="c719b956-004a-4243-81dc-14be649b7814" providerId="ADAL" clId="{82D88D87-1FCB-44EA-8301-320AE08F615E}" dt="2022-09-14T01:56:03.495" v="5741"/>
          <ac:spMkLst>
            <pc:docMk/>
            <pc:sldMk cId="98284015" sldId="340"/>
            <ac:spMk id="900" creationId="{D7D3DEA6-8E75-47D4-9A53-BFA70B096AC9}"/>
          </ac:spMkLst>
        </pc:spChg>
        <pc:spChg chg="mod">
          <ac:chgData name="Soleil Yi" userId="c719b956-004a-4243-81dc-14be649b7814" providerId="ADAL" clId="{82D88D87-1FCB-44EA-8301-320AE08F615E}" dt="2022-09-14T01:56:03.540" v="5757"/>
          <ac:spMkLst>
            <pc:docMk/>
            <pc:sldMk cId="98284015" sldId="340"/>
            <ac:spMk id="901" creationId="{4DF3A2AC-89FE-4D26-97FE-A5979FC26F35}"/>
          </ac:spMkLst>
        </pc:spChg>
        <pc:spChg chg="mod">
          <ac:chgData name="Soleil Yi" userId="c719b956-004a-4243-81dc-14be649b7814" providerId="ADAL" clId="{82D88D87-1FCB-44EA-8301-320AE08F615E}" dt="2022-09-14T01:56:03.575" v="5772"/>
          <ac:spMkLst>
            <pc:docMk/>
            <pc:sldMk cId="98284015" sldId="340"/>
            <ac:spMk id="902" creationId="{86F239DA-33EA-4E42-AAD7-D4C6BC62A608}"/>
          </ac:spMkLst>
        </pc:spChg>
        <pc:spChg chg="mod">
          <ac:chgData name="Soleil Yi" userId="c719b956-004a-4243-81dc-14be649b7814" providerId="ADAL" clId="{82D88D87-1FCB-44EA-8301-320AE08F615E}" dt="2022-09-14T01:56:03.610" v="5784"/>
          <ac:spMkLst>
            <pc:docMk/>
            <pc:sldMk cId="98284015" sldId="340"/>
            <ac:spMk id="903" creationId="{8063FA5E-0FE6-44C6-98FC-F4F24577ADE0}"/>
          </ac:spMkLst>
        </pc:spChg>
        <pc:spChg chg="mod">
          <ac:chgData name="Soleil Yi" userId="c719b956-004a-4243-81dc-14be649b7814" providerId="ADAL" clId="{82D88D87-1FCB-44EA-8301-320AE08F615E}" dt="2022-09-14T01:56:03.645" v="5796"/>
          <ac:spMkLst>
            <pc:docMk/>
            <pc:sldMk cId="98284015" sldId="340"/>
            <ac:spMk id="904" creationId="{AD02C45D-0F00-4A79-BCC7-09BEC6A2905C}"/>
          </ac:spMkLst>
        </pc:spChg>
        <pc:spChg chg="mod">
          <ac:chgData name="Soleil Yi" userId="c719b956-004a-4243-81dc-14be649b7814" providerId="ADAL" clId="{82D88D87-1FCB-44EA-8301-320AE08F615E}" dt="2022-09-14T01:56:03.680" v="5808"/>
          <ac:spMkLst>
            <pc:docMk/>
            <pc:sldMk cId="98284015" sldId="340"/>
            <ac:spMk id="905" creationId="{27D123E5-6886-4AC3-8189-328585A69C3C}"/>
          </ac:spMkLst>
        </pc:spChg>
        <pc:spChg chg="mod">
          <ac:chgData name="Soleil Yi" userId="c719b956-004a-4243-81dc-14be649b7814" providerId="ADAL" clId="{82D88D87-1FCB-44EA-8301-320AE08F615E}" dt="2022-09-14T01:56:03.705" v="5816"/>
          <ac:spMkLst>
            <pc:docMk/>
            <pc:sldMk cId="98284015" sldId="340"/>
            <ac:spMk id="906" creationId="{43E3B1EE-42C8-4A2D-95E7-3A789B124E08}"/>
          </ac:spMkLst>
        </pc:spChg>
        <pc:spChg chg="mod">
          <ac:chgData name="Soleil Yi" userId="c719b956-004a-4243-81dc-14be649b7814" providerId="ADAL" clId="{82D88D87-1FCB-44EA-8301-320AE08F615E}" dt="2022-09-14T01:56:03.724" v="5820"/>
          <ac:spMkLst>
            <pc:docMk/>
            <pc:sldMk cId="98284015" sldId="340"/>
            <ac:spMk id="907" creationId="{18EDB98E-96A7-4BAC-A871-34293D71370E}"/>
          </ac:spMkLst>
        </pc:spChg>
        <pc:spChg chg="mod">
          <ac:chgData name="Soleil Yi" userId="c719b956-004a-4243-81dc-14be649b7814" providerId="ADAL" clId="{82D88D87-1FCB-44EA-8301-320AE08F615E}" dt="2022-09-14T01:56:03.744" v="5824"/>
          <ac:spMkLst>
            <pc:docMk/>
            <pc:sldMk cId="98284015" sldId="340"/>
            <ac:spMk id="908" creationId="{78C0C060-D9A6-47B2-8440-0DB5118B5435}"/>
          </ac:spMkLst>
        </pc:spChg>
        <pc:spChg chg="mod">
          <ac:chgData name="Soleil Yi" userId="c719b956-004a-4243-81dc-14be649b7814" providerId="ADAL" clId="{82D88D87-1FCB-44EA-8301-320AE08F615E}" dt="2022-09-14T01:56:03.764" v="5828"/>
          <ac:spMkLst>
            <pc:docMk/>
            <pc:sldMk cId="98284015" sldId="340"/>
            <ac:spMk id="909" creationId="{AD2291B2-FD29-4B5D-A6A4-346D69ED3102}"/>
          </ac:spMkLst>
        </pc:spChg>
        <pc:spChg chg="mod">
          <ac:chgData name="Soleil Yi" userId="c719b956-004a-4243-81dc-14be649b7814" providerId="ADAL" clId="{82D88D87-1FCB-44EA-8301-320AE08F615E}" dt="2022-09-14T01:56:03.781" v="5832"/>
          <ac:spMkLst>
            <pc:docMk/>
            <pc:sldMk cId="98284015" sldId="340"/>
            <ac:spMk id="910" creationId="{6DEF7E53-CF45-4FD7-A8C0-54B28206E617}"/>
          </ac:spMkLst>
        </pc:spChg>
        <pc:spChg chg="mod">
          <ac:chgData name="Soleil Yi" userId="c719b956-004a-4243-81dc-14be649b7814" providerId="ADAL" clId="{82D88D87-1FCB-44EA-8301-320AE08F615E}" dt="2022-09-14T01:56:03.798" v="5836"/>
          <ac:spMkLst>
            <pc:docMk/>
            <pc:sldMk cId="98284015" sldId="340"/>
            <ac:spMk id="911" creationId="{1EF57AA2-E4B8-40B2-98D4-D30F83A13AFF}"/>
          </ac:spMkLst>
        </pc:spChg>
        <pc:spChg chg="mod">
          <ac:chgData name="Soleil Yi" userId="c719b956-004a-4243-81dc-14be649b7814" providerId="ADAL" clId="{82D88D87-1FCB-44EA-8301-320AE08F615E}" dt="2022-09-14T01:56:03.815" v="5840"/>
          <ac:spMkLst>
            <pc:docMk/>
            <pc:sldMk cId="98284015" sldId="340"/>
            <ac:spMk id="912" creationId="{3B31E6C3-3686-46E4-B859-07EDC102958A}"/>
          </ac:spMkLst>
        </pc:spChg>
        <pc:spChg chg="mod">
          <ac:chgData name="Soleil Yi" userId="c719b956-004a-4243-81dc-14be649b7814" providerId="ADAL" clId="{82D88D87-1FCB-44EA-8301-320AE08F615E}" dt="2022-09-14T01:56:03.832" v="5844"/>
          <ac:spMkLst>
            <pc:docMk/>
            <pc:sldMk cId="98284015" sldId="340"/>
            <ac:spMk id="913" creationId="{31C5F11F-89D6-4CC0-89BF-BA07D7FD5976}"/>
          </ac:spMkLst>
        </pc:spChg>
        <pc:spChg chg="mod">
          <ac:chgData name="Soleil Yi" userId="c719b956-004a-4243-81dc-14be649b7814" providerId="ADAL" clId="{82D88D87-1FCB-44EA-8301-320AE08F615E}" dt="2022-09-14T01:56:03.848" v="5848"/>
          <ac:spMkLst>
            <pc:docMk/>
            <pc:sldMk cId="98284015" sldId="340"/>
            <ac:spMk id="914" creationId="{2E285CCC-C1BF-4AD0-BAC9-D5A8BC71E205}"/>
          </ac:spMkLst>
        </pc:spChg>
        <pc:spChg chg="mod">
          <ac:chgData name="Soleil Yi" userId="c719b956-004a-4243-81dc-14be649b7814" providerId="ADAL" clId="{82D88D87-1FCB-44EA-8301-320AE08F615E}" dt="2022-09-14T01:56:03.867" v="5852"/>
          <ac:spMkLst>
            <pc:docMk/>
            <pc:sldMk cId="98284015" sldId="340"/>
            <ac:spMk id="915" creationId="{B978D3CC-DC67-40CC-9697-59C0AE59276A}"/>
          </ac:spMkLst>
        </pc:spChg>
        <pc:spChg chg="mod">
          <ac:chgData name="Soleil Yi" userId="c719b956-004a-4243-81dc-14be649b7814" providerId="ADAL" clId="{82D88D87-1FCB-44EA-8301-320AE08F615E}" dt="2022-09-14T01:56:00.377" v="4623" actId="947"/>
          <ac:spMkLst>
            <pc:docMk/>
            <pc:sldMk cId="98284015" sldId="340"/>
            <ac:spMk id="983" creationId="{08A72189-8D00-425B-BC16-6C53DF7C4597}"/>
          </ac:spMkLst>
        </pc:spChg>
        <pc:spChg chg="mod">
          <ac:chgData name="Soleil Yi" userId="c719b956-004a-4243-81dc-14be649b7814" providerId="ADAL" clId="{82D88D87-1FCB-44EA-8301-320AE08F615E}" dt="2022-09-14T01:56:00.438" v="4651" actId="947"/>
          <ac:spMkLst>
            <pc:docMk/>
            <pc:sldMk cId="98284015" sldId="340"/>
            <ac:spMk id="984" creationId="{9EF735FD-CEA6-44F1-8F09-7C28BA457791}"/>
          </ac:spMkLst>
        </pc:spChg>
        <pc:spChg chg="mod">
          <ac:chgData name="Soleil Yi" userId="c719b956-004a-4243-81dc-14be649b7814" providerId="ADAL" clId="{82D88D87-1FCB-44EA-8301-320AE08F615E}" dt="2022-09-14T01:56:00.476" v="4666" actId="947"/>
          <ac:spMkLst>
            <pc:docMk/>
            <pc:sldMk cId="98284015" sldId="340"/>
            <ac:spMk id="985" creationId="{EFD19E0E-42C4-4D77-956A-AD66E44CE330}"/>
          </ac:spMkLst>
        </pc:spChg>
        <pc:spChg chg="mod">
          <ac:chgData name="Soleil Yi" userId="c719b956-004a-4243-81dc-14be649b7814" providerId="ADAL" clId="{82D88D87-1FCB-44EA-8301-320AE08F615E}" dt="2022-09-14T01:56:00.492" v="4671" actId="947"/>
          <ac:spMkLst>
            <pc:docMk/>
            <pc:sldMk cId="98284015" sldId="340"/>
            <ac:spMk id="986" creationId="{89F287B1-1793-4D66-A6C0-6ABA9A94A2BC}"/>
          </ac:spMkLst>
        </pc:spChg>
        <pc:spChg chg="mod">
          <ac:chgData name="Soleil Yi" userId="c719b956-004a-4243-81dc-14be649b7814" providerId="ADAL" clId="{82D88D87-1FCB-44EA-8301-320AE08F615E}" dt="2022-09-14T01:56:00.483" v="4669" actId="947"/>
          <ac:spMkLst>
            <pc:docMk/>
            <pc:sldMk cId="98284015" sldId="340"/>
            <ac:spMk id="987" creationId="{7090252A-96CB-47B2-94A5-4F9618CBE93D}"/>
          </ac:spMkLst>
        </pc:spChg>
        <pc:spChg chg="mod">
          <ac:chgData name="Soleil Yi" userId="c719b956-004a-4243-81dc-14be649b7814" providerId="ADAL" clId="{82D88D87-1FCB-44EA-8301-320AE08F615E}" dt="2022-09-14T01:56:00.504" v="4676" actId="947"/>
          <ac:spMkLst>
            <pc:docMk/>
            <pc:sldMk cId="98284015" sldId="340"/>
            <ac:spMk id="988" creationId="{D8763E2C-6DAD-42EB-A155-B30EEE157E8B}"/>
          </ac:spMkLst>
        </pc:spChg>
        <pc:spChg chg="mod">
          <ac:chgData name="Soleil Yi" userId="c719b956-004a-4243-81dc-14be649b7814" providerId="ADAL" clId="{82D88D87-1FCB-44EA-8301-320AE08F615E}" dt="2022-09-14T01:56:00.382" v="4624" actId="947"/>
          <ac:spMkLst>
            <pc:docMk/>
            <pc:sldMk cId="98284015" sldId="340"/>
            <ac:spMk id="989" creationId="{A19EBA3D-A670-415C-AF34-FC905ABBCCAA}"/>
          </ac:spMkLst>
        </pc:spChg>
        <pc:spChg chg="mod">
          <ac:chgData name="Soleil Yi" userId="c719b956-004a-4243-81dc-14be649b7814" providerId="ADAL" clId="{82D88D87-1FCB-44EA-8301-320AE08F615E}" dt="2022-09-14T01:55:58.886" v="3880" actId="947"/>
          <ac:spMkLst>
            <pc:docMk/>
            <pc:sldMk cId="98284015" sldId="340"/>
            <ac:spMk id="990" creationId="{8537071A-9223-462D-BD39-212321B8DB2F}"/>
          </ac:spMkLst>
        </pc:spChg>
        <pc:spChg chg="mod">
          <ac:chgData name="Soleil Yi" userId="c719b956-004a-4243-81dc-14be649b7814" providerId="ADAL" clId="{82D88D87-1FCB-44EA-8301-320AE08F615E}" dt="2022-09-14T01:56:00.356" v="4615" actId="947"/>
          <ac:spMkLst>
            <pc:docMk/>
            <pc:sldMk cId="98284015" sldId="340"/>
            <ac:spMk id="1116" creationId="{47DFA76D-BF09-4FF9-97DB-EEFE48ADF525}"/>
          </ac:spMkLst>
        </pc:spChg>
        <pc:spChg chg="mod">
          <ac:chgData name="Soleil Yi" userId="c719b956-004a-4243-81dc-14be649b7814" providerId="ADAL" clId="{82D88D87-1FCB-44EA-8301-320AE08F615E}" dt="2022-09-14T01:56:00.457" v="4660" actId="947"/>
          <ac:spMkLst>
            <pc:docMk/>
            <pc:sldMk cId="98284015" sldId="340"/>
            <ac:spMk id="1117" creationId="{9BB0BAF3-3CEB-4FF6-9FD9-3A7499892CD6}"/>
          </ac:spMkLst>
        </pc:spChg>
        <pc:spChg chg="mod">
          <ac:chgData name="Soleil Yi" userId="c719b956-004a-4243-81dc-14be649b7814" providerId="ADAL" clId="{82D88D87-1FCB-44EA-8301-320AE08F615E}" dt="2022-09-14T01:56:00.393" v="4630" actId="947"/>
          <ac:spMkLst>
            <pc:docMk/>
            <pc:sldMk cId="98284015" sldId="340"/>
            <ac:spMk id="1118" creationId="{77C20125-936E-467E-96C2-B2FD565B734E}"/>
          </ac:spMkLst>
        </pc:spChg>
        <pc:spChg chg="mod">
          <ac:chgData name="Soleil Yi" userId="c719b956-004a-4243-81dc-14be649b7814" providerId="ADAL" clId="{82D88D87-1FCB-44EA-8301-320AE08F615E}" dt="2022-09-14T01:56:00.370" v="4619" actId="947"/>
          <ac:spMkLst>
            <pc:docMk/>
            <pc:sldMk cId="98284015" sldId="340"/>
            <ac:spMk id="1119" creationId="{8DBDBE19-A0B3-4200-819A-4BA70DC67B79}"/>
          </ac:spMkLst>
        </pc:spChg>
        <pc:spChg chg="mod">
          <ac:chgData name="Soleil Yi" userId="c719b956-004a-4243-81dc-14be649b7814" providerId="ADAL" clId="{82D88D87-1FCB-44EA-8301-320AE08F615E}" dt="2022-09-14T01:56:00.501" v="4675" actId="947"/>
          <ac:spMkLst>
            <pc:docMk/>
            <pc:sldMk cId="98284015" sldId="340"/>
            <ac:spMk id="1120" creationId="{4A1E3648-AF5F-4CB1-9D15-8422862F5478}"/>
          </ac:spMkLst>
        </pc:spChg>
        <pc:spChg chg="mod">
          <ac:chgData name="Soleil Yi" userId="c719b956-004a-4243-81dc-14be649b7814" providerId="ADAL" clId="{82D88D87-1FCB-44EA-8301-320AE08F615E}" dt="2022-09-14T01:56:00.390" v="4629" actId="947"/>
          <ac:spMkLst>
            <pc:docMk/>
            <pc:sldMk cId="98284015" sldId="340"/>
            <ac:spMk id="1121" creationId="{276871C9-8175-4BB2-905B-FBB49BFA2E80}"/>
          </ac:spMkLst>
        </pc:spChg>
        <pc:spChg chg="mod">
          <ac:chgData name="Soleil Yi" userId="c719b956-004a-4243-81dc-14be649b7814" providerId="ADAL" clId="{82D88D87-1FCB-44EA-8301-320AE08F615E}" dt="2022-09-14T01:56:00.404" v="4636" actId="947"/>
          <ac:spMkLst>
            <pc:docMk/>
            <pc:sldMk cId="98284015" sldId="340"/>
            <ac:spMk id="1122" creationId="{6A61BBA8-CD9C-45A4-BF59-B3E59B60BB05}"/>
          </ac:spMkLst>
        </pc:spChg>
        <pc:spChg chg="mod">
          <ac:chgData name="Soleil Yi" userId="c719b956-004a-4243-81dc-14be649b7814" providerId="ADAL" clId="{82D88D87-1FCB-44EA-8301-320AE08F615E}" dt="2022-09-14T01:55:59.610" v="4304" actId="947"/>
          <ac:spMkLst>
            <pc:docMk/>
            <pc:sldMk cId="98284015" sldId="340"/>
            <ac:spMk id="1123" creationId="{0C5D062B-47F4-4ED8-8040-EC9C3D2B22E7}"/>
          </ac:spMkLst>
        </pc:spChg>
        <pc:spChg chg="mod">
          <ac:chgData name="Soleil Yi" userId="c719b956-004a-4243-81dc-14be649b7814" providerId="ADAL" clId="{82D88D87-1FCB-44EA-8301-320AE08F615E}" dt="2022-09-14T01:56:00.455" v="4659"/>
          <ac:spMkLst>
            <pc:docMk/>
            <pc:sldMk cId="98284015" sldId="340"/>
            <ac:spMk id="1250" creationId="{A7100E10-6816-4AA9-9CE2-B51AA0B8958A}"/>
          </ac:spMkLst>
        </pc:spChg>
        <pc:spChg chg="mod">
          <ac:chgData name="Soleil Yi" userId="c719b956-004a-4243-81dc-14be649b7814" providerId="ADAL" clId="{82D88D87-1FCB-44EA-8301-320AE08F615E}" dt="2022-09-14T01:56:00.594" v="4708"/>
          <ac:spMkLst>
            <pc:docMk/>
            <pc:sldMk cId="98284015" sldId="340"/>
            <ac:spMk id="1251" creationId="{F60BE995-2C5B-4F61-87D9-4800BBA022DF}"/>
          </ac:spMkLst>
        </pc:spChg>
        <pc:spChg chg="mod">
          <ac:chgData name="Soleil Yi" userId="c719b956-004a-4243-81dc-14be649b7814" providerId="ADAL" clId="{82D88D87-1FCB-44EA-8301-320AE08F615E}" dt="2022-09-14T01:56:00.717" v="4746"/>
          <ac:spMkLst>
            <pc:docMk/>
            <pc:sldMk cId="98284015" sldId="340"/>
            <ac:spMk id="1252" creationId="{DEA90481-31F5-4AD1-9D11-A8CF1AADC87A}"/>
          </ac:spMkLst>
        </pc:spChg>
        <pc:spChg chg="mod">
          <ac:chgData name="Soleil Yi" userId="c719b956-004a-4243-81dc-14be649b7814" providerId="ADAL" clId="{82D88D87-1FCB-44EA-8301-320AE08F615E}" dt="2022-09-14T01:56:02.525" v="5403"/>
          <ac:spMkLst>
            <pc:docMk/>
            <pc:sldMk cId="98284015" sldId="340"/>
            <ac:spMk id="1255" creationId="{87F9D015-E04B-4F11-83ED-35EB4555C9F9}"/>
          </ac:spMkLst>
        </pc:spChg>
        <pc:spChg chg="mod">
          <ac:chgData name="Soleil Yi" userId="c719b956-004a-4243-81dc-14be649b7814" providerId="ADAL" clId="{82D88D87-1FCB-44EA-8301-320AE08F615E}" dt="2022-09-14T01:56:02.564" v="5418"/>
          <ac:spMkLst>
            <pc:docMk/>
            <pc:sldMk cId="98284015" sldId="340"/>
            <ac:spMk id="1256" creationId="{48ABD0EC-8FDE-4D95-ACB2-1B2A41A21997}"/>
          </ac:spMkLst>
        </pc:spChg>
        <pc:spChg chg="mod">
          <ac:chgData name="Soleil Yi" userId="c719b956-004a-4243-81dc-14be649b7814" providerId="ADAL" clId="{82D88D87-1FCB-44EA-8301-320AE08F615E}" dt="2022-09-14T01:56:02.884" v="5546"/>
          <ac:spMkLst>
            <pc:docMk/>
            <pc:sldMk cId="98284015" sldId="340"/>
            <ac:spMk id="1260" creationId="{255B835F-9F80-4727-9258-7BA545A6DD9D}"/>
          </ac:spMkLst>
        </pc:spChg>
        <pc:spChg chg="mod">
          <ac:chgData name="Soleil Yi" userId="c719b956-004a-4243-81dc-14be649b7814" providerId="ADAL" clId="{82D88D87-1FCB-44EA-8301-320AE08F615E}" dt="2022-09-14T01:56:02.938" v="5562"/>
          <ac:spMkLst>
            <pc:docMk/>
            <pc:sldMk cId="98284015" sldId="340"/>
            <ac:spMk id="1261" creationId="{F3E5E08B-D9D8-4956-8B34-D39620AD8CE2}"/>
          </ac:spMkLst>
        </pc:spChg>
        <pc:spChg chg="mod">
          <ac:chgData name="Soleil Yi" userId="c719b956-004a-4243-81dc-14be649b7814" providerId="ADAL" clId="{82D88D87-1FCB-44EA-8301-320AE08F615E}" dt="2022-09-14T01:56:02.991" v="5578"/>
          <ac:spMkLst>
            <pc:docMk/>
            <pc:sldMk cId="98284015" sldId="340"/>
            <ac:spMk id="1262" creationId="{04123C85-A551-4BDF-ACC0-99740441D4B2}"/>
          </ac:spMkLst>
        </pc:spChg>
        <pc:spChg chg="mod">
          <ac:chgData name="Soleil Yi" userId="c719b956-004a-4243-81dc-14be649b7814" providerId="ADAL" clId="{82D88D87-1FCB-44EA-8301-320AE08F615E}" dt="2022-09-14T01:56:03.041" v="5594"/>
          <ac:spMkLst>
            <pc:docMk/>
            <pc:sldMk cId="98284015" sldId="340"/>
            <ac:spMk id="1263" creationId="{A5C86257-408F-4FE9-A016-58610A2312A9}"/>
          </ac:spMkLst>
        </pc:spChg>
        <pc:spChg chg="mod">
          <ac:chgData name="Soleil Yi" userId="c719b956-004a-4243-81dc-14be649b7814" providerId="ADAL" clId="{82D88D87-1FCB-44EA-8301-320AE08F615E}" dt="2022-09-14T01:56:03.091" v="5610"/>
          <ac:spMkLst>
            <pc:docMk/>
            <pc:sldMk cId="98284015" sldId="340"/>
            <ac:spMk id="1264" creationId="{F5537342-3931-48E5-8A74-C93CA4EB1193}"/>
          </ac:spMkLst>
        </pc:spChg>
        <pc:spChg chg="mod">
          <ac:chgData name="Soleil Yi" userId="c719b956-004a-4243-81dc-14be649b7814" providerId="ADAL" clId="{82D88D87-1FCB-44EA-8301-320AE08F615E}" dt="2022-09-14T01:56:03.139" v="5625"/>
          <ac:spMkLst>
            <pc:docMk/>
            <pc:sldMk cId="98284015" sldId="340"/>
            <ac:spMk id="1265" creationId="{8EA32CDB-7CB0-449D-8876-DC19A72E09AB}"/>
          </ac:spMkLst>
        </pc:spChg>
        <pc:spChg chg="mod">
          <ac:chgData name="Soleil Yi" userId="c719b956-004a-4243-81dc-14be649b7814" providerId="ADAL" clId="{82D88D87-1FCB-44EA-8301-320AE08F615E}" dt="2022-09-14T01:56:03.188" v="5641"/>
          <ac:spMkLst>
            <pc:docMk/>
            <pc:sldMk cId="98284015" sldId="340"/>
            <ac:spMk id="1266" creationId="{D0ACC20D-CAC6-483A-BE12-12512C03DCFF}"/>
          </ac:spMkLst>
        </pc:spChg>
        <pc:spChg chg="mod">
          <ac:chgData name="Soleil Yi" userId="c719b956-004a-4243-81dc-14be649b7814" providerId="ADAL" clId="{82D88D87-1FCB-44EA-8301-320AE08F615E}" dt="2022-09-14T01:56:03.234" v="5657"/>
          <ac:spMkLst>
            <pc:docMk/>
            <pc:sldMk cId="98284015" sldId="340"/>
            <ac:spMk id="1267" creationId="{0C440852-DED1-44D8-B033-D34D89CEDEC7}"/>
          </ac:spMkLst>
        </pc:spChg>
        <pc:spChg chg="mod">
          <ac:chgData name="Soleil Yi" userId="c719b956-004a-4243-81dc-14be649b7814" providerId="ADAL" clId="{82D88D87-1FCB-44EA-8301-320AE08F615E}" dt="2022-09-14T01:56:03.286" v="5673"/>
          <ac:spMkLst>
            <pc:docMk/>
            <pc:sldMk cId="98284015" sldId="340"/>
            <ac:spMk id="1268" creationId="{697229A7-2253-422E-9410-33D3791871EB}"/>
          </ac:spMkLst>
        </pc:spChg>
        <pc:spChg chg="mod">
          <ac:chgData name="Soleil Yi" userId="c719b956-004a-4243-81dc-14be649b7814" providerId="ADAL" clId="{82D88D87-1FCB-44EA-8301-320AE08F615E}" dt="2022-09-14T01:56:03.334" v="5689"/>
          <ac:spMkLst>
            <pc:docMk/>
            <pc:sldMk cId="98284015" sldId="340"/>
            <ac:spMk id="1269" creationId="{D2749D78-9241-4A98-BF9A-9D436D6AD286}"/>
          </ac:spMkLst>
        </pc:spChg>
        <pc:spChg chg="mod">
          <ac:chgData name="Soleil Yi" userId="c719b956-004a-4243-81dc-14be649b7814" providerId="ADAL" clId="{82D88D87-1FCB-44EA-8301-320AE08F615E}" dt="2022-09-14T01:56:03.382" v="5705"/>
          <ac:spMkLst>
            <pc:docMk/>
            <pc:sldMk cId="98284015" sldId="340"/>
            <ac:spMk id="1270" creationId="{1CE23737-3383-47BA-B1AD-DD2D535CEC08}"/>
          </ac:spMkLst>
        </pc:spChg>
        <pc:spChg chg="mod">
          <ac:chgData name="Soleil Yi" userId="c719b956-004a-4243-81dc-14be649b7814" providerId="ADAL" clId="{82D88D87-1FCB-44EA-8301-320AE08F615E}" dt="2022-09-14T01:56:03.430" v="5721"/>
          <ac:spMkLst>
            <pc:docMk/>
            <pc:sldMk cId="98284015" sldId="340"/>
            <ac:spMk id="1271" creationId="{28C03344-873A-4962-A68B-411E76164DBE}"/>
          </ac:spMkLst>
        </pc:spChg>
        <pc:spChg chg="mod">
          <ac:chgData name="Soleil Yi" userId="c719b956-004a-4243-81dc-14be649b7814" providerId="ADAL" clId="{82D88D87-1FCB-44EA-8301-320AE08F615E}" dt="2022-09-14T01:56:03.483" v="5737"/>
          <ac:spMkLst>
            <pc:docMk/>
            <pc:sldMk cId="98284015" sldId="340"/>
            <ac:spMk id="1272" creationId="{965E1E54-BF16-4AEB-ACA3-C2015405796F}"/>
          </ac:spMkLst>
        </pc:spChg>
        <pc:spChg chg="mod">
          <ac:chgData name="Soleil Yi" userId="c719b956-004a-4243-81dc-14be649b7814" providerId="ADAL" clId="{82D88D87-1FCB-44EA-8301-320AE08F615E}" dt="2022-09-14T01:56:03.529" v="5753"/>
          <ac:spMkLst>
            <pc:docMk/>
            <pc:sldMk cId="98284015" sldId="340"/>
            <ac:spMk id="1273" creationId="{EA4CD38D-3A39-4CC2-A856-A7FC726EE22E}"/>
          </ac:spMkLst>
        </pc:spChg>
        <pc:spChg chg="mod">
          <ac:chgData name="Soleil Yi" userId="c719b956-004a-4243-81dc-14be649b7814" providerId="ADAL" clId="{82D88D87-1FCB-44EA-8301-320AE08F615E}" dt="2022-09-14T01:56:03.569" v="5770"/>
          <ac:spMkLst>
            <pc:docMk/>
            <pc:sldMk cId="98284015" sldId="340"/>
            <ac:spMk id="1274" creationId="{AEA3F7B1-C523-47F9-8035-5A6731690E87}"/>
          </ac:spMkLst>
        </pc:spChg>
        <pc:spChg chg="mod">
          <ac:chgData name="Soleil Yi" userId="c719b956-004a-4243-81dc-14be649b7814" providerId="ADAL" clId="{82D88D87-1FCB-44EA-8301-320AE08F615E}" dt="2022-09-14T01:56:03.603" v="5782"/>
          <ac:spMkLst>
            <pc:docMk/>
            <pc:sldMk cId="98284015" sldId="340"/>
            <ac:spMk id="1275" creationId="{E5A6FD32-18A6-4F5E-9559-A7A26E325365}"/>
          </ac:spMkLst>
        </pc:spChg>
        <pc:spChg chg="mod">
          <ac:chgData name="Soleil Yi" userId="c719b956-004a-4243-81dc-14be649b7814" providerId="ADAL" clId="{82D88D87-1FCB-44EA-8301-320AE08F615E}" dt="2022-09-14T01:56:03.637" v="5794"/>
          <ac:spMkLst>
            <pc:docMk/>
            <pc:sldMk cId="98284015" sldId="340"/>
            <ac:spMk id="1276" creationId="{9CAC2EE8-7DBE-4CE5-A5CC-56023C71FF59}"/>
          </ac:spMkLst>
        </pc:spChg>
        <pc:spChg chg="mod">
          <ac:chgData name="Soleil Yi" userId="c719b956-004a-4243-81dc-14be649b7814" providerId="ADAL" clId="{82D88D87-1FCB-44EA-8301-320AE08F615E}" dt="2022-09-14T01:56:03.674" v="5806"/>
          <ac:spMkLst>
            <pc:docMk/>
            <pc:sldMk cId="98284015" sldId="340"/>
            <ac:spMk id="1277" creationId="{37E3C642-4A6D-4A20-A2AD-512ED8996D9A}"/>
          </ac:spMkLst>
        </pc:spChg>
        <pc:spChg chg="mod">
          <ac:chgData name="Soleil Yi" userId="c719b956-004a-4243-81dc-14be649b7814" providerId="ADAL" clId="{82D88D87-1FCB-44EA-8301-320AE08F615E}" dt="2022-09-14T01:56:02.722" v="5482"/>
          <ac:spMkLst>
            <pc:docMk/>
            <pc:sldMk cId="98284015" sldId="340"/>
            <ac:spMk id="1278" creationId="{D9E89895-824D-46DE-8AAC-48E26EFF6E85}"/>
          </ac:spMkLst>
        </pc:spChg>
        <pc:spChg chg="mod">
          <ac:chgData name="Soleil Yi" userId="c719b956-004a-4243-81dc-14be649b7814" providerId="ADAL" clId="{82D88D87-1FCB-44EA-8301-320AE08F615E}" dt="2022-09-14T01:56:02.763" v="5498"/>
          <ac:spMkLst>
            <pc:docMk/>
            <pc:sldMk cId="98284015" sldId="340"/>
            <ac:spMk id="1279" creationId="{48746988-09E3-4CF6-B301-C64C02731476}"/>
          </ac:spMkLst>
        </pc:spChg>
        <pc:spChg chg="mod">
          <ac:chgData name="Soleil Yi" userId="c719b956-004a-4243-81dc-14be649b7814" providerId="ADAL" clId="{82D88D87-1FCB-44EA-8301-320AE08F615E}" dt="2022-09-14T01:56:02.802" v="5514"/>
          <ac:spMkLst>
            <pc:docMk/>
            <pc:sldMk cId="98284015" sldId="340"/>
            <ac:spMk id="1280" creationId="{5FC9C7B5-FDE5-449A-AE6A-149E5303AAA7}"/>
          </ac:spMkLst>
        </pc:spChg>
        <pc:spChg chg="mod">
          <ac:chgData name="Soleil Yi" userId="c719b956-004a-4243-81dc-14be649b7814" providerId="ADAL" clId="{82D88D87-1FCB-44EA-8301-320AE08F615E}" dt="2022-09-14T01:56:02.844" v="5530"/>
          <ac:spMkLst>
            <pc:docMk/>
            <pc:sldMk cId="98284015" sldId="340"/>
            <ac:spMk id="1281" creationId="{9C56644E-942E-454E-B2AF-3E48A704AEF4}"/>
          </ac:spMkLst>
        </pc:spChg>
        <pc:spChg chg="mod">
          <ac:chgData name="Soleil Yi" userId="c719b956-004a-4243-81dc-14be649b7814" providerId="ADAL" clId="{82D88D87-1FCB-44EA-8301-320AE08F615E}" dt="2022-09-14T01:56:02.605" v="5435"/>
          <ac:spMkLst>
            <pc:docMk/>
            <pc:sldMk cId="98284015" sldId="340"/>
            <ac:spMk id="1282" creationId="{EC556001-81FC-4D47-B40F-70AF07EB5E17}"/>
          </ac:spMkLst>
        </pc:spChg>
        <pc:spChg chg="mod">
          <ac:chgData name="Soleil Yi" userId="c719b956-004a-4243-81dc-14be649b7814" providerId="ADAL" clId="{82D88D87-1FCB-44EA-8301-320AE08F615E}" dt="2022-09-14T01:56:02.644" v="5451"/>
          <ac:spMkLst>
            <pc:docMk/>
            <pc:sldMk cId="98284015" sldId="340"/>
            <ac:spMk id="1283" creationId="{8CF30937-5E44-478C-A14C-4B412A86DFA3}"/>
          </ac:spMkLst>
        </pc:spChg>
        <pc:spChg chg="mod">
          <ac:chgData name="Soleil Yi" userId="c719b956-004a-4243-81dc-14be649b7814" providerId="ADAL" clId="{82D88D87-1FCB-44EA-8301-320AE08F615E}" dt="2022-09-14T01:56:02.685" v="5467"/>
          <ac:spMkLst>
            <pc:docMk/>
            <pc:sldMk cId="98284015" sldId="340"/>
            <ac:spMk id="1284" creationId="{726ED87B-F969-454F-B8CE-26A7346BF80E}"/>
          </ac:spMkLst>
        </pc:spChg>
        <pc:spChg chg="mod">
          <ac:chgData name="Soleil Yi" userId="c719b956-004a-4243-81dc-14be649b7814" providerId="ADAL" clId="{82D88D87-1FCB-44EA-8301-320AE08F615E}" dt="2022-09-14T01:56:00.388" v="4628"/>
          <ac:spMkLst>
            <pc:docMk/>
            <pc:sldMk cId="98284015" sldId="340"/>
            <ac:spMk id="1285" creationId="{9068FF5E-EC08-4572-861A-F4AD663F6DBB}"/>
          </ac:spMkLst>
        </pc:spChg>
        <pc:spChg chg="mod">
          <ac:chgData name="Soleil Yi" userId="c719b956-004a-4243-81dc-14be649b7814" providerId="ADAL" clId="{82D88D87-1FCB-44EA-8301-320AE08F615E}" dt="2022-09-14T01:56:00.567" v="4697"/>
          <ac:spMkLst>
            <pc:docMk/>
            <pc:sldMk cId="98284015" sldId="340"/>
            <ac:spMk id="1286" creationId="{8AE327C0-0B46-416B-9C74-27CFDD45DCAC}"/>
          </ac:spMkLst>
        </pc:spChg>
        <pc:spChg chg="mod">
          <ac:chgData name="Soleil Yi" userId="c719b956-004a-4243-81dc-14be649b7814" providerId="ADAL" clId="{82D88D87-1FCB-44EA-8301-320AE08F615E}" dt="2022-09-14T01:56:00.703" v="4741"/>
          <ac:spMkLst>
            <pc:docMk/>
            <pc:sldMk cId="98284015" sldId="340"/>
            <ac:spMk id="1287" creationId="{AE8D07D0-CE1B-400D-AE83-EE45BDD0AB65}"/>
          </ac:spMkLst>
        </pc:spChg>
        <pc:spChg chg="mod">
          <ac:chgData name="Soleil Yi" userId="c719b956-004a-4243-81dc-14be649b7814" providerId="ADAL" clId="{82D88D87-1FCB-44EA-8301-320AE08F615E}" dt="2022-09-14T01:56:00.821" v="4783"/>
          <ac:spMkLst>
            <pc:docMk/>
            <pc:sldMk cId="98284015" sldId="340"/>
            <ac:spMk id="1288" creationId="{A1B8FB73-1E19-4BF6-BD61-C1066AEF35C3}"/>
          </ac:spMkLst>
        </pc:spChg>
        <pc:spChg chg="mod">
          <ac:chgData name="Soleil Yi" userId="c719b956-004a-4243-81dc-14be649b7814" providerId="ADAL" clId="{82D88D87-1FCB-44EA-8301-320AE08F615E}" dt="2022-09-14T01:56:00.920" v="4819"/>
          <ac:spMkLst>
            <pc:docMk/>
            <pc:sldMk cId="98284015" sldId="340"/>
            <ac:spMk id="1289" creationId="{20BFF973-3138-41BB-A9C7-66AAAC762C0C}"/>
          </ac:spMkLst>
        </pc:spChg>
        <pc:spChg chg="mod">
          <ac:chgData name="Soleil Yi" userId="c719b956-004a-4243-81dc-14be649b7814" providerId="ADAL" clId="{82D88D87-1FCB-44EA-8301-320AE08F615E}" dt="2022-09-14T01:56:01.015" v="4854"/>
          <ac:spMkLst>
            <pc:docMk/>
            <pc:sldMk cId="98284015" sldId="340"/>
            <ac:spMk id="1290" creationId="{794A09CA-6612-4B15-A94B-2B0404CA714A}"/>
          </ac:spMkLst>
        </pc:spChg>
        <pc:spChg chg="mod">
          <ac:chgData name="Soleil Yi" userId="c719b956-004a-4243-81dc-14be649b7814" providerId="ADAL" clId="{82D88D87-1FCB-44EA-8301-320AE08F615E}" dt="2022-09-14T01:56:01.106" v="4887"/>
          <ac:spMkLst>
            <pc:docMk/>
            <pc:sldMk cId="98284015" sldId="340"/>
            <ac:spMk id="1291" creationId="{2E0983DB-FE2A-40AD-89EF-AA032430A25F}"/>
          </ac:spMkLst>
        </pc:spChg>
        <pc:spChg chg="mod">
          <ac:chgData name="Soleil Yi" userId="c719b956-004a-4243-81dc-14be649b7814" providerId="ADAL" clId="{82D88D87-1FCB-44EA-8301-320AE08F615E}" dt="2022-09-14T01:56:01.206" v="4922"/>
          <ac:spMkLst>
            <pc:docMk/>
            <pc:sldMk cId="98284015" sldId="340"/>
            <ac:spMk id="1292" creationId="{66969311-67BA-481D-9CAC-E97BC1E5E12C}"/>
          </ac:spMkLst>
        </pc:spChg>
        <pc:spChg chg="mod">
          <ac:chgData name="Soleil Yi" userId="c719b956-004a-4243-81dc-14be649b7814" providerId="ADAL" clId="{82D88D87-1FCB-44EA-8301-320AE08F615E}" dt="2022-09-14T01:56:01.311" v="4958"/>
          <ac:spMkLst>
            <pc:docMk/>
            <pc:sldMk cId="98284015" sldId="340"/>
            <ac:spMk id="1293" creationId="{58923629-5034-4949-9130-14FBBE87C4DC}"/>
          </ac:spMkLst>
        </pc:spChg>
        <pc:spChg chg="mod">
          <ac:chgData name="Soleil Yi" userId="c719b956-004a-4243-81dc-14be649b7814" providerId="ADAL" clId="{82D88D87-1FCB-44EA-8301-320AE08F615E}" dt="2022-09-14T01:56:01.421" v="4996"/>
          <ac:spMkLst>
            <pc:docMk/>
            <pc:sldMk cId="98284015" sldId="340"/>
            <ac:spMk id="1294" creationId="{F5687181-7CE6-42B3-9062-37CCDE5522D0}"/>
          </ac:spMkLst>
        </pc:spChg>
        <pc:spChg chg="mod">
          <ac:chgData name="Soleil Yi" userId="c719b956-004a-4243-81dc-14be649b7814" providerId="ADAL" clId="{82D88D87-1FCB-44EA-8301-320AE08F615E}" dt="2022-09-14T01:56:01.515" v="5025"/>
          <ac:spMkLst>
            <pc:docMk/>
            <pc:sldMk cId="98284015" sldId="340"/>
            <ac:spMk id="1295" creationId="{696236A4-9EC0-4E40-B839-936A014BE58D}"/>
          </ac:spMkLst>
        </pc:spChg>
        <pc:spChg chg="mod">
          <ac:chgData name="Soleil Yi" userId="c719b956-004a-4243-81dc-14be649b7814" providerId="ADAL" clId="{82D88D87-1FCB-44EA-8301-320AE08F615E}" dt="2022-09-14T01:56:01.588" v="5052"/>
          <ac:spMkLst>
            <pc:docMk/>
            <pc:sldMk cId="98284015" sldId="340"/>
            <ac:spMk id="1296" creationId="{EEBAAE49-D891-46D4-AE71-D8F9F1D453F2}"/>
          </ac:spMkLst>
        </pc:spChg>
        <pc:spChg chg="mod">
          <ac:chgData name="Soleil Yi" userId="c719b956-004a-4243-81dc-14be649b7814" providerId="ADAL" clId="{82D88D87-1FCB-44EA-8301-320AE08F615E}" dt="2022-09-14T01:56:01.656" v="5076"/>
          <ac:spMkLst>
            <pc:docMk/>
            <pc:sldMk cId="98284015" sldId="340"/>
            <ac:spMk id="1297" creationId="{2F87B692-E58D-4A90-A290-AA12FBA79530}"/>
          </ac:spMkLst>
        </pc:spChg>
        <pc:spChg chg="mod">
          <ac:chgData name="Soleil Yi" userId="c719b956-004a-4243-81dc-14be649b7814" providerId="ADAL" clId="{82D88D87-1FCB-44EA-8301-320AE08F615E}" dt="2022-09-14T01:56:01.725" v="5100"/>
          <ac:spMkLst>
            <pc:docMk/>
            <pc:sldMk cId="98284015" sldId="340"/>
            <ac:spMk id="1298" creationId="{5D31CF43-3687-4981-9E4A-1569378A3303}"/>
          </ac:spMkLst>
        </pc:spChg>
        <pc:spChg chg="mod">
          <ac:chgData name="Soleil Yi" userId="c719b956-004a-4243-81dc-14be649b7814" providerId="ADAL" clId="{82D88D87-1FCB-44EA-8301-320AE08F615E}" dt="2022-09-14T01:56:01.800" v="5126"/>
          <ac:spMkLst>
            <pc:docMk/>
            <pc:sldMk cId="98284015" sldId="340"/>
            <ac:spMk id="1299" creationId="{10BFCF38-3C33-4EE2-B4E4-35A916444D22}"/>
          </ac:spMkLst>
        </pc:spChg>
        <pc:spChg chg="mod">
          <ac:chgData name="Soleil Yi" userId="c719b956-004a-4243-81dc-14be649b7814" providerId="ADAL" clId="{82D88D87-1FCB-44EA-8301-320AE08F615E}" dt="2022-09-14T01:56:01.873" v="5150"/>
          <ac:spMkLst>
            <pc:docMk/>
            <pc:sldMk cId="98284015" sldId="340"/>
            <ac:spMk id="1300" creationId="{3D68F64D-69AB-4C69-9EC8-967075DF4797}"/>
          </ac:spMkLst>
        </pc:spChg>
        <pc:spChg chg="mod">
          <ac:chgData name="Soleil Yi" userId="c719b956-004a-4243-81dc-14be649b7814" providerId="ADAL" clId="{82D88D87-1FCB-44EA-8301-320AE08F615E}" dt="2022-09-14T01:56:01.951" v="5175"/>
          <ac:spMkLst>
            <pc:docMk/>
            <pc:sldMk cId="98284015" sldId="340"/>
            <ac:spMk id="1301" creationId="{8DCB2EDF-EAC2-4580-825B-1D86017B87AC}"/>
          </ac:spMkLst>
        </pc:spChg>
        <pc:spChg chg="mod">
          <ac:chgData name="Soleil Yi" userId="c719b956-004a-4243-81dc-14be649b7814" providerId="ADAL" clId="{82D88D87-1FCB-44EA-8301-320AE08F615E}" dt="2022-09-14T01:56:02.018" v="5199"/>
          <ac:spMkLst>
            <pc:docMk/>
            <pc:sldMk cId="98284015" sldId="340"/>
            <ac:spMk id="1302" creationId="{4AA93761-3D1E-4CF9-9226-13FDF4956963}"/>
          </ac:spMkLst>
        </pc:spChg>
        <pc:spChg chg="mod">
          <ac:chgData name="Soleil Yi" userId="c719b956-004a-4243-81dc-14be649b7814" providerId="ADAL" clId="{82D88D87-1FCB-44EA-8301-320AE08F615E}" dt="2022-09-14T01:56:02.072" v="5221"/>
          <ac:spMkLst>
            <pc:docMk/>
            <pc:sldMk cId="98284015" sldId="340"/>
            <ac:spMk id="1303" creationId="{0158FB13-92C2-4206-8D44-0C5E8DC050B6}"/>
          </ac:spMkLst>
        </pc:spChg>
        <pc:spChg chg="mod">
          <ac:chgData name="Soleil Yi" userId="c719b956-004a-4243-81dc-14be649b7814" providerId="ADAL" clId="{82D88D87-1FCB-44EA-8301-320AE08F615E}" dt="2022-09-14T01:56:02.121" v="5242"/>
          <ac:spMkLst>
            <pc:docMk/>
            <pc:sldMk cId="98284015" sldId="340"/>
            <ac:spMk id="1304" creationId="{AC0114E3-3EE8-49D7-B2B3-6D2CC629FBFB}"/>
          </ac:spMkLst>
        </pc:spChg>
        <pc:spChg chg="mod">
          <ac:chgData name="Soleil Yi" userId="c719b956-004a-4243-81dc-14be649b7814" providerId="ADAL" clId="{82D88D87-1FCB-44EA-8301-320AE08F615E}" dt="2022-09-14T01:56:02.169" v="5262"/>
          <ac:spMkLst>
            <pc:docMk/>
            <pc:sldMk cId="98284015" sldId="340"/>
            <ac:spMk id="1305" creationId="{B3A4BF7C-B388-4376-9F18-769410D3FF7B}"/>
          </ac:spMkLst>
        </pc:spChg>
        <pc:spChg chg="mod">
          <ac:chgData name="Soleil Yi" userId="c719b956-004a-4243-81dc-14be649b7814" providerId="ADAL" clId="{82D88D87-1FCB-44EA-8301-320AE08F615E}" dt="2022-09-14T01:56:02.216" v="5282"/>
          <ac:spMkLst>
            <pc:docMk/>
            <pc:sldMk cId="98284015" sldId="340"/>
            <ac:spMk id="1306" creationId="{218534CF-5108-4BA1-AC85-A88B33209761}"/>
          </ac:spMkLst>
        </pc:spChg>
        <pc:spChg chg="mod">
          <ac:chgData name="Soleil Yi" userId="c719b956-004a-4243-81dc-14be649b7814" providerId="ADAL" clId="{82D88D87-1FCB-44EA-8301-320AE08F615E}" dt="2022-09-14T01:56:02.267" v="5302"/>
          <ac:spMkLst>
            <pc:docMk/>
            <pc:sldMk cId="98284015" sldId="340"/>
            <ac:spMk id="1307" creationId="{15C4766D-8E85-4E01-89E1-8A2C21E26FDF}"/>
          </ac:spMkLst>
        </pc:spChg>
        <pc:spChg chg="mod">
          <ac:chgData name="Soleil Yi" userId="c719b956-004a-4243-81dc-14be649b7814" providerId="ADAL" clId="{82D88D87-1FCB-44EA-8301-320AE08F615E}" dt="2022-09-14T01:56:02.315" v="5322"/>
          <ac:spMkLst>
            <pc:docMk/>
            <pc:sldMk cId="98284015" sldId="340"/>
            <ac:spMk id="1308" creationId="{9A498CEC-FEE8-4067-8A32-68F8FF4E2C0D}"/>
          </ac:spMkLst>
        </pc:spChg>
        <pc:spChg chg="mod">
          <ac:chgData name="Soleil Yi" userId="c719b956-004a-4243-81dc-14be649b7814" providerId="ADAL" clId="{82D88D87-1FCB-44EA-8301-320AE08F615E}" dt="2022-09-14T01:56:02.354" v="5337"/>
          <ac:spMkLst>
            <pc:docMk/>
            <pc:sldMk cId="98284015" sldId="340"/>
            <ac:spMk id="1309" creationId="{777B84A9-D86D-48F0-AFD4-FDFEDB4478E3}"/>
          </ac:spMkLst>
        </pc:spChg>
        <pc:spChg chg="mod">
          <ac:chgData name="Soleil Yi" userId="c719b956-004a-4243-81dc-14be649b7814" providerId="ADAL" clId="{82D88D87-1FCB-44EA-8301-320AE08F615E}" dt="2022-09-14T01:56:02.396" v="5354"/>
          <ac:spMkLst>
            <pc:docMk/>
            <pc:sldMk cId="98284015" sldId="340"/>
            <ac:spMk id="1310" creationId="{366D508E-BABF-40C0-B956-121AA526CE96}"/>
          </ac:spMkLst>
        </pc:spChg>
        <pc:spChg chg="mod">
          <ac:chgData name="Soleil Yi" userId="c719b956-004a-4243-81dc-14be649b7814" providerId="ADAL" clId="{82D88D87-1FCB-44EA-8301-320AE08F615E}" dt="2022-09-14T01:56:02.439" v="5371"/>
          <ac:spMkLst>
            <pc:docMk/>
            <pc:sldMk cId="98284015" sldId="340"/>
            <ac:spMk id="1311" creationId="{038C1586-BD02-4F80-B11F-2ADAC628F716}"/>
          </ac:spMkLst>
        </pc:spChg>
        <pc:spChg chg="mod">
          <ac:chgData name="Soleil Yi" userId="c719b956-004a-4243-81dc-14be649b7814" providerId="ADAL" clId="{82D88D87-1FCB-44EA-8301-320AE08F615E}" dt="2022-09-14T01:56:02.484" v="5387"/>
          <ac:spMkLst>
            <pc:docMk/>
            <pc:sldMk cId="98284015" sldId="340"/>
            <ac:spMk id="1312" creationId="{B0B80296-6DD0-4457-BFE7-C353C5CDAFDB}"/>
          </ac:spMkLst>
        </pc:spChg>
        <pc:spChg chg="mod">
          <ac:chgData name="Soleil Yi" userId="c719b956-004a-4243-81dc-14be649b7814" providerId="ADAL" clId="{82D88D87-1FCB-44EA-8301-320AE08F615E}" dt="2022-09-14T01:56:03.698" v="5813" actId="947"/>
          <ac:spMkLst>
            <pc:docMk/>
            <pc:sldMk cId="98284015" sldId="340"/>
            <ac:spMk id="1316" creationId="{56F92F77-92A0-4E5D-B433-1CAD3963EE92}"/>
          </ac:spMkLst>
        </pc:spChg>
        <pc:spChg chg="mod">
          <ac:chgData name="Soleil Yi" userId="c719b956-004a-4243-81dc-14be649b7814" providerId="ADAL" clId="{82D88D87-1FCB-44EA-8301-320AE08F615E}" dt="2022-09-14T01:56:03.321" v="5686"/>
          <ac:spMkLst>
            <pc:docMk/>
            <pc:sldMk cId="98284015" sldId="340"/>
            <ac:spMk id="1317" creationId="{62528A24-354B-47C4-80E9-284F59FE4A3E}"/>
          </ac:spMkLst>
        </pc:spChg>
        <pc:spChg chg="mod">
          <ac:chgData name="Soleil Yi" userId="c719b956-004a-4243-81dc-14be649b7814" providerId="ADAL" clId="{82D88D87-1FCB-44EA-8301-320AE08F615E}" dt="2022-09-14T01:56:03.371" v="5702"/>
          <ac:spMkLst>
            <pc:docMk/>
            <pc:sldMk cId="98284015" sldId="340"/>
            <ac:spMk id="1318" creationId="{ABEA5EE9-152E-44EC-9323-B2F5678C3C0B}"/>
          </ac:spMkLst>
        </pc:spChg>
        <pc:spChg chg="mod">
          <ac:chgData name="Soleil Yi" userId="c719b956-004a-4243-81dc-14be649b7814" providerId="ADAL" clId="{82D88D87-1FCB-44EA-8301-320AE08F615E}" dt="2022-09-14T01:56:03.419" v="5718"/>
          <ac:spMkLst>
            <pc:docMk/>
            <pc:sldMk cId="98284015" sldId="340"/>
            <ac:spMk id="1319" creationId="{C919F4C7-E315-4A2F-A87B-36578AA6F7F7}"/>
          </ac:spMkLst>
        </pc:spChg>
        <pc:spChg chg="mod">
          <ac:chgData name="Soleil Yi" userId="c719b956-004a-4243-81dc-14be649b7814" providerId="ADAL" clId="{82D88D87-1FCB-44EA-8301-320AE08F615E}" dt="2022-09-14T01:56:03.474" v="5734"/>
          <ac:spMkLst>
            <pc:docMk/>
            <pc:sldMk cId="98284015" sldId="340"/>
            <ac:spMk id="1320" creationId="{B6E767F8-FE30-4988-8571-329EF5B2F1B2}"/>
          </ac:spMkLst>
        </pc:spChg>
        <pc:spChg chg="mod">
          <ac:chgData name="Soleil Yi" userId="c719b956-004a-4243-81dc-14be649b7814" providerId="ADAL" clId="{82D88D87-1FCB-44EA-8301-320AE08F615E}" dt="2022-09-14T01:56:03.521" v="5750"/>
          <ac:spMkLst>
            <pc:docMk/>
            <pc:sldMk cId="98284015" sldId="340"/>
            <ac:spMk id="1321" creationId="{B4E0F5D5-7355-4D31-8D5C-699CA7FDA2CA}"/>
          </ac:spMkLst>
        </pc:spChg>
        <pc:spChg chg="mod">
          <ac:chgData name="Soleil Yi" userId="c719b956-004a-4243-81dc-14be649b7814" providerId="ADAL" clId="{82D88D87-1FCB-44EA-8301-320AE08F615E}" dt="2022-09-14T01:56:03.562" v="5766"/>
          <ac:spMkLst>
            <pc:docMk/>
            <pc:sldMk cId="98284015" sldId="340"/>
            <ac:spMk id="1322" creationId="{E0C949D0-2F61-4F2F-AD09-36A84169A394}"/>
          </ac:spMkLst>
        </pc:spChg>
        <pc:spChg chg="mod">
          <ac:chgData name="Soleil Yi" userId="c719b956-004a-4243-81dc-14be649b7814" providerId="ADAL" clId="{82D88D87-1FCB-44EA-8301-320AE08F615E}" dt="2022-09-14T01:56:03.594" v="5778" actId="947"/>
          <ac:spMkLst>
            <pc:docMk/>
            <pc:sldMk cId="98284015" sldId="340"/>
            <ac:spMk id="1323" creationId="{59618098-4A27-4D87-9E5F-68C3F576A794}"/>
          </ac:spMkLst>
        </pc:spChg>
        <pc:spChg chg="mod">
          <ac:chgData name="Soleil Yi" userId="c719b956-004a-4243-81dc-14be649b7814" providerId="ADAL" clId="{82D88D87-1FCB-44EA-8301-320AE08F615E}" dt="2022-09-14T01:56:03.628" v="5790"/>
          <ac:spMkLst>
            <pc:docMk/>
            <pc:sldMk cId="98284015" sldId="340"/>
            <ac:spMk id="1324" creationId="{2EE505F9-D01E-44EC-95DF-29DA5BDE73E8}"/>
          </ac:spMkLst>
        </pc:spChg>
        <pc:spChg chg="mod">
          <ac:chgData name="Soleil Yi" userId="c719b956-004a-4243-81dc-14be649b7814" providerId="ADAL" clId="{82D88D87-1FCB-44EA-8301-320AE08F615E}" dt="2022-09-14T01:56:03.668" v="5804"/>
          <ac:spMkLst>
            <pc:docMk/>
            <pc:sldMk cId="98284015" sldId="340"/>
            <ac:spMk id="1325" creationId="{482D19AB-E146-4DB8-B2F8-75B734332D9B}"/>
          </ac:spMkLst>
        </pc:spChg>
        <pc:spChg chg="mod">
          <ac:chgData name="Soleil Yi" userId="c719b956-004a-4243-81dc-14be649b7814" providerId="ADAL" clId="{82D88D87-1FCB-44EA-8301-320AE08F615E}" dt="2022-09-14T01:56:00.479" v="4667"/>
          <ac:spMkLst>
            <pc:docMk/>
            <pc:sldMk cId="98284015" sldId="340"/>
            <ac:spMk id="1326" creationId="{2D40195D-91C3-451E-BF7C-B68E9F231405}"/>
          </ac:spMkLst>
        </pc:spChg>
        <pc:spChg chg="mod">
          <ac:chgData name="Soleil Yi" userId="c719b956-004a-4243-81dc-14be649b7814" providerId="ADAL" clId="{82D88D87-1FCB-44EA-8301-320AE08F615E}" dt="2022-09-14T01:56:00.609" v="4713"/>
          <ac:spMkLst>
            <pc:docMk/>
            <pc:sldMk cId="98284015" sldId="340"/>
            <ac:spMk id="1327" creationId="{BB88E7B3-6710-40A7-ADA6-B23A02DE4FB3}"/>
          </ac:spMkLst>
        </pc:spChg>
        <pc:spChg chg="mod">
          <ac:chgData name="Soleil Yi" userId="c719b956-004a-4243-81dc-14be649b7814" providerId="ADAL" clId="{82D88D87-1FCB-44EA-8301-320AE08F615E}" dt="2022-09-14T01:56:00.732" v="4752"/>
          <ac:spMkLst>
            <pc:docMk/>
            <pc:sldMk cId="98284015" sldId="340"/>
            <ac:spMk id="1328" creationId="{1481018D-E675-4FFD-8372-66C2C34A6E3B}"/>
          </ac:spMkLst>
        </pc:spChg>
        <pc:spChg chg="mod">
          <ac:chgData name="Soleil Yi" userId="c719b956-004a-4243-81dc-14be649b7814" providerId="ADAL" clId="{82D88D87-1FCB-44EA-8301-320AE08F615E}" dt="2022-09-14T01:56:00.837" v="4788"/>
          <ac:spMkLst>
            <pc:docMk/>
            <pc:sldMk cId="98284015" sldId="340"/>
            <ac:spMk id="1329" creationId="{08860971-7541-46F9-B082-8650753BF511}"/>
          </ac:spMkLst>
        </pc:spChg>
        <pc:spChg chg="mod">
          <ac:chgData name="Soleil Yi" userId="c719b956-004a-4243-81dc-14be649b7814" providerId="ADAL" clId="{82D88D87-1FCB-44EA-8301-320AE08F615E}" dt="2022-09-14T01:56:00.937" v="4825"/>
          <ac:spMkLst>
            <pc:docMk/>
            <pc:sldMk cId="98284015" sldId="340"/>
            <ac:spMk id="1330" creationId="{8C22F560-1EE6-4DAD-B538-F8F426FC12A7}"/>
          </ac:spMkLst>
        </pc:spChg>
        <pc:spChg chg="mod">
          <ac:chgData name="Soleil Yi" userId="c719b956-004a-4243-81dc-14be649b7814" providerId="ADAL" clId="{82D88D87-1FCB-44EA-8301-320AE08F615E}" dt="2022-09-14T01:56:01.035" v="4862"/>
          <ac:spMkLst>
            <pc:docMk/>
            <pc:sldMk cId="98284015" sldId="340"/>
            <ac:spMk id="1331" creationId="{64E17081-072A-4216-9563-DBC017621B23}"/>
          </ac:spMkLst>
        </pc:spChg>
        <pc:spChg chg="mod">
          <ac:chgData name="Soleil Yi" userId="c719b956-004a-4243-81dc-14be649b7814" providerId="ADAL" clId="{82D88D87-1FCB-44EA-8301-320AE08F615E}" dt="2022-09-14T01:56:01.134" v="4897"/>
          <ac:spMkLst>
            <pc:docMk/>
            <pc:sldMk cId="98284015" sldId="340"/>
            <ac:spMk id="1332" creationId="{E6987982-6FA2-4B95-B144-15327ECC8C72}"/>
          </ac:spMkLst>
        </pc:spChg>
        <pc:spChg chg="mod">
          <ac:chgData name="Soleil Yi" userId="c719b956-004a-4243-81dc-14be649b7814" providerId="ADAL" clId="{82D88D87-1FCB-44EA-8301-320AE08F615E}" dt="2022-09-14T01:56:01.236" v="4932"/>
          <ac:spMkLst>
            <pc:docMk/>
            <pc:sldMk cId="98284015" sldId="340"/>
            <ac:spMk id="1333" creationId="{A6FECBC2-37CD-44D8-9AC3-A85A6B5CE787}"/>
          </ac:spMkLst>
        </pc:spChg>
        <pc:spChg chg="mod">
          <ac:chgData name="Soleil Yi" userId="c719b956-004a-4243-81dc-14be649b7814" providerId="ADAL" clId="{82D88D87-1FCB-44EA-8301-320AE08F615E}" dt="2022-09-14T01:56:01.328" v="4964"/>
          <ac:spMkLst>
            <pc:docMk/>
            <pc:sldMk cId="98284015" sldId="340"/>
            <ac:spMk id="1334" creationId="{C213A43C-E3CC-4B84-A4E3-270937F01665}"/>
          </ac:spMkLst>
        </pc:spChg>
        <pc:spChg chg="mod">
          <ac:chgData name="Soleil Yi" userId="c719b956-004a-4243-81dc-14be649b7814" providerId="ADAL" clId="{82D88D87-1FCB-44EA-8301-320AE08F615E}" dt="2022-09-14T01:56:01.430" v="4999"/>
          <ac:spMkLst>
            <pc:docMk/>
            <pc:sldMk cId="98284015" sldId="340"/>
            <ac:spMk id="1335" creationId="{C4720D13-04BA-4CB8-9647-F45680195D50}"/>
          </ac:spMkLst>
        </pc:spChg>
        <pc:spChg chg="mod">
          <ac:chgData name="Soleil Yi" userId="c719b956-004a-4243-81dc-14be649b7814" providerId="ADAL" clId="{82D88D87-1FCB-44EA-8301-320AE08F615E}" dt="2022-09-14T01:56:01.518" v="5026" actId="947"/>
          <ac:spMkLst>
            <pc:docMk/>
            <pc:sldMk cId="98284015" sldId="340"/>
            <ac:spMk id="1336" creationId="{6F4E7038-DBE9-4B95-B64F-7A22485D74B6}"/>
          </ac:spMkLst>
        </pc:spChg>
        <pc:spChg chg="mod">
          <ac:chgData name="Soleil Yi" userId="c719b956-004a-4243-81dc-14be649b7814" providerId="ADAL" clId="{82D88D87-1FCB-44EA-8301-320AE08F615E}" dt="2022-09-14T01:56:01.584" v="5050" actId="947"/>
          <ac:spMkLst>
            <pc:docMk/>
            <pc:sldMk cId="98284015" sldId="340"/>
            <ac:spMk id="1337" creationId="{EDC115E6-E8C0-4122-B718-EAD81D74204D}"/>
          </ac:spMkLst>
        </pc:spChg>
        <pc:spChg chg="mod">
          <ac:chgData name="Soleil Yi" userId="c719b956-004a-4243-81dc-14be649b7814" providerId="ADAL" clId="{82D88D87-1FCB-44EA-8301-320AE08F615E}" dt="2022-09-14T01:56:01.647" v="5073" actId="947"/>
          <ac:spMkLst>
            <pc:docMk/>
            <pc:sldMk cId="98284015" sldId="340"/>
            <ac:spMk id="1338" creationId="{3C601A75-A5AC-463C-BA45-A857063B6A16}"/>
          </ac:spMkLst>
        </pc:spChg>
        <pc:spChg chg="mod">
          <ac:chgData name="Soleil Yi" userId="c719b956-004a-4243-81dc-14be649b7814" providerId="ADAL" clId="{82D88D87-1FCB-44EA-8301-320AE08F615E}" dt="2022-09-14T01:56:01.715" v="5097"/>
          <ac:spMkLst>
            <pc:docMk/>
            <pc:sldMk cId="98284015" sldId="340"/>
            <ac:spMk id="1339" creationId="{EA749FEA-3BCD-46B3-926D-EDD01846ED04}"/>
          </ac:spMkLst>
        </pc:spChg>
        <pc:spChg chg="mod">
          <ac:chgData name="Soleil Yi" userId="c719b956-004a-4243-81dc-14be649b7814" providerId="ADAL" clId="{82D88D87-1FCB-44EA-8301-320AE08F615E}" dt="2022-09-14T01:56:01.779" v="5120"/>
          <ac:spMkLst>
            <pc:docMk/>
            <pc:sldMk cId="98284015" sldId="340"/>
            <ac:spMk id="1340" creationId="{AEDD4064-8CC3-4BE7-9998-4AB7054205E6}"/>
          </ac:spMkLst>
        </pc:spChg>
        <pc:spChg chg="mod">
          <ac:chgData name="Soleil Yi" userId="c719b956-004a-4243-81dc-14be649b7814" providerId="ADAL" clId="{82D88D87-1FCB-44EA-8301-320AE08F615E}" dt="2022-09-14T01:56:01.846" v="5142"/>
          <ac:spMkLst>
            <pc:docMk/>
            <pc:sldMk cId="98284015" sldId="340"/>
            <ac:spMk id="1341" creationId="{9D5986C5-9DA4-40B5-8E62-057C9BAAC393}"/>
          </ac:spMkLst>
        </pc:spChg>
        <pc:spChg chg="mod">
          <ac:chgData name="Soleil Yi" userId="c719b956-004a-4243-81dc-14be649b7814" providerId="ADAL" clId="{82D88D87-1FCB-44EA-8301-320AE08F615E}" dt="2022-09-14T01:56:01.927" v="5166" actId="947"/>
          <ac:spMkLst>
            <pc:docMk/>
            <pc:sldMk cId="98284015" sldId="340"/>
            <ac:spMk id="1342" creationId="{0DF40379-4BF3-4937-A8F4-5125010498FC}"/>
          </ac:spMkLst>
        </pc:spChg>
        <pc:spChg chg="mod">
          <ac:chgData name="Soleil Yi" userId="c719b956-004a-4243-81dc-14be649b7814" providerId="ADAL" clId="{82D88D87-1FCB-44EA-8301-320AE08F615E}" dt="2022-09-14T01:56:01.993" v="5190"/>
          <ac:spMkLst>
            <pc:docMk/>
            <pc:sldMk cId="98284015" sldId="340"/>
            <ac:spMk id="1343" creationId="{A6470F3C-CA93-4DA8-B083-27632CB2BCB9}"/>
          </ac:spMkLst>
        </pc:spChg>
        <pc:spChg chg="mod">
          <ac:chgData name="Soleil Yi" userId="c719b956-004a-4243-81dc-14be649b7814" providerId="ADAL" clId="{82D88D87-1FCB-44EA-8301-320AE08F615E}" dt="2022-09-14T01:56:02.054" v="5214"/>
          <ac:spMkLst>
            <pc:docMk/>
            <pc:sldMk cId="98284015" sldId="340"/>
            <ac:spMk id="1344" creationId="{60E534B2-A388-4A85-9AAC-1363BB30A26F}"/>
          </ac:spMkLst>
        </pc:spChg>
        <pc:spChg chg="mod">
          <ac:chgData name="Soleil Yi" userId="c719b956-004a-4243-81dc-14be649b7814" providerId="ADAL" clId="{82D88D87-1FCB-44EA-8301-320AE08F615E}" dt="2022-09-14T01:56:02.102" v="5235"/>
          <ac:spMkLst>
            <pc:docMk/>
            <pc:sldMk cId="98284015" sldId="340"/>
            <ac:spMk id="1345" creationId="{92A77740-4161-4FE2-80BE-1EF561B4EACD}"/>
          </ac:spMkLst>
        </pc:spChg>
        <pc:spChg chg="mod">
          <ac:chgData name="Soleil Yi" userId="c719b956-004a-4243-81dc-14be649b7814" providerId="ADAL" clId="{82D88D87-1FCB-44EA-8301-320AE08F615E}" dt="2022-09-14T01:56:02.147" v="5253"/>
          <ac:spMkLst>
            <pc:docMk/>
            <pc:sldMk cId="98284015" sldId="340"/>
            <ac:spMk id="1346" creationId="{7F11D96C-A0D7-41C1-B439-DA2D59835F49}"/>
          </ac:spMkLst>
        </pc:spChg>
        <pc:spChg chg="mod">
          <ac:chgData name="Soleil Yi" userId="c719b956-004a-4243-81dc-14be649b7814" providerId="ADAL" clId="{82D88D87-1FCB-44EA-8301-320AE08F615E}" dt="2022-09-14T01:56:02.200" v="5276"/>
          <ac:spMkLst>
            <pc:docMk/>
            <pc:sldMk cId="98284015" sldId="340"/>
            <ac:spMk id="1347" creationId="{C66F5891-F49C-4367-9332-8025D0C911E0}"/>
          </ac:spMkLst>
        </pc:spChg>
        <pc:spChg chg="mod">
          <ac:chgData name="Soleil Yi" userId="c719b956-004a-4243-81dc-14be649b7814" providerId="ADAL" clId="{82D88D87-1FCB-44EA-8301-320AE08F615E}" dt="2022-09-14T01:56:02.246" v="5295"/>
          <ac:spMkLst>
            <pc:docMk/>
            <pc:sldMk cId="98284015" sldId="340"/>
            <ac:spMk id="1348" creationId="{59F75FBB-41AF-4E3D-B7C6-25330DCA015F}"/>
          </ac:spMkLst>
        </pc:spChg>
        <pc:spChg chg="mod">
          <ac:chgData name="Soleil Yi" userId="c719b956-004a-4243-81dc-14be649b7814" providerId="ADAL" clId="{82D88D87-1FCB-44EA-8301-320AE08F615E}" dt="2022-09-14T01:56:02.299" v="5315"/>
          <ac:spMkLst>
            <pc:docMk/>
            <pc:sldMk cId="98284015" sldId="340"/>
            <ac:spMk id="1349" creationId="{EEBA3CC8-CB3C-4468-B4C6-BDDFA8370ACC}"/>
          </ac:spMkLst>
        </pc:spChg>
        <pc:spChg chg="mod">
          <ac:chgData name="Soleil Yi" userId="c719b956-004a-4243-81dc-14be649b7814" providerId="ADAL" clId="{82D88D87-1FCB-44EA-8301-320AE08F615E}" dt="2022-09-14T01:56:02.341" v="5332"/>
          <ac:spMkLst>
            <pc:docMk/>
            <pc:sldMk cId="98284015" sldId="340"/>
            <ac:spMk id="1350" creationId="{1E5195F7-544E-486D-83BD-B7E591CC58F5}"/>
          </ac:spMkLst>
        </pc:spChg>
        <pc:spChg chg="mod">
          <ac:chgData name="Soleil Yi" userId="c719b956-004a-4243-81dc-14be649b7814" providerId="ADAL" clId="{82D88D87-1FCB-44EA-8301-320AE08F615E}" dt="2022-09-14T01:56:02.379" v="5347"/>
          <ac:spMkLst>
            <pc:docMk/>
            <pc:sldMk cId="98284015" sldId="340"/>
            <ac:spMk id="1351" creationId="{FA256457-95A4-4009-B27F-5816FC6EE31C}"/>
          </ac:spMkLst>
        </pc:spChg>
        <pc:spChg chg="mod">
          <ac:chgData name="Soleil Yi" userId="c719b956-004a-4243-81dc-14be649b7814" providerId="ADAL" clId="{82D88D87-1FCB-44EA-8301-320AE08F615E}" dt="2022-09-14T01:56:02.417" v="5362"/>
          <ac:spMkLst>
            <pc:docMk/>
            <pc:sldMk cId="98284015" sldId="340"/>
            <ac:spMk id="1352" creationId="{245410C0-ACE2-4381-A7FF-BD80BEF650F3}"/>
          </ac:spMkLst>
        </pc:spChg>
        <pc:spChg chg="mod">
          <ac:chgData name="Soleil Yi" userId="c719b956-004a-4243-81dc-14be649b7814" providerId="ADAL" clId="{82D88D87-1FCB-44EA-8301-320AE08F615E}" dt="2022-09-14T01:56:02.460" v="5379"/>
          <ac:spMkLst>
            <pc:docMk/>
            <pc:sldMk cId="98284015" sldId="340"/>
            <ac:spMk id="1353" creationId="{4B548F51-F4FD-48AA-BBB0-9B5FC43F8E10}"/>
          </ac:spMkLst>
        </pc:spChg>
        <pc:spChg chg="mod">
          <ac:chgData name="Soleil Yi" userId="c719b956-004a-4243-81dc-14be649b7814" providerId="ADAL" clId="{82D88D87-1FCB-44EA-8301-320AE08F615E}" dt="2022-09-14T01:56:02.502" v="5395"/>
          <ac:spMkLst>
            <pc:docMk/>
            <pc:sldMk cId="98284015" sldId="340"/>
            <ac:spMk id="1354" creationId="{1C20FFB9-F97C-42E5-9E91-CF0B1968CEFA}"/>
          </ac:spMkLst>
        </pc:spChg>
        <pc:spChg chg="mod">
          <ac:chgData name="Soleil Yi" userId="c719b956-004a-4243-81dc-14be649b7814" providerId="ADAL" clId="{82D88D87-1FCB-44EA-8301-320AE08F615E}" dt="2022-09-14T01:56:02.544" v="5411"/>
          <ac:spMkLst>
            <pc:docMk/>
            <pc:sldMk cId="98284015" sldId="340"/>
            <ac:spMk id="1355" creationId="{9593CAFF-3CE3-4F79-9983-654FFEA43191}"/>
          </ac:spMkLst>
        </pc:spChg>
        <pc:spChg chg="mod">
          <ac:chgData name="Soleil Yi" userId="c719b956-004a-4243-81dc-14be649b7814" providerId="ADAL" clId="{82D88D87-1FCB-44EA-8301-320AE08F615E}" dt="2022-09-14T01:56:02.586" v="5427"/>
          <ac:spMkLst>
            <pc:docMk/>
            <pc:sldMk cId="98284015" sldId="340"/>
            <ac:spMk id="1356" creationId="{84656120-1F23-4136-8F24-02707D84FADC}"/>
          </ac:spMkLst>
        </pc:spChg>
        <pc:spChg chg="mod">
          <ac:chgData name="Soleil Yi" userId="c719b956-004a-4243-81dc-14be649b7814" providerId="ADAL" clId="{82D88D87-1FCB-44EA-8301-320AE08F615E}" dt="2022-09-14T01:56:02.625" v="5443"/>
          <ac:spMkLst>
            <pc:docMk/>
            <pc:sldMk cId="98284015" sldId="340"/>
            <ac:spMk id="1357" creationId="{0500D2AA-6B89-4F64-8ED7-0BDD15C4F457}"/>
          </ac:spMkLst>
        </pc:spChg>
        <pc:spChg chg="mod">
          <ac:chgData name="Soleil Yi" userId="c719b956-004a-4243-81dc-14be649b7814" providerId="ADAL" clId="{82D88D87-1FCB-44EA-8301-320AE08F615E}" dt="2022-09-14T01:56:02.662" v="5458"/>
          <ac:spMkLst>
            <pc:docMk/>
            <pc:sldMk cId="98284015" sldId="340"/>
            <ac:spMk id="1358" creationId="{E3FB5E2D-59B9-4BA0-9D87-FF7CC93F099A}"/>
          </ac:spMkLst>
        </pc:spChg>
        <pc:spChg chg="mod">
          <ac:chgData name="Soleil Yi" userId="c719b956-004a-4243-81dc-14be649b7814" providerId="ADAL" clId="{82D88D87-1FCB-44EA-8301-320AE08F615E}" dt="2022-09-14T01:56:02.706" v="5475"/>
          <ac:spMkLst>
            <pc:docMk/>
            <pc:sldMk cId="98284015" sldId="340"/>
            <ac:spMk id="1359" creationId="{EBCCD70A-F545-421D-8B78-3C56100FD515}"/>
          </ac:spMkLst>
        </pc:spChg>
        <pc:spChg chg="mod">
          <ac:chgData name="Soleil Yi" userId="c719b956-004a-4243-81dc-14be649b7814" providerId="ADAL" clId="{82D88D87-1FCB-44EA-8301-320AE08F615E}" dt="2022-09-14T01:56:02.742" v="5490"/>
          <ac:spMkLst>
            <pc:docMk/>
            <pc:sldMk cId="98284015" sldId="340"/>
            <ac:spMk id="1360" creationId="{16C9AA49-36E5-43B3-B0C9-1F55C3C594A2}"/>
          </ac:spMkLst>
        </pc:spChg>
        <pc:spChg chg="mod">
          <ac:chgData name="Soleil Yi" userId="c719b956-004a-4243-81dc-14be649b7814" providerId="ADAL" clId="{82D88D87-1FCB-44EA-8301-320AE08F615E}" dt="2022-09-14T01:56:02.782" v="5506"/>
          <ac:spMkLst>
            <pc:docMk/>
            <pc:sldMk cId="98284015" sldId="340"/>
            <ac:spMk id="1361" creationId="{3E160D9F-0DA1-4250-9928-B04B65649D4E}"/>
          </ac:spMkLst>
        </pc:spChg>
        <pc:spChg chg="mod">
          <ac:chgData name="Soleil Yi" userId="c719b956-004a-4243-81dc-14be649b7814" providerId="ADAL" clId="{82D88D87-1FCB-44EA-8301-320AE08F615E}" dt="2022-09-14T01:56:02.822" v="5522"/>
          <ac:spMkLst>
            <pc:docMk/>
            <pc:sldMk cId="98284015" sldId="340"/>
            <ac:spMk id="1362" creationId="{8D5B471A-3555-4187-84B9-B452A47003F8}"/>
          </ac:spMkLst>
        </pc:spChg>
        <pc:spChg chg="mod">
          <ac:chgData name="Soleil Yi" userId="c719b956-004a-4243-81dc-14be649b7814" providerId="ADAL" clId="{82D88D87-1FCB-44EA-8301-320AE08F615E}" dt="2022-09-14T01:56:02.865" v="5539"/>
          <ac:spMkLst>
            <pc:docMk/>
            <pc:sldMk cId="98284015" sldId="340"/>
            <ac:spMk id="1363" creationId="{53C93D05-EF44-43EA-A41F-5941E79828AA}"/>
          </ac:spMkLst>
        </pc:spChg>
        <pc:spChg chg="mod">
          <ac:chgData name="Soleil Yi" userId="c719b956-004a-4243-81dc-14be649b7814" providerId="ADAL" clId="{82D88D87-1FCB-44EA-8301-320AE08F615E}" dt="2022-09-14T01:56:02.905" v="5554"/>
          <ac:spMkLst>
            <pc:docMk/>
            <pc:sldMk cId="98284015" sldId="340"/>
            <ac:spMk id="1364" creationId="{061E7E0D-BEB3-40BB-86AD-A12F12D597F2}"/>
          </ac:spMkLst>
        </pc:spChg>
        <pc:spChg chg="mod">
          <ac:chgData name="Soleil Yi" userId="c719b956-004a-4243-81dc-14be649b7814" providerId="ADAL" clId="{82D88D87-1FCB-44EA-8301-320AE08F615E}" dt="2022-09-14T01:56:02.964" v="5570"/>
          <ac:spMkLst>
            <pc:docMk/>
            <pc:sldMk cId="98284015" sldId="340"/>
            <ac:spMk id="1365" creationId="{ECC1B00C-FE51-4FCF-8A59-524B5956D078}"/>
          </ac:spMkLst>
        </pc:spChg>
        <pc:spChg chg="mod">
          <ac:chgData name="Soleil Yi" userId="c719b956-004a-4243-81dc-14be649b7814" providerId="ADAL" clId="{82D88D87-1FCB-44EA-8301-320AE08F615E}" dt="2022-09-14T01:56:03.015" v="5586"/>
          <ac:spMkLst>
            <pc:docMk/>
            <pc:sldMk cId="98284015" sldId="340"/>
            <ac:spMk id="1366" creationId="{BE76FC7A-FA44-4730-88D2-DD04F51DC591}"/>
          </ac:spMkLst>
        </pc:spChg>
        <pc:spChg chg="mod">
          <ac:chgData name="Soleil Yi" userId="c719b956-004a-4243-81dc-14be649b7814" providerId="ADAL" clId="{82D88D87-1FCB-44EA-8301-320AE08F615E}" dt="2022-09-14T01:56:03.067" v="5602"/>
          <ac:spMkLst>
            <pc:docMk/>
            <pc:sldMk cId="98284015" sldId="340"/>
            <ac:spMk id="1367" creationId="{38BAFBD2-A532-4004-935F-9099F12A509F}"/>
          </ac:spMkLst>
        </pc:spChg>
        <pc:spChg chg="mod">
          <ac:chgData name="Soleil Yi" userId="c719b956-004a-4243-81dc-14be649b7814" providerId="ADAL" clId="{82D88D87-1FCB-44EA-8301-320AE08F615E}" dt="2022-09-14T01:56:03.120" v="5619"/>
          <ac:spMkLst>
            <pc:docMk/>
            <pc:sldMk cId="98284015" sldId="340"/>
            <ac:spMk id="1368" creationId="{13D99081-3227-4126-A364-BBBCE6038AC7}"/>
          </ac:spMkLst>
        </pc:spChg>
        <pc:spChg chg="mod">
          <ac:chgData name="Soleil Yi" userId="c719b956-004a-4243-81dc-14be649b7814" providerId="ADAL" clId="{82D88D87-1FCB-44EA-8301-320AE08F615E}" dt="2022-09-14T01:56:03.171" v="5636"/>
          <ac:spMkLst>
            <pc:docMk/>
            <pc:sldMk cId="98284015" sldId="340"/>
            <ac:spMk id="1369" creationId="{37D33EAB-6D4F-494B-AB46-F776D91FBAF1}"/>
          </ac:spMkLst>
        </pc:spChg>
        <pc:spChg chg="mod">
          <ac:chgData name="Soleil Yi" userId="c719b956-004a-4243-81dc-14be649b7814" providerId="ADAL" clId="{82D88D87-1FCB-44EA-8301-320AE08F615E}" dt="2022-09-14T01:56:03.219" v="5652"/>
          <ac:spMkLst>
            <pc:docMk/>
            <pc:sldMk cId="98284015" sldId="340"/>
            <ac:spMk id="1370" creationId="{82629482-71A3-4D87-9C27-163E6DD145E1}"/>
          </ac:spMkLst>
        </pc:spChg>
        <pc:spChg chg="mod">
          <ac:chgData name="Soleil Yi" userId="c719b956-004a-4243-81dc-14be649b7814" providerId="ADAL" clId="{82D88D87-1FCB-44EA-8301-320AE08F615E}" dt="2022-09-14T01:56:03.270" v="5669"/>
          <ac:spMkLst>
            <pc:docMk/>
            <pc:sldMk cId="98284015" sldId="340"/>
            <ac:spMk id="1371" creationId="{E0540377-E290-449D-8241-B44CEB3BDBDE}"/>
          </ac:spMkLst>
        </pc:spChg>
        <pc:spChg chg="mod">
          <ac:chgData name="Soleil Yi" userId="c719b956-004a-4243-81dc-14be649b7814" providerId="ADAL" clId="{82D88D87-1FCB-44EA-8301-320AE08F615E}" dt="2022-09-14T01:55:59.275" v="4124"/>
          <ac:spMkLst>
            <pc:docMk/>
            <pc:sldMk cId="98284015" sldId="340"/>
            <ac:spMk id="1398" creationId="{9802A515-DFDC-46CC-8517-E726821CC8C8}"/>
          </ac:spMkLst>
        </pc:spChg>
        <pc:spChg chg="mod">
          <ac:chgData name="Soleil Yi" userId="c719b956-004a-4243-81dc-14be649b7814" providerId="ADAL" clId="{82D88D87-1FCB-44EA-8301-320AE08F615E}" dt="2022-09-14T01:55:59.281" v="4128"/>
          <ac:spMkLst>
            <pc:docMk/>
            <pc:sldMk cId="98284015" sldId="340"/>
            <ac:spMk id="1399" creationId="{8673105E-319F-490E-AEE6-73EC147EB3CF}"/>
          </ac:spMkLst>
        </pc:spChg>
        <pc:spChg chg="mod">
          <ac:chgData name="Soleil Yi" userId="c719b956-004a-4243-81dc-14be649b7814" providerId="ADAL" clId="{82D88D87-1FCB-44EA-8301-320AE08F615E}" dt="2022-09-14T01:55:59.288" v="4132"/>
          <ac:spMkLst>
            <pc:docMk/>
            <pc:sldMk cId="98284015" sldId="340"/>
            <ac:spMk id="1400" creationId="{1D6E4118-702A-46EC-8AF2-72DDA397C3B3}"/>
          </ac:spMkLst>
        </pc:spChg>
        <pc:spChg chg="mod">
          <ac:chgData name="Soleil Yi" userId="c719b956-004a-4243-81dc-14be649b7814" providerId="ADAL" clId="{82D88D87-1FCB-44EA-8301-320AE08F615E}" dt="2022-09-14T01:55:59.294" v="4136"/>
          <ac:spMkLst>
            <pc:docMk/>
            <pc:sldMk cId="98284015" sldId="340"/>
            <ac:spMk id="1401" creationId="{67CEFB3F-DDBA-48A3-8F1B-2C378190E28A}"/>
          </ac:spMkLst>
        </pc:spChg>
        <pc:spChg chg="mod">
          <ac:chgData name="Soleil Yi" userId="c719b956-004a-4243-81dc-14be649b7814" providerId="ADAL" clId="{82D88D87-1FCB-44EA-8301-320AE08F615E}" dt="2022-09-14T01:55:59.301" v="4140"/>
          <ac:spMkLst>
            <pc:docMk/>
            <pc:sldMk cId="98284015" sldId="340"/>
            <ac:spMk id="1402" creationId="{953A1533-5B87-4704-8927-876CA39F0195}"/>
          </ac:spMkLst>
        </pc:spChg>
        <pc:spChg chg="mod">
          <ac:chgData name="Soleil Yi" userId="c719b956-004a-4243-81dc-14be649b7814" providerId="ADAL" clId="{82D88D87-1FCB-44EA-8301-320AE08F615E}" dt="2022-09-14T01:55:59.307" v="4144"/>
          <ac:spMkLst>
            <pc:docMk/>
            <pc:sldMk cId="98284015" sldId="340"/>
            <ac:spMk id="1403" creationId="{32545472-DBCE-4AC8-AE89-ADC4CFECF1F6}"/>
          </ac:spMkLst>
        </pc:spChg>
        <pc:spChg chg="mod">
          <ac:chgData name="Soleil Yi" userId="c719b956-004a-4243-81dc-14be649b7814" providerId="ADAL" clId="{82D88D87-1FCB-44EA-8301-320AE08F615E}" dt="2022-09-14T01:55:59.313" v="4148"/>
          <ac:spMkLst>
            <pc:docMk/>
            <pc:sldMk cId="98284015" sldId="340"/>
            <ac:spMk id="1404" creationId="{AA67D0F1-1552-4DCF-9654-A6456AD7CFA5}"/>
          </ac:spMkLst>
        </pc:spChg>
        <pc:spChg chg="mod">
          <ac:chgData name="Soleil Yi" userId="c719b956-004a-4243-81dc-14be649b7814" providerId="ADAL" clId="{82D88D87-1FCB-44EA-8301-320AE08F615E}" dt="2022-09-14T01:55:59.318" v="4152"/>
          <ac:spMkLst>
            <pc:docMk/>
            <pc:sldMk cId="98284015" sldId="340"/>
            <ac:spMk id="1405" creationId="{81208EF0-E8C3-420C-8D98-6128C97C2EBE}"/>
          </ac:spMkLst>
        </pc:spChg>
        <pc:spChg chg="mod">
          <ac:chgData name="Soleil Yi" userId="c719b956-004a-4243-81dc-14be649b7814" providerId="ADAL" clId="{82D88D87-1FCB-44EA-8301-320AE08F615E}" dt="2022-09-14T01:55:59.324" v="4156"/>
          <ac:spMkLst>
            <pc:docMk/>
            <pc:sldMk cId="98284015" sldId="340"/>
            <ac:spMk id="1406" creationId="{14E17960-55E4-4C47-BA11-3C29F2BA17A6}"/>
          </ac:spMkLst>
        </pc:spChg>
        <pc:spChg chg="mod">
          <ac:chgData name="Soleil Yi" userId="c719b956-004a-4243-81dc-14be649b7814" providerId="ADAL" clId="{82D88D87-1FCB-44EA-8301-320AE08F615E}" dt="2022-09-14T01:55:59.331" v="4160"/>
          <ac:spMkLst>
            <pc:docMk/>
            <pc:sldMk cId="98284015" sldId="340"/>
            <ac:spMk id="1407" creationId="{7B867FC7-3205-4A57-980B-1A03CF64488C}"/>
          </ac:spMkLst>
        </pc:spChg>
        <pc:spChg chg="mod">
          <ac:chgData name="Soleil Yi" userId="c719b956-004a-4243-81dc-14be649b7814" providerId="ADAL" clId="{82D88D87-1FCB-44EA-8301-320AE08F615E}" dt="2022-09-14T01:55:59.337" v="4164"/>
          <ac:spMkLst>
            <pc:docMk/>
            <pc:sldMk cId="98284015" sldId="340"/>
            <ac:spMk id="1408" creationId="{4C868F24-7B8E-4B6B-BA41-8783BA3DA227}"/>
          </ac:spMkLst>
        </pc:spChg>
        <pc:spChg chg="mod">
          <ac:chgData name="Soleil Yi" userId="c719b956-004a-4243-81dc-14be649b7814" providerId="ADAL" clId="{82D88D87-1FCB-44EA-8301-320AE08F615E}" dt="2022-09-14T01:55:59.343" v="4168"/>
          <ac:spMkLst>
            <pc:docMk/>
            <pc:sldMk cId="98284015" sldId="340"/>
            <ac:spMk id="1409" creationId="{E6CDA3BF-F696-4D05-ACD1-58E1AE8811C7}"/>
          </ac:spMkLst>
        </pc:spChg>
        <pc:spChg chg="mod">
          <ac:chgData name="Soleil Yi" userId="c719b956-004a-4243-81dc-14be649b7814" providerId="ADAL" clId="{82D88D87-1FCB-44EA-8301-320AE08F615E}" dt="2022-09-14T01:55:59.349" v="4172"/>
          <ac:spMkLst>
            <pc:docMk/>
            <pc:sldMk cId="98284015" sldId="340"/>
            <ac:spMk id="1410" creationId="{0E0EF452-D095-4BC2-9121-DBB3A302C40C}"/>
          </ac:spMkLst>
        </pc:spChg>
        <pc:spChg chg="mod">
          <ac:chgData name="Soleil Yi" userId="c719b956-004a-4243-81dc-14be649b7814" providerId="ADAL" clId="{82D88D87-1FCB-44EA-8301-320AE08F615E}" dt="2022-09-14T01:55:59.354" v="4176"/>
          <ac:spMkLst>
            <pc:docMk/>
            <pc:sldMk cId="98284015" sldId="340"/>
            <ac:spMk id="1411" creationId="{CB8CC52F-97BB-4FC1-8AF2-D9E862D73EB3}"/>
          </ac:spMkLst>
        </pc:spChg>
        <pc:spChg chg="mod">
          <ac:chgData name="Soleil Yi" userId="c719b956-004a-4243-81dc-14be649b7814" providerId="ADAL" clId="{82D88D87-1FCB-44EA-8301-320AE08F615E}" dt="2022-09-14T01:55:59.359" v="4180"/>
          <ac:spMkLst>
            <pc:docMk/>
            <pc:sldMk cId="98284015" sldId="340"/>
            <ac:spMk id="1412" creationId="{CDFF9520-3F32-4DDD-81A5-811C11A63386}"/>
          </ac:spMkLst>
        </pc:spChg>
        <pc:spChg chg="mod">
          <ac:chgData name="Soleil Yi" userId="c719b956-004a-4243-81dc-14be649b7814" providerId="ADAL" clId="{82D88D87-1FCB-44EA-8301-320AE08F615E}" dt="2022-09-14T01:55:59.367" v="4184"/>
          <ac:spMkLst>
            <pc:docMk/>
            <pc:sldMk cId="98284015" sldId="340"/>
            <ac:spMk id="1413" creationId="{81551C24-76F8-4E36-90AE-0B5773CD0206}"/>
          </ac:spMkLst>
        </pc:spChg>
        <pc:spChg chg="mod">
          <ac:chgData name="Soleil Yi" userId="c719b956-004a-4243-81dc-14be649b7814" providerId="ADAL" clId="{82D88D87-1FCB-44EA-8301-320AE08F615E}" dt="2022-09-14T01:55:59.374" v="4188"/>
          <ac:spMkLst>
            <pc:docMk/>
            <pc:sldMk cId="98284015" sldId="340"/>
            <ac:spMk id="1414" creationId="{D7FAED98-0987-4735-A4D7-9F4C962F6D53}"/>
          </ac:spMkLst>
        </pc:spChg>
        <pc:spChg chg="mod">
          <ac:chgData name="Soleil Yi" userId="c719b956-004a-4243-81dc-14be649b7814" providerId="ADAL" clId="{82D88D87-1FCB-44EA-8301-320AE08F615E}" dt="2022-09-14T01:55:59.381" v="4192"/>
          <ac:spMkLst>
            <pc:docMk/>
            <pc:sldMk cId="98284015" sldId="340"/>
            <ac:spMk id="1415" creationId="{8A0F5D90-487C-4AB1-9CEA-6069704154B6}"/>
          </ac:spMkLst>
        </pc:spChg>
        <pc:spChg chg="mod">
          <ac:chgData name="Soleil Yi" userId="c719b956-004a-4243-81dc-14be649b7814" providerId="ADAL" clId="{82D88D87-1FCB-44EA-8301-320AE08F615E}" dt="2022-09-14T01:55:59.388" v="4196"/>
          <ac:spMkLst>
            <pc:docMk/>
            <pc:sldMk cId="98284015" sldId="340"/>
            <ac:spMk id="1416" creationId="{60499274-AEB8-4A4C-87DB-35DFA968228D}"/>
          </ac:spMkLst>
        </pc:spChg>
        <pc:spChg chg="mod">
          <ac:chgData name="Soleil Yi" userId="c719b956-004a-4243-81dc-14be649b7814" providerId="ADAL" clId="{82D88D87-1FCB-44EA-8301-320AE08F615E}" dt="2022-09-14T01:55:59.395" v="4200"/>
          <ac:spMkLst>
            <pc:docMk/>
            <pc:sldMk cId="98284015" sldId="340"/>
            <ac:spMk id="1417" creationId="{2BD307C1-2529-489C-91F8-C21BDB7E9451}"/>
          </ac:spMkLst>
        </pc:spChg>
        <pc:spChg chg="mod">
          <ac:chgData name="Soleil Yi" userId="c719b956-004a-4243-81dc-14be649b7814" providerId="ADAL" clId="{82D88D87-1FCB-44EA-8301-320AE08F615E}" dt="2022-09-14T01:55:59.402" v="4204"/>
          <ac:spMkLst>
            <pc:docMk/>
            <pc:sldMk cId="98284015" sldId="340"/>
            <ac:spMk id="1418" creationId="{F35B059E-E580-40A6-9279-2499ADFC043C}"/>
          </ac:spMkLst>
        </pc:spChg>
        <pc:spChg chg="mod">
          <ac:chgData name="Soleil Yi" userId="c719b956-004a-4243-81dc-14be649b7814" providerId="ADAL" clId="{82D88D87-1FCB-44EA-8301-320AE08F615E}" dt="2022-09-14T01:55:59.412" v="4208"/>
          <ac:spMkLst>
            <pc:docMk/>
            <pc:sldMk cId="98284015" sldId="340"/>
            <ac:spMk id="1419" creationId="{439DE8FB-5F0A-409A-9817-E3F238F54981}"/>
          </ac:spMkLst>
        </pc:spChg>
        <pc:spChg chg="mod">
          <ac:chgData name="Soleil Yi" userId="c719b956-004a-4243-81dc-14be649b7814" providerId="ADAL" clId="{82D88D87-1FCB-44EA-8301-320AE08F615E}" dt="2022-09-14T01:55:59.423" v="4212"/>
          <ac:spMkLst>
            <pc:docMk/>
            <pc:sldMk cId="98284015" sldId="340"/>
            <ac:spMk id="1420" creationId="{3674B50F-2C14-4030-A71B-C8912FA81C85}"/>
          </ac:spMkLst>
        </pc:spChg>
        <pc:spChg chg="mod">
          <ac:chgData name="Soleil Yi" userId="c719b956-004a-4243-81dc-14be649b7814" providerId="ADAL" clId="{82D88D87-1FCB-44EA-8301-320AE08F615E}" dt="2022-09-14T01:55:59.433" v="4216"/>
          <ac:spMkLst>
            <pc:docMk/>
            <pc:sldMk cId="98284015" sldId="340"/>
            <ac:spMk id="1421" creationId="{E741569C-E1DE-415D-A327-5C34BC143B85}"/>
          </ac:spMkLst>
        </pc:spChg>
        <pc:spChg chg="mod">
          <ac:chgData name="Soleil Yi" userId="c719b956-004a-4243-81dc-14be649b7814" providerId="ADAL" clId="{82D88D87-1FCB-44EA-8301-320AE08F615E}" dt="2022-09-14T01:55:59.443" v="4220"/>
          <ac:spMkLst>
            <pc:docMk/>
            <pc:sldMk cId="98284015" sldId="340"/>
            <ac:spMk id="1422" creationId="{63E910DA-FC29-4EDC-90D6-3252D7A0FF98}"/>
          </ac:spMkLst>
        </pc:spChg>
        <pc:spChg chg="mod">
          <ac:chgData name="Soleil Yi" userId="c719b956-004a-4243-81dc-14be649b7814" providerId="ADAL" clId="{82D88D87-1FCB-44EA-8301-320AE08F615E}" dt="2022-09-14T01:55:59.453" v="4224"/>
          <ac:spMkLst>
            <pc:docMk/>
            <pc:sldMk cId="98284015" sldId="340"/>
            <ac:spMk id="1423" creationId="{434D471F-F713-4DEC-B7E9-0682204E1200}"/>
          </ac:spMkLst>
        </pc:spChg>
        <pc:spChg chg="mod">
          <ac:chgData name="Soleil Yi" userId="c719b956-004a-4243-81dc-14be649b7814" providerId="ADAL" clId="{82D88D87-1FCB-44EA-8301-320AE08F615E}" dt="2022-09-14T01:55:59.462" v="4228"/>
          <ac:spMkLst>
            <pc:docMk/>
            <pc:sldMk cId="98284015" sldId="340"/>
            <ac:spMk id="1424" creationId="{FA0DA963-D337-42FC-949B-F4B432B1129F}"/>
          </ac:spMkLst>
        </pc:spChg>
        <pc:spChg chg="mod">
          <ac:chgData name="Soleil Yi" userId="c719b956-004a-4243-81dc-14be649b7814" providerId="ADAL" clId="{82D88D87-1FCB-44EA-8301-320AE08F615E}" dt="2022-09-14T01:55:59.473" v="4232"/>
          <ac:spMkLst>
            <pc:docMk/>
            <pc:sldMk cId="98284015" sldId="340"/>
            <ac:spMk id="1425" creationId="{7E88B7D3-B973-4B11-9D3F-50F92BA947A0}"/>
          </ac:spMkLst>
        </pc:spChg>
        <pc:spChg chg="mod">
          <ac:chgData name="Soleil Yi" userId="c719b956-004a-4243-81dc-14be649b7814" providerId="ADAL" clId="{82D88D87-1FCB-44EA-8301-320AE08F615E}" dt="2022-09-14T01:55:59.482" v="4236"/>
          <ac:spMkLst>
            <pc:docMk/>
            <pc:sldMk cId="98284015" sldId="340"/>
            <ac:spMk id="1426" creationId="{2E9F8F8D-23B2-448D-9A5F-664BB0890018}"/>
          </ac:spMkLst>
        </pc:spChg>
        <pc:spChg chg="mod">
          <ac:chgData name="Soleil Yi" userId="c719b956-004a-4243-81dc-14be649b7814" providerId="ADAL" clId="{82D88D87-1FCB-44EA-8301-320AE08F615E}" dt="2022-09-14T01:55:59.490" v="4240"/>
          <ac:spMkLst>
            <pc:docMk/>
            <pc:sldMk cId="98284015" sldId="340"/>
            <ac:spMk id="1427" creationId="{94D4868A-19AC-45DE-B661-E48B8B725C2B}"/>
          </ac:spMkLst>
        </pc:spChg>
        <pc:spChg chg="mod">
          <ac:chgData name="Soleil Yi" userId="c719b956-004a-4243-81dc-14be649b7814" providerId="ADAL" clId="{82D88D87-1FCB-44EA-8301-320AE08F615E}" dt="2022-09-14T01:55:59.496" v="4244"/>
          <ac:spMkLst>
            <pc:docMk/>
            <pc:sldMk cId="98284015" sldId="340"/>
            <ac:spMk id="1428" creationId="{0AEA64D2-12E5-47E2-ADAB-080706118E34}"/>
          </ac:spMkLst>
        </pc:spChg>
        <pc:spChg chg="mod">
          <ac:chgData name="Soleil Yi" userId="c719b956-004a-4243-81dc-14be649b7814" providerId="ADAL" clId="{82D88D87-1FCB-44EA-8301-320AE08F615E}" dt="2022-09-14T01:55:59.501" v="4248"/>
          <ac:spMkLst>
            <pc:docMk/>
            <pc:sldMk cId="98284015" sldId="340"/>
            <ac:spMk id="1429" creationId="{AC320197-ADB0-4AB2-8BFF-AD8A50E102D4}"/>
          </ac:spMkLst>
        </pc:spChg>
        <pc:spChg chg="mod">
          <ac:chgData name="Soleil Yi" userId="c719b956-004a-4243-81dc-14be649b7814" providerId="ADAL" clId="{82D88D87-1FCB-44EA-8301-320AE08F615E}" dt="2022-09-14T01:55:59.505" v="4252"/>
          <ac:spMkLst>
            <pc:docMk/>
            <pc:sldMk cId="98284015" sldId="340"/>
            <ac:spMk id="1430" creationId="{4A77E4E4-08F1-44B5-853F-4F8B57DD5165}"/>
          </ac:spMkLst>
        </pc:spChg>
        <pc:spChg chg="mod">
          <ac:chgData name="Soleil Yi" userId="c719b956-004a-4243-81dc-14be649b7814" providerId="ADAL" clId="{82D88D87-1FCB-44EA-8301-320AE08F615E}" dt="2022-09-14T01:55:59.510" v="4256"/>
          <ac:spMkLst>
            <pc:docMk/>
            <pc:sldMk cId="98284015" sldId="340"/>
            <ac:spMk id="1431" creationId="{D6083439-BFDD-4136-B4FF-E1A19D0C7310}"/>
          </ac:spMkLst>
        </pc:spChg>
        <pc:spChg chg="mod">
          <ac:chgData name="Soleil Yi" userId="c719b956-004a-4243-81dc-14be649b7814" providerId="ADAL" clId="{82D88D87-1FCB-44EA-8301-320AE08F615E}" dt="2022-09-14T01:55:59.514" v="4260"/>
          <ac:spMkLst>
            <pc:docMk/>
            <pc:sldMk cId="98284015" sldId="340"/>
            <ac:spMk id="1432" creationId="{25CBE7C9-38C2-43C1-8A6F-E77970B21169}"/>
          </ac:spMkLst>
        </pc:spChg>
        <pc:spChg chg="mod">
          <ac:chgData name="Soleil Yi" userId="c719b956-004a-4243-81dc-14be649b7814" providerId="ADAL" clId="{82D88D87-1FCB-44EA-8301-320AE08F615E}" dt="2022-09-14T01:55:59.519" v="4264"/>
          <ac:spMkLst>
            <pc:docMk/>
            <pc:sldMk cId="98284015" sldId="340"/>
            <ac:spMk id="1433" creationId="{C5E1EFC4-47DD-48CA-AF5E-C184DB0CD64A}"/>
          </ac:spMkLst>
        </pc:spChg>
        <pc:spChg chg="mod">
          <ac:chgData name="Soleil Yi" userId="c719b956-004a-4243-81dc-14be649b7814" providerId="ADAL" clId="{82D88D87-1FCB-44EA-8301-320AE08F615E}" dt="2022-09-14T01:55:59.527" v="4268"/>
          <ac:spMkLst>
            <pc:docMk/>
            <pc:sldMk cId="98284015" sldId="340"/>
            <ac:spMk id="1434" creationId="{DC0CE1A3-B45F-4880-AD7D-C3D28D99288E}"/>
          </ac:spMkLst>
        </pc:spChg>
        <pc:spChg chg="mod">
          <ac:chgData name="Soleil Yi" userId="c719b956-004a-4243-81dc-14be649b7814" providerId="ADAL" clId="{82D88D87-1FCB-44EA-8301-320AE08F615E}" dt="2022-09-14T01:55:59.537" v="4272"/>
          <ac:spMkLst>
            <pc:docMk/>
            <pc:sldMk cId="98284015" sldId="340"/>
            <ac:spMk id="1435" creationId="{7E775E8F-340D-40A4-8A0B-88E96FD4E58C}"/>
          </ac:spMkLst>
        </pc:spChg>
        <pc:spChg chg="mod">
          <ac:chgData name="Soleil Yi" userId="c719b956-004a-4243-81dc-14be649b7814" providerId="ADAL" clId="{82D88D87-1FCB-44EA-8301-320AE08F615E}" dt="2022-09-14T01:55:59.547" v="4276"/>
          <ac:spMkLst>
            <pc:docMk/>
            <pc:sldMk cId="98284015" sldId="340"/>
            <ac:spMk id="1436" creationId="{16B3C310-664B-49E4-9E28-764BED654146}"/>
          </ac:spMkLst>
        </pc:spChg>
        <pc:spChg chg="mod">
          <ac:chgData name="Soleil Yi" userId="c719b956-004a-4243-81dc-14be649b7814" providerId="ADAL" clId="{82D88D87-1FCB-44EA-8301-320AE08F615E}" dt="2022-09-14T01:55:59.553" v="4280"/>
          <ac:spMkLst>
            <pc:docMk/>
            <pc:sldMk cId="98284015" sldId="340"/>
            <ac:spMk id="1437" creationId="{FE8C83BC-09DE-43D7-B65F-21617D681CFC}"/>
          </ac:spMkLst>
        </pc:spChg>
        <pc:spChg chg="mod">
          <ac:chgData name="Soleil Yi" userId="c719b956-004a-4243-81dc-14be649b7814" providerId="ADAL" clId="{82D88D87-1FCB-44EA-8301-320AE08F615E}" dt="2022-09-14T01:55:59.560" v="4284"/>
          <ac:spMkLst>
            <pc:docMk/>
            <pc:sldMk cId="98284015" sldId="340"/>
            <ac:spMk id="1438" creationId="{3A56A7D0-09EB-44C4-94E0-2F7D3B7A70D3}"/>
          </ac:spMkLst>
        </pc:spChg>
        <pc:spChg chg="mod">
          <ac:chgData name="Soleil Yi" userId="c719b956-004a-4243-81dc-14be649b7814" providerId="ADAL" clId="{82D88D87-1FCB-44EA-8301-320AE08F615E}" dt="2022-09-14T01:55:59.568" v="4288"/>
          <ac:spMkLst>
            <pc:docMk/>
            <pc:sldMk cId="98284015" sldId="340"/>
            <ac:spMk id="1439" creationId="{04DC5AF9-28A2-458E-A6D2-BA0464D1C140}"/>
          </ac:spMkLst>
        </pc:spChg>
        <pc:spChg chg="mod">
          <ac:chgData name="Soleil Yi" userId="c719b956-004a-4243-81dc-14be649b7814" providerId="ADAL" clId="{82D88D87-1FCB-44EA-8301-320AE08F615E}" dt="2022-09-14T01:55:59.577" v="4292"/>
          <ac:spMkLst>
            <pc:docMk/>
            <pc:sldMk cId="98284015" sldId="340"/>
            <ac:spMk id="1440" creationId="{3A40096E-6176-4A20-8FE3-1D6021F87A20}"/>
          </ac:spMkLst>
        </pc:spChg>
        <pc:spChg chg="mod">
          <ac:chgData name="Soleil Yi" userId="c719b956-004a-4243-81dc-14be649b7814" providerId="ADAL" clId="{82D88D87-1FCB-44EA-8301-320AE08F615E}" dt="2022-09-14T01:55:59.586" v="4296"/>
          <ac:spMkLst>
            <pc:docMk/>
            <pc:sldMk cId="98284015" sldId="340"/>
            <ac:spMk id="1441" creationId="{BF96C345-AB45-4E92-8EFC-D8DDC4C884EC}"/>
          </ac:spMkLst>
        </pc:spChg>
        <pc:spChg chg="mod">
          <ac:chgData name="Soleil Yi" userId="c719b956-004a-4243-81dc-14be649b7814" providerId="ADAL" clId="{82D88D87-1FCB-44EA-8301-320AE08F615E}" dt="2022-09-14T01:55:59.598" v="4300"/>
          <ac:spMkLst>
            <pc:docMk/>
            <pc:sldMk cId="98284015" sldId="340"/>
            <ac:spMk id="1442" creationId="{08D41010-6021-4503-8AE9-EEF3DF654C2A}"/>
          </ac:spMkLst>
        </pc:spChg>
        <pc:spChg chg="mod">
          <ac:chgData name="Soleil Yi" userId="c719b956-004a-4243-81dc-14be649b7814" providerId="ADAL" clId="{82D88D87-1FCB-44EA-8301-320AE08F615E}" dt="2022-09-14T01:55:59.222" v="4092"/>
          <ac:spMkLst>
            <pc:docMk/>
            <pc:sldMk cId="98284015" sldId="340"/>
            <ac:spMk id="1443" creationId="{70E63FC9-0466-4DC9-A213-B260B714E236}"/>
          </ac:spMkLst>
        </pc:spChg>
        <pc:spChg chg="mod">
          <ac:chgData name="Soleil Yi" userId="c719b956-004a-4243-81dc-14be649b7814" providerId="ADAL" clId="{82D88D87-1FCB-44EA-8301-320AE08F615E}" dt="2022-09-14T01:55:59.228" v="4096"/>
          <ac:spMkLst>
            <pc:docMk/>
            <pc:sldMk cId="98284015" sldId="340"/>
            <ac:spMk id="1444" creationId="{2D773073-E2C4-4559-8621-A06B71514F2D}"/>
          </ac:spMkLst>
        </pc:spChg>
        <pc:spChg chg="mod">
          <ac:chgData name="Soleil Yi" userId="c719b956-004a-4243-81dc-14be649b7814" providerId="ADAL" clId="{82D88D87-1FCB-44EA-8301-320AE08F615E}" dt="2022-09-14T01:55:59.234" v="4100"/>
          <ac:spMkLst>
            <pc:docMk/>
            <pc:sldMk cId="98284015" sldId="340"/>
            <ac:spMk id="1445" creationId="{FBBB0179-41C0-4B2D-B6E5-029A996907FA}"/>
          </ac:spMkLst>
        </pc:spChg>
        <pc:spChg chg="mod">
          <ac:chgData name="Soleil Yi" userId="c719b956-004a-4243-81dc-14be649b7814" providerId="ADAL" clId="{82D88D87-1FCB-44EA-8301-320AE08F615E}" dt="2022-09-14T01:55:59.239" v="4104"/>
          <ac:spMkLst>
            <pc:docMk/>
            <pc:sldMk cId="98284015" sldId="340"/>
            <ac:spMk id="1446" creationId="{D4B7C25E-FCB8-40AA-8584-F73AA941FA52}"/>
          </ac:spMkLst>
        </pc:spChg>
        <pc:spChg chg="mod">
          <ac:chgData name="Soleil Yi" userId="c719b956-004a-4243-81dc-14be649b7814" providerId="ADAL" clId="{82D88D87-1FCB-44EA-8301-320AE08F615E}" dt="2022-09-14T01:55:59.245" v="4108"/>
          <ac:spMkLst>
            <pc:docMk/>
            <pc:sldMk cId="98284015" sldId="340"/>
            <ac:spMk id="1447" creationId="{C8CFEC60-00BD-44B8-8EDC-8B03009F7CFC}"/>
          </ac:spMkLst>
        </pc:spChg>
        <pc:spChg chg="mod">
          <ac:chgData name="Soleil Yi" userId="c719b956-004a-4243-81dc-14be649b7814" providerId="ADAL" clId="{82D88D87-1FCB-44EA-8301-320AE08F615E}" dt="2022-09-14T01:55:59.251" v="4112"/>
          <ac:spMkLst>
            <pc:docMk/>
            <pc:sldMk cId="98284015" sldId="340"/>
            <ac:spMk id="1448" creationId="{2A61F02B-6F93-42DA-ACE0-DE1D1B27A024}"/>
          </ac:spMkLst>
        </pc:spChg>
        <pc:spChg chg="mod">
          <ac:chgData name="Soleil Yi" userId="c719b956-004a-4243-81dc-14be649b7814" providerId="ADAL" clId="{82D88D87-1FCB-44EA-8301-320AE08F615E}" dt="2022-09-14T01:55:59.259" v="4116"/>
          <ac:spMkLst>
            <pc:docMk/>
            <pc:sldMk cId="98284015" sldId="340"/>
            <ac:spMk id="1449" creationId="{D2855B58-FD09-4223-B4FB-D179671CF4E0}"/>
          </ac:spMkLst>
        </pc:spChg>
        <pc:spChg chg="mod">
          <ac:chgData name="Soleil Yi" userId="c719b956-004a-4243-81dc-14be649b7814" providerId="ADAL" clId="{82D88D87-1FCB-44EA-8301-320AE08F615E}" dt="2022-09-14T01:55:59.268" v="4120"/>
          <ac:spMkLst>
            <pc:docMk/>
            <pc:sldMk cId="98284015" sldId="340"/>
            <ac:spMk id="1450" creationId="{57B65729-F88D-47D7-B9FB-E73BFB59F4B6}"/>
          </ac:spMkLst>
        </pc:spChg>
        <pc:spChg chg="mod">
          <ac:chgData name="Soleil Yi" userId="c719b956-004a-4243-81dc-14be649b7814" providerId="ADAL" clId="{82D88D87-1FCB-44EA-8301-320AE08F615E}" dt="2022-09-14T01:55:58.892" v="3884"/>
          <ac:spMkLst>
            <pc:docMk/>
            <pc:sldMk cId="98284015" sldId="340"/>
            <ac:spMk id="1451" creationId="{032BE6A7-5867-42AE-AD1E-FC7E26062F0C}"/>
          </ac:spMkLst>
        </pc:spChg>
        <pc:spChg chg="mod">
          <ac:chgData name="Soleil Yi" userId="c719b956-004a-4243-81dc-14be649b7814" providerId="ADAL" clId="{82D88D87-1FCB-44EA-8301-320AE08F615E}" dt="2022-09-14T01:55:58.898" v="3888"/>
          <ac:spMkLst>
            <pc:docMk/>
            <pc:sldMk cId="98284015" sldId="340"/>
            <ac:spMk id="1452" creationId="{3B057E58-1352-40D7-BFAB-C60450E9F9C8}"/>
          </ac:spMkLst>
        </pc:spChg>
        <pc:spChg chg="mod">
          <ac:chgData name="Soleil Yi" userId="c719b956-004a-4243-81dc-14be649b7814" providerId="ADAL" clId="{82D88D87-1FCB-44EA-8301-320AE08F615E}" dt="2022-09-14T01:55:58.903" v="3892"/>
          <ac:spMkLst>
            <pc:docMk/>
            <pc:sldMk cId="98284015" sldId="340"/>
            <ac:spMk id="1453" creationId="{4CDD8827-1F36-4656-9A5E-F81E7C7A279E}"/>
          </ac:spMkLst>
        </pc:spChg>
        <pc:spChg chg="mod">
          <ac:chgData name="Soleil Yi" userId="c719b956-004a-4243-81dc-14be649b7814" providerId="ADAL" clId="{82D88D87-1FCB-44EA-8301-320AE08F615E}" dt="2022-09-14T01:55:58.908" v="3896"/>
          <ac:spMkLst>
            <pc:docMk/>
            <pc:sldMk cId="98284015" sldId="340"/>
            <ac:spMk id="1454" creationId="{13BA0C74-9D9B-4F5C-B2C2-E8055C518206}"/>
          </ac:spMkLst>
        </pc:spChg>
        <pc:spChg chg="mod">
          <ac:chgData name="Soleil Yi" userId="c719b956-004a-4243-81dc-14be649b7814" providerId="ADAL" clId="{82D88D87-1FCB-44EA-8301-320AE08F615E}" dt="2022-09-14T01:55:58.913" v="3900"/>
          <ac:spMkLst>
            <pc:docMk/>
            <pc:sldMk cId="98284015" sldId="340"/>
            <ac:spMk id="1455" creationId="{5B6F0ECB-25F3-4D82-8D01-132C8D35DD3E}"/>
          </ac:spMkLst>
        </pc:spChg>
        <pc:spChg chg="mod">
          <ac:chgData name="Soleil Yi" userId="c719b956-004a-4243-81dc-14be649b7814" providerId="ADAL" clId="{82D88D87-1FCB-44EA-8301-320AE08F615E}" dt="2022-09-14T01:55:58.917" v="3904"/>
          <ac:spMkLst>
            <pc:docMk/>
            <pc:sldMk cId="98284015" sldId="340"/>
            <ac:spMk id="1456" creationId="{73429633-8BBA-4969-8D0F-01E7648E1405}"/>
          </ac:spMkLst>
        </pc:spChg>
        <pc:spChg chg="mod">
          <ac:chgData name="Soleil Yi" userId="c719b956-004a-4243-81dc-14be649b7814" providerId="ADAL" clId="{82D88D87-1FCB-44EA-8301-320AE08F615E}" dt="2022-09-14T01:55:58.922" v="3908"/>
          <ac:spMkLst>
            <pc:docMk/>
            <pc:sldMk cId="98284015" sldId="340"/>
            <ac:spMk id="1457" creationId="{DFC55023-F73B-446C-BC4A-CF8C44657B59}"/>
          </ac:spMkLst>
        </pc:spChg>
        <pc:spChg chg="mod">
          <ac:chgData name="Soleil Yi" userId="c719b956-004a-4243-81dc-14be649b7814" providerId="ADAL" clId="{82D88D87-1FCB-44EA-8301-320AE08F615E}" dt="2022-09-14T01:55:58.927" v="3912"/>
          <ac:spMkLst>
            <pc:docMk/>
            <pc:sldMk cId="98284015" sldId="340"/>
            <ac:spMk id="1458" creationId="{947B8A73-0B62-4C3E-B6BE-CB72616345D6}"/>
          </ac:spMkLst>
        </pc:spChg>
        <pc:spChg chg="mod">
          <ac:chgData name="Soleil Yi" userId="c719b956-004a-4243-81dc-14be649b7814" providerId="ADAL" clId="{82D88D87-1FCB-44EA-8301-320AE08F615E}" dt="2022-09-14T01:55:58.931" v="3916"/>
          <ac:spMkLst>
            <pc:docMk/>
            <pc:sldMk cId="98284015" sldId="340"/>
            <ac:spMk id="1459" creationId="{AE755932-7B68-4266-A60C-35DFAC1BD3D3}"/>
          </ac:spMkLst>
        </pc:spChg>
        <pc:spChg chg="mod">
          <ac:chgData name="Soleil Yi" userId="c719b956-004a-4243-81dc-14be649b7814" providerId="ADAL" clId="{82D88D87-1FCB-44EA-8301-320AE08F615E}" dt="2022-09-14T01:55:58.936" v="3920"/>
          <ac:spMkLst>
            <pc:docMk/>
            <pc:sldMk cId="98284015" sldId="340"/>
            <ac:spMk id="1460" creationId="{F6A00D50-3EF3-4651-8A7A-1DFA77E3A8C1}"/>
          </ac:spMkLst>
        </pc:spChg>
        <pc:spChg chg="mod">
          <ac:chgData name="Soleil Yi" userId="c719b956-004a-4243-81dc-14be649b7814" providerId="ADAL" clId="{82D88D87-1FCB-44EA-8301-320AE08F615E}" dt="2022-09-14T01:55:58.941" v="3924"/>
          <ac:spMkLst>
            <pc:docMk/>
            <pc:sldMk cId="98284015" sldId="340"/>
            <ac:spMk id="1461" creationId="{E1652941-2BF5-480B-AE7A-17929811211A}"/>
          </ac:spMkLst>
        </pc:spChg>
        <pc:spChg chg="mod">
          <ac:chgData name="Soleil Yi" userId="c719b956-004a-4243-81dc-14be649b7814" providerId="ADAL" clId="{82D88D87-1FCB-44EA-8301-320AE08F615E}" dt="2022-09-14T01:55:58.947" v="3928"/>
          <ac:spMkLst>
            <pc:docMk/>
            <pc:sldMk cId="98284015" sldId="340"/>
            <ac:spMk id="1462" creationId="{235BC69E-C03D-49D5-BF54-50CB0E6BE26A}"/>
          </ac:spMkLst>
        </pc:spChg>
        <pc:spChg chg="mod">
          <ac:chgData name="Soleil Yi" userId="c719b956-004a-4243-81dc-14be649b7814" providerId="ADAL" clId="{82D88D87-1FCB-44EA-8301-320AE08F615E}" dt="2022-09-14T01:55:58.952" v="3932"/>
          <ac:spMkLst>
            <pc:docMk/>
            <pc:sldMk cId="98284015" sldId="340"/>
            <ac:spMk id="1463" creationId="{FBBB1A26-E780-4452-A69A-88466F71A48A}"/>
          </ac:spMkLst>
        </pc:spChg>
        <pc:spChg chg="mod">
          <ac:chgData name="Soleil Yi" userId="c719b956-004a-4243-81dc-14be649b7814" providerId="ADAL" clId="{82D88D87-1FCB-44EA-8301-320AE08F615E}" dt="2022-09-14T01:55:58.960" v="3936"/>
          <ac:spMkLst>
            <pc:docMk/>
            <pc:sldMk cId="98284015" sldId="340"/>
            <ac:spMk id="1464" creationId="{7057E211-6866-4752-95EF-4C5FF70C3D9D}"/>
          </ac:spMkLst>
        </pc:spChg>
        <pc:spChg chg="mod">
          <ac:chgData name="Soleil Yi" userId="c719b956-004a-4243-81dc-14be649b7814" providerId="ADAL" clId="{82D88D87-1FCB-44EA-8301-320AE08F615E}" dt="2022-09-14T01:55:58.967" v="3940"/>
          <ac:spMkLst>
            <pc:docMk/>
            <pc:sldMk cId="98284015" sldId="340"/>
            <ac:spMk id="1465" creationId="{35541A92-ADAD-4CC0-AC40-99CA9299E393}"/>
          </ac:spMkLst>
        </pc:spChg>
        <pc:spChg chg="mod">
          <ac:chgData name="Soleil Yi" userId="c719b956-004a-4243-81dc-14be649b7814" providerId="ADAL" clId="{82D88D87-1FCB-44EA-8301-320AE08F615E}" dt="2022-09-14T01:55:58.973" v="3944"/>
          <ac:spMkLst>
            <pc:docMk/>
            <pc:sldMk cId="98284015" sldId="340"/>
            <ac:spMk id="1466" creationId="{8D1FD56F-EF69-46C3-B8BB-F3E04C2B6573}"/>
          </ac:spMkLst>
        </pc:spChg>
        <pc:spChg chg="mod">
          <ac:chgData name="Soleil Yi" userId="c719b956-004a-4243-81dc-14be649b7814" providerId="ADAL" clId="{82D88D87-1FCB-44EA-8301-320AE08F615E}" dt="2022-09-14T01:55:58.980" v="3948"/>
          <ac:spMkLst>
            <pc:docMk/>
            <pc:sldMk cId="98284015" sldId="340"/>
            <ac:spMk id="1467" creationId="{B78FE72F-A58C-4423-AD2A-9DFF02050A72}"/>
          </ac:spMkLst>
        </pc:spChg>
        <pc:spChg chg="mod">
          <ac:chgData name="Soleil Yi" userId="c719b956-004a-4243-81dc-14be649b7814" providerId="ADAL" clId="{82D88D87-1FCB-44EA-8301-320AE08F615E}" dt="2022-09-14T01:55:58.987" v="3952"/>
          <ac:spMkLst>
            <pc:docMk/>
            <pc:sldMk cId="98284015" sldId="340"/>
            <ac:spMk id="1468" creationId="{0143419D-F0A3-4ED1-BD5A-91604B7881AB}"/>
          </ac:spMkLst>
        </pc:spChg>
        <pc:spChg chg="mod">
          <ac:chgData name="Soleil Yi" userId="c719b956-004a-4243-81dc-14be649b7814" providerId="ADAL" clId="{82D88D87-1FCB-44EA-8301-320AE08F615E}" dt="2022-09-14T01:55:58.996" v="3956"/>
          <ac:spMkLst>
            <pc:docMk/>
            <pc:sldMk cId="98284015" sldId="340"/>
            <ac:spMk id="1469" creationId="{CB9AA7C3-09BB-4774-91F8-3CB5C5B4E79A}"/>
          </ac:spMkLst>
        </pc:spChg>
        <pc:spChg chg="mod">
          <ac:chgData name="Soleil Yi" userId="c719b956-004a-4243-81dc-14be649b7814" providerId="ADAL" clId="{82D88D87-1FCB-44EA-8301-320AE08F615E}" dt="2022-09-14T01:55:59.001" v="3960"/>
          <ac:spMkLst>
            <pc:docMk/>
            <pc:sldMk cId="98284015" sldId="340"/>
            <ac:spMk id="1470" creationId="{CE1E2FB5-E02D-4BF0-9D8C-30A64B420D93}"/>
          </ac:spMkLst>
        </pc:spChg>
        <pc:spChg chg="mod">
          <ac:chgData name="Soleil Yi" userId="c719b956-004a-4243-81dc-14be649b7814" providerId="ADAL" clId="{82D88D87-1FCB-44EA-8301-320AE08F615E}" dt="2022-09-14T01:55:59.008" v="3964"/>
          <ac:spMkLst>
            <pc:docMk/>
            <pc:sldMk cId="98284015" sldId="340"/>
            <ac:spMk id="1471" creationId="{91D02658-823B-4706-8CDA-17392A5D898A}"/>
          </ac:spMkLst>
        </pc:spChg>
        <pc:spChg chg="mod">
          <ac:chgData name="Soleil Yi" userId="c719b956-004a-4243-81dc-14be649b7814" providerId="ADAL" clId="{82D88D87-1FCB-44EA-8301-320AE08F615E}" dt="2022-09-14T01:55:59.019" v="3968"/>
          <ac:spMkLst>
            <pc:docMk/>
            <pc:sldMk cId="98284015" sldId="340"/>
            <ac:spMk id="1472" creationId="{098B72D1-6E2B-468A-8FA6-8F0A89F29BB6}"/>
          </ac:spMkLst>
        </pc:spChg>
        <pc:spChg chg="mod">
          <ac:chgData name="Soleil Yi" userId="c719b956-004a-4243-81dc-14be649b7814" providerId="ADAL" clId="{82D88D87-1FCB-44EA-8301-320AE08F615E}" dt="2022-09-14T01:55:59.024" v="3972"/>
          <ac:spMkLst>
            <pc:docMk/>
            <pc:sldMk cId="98284015" sldId="340"/>
            <ac:spMk id="1473" creationId="{EE3025B2-9614-4CBA-839B-F88D9FEF186E}"/>
          </ac:spMkLst>
        </pc:spChg>
        <pc:spChg chg="mod">
          <ac:chgData name="Soleil Yi" userId="c719b956-004a-4243-81dc-14be649b7814" providerId="ADAL" clId="{82D88D87-1FCB-44EA-8301-320AE08F615E}" dt="2022-09-14T01:55:59.030" v="3976"/>
          <ac:spMkLst>
            <pc:docMk/>
            <pc:sldMk cId="98284015" sldId="340"/>
            <ac:spMk id="1474" creationId="{7D4A6E53-DFE4-42DD-8136-1ED7F74C91E5}"/>
          </ac:spMkLst>
        </pc:spChg>
        <pc:spChg chg="mod">
          <ac:chgData name="Soleil Yi" userId="c719b956-004a-4243-81dc-14be649b7814" providerId="ADAL" clId="{82D88D87-1FCB-44EA-8301-320AE08F615E}" dt="2022-09-14T01:55:59.037" v="3980"/>
          <ac:spMkLst>
            <pc:docMk/>
            <pc:sldMk cId="98284015" sldId="340"/>
            <ac:spMk id="1475" creationId="{8F550527-9A5A-481B-A26E-9F8AD9BA8C0D}"/>
          </ac:spMkLst>
        </pc:spChg>
        <pc:spChg chg="mod">
          <ac:chgData name="Soleil Yi" userId="c719b956-004a-4243-81dc-14be649b7814" providerId="ADAL" clId="{82D88D87-1FCB-44EA-8301-320AE08F615E}" dt="2022-09-14T01:55:59.045" v="3984"/>
          <ac:spMkLst>
            <pc:docMk/>
            <pc:sldMk cId="98284015" sldId="340"/>
            <ac:spMk id="1476" creationId="{EBC8B54D-3BB4-4878-8F7B-2D2C5909ECF3}"/>
          </ac:spMkLst>
        </pc:spChg>
        <pc:spChg chg="mod">
          <ac:chgData name="Soleil Yi" userId="c719b956-004a-4243-81dc-14be649b7814" providerId="ADAL" clId="{82D88D87-1FCB-44EA-8301-320AE08F615E}" dt="2022-09-14T01:55:59.051" v="3988"/>
          <ac:spMkLst>
            <pc:docMk/>
            <pc:sldMk cId="98284015" sldId="340"/>
            <ac:spMk id="1477" creationId="{C320DBBD-80B3-433E-86D4-8D32E7854FC7}"/>
          </ac:spMkLst>
        </pc:spChg>
        <pc:spChg chg="mod">
          <ac:chgData name="Soleil Yi" userId="c719b956-004a-4243-81dc-14be649b7814" providerId="ADAL" clId="{82D88D87-1FCB-44EA-8301-320AE08F615E}" dt="2022-09-14T01:55:59.058" v="3992"/>
          <ac:spMkLst>
            <pc:docMk/>
            <pc:sldMk cId="98284015" sldId="340"/>
            <ac:spMk id="1478" creationId="{306CB326-5261-44DD-953D-C23CF40CF02B}"/>
          </ac:spMkLst>
        </pc:spChg>
        <pc:spChg chg="mod">
          <ac:chgData name="Soleil Yi" userId="c719b956-004a-4243-81dc-14be649b7814" providerId="ADAL" clId="{82D88D87-1FCB-44EA-8301-320AE08F615E}" dt="2022-09-14T01:55:59.065" v="3996"/>
          <ac:spMkLst>
            <pc:docMk/>
            <pc:sldMk cId="98284015" sldId="340"/>
            <ac:spMk id="1479" creationId="{B1410287-BE25-4EA9-AE2E-4C521B47D367}"/>
          </ac:spMkLst>
        </pc:spChg>
        <pc:spChg chg="mod">
          <ac:chgData name="Soleil Yi" userId="c719b956-004a-4243-81dc-14be649b7814" providerId="ADAL" clId="{82D88D87-1FCB-44EA-8301-320AE08F615E}" dt="2022-09-14T01:55:59.071" v="4000"/>
          <ac:spMkLst>
            <pc:docMk/>
            <pc:sldMk cId="98284015" sldId="340"/>
            <ac:spMk id="1480" creationId="{A545A88F-C450-4F76-B96C-BA33D616B7BF}"/>
          </ac:spMkLst>
        </pc:spChg>
        <pc:spChg chg="mod">
          <ac:chgData name="Soleil Yi" userId="c719b956-004a-4243-81dc-14be649b7814" providerId="ADAL" clId="{82D88D87-1FCB-44EA-8301-320AE08F615E}" dt="2022-09-14T01:55:59.077" v="4004"/>
          <ac:spMkLst>
            <pc:docMk/>
            <pc:sldMk cId="98284015" sldId="340"/>
            <ac:spMk id="1481" creationId="{B4AE7D9E-A8D8-4D69-9685-DEFB6FB34B94}"/>
          </ac:spMkLst>
        </pc:spChg>
        <pc:spChg chg="mod">
          <ac:chgData name="Soleil Yi" userId="c719b956-004a-4243-81dc-14be649b7814" providerId="ADAL" clId="{82D88D87-1FCB-44EA-8301-320AE08F615E}" dt="2022-09-14T01:55:59.083" v="4008"/>
          <ac:spMkLst>
            <pc:docMk/>
            <pc:sldMk cId="98284015" sldId="340"/>
            <ac:spMk id="1482" creationId="{22C5E81C-B106-4F57-8DD5-C5214FDEC902}"/>
          </ac:spMkLst>
        </pc:spChg>
        <pc:spChg chg="mod">
          <ac:chgData name="Soleil Yi" userId="c719b956-004a-4243-81dc-14be649b7814" providerId="ADAL" clId="{82D88D87-1FCB-44EA-8301-320AE08F615E}" dt="2022-09-14T01:55:59.090" v="4012"/>
          <ac:spMkLst>
            <pc:docMk/>
            <pc:sldMk cId="98284015" sldId="340"/>
            <ac:spMk id="1483" creationId="{B55C13D9-E789-49A8-A81C-DC0217900189}"/>
          </ac:spMkLst>
        </pc:spChg>
        <pc:spChg chg="mod">
          <ac:chgData name="Soleil Yi" userId="c719b956-004a-4243-81dc-14be649b7814" providerId="ADAL" clId="{82D88D87-1FCB-44EA-8301-320AE08F615E}" dt="2022-09-14T01:55:59.096" v="4016"/>
          <ac:spMkLst>
            <pc:docMk/>
            <pc:sldMk cId="98284015" sldId="340"/>
            <ac:spMk id="1484" creationId="{8DADFEE0-AB18-402A-AD41-A5CE5B1144F2}"/>
          </ac:spMkLst>
        </pc:spChg>
        <pc:spChg chg="mod">
          <ac:chgData name="Soleil Yi" userId="c719b956-004a-4243-81dc-14be649b7814" providerId="ADAL" clId="{82D88D87-1FCB-44EA-8301-320AE08F615E}" dt="2022-09-14T01:55:59.103" v="4020"/>
          <ac:spMkLst>
            <pc:docMk/>
            <pc:sldMk cId="98284015" sldId="340"/>
            <ac:spMk id="1485" creationId="{E2D5E07C-95F0-4034-ADF3-60BA28FAF927}"/>
          </ac:spMkLst>
        </pc:spChg>
        <pc:spChg chg="mod">
          <ac:chgData name="Soleil Yi" userId="c719b956-004a-4243-81dc-14be649b7814" providerId="ADAL" clId="{82D88D87-1FCB-44EA-8301-320AE08F615E}" dt="2022-09-14T01:55:59.109" v="4024"/>
          <ac:spMkLst>
            <pc:docMk/>
            <pc:sldMk cId="98284015" sldId="340"/>
            <ac:spMk id="1486" creationId="{0CA4037C-0DA9-4F16-9448-36047591C9CB}"/>
          </ac:spMkLst>
        </pc:spChg>
        <pc:spChg chg="mod">
          <ac:chgData name="Soleil Yi" userId="c719b956-004a-4243-81dc-14be649b7814" providerId="ADAL" clId="{82D88D87-1FCB-44EA-8301-320AE08F615E}" dt="2022-09-14T01:55:59.116" v="4028"/>
          <ac:spMkLst>
            <pc:docMk/>
            <pc:sldMk cId="98284015" sldId="340"/>
            <ac:spMk id="1487" creationId="{DD73FA43-3083-49D9-BC98-DD888802CD6E}"/>
          </ac:spMkLst>
        </pc:spChg>
        <pc:spChg chg="mod">
          <ac:chgData name="Soleil Yi" userId="c719b956-004a-4243-81dc-14be649b7814" providerId="ADAL" clId="{82D88D87-1FCB-44EA-8301-320AE08F615E}" dt="2022-09-14T01:55:59.122" v="4032"/>
          <ac:spMkLst>
            <pc:docMk/>
            <pc:sldMk cId="98284015" sldId="340"/>
            <ac:spMk id="1488" creationId="{7BB7FC41-0900-4331-A69B-9D7E1604AF44}"/>
          </ac:spMkLst>
        </pc:spChg>
        <pc:spChg chg="mod">
          <ac:chgData name="Soleil Yi" userId="c719b956-004a-4243-81dc-14be649b7814" providerId="ADAL" clId="{82D88D87-1FCB-44EA-8301-320AE08F615E}" dt="2022-09-14T01:55:59.129" v="4036"/>
          <ac:spMkLst>
            <pc:docMk/>
            <pc:sldMk cId="98284015" sldId="340"/>
            <ac:spMk id="1489" creationId="{EEF253F4-DD1B-4088-BC55-D29BE24CCC87}"/>
          </ac:spMkLst>
        </pc:spChg>
        <pc:spChg chg="mod">
          <ac:chgData name="Soleil Yi" userId="c719b956-004a-4243-81dc-14be649b7814" providerId="ADAL" clId="{82D88D87-1FCB-44EA-8301-320AE08F615E}" dt="2022-09-14T01:55:59.136" v="4040"/>
          <ac:spMkLst>
            <pc:docMk/>
            <pc:sldMk cId="98284015" sldId="340"/>
            <ac:spMk id="1490" creationId="{E4F2B1CA-71CE-40CB-BB04-DF1464F56F74}"/>
          </ac:spMkLst>
        </pc:spChg>
        <pc:spChg chg="mod">
          <ac:chgData name="Soleil Yi" userId="c719b956-004a-4243-81dc-14be649b7814" providerId="ADAL" clId="{82D88D87-1FCB-44EA-8301-320AE08F615E}" dt="2022-09-14T01:55:59.142" v="4044"/>
          <ac:spMkLst>
            <pc:docMk/>
            <pc:sldMk cId="98284015" sldId="340"/>
            <ac:spMk id="1491" creationId="{09EB857D-5601-4375-BC60-F2D6B137A5B0}"/>
          </ac:spMkLst>
        </pc:spChg>
        <pc:spChg chg="mod">
          <ac:chgData name="Soleil Yi" userId="c719b956-004a-4243-81dc-14be649b7814" providerId="ADAL" clId="{82D88D87-1FCB-44EA-8301-320AE08F615E}" dt="2022-09-14T01:55:59.148" v="4048"/>
          <ac:spMkLst>
            <pc:docMk/>
            <pc:sldMk cId="98284015" sldId="340"/>
            <ac:spMk id="1492" creationId="{8B988B28-1969-471D-92AB-8910254AE7C3}"/>
          </ac:spMkLst>
        </pc:spChg>
        <pc:spChg chg="mod">
          <ac:chgData name="Soleil Yi" userId="c719b956-004a-4243-81dc-14be649b7814" providerId="ADAL" clId="{82D88D87-1FCB-44EA-8301-320AE08F615E}" dt="2022-09-14T01:55:59.153" v="4052"/>
          <ac:spMkLst>
            <pc:docMk/>
            <pc:sldMk cId="98284015" sldId="340"/>
            <ac:spMk id="1493" creationId="{5E5056A4-7A5D-4DBD-8912-7E43723ED1BA}"/>
          </ac:spMkLst>
        </pc:spChg>
        <pc:spChg chg="mod">
          <ac:chgData name="Soleil Yi" userId="c719b956-004a-4243-81dc-14be649b7814" providerId="ADAL" clId="{82D88D87-1FCB-44EA-8301-320AE08F615E}" dt="2022-09-14T01:55:59.161" v="4056"/>
          <ac:spMkLst>
            <pc:docMk/>
            <pc:sldMk cId="98284015" sldId="340"/>
            <ac:spMk id="1494" creationId="{D65B79CA-FC24-42A6-A367-0EFDC5C07F5D}"/>
          </ac:spMkLst>
        </pc:spChg>
        <pc:spChg chg="mod">
          <ac:chgData name="Soleil Yi" userId="c719b956-004a-4243-81dc-14be649b7814" providerId="ADAL" clId="{82D88D87-1FCB-44EA-8301-320AE08F615E}" dt="2022-09-14T01:55:59.166" v="4060"/>
          <ac:spMkLst>
            <pc:docMk/>
            <pc:sldMk cId="98284015" sldId="340"/>
            <ac:spMk id="1495" creationId="{4BC45A18-18A9-4546-860C-C16E35585991}"/>
          </ac:spMkLst>
        </pc:spChg>
        <pc:spChg chg="mod">
          <ac:chgData name="Soleil Yi" userId="c719b956-004a-4243-81dc-14be649b7814" providerId="ADAL" clId="{82D88D87-1FCB-44EA-8301-320AE08F615E}" dt="2022-09-14T01:55:59.172" v="4064"/>
          <ac:spMkLst>
            <pc:docMk/>
            <pc:sldMk cId="98284015" sldId="340"/>
            <ac:spMk id="1496" creationId="{29E7369A-5494-415C-8481-71A5E0E31385}"/>
          </ac:spMkLst>
        </pc:spChg>
        <pc:spChg chg="mod">
          <ac:chgData name="Soleil Yi" userId="c719b956-004a-4243-81dc-14be649b7814" providerId="ADAL" clId="{82D88D87-1FCB-44EA-8301-320AE08F615E}" dt="2022-09-14T01:55:59.178" v="4068"/>
          <ac:spMkLst>
            <pc:docMk/>
            <pc:sldMk cId="98284015" sldId="340"/>
            <ac:spMk id="1497" creationId="{4DE4A62C-3D92-4C92-9137-1B13090F05C3}"/>
          </ac:spMkLst>
        </pc:spChg>
        <pc:spChg chg="mod">
          <ac:chgData name="Soleil Yi" userId="c719b956-004a-4243-81dc-14be649b7814" providerId="ADAL" clId="{82D88D87-1FCB-44EA-8301-320AE08F615E}" dt="2022-09-14T01:55:59.186" v="4072"/>
          <ac:spMkLst>
            <pc:docMk/>
            <pc:sldMk cId="98284015" sldId="340"/>
            <ac:spMk id="1498" creationId="{9D837C97-DDDD-4763-A2F6-19AE671B670B}"/>
          </ac:spMkLst>
        </pc:spChg>
        <pc:spChg chg="mod">
          <ac:chgData name="Soleil Yi" userId="c719b956-004a-4243-81dc-14be649b7814" providerId="ADAL" clId="{82D88D87-1FCB-44EA-8301-320AE08F615E}" dt="2022-09-14T01:55:59.193" v="4076"/>
          <ac:spMkLst>
            <pc:docMk/>
            <pc:sldMk cId="98284015" sldId="340"/>
            <ac:spMk id="1499" creationId="{177D85A3-D932-48AA-9AA3-A02E886A2713}"/>
          </ac:spMkLst>
        </pc:spChg>
        <pc:spChg chg="mod">
          <ac:chgData name="Soleil Yi" userId="c719b956-004a-4243-81dc-14be649b7814" providerId="ADAL" clId="{82D88D87-1FCB-44EA-8301-320AE08F615E}" dt="2022-09-14T01:55:59.199" v="4080"/>
          <ac:spMkLst>
            <pc:docMk/>
            <pc:sldMk cId="98284015" sldId="340"/>
            <ac:spMk id="1500" creationId="{1E10A6F3-2716-44CB-8382-C7B69AB7911D}"/>
          </ac:spMkLst>
        </pc:spChg>
        <pc:spChg chg="mod">
          <ac:chgData name="Soleil Yi" userId="c719b956-004a-4243-81dc-14be649b7814" providerId="ADAL" clId="{82D88D87-1FCB-44EA-8301-320AE08F615E}" dt="2022-09-14T01:55:59.207" v="4084"/>
          <ac:spMkLst>
            <pc:docMk/>
            <pc:sldMk cId="98284015" sldId="340"/>
            <ac:spMk id="1501" creationId="{F6044692-6D1D-4F61-AE4C-B1769F9385A6}"/>
          </ac:spMkLst>
        </pc:spChg>
        <pc:spChg chg="mod">
          <ac:chgData name="Soleil Yi" userId="c719b956-004a-4243-81dc-14be649b7814" providerId="ADAL" clId="{82D88D87-1FCB-44EA-8301-320AE08F615E}" dt="2022-09-14T01:55:59.215" v="4088"/>
          <ac:spMkLst>
            <pc:docMk/>
            <pc:sldMk cId="98284015" sldId="340"/>
            <ac:spMk id="1502" creationId="{A8952E5E-DC81-4BC4-9792-8D81FC2598D7}"/>
          </ac:spMkLst>
        </pc:spChg>
        <pc:spChg chg="mod">
          <ac:chgData name="Soleil Yi" userId="c719b956-004a-4243-81dc-14be649b7814" providerId="ADAL" clId="{82D88D87-1FCB-44EA-8301-320AE08F615E}" dt="2022-09-14T01:56:01.337" v="4967" actId="947"/>
          <ac:spMkLst>
            <pc:docMk/>
            <pc:sldMk cId="98284015" sldId="340"/>
            <ac:spMk id="1505" creationId="{56611912-E7D0-4867-A6DE-79189D714690}"/>
          </ac:spMkLst>
        </pc:spChg>
        <pc:spChg chg="mod">
          <ac:chgData name="Soleil Yi" userId="c719b956-004a-4243-81dc-14be649b7814" providerId="ADAL" clId="{82D88D87-1FCB-44EA-8301-320AE08F615E}" dt="2022-09-14T01:56:01.427" v="4998" actId="947"/>
          <ac:spMkLst>
            <pc:docMk/>
            <pc:sldMk cId="98284015" sldId="340"/>
            <ac:spMk id="1506" creationId="{EC9285AA-72C2-4B11-A5CA-D2D5BBC7A891}"/>
          </ac:spMkLst>
        </pc:spChg>
        <pc:spChg chg="mod">
          <ac:chgData name="Soleil Yi" userId="c719b956-004a-4243-81dc-14be649b7814" providerId="ADAL" clId="{82D88D87-1FCB-44EA-8301-320AE08F615E}" dt="2022-09-14T01:56:00.464" v="4662" actId="947"/>
          <ac:spMkLst>
            <pc:docMk/>
            <pc:sldMk cId="98284015" sldId="340"/>
            <ac:spMk id="1507" creationId="{D246E7B9-1C67-4398-A3BF-FB4FB401F12B}"/>
          </ac:spMkLst>
        </pc:spChg>
        <pc:spChg chg="mod">
          <ac:chgData name="Soleil Yi" userId="c719b956-004a-4243-81dc-14be649b7814" providerId="ADAL" clId="{82D88D87-1FCB-44EA-8301-320AE08F615E}" dt="2022-09-14T01:56:00.598" v="4709" actId="947"/>
          <ac:spMkLst>
            <pc:docMk/>
            <pc:sldMk cId="98284015" sldId="340"/>
            <ac:spMk id="1508" creationId="{2FC9C9CA-A79B-4441-800C-8DCA146AE747}"/>
          </ac:spMkLst>
        </pc:spChg>
        <pc:spChg chg="mod">
          <ac:chgData name="Soleil Yi" userId="c719b956-004a-4243-81dc-14be649b7814" providerId="ADAL" clId="{82D88D87-1FCB-44EA-8301-320AE08F615E}" dt="2022-09-14T01:56:00.719" v="4747" actId="947"/>
          <ac:spMkLst>
            <pc:docMk/>
            <pc:sldMk cId="98284015" sldId="340"/>
            <ac:spMk id="1509" creationId="{05A1CEFF-E973-485B-8BF4-269376AC3960}"/>
          </ac:spMkLst>
        </pc:spChg>
        <pc:spChg chg="mod">
          <ac:chgData name="Soleil Yi" userId="c719b956-004a-4243-81dc-14be649b7814" providerId="ADAL" clId="{82D88D87-1FCB-44EA-8301-320AE08F615E}" dt="2022-09-14T01:56:00.816" v="4780" actId="947"/>
          <ac:spMkLst>
            <pc:docMk/>
            <pc:sldMk cId="98284015" sldId="340"/>
            <ac:spMk id="1510" creationId="{EBF1FEBE-F951-4718-A0CF-837DE2BC23A7}"/>
          </ac:spMkLst>
        </pc:spChg>
        <pc:spChg chg="mod">
          <ac:chgData name="Soleil Yi" userId="c719b956-004a-4243-81dc-14be649b7814" providerId="ADAL" clId="{82D88D87-1FCB-44EA-8301-320AE08F615E}" dt="2022-09-14T01:56:00.923" v="4820" actId="947"/>
          <ac:spMkLst>
            <pc:docMk/>
            <pc:sldMk cId="98284015" sldId="340"/>
            <ac:spMk id="1511" creationId="{808BC709-05FC-46BD-BBC0-9FE4DB27F0B0}"/>
          </ac:spMkLst>
        </pc:spChg>
        <pc:spChg chg="mod">
          <ac:chgData name="Soleil Yi" userId="c719b956-004a-4243-81dc-14be649b7814" providerId="ADAL" clId="{82D88D87-1FCB-44EA-8301-320AE08F615E}" dt="2022-09-14T01:56:01.024" v="4858" actId="947"/>
          <ac:spMkLst>
            <pc:docMk/>
            <pc:sldMk cId="98284015" sldId="340"/>
            <ac:spMk id="1512" creationId="{3B6FCA01-EA90-41DE-9A24-AD90A48798C9}"/>
          </ac:spMkLst>
        </pc:spChg>
        <pc:spChg chg="mod">
          <ac:chgData name="Soleil Yi" userId="c719b956-004a-4243-81dc-14be649b7814" providerId="ADAL" clId="{82D88D87-1FCB-44EA-8301-320AE08F615E}" dt="2022-09-14T01:56:01.117" v="4891" actId="947"/>
          <ac:spMkLst>
            <pc:docMk/>
            <pc:sldMk cId="98284015" sldId="340"/>
            <ac:spMk id="1513" creationId="{5626BD4B-CEAF-4D9A-8821-D4B97F88E0DF}"/>
          </ac:spMkLst>
        </pc:spChg>
        <pc:spChg chg="mod">
          <ac:chgData name="Soleil Yi" userId="c719b956-004a-4243-81dc-14be649b7814" providerId="ADAL" clId="{82D88D87-1FCB-44EA-8301-320AE08F615E}" dt="2022-09-14T01:56:01.238" v="4933" actId="947"/>
          <ac:spMkLst>
            <pc:docMk/>
            <pc:sldMk cId="98284015" sldId="340"/>
            <ac:spMk id="1514" creationId="{9F70E853-188B-4154-8F2A-0B6736697E96}"/>
          </ac:spMkLst>
        </pc:spChg>
        <pc:spChg chg="mod">
          <ac:chgData name="Soleil Yi" userId="c719b956-004a-4243-81dc-14be649b7814" providerId="ADAL" clId="{82D88D87-1FCB-44EA-8301-320AE08F615E}" dt="2022-09-14T01:56:00.466" v="4663"/>
          <ac:spMkLst>
            <pc:docMk/>
            <pc:sldMk cId="98284015" sldId="340"/>
            <ac:spMk id="1516" creationId="{00ECFC69-9257-41BD-A9A3-77AC093BBA2A}"/>
          </ac:spMkLst>
        </pc:spChg>
        <pc:spChg chg="mod">
          <ac:chgData name="Soleil Yi" userId="c719b956-004a-4243-81dc-14be649b7814" providerId="ADAL" clId="{82D88D87-1FCB-44EA-8301-320AE08F615E}" dt="2022-09-14T01:56:00.606" v="4712"/>
          <ac:spMkLst>
            <pc:docMk/>
            <pc:sldMk cId="98284015" sldId="340"/>
            <ac:spMk id="1517" creationId="{C0BC3B12-F535-4B88-AFBD-5FBB32DA52A8}"/>
          </ac:spMkLst>
        </pc:spChg>
        <pc:spChg chg="mod">
          <ac:chgData name="Soleil Yi" userId="c719b956-004a-4243-81dc-14be649b7814" providerId="ADAL" clId="{82D88D87-1FCB-44EA-8301-320AE08F615E}" dt="2022-09-14T01:56:00.726" v="4749"/>
          <ac:spMkLst>
            <pc:docMk/>
            <pc:sldMk cId="98284015" sldId="340"/>
            <ac:spMk id="1518" creationId="{BFA84CA8-B14B-4809-8CA4-5D017D99396E}"/>
          </ac:spMkLst>
        </pc:spChg>
        <pc:spChg chg="mod">
          <ac:chgData name="Soleil Yi" userId="c719b956-004a-4243-81dc-14be649b7814" providerId="ADAL" clId="{82D88D87-1FCB-44EA-8301-320AE08F615E}" dt="2022-09-14T01:56:00.831" v="4786"/>
          <ac:spMkLst>
            <pc:docMk/>
            <pc:sldMk cId="98284015" sldId="340"/>
            <ac:spMk id="1519" creationId="{EEF41A51-7883-4A6A-BD31-4A993AC988D8}"/>
          </ac:spMkLst>
        </pc:spChg>
        <pc:spChg chg="mod">
          <ac:chgData name="Soleil Yi" userId="c719b956-004a-4243-81dc-14be649b7814" providerId="ADAL" clId="{82D88D87-1FCB-44EA-8301-320AE08F615E}" dt="2022-09-14T01:56:00.927" v="4822"/>
          <ac:spMkLst>
            <pc:docMk/>
            <pc:sldMk cId="98284015" sldId="340"/>
            <ac:spMk id="1520" creationId="{DAF99612-B404-4528-B637-FC1B73ABA5CB}"/>
          </ac:spMkLst>
        </pc:spChg>
        <pc:spChg chg="mod">
          <ac:chgData name="Soleil Yi" userId="c719b956-004a-4243-81dc-14be649b7814" providerId="ADAL" clId="{82D88D87-1FCB-44EA-8301-320AE08F615E}" dt="2022-09-14T01:56:01.019" v="4857"/>
          <ac:spMkLst>
            <pc:docMk/>
            <pc:sldMk cId="98284015" sldId="340"/>
            <ac:spMk id="1521" creationId="{BC6A9793-6328-41C7-B71D-5B5049DE84AE}"/>
          </ac:spMkLst>
        </pc:spChg>
        <pc:spChg chg="mod">
          <ac:chgData name="Soleil Yi" userId="c719b956-004a-4243-81dc-14be649b7814" providerId="ADAL" clId="{82D88D87-1FCB-44EA-8301-320AE08F615E}" dt="2022-09-14T01:56:01.121" v="4893"/>
          <ac:spMkLst>
            <pc:docMk/>
            <pc:sldMk cId="98284015" sldId="340"/>
            <ac:spMk id="1522" creationId="{BD51A1FF-78FB-4B17-85E8-0619AC1EA507}"/>
          </ac:spMkLst>
        </pc:spChg>
        <pc:spChg chg="mod">
          <ac:chgData name="Soleil Yi" userId="c719b956-004a-4243-81dc-14be649b7814" providerId="ADAL" clId="{82D88D87-1FCB-44EA-8301-320AE08F615E}" dt="2022-09-14T01:56:01.234" v="4931"/>
          <ac:spMkLst>
            <pc:docMk/>
            <pc:sldMk cId="98284015" sldId="340"/>
            <ac:spMk id="1523" creationId="{EA9A1582-B9F9-436F-858A-904776616272}"/>
          </ac:spMkLst>
        </pc:spChg>
        <pc:spChg chg="mod">
          <ac:chgData name="Soleil Yi" userId="c719b956-004a-4243-81dc-14be649b7814" providerId="ADAL" clId="{82D88D87-1FCB-44EA-8301-320AE08F615E}" dt="2022-09-14T01:56:01.329" v="4965"/>
          <ac:spMkLst>
            <pc:docMk/>
            <pc:sldMk cId="98284015" sldId="340"/>
            <ac:spMk id="1524" creationId="{A92CCF92-1853-487F-9292-C995F70FE642}"/>
          </ac:spMkLst>
        </pc:spChg>
        <pc:spChg chg="mod">
          <ac:chgData name="Soleil Yi" userId="c719b956-004a-4243-81dc-14be649b7814" providerId="ADAL" clId="{82D88D87-1FCB-44EA-8301-320AE08F615E}" dt="2022-09-14T01:56:01.416" v="4994"/>
          <ac:spMkLst>
            <pc:docMk/>
            <pc:sldMk cId="98284015" sldId="340"/>
            <ac:spMk id="1525" creationId="{4F6DF0E6-E043-42DF-B578-CC2489176508}"/>
          </ac:spMkLst>
        </pc:spChg>
        <pc:spChg chg="mod">
          <ac:chgData name="Soleil Yi" userId="c719b956-004a-4243-81dc-14be649b7814" providerId="ADAL" clId="{82D88D87-1FCB-44EA-8301-320AE08F615E}" dt="2022-09-14T01:56:01.508" v="5023"/>
          <ac:spMkLst>
            <pc:docMk/>
            <pc:sldMk cId="98284015" sldId="340"/>
            <ac:spMk id="1526" creationId="{38D675FD-15B9-44E4-AB32-6B76DCD3DF82}"/>
          </ac:spMkLst>
        </pc:spChg>
        <pc:spChg chg="mod">
          <ac:chgData name="Soleil Yi" userId="c719b956-004a-4243-81dc-14be649b7814" providerId="ADAL" clId="{82D88D87-1FCB-44EA-8301-320AE08F615E}" dt="2022-09-14T01:56:01.583" v="5049"/>
          <ac:spMkLst>
            <pc:docMk/>
            <pc:sldMk cId="98284015" sldId="340"/>
            <ac:spMk id="1527" creationId="{8275BBBB-CCDB-430F-99D1-C8D387ACE2CB}"/>
          </ac:spMkLst>
        </pc:spChg>
        <pc:spChg chg="mod">
          <ac:chgData name="Soleil Yi" userId="c719b956-004a-4243-81dc-14be649b7814" providerId="ADAL" clId="{82D88D87-1FCB-44EA-8301-320AE08F615E}" dt="2022-09-14T01:56:01.652" v="5075"/>
          <ac:spMkLst>
            <pc:docMk/>
            <pc:sldMk cId="98284015" sldId="340"/>
            <ac:spMk id="1528" creationId="{D59A658C-DB1E-45A3-BEE3-57E29BAE390F}"/>
          </ac:spMkLst>
        </pc:spChg>
        <pc:spChg chg="mod">
          <ac:chgData name="Soleil Yi" userId="c719b956-004a-4243-81dc-14be649b7814" providerId="ADAL" clId="{82D88D87-1FCB-44EA-8301-320AE08F615E}" dt="2022-09-14T01:56:01.717" v="5098"/>
          <ac:spMkLst>
            <pc:docMk/>
            <pc:sldMk cId="98284015" sldId="340"/>
            <ac:spMk id="1529" creationId="{C328DA8A-EFDA-43B3-9A7D-75CB6B340C71}"/>
          </ac:spMkLst>
        </pc:spChg>
        <pc:spChg chg="mod">
          <ac:chgData name="Soleil Yi" userId="c719b956-004a-4243-81dc-14be649b7814" providerId="ADAL" clId="{82D88D87-1FCB-44EA-8301-320AE08F615E}" dt="2022-09-14T01:56:01.781" v="5121"/>
          <ac:spMkLst>
            <pc:docMk/>
            <pc:sldMk cId="98284015" sldId="340"/>
            <ac:spMk id="1530" creationId="{32C63F96-33B9-4E31-8ADA-611961EA43DD}"/>
          </ac:spMkLst>
        </pc:spChg>
        <pc:spChg chg="mod">
          <ac:chgData name="Soleil Yi" userId="c719b956-004a-4243-81dc-14be649b7814" providerId="ADAL" clId="{82D88D87-1FCB-44EA-8301-320AE08F615E}" dt="2022-09-14T01:56:01.853" v="5145"/>
          <ac:spMkLst>
            <pc:docMk/>
            <pc:sldMk cId="98284015" sldId="340"/>
            <ac:spMk id="1531" creationId="{A4093179-7BDA-4D1E-82E2-3FAE2AFDB978}"/>
          </ac:spMkLst>
        </pc:spChg>
        <pc:spChg chg="mod">
          <ac:chgData name="Soleil Yi" userId="c719b956-004a-4243-81dc-14be649b7814" providerId="ADAL" clId="{82D88D87-1FCB-44EA-8301-320AE08F615E}" dt="2022-09-14T01:56:01.932" v="5169"/>
          <ac:spMkLst>
            <pc:docMk/>
            <pc:sldMk cId="98284015" sldId="340"/>
            <ac:spMk id="1532" creationId="{0BE368EF-BC48-48C8-B7B9-F7F7B3B777EA}"/>
          </ac:spMkLst>
        </pc:spChg>
        <pc:spChg chg="mod">
          <ac:chgData name="Soleil Yi" userId="c719b956-004a-4243-81dc-14be649b7814" providerId="ADAL" clId="{82D88D87-1FCB-44EA-8301-320AE08F615E}" dt="2022-09-14T01:56:01.998" v="5193"/>
          <ac:spMkLst>
            <pc:docMk/>
            <pc:sldMk cId="98284015" sldId="340"/>
            <ac:spMk id="1533" creationId="{20A97BF7-1977-4D1D-AB87-C575AF5050C5}"/>
          </ac:spMkLst>
        </pc:spChg>
        <pc:spChg chg="mod">
          <ac:chgData name="Soleil Yi" userId="c719b956-004a-4243-81dc-14be649b7814" providerId="ADAL" clId="{82D88D87-1FCB-44EA-8301-320AE08F615E}" dt="2022-09-14T01:56:02.061" v="5217"/>
          <ac:spMkLst>
            <pc:docMk/>
            <pc:sldMk cId="98284015" sldId="340"/>
            <ac:spMk id="1534" creationId="{12EDDF2C-3793-44BA-A12F-7D2098366388}"/>
          </ac:spMkLst>
        </pc:spChg>
        <pc:spChg chg="mod">
          <ac:chgData name="Soleil Yi" userId="c719b956-004a-4243-81dc-14be649b7814" providerId="ADAL" clId="{82D88D87-1FCB-44EA-8301-320AE08F615E}" dt="2022-09-14T01:56:02.106" v="5236"/>
          <ac:spMkLst>
            <pc:docMk/>
            <pc:sldMk cId="98284015" sldId="340"/>
            <ac:spMk id="1535" creationId="{A98836B9-79C2-48E8-AE73-2A1ED6BFA77F}"/>
          </ac:spMkLst>
        </pc:spChg>
        <pc:spChg chg="mod">
          <ac:chgData name="Soleil Yi" userId="c719b956-004a-4243-81dc-14be649b7814" providerId="ADAL" clId="{82D88D87-1FCB-44EA-8301-320AE08F615E}" dt="2022-09-14T01:56:02.155" v="5256"/>
          <ac:spMkLst>
            <pc:docMk/>
            <pc:sldMk cId="98284015" sldId="340"/>
            <ac:spMk id="1536" creationId="{51A25EA5-93DD-45D0-99FA-E5E567A082C1}"/>
          </ac:spMkLst>
        </pc:spChg>
        <pc:spChg chg="mod">
          <ac:chgData name="Soleil Yi" userId="c719b956-004a-4243-81dc-14be649b7814" providerId="ADAL" clId="{82D88D87-1FCB-44EA-8301-320AE08F615E}" dt="2022-09-14T01:56:02.201" v="5277"/>
          <ac:spMkLst>
            <pc:docMk/>
            <pc:sldMk cId="98284015" sldId="340"/>
            <ac:spMk id="1537" creationId="{A464915E-70BC-47ED-ABC8-B324A6BFB903}"/>
          </ac:spMkLst>
        </pc:spChg>
        <pc:spChg chg="mod">
          <ac:chgData name="Soleil Yi" userId="c719b956-004a-4243-81dc-14be649b7814" providerId="ADAL" clId="{82D88D87-1FCB-44EA-8301-320AE08F615E}" dt="2022-09-14T01:56:02.252" v="5297"/>
          <ac:spMkLst>
            <pc:docMk/>
            <pc:sldMk cId="98284015" sldId="340"/>
            <ac:spMk id="1538" creationId="{9A298DEA-BF55-4ED0-A676-4E2BDBE59997}"/>
          </ac:spMkLst>
        </pc:spChg>
        <pc:spChg chg="mod">
          <ac:chgData name="Soleil Yi" userId="c719b956-004a-4243-81dc-14be649b7814" providerId="ADAL" clId="{82D88D87-1FCB-44EA-8301-320AE08F615E}" dt="2022-09-14T01:56:02.301" v="5316"/>
          <ac:spMkLst>
            <pc:docMk/>
            <pc:sldMk cId="98284015" sldId="340"/>
            <ac:spMk id="1539" creationId="{794A06E3-9C2F-40F8-9E12-4055918E245D}"/>
          </ac:spMkLst>
        </pc:spChg>
        <pc:spChg chg="mod">
          <ac:chgData name="Soleil Yi" userId="c719b956-004a-4243-81dc-14be649b7814" providerId="ADAL" clId="{82D88D87-1FCB-44EA-8301-320AE08F615E}" dt="2022-09-14T01:56:02.344" v="5333"/>
          <ac:spMkLst>
            <pc:docMk/>
            <pc:sldMk cId="98284015" sldId="340"/>
            <ac:spMk id="1540" creationId="{F0F7F0AF-8D3E-4FAC-9065-BBBA084EBE1E}"/>
          </ac:spMkLst>
        </pc:spChg>
        <pc:spChg chg="mod">
          <ac:chgData name="Soleil Yi" userId="c719b956-004a-4243-81dc-14be649b7814" providerId="ADAL" clId="{82D88D87-1FCB-44EA-8301-320AE08F615E}" dt="2022-09-14T01:56:02.385" v="5349"/>
          <ac:spMkLst>
            <pc:docMk/>
            <pc:sldMk cId="98284015" sldId="340"/>
            <ac:spMk id="1541" creationId="{5449728C-A35C-48D7-A8BF-69B31CA44A3B}"/>
          </ac:spMkLst>
        </pc:spChg>
        <pc:spChg chg="mod">
          <ac:chgData name="Soleil Yi" userId="c719b956-004a-4243-81dc-14be649b7814" providerId="ADAL" clId="{82D88D87-1FCB-44EA-8301-320AE08F615E}" dt="2022-09-14T01:56:02.423" v="5365"/>
          <ac:spMkLst>
            <pc:docMk/>
            <pc:sldMk cId="98284015" sldId="340"/>
            <ac:spMk id="1542" creationId="{48E79FFC-966C-41AC-BD40-3ABCD4A68E90}"/>
          </ac:spMkLst>
        </pc:spChg>
        <pc:spChg chg="mod">
          <ac:chgData name="Soleil Yi" userId="c719b956-004a-4243-81dc-14be649b7814" providerId="ADAL" clId="{82D88D87-1FCB-44EA-8301-320AE08F615E}" dt="2022-09-14T01:56:02.463" v="5380"/>
          <ac:spMkLst>
            <pc:docMk/>
            <pc:sldMk cId="98284015" sldId="340"/>
            <ac:spMk id="1543" creationId="{6C54EC0B-411B-4E98-93BF-470924451C20}"/>
          </ac:spMkLst>
        </pc:spChg>
        <pc:spChg chg="mod">
          <ac:chgData name="Soleil Yi" userId="c719b956-004a-4243-81dc-14be649b7814" providerId="ADAL" clId="{82D88D87-1FCB-44EA-8301-320AE08F615E}" dt="2022-09-14T01:56:02.505" v="5396"/>
          <ac:spMkLst>
            <pc:docMk/>
            <pc:sldMk cId="98284015" sldId="340"/>
            <ac:spMk id="1544" creationId="{E40B0584-EA7C-4785-9B2F-548B400B8832}"/>
          </ac:spMkLst>
        </pc:spChg>
        <pc:spChg chg="mod">
          <ac:chgData name="Soleil Yi" userId="c719b956-004a-4243-81dc-14be649b7814" providerId="ADAL" clId="{82D88D87-1FCB-44EA-8301-320AE08F615E}" dt="2022-09-14T01:56:02.547" v="5412"/>
          <ac:spMkLst>
            <pc:docMk/>
            <pc:sldMk cId="98284015" sldId="340"/>
            <ac:spMk id="1545" creationId="{9AAB35CB-2FAC-44B3-A6CF-B76AA0A65A98}"/>
          </ac:spMkLst>
        </pc:spChg>
        <pc:spChg chg="mod">
          <ac:chgData name="Soleil Yi" userId="c719b956-004a-4243-81dc-14be649b7814" providerId="ADAL" clId="{82D88D87-1FCB-44EA-8301-320AE08F615E}" dt="2022-09-14T01:56:02.590" v="5429"/>
          <ac:spMkLst>
            <pc:docMk/>
            <pc:sldMk cId="98284015" sldId="340"/>
            <ac:spMk id="1546" creationId="{7D8F6117-3353-4519-8742-260674705637}"/>
          </ac:spMkLst>
        </pc:spChg>
        <pc:spChg chg="mod">
          <ac:chgData name="Soleil Yi" userId="c719b956-004a-4243-81dc-14be649b7814" providerId="ADAL" clId="{82D88D87-1FCB-44EA-8301-320AE08F615E}" dt="2022-09-14T01:56:02.629" v="5445"/>
          <ac:spMkLst>
            <pc:docMk/>
            <pc:sldMk cId="98284015" sldId="340"/>
            <ac:spMk id="1547" creationId="{7614C51F-54A0-4F8C-BCD2-1C0A1B8E8DD4}"/>
          </ac:spMkLst>
        </pc:spChg>
        <pc:spChg chg="mod">
          <ac:chgData name="Soleil Yi" userId="c719b956-004a-4243-81dc-14be649b7814" providerId="ADAL" clId="{82D88D87-1FCB-44EA-8301-320AE08F615E}" dt="2022-09-14T01:56:02.670" v="5461"/>
          <ac:spMkLst>
            <pc:docMk/>
            <pc:sldMk cId="98284015" sldId="340"/>
            <ac:spMk id="1548" creationId="{0A750BF0-4B3E-4FAA-AAC7-F136C681DEA5}"/>
          </ac:spMkLst>
        </pc:spChg>
        <pc:spChg chg="mod">
          <ac:chgData name="Soleil Yi" userId="c719b956-004a-4243-81dc-14be649b7814" providerId="ADAL" clId="{82D88D87-1FCB-44EA-8301-320AE08F615E}" dt="2022-09-14T01:56:02.710" v="5477"/>
          <ac:spMkLst>
            <pc:docMk/>
            <pc:sldMk cId="98284015" sldId="340"/>
            <ac:spMk id="1549" creationId="{6DF937D3-4D1A-4773-A278-F162008E84CE}"/>
          </ac:spMkLst>
        </pc:spChg>
        <pc:spChg chg="mod">
          <ac:chgData name="Soleil Yi" userId="c719b956-004a-4243-81dc-14be649b7814" providerId="ADAL" clId="{82D88D87-1FCB-44EA-8301-320AE08F615E}" dt="2022-09-14T01:56:02.750" v="5493"/>
          <ac:spMkLst>
            <pc:docMk/>
            <pc:sldMk cId="98284015" sldId="340"/>
            <ac:spMk id="1550" creationId="{0F154B85-AB66-491E-ACCE-F336F3342379}"/>
          </ac:spMkLst>
        </pc:spChg>
        <pc:spChg chg="mod">
          <ac:chgData name="Soleil Yi" userId="c719b956-004a-4243-81dc-14be649b7814" providerId="ADAL" clId="{82D88D87-1FCB-44EA-8301-320AE08F615E}" dt="2022-09-14T01:56:02.789" v="5509"/>
          <ac:spMkLst>
            <pc:docMk/>
            <pc:sldMk cId="98284015" sldId="340"/>
            <ac:spMk id="1551" creationId="{7549993A-C908-49CB-A92F-B60C0CEF9C4C}"/>
          </ac:spMkLst>
        </pc:spChg>
        <pc:spChg chg="mod">
          <ac:chgData name="Soleil Yi" userId="c719b956-004a-4243-81dc-14be649b7814" providerId="ADAL" clId="{82D88D87-1FCB-44EA-8301-320AE08F615E}" dt="2022-09-14T01:56:02.829" v="5525"/>
          <ac:spMkLst>
            <pc:docMk/>
            <pc:sldMk cId="98284015" sldId="340"/>
            <ac:spMk id="1552" creationId="{7C4A3684-4286-48E1-A721-FE19451788EE}"/>
          </ac:spMkLst>
        </pc:spChg>
        <pc:spChg chg="mod">
          <ac:chgData name="Soleil Yi" userId="c719b956-004a-4243-81dc-14be649b7814" providerId="ADAL" clId="{82D88D87-1FCB-44EA-8301-320AE08F615E}" dt="2022-09-14T01:56:02.870" v="5541"/>
          <ac:spMkLst>
            <pc:docMk/>
            <pc:sldMk cId="98284015" sldId="340"/>
            <ac:spMk id="1553" creationId="{CD66F228-5A55-4456-AD27-37CE43A622FD}"/>
          </ac:spMkLst>
        </pc:spChg>
        <pc:spChg chg="mod">
          <ac:chgData name="Soleil Yi" userId="c719b956-004a-4243-81dc-14be649b7814" providerId="ADAL" clId="{82D88D87-1FCB-44EA-8301-320AE08F615E}" dt="2022-09-14T01:56:02.922" v="5557"/>
          <ac:spMkLst>
            <pc:docMk/>
            <pc:sldMk cId="98284015" sldId="340"/>
            <ac:spMk id="1554" creationId="{6B272FDE-0026-49A9-AFD7-2E2848306A86}"/>
          </ac:spMkLst>
        </pc:spChg>
        <pc:spChg chg="mod">
          <ac:chgData name="Soleil Yi" userId="c719b956-004a-4243-81dc-14be649b7814" providerId="ADAL" clId="{82D88D87-1FCB-44EA-8301-320AE08F615E}" dt="2022-09-14T01:56:02.976" v="5573"/>
          <ac:spMkLst>
            <pc:docMk/>
            <pc:sldMk cId="98284015" sldId="340"/>
            <ac:spMk id="1555" creationId="{B08643F7-25FE-4B97-914F-1C8992E41E5B}"/>
          </ac:spMkLst>
        </pc:spChg>
        <pc:spChg chg="mod">
          <ac:chgData name="Soleil Yi" userId="c719b956-004a-4243-81dc-14be649b7814" providerId="ADAL" clId="{82D88D87-1FCB-44EA-8301-320AE08F615E}" dt="2022-09-14T01:56:03.026" v="5589"/>
          <ac:spMkLst>
            <pc:docMk/>
            <pc:sldMk cId="98284015" sldId="340"/>
            <ac:spMk id="1556" creationId="{5E778D6C-333D-4CE8-A57D-8B67F24E3046}"/>
          </ac:spMkLst>
        </pc:spChg>
        <pc:spChg chg="mod">
          <ac:chgData name="Soleil Yi" userId="c719b956-004a-4243-81dc-14be649b7814" providerId="ADAL" clId="{82D88D87-1FCB-44EA-8301-320AE08F615E}" dt="2022-09-14T01:56:03.076" v="5605"/>
          <ac:spMkLst>
            <pc:docMk/>
            <pc:sldMk cId="98284015" sldId="340"/>
            <ac:spMk id="1557" creationId="{62E7F492-F76C-4A00-92EF-D75EF6D27900}"/>
          </ac:spMkLst>
        </pc:spChg>
        <pc:spChg chg="mod">
          <ac:chgData name="Soleil Yi" userId="c719b956-004a-4243-81dc-14be649b7814" providerId="ADAL" clId="{82D88D87-1FCB-44EA-8301-320AE08F615E}" dt="2022-09-14T01:56:03.124" v="5621"/>
          <ac:spMkLst>
            <pc:docMk/>
            <pc:sldMk cId="98284015" sldId="340"/>
            <ac:spMk id="1558" creationId="{48A41508-240C-4E32-BC6B-FB79549531DE}"/>
          </ac:spMkLst>
        </pc:spChg>
        <pc:spChg chg="mod">
          <ac:chgData name="Soleil Yi" userId="c719b956-004a-4243-81dc-14be649b7814" providerId="ADAL" clId="{82D88D87-1FCB-44EA-8301-320AE08F615E}" dt="2022-09-14T01:56:03.174" v="5637"/>
          <ac:spMkLst>
            <pc:docMk/>
            <pc:sldMk cId="98284015" sldId="340"/>
            <ac:spMk id="1559" creationId="{797674B9-8FF5-4444-BD74-2119FC1B426C}"/>
          </ac:spMkLst>
        </pc:spChg>
        <pc:spChg chg="mod">
          <ac:chgData name="Soleil Yi" userId="c719b956-004a-4243-81dc-14be649b7814" providerId="ADAL" clId="{82D88D87-1FCB-44EA-8301-320AE08F615E}" dt="2022-09-14T01:56:03.221" v="5653"/>
          <ac:spMkLst>
            <pc:docMk/>
            <pc:sldMk cId="98284015" sldId="340"/>
            <ac:spMk id="1560" creationId="{E315E9A7-CB75-4E93-855D-771F0B4BA75D}"/>
          </ac:spMkLst>
        </pc:spChg>
        <pc:spChg chg="mod">
          <ac:chgData name="Soleil Yi" userId="c719b956-004a-4243-81dc-14be649b7814" providerId="ADAL" clId="{82D88D87-1FCB-44EA-8301-320AE08F615E}" dt="2022-09-14T01:56:03.268" v="5668"/>
          <ac:spMkLst>
            <pc:docMk/>
            <pc:sldMk cId="98284015" sldId="340"/>
            <ac:spMk id="1561" creationId="{4DCCFC30-3873-4FFC-BF86-06B0FD95106F}"/>
          </ac:spMkLst>
        </pc:spChg>
        <pc:spChg chg="mod">
          <ac:chgData name="Soleil Yi" userId="c719b956-004a-4243-81dc-14be649b7814" providerId="ADAL" clId="{82D88D87-1FCB-44EA-8301-320AE08F615E}" dt="2022-09-14T01:56:03.317" v="5684"/>
          <ac:spMkLst>
            <pc:docMk/>
            <pc:sldMk cId="98284015" sldId="340"/>
            <ac:spMk id="1562" creationId="{2725B9F8-98B9-4EC3-840B-EA2F47FA89F6}"/>
          </ac:spMkLst>
        </pc:spChg>
        <pc:spChg chg="mod">
          <ac:chgData name="Soleil Yi" userId="c719b956-004a-4243-81dc-14be649b7814" providerId="ADAL" clId="{82D88D87-1FCB-44EA-8301-320AE08F615E}" dt="2022-09-14T01:56:03.364" v="5700"/>
          <ac:spMkLst>
            <pc:docMk/>
            <pc:sldMk cId="98284015" sldId="340"/>
            <ac:spMk id="1563" creationId="{1F9FDD54-7AA5-4141-83B7-0225AAA10695}"/>
          </ac:spMkLst>
        </pc:spChg>
        <pc:spChg chg="mod">
          <ac:chgData name="Soleil Yi" userId="c719b956-004a-4243-81dc-14be649b7814" providerId="ADAL" clId="{82D88D87-1FCB-44EA-8301-320AE08F615E}" dt="2022-09-14T01:56:03.410" v="5715"/>
          <ac:spMkLst>
            <pc:docMk/>
            <pc:sldMk cId="98284015" sldId="340"/>
            <ac:spMk id="1564" creationId="{0292F62B-88B1-45EE-88C9-05C9DC6DD8A7}"/>
          </ac:spMkLst>
        </pc:spChg>
        <pc:spChg chg="mod">
          <ac:chgData name="Soleil Yi" userId="c719b956-004a-4243-81dc-14be649b7814" providerId="ADAL" clId="{82D88D87-1FCB-44EA-8301-320AE08F615E}" dt="2022-09-14T01:56:03.463" v="5731"/>
          <ac:spMkLst>
            <pc:docMk/>
            <pc:sldMk cId="98284015" sldId="340"/>
            <ac:spMk id="1565" creationId="{21C53B2E-9B19-471D-A8C0-6454F8CCA709}"/>
          </ac:spMkLst>
        </pc:spChg>
        <pc:spChg chg="mod">
          <ac:chgData name="Soleil Yi" userId="c719b956-004a-4243-81dc-14be649b7814" providerId="ADAL" clId="{82D88D87-1FCB-44EA-8301-320AE08F615E}" dt="2022-09-14T01:56:03.511" v="5747"/>
          <ac:spMkLst>
            <pc:docMk/>
            <pc:sldMk cId="98284015" sldId="340"/>
            <ac:spMk id="1566" creationId="{05BAFB2F-5DA9-4706-8D8E-18BEE1A77845}"/>
          </ac:spMkLst>
        </pc:spChg>
        <pc:spChg chg="mod">
          <ac:chgData name="Soleil Yi" userId="c719b956-004a-4243-81dc-14be649b7814" providerId="ADAL" clId="{82D88D87-1FCB-44EA-8301-320AE08F615E}" dt="2022-09-14T01:56:03.555" v="5763"/>
          <ac:spMkLst>
            <pc:docMk/>
            <pc:sldMk cId="98284015" sldId="340"/>
            <ac:spMk id="1567" creationId="{9AAFF4B4-3FE4-4178-A548-23DD76AFB7E3}"/>
          </ac:spMkLst>
        </pc:spChg>
        <pc:spChg chg="mod">
          <ac:chgData name="Soleil Yi" userId="c719b956-004a-4243-81dc-14be649b7814" providerId="ADAL" clId="{82D88D87-1FCB-44EA-8301-320AE08F615E}" dt="2022-09-14T01:56:00.450" v="4657" actId="947"/>
          <ac:spMkLst>
            <pc:docMk/>
            <pc:sldMk cId="98284015" sldId="340"/>
            <ac:spMk id="1596" creationId="{DB31CEFE-5D1E-4241-A53A-353F3737246C}"/>
          </ac:spMkLst>
        </pc:spChg>
        <pc:spChg chg="mod">
          <ac:chgData name="Soleil Yi" userId="c719b956-004a-4243-81dc-14be649b7814" providerId="ADAL" clId="{82D88D87-1FCB-44EA-8301-320AE08F615E}" dt="2022-09-14T01:56:00.604" v="4711" actId="947"/>
          <ac:spMkLst>
            <pc:docMk/>
            <pc:sldMk cId="98284015" sldId="340"/>
            <ac:spMk id="1597" creationId="{66459D17-5D60-4E05-885F-B3AD2F551B29}"/>
          </ac:spMkLst>
        </pc:spChg>
        <pc:spChg chg="mod">
          <ac:chgData name="Soleil Yi" userId="c719b956-004a-4243-81dc-14be649b7814" providerId="ADAL" clId="{82D88D87-1FCB-44EA-8301-320AE08F615E}" dt="2022-09-14T01:56:00.745" v="4755" actId="947"/>
          <ac:spMkLst>
            <pc:docMk/>
            <pc:sldMk cId="98284015" sldId="340"/>
            <ac:spMk id="1598" creationId="{35995E3E-E551-42E7-99B2-B7515719E1B2}"/>
          </ac:spMkLst>
        </pc:spChg>
        <pc:spChg chg="mod">
          <ac:chgData name="Soleil Yi" userId="c719b956-004a-4243-81dc-14be649b7814" providerId="ADAL" clId="{82D88D87-1FCB-44EA-8301-320AE08F615E}" dt="2022-09-14T01:56:00.847" v="4791" actId="947"/>
          <ac:spMkLst>
            <pc:docMk/>
            <pc:sldMk cId="98284015" sldId="340"/>
            <ac:spMk id="1599" creationId="{EB3B1E74-0CC0-4FC2-9BDD-F4DC5F5447F0}"/>
          </ac:spMkLst>
        </pc:spChg>
        <pc:spChg chg="mod">
          <ac:chgData name="Soleil Yi" userId="c719b956-004a-4243-81dc-14be649b7814" providerId="ADAL" clId="{82D88D87-1FCB-44EA-8301-320AE08F615E}" dt="2022-09-14T01:56:00.943" v="4827" actId="947"/>
          <ac:spMkLst>
            <pc:docMk/>
            <pc:sldMk cId="98284015" sldId="340"/>
            <ac:spMk id="1600" creationId="{97A6D799-7295-47A3-BD8B-455F8845C489}"/>
          </ac:spMkLst>
        </pc:spChg>
        <pc:spChg chg="mod">
          <ac:chgData name="Soleil Yi" userId="c719b956-004a-4243-81dc-14be649b7814" providerId="ADAL" clId="{82D88D87-1FCB-44EA-8301-320AE08F615E}" dt="2022-09-14T01:56:01.033" v="4861" actId="947"/>
          <ac:spMkLst>
            <pc:docMk/>
            <pc:sldMk cId="98284015" sldId="340"/>
            <ac:spMk id="1601" creationId="{52C48654-EDB9-48EE-9923-8773F34BA18D}"/>
          </ac:spMkLst>
        </pc:spChg>
        <pc:spChg chg="mod">
          <ac:chgData name="Soleil Yi" userId="c719b956-004a-4243-81dc-14be649b7814" providerId="ADAL" clId="{82D88D87-1FCB-44EA-8301-320AE08F615E}" dt="2022-09-14T01:56:01.131" v="4896" actId="947"/>
          <ac:spMkLst>
            <pc:docMk/>
            <pc:sldMk cId="98284015" sldId="340"/>
            <ac:spMk id="1602" creationId="{9655F101-97E1-429D-B65D-81EFBAABFDCA}"/>
          </ac:spMkLst>
        </pc:spChg>
        <pc:spChg chg="mod">
          <ac:chgData name="Soleil Yi" userId="c719b956-004a-4243-81dc-14be649b7814" providerId="ADAL" clId="{82D88D87-1FCB-44EA-8301-320AE08F615E}" dt="2022-09-14T01:56:01.233" v="4930" actId="947"/>
          <ac:spMkLst>
            <pc:docMk/>
            <pc:sldMk cId="98284015" sldId="340"/>
            <ac:spMk id="1603" creationId="{69252005-C4EB-450B-8ED6-EF8CAD3C67C6}"/>
          </ac:spMkLst>
        </pc:spChg>
        <pc:spChg chg="mod">
          <ac:chgData name="Soleil Yi" userId="c719b956-004a-4243-81dc-14be649b7814" providerId="ADAL" clId="{82D88D87-1FCB-44EA-8301-320AE08F615E}" dt="2022-09-14T01:56:01.339" v="4968" actId="947"/>
          <ac:spMkLst>
            <pc:docMk/>
            <pc:sldMk cId="98284015" sldId="340"/>
            <ac:spMk id="1604" creationId="{B3B12B58-D138-4501-9902-0D304A4AE040}"/>
          </ac:spMkLst>
        </pc:spChg>
        <pc:spChg chg="mod">
          <ac:chgData name="Soleil Yi" userId="c719b956-004a-4243-81dc-14be649b7814" providerId="ADAL" clId="{82D88D87-1FCB-44EA-8301-320AE08F615E}" dt="2022-09-14T01:56:01.433" v="5000" actId="947"/>
          <ac:spMkLst>
            <pc:docMk/>
            <pc:sldMk cId="98284015" sldId="340"/>
            <ac:spMk id="1605" creationId="{086A3B22-BC76-4204-87F6-FB949EF4C13D}"/>
          </ac:spMkLst>
        </pc:spChg>
        <pc:spChg chg="mod">
          <ac:chgData name="Soleil Yi" userId="c719b956-004a-4243-81dc-14be649b7814" providerId="ADAL" clId="{82D88D87-1FCB-44EA-8301-320AE08F615E}" dt="2022-09-14T01:56:01.526" v="5028" actId="947"/>
          <ac:spMkLst>
            <pc:docMk/>
            <pc:sldMk cId="98284015" sldId="340"/>
            <ac:spMk id="1606" creationId="{650FBBF1-DB6C-4A6F-9AC1-60C3FA10AB98}"/>
          </ac:spMkLst>
        </pc:spChg>
        <pc:spChg chg="mod">
          <ac:chgData name="Soleil Yi" userId="c719b956-004a-4243-81dc-14be649b7814" providerId="ADAL" clId="{82D88D87-1FCB-44EA-8301-320AE08F615E}" dt="2022-09-14T01:55:59.957" v="4512"/>
          <ac:spMkLst>
            <pc:docMk/>
            <pc:sldMk cId="98284015" sldId="340"/>
            <ac:spMk id="1609" creationId="{B53EF130-CE83-4DB9-8264-37769299AF8E}"/>
          </ac:spMkLst>
        </pc:spChg>
        <pc:spChg chg="mod">
          <ac:chgData name="Soleil Yi" userId="c719b956-004a-4243-81dc-14be649b7814" providerId="ADAL" clId="{82D88D87-1FCB-44EA-8301-320AE08F615E}" dt="2022-09-14T01:55:59.963" v="4516"/>
          <ac:spMkLst>
            <pc:docMk/>
            <pc:sldMk cId="98284015" sldId="340"/>
            <ac:spMk id="1610" creationId="{77452746-CC3A-4316-9848-4E5FFD7F00B9}"/>
          </ac:spMkLst>
        </pc:spChg>
        <pc:spChg chg="mod">
          <ac:chgData name="Soleil Yi" userId="c719b956-004a-4243-81dc-14be649b7814" providerId="ADAL" clId="{82D88D87-1FCB-44EA-8301-320AE08F615E}" dt="2022-09-14T01:55:59.970" v="4520"/>
          <ac:spMkLst>
            <pc:docMk/>
            <pc:sldMk cId="98284015" sldId="340"/>
            <ac:spMk id="1611" creationId="{7C441D4C-AF09-42CC-B05E-BED5C150B7BF}"/>
          </ac:spMkLst>
        </pc:spChg>
        <pc:spChg chg="mod">
          <ac:chgData name="Soleil Yi" userId="c719b956-004a-4243-81dc-14be649b7814" providerId="ADAL" clId="{82D88D87-1FCB-44EA-8301-320AE08F615E}" dt="2022-09-14T01:55:59.975" v="4524"/>
          <ac:spMkLst>
            <pc:docMk/>
            <pc:sldMk cId="98284015" sldId="340"/>
            <ac:spMk id="1612" creationId="{4103948B-2A33-45BB-A0E7-B8986D3CBA94}"/>
          </ac:spMkLst>
        </pc:spChg>
        <pc:spChg chg="mod">
          <ac:chgData name="Soleil Yi" userId="c719b956-004a-4243-81dc-14be649b7814" providerId="ADAL" clId="{82D88D87-1FCB-44EA-8301-320AE08F615E}" dt="2022-09-14T01:55:59.980" v="4528"/>
          <ac:spMkLst>
            <pc:docMk/>
            <pc:sldMk cId="98284015" sldId="340"/>
            <ac:spMk id="1613" creationId="{51DB60AA-E9B6-474F-98F1-DB7E75D08EAE}"/>
          </ac:spMkLst>
        </pc:spChg>
        <pc:spChg chg="mod">
          <ac:chgData name="Soleil Yi" userId="c719b956-004a-4243-81dc-14be649b7814" providerId="ADAL" clId="{82D88D87-1FCB-44EA-8301-320AE08F615E}" dt="2022-09-14T01:55:59.985" v="4532"/>
          <ac:spMkLst>
            <pc:docMk/>
            <pc:sldMk cId="98284015" sldId="340"/>
            <ac:spMk id="1614" creationId="{E8AC3CDC-BFD2-4B52-BFEE-5C1C0AFE2B1A}"/>
          </ac:spMkLst>
        </pc:spChg>
        <pc:spChg chg="mod">
          <ac:chgData name="Soleil Yi" userId="c719b956-004a-4243-81dc-14be649b7814" providerId="ADAL" clId="{82D88D87-1FCB-44EA-8301-320AE08F615E}" dt="2022-09-14T01:55:59.990" v="4536"/>
          <ac:spMkLst>
            <pc:docMk/>
            <pc:sldMk cId="98284015" sldId="340"/>
            <ac:spMk id="1615" creationId="{5CF3B8F3-C267-4780-9867-ABB30C375295}"/>
          </ac:spMkLst>
        </pc:spChg>
        <pc:spChg chg="mod">
          <ac:chgData name="Soleil Yi" userId="c719b956-004a-4243-81dc-14be649b7814" providerId="ADAL" clId="{82D88D87-1FCB-44EA-8301-320AE08F615E}" dt="2022-09-14T01:55:59.995" v="4540"/>
          <ac:spMkLst>
            <pc:docMk/>
            <pc:sldMk cId="98284015" sldId="340"/>
            <ac:spMk id="1616" creationId="{412BB6AE-5B75-49AB-9AC1-7AE8CDA59BD2}"/>
          </ac:spMkLst>
        </pc:spChg>
        <pc:spChg chg="mod">
          <ac:chgData name="Soleil Yi" userId="c719b956-004a-4243-81dc-14be649b7814" providerId="ADAL" clId="{82D88D87-1FCB-44EA-8301-320AE08F615E}" dt="2022-09-14T01:56:00.001" v="4544" actId="947"/>
          <ac:spMkLst>
            <pc:docMk/>
            <pc:sldMk cId="98284015" sldId="340"/>
            <ac:spMk id="1617" creationId="{2FB8703E-1012-449D-98B9-6E4CF2F55C2D}"/>
          </ac:spMkLst>
        </pc:spChg>
        <pc:spChg chg="mod">
          <ac:chgData name="Soleil Yi" userId="c719b956-004a-4243-81dc-14be649b7814" providerId="ADAL" clId="{82D88D87-1FCB-44EA-8301-320AE08F615E}" dt="2022-09-14T01:55:59.617" v="4308"/>
          <ac:spMkLst>
            <pc:docMk/>
            <pc:sldMk cId="98284015" sldId="340"/>
            <ac:spMk id="1618" creationId="{9024E834-C61A-4F87-BE98-0AEE2B42F3D8}"/>
          </ac:spMkLst>
        </pc:spChg>
        <pc:spChg chg="mod">
          <ac:chgData name="Soleil Yi" userId="c719b956-004a-4243-81dc-14be649b7814" providerId="ADAL" clId="{82D88D87-1FCB-44EA-8301-320AE08F615E}" dt="2022-09-14T01:55:59.624" v="4312"/>
          <ac:spMkLst>
            <pc:docMk/>
            <pc:sldMk cId="98284015" sldId="340"/>
            <ac:spMk id="1619" creationId="{30CAB926-7379-461E-BFF9-5138DD3EFBE0}"/>
          </ac:spMkLst>
        </pc:spChg>
        <pc:spChg chg="mod">
          <ac:chgData name="Soleil Yi" userId="c719b956-004a-4243-81dc-14be649b7814" providerId="ADAL" clId="{82D88D87-1FCB-44EA-8301-320AE08F615E}" dt="2022-09-14T01:55:59.630" v="4316"/>
          <ac:spMkLst>
            <pc:docMk/>
            <pc:sldMk cId="98284015" sldId="340"/>
            <ac:spMk id="1620" creationId="{436255C5-5DE2-4B3C-9B34-A01E24623894}"/>
          </ac:spMkLst>
        </pc:spChg>
        <pc:spChg chg="mod">
          <ac:chgData name="Soleil Yi" userId="c719b956-004a-4243-81dc-14be649b7814" providerId="ADAL" clId="{82D88D87-1FCB-44EA-8301-320AE08F615E}" dt="2022-09-14T01:55:59.640" v="4320"/>
          <ac:spMkLst>
            <pc:docMk/>
            <pc:sldMk cId="98284015" sldId="340"/>
            <ac:spMk id="1621" creationId="{5E09E30B-6FD1-42AD-AB7D-EF148CE7A1A3}"/>
          </ac:spMkLst>
        </pc:spChg>
        <pc:spChg chg="mod">
          <ac:chgData name="Soleil Yi" userId="c719b956-004a-4243-81dc-14be649b7814" providerId="ADAL" clId="{82D88D87-1FCB-44EA-8301-320AE08F615E}" dt="2022-09-14T01:55:59.647" v="4324"/>
          <ac:spMkLst>
            <pc:docMk/>
            <pc:sldMk cId="98284015" sldId="340"/>
            <ac:spMk id="1622" creationId="{7EFFA13E-AD3C-423D-A6EC-46BB0461EEE0}"/>
          </ac:spMkLst>
        </pc:spChg>
        <pc:spChg chg="mod">
          <ac:chgData name="Soleil Yi" userId="c719b956-004a-4243-81dc-14be649b7814" providerId="ADAL" clId="{82D88D87-1FCB-44EA-8301-320AE08F615E}" dt="2022-09-14T01:55:59.652" v="4328"/>
          <ac:spMkLst>
            <pc:docMk/>
            <pc:sldMk cId="98284015" sldId="340"/>
            <ac:spMk id="1623" creationId="{D7F4F84A-C643-4DB1-A970-9C14A3E5B90E}"/>
          </ac:spMkLst>
        </pc:spChg>
        <pc:spChg chg="mod">
          <ac:chgData name="Soleil Yi" userId="c719b956-004a-4243-81dc-14be649b7814" providerId="ADAL" clId="{82D88D87-1FCB-44EA-8301-320AE08F615E}" dt="2022-09-14T01:55:59.658" v="4332"/>
          <ac:spMkLst>
            <pc:docMk/>
            <pc:sldMk cId="98284015" sldId="340"/>
            <ac:spMk id="1624" creationId="{FB48B774-ECD3-4DDB-932C-9E8EB89A819B}"/>
          </ac:spMkLst>
        </pc:spChg>
        <pc:spChg chg="mod">
          <ac:chgData name="Soleil Yi" userId="c719b956-004a-4243-81dc-14be649b7814" providerId="ADAL" clId="{82D88D87-1FCB-44EA-8301-320AE08F615E}" dt="2022-09-14T01:55:59.663" v="4336"/>
          <ac:spMkLst>
            <pc:docMk/>
            <pc:sldMk cId="98284015" sldId="340"/>
            <ac:spMk id="1625" creationId="{78668E6D-E5F8-40F7-8D40-7411CA2755B7}"/>
          </ac:spMkLst>
        </pc:spChg>
        <pc:spChg chg="mod">
          <ac:chgData name="Soleil Yi" userId="c719b956-004a-4243-81dc-14be649b7814" providerId="ADAL" clId="{82D88D87-1FCB-44EA-8301-320AE08F615E}" dt="2022-09-14T01:55:59.668" v="4340"/>
          <ac:spMkLst>
            <pc:docMk/>
            <pc:sldMk cId="98284015" sldId="340"/>
            <ac:spMk id="1626" creationId="{EE9CEE58-CD6A-4478-978A-85BB181AED28}"/>
          </ac:spMkLst>
        </pc:spChg>
        <pc:spChg chg="mod">
          <ac:chgData name="Soleil Yi" userId="c719b956-004a-4243-81dc-14be649b7814" providerId="ADAL" clId="{82D88D87-1FCB-44EA-8301-320AE08F615E}" dt="2022-09-14T01:55:59.673" v="4344"/>
          <ac:spMkLst>
            <pc:docMk/>
            <pc:sldMk cId="98284015" sldId="340"/>
            <ac:spMk id="1627" creationId="{A63DC53F-9FA0-4179-B403-7F110B7BEF70}"/>
          </ac:spMkLst>
        </pc:spChg>
        <pc:spChg chg="mod">
          <ac:chgData name="Soleil Yi" userId="c719b956-004a-4243-81dc-14be649b7814" providerId="ADAL" clId="{82D88D87-1FCB-44EA-8301-320AE08F615E}" dt="2022-09-14T01:55:59.678" v="4348"/>
          <ac:spMkLst>
            <pc:docMk/>
            <pc:sldMk cId="98284015" sldId="340"/>
            <ac:spMk id="1628" creationId="{2967B3EF-D111-45D8-91C5-9653462681F4}"/>
          </ac:spMkLst>
        </pc:spChg>
        <pc:spChg chg="mod">
          <ac:chgData name="Soleil Yi" userId="c719b956-004a-4243-81dc-14be649b7814" providerId="ADAL" clId="{82D88D87-1FCB-44EA-8301-320AE08F615E}" dt="2022-09-14T01:55:59.684" v="4352"/>
          <ac:spMkLst>
            <pc:docMk/>
            <pc:sldMk cId="98284015" sldId="340"/>
            <ac:spMk id="1629" creationId="{87322655-8D20-434B-BB81-E21AB2F70446}"/>
          </ac:spMkLst>
        </pc:spChg>
        <pc:spChg chg="mod">
          <ac:chgData name="Soleil Yi" userId="c719b956-004a-4243-81dc-14be649b7814" providerId="ADAL" clId="{82D88D87-1FCB-44EA-8301-320AE08F615E}" dt="2022-09-14T01:55:59.691" v="4356"/>
          <ac:spMkLst>
            <pc:docMk/>
            <pc:sldMk cId="98284015" sldId="340"/>
            <ac:spMk id="1630" creationId="{8390ACDB-0773-47F3-980D-1BAF60535F37}"/>
          </ac:spMkLst>
        </pc:spChg>
        <pc:spChg chg="mod">
          <ac:chgData name="Soleil Yi" userId="c719b956-004a-4243-81dc-14be649b7814" providerId="ADAL" clId="{82D88D87-1FCB-44EA-8301-320AE08F615E}" dt="2022-09-14T01:55:59.698" v="4360"/>
          <ac:spMkLst>
            <pc:docMk/>
            <pc:sldMk cId="98284015" sldId="340"/>
            <ac:spMk id="1631" creationId="{441C3EC5-87ED-4837-97BB-8493B5036662}"/>
          </ac:spMkLst>
        </pc:spChg>
        <pc:spChg chg="mod">
          <ac:chgData name="Soleil Yi" userId="c719b956-004a-4243-81dc-14be649b7814" providerId="ADAL" clId="{82D88D87-1FCB-44EA-8301-320AE08F615E}" dt="2022-09-14T01:55:59.704" v="4364"/>
          <ac:spMkLst>
            <pc:docMk/>
            <pc:sldMk cId="98284015" sldId="340"/>
            <ac:spMk id="1632" creationId="{A7B0F2FA-5578-48D5-8B25-40F0B195ACBF}"/>
          </ac:spMkLst>
        </pc:spChg>
        <pc:spChg chg="mod">
          <ac:chgData name="Soleil Yi" userId="c719b956-004a-4243-81dc-14be649b7814" providerId="ADAL" clId="{82D88D87-1FCB-44EA-8301-320AE08F615E}" dt="2022-09-14T01:55:59.710" v="4368"/>
          <ac:spMkLst>
            <pc:docMk/>
            <pc:sldMk cId="98284015" sldId="340"/>
            <ac:spMk id="1633" creationId="{19710E0D-2646-46BB-BE52-AD2A8D21E171}"/>
          </ac:spMkLst>
        </pc:spChg>
        <pc:spChg chg="mod">
          <ac:chgData name="Soleil Yi" userId="c719b956-004a-4243-81dc-14be649b7814" providerId="ADAL" clId="{82D88D87-1FCB-44EA-8301-320AE08F615E}" dt="2022-09-14T01:55:59.717" v="4372"/>
          <ac:spMkLst>
            <pc:docMk/>
            <pc:sldMk cId="98284015" sldId="340"/>
            <ac:spMk id="1634" creationId="{205BA21D-46FC-4052-A35F-9095C53C7577}"/>
          </ac:spMkLst>
        </pc:spChg>
        <pc:spChg chg="mod">
          <ac:chgData name="Soleil Yi" userId="c719b956-004a-4243-81dc-14be649b7814" providerId="ADAL" clId="{82D88D87-1FCB-44EA-8301-320AE08F615E}" dt="2022-09-14T01:55:59.725" v="4376"/>
          <ac:spMkLst>
            <pc:docMk/>
            <pc:sldMk cId="98284015" sldId="340"/>
            <ac:spMk id="1635" creationId="{E94DB43C-B1F3-48BE-AF86-25A344CE05C1}"/>
          </ac:spMkLst>
        </pc:spChg>
        <pc:spChg chg="mod">
          <ac:chgData name="Soleil Yi" userId="c719b956-004a-4243-81dc-14be649b7814" providerId="ADAL" clId="{82D88D87-1FCB-44EA-8301-320AE08F615E}" dt="2022-09-14T01:55:59.731" v="4380"/>
          <ac:spMkLst>
            <pc:docMk/>
            <pc:sldMk cId="98284015" sldId="340"/>
            <ac:spMk id="1636" creationId="{A0ACCC89-C114-496B-961A-E338F1B9C703}"/>
          </ac:spMkLst>
        </pc:spChg>
        <pc:spChg chg="mod">
          <ac:chgData name="Soleil Yi" userId="c719b956-004a-4243-81dc-14be649b7814" providerId="ADAL" clId="{82D88D87-1FCB-44EA-8301-320AE08F615E}" dt="2022-09-14T01:55:59.739" v="4384"/>
          <ac:spMkLst>
            <pc:docMk/>
            <pc:sldMk cId="98284015" sldId="340"/>
            <ac:spMk id="1637" creationId="{A4E5D87E-DE50-4F33-B771-8E5E9D2E1146}"/>
          </ac:spMkLst>
        </pc:spChg>
        <pc:spChg chg="mod">
          <ac:chgData name="Soleil Yi" userId="c719b956-004a-4243-81dc-14be649b7814" providerId="ADAL" clId="{82D88D87-1FCB-44EA-8301-320AE08F615E}" dt="2022-09-14T01:55:59.747" v="4388"/>
          <ac:spMkLst>
            <pc:docMk/>
            <pc:sldMk cId="98284015" sldId="340"/>
            <ac:spMk id="1638" creationId="{BACAAFBD-E2AC-49C8-9D79-9F0B38541A48}"/>
          </ac:spMkLst>
        </pc:spChg>
        <pc:spChg chg="mod">
          <ac:chgData name="Soleil Yi" userId="c719b956-004a-4243-81dc-14be649b7814" providerId="ADAL" clId="{82D88D87-1FCB-44EA-8301-320AE08F615E}" dt="2022-09-14T01:55:59.755" v="4392"/>
          <ac:spMkLst>
            <pc:docMk/>
            <pc:sldMk cId="98284015" sldId="340"/>
            <ac:spMk id="1639" creationId="{C3E764BE-D262-4E7A-8E61-8B0E67DA88F4}"/>
          </ac:spMkLst>
        </pc:spChg>
        <pc:spChg chg="mod">
          <ac:chgData name="Soleil Yi" userId="c719b956-004a-4243-81dc-14be649b7814" providerId="ADAL" clId="{82D88D87-1FCB-44EA-8301-320AE08F615E}" dt="2022-09-14T01:55:59.763" v="4396"/>
          <ac:spMkLst>
            <pc:docMk/>
            <pc:sldMk cId="98284015" sldId="340"/>
            <ac:spMk id="1640" creationId="{132C6438-4536-4BEF-AAEF-66E51F2B38DD}"/>
          </ac:spMkLst>
        </pc:spChg>
        <pc:spChg chg="mod">
          <ac:chgData name="Soleil Yi" userId="c719b956-004a-4243-81dc-14be649b7814" providerId="ADAL" clId="{82D88D87-1FCB-44EA-8301-320AE08F615E}" dt="2022-09-14T01:55:59.772" v="4400"/>
          <ac:spMkLst>
            <pc:docMk/>
            <pc:sldMk cId="98284015" sldId="340"/>
            <ac:spMk id="1641" creationId="{C6A82578-363C-451A-9850-944426DD8A81}"/>
          </ac:spMkLst>
        </pc:spChg>
        <pc:spChg chg="mod">
          <ac:chgData name="Soleil Yi" userId="c719b956-004a-4243-81dc-14be649b7814" providerId="ADAL" clId="{82D88D87-1FCB-44EA-8301-320AE08F615E}" dt="2022-09-14T01:55:59.780" v="4404"/>
          <ac:spMkLst>
            <pc:docMk/>
            <pc:sldMk cId="98284015" sldId="340"/>
            <ac:spMk id="1642" creationId="{7D68FB76-6F03-4E90-A792-6185AAED1AB7}"/>
          </ac:spMkLst>
        </pc:spChg>
        <pc:spChg chg="mod">
          <ac:chgData name="Soleil Yi" userId="c719b956-004a-4243-81dc-14be649b7814" providerId="ADAL" clId="{82D88D87-1FCB-44EA-8301-320AE08F615E}" dt="2022-09-14T01:55:59.787" v="4408"/>
          <ac:spMkLst>
            <pc:docMk/>
            <pc:sldMk cId="98284015" sldId="340"/>
            <ac:spMk id="1643" creationId="{A1546EB5-5541-4EF5-A58E-8C119B8B162D}"/>
          </ac:spMkLst>
        </pc:spChg>
        <pc:spChg chg="mod">
          <ac:chgData name="Soleil Yi" userId="c719b956-004a-4243-81dc-14be649b7814" providerId="ADAL" clId="{82D88D87-1FCB-44EA-8301-320AE08F615E}" dt="2022-09-14T01:55:59.795" v="4412"/>
          <ac:spMkLst>
            <pc:docMk/>
            <pc:sldMk cId="98284015" sldId="340"/>
            <ac:spMk id="1644" creationId="{AE45BC48-1717-4C3C-8B98-FFDB1E45DEC4}"/>
          </ac:spMkLst>
        </pc:spChg>
        <pc:spChg chg="mod">
          <ac:chgData name="Soleil Yi" userId="c719b956-004a-4243-81dc-14be649b7814" providerId="ADAL" clId="{82D88D87-1FCB-44EA-8301-320AE08F615E}" dt="2022-09-14T01:55:59.804" v="4416"/>
          <ac:spMkLst>
            <pc:docMk/>
            <pc:sldMk cId="98284015" sldId="340"/>
            <ac:spMk id="1645" creationId="{28E0A8CF-4313-47EE-8FCF-C51D937C40B9}"/>
          </ac:spMkLst>
        </pc:spChg>
        <pc:spChg chg="mod">
          <ac:chgData name="Soleil Yi" userId="c719b956-004a-4243-81dc-14be649b7814" providerId="ADAL" clId="{82D88D87-1FCB-44EA-8301-320AE08F615E}" dt="2022-09-14T01:55:59.812" v="4420"/>
          <ac:spMkLst>
            <pc:docMk/>
            <pc:sldMk cId="98284015" sldId="340"/>
            <ac:spMk id="1646" creationId="{ECA6FF65-24E6-4DF9-B47A-D0C21D89C200}"/>
          </ac:spMkLst>
        </pc:spChg>
        <pc:spChg chg="mod">
          <ac:chgData name="Soleil Yi" userId="c719b956-004a-4243-81dc-14be649b7814" providerId="ADAL" clId="{82D88D87-1FCB-44EA-8301-320AE08F615E}" dt="2022-09-14T01:55:59.817" v="4424"/>
          <ac:spMkLst>
            <pc:docMk/>
            <pc:sldMk cId="98284015" sldId="340"/>
            <ac:spMk id="1647" creationId="{85658280-003E-4749-8D14-E4DC0484FC2F}"/>
          </ac:spMkLst>
        </pc:spChg>
        <pc:spChg chg="mod">
          <ac:chgData name="Soleil Yi" userId="c719b956-004a-4243-81dc-14be649b7814" providerId="ADAL" clId="{82D88D87-1FCB-44EA-8301-320AE08F615E}" dt="2022-09-14T01:55:59.825" v="4428"/>
          <ac:spMkLst>
            <pc:docMk/>
            <pc:sldMk cId="98284015" sldId="340"/>
            <ac:spMk id="1648" creationId="{B4DB5942-B081-4612-842E-7DF774FF82B1}"/>
          </ac:spMkLst>
        </pc:spChg>
        <pc:spChg chg="mod">
          <ac:chgData name="Soleil Yi" userId="c719b956-004a-4243-81dc-14be649b7814" providerId="ADAL" clId="{82D88D87-1FCB-44EA-8301-320AE08F615E}" dt="2022-09-14T01:55:59.831" v="4432"/>
          <ac:spMkLst>
            <pc:docMk/>
            <pc:sldMk cId="98284015" sldId="340"/>
            <ac:spMk id="1649" creationId="{FD3D86C3-755E-4752-A58F-AB67BDD1B242}"/>
          </ac:spMkLst>
        </pc:spChg>
        <pc:spChg chg="mod">
          <ac:chgData name="Soleil Yi" userId="c719b956-004a-4243-81dc-14be649b7814" providerId="ADAL" clId="{82D88D87-1FCB-44EA-8301-320AE08F615E}" dt="2022-09-14T01:55:59.837" v="4436"/>
          <ac:spMkLst>
            <pc:docMk/>
            <pc:sldMk cId="98284015" sldId="340"/>
            <ac:spMk id="1650" creationId="{99AA4C75-6980-4AF3-BC6D-F7C5EFD7E74F}"/>
          </ac:spMkLst>
        </pc:spChg>
        <pc:spChg chg="mod">
          <ac:chgData name="Soleil Yi" userId="c719b956-004a-4243-81dc-14be649b7814" providerId="ADAL" clId="{82D88D87-1FCB-44EA-8301-320AE08F615E}" dt="2022-09-14T01:55:59.843" v="4440"/>
          <ac:spMkLst>
            <pc:docMk/>
            <pc:sldMk cId="98284015" sldId="340"/>
            <ac:spMk id="1651" creationId="{F969AA96-D656-47C7-A447-D9FCEB8EC052}"/>
          </ac:spMkLst>
        </pc:spChg>
        <pc:spChg chg="mod">
          <ac:chgData name="Soleil Yi" userId="c719b956-004a-4243-81dc-14be649b7814" providerId="ADAL" clId="{82D88D87-1FCB-44EA-8301-320AE08F615E}" dt="2022-09-14T01:55:59.849" v="4444"/>
          <ac:spMkLst>
            <pc:docMk/>
            <pc:sldMk cId="98284015" sldId="340"/>
            <ac:spMk id="1652" creationId="{96BEE22F-784A-434D-9E2B-B5C0F3032BE7}"/>
          </ac:spMkLst>
        </pc:spChg>
        <pc:spChg chg="mod">
          <ac:chgData name="Soleil Yi" userId="c719b956-004a-4243-81dc-14be649b7814" providerId="ADAL" clId="{82D88D87-1FCB-44EA-8301-320AE08F615E}" dt="2022-09-14T01:55:59.855" v="4448"/>
          <ac:spMkLst>
            <pc:docMk/>
            <pc:sldMk cId="98284015" sldId="340"/>
            <ac:spMk id="1653" creationId="{A641D25E-2552-4C3F-A1CB-DC6CC9656978}"/>
          </ac:spMkLst>
        </pc:spChg>
        <pc:spChg chg="mod">
          <ac:chgData name="Soleil Yi" userId="c719b956-004a-4243-81dc-14be649b7814" providerId="ADAL" clId="{82D88D87-1FCB-44EA-8301-320AE08F615E}" dt="2022-09-14T01:55:59.863" v="4452"/>
          <ac:spMkLst>
            <pc:docMk/>
            <pc:sldMk cId="98284015" sldId="340"/>
            <ac:spMk id="1654" creationId="{5D449BED-83A8-473F-89DD-BDDABC901054}"/>
          </ac:spMkLst>
        </pc:spChg>
        <pc:spChg chg="mod">
          <ac:chgData name="Soleil Yi" userId="c719b956-004a-4243-81dc-14be649b7814" providerId="ADAL" clId="{82D88D87-1FCB-44EA-8301-320AE08F615E}" dt="2022-09-14T01:55:59.869" v="4456"/>
          <ac:spMkLst>
            <pc:docMk/>
            <pc:sldMk cId="98284015" sldId="340"/>
            <ac:spMk id="1655" creationId="{E1F6DD09-94F7-444C-AC40-0505AE37E353}"/>
          </ac:spMkLst>
        </pc:spChg>
        <pc:spChg chg="mod">
          <ac:chgData name="Soleil Yi" userId="c719b956-004a-4243-81dc-14be649b7814" providerId="ADAL" clId="{82D88D87-1FCB-44EA-8301-320AE08F615E}" dt="2022-09-14T01:55:59.875" v="4460"/>
          <ac:spMkLst>
            <pc:docMk/>
            <pc:sldMk cId="98284015" sldId="340"/>
            <ac:spMk id="1656" creationId="{E3721D36-2DAC-4A4C-BB62-F6BC8F7D9BF6}"/>
          </ac:spMkLst>
        </pc:spChg>
        <pc:spChg chg="mod">
          <ac:chgData name="Soleil Yi" userId="c719b956-004a-4243-81dc-14be649b7814" providerId="ADAL" clId="{82D88D87-1FCB-44EA-8301-320AE08F615E}" dt="2022-09-14T01:55:59.882" v="4464"/>
          <ac:spMkLst>
            <pc:docMk/>
            <pc:sldMk cId="98284015" sldId="340"/>
            <ac:spMk id="1657" creationId="{0A2A4FF4-9B9E-48AC-8744-F58B3F848956}"/>
          </ac:spMkLst>
        </pc:spChg>
        <pc:spChg chg="mod">
          <ac:chgData name="Soleil Yi" userId="c719b956-004a-4243-81dc-14be649b7814" providerId="ADAL" clId="{82D88D87-1FCB-44EA-8301-320AE08F615E}" dt="2022-09-14T01:55:59.887" v="4468"/>
          <ac:spMkLst>
            <pc:docMk/>
            <pc:sldMk cId="98284015" sldId="340"/>
            <ac:spMk id="1658" creationId="{76D6D1FC-4B07-44CA-9650-6F3A81FDA5F6}"/>
          </ac:spMkLst>
        </pc:spChg>
        <pc:spChg chg="mod">
          <ac:chgData name="Soleil Yi" userId="c719b956-004a-4243-81dc-14be649b7814" providerId="ADAL" clId="{82D88D87-1FCB-44EA-8301-320AE08F615E}" dt="2022-09-14T01:55:59.893" v="4472"/>
          <ac:spMkLst>
            <pc:docMk/>
            <pc:sldMk cId="98284015" sldId="340"/>
            <ac:spMk id="1659" creationId="{0D5D2CE0-1414-4276-ADFD-6D5475EC1B3E}"/>
          </ac:spMkLst>
        </pc:spChg>
        <pc:spChg chg="mod">
          <ac:chgData name="Soleil Yi" userId="c719b956-004a-4243-81dc-14be649b7814" providerId="ADAL" clId="{82D88D87-1FCB-44EA-8301-320AE08F615E}" dt="2022-09-14T01:55:59.899" v="4476"/>
          <ac:spMkLst>
            <pc:docMk/>
            <pc:sldMk cId="98284015" sldId="340"/>
            <ac:spMk id="1660" creationId="{8E6F6FD1-466F-4A6E-A506-23514250D82B}"/>
          </ac:spMkLst>
        </pc:spChg>
        <pc:spChg chg="mod">
          <ac:chgData name="Soleil Yi" userId="c719b956-004a-4243-81dc-14be649b7814" providerId="ADAL" clId="{82D88D87-1FCB-44EA-8301-320AE08F615E}" dt="2022-09-14T01:55:59.906" v="4480"/>
          <ac:spMkLst>
            <pc:docMk/>
            <pc:sldMk cId="98284015" sldId="340"/>
            <ac:spMk id="1661" creationId="{AE149970-C849-4F84-BD84-D496ACB25BF1}"/>
          </ac:spMkLst>
        </pc:spChg>
        <pc:spChg chg="mod">
          <ac:chgData name="Soleil Yi" userId="c719b956-004a-4243-81dc-14be649b7814" providerId="ADAL" clId="{82D88D87-1FCB-44EA-8301-320AE08F615E}" dt="2022-09-14T01:55:59.913" v="4484"/>
          <ac:spMkLst>
            <pc:docMk/>
            <pc:sldMk cId="98284015" sldId="340"/>
            <ac:spMk id="1662" creationId="{4E1E27C9-97E8-49DA-A1CB-3240A5347704}"/>
          </ac:spMkLst>
        </pc:spChg>
        <pc:spChg chg="mod">
          <ac:chgData name="Soleil Yi" userId="c719b956-004a-4243-81dc-14be649b7814" providerId="ADAL" clId="{82D88D87-1FCB-44EA-8301-320AE08F615E}" dt="2022-09-14T01:55:59.921" v="4488"/>
          <ac:spMkLst>
            <pc:docMk/>
            <pc:sldMk cId="98284015" sldId="340"/>
            <ac:spMk id="1663" creationId="{9E63038D-1CF6-4EED-B989-66C112DCED3C}"/>
          </ac:spMkLst>
        </pc:spChg>
        <pc:spChg chg="mod">
          <ac:chgData name="Soleil Yi" userId="c719b956-004a-4243-81dc-14be649b7814" providerId="ADAL" clId="{82D88D87-1FCB-44EA-8301-320AE08F615E}" dt="2022-09-14T01:55:59.929" v="4492"/>
          <ac:spMkLst>
            <pc:docMk/>
            <pc:sldMk cId="98284015" sldId="340"/>
            <ac:spMk id="1664" creationId="{81A1063A-1ABD-448A-BCE1-3DF8033BEBDC}"/>
          </ac:spMkLst>
        </pc:spChg>
        <pc:spChg chg="mod">
          <ac:chgData name="Soleil Yi" userId="c719b956-004a-4243-81dc-14be649b7814" providerId="ADAL" clId="{82D88D87-1FCB-44EA-8301-320AE08F615E}" dt="2022-09-14T01:55:59.934" v="4496"/>
          <ac:spMkLst>
            <pc:docMk/>
            <pc:sldMk cId="98284015" sldId="340"/>
            <ac:spMk id="1665" creationId="{7D42D34C-6FFE-485A-901A-5249D7F822BF}"/>
          </ac:spMkLst>
        </pc:spChg>
        <pc:spChg chg="mod">
          <ac:chgData name="Soleil Yi" userId="c719b956-004a-4243-81dc-14be649b7814" providerId="ADAL" clId="{82D88D87-1FCB-44EA-8301-320AE08F615E}" dt="2022-09-14T01:55:59.940" v="4500"/>
          <ac:spMkLst>
            <pc:docMk/>
            <pc:sldMk cId="98284015" sldId="340"/>
            <ac:spMk id="1666" creationId="{370BB6BD-4F24-472F-8F21-6A9630458653}"/>
          </ac:spMkLst>
        </pc:spChg>
        <pc:spChg chg="mod">
          <ac:chgData name="Soleil Yi" userId="c719b956-004a-4243-81dc-14be649b7814" providerId="ADAL" clId="{82D88D87-1FCB-44EA-8301-320AE08F615E}" dt="2022-09-14T01:55:59.947" v="4504"/>
          <ac:spMkLst>
            <pc:docMk/>
            <pc:sldMk cId="98284015" sldId="340"/>
            <ac:spMk id="1667" creationId="{94B30966-926A-4072-B0F1-1E2D63A1BA8A}"/>
          </ac:spMkLst>
        </pc:spChg>
        <pc:spChg chg="mod">
          <ac:chgData name="Soleil Yi" userId="c719b956-004a-4243-81dc-14be649b7814" providerId="ADAL" clId="{82D88D87-1FCB-44EA-8301-320AE08F615E}" dt="2022-09-14T01:55:59.953" v="4508"/>
          <ac:spMkLst>
            <pc:docMk/>
            <pc:sldMk cId="98284015" sldId="340"/>
            <ac:spMk id="1668" creationId="{2F025D2D-2EAF-41E0-AE03-DE8715FB2CFD}"/>
          </ac:spMkLst>
        </pc:spChg>
      </pc:sldChg>
      <pc:sldChg chg="modSp mod">
        <pc:chgData name="Soleil Yi" userId="c719b956-004a-4243-81dc-14be649b7814" providerId="ADAL" clId="{82D88D87-1FCB-44EA-8301-320AE08F615E}" dt="2022-09-14T01:56:04.108" v="5876" actId="947"/>
        <pc:sldMkLst>
          <pc:docMk/>
          <pc:sldMk cId="2204102393" sldId="343"/>
        </pc:sldMkLst>
        <pc:spChg chg="mod">
          <ac:chgData name="Soleil Yi" userId="c719b956-004a-4243-81dc-14be649b7814" providerId="ADAL" clId="{82D88D87-1FCB-44EA-8301-320AE08F615E}" dt="2022-09-14T01:56:04.041" v="5856" actId="947"/>
          <ac:spMkLst>
            <pc:docMk/>
            <pc:sldMk cId="2204102393" sldId="343"/>
            <ac:spMk id="4" creationId="{9E5DC292-F236-4572-8F29-DDA81C2761B5}"/>
          </ac:spMkLst>
        </pc:spChg>
        <pc:spChg chg="mod">
          <ac:chgData name="Soleil Yi" userId="c719b956-004a-4243-81dc-14be649b7814" providerId="ADAL" clId="{82D88D87-1FCB-44EA-8301-320AE08F615E}" dt="2022-09-14T01:56:04.108" v="5876" actId="947"/>
          <ac:spMkLst>
            <pc:docMk/>
            <pc:sldMk cId="2204102393" sldId="343"/>
            <ac:spMk id="10" creationId="{B285A605-9127-4BA7-9C13-6E465D0FA315}"/>
          </ac:spMkLst>
        </pc:spChg>
        <pc:spChg chg="mod">
          <ac:chgData name="Soleil Yi" userId="c719b956-004a-4243-81dc-14be649b7814" providerId="ADAL" clId="{82D88D87-1FCB-44EA-8301-320AE08F615E}" dt="2022-09-14T01:56:04.105" v="5874" actId="947"/>
          <ac:spMkLst>
            <pc:docMk/>
            <pc:sldMk cId="2204102393" sldId="343"/>
            <ac:spMk id="11" creationId="{8E69B988-F752-4D3E-AB64-025BE67B213A}"/>
          </ac:spMkLst>
        </pc:spChg>
        <pc:spChg chg="mod">
          <ac:chgData name="Soleil Yi" userId="c719b956-004a-4243-81dc-14be649b7814" providerId="ADAL" clId="{82D88D87-1FCB-44EA-8301-320AE08F615E}" dt="2022-09-14T01:56:04.104" v="5873" actId="947"/>
          <ac:spMkLst>
            <pc:docMk/>
            <pc:sldMk cId="2204102393" sldId="343"/>
            <ac:spMk id="12" creationId="{F47B01B4-5F17-4F6B-B2DC-7448AC349C9C}"/>
          </ac:spMkLst>
        </pc:spChg>
        <pc:spChg chg="mod">
          <ac:chgData name="Soleil Yi" userId="c719b956-004a-4243-81dc-14be649b7814" providerId="ADAL" clId="{82D88D87-1FCB-44EA-8301-320AE08F615E}" dt="2022-09-14T01:56:04.107" v="5875" actId="947"/>
          <ac:spMkLst>
            <pc:docMk/>
            <pc:sldMk cId="2204102393" sldId="343"/>
            <ac:spMk id="13" creationId="{AF5D6A32-85C1-480B-B4C3-D1B82BF42939}"/>
          </ac:spMkLst>
        </pc:spChg>
        <pc:spChg chg="mod">
          <ac:chgData name="Soleil Yi" userId="c719b956-004a-4243-81dc-14be649b7814" providerId="ADAL" clId="{82D88D87-1FCB-44EA-8301-320AE08F615E}" dt="2022-09-14T01:56:04.094" v="5868" actId="947"/>
          <ac:spMkLst>
            <pc:docMk/>
            <pc:sldMk cId="2204102393" sldId="343"/>
            <ac:spMk id="14" creationId="{98DE642F-9889-4879-9116-F0E621CA5D12}"/>
          </ac:spMkLst>
        </pc:spChg>
      </pc:sldChg>
      <pc:sldChg chg="modSp mod">
        <pc:chgData name="Soleil Yi" userId="c719b956-004a-4243-81dc-14be649b7814" providerId="ADAL" clId="{82D88D87-1FCB-44EA-8301-320AE08F615E}" dt="2022-09-14T01:56:04.660" v="6000" actId="947"/>
        <pc:sldMkLst>
          <pc:docMk/>
          <pc:sldMk cId="322020274" sldId="344"/>
        </pc:sldMkLst>
        <pc:spChg chg="mod">
          <ac:chgData name="Soleil Yi" userId="c719b956-004a-4243-81dc-14be649b7814" providerId="ADAL" clId="{82D88D87-1FCB-44EA-8301-320AE08F615E}" dt="2022-09-14T01:56:04.655" v="5999" actId="947"/>
          <ac:spMkLst>
            <pc:docMk/>
            <pc:sldMk cId="322020274" sldId="344"/>
            <ac:spMk id="10" creationId="{B285A605-9127-4BA7-9C13-6E465D0FA315}"/>
          </ac:spMkLst>
        </pc:spChg>
        <pc:spChg chg="mod">
          <ac:chgData name="Soleil Yi" userId="c719b956-004a-4243-81dc-14be649b7814" providerId="ADAL" clId="{82D88D87-1FCB-44EA-8301-320AE08F615E}" dt="2022-09-14T01:56:04.652" v="5997" actId="947"/>
          <ac:spMkLst>
            <pc:docMk/>
            <pc:sldMk cId="322020274" sldId="344"/>
            <ac:spMk id="15" creationId="{886A10A0-AC73-4564-BF95-FB4E4102D031}"/>
          </ac:spMkLst>
        </pc:spChg>
        <pc:spChg chg="mod">
          <ac:chgData name="Soleil Yi" userId="c719b956-004a-4243-81dc-14be649b7814" providerId="ADAL" clId="{82D88D87-1FCB-44EA-8301-320AE08F615E}" dt="2022-09-14T01:56:04.650" v="5996" actId="947"/>
          <ac:spMkLst>
            <pc:docMk/>
            <pc:sldMk cId="322020274" sldId="344"/>
            <ac:spMk id="16" creationId="{B735CD55-B7F3-4CF0-83E9-519432696F88}"/>
          </ac:spMkLst>
        </pc:spChg>
        <pc:spChg chg="mod">
          <ac:chgData name="Soleil Yi" userId="c719b956-004a-4243-81dc-14be649b7814" providerId="ADAL" clId="{82D88D87-1FCB-44EA-8301-320AE08F615E}" dt="2022-09-14T01:56:04.654" v="5998" actId="947"/>
          <ac:spMkLst>
            <pc:docMk/>
            <pc:sldMk cId="322020274" sldId="344"/>
            <ac:spMk id="19" creationId="{5BBD768A-2034-4F42-951D-6632331C655A}"/>
          </ac:spMkLst>
        </pc:spChg>
        <pc:spChg chg="mod">
          <ac:chgData name="Soleil Yi" userId="c719b956-004a-4243-81dc-14be649b7814" providerId="ADAL" clId="{82D88D87-1FCB-44EA-8301-320AE08F615E}" dt="2022-09-14T01:56:04.660" v="6000" actId="947"/>
          <ac:spMkLst>
            <pc:docMk/>
            <pc:sldMk cId="322020274" sldId="344"/>
            <ac:spMk id="24" creationId="{418A3366-3041-48C9-8450-4F5D80562C0C}"/>
          </ac:spMkLst>
        </pc:spChg>
        <pc:spChg chg="mod">
          <ac:chgData name="Soleil Yi" userId="c719b956-004a-4243-81dc-14be649b7814" providerId="ADAL" clId="{82D88D87-1FCB-44EA-8301-320AE08F615E}" dt="2022-09-14T01:56:04.574" v="5980" actId="947"/>
          <ac:spMkLst>
            <pc:docMk/>
            <pc:sldMk cId="322020274" sldId="344"/>
            <ac:spMk id="27" creationId="{F1601EBD-21C8-4A82-A7F3-69FB0998056E}"/>
          </ac:spMkLst>
        </pc:spChg>
      </pc:sldChg>
      <pc:sldChg chg="modSp mod">
        <pc:chgData name="Soleil Yi" userId="c719b956-004a-4243-81dc-14be649b7814" providerId="ADAL" clId="{82D88D87-1FCB-44EA-8301-320AE08F615E}" dt="2022-09-14T01:56:04.564" v="5976" actId="947"/>
        <pc:sldMkLst>
          <pc:docMk/>
          <pc:sldMk cId="2037052928" sldId="345"/>
        </pc:sldMkLst>
        <pc:spChg chg="mod">
          <ac:chgData name="Soleil Yi" userId="c719b956-004a-4243-81dc-14be649b7814" providerId="ADAL" clId="{82D88D87-1FCB-44EA-8301-320AE08F615E}" dt="2022-09-14T01:56:04.507" v="5960" actId="947"/>
          <ac:spMkLst>
            <pc:docMk/>
            <pc:sldMk cId="2037052928" sldId="345"/>
            <ac:spMk id="4" creationId="{9E5DC292-F236-4572-8F29-DDA81C2761B5}"/>
          </ac:spMkLst>
        </pc:spChg>
        <pc:spChg chg="mod">
          <ac:chgData name="Soleil Yi" userId="c719b956-004a-4243-81dc-14be649b7814" providerId="ADAL" clId="{82D88D87-1FCB-44EA-8301-320AE08F615E}" dt="2022-09-14T01:56:04.561" v="5974" actId="947"/>
          <ac:spMkLst>
            <pc:docMk/>
            <pc:sldMk cId="2037052928" sldId="345"/>
            <ac:spMk id="11" creationId="{C88D4412-6BB9-4BEC-AC8B-56E8220921B1}"/>
          </ac:spMkLst>
        </pc:spChg>
        <pc:spChg chg="mod">
          <ac:chgData name="Soleil Yi" userId="c719b956-004a-4243-81dc-14be649b7814" providerId="ADAL" clId="{82D88D87-1FCB-44EA-8301-320AE08F615E}" dt="2022-09-14T01:56:04.559" v="5973" actId="947"/>
          <ac:spMkLst>
            <pc:docMk/>
            <pc:sldMk cId="2037052928" sldId="345"/>
            <ac:spMk id="12" creationId="{ED189976-1F3B-49F4-8A80-C278262A6C8E}"/>
          </ac:spMkLst>
        </pc:spChg>
        <pc:spChg chg="mod">
          <ac:chgData name="Soleil Yi" userId="c719b956-004a-4243-81dc-14be649b7814" providerId="ADAL" clId="{82D88D87-1FCB-44EA-8301-320AE08F615E}" dt="2022-09-14T01:56:04.563" v="5975" actId="947"/>
          <ac:spMkLst>
            <pc:docMk/>
            <pc:sldMk cId="2037052928" sldId="345"/>
            <ac:spMk id="14" creationId="{98DE642F-9889-4879-9116-F0E621CA5D12}"/>
          </ac:spMkLst>
        </pc:spChg>
        <pc:spChg chg="mod">
          <ac:chgData name="Soleil Yi" userId="c719b956-004a-4243-81dc-14be649b7814" providerId="ADAL" clId="{82D88D87-1FCB-44EA-8301-320AE08F615E}" dt="2022-09-14T01:56:04.564" v="5976" actId="947"/>
          <ac:spMkLst>
            <pc:docMk/>
            <pc:sldMk cId="2037052928" sldId="345"/>
            <ac:spMk id="19" creationId="{98BA98DA-4303-4F3C-837A-57CBD3122B41}"/>
          </ac:spMkLst>
        </pc:spChg>
      </pc:sldChg>
      <pc:sldChg chg="modSp mod">
        <pc:chgData name="Soleil Yi" userId="c719b956-004a-4243-81dc-14be649b7814" providerId="ADAL" clId="{82D88D87-1FCB-44EA-8301-320AE08F615E}" dt="2022-09-14T01:55:55.982" v="2844" actId="947"/>
        <pc:sldMkLst>
          <pc:docMk/>
          <pc:sldMk cId="89642903" sldId="350"/>
        </pc:sldMkLst>
        <pc:spChg chg="mod">
          <ac:chgData name="Soleil Yi" userId="c719b956-004a-4243-81dc-14be649b7814" providerId="ADAL" clId="{82D88D87-1FCB-44EA-8301-320AE08F615E}" dt="2022-09-14T01:55:55.811" v="2810" actId="947"/>
          <ac:spMkLst>
            <pc:docMk/>
            <pc:sldMk cId="89642903" sldId="350"/>
            <ac:spMk id="2" creationId="{B33B88CD-4B05-439F-9C9E-07B8DF7EAED6}"/>
          </ac:spMkLst>
        </pc:spChg>
        <pc:spChg chg="mod">
          <ac:chgData name="Soleil Yi" userId="c719b956-004a-4243-81dc-14be649b7814" providerId="ADAL" clId="{82D88D87-1FCB-44EA-8301-320AE08F615E}" dt="2022-09-14T01:55:55.806" v="2808" actId="947"/>
          <ac:spMkLst>
            <pc:docMk/>
            <pc:sldMk cId="89642903" sldId="350"/>
            <ac:spMk id="9" creationId="{03D713C3-F7B1-4C18-95E4-130A9FD4B84A}"/>
          </ac:spMkLst>
        </pc:spChg>
        <pc:spChg chg="mod">
          <ac:chgData name="Soleil Yi" userId="c719b956-004a-4243-81dc-14be649b7814" providerId="ADAL" clId="{82D88D87-1FCB-44EA-8301-320AE08F615E}" dt="2022-09-14T01:55:55.834" v="2816" actId="947"/>
          <ac:spMkLst>
            <pc:docMk/>
            <pc:sldMk cId="89642903" sldId="350"/>
            <ac:spMk id="12" creationId="{A0EAF5EF-5A6D-4294-B9DF-52BC43D580B5}"/>
          </ac:spMkLst>
        </pc:spChg>
        <pc:spChg chg="mod">
          <ac:chgData name="Soleil Yi" userId="c719b956-004a-4243-81dc-14be649b7814" providerId="ADAL" clId="{82D88D87-1FCB-44EA-8301-320AE08F615E}" dt="2022-09-14T01:55:55.859" v="2820" actId="947"/>
          <ac:spMkLst>
            <pc:docMk/>
            <pc:sldMk cId="89642903" sldId="350"/>
            <ac:spMk id="13" creationId="{14295A18-8BF4-4EB6-B8AC-A22E9F93CFF2}"/>
          </ac:spMkLst>
        </pc:spChg>
        <pc:spChg chg="mod">
          <ac:chgData name="Soleil Yi" userId="c719b956-004a-4243-81dc-14be649b7814" providerId="ADAL" clId="{82D88D87-1FCB-44EA-8301-320AE08F615E}" dt="2022-09-14T01:55:55.884" v="2824" actId="947"/>
          <ac:spMkLst>
            <pc:docMk/>
            <pc:sldMk cId="89642903" sldId="350"/>
            <ac:spMk id="16" creationId="{207E0486-35D7-4058-B02C-A808B2B1FDBD}"/>
          </ac:spMkLst>
        </pc:spChg>
        <pc:spChg chg="mod">
          <ac:chgData name="Soleil Yi" userId="c719b956-004a-4243-81dc-14be649b7814" providerId="ADAL" clId="{82D88D87-1FCB-44EA-8301-320AE08F615E}" dt="2022-09-14T01:55:55.904" v="2828" actId="947"/>
          <ac:spMkLst>
            <pc:docMk/>
            <pc:sldMk cId="89642903" sldId="350"/>
            <ac:spMk id="18" creationId="{1C44457F-4E4D-46B0-B2F3-D4FBB73454BC}"/>
          </ac:spMkLst>
        </pc:spChg>
        <pc:spChg chg="mod">
          <ac:chgData name="Soleil Yi" userId="c719b956-004a-4243-81dc-14be649b7814" providerId="ADAL" clId="{82D88D87-1FCB-44EA-8301-320AE08F615E}" dt="2022-09-14T01:55:55.925" v="2832" actId="947"/>
          <ac:spMkLst>
            <pc:docMk/>
            <pc:sldMk cId="89642903" sldId="350"/>
            <ac:spMk id="19" creationId="{B2CB42E6-73B2-415C-A6FB-972C3AF93C3A}"/>
          </ac:spMkLst>
        </pc:spChg>
        <pc:spChg chg="mod">
          <ac:chgData name="Soleil Yi" userId="c719b956-004a-4243-81dc-14be649b7814" providerId="ADAL" clId="{82D88D87-1FCB-44EA-8301-320AE08F615E}" dt="2022-09-14T01:55:55.942" v="2836" actId="947"/>
          <ac:spMkLst>
            <pc:docMk/>
            <pc:sldMk cId="89642903" sldId="350"/>
            <ac:spMk id="20" creationId="{10CECE53-B564-4DC4-9C64-DB4CFBF6E00A}"/>
          </ac:spMkLst>
        </pc:spChg>
        <pc:spChg chg="mod">
          <ac:chgData name="Soleil Yi" userId="c719b956-004a-4243-81dc-14be649b7814" providerId="ADAL" clId="{82D88D87-1FCB-44EA-8301-320AE08F615E}" dt="2022-09-14T01:55:55.961" v="2840" actId="947"/>
          <ac:spMkLst>
            <pc:docMk/>
            <pc:sldMk cId="89642903" sldId="350"/>
            <ac:spMk id="22" creationId="{E54181BA-1D0E-415E-9097-45D35601F53B}"/>
          </ac:spMkLst>
        </pc:spChg>
        <pc:spChg chg="mod">
          <ac:chgData name="Soleil Yi" userId="c719b956-004a-4243-81dc-14be649b7814" providerId="ADAL" clId="{82D88D87-1FCB-44EA-8301-320AE08F615E}" dt="2022-09-14T01:55:55.982" v="2844" actId="947"/>
          <ac:spMkLst>
            <pc:docMk/>
            <pc:sldMk cId="89642903" sldId="350"/>
            <ac:spMk id="23" creationId="{2E51C4A0-EF15-4566-97B4-9B9EED4A2138}"/>
          </ac:spMkLst>
        </pc:spChg>
        <pc:spChg chg="mod">
          <ac:chgData name="Soleil Yi" userId="c719b956-004a-4243-81dc-14be649b7814" providerId="ADAL" clId="{82D88D87-1FCB-44EA-8301-320AE08F615E}" dt="2022-09-14T01:55:55.732" v="2792" actId="947"/>
          <ac:spMkLst>
            <pc:docMk/>
            <pc:sldMk cId="89642903" sldId="350"/>
            <ac:spMk id="27" creationId="{6FE5D3F1-5413-4599-AAFB-E246850CAB28}"/>
          </ac:spMkLst>
        </pc:spChg>
        <pc:spChg chg="mod">
          <ac:chgData name="Soleil Yi" userId="c719b956-004a-4243-81dc-14be649b7814" providerId="ADAL" clId="{82D88D87-1FCB-44EA-8301-320AE08F615E}" dt="2022-09-14T01:55:55.817" v="2812" actId="947"/>
          <ac:spMkLst>
            <pc:docMk/>
            <pc:sldMk cId="89642903" sldId="350"/>
            <ac:spMk id="28" creationId="{94D33926-C48E-4121-9C28-9EF87D5A13BD}"/>
          </ac:spMkLst>
        </pc:spChg>
        <pc:spChg chg="mod">
          <ac:chgData name="Soleil Yi" userId="c719b956-004a-4243-81dc-14be649b7814" providerId="ADAL" clId="{82D88D87-1FCB-44EA-8301-320AE08F615E}" dt="2022-09-14T01:55:55.805" v="2807" actId="947"/>
          <ac:spMkLst>
            <pc:docMk/>
            <pc:sldMk cId="89642903" sldId="350"/>
            <ac:spMk id="35" creationId="{7B71CB0E-7DD9-4BA7-AFA5-CA0135D00E9B}"/>
          </ac:spMkLst>
        </pc:spChg>
        <pc:spChg chg="mod">
          <ac:chgData name="Soleil Yi" userId="c719b956-004a-4243-81dc-14be649b7814" providerId="ADAL" clId="{82D88D87-1FCB-44EA-8301-320AE08F615E}" dt="2022-09-14T01:55:55.815" v="2811" actId="947"/>
          <ac:spMkLst>
            <pc:docMk/>
            <pc:sldMk cId="89642903" sldId="350"/>
            <ac:spMk id="36" creationId="{8FB05AA4-1EA0-4D23-87BC-90703624803B}"/>
          </ac:spMkLst>
        </pc:spChg>
      </pc:sldChg>
      <pc:sldChg chg="modSp mod">
        <pc:chgData name="Soleil Yi" userId="c719b956-004a-4243-81dc-14be649b7814" providerId="ADAL" clId="{82D88D87-1FCB-44EA-8301-320AE08F615E}" dt="2022-09-14T01:56:04.692" v="6001" actId="27636"/>
        <pc:sldMkLst>
          <pc:docMk/>
          <pc:sldMk cId="2923251767" sldId="352"/>
        </pc:sldMkLst>
        <pc:spChg chg="mod">
          <ac:chgData name="Soleil Yi" userId="c719b956-004a-4243-81dc-14be649b7814" providerId="ADAL" clId="{82D88D87-1FCB-44EA-8301-320AE08F615E}" dt="2022-09-14T01:55:50.096" v="1059" actId="947"/>
          <ac:spMkLst>
            <pc:docMk/>
            <pc:sldMk cId="2923251767" sldId="352"/>
            <ac:spMk id="54" creationId="{EF8F71F2-6909-486F-B31C-4FDD7D09FE02}"/>
          </ac:spMkLst>
        </pc:spChg>
        <pc:spChg chg="mod">
          <ac:chgData name="Soleil Yi" userId="c719b956-004a-4243-81dc-14be649b7814" providerId="ADAL" clId="{82D88D87-1FCB-44EA-8301-320AE08F615E}" dt="2022-09-14T01:56:04.692" v="6001" actId="27636"/>
          <ac:spMkLst>
            <pc:docMk/>
            <pc:sldMk cId="2923251767" sldId="352"/>
            <ac:spMk id="55" creationId="{82763785-85C8-4A08-A88D-E8EFCCB0DE2C}"/>
          </ac:spMkLst>
        </pc:spChg>
        <pc:spChg chg="mod">
          <ac:chgData name="Soleil Yi" userId="c719b956-004a-4243-81dc-14be649b7814" providerId="ADAL" clId="{82D88D87-1FCB-44EA-8301-320AE08F615E}" dt="2022-09-14T01:55:50.030" v="1023" actId="947"/>
          <ac:spMkLst>
            <pc:docMk/>
            <pc:sldMk cId="2923251767" sldId="352"/>
            <ac:spMk id="80" creationId="{FC3ACE00-76C3-4B64-8164-EDAF77E0FEA8}"/>
          </ac:spMkLst>
        </pc:spChg>
        <pc:spChg chg="mod">
          <ac:chgData name="Soleil Yi" userId="c719b956-004a-4243-81dc-14be649b7814" providerId="ADAL" clId="{82D88D87-1FCB-44EA-8301-320AE08F615E}" dt="2022-09-14T01:55:50.036" v="1027" actId="947"/>
          <ac:spMkLst>
            <pc:docMk/>
            <pc:sldMk cId="2923251767" sldId="352"/>
            <ac:spMk id="81" creationId="{EF813BAB-A660-4332-849D-1BB3F4A70555}"/>
          </ac:spMkLst>
        </pc:spChg>
        <pc:spChg chg="mod">
          <ac:chgData name="Soleil Yi" userId="c719b956-004a-4243-81dc-14be649b7814" providerId="ADAL" clId="{82D88D87-1FCB-44EA-8301-320AE08F615E}" dt="2022-09-14T01:55:50.337" v="1116" actId="947"/>
          <ac:spMkLst>
            <pc:docMk/>
            <pc:sldMk cId="2923251767" sldId="352"/>
            <ac:spMk id="82" creationId="{1AAA1A3A-B1A9-40AB-BE42-2940BCDB966D}"/>
          </ac:spMkLst>
        </pc:spChg>
        <pc:spChg chg="mod">
          <ac:chgData name="Soleil Yi" userId="c719b956-004a-4243-81dc-14be649b7814" providerId="ADAL" clId="{82D88D87-1FCB-44EA-8301-320AE08F615E}" dt="2022-09-14T01:55:50.408" v="1150" actId="947"/>
          <ac:spMkLst>
            <pc:docMk/>
            <pc:sldMk cId="2923251767" sldId="352"/>
            <ac:spMk id="84" creationId="{A151EAD8-D0BF-4344-8ED1-AED98E7E711C}"/>
          </ac:spMkLst>
        </pc:spChg>
        <pc:spChg chg="mod">
          <ac:chgData name="Soleil Yi" userId="c719b956-004a-4243-81dc-14be649b7814" providerId="ADAL" clId="{82D88D87-1FCB-44EA-8301-320AE08F615E}" dt="2022-09-14T01:55:50.364" v="1130" actId="947"/>
          <ac:spMkLst>
            <pc:docMk/>
            <pc:sldMk cId="2923251767" sldId="352"/>
            <ac:spMk id="85" creationId="{29696AFF-55B4-49AD-A0E2-9B7E4F88E138}"/>
          </ac:spMkLst>
        </pc:spChg>
        <pc:spChg chg="mod">
          <ac:chgData name="Soleil Yi" userId="c719b956-004a-4243-81dc-14be649b7814" providerId="ADAL" clId="{82D88D87-1FCB-44EA-8301-320AE08F615E}" dt="2022-09-14T01:55:50.403" v="1147" actId="947"/>
          <ac:spMkLst>
            <pc:docMk/>
            <pc:sldMk cId="2923251767" sldId="352"/>
            <ac:spMk id="86" creationId="{505BF808-3A1C-484B-B2A7-177830B395AA}"/>
          </ac:spMkLst>
        </pc:spChg>
        <pc:spChg chg="mod">
          <ac:chgData name="Soleil Yi" userId="c719b956-004a-4243-81dc-14be649b7814" providerId="ADAL" clId="{82D88D87-1FCB-44EA-8301-320AE08F615E}" dt="2022-09-14T01:55:50.394" v="1143" actId="947"/>
          <ac:spMkLst>
            <pc:docMk/>
            <pc:sldMk cId="2923251767" sldId="352"/>
            <ac:spMk id="87" creationId="{9DDBAB1E-FF49-4C33-94C5-EB7A8B4FFA72}"/>
          </ac:spMkLst>
        </pc:spChg>
        <pc:spChg chg="mod">
          <ac:chgData name="Soleil Yi" userId="c719b956-004a-4243-81dc-14be649b7814" providerId="ADAL" clId="{82D88D87-1FCB-44EA-8301-320AE08F615E}" dt="2022-09-14T01:55:50.363" v="1129" actId="947"/>
          <ac:spMkLst>
            <pc:docMk/>
            <pc:sldMk cId="2923251767" sldId="352"/>
            <ac:spMk id="88" creationId="{91CE4542-27D4-4021-8806-64CC4042A127}"/>
          </ac:spMkLst>
        </pc:spChg>
        <pc:spChg chg="mod">
          <ac:chgData name="Soleil Yi" userId="c719b956-004a-4243-81dc-14be649b7814" providerId="ADAL" clId="{82D88D87-1FCB-44EA-8301-320AE08F615E}" dt="2022-09-14T01:55:50.406" v="1149" actId="947"/>
          <ac:spMkLst>
            <pc:docMk/>
            <pc:sldMk cId="2923251767" sldId="352"/>
            <ac:spMk id="89" creationId="{96444F03-DA25-492C-81BD-A0519D396F88}"/>
          </ac:spMkLst>
        </pc:spChg>
        <pc:spChg chg="mod">
          <ac:chgData name="Soleil Yi" userId="c719b956-004a-4243-81dc-14be649b7814" providerId="ADAL" clId="{82D88D87-1FCB-44EA-8301-320AE08F615E}" dt="2022-09-14T01:55:50.401" v="1146" actId="947"/>
          <ac:spMkLst>
            <pc:docMk/>
            <pc:sldMk cId="2923251767" sldId="352"/>
            <ac:spMk id="90" creationId="{2F7D1E4E-5DA0-4C34-ACAD-8B076318A76F}"/>
          </ac:spMkLst>
        </pc:spChg>
        <pc:spChg chg="mod">
          <ac:chgData name="Soleil Yi" userId="c719b956-004a-4243-81dc-14be649b7814" providerId="ADAL" clId="{82D88D87-1FCB-44EA-8301-320AE08F615E}" dt="2022-09-14T01:55:50.338" v="1117" actId="947"/>
          <ac:spMkLst>
            <pc:docMk/>
            <pc:sldMk cId="2923251767" sldId="352"/>
            <ac:spMk id="92" creationId="{0D332C4C-54F9-4AE5-AF80-E0C0F23B9EEE}"/>
          </ac:spMkLst>
        </pc:spChg>
        <pc:spChg chg="mod">
          <ac:chgData name="Soleil Yi" userId="c719b956-004a-4243-81dc-14be649b7814" providerId="ADAL" clId="{82D88D87-1FCB-44EA-8301-320AE08F615E}" dt="2022-09-14T01:55:50.428" v="1160" actId="947"/>
          <ac:spMkLst>
            <pc:docMk/>
            <pc:sldMk cId="2923251767" sldId="352"/>
            <ac:spMk id="93" creationId="{877BE8CC-B83F-44D0-A8E3-8A92A34F572B}"/>
          </ac:spMkLst>
        </pc:spChg>
        <pc:spChg chg="mod">
          <ac:chgData name="Soleil Yi" userId="c719b956-004a-4243-81dc-14be649b7814" providerId="ADAL" clId="{82D88D87-1FCB-44EA-8301-320AE08F615E}" dt="2022-09-14T01:55:50.351" v="1124" actId="947"/>
          <ac:spMkLst>
            <pc:docMk/>
            <pc:sldMk cId="2923251767" sldId="352"/>
            <ac:spMk id="95" creationId="{1FE4EFBF-3A03-47BA-ADA0-2D1B78B6FF00}"/>
          </ac:spMkLst>
        </pc:spChg>
        <pc:spChg chg="mod">
          <ac:chgData name="Soleil Yi" userId="c719b956-004a-4243-81dc-14be649b7814" providerId="ADAL" clId="{82D88D87-1FCB-44EA-8301-320AE08F615E}" dt="2022-09-14T01:55:50.433" v="1162" actId="947"/>
          <ac:spMkLst>
            <pc:docMk/>
            <pc:sldMk cId="2923251767" sldId="352"/>
            <ac:spMk id="96" creationId="{984FAD66-D34D-4A7A-9645-368DC8CAB338}"/>
          </ac:spMkLst>
        </pc:spChg>
        <pc:spChg chg="mod">
          <ac:chgData name="Soleil Yi" userId="c719b956-004a-4243-81dc-14be649b7814" providerId="ADAL" clId="{82D88D87-1FCB-44EA-8301-320AE08F615E}" dt="2022-09-14T01:55:50.374" v="1135" actId="947"/>
          <ac:spMkLst>
            <pc:docMk/>
            <pc:sldMk cId="2923251767" sldId="352"/>
            <ac:spMk id="98" creationId="{FF6BC53A-4925-4B61-AF8D-9B9D1D527469}"/>
          </ac:spMkLst>
        </pc:spChg>
        <pc:spChg chg="mod">
          <ac:chgData name="Soleil Yi" userId="c719b956-004a-4243-81dc-14be649b7814" providerId="ADAL" clId="{82D88D87-1FCB-44EA-8301-320AE08F615E}" dt="2022-09-14T01:55:50.436" v="1163" actId="947"/>
          <ac:spMkLst>
            <pc:docMk/>
            <pc:sldMk cId="2923251767" sldId="352"/>
            <ac:spMk id="99" creationId="{DD4F1AF6-C0EF-4AAF-85EC-1542BD2C3733}"/>
          </ac:spMkLst>
        </pc:spChg>
        <pc:spChg chg="mod">
          <ac:chgData name="Soleil Yi" userId="c719b956-004a-4243-81dc-14be649b7814" providerId="ADAL" clId="{82D88D87-1FCB-44EA-8301-320AE08F615E}" dt="2022-09-14T01:55:50.366" v="1131" actId="947"/>
          <ac:spMkLst>
            <pc:docMk/>
            <pc:sldMk cId="2923251767" sldId="352"/>
            <ac:spMk id="100" creationId="{C47BB912-737C-4E25-946C-D19EEA83F1EA}"/>
          </ac:spMkLst>
        </pc:spChg>
        <pc:spChg chg="mod">
          <ac:chgData name="Soleil Yi" userId="c719b956-004a-4243-81dc-14be649b7814" providerId="ADAL" clId="{82D88D87-1FCB-44EA-8301-320AE08F615E}" dt="2022-09-14T01:55:50.412" v="1152" actId="947"/>
          <ac:spMkLst>
            <pc:docMk/>
            <pc:sldMk cId="2923251767" sldId="352"/>
            <ac:spMk id="101" creationId="{1A7E9E00-9483-4EDE-8B90-8A3B3A140D18}"/>
          </ac:spMkLst>
        </pc:spChg>
        <pc:spChg chg="mod">
          <ac:chgData name="Soleil Yi" userId="c719b956-004a-4243-81dc-14be649b7814" providerId="ADAL" clId="{82D88D87-1FCB-44EA-8301-320AE08F615E}" dt="2022-09-14T01:55:50.041" v="1031" actId="947"/>
          <ac:spMkLst>
            <pc:docMk/>
            <pc:sldMk cId="2923251767" sldId="352"/>
            <ac:spMk id="103" creationId="{091BCD21-8051-4306-B8DB-9925A9E1D985}"/>
          </ac:spMkLst>
        </pc:spChg>
        <pc:spChg chg="mod">
          <ac:chgData name="Soleil Yi" userId="c719b956-004a-4243-81dc-14be649b7814" providerId="ADAL" clId="{82D88D87-1FCB-44EA-8301-320AE08F615E}" dt="2022-09-14T01:55:50.048" v="1035" actId="947"/>
          <ac:spMkLst>
            <pc:docMk/>
            <pc:sldMk cId="2923251767" sldId="352"/>
            <ac:spMk id="104" creationId="{DA023532-32EC-40B6-8FE0-50E66BB601CB}"/>
          </ac:spMkLst>
        </pc:spChg>
        <pc:spChg chg="mod">
          <ac:chgData name="Soleil Yi" userId="c719b956-004a-4243-81dc-14be649b7814" providerId="ADAL" clId="{82D88D87-1FCB-44EA-8301-320AE08F615E}" dt="2022-09-14T01:55:50.348" v="1123" actId="947"/>
          <ac:spMkLst>
            <pc:docMk/>
            <pc:sldMk cId="2923251767" sldId="352"/>
            <ac:spMk id="106" creationId="{29512FED-5AA8-46DE-9444-7C3F0C9C0DFA}"/>
          </ac:spMkLst>
        </pc:spChg>
        <pc:spChg chg="mod">
          <ac:chgData name="Soleil Yi" userId="c719b956-004a-4243-81dc-14be649b7814" providerId="ADAL" clId="{82D88D87-1FCB-44EA-8301-320AE08F615E}" dt="2022-09-14T01:55:50.390" v="1141" actId="947"/>
          <ac:spMkLst>
            <pc:docMk/>
            <pc:sldMk cId="2923251767" sldId="352"/>
            <ac:spMk id="107" creationId="{B2172D21-F2B5-4BD5-8F3D-B2B3F4EA1E1D}"/>
          </ac:spMkLst>
        </pc:spChg>
        <pc:spChg chg="mod">
          <ac:chgData name="Soleil Yi" userId="c719b956-004a-4243-81dc-14be649b7814" providerId="ADAL" clId="{82D88D87-1FCB-44EA-8301-320AE08F615E}" dt="2022-09-14T01:55:50.068" v="1039" actId="947"/>
          <ac:spMkLst>
            <pc:docMk/>
            <pc:sldMk cId="2923251767" sldId="352"/>
            <ac:spMk id="109" creationId="{FA6D3E2A-3551-4701-A4A2-CC687FADB97A}"/>
          </ac:spMkLst>
        </pc:spChg>
        <pc:spChg chg="mod">
          <ac:chgData name="Soleil Yi" userId="c719b956-004a-4243-81dc-14be649b7814" providerId="ADAL" clId="{82D88D87-1FCB-44EA-8301-320AE08F615E}" dt="2022-09-14T01:55:50.333" v="1114" actId="947"/>
          <ac:spMkLst>
            <pc:docMk/>
            <pc:sldMk cId="2923251767" sldId="352"/>
            <ac:spMk id="110" creationId="{CCA37144-DF85-4543-B7E5-DE75C8E904EE}"/>
          </ac:spMkLst>
        </pc:spChg>
        <pc:spChg chg="mod">
          <ac:chgData name="Soleil Yi" userId="c719b956-004a-4243-81dc-14be649b7814" providerId="ADAL" clId="{82D88D87-1FCB-44EA-8301-320AE08F615E}" dt="2022-09-14T01:55:50.410" v="1151" actId="947"/>
          <ac:spMkLst>
            <pc:docMk/>
            <pc:sldMk cId="2923251767" sldId="352"/>
            <ac:spMk id="111" creationId="{28B8B7DD-6325-4940-AC57-214CA2006D0A}"/>
          </ac:spMkLst>
        </pc:spChg>
        <pc:spChg chg="mod">
          <ac:chgData name="Soleil Yi" userId="c719b956-004a-4243-81dc-14be649b7814" providerId="ADAL" clId="{82D88D87-1FCB-44EA-8301-320AE08F615E}" dt="2022-09-14T01:55:50.339" v="1118" actId="947"/>
          <ac:spMkLst>
            <pc:docMk/>
            <pc:sldMk cId="2923251767" sldId="352"/>
            <ac:spMk id="112" creationId="{9A5B3A44-E6AF-4FD6-803A-2D1C3C4AF28A}"/>
          </ac:spMkLst>
        </pc:spChg>
        <pc:spChg chg="mod">
          <ac:chgData name="Soleil Yi" userId="c719b956-004a-4243-81dc-14be649b7814" providerId="ADAL" clId="{82D88D87-1FCB-44EA-8301-320AE08F615E}" dt="2022-09-14T01:55:50.073" v="1043" actId="947"/>
          <ac:spMkLst>
            <pc:docMk/>
            <pc:sldMk cId="2923251767" sldId="352"/>
            <ac:spMk id="113" creationId="{6D76DC46-0704-46B1-BE62-89AF372714C2}"/>
          </ac:spMkLst>
        </pc:spChg>
        <pc:spChg chg="mod">
          <ac:chgData name="Soleil Yi" userId="c719b956-004a-4243-81dc-14be649b7814" providerId="ADAL" clId="{82D88D87-1FCB-44EA-8301-320AE08F615E}" dt="2022-09-14T01:55:50.078" v="1047" actId="947"/>
          <ac:spMkLst>
            <pc:docMk/>
            <pc:sldMk cId="2923251767" sldId="352"/>
            <ac:spMk id="114" creationId="{74D18314-7A90-49BB-A526-B4AE62214AE5}"/>
          </ac:spMkLst>
        </pc:spChg>
        <pc:spChg chg="mod">
          <ac:chgData name="Soleil Yi" userId="c719b956-004a-4243-81dc-14be649b7814" providerId="ADAL" clId="{82D88D87-1FCB-44EA-8301-320AE08F615E}" dt="2022-09-14T01:55:50.398" v="1145" actId="947"/>
          <ac:spMkLst>
            <pc:docMk/>
            <pc:sldMk cId="2923251767" sldId="352"/>
            <ac:spMk id="115" creationId="{8FE0CFF0-E457-437B-953D-BB9F566C8857}"/>
          </ac:spMkLst>
        </pc:spChg>
        <pc:spChg chg="mod">
          <ac:chgData name="Soleil Yi" userId="c719b956-004a-4243-81dc-14be649b7814" providerId="ADAL" clId="{82D88D87-1FCB-44EA-8301-320AE08F615E}" dt="2022-09-14T01:55:50.396" v="1144" actId="947"/>
          <ac:spMkLst>
            <pc:docMk/>
            <pc:sldMk cId="2923251767" sldId="352"/>
            <ac:spMk id="116" creationId="{F589B953-2D2A-491F-A02F-5C785B5A0947}"/>
          </ac:spMkLst>
        </pc:spChg>
        <pc:spChg chg="mod">
          <ac:chgData name="Soleil Yi" userId="c719b956-004a-4243-81dc-14be649b7814" providerId="ADAL" clId="{82D88D87-1FCB-44EA-8301-320AE08F615E}" dt="2022-09-14T01:55:50.084" v="1051" actId="947"/>
          <ac:spMkLst>
            <pc:docMk/>
            <pc:sldMk cId="2923251767" sldId="352"/>
            <ac:spMk id="118" creationId="{CB4BA5A0-5A7D-4929-B94B-06368F9A011E}"/>
          </ac:spMkLst>
        </pc:spChg>
        <pc:spChg chg="mod">
          <ac:chgData name="Soleil Yi" userId="c719b956-004a-4243-81dc-14be649b7814" providerId="ADAL" clId="{82D88D87-1FCB-44EA-8301-320AE08F615E}" dt="2022-09-14T01:55:50.089" v="1055" actId="947"/>
          <ac:spMkLst>
            <pc:docMk/>
            <pc:sldMk cId="2923251767" sldId="352"/>
            <ac:spMk id="119" creationId="{73EABFC7-D764-430D-AC6E-E248DF0C47F8}"/>
          </ac:spMkLst>
        </pc:spChg>
        <pc:spChg chg="mod">
          <ac:chgData name="Soleil Yi" userId="c719b956-004a-4243-81dc-14be649b7814" providerId="ADAL" clId="{82D88D87-1FCB-44EA-8301-320AE08F615E}" dt="2022-09-14T01:55:50.361" v="1128" actId="947"/>
          <ac:spMkLst>
            <pc:docMk/>
            <pc:sldMk cId="2923251767" sldId="352"/>
            <ac:spMk id="121" creationId="{46A210B0-9C56-4A66-9C65-E79C4035E5E1}"/>
          </ac:spMkLst>
        </pc:spChg>
        <pc:spChg chg="mod">
          <ac:chgData name="Soleil Yi" userId="c719b956-004a-4243-81dc-14be649b7814" providerId="ADAL" clId="{82D88D87-1FCB-44EA-8301-320AE08F615E}" dt="2022-09-14T01:55:50.340" v="1119" actId="947"/>
          <ac:spMkLst>
            <pc:docMk/>
            <pc:sldMk cId="2923251767" sldId="352"/>
            <ac:spMk id="122" creationId="{FE36E4A7-A73D-4720-890B-AFAC9196C016}"/>
          </ac:spMkLst>
        </pc:spChg>
      </pc:sldChg>
      <pc:sldChg chg="modSp mod">
        <pc:chgData name="Soleil Yi" userId="c719b956-004a-4243-81dc-14be649b7814" providerId="ADAL" clId="{82D88D87-1FCB-44EA-8301-320AE08F615E}" dt="2022-09-14T01:55:56.287" v="2988" actId="947"/>
        <pc:sldMkLst>
          <pc:docMk/>
          <pc:sldMk cId="2315483114" sldId="354"/>
        </pc:sldMkLst>
        <pc:spChg chg="mod">
          <ac:chgData name="Soleil Yi" userId="c719b956-004a-4243-81dc-14be649b7814" providerId="ADAL" clId="{82D88D87-1FCB-44EA-8301-320AE08F615E}" dt="2022-09-14T01:55:56.284" v="2987" actId="947"/>
          <ac:spMkLst>
            <pc:docMk/>
            <pc:sldMk cId="2315483114" sldId="354"/>
            <ac:spMk id="2" creationId="{25F15233-79B7-4AFA-97DB-F630EEC14756}"/>
          </ac:spMkLst>
        </pc:spChg>
        <pc:spChg chg="mod">
          <ac:chgData name="Soleil Yi" userId="c719b956-004a-4243-81dc-14be649b7814" providerId="ADAL" clId="{82D88D87-1FCB-44EA-8301-320AE08F615E}" dt="2022-09-14T01:55:56.287" v="2988" actId="947"/>
          <ac:spMkLst>
            <pc:docMk/>
            <pc:sldMk cId="2315483114" sldId="354"/>
            <ac:spMk id="3" creationId="{8A0CB447-D8F7-4949-B1E5-58F636A87C78}"/>
          </ac:spMkLst>
        </pc:spChg>
        <pc:spChg chg="mod">
          <ac:chgData name="Soleil Yi" userId="c719b956-004a-4243-81dc-14be649b7814" providerId="ADAL" clId="{82D88D87-1FCB-44EA-8301-320AE08F615E}" dt="2022-09-14T01:55:56.063" v="2876" actId="947"/>
          <ac:spMkLst>
            <pc:docMk/>
            <pc:sldMk cId="2315483114" sldId="354"/>
            <ac:spMk id="4" creationId="{7E859A50-043D-447A-B5A1-5AF9267F80E6}"/>
          </ac:spMkLst>
        </pc:spChg>
        <pc:spChg chg="mod">
          <ac:chgData name="Soleil Yi" userId="c719b956-004a-4243-81dc-14be649b7814" providerId="ADAL" clId="{82D88D87-1FCB-44EA-8301-320AE08F615E}" dt="2022-09-14T01:55:56.070" v="2880" actId="947"/>
          <ac:spMkLst>
            <pc:docMk/>
            <pc:sldMk cId="2315483114" sldId="354"/>
            <ac:spMk id="6" creationId="{5F2E0C5D-F308-47C1-96BF-3D489C59BC4A}"/>
          </ac:spMkLst>
        </pc:spChg>
        <pc:spChg chg="mod">
          <ac:chgData name="Soleil Yi" userId="c719b956-004a-4243-81dc-14be649b7814" providerId="ADAL" clId="{82D88D87-1FCB-44EA-8301-320AE08F615E}" dt="2022-09-14T01:55:56.015" v="2848" actId="947"/>
          <ac:spMkLst>
            <pc:docMk/>
            <pc:sldMk cId="2315483114" sldId="354"/>
            <ac:spMk id="31" creationId="{81252BB7-32B1-4F44-B2D9-8E765CFE87FE}"/>
          </ac:spMkLst>
        </pc:spChg>
        <pc:spChg chg="mod">
          <ac:chgData name="Soleil Yi" userId="c719b956-004a-4243-81dc-14be649b7814" providerId="ADAL" clId="{82D88D87-1FCB-44EA-8301-320AE08F615E}" dt="2022-09-14T01:55:56.021" v="2852" actId="947"/>
          <ac:spMkLst>
            <pc:docMk/>
            <pc:sldMk cId="2315483114" sldId="354"/>
            <ac:spMk id="32" creationId="{BFD0E138-366A-4479-B489-E579DD7DF37C}"/>
          </ac:spMkLst>
        </pc:spChg>
        <pc:spChg chg="mod">
          <ac:chgData name="Soleil Yi" userId="c719b956-004a-4243-81dc-14be649b7814" providerId="ADAL" clId="{82D88D87-1FCB-44EA-8301-320AE08F615E}" dt="2022-09-14T01:55:56.028" v="2856" actId="947"/>
          <ac:spMkLst>
            <pc:docMk/>
            <pc:sldMk cId="2315483114" sldId="354"/>
            <ac:spMk id="36" creationId="{A7AA8D17-F57E-4D55-97AF-05BF65B41460}"/>
          </ac:spMkLst>
        </pc:spChg>
        <pc:spChg chg="mod">
          <ac:chgData name="Soleil Yi" userId="c719b956-004a-4243-81dc-14be649b7814" providerId="ADAL" clId="{82D88D87-1FCB-44EA-8301-320AE08F615E}" dt="2022-09-14T01:55:56.035" v="2860" actId="947"/>
          <ac:spMkLst>
            <pc:docMk/>
            <pc:sldMk cId="2315483114" sldId="354"/>
            <ac:spMk id="37" creationId="{5F44A10C-3FF4-4378-B6F8-EC0F18C0C517}"/>
          </ac:spMkLst>
        </pc:spChg>
        <pc:spChg chg="mod">
          <ac:chgData name="Soleil Yi" userId="c719b956-004a-4243-81dc-14be649b7814" providerId="ADAL" clId="{82D88D87-1FCB-44EA-8301-320AE08F615E}" dt="2022-09-14T01:55:56.042" v="2864" actId="947"/>
          <ac:spMkLst>
            <pc:docMk/>
            <pc:sldMk cId="2315483114" sldId="354"/>
            <ac:spMk id="41" creationId="{9DE93A2A-3D24-45BD-A996-828AF4A0B906}"/>
          </ac:spMkLst>
        </pc:spChg>
        <pc:spChg chg="mod">
          <ac:chgData name="Soleil Yi" userId="c719b956-004a-4243-81dc-14be649b7814" providerId="ADAL" clId="{82D88D87-1FCB-44EA-8301-320AE08F615E}" dt="2022-09-14T01:55:56.049" v="2868" actId="947"/>
          <ac:spMkLst>
            <pc:docMk/>
            <pc:sldMk cId="2315483114" sldId="354"/>
            <ac:spMk id="42" creationId="{478B6B86-07A1-4A04-8036-F199FA74E41A}"/>
          </ac:spMkLst>
        </pc:spChg>
        <pc:spChg chg="mod">
          <ac:chgData name="Soleil Yi" userId="c719b956-004a-4243-81dc-14be649b7814" providerId="ADAL" clId="{82D88D87-1FCB-44EA-8301-320AE08F615E}" dt="2022-09-14T01:55:56.055" v="2872" actId="947"/>
          <ac:spMkLst>
            <pc:docMk/>
            <pc:sldMk cId="2315483114" sldId="354"/>
            <ac:spMk id="43" creationId="{0B63C859-E5FB-495C-A539-BE927AF002EA}"/>
          </ac:spMkLst>
        </pc:spChg>
        <pc:spChg chg="mod">
          <ac:chgData name="Soleil Yi" userId="c719b956-004a-4243-81dc-14be649b7814" providerId="ADAL" clId="{82D88D87-1FCB-44EA-8301-320AE08F615E}" dt="2022-09-14T01:55:56.076" v="2884" actId="947"/>
          <ac:spMkLst>
            <pc:docMk/>
            <pc:sldMk cId="2315483114" sldId="354"/>
            <ac:spMk id="132" creationId="{CC386051-537A-4136-9DB0-B3FF5F92F86C}"/>
          </ac:spMkLst>
        </pc:spChg>
        <pc:spChg chg="mod">
          <ac:chgData name="Soleil Yi" userId="c719b956-004a-4243-81dc-14be649b7814" providerId="ADAL" clId="{82D88D87-1FCB-44EA-8301-320AE08F615E}" dt="2022-09-14T01:55:56.083" v="2888" actId="947"/>
          <ac:spMkLst>
            <pc:docMk/>
            <pc:sldMk cId="2315483114" sldId="354"/>
            <ac:spMk id="133" creationId="{9E45DAD9-A7BC-4239-BC93-E7A32C41526F}"/>
          </ac:spMkLst>
        </pc:spChg>
        <pc:spChg chg="mod">
          <ac:chgData name="Soleil Yi" userId="c719b956-004a-4243-81dc-14be649b7814" providerId="ADAL" clId="{82D88D87-1FCB-44EA-8301-320AE08F615E}" dt="2022-09-14T01:55:56.089" v="2892" actId="947"/>
          <ac:spMkLst>
            <pc:docMk/>
            <pc:sldMk cId="2315483114" sldId="354"/>
            <ac:spMk id="134" creationId="{947C1067-4C1E-4F8A-9FCF-A24438E0B20E}"/>
          </ac:spMkLst>
        </pc:spChg>
        <pc:spChg chg="mod">
          <ac:chgData name="Soleil Yi" userId="c719b956-004a-4243-81dc-14be649b7814" providerId="ADAL" clId="{82D88D87-1FCB-44EA-8301-320AE08F615E}" dt="2022-09-14T01:55:56.096" v="2896" actId="947"/>
          <ac:spMkLst>
            <pc:docMk/>
            <pc:sldMk cId="2315483114" sldId="354"/>
            <ac:spMk id="135" creationId="{78358F32-BC01-40E6-A4F1-49A28B0B66B2}"/>
          </ac:spMkLst>
        </pc:spChg>
        <pc:spChg chg="mod">
          <ac:chgData name="Soleil Yi" userId="c719b956-004a-4243-81dc-14be649b7814" providerId="ADAL" clId="{82D88D87-1FCB-44EA-8301-320AE08F615E}" dt="2022-09-14T01:55:56.103" v="2900" actId="947"/>
          <ac:spMkLst>
            <pc:docMk/>
            <pc:sldMk cId="2315483114" sldId="354"/>
            <ac:spMk id="136" creationId="{D8B58AC8-EF22-42CF-9120-BF54AA2AF78C}"/>
          </ac:spMkLst>
        </pc:spChg>
        <pc:spChg chg="mod">
          <ac:chgData name="Soleil Yi" userId="c719b956-004a-4243-81dc-14be649b7814" providerId="ADAL" clId="{82D88D87-1FCB-44EA-8301-320AE08F615E}" dt="2022-09-14T01:55:56.110" v="2904" actId="947"/>
          <ac:spMkLst>
            <pc:docMk/>
            <pc:sldMk cId="2315483114" sldId="354"/>
            <ac:spMk id="138" creationId="{AA617539-888A-4F14-8929-89EFDC7A4AED}"/>
          </ac:spMkLst>
        </pc:spChg>
        <pc:spChg chg="mod">
          <ac:chgData name="Soleil Yi" userId="c719b956-004a-4243-81dc-14be649b7814" providerId="ADAL" clId="{82D88D87-1FCB-44EA-8301-320AE08F615E}" dt="2022-09-14T01:55:56.117" v="2908" actId="947"/>
          <ac:spMkLst>
            <pc:docMk/>
            <pc:sldMk cId="2315483114" sldId="354"/>
            <ac:spMk id="139" creationId="{4CF55D93-F6C9-411E-86B2-5E740FEC8CCB}"/>
          </ac:spMkLst>
        </pc:spChg>
        <pc:spChg chg="mod">
          <ac:chgData name="Soleil Yi" userId="c719b956-004a-4243-81dc-14be649b7814" providerId="ADAL" clId="{82D88D87-1FCB-44EA-8301-320AE08F615E}" dt="2022-09-14T01:55:56.123" v="2912" actId="947"/>
          <ac:spMkLst>
            <pc:docMk/>
            <pc:sldMk cId="2315483114" sldId="354"/>
            <ac:spMk id="140" creationId="{8D9FF367-8126-46A8-B830-A7E48372419E}"/>
          </ac:spMkLst>
        </pc:spChg>
        <pc:spChg chg="mod">
          <ac:chgData name="Soleil Yi" userId="c719b956-004a-4243-81dc-14be649b7814" providerId="ADAL" clId="{82D88D87-1FCB-44EA-8301-320AE08F615E}" dt="2022-09-14T01:55:56.131" v="2916" actId="947"/>
          <ac:spMkLst>
            <pc:docMk/>
            <pc:sldMk cId="2315483114" sldId="354"/>
            <ac:spMk id="141" creationId="{23E28703-675F-4056-B129-30C3E7D59CAE}"/>
          </ac:spMkLst>
        </pc:spChg>
        <pc:spChg chg="mod">
          <ac:chgData name="Soleil Yi" userId="c719b956-004a-4243-81dc-14be649b7814" providerId="ADAL" clId="{82D88D87-1FCB-44EA-8301-320AE08F615E}" dt="2022-09-14T01:55:56.139" v="2920" actId="947"/>
          <ac:spMkLst>
            <pc:docMk/>
            <pc:sldMk cId="2315483114" sldId="354"/>
            <ac:spMk id="142" creationId="{9FAFC2A8-76F4-46FC-8E2C-0BFF963ED5A6}"/>
          </ac:spMkLst>
        </pc:spChg>
        <pc:spChg chg="mod">
          <ac:chgData name="Soleil Yi" userId="c719b956-004a-4243-81dc-14be649b7814" providerId="ADAL" clId="{82D88D87-1FCB-44EA-8301-320AE08F615E}" dt="2022-09-14T01:55:56.146" v="2924" actId="947"/>
          <ac:spMkLst>
            <pc:docMk/>
            <pc:sldMk cId="2315483114" sldId="354"/>
            <ac:spMk id="143" creationId="{C69B1B40-E6C7-4C1A-9509-501AF9C8D4F7}"/>
          </ac:spMkLst>
        </pc:spChg>
        <pc:spChg chg="mod">
          <ac:chgData name="Soleil Yi" userId="c719b956-004a-4243-81dc-14be649b7814" providerId="ADAL" clId="{82D88D87-1FCB-44EA-8301-320AE08F615E}" dt="2022-09-14T01:55:56.153" v="2928" actId="947"/>
          <ac:spMkLst>
            <pc:docMk/>
            <pc:sldMk cId="2315483114" sldId="354"/>
            <ac:spMk id="144" creationId="{66E475F8-7C95-4699-A018-9C0E00C98D4F}"/>
          </ac:spMkLst>
        </pc:spChg>
        <pc:spChg chg="mod">
          <ac:chgData name="Soleil Yi" userId="c719b956-004a-4243-81dc-14be649b7814" providerId="ADAL" clId="{82D88D87-1FCB-44EA-8301-320AE08F615E}" dt="2022-09-14T01:55:56.160" v="2932" actId="947"/>
          <ac:spMkLst>
            <pc:docMk/>
            <pc:sldMk cId="2315483114" sldId="354"/>
            <ac:spMk id="145" creationId="{7C2F26BF-35BE-4548-B12A-A49EF0012F9C}"/>
          </ac:spMkLst>
        </pc:spChg>
        <pc:spChg chg="mod">
          <ac:chgData name="Soleil Yi" userId="c719b956-004a-4243-81dc-14be649b7814" providerId="ADAL" clId="{82D88D87-1FCB-44EA-8301-320AE08F615E}" dt="2022-09-14T01:55:56.168" v="2936" actId="947"/>
          <ac:spMkLst>
            <pc:docMk/>
            <pc:sldMk cId="2315483114" sldId="354"/>
            <ac:spMk id="146" creationId="{608F1FBC-1938-4D19-9D58-7D0B4B571C66}"/>
          </ac:spMkLst>
        </pc:spChg>
        <pc:spChg chg="mod">
          <ac:chgData name="Soleil Yi" userId="c719b956-004a-4243-81dc-14be649b7814" providerId="ADAL" clId="{82D88D87-1FCB-44EA-8301-320AE08F615E}" dt="2022-09-14T01:55:56.176" v="2940" actId="947"/>
          <ac:spMkLst>
            <pc:docMk/>
            <pc:sldMk cId="2315483114" sldId="354"/>
            <ac:spMk id="147" creationId="{9BECAC74-5420-4AE8-A9B4-2C744988EFF0}"/>
          </ac:spMkLst>
        </pc:spChg>
        <pc:spChg chg="mod">
          <ac:chgData name="Soleil Yi" userId="c719b956-004a-4243-81dc-14be649b7814" providerId="ADAL" clId="{82D88D87-1FCB-44EA-8301-320AE08F615E}" dt="2022-09-14T01:55:56.182" v="2944" actId="947"/>
          <ac:spMkLst>
            <pc:docMk/>
            <pc:sldMk cId="2315483114" sldId="354"/>
            <ac:spMk id="158" creationId="{0678822E-D84C-4FEF-8744-B52030EEB6BF}"/>
          </ac:spMkLst>
        </pc:spChg>
        <pc:spChg chg="mod">
          <ac:chgData name="Soleil Yi" userId="c719b956-004a-4243-81dc-14be649b7814" providerId="ADAL" clId="{82D88D87-1FCB-44EA-8301-320AE08F615E}" dt="2022-09-14T01:55:56.188" v="2948" actId="947"/>
          <ac:spMkLst>
            <pc:docMk/>
            <pc:sldMk cId="2315483114" sldId="354"/>
            <ac:spMk id="159" creationId="{471B2C20-E228-4258-B27B-D8D23BD7BC55}"/>
          </ac:spMkLst>
        </pc:spChg>
        <pc:spChg chg="mod">
          <ac:chgData name="Soleil Yi" userId="c719b956-004a-4243-81dc-14be649b7814" providerId="ADAL" clId="{82D88D87-1FCB-44EA-8301-320AE08F615E}" dt="2022-09-14T01:55:56.195" v="2952" actId="947"/>
          <ac:spMkLst>
            <pc:docMk/>
            <pc:sldMk cId="2315483114" sldId="354"/>
            <ac:spMk id="160" creationId="{CC1203AC-0C0E-41B5-8F01-184610D9F57D}"/>
          </ac:spMkLst>
        </pc:spChg>
        <pc:spChg chg="mod">
          <ac:chgData name="Soleil Yi" userId="c719b956-004a-4243-81dc-14be649b7814" providerId="ADAL" clId="{82D88D87-1FCB-44EA-8301-320AE08F615E}" dt="2022-09-14T01:55:56.202" v="2956" actId="947"/>
          <ac:spMkLst>
            <pc:docMk/>
            <pc:sldMk cId="2315483114" sldId="354"/>
            <ac:spMk id="161" creationId="{3B54C25E-B0FC-489B-881D-2F94BC7A176A}"/>
          </ac:spMkLst>
        </pc:spChg>
        <pc:spChg chg="mod">
          <ac:chgData name="Soleil Yi" userId="c719b956-004a-4243-81dc-14be649b7814" providerId="ADAL" clId="{82D88D87-1FCB-44EA-8301-320AE08F615E}" dt="2022-09-14T01:55:56.209" v="2960" actId="947"/>
          <ac:spMkLst>
            <pc:docMk/>
            <pc:sldMk cId="2315483114" sldId="354"/>
            <ac:spMk id="162" creationId="{6B994F63-7C4F-4A36-894B-2C84EF5AA6AF}"/>
          </ac:spMkLst>
        </pc:spChg>
        <pc:spChg chg="mod">
          <ac:chgData name="Soleil Yi" userId="c719b956-004a-4243-81dc-14be649b7814" providerId="ADAL" clId="{82D88D87-1FCB-44EA-8301-320AE08F615E}" dt="2022-09-14T01:55:56.216" v="2964" actId="947"/>
          <ac:spMkLst>
            <pc:docMk/>
            <pc:sldMk cId="2315483114" sldId="354"/>
            <ac:spMk id="163" creationId="{E1592472-5620-41D8-BFB7-D25672EACBF6}"/>
          </ac:spMkLst>
        </pc:spChg>
        <pc:spChg chg="mod">
          <ac:chgData name="Soleil Yi" userId="c719b956-004a-4243-81dc-14be649b7814" providerId="ADAL" clId="{82D88D87-1FCB-44EA-8301-320AE08F615E}" dt="2022-09-14T01:55:56.222" v="2968" actId="947"/>
          <ac:spMkLst>
            <pc:docMk/>
            <pc:sldMk cId="2315483114" sldId="354"/>
            <ac:spMk id="164" creationId="{9411CD7C-E559-4478-BEEA-14CA6E4FDA3A}"/>
          </ac:spMkLst>
        </pc:spChg>
        <pc:spChg chg="mod">
          <ac:chgData name="Soleil Yi" userId="c719b956-004a-4243-81dc-14be649b7814" providerId="ADAL" clId="{82D88D87-1FCB-44EA-8301-320AE08F615E}" dt="2022-09-14T01:55:56.229" v="2972" actId="947"/>
          <ac:spMkLst>
            <pc:docMk/>
            <pc:sldMk cId="2315483114" sldId="354"/>
            <ac:spMk id="165" creationId="{D721B2E1-2343-467E-BDF5-B14E29B72605}"/>
          </ac:spMkLst>
        </pc:spChg>
        <pc:spChg chg="mod">
          <ac:chgData name="Soleil Yi" userId="c719b956-004a-4243-81dc-14be649b7814" providerId="ADAL" clId="{82D88D87-1FCB-44EA-8301-320AE08F615E}" dt="2022-09-14T01:55:56.236" v="2976" actId="947"/>
          <ac:spMkLst>
            <pc:docMk/>
            <pc:sldMk cId="2315483114" sldId="354"/>
            <ac:spMk id="166" creationId="{19F27734-A40B-493B-ADF5-EDFACA4AC950}"/>
          </ac:spMkLst>
        </pc:spChg>
        <pc:spChg chg="mod">
          <ac:chgData name="Soleil Yi" userId="c719b956-004a-4243-81dc-14be649b7814" providerId="ADAL" clId="{82D88D87-1FCB-44EA-8301-320AE08F615E}" dt="2022-09-14T01:55:56.243" v="2980" actId="947"/>
          <ac:spMkLst>
            <pc:docMk/>
            <pc:sldMk cId="2315483114" sldId="354"/>
            <ac:spMk id="167" creationId="{9D8C7F2B-5BFF-4B98-8B46-33BCDDFD7BBD}"/>
          </ac:spMkLst>
        </pc:spChg>
      </pc:sldChg>
      <pc:sldChg chg="modSp mod">
        <pc:chgData name="Soleil Yi" userId="c719b956-004a-4243-81dc-14be649b7814" providerId="ADAL" clId="{82D88D87-1FCB-44EA-8301-320AE08F615E}" dt="2022-09-14T01:55:58.022" v="3664" actId="947"/>
        <pc:sldMkLst>
          <pc:docMk/>
          <pc:sldMk cId="723906699" sldId="882"/>
        </pc:sldMkLst>
        <pc:spChg chg="mod">
          <ac:chgData name="Soleil Yi" userId="c719b956-004a-4243-81dc-14be649b7814" providerId="ADAL" clId="{82D88D87-1FCB-44EA-8301-320AE08F615E}" dt="2022-09-14T01:55:57.995" v="3649" actId="947"/>
          <ac:spMkLst>
            <pc:docMk/>
            <pc:sldMk cId="723906699" sldId="882"/>
            <ac:spMk id="97" creationId="{0542FB9A-90C0-4471-94C5-5AB5CE57DD45}"/>
          </ac:spMkLst>
        </pc:spChg>
        <pc:spChg chg="mod">
          <ac:chgData name="Soleil Yi" userId="c719b956-004a-4243-81dc-14be649b7814" providerId="ADAL" clId="{82D88D87-1FCB-44EA-8301-320AE08F615E}" dt="2022-09-14T01:55:58.008" v="3655" actId="947"/>
          <ac:spMkLst>
            <pc:docMk/>
            <pc:sldMk cId="723906699" sldId="882"/>
            <ac:spMk id="98" creationId="{3B697753-E391-4A22-930D-E24C9D5B8D9C}"/>
          </ac:spMkLst>
        </pc:spChg>
        <pc:spChg chg="mod">
          <ac:chgData name="Soleil Yi" userId="c719b956-004a-4243-81dc-14be649b7814" providerId="ADAL" clId="{82D88D87-1FCB-44EA-8301-320AE08F615E}" dt="2022-09-14T01:55:57.993" v="3648" actId="947"/>
          <ac:spMkLst>
            <pc:docMk/>
            <pc:sldMk cId="723906699" sldId="882"/>
            <ac:spMk id="105" creationId="{CEAA7EC8-DC95-4DBB-9D58-22DC8E55E074}"/>
          </ac:spMkLst>
        </pc:spChg>
        <pc:spChg chg="mod">
          <ac:chgData name="Soleil Yi" userId="c719b956-004a-4243-81dc-14be649b7814" providerId="ADAL" clId="{82D88D87-1FCB-44EA-8301-320AE08F615E}" dt="2022-09-14T01:55:58.016" v="3660" actId="947"/>
          <ac:spMkLst>
            <pc:docMk/>
            <pc:sldMk cId="723906699" sldId="882"/>
            <ac:spMk id="106" creationId="{94B854C4-6092-4B5E-B105-E4D1F8EA4CDB}"/>
          </ac:spMkLst>
        </pc:spChg>
        <pc:spChg chg="mod">
          <ac:chgData name="Soleil Yi" userId="c719b956-004a-4243-81dc-14be649b7814" providerId="ADAL" clId="{82D88D87-1FCB-44EA-8301-320AE08F615E}" dt="2022-09-14T01:55:57.981" v="3641" actId="947"/>
          <ac:spMkLst>
            <pc:docMk/>
            <pc:sldMk cId="723906699" sldId="882"/>
            <ac:spMk id="109" creationId="{F94D6DEF-1AD2-4265-B3FC-72E7181F6AE0}"/>
          </ac:spMkLst>
        </pc:spChg>
        <pc:spChg chg="mod">
          <ac:chgData name="Soleil Yi" userId="c719b956-004a-4243-81dc-14be649b7814" providerId="ADAL" clId="{82D88D87-1FCB-44EA-8301-320AE08F615E}" dt="2022-09-14T01:55:58.022" v="3664" actId="947"/>
          <ac:spMkLst>
            <pc:docMk/>
            <pc:sldMk cId="723906699" sldId="882"/>
            <ac:spMk id="110" creationId="{62A5D96F-31C5-46E2-B701-B7A697B90634}"/>
          </ac:spMkLst>
        </pc:spChg>
        <pc:spChg chg="mod">
          <ac:chgData name="Soleil Yi" userId="c719b956-004a-4243-81dc-14be649b7814" providerId="ADAL" clId="{82D88D87-1FCB-44EA-8301-320AE08F615E}" dt="2022-09-14T01:55:58.004" v="3653" actId="947"/>
          <ac:spMkLst>
            <pc:docMk/>
            <pc:sldMk cId="723906699" sldId="882"/>
            <ac:spMk id="111" creationId="{15FAC50E-A94B-44B5-B020-D72381D33F8D}"/>
          </ac:spMkLst>
        </pc:spChg>
        <pc:spChg chg="mod">
          <ac:chgData name="Soleil Yi" userId="c719b956-004a-4243-81dc-14be649b7814" providerId="ADAL" clId="{82D88D87-1FCB-44EA-8301-320AE08F615E}" dt="2022-09-14T01:55:58.021" v="3663" actId="947"/>
          <ac:spMkLst>
            <pc:docMk/>
            <pc:sldMk cId="723906699" sldId="882"/>
            <ac:spMk id="112" creationId="{F72C292E-93A8-4B98-ADD1-B1AFEF24E86E}"/>
          </ac:spMkLst>
        </pc:spChg>
        <pc:spChg chg="mod">
          <ac:chgData name="Soleil Yi" userId="c719b956-004a-4243-81dc-14be649b7814" providerId="ADAL" clId="{82D88D87-1FCB-44EA-8301-320AE08F615E}" dt="2022-09-14T01:55:58.009" v="3656" actId="947"/>
          <ac:spMkLst>
            <pc:docMk/>
            <pc:sldMk cId="723906699" sldId="882"/>
            <ac:spMk id="113" creationId="{72BAB004-DCDE-4027-B0BC-0BA71741484C}"/>
          </ac:spMkLst>
        </pc:spChg>
        <pc:spChg chg="mod">
          <ac:chgData name="Soleil Yi" userId="c719b956-004a-4243-81dc-14be649b7814" providerId="ADAL" clId="{82D88D87-1FCB-44EA-8301-320AE08F615E}" dt="2022-09-14T01:55:58.002" v="3652" actId="947"/>
          <ac:spMkLst>
            <pc:docMk/>
            <pc:sldMk cId="723906699" sldId="882"/>
            <ac:spMk id="114" creationId="{DA595BE8-3AC9-4684-9544-AB06C8C11A6A}"/>
          </ac:spMkLst>
        </pc:spChg>
        <pc:spChg chg="mod">
          <ac:chgData name="Soleil Yi" userId="c719b956-004a-4243-81dc-14be649b7814" providerId="ADAL" clId="{82D88D87-1FCB-44EA-8301-320AE08F615E}" dt="2022-09-14T01:55:58.013" v="3658" actId="947"/>
          <ac:spMkLst>
            <pc:docMk/>
            <pc:sldMk cId="723906699" sldId="882"/>
            <ac:spMk id="115" creationId="{599DE73C-0177-4B7A-9F3D-0D072D83CD6E}"/>
          </ac:spMkLst>
        </pc:spChg>
        <pc:spChg chg="mod">
          <ac:chgData name="Soleil Yi" userId="c719b956-004a-4243-81dc-14be649b7814" providerId="ADAL" clId="{82D88D87-1FCB-44EA-8301-320AE08F615E}" dt="2022-09-14T01:55:58.020" v="3662" actId="947"/>
          <ac:spMkLst>
            <pc:docMk/>
            <pc:sldMk cId="723906699" sldId="882"/>
            <ac:spMk id="116" creationId="{D7DDB1D5-DE27-4650-BF96-8D053E6D2623}"/>
          </ac:spMkLst>
        </pc:spChg>
        <pc:spChg chg="mod">
          <ac:chgData name="Soleil Yi" userId="c719b956-004a-4243-81dc-14be649b7814" providerId="ADAL" clId="{82D88D87-1FCB-44EA-8301-320AE08F615E}" dt="2022-09-14T01:55:58.018" v="3661" actId="947"/>
          <ac:spMkLst>
            <pc:docMk/>
            <pc:sldMk cId="723906699" sldId="882"/>
            <ac:spMk id="117" creationId="{23D450AA-AB22-4189-8299-D45ECF52C137}"/>
          </ac:spMkLst>
        </pc:spChg>
        <pc:spChg chg="mod">
          <ac:chgData name="Soleil Yi" userId="c719b956-004a-4243-81dc-14be649b7814" providerId="ADAL" clId="{82D88D87-1FCB-44EA-8301-320AE08F615E}" dt="2022-09-14T01:55:57.845" v="3612" actId="947"/>
          <ac:spMkLst>
            <pc:docMk/>
            <pc:sldMk cId="723906699" sldId="882"/>
            <ac:spMk id="118" creationId="{80438A46-CADE-4801-9B4A-6D5F8C84AF4A}"/>
          </ac:spMkLst>
        </pc:spChg>
      </pc:sldChg>
      <pc:sldChg chg="modSp mod">
        <pc:chgData name="Soleil Yi" userId="c719b956-004a-4243-81dc-14be649b7814" providerId="ADAL" clId="{82D88D87-1FCB-44EA-8301-320AE08F615E}" dt="2022-09-14T01:55:48.453" v="543" actId="947"/>
        <pc:sldMkLst>
          <pc:docMk/>
          <pc:sldMk cId="1811821920" sldId="883"/>
        </pc:sldMkLst>
        <pc:spChg chg="mod">
          <ac:chgData name="Soleil Yi" userId="c719b956-004a-4243-81dc-14be649b7814" providerId="ADAL" clId="{82D88D87-1FCB-44EA-8301-320AE08F615E}" dt="2022-09-14T01:55:47.448" v="315" actId="947"/>
          <ac:spMkLst>
            <pc:docMk/>
            <pc:sldMk cId="1811821920" sldId="883"/>
            <ac:spMk id="6" creationId="{FF40B4F9-5509-4C74-8E38-0209FB74AC26}"/>
          </ac:spMkLst>
        </pc:spChg>
        <pc:spChg chg="mod">
          <ac:chgData name="Soleil Yi" userId="c719b956-004a-4243-81dc-14be649b7814" providerId="ADAL" clId="{82D88D87-1FCB-44EA-8301-320AE08F615E}" dt="2022-09-14T01:55:47.521" v="330" actId="947"/>
          <ac:spMkLst>
            <pc:docMk/>
            <pc:sldMk cId="1811821920" sldId="883"/>
            <ac:spMk id="10" creationId="{DB21D891-FAA2-461E-9B2F-B260E7DA809C}"/>
          </ac:spMkLst>
        </pc:spChg>
        <pc:spChg chg="mod">
          <ac:chgData name="Soleil Yi" userId="c719b956-004a-4243-81dc-14be649b7814" providerId="ADAL" clId="{82D88D87-1FCB-44EA-8301-320AE08F615E}" dt="2022-09-14T01:55:47.524" v="331" actId="947"/>
          <ac:spMkLst>
            <pc:docMk/>
            <pc:sldMk cId="1811821920" sldId="883"/>
            <ac:spMk id="13" creationId="{F17BF514-30BD-4C35-BD38-3926D9992696}"/>
          </ac:spMkLst>
        </pc:spChg>
        <pc:spChg chg="mod">
          <ac:chgData name="Soleil Yi" userId="c719b956-004a-4243-81dc-14be649b7814" providerId="ADAL" clId="{82D88D87-1FCB-44EA-8301-320AE08F615E}" dt="2022-09-14T01:55:47.508" v="325" actId="947"/>
          <ac:spMkLst>
            <pc:docMk/>
            <pc:sldMk cId="1811821920" sldId="883"/>
            <ac:spMk id="17" creationId="{64ECE98C-37AC-4204-B039-0992DB4E721D}"/>
          </ac:spMkLst>
        </pc:spChg>
        <pc:spChg chg="mod">
          <ac:chgData name="Soleil Yi" userId="c719b956-004a-4243-81dc-14be649b7814" providerId="ADAL" clId="{82D88D87-1FCB-44EA-8301-320AE08F615E}" dt="2022-09-14T01:55:47.542" v="337" actId="947"/>
          <ac:spMkLst>
            <pc:docMk/>
            <pc:sldMk cId="1811821920" sldId="883"/>
            <ac:spMk id="18" creationId="{E45161FB-69B7-49A8-BB0F-B66CAA29E19C}"/>
          </ac:spMkLst>
        </pc:spChg>
        <pc:spChg chg="mod">
          <ac:chgData name="Soleil Yi" userId="c719b956-004a-4243-81dc-14be649b7814" providerId="ADAL" clId="{82D88D87-1FCB-44EA-8301-320AE08F615E}" dt="2022-09-14T01:55:47.570" v="345" actId="947"/>
          <ac:spMkLst>
            <pc:docMk/>
            <pc:sldMk cId="1811821920" sldId="883"/>
            <ac:spMk id="19" creationId="{BECFFFF8-3933-4C45-97AE-D63E7024C913}"/>
          </ac:spMkLst>
        </pc:spChg>
        <pc:spChg chg="mod">
          <ac:chgData name="Soleil Yi" userId="c719b956-004a-4243-81dc-14be649b7814" providerId="ADAL" clId="{82D88D87-1FCB-44EA-8301-320AE08F615E}" dt="2022-09-14T01:55:47.600" v="353" actId="947"/>
          <ac:spMkLst>
            <pc:docMk/>
            <pc:sldMk cId="1811821920" sldId="883"/>
            <ac:spMk id="20" creationId="{5AB574B2-97A5-4742-B97A-9729AD74A1D8}"/>
          </ac:spMkLst>
        </pc:spChg>
        <pc:spChg chg="mod">
          <ac:chgData name="Soleil Yi" userId="c719b956-004a-4243-81dc-14be649b7814" providerId="ADAL" clId="{82D88D87-1FCB-44EA-8301-320AE08F615E}" dt="2022-09-14T01:55:47.627" v="359" actId="947"/>
          <ac:spMkLst>
            <pc:docMk/>
            <pc:sldMk cId="1811821920" sldId="883"/>
            <ac:spMk id="21" creationId="{20870DA2-FF7C-4C11-80C5-011B4C8A19BB}"/>
          </ac:spMkLst>
        </pc:spChg>
        <pc:spChg chg="mod">
          <ac:chgData name="Soleil Yi" userId="c719b956-004a-4243-81dc-14be649b7814" providerId="ADAL" clId="{82D88D87-1FCB-44EA-8301-320AE08F615E}" dt="2022-09-14T01:55:47.661" v="368" actId="947"/>
          <ac:spMkLst>
            <pc:docMk/>
            <pc:sldMk cId="1811821920" sldId="883"/>
            <ac:spMk id="22" creationId="{A36F075F-EAB6-480D-A5AC-F8167AF97138}"/>
          </ac:spMkLst>
        </pc:spChg>
        <pc:spChg chg="mod">
          <ac:chgData name="Soleil Yi" userId="c719b956-004a-4243-81dc-14be649b7814" providerId="ADAL" clId="{82D88D87-1FCB-44EA-8301-320AE08F615E}" dt="2022-09-14T01:55:47.695" v="376" actId="947"/>
          <ac:spMkLst>
            <pc:docMk/>
            <pc:sldMk cId="1811821920" sldId="883"/>
            <ac:spMk id="26" creationId="{67B9CEE0-460C-4973-B5FD-DE8BACE4B4ED}"/>
          </ac:spMkLst>
        </pc:spChg>
        <pc:spChg chg="mod">
          <ac:chgData name="Soleil Yi" userId="c719b956-004a-4243-81dc-14be649b7814" providerId="ADAL" clId="{82D88D87-1FCB-44EA-8301-320AE08F615E}" dt="2022-09-14T01:55:47.725" v="383" actId="947"/>
          <ac:spMkLst>
            <pc:docMk/>
            <pc:sldMk cId="1811821920" sldId="883"/>
            <ac:spMk id="27" creationId="{A1EB7F13-C16C-47AE-B715-0C1BB62BA49D}"/>
          </ac:spMkLst>
        </pc:spChg>
        <pc:spChg chg="mod">
          <ac:chgData name="Soleil Yi" userId="c719b956-004a-4243-81dc-14be649b7814" providerId="ADAL" clId="{82D88D87-1FCB-44EA-8301-320AE08F615E}" dt="2022-09-14T01:55:47.868" v="411" actId="947"/>
          <ac:spMkLst>
            <pc:docMk/>
            <pc:sldMk cId="1811821920" sldId="883"/>
            <ac:spMk id="73" creationId="{E29D23C0-EEFB-458A-92D0-77E8E3FDB841}"/>
          </ac:spMkLst>
        </pc:spChg>
        <pc:spChg chg="mod">
          <ac:chgData name="Soleil Yi" userId="c719b956-004a-4243-81dc-14be649b7814" providerId="ADAL" clId="{82D88D87-1FCB-44EA-8301-320AE08F615E}" dt="2022-09-14T01:55:47.886" v="415" actId="947"/>
          <ac:spMkLst>
            <pc:docMk/>
            <pc:sldMk cId="1811821920" sldId="883"/>
            <ac:spMk id="74" creationId="{52423E49-2512-4B3A-BC13-0350A1CF9C9D}"/>
          </ac:spMkLst>
        </pc:spChg>
        <pc:spChg chg="mod">
          <ac:chgData name="Soleil Yi" userId="c719b956-004a-4243-81dc-14be649b7814" providerId="ADAL" clId="{82D88D87-1FCB-44EA-8301-320AE08F615E}" dt="2022-09-14T01:55:47.831" v="403" actId="947"/>
          <ac:spMkLst>
            <pc:docMk/>
            <pc:sldMk cId="1811821920" sldId="883"/>
            <ac:spMk id="78" creationId="{B182D4A3-A1FB-483A-9489-5281706C77EF}"/>
          </ac:spMkLst>
        </pc:spChg>
        <pc:spChg chg="mod">
          <ac:chgData name="Soleil Yi" userId="c719b956-004a-4243-81dc-14be649b7814" providerId="ADAL" clId="{82D88D87-1FCB-44EA-8301-320AE08F615E}" dt="2022-09-14T01:55:47.851" v="407" actId="947"/>
          <ac:spMkLst>
            <pc:docMk/>
            <pc:sldMk cId="1811821920" sldId="883"/>
            <ac:spMk id="79" creationId="{6CF543D8-5745-43D4-BD5A-609337771C60}"/>
          </ac:spMkLst>
        </pc:spChg>
        <pc:spChg chg="mod">
          <ac:chgData name="Soleil Yi" userId="c719b956-004a-4243-81dc-14be649b7814" providerId="ADAL" clId="{82D88D87-1FCB-44EA-8301-320AE08F615E}" dt="2022-09-14T01:55:47.789" v="395" actId="947"/>
          <ac:spMkLst>
            <pc:docMk/>
            <pc:sldMk cId="1811821920" sldId="883"/>
            <ac:spMk id="80" creationId="{C5A74BE5-ADE7-434B-A2B1-D15B865908EF}"/>
          </ac:spMkLst>
        </pc:spChg>
        <pc:spChg chg="mod">
          <ac:chgData name="Soleil Yi" userId="c719b956-004a-4243-81dc-14be649b7814" providerId="ADAL" clId="{82D88D87-1FCB-44EA-8301-320AE08F615E}" dt="2022-09-14T01:55:47.812" v="399" actId="947"/>
          <ac:spMkLst>
            <pc:docMk/>
            <pc:sldMk cId="1811821920" sldId="883"/>
            <ac:spMk id="81" creationId="{247E16A0-DBBA-4C1E-A800-1FF40471550C}"/>
          </ac:spMkLst>
        </pc:spChg>
        <pc:spChg chg="mod">
          <ac:chgData name="Soleil Yi" userId="c719b956-004a-4243-81dc-14be649b7814" providerId="ADAL" clId="{82D88D87-1FCB-44EA-8301-320AE08F615E}" dt="2022-09-14T01:55:47.745" v="387" actId="947"/>
          <ac:spMkLst>
            <pc:docMk/>
            <pc:sldMk cId="1811821920" sldId="883"/>
            <ac:spMk id="82" creationId="{BE23D4A2-1824-4058-8795-03643C386CEB}"/>
          </ac:spMkLst>
        </pc:spChg>
        <pc:spChg chg="mod">
          <ac:chgData name="Soleil Yi" userId="c719b956-004a-4243-81dc-14be649b7814" providerId="ADAL" clId="{82D88D87-1FCB-44EA-8301-320AE08F615E}" dt="2022-09-14T01:55:47.768" v="391" actId="947"/>
          <ac:spMkLst>
            <pc:docMk/>
            <pc:sldMk cId="1811821920" sldId="883"/>
            <ac:spMk id="83" creationId="{43105F4D-72A2-4099-8443-793AE65660A9}"/>
          </ac:spMkLst>
        </pc:spChg>
        <pc:spChg chg="mod">
          <ac:chgData name="Soleil Yi" userId="c719b956-004a-4243-81dc-14be649b7814" providerId="ADAL" clId="{82D88D87-1FCB-44EA-8301-320AE08F615E}" dt="2022-09-14T01:55:48.014" v="443" actId="947"/>
          <ac:spMkLst>
            <pc:docMk/>
            <pc:sldMk cId="1811821920" sldId="883"/>
            <ac:spMk id="87" creationId="{F7174E2C-D8E4-4659-9945-AEBEDDBE8485}"/>
          </ac:spMkLst>
        </pc:spChg>
        <pc:spChg chg="mod">
          <ac:chgData name="Soleil Yi" userId="c719b956-004a-4243-81dc-14be649b7814" providerId="ADAL" clId="{82D88D87-1FCB-44EA-8301-320AE08F615E}" dt="2022-09-14T01:55:48.031" v="447" actId="947"/>
          <ac:spMkLst>
            <pc:docMk/>
            <pc:sldMk cId="1811821920" sldId="883"/>
            <ac:spMk id="88" creationId="{448814BD-90FA-415E-B638-2D20FD741FE8}"/>
          </ac:spMkLst>
        </pc:spChg>
        <pc:spChg chg="mod">
          <ac:chgData name="Soleil Yi" userId="c719b956-004a-4243-81dc-14be649b7814" providerId="ADAL" clId="{82D88D87-1FCB-44EA-8301-320AE08F615E}" dt="2022-09-14T01:55:47.974" v="435" actId="947"/>
          <ac:spMkLst>
            <pc:docMk/>
            <pc:sldMk cId="1811821920" sldId="883"/>
            <ac:spMk id="92" creationId="{70F7B053-F669-4DA5-9655-60ED27DAC616}"/>
          </ac:spMkLst>
        </pc:spChg>
        <pc:spChg chg="mod">
          <ac:chgData name="Soleil Yi" userId="c719b956-004a-4243-81dc-14be649b7814" providerId="ADAL" clId="{82D88D87-1FCB-44EA-8301-320AE08F615E}" dt="2022-09-14T01:55:47.994" v="439" actId="947"/>
          <ac:spMkLst>
            <pc:docMk/>
            <pc:sldMk cId="1811821920" sldId="883"/>
            <ac:spMk id="93" creationId="{79E0E02D-18C6-47E4-8DED-4629921DDD8E}"/>
          </ac:spMkLst>
        </pc:spChg>
        <pc:spChg chg="mod">
          <ac:chgData name="Soleil Yi" userId="c719b956-004a-4243-81dc-14be649b7814" providerId="ADAL" clId="{82D88D87-1FCB-44EA-8301-320AE08F615E}" dt="2022-09-14T01:55:47.934" v="427" actId="947"/>
          <ac:spMkLst>
            <pc:docMk/>
            <pc:sldMk cId="1811821920" sldId="883"/>
            <ac:spMk id="94" creationId="{BC53C19C-4E3E-4D3E-96E2-D24EAF697C77}"/>
          </ac:spMkLst>
        </pc:spChg>
        <pc:spChg chg="mod">
          <ac:chgData name="Soleil Yi" userId="c719b956-004a-4243-81dc-14be649b7814" providerId="ADAL" clId="{82D88D87-1FCB-44EA-8301-320AE08F615E}" dt="2022-09-14T01:55:47.956" v="431" actId="947"/>
          <ac:spMkLst>
            <pc:docMk/>
            <pc:sldMk cId="1811821920" sldId="883"/>
            <ac:spMk id="95" creationId="{982DF202-07F5-4D3E-9A22-84EC9D660C1E}"/>
          </ac:spMkLst>
        </pc:spChg>
        <pc:spChg chg="mod">
          <ac:chgData name="Soleil Yi" userId="c719b956-004a-4243-81dc-14be649b7814" providerId="ADAL" clId="{82D88D87-1FCB-44EA-8301-320AE08F615E}" dt="2022-09-14T01:55:47.902" v="419" actId="947"/>
          <ac:spMkLst>
            <pc:docMk/>
            <pc:sldMk cId="1811821920" sldId="883"/>
            <ac:spMk id="96" creationId="{534945BE-C453-4F4F-B98B-C8E651483D7D}"/>
          </ac:spMkLst>
        </pc:spChg>
        <pc:spChg chg="mod">
          <ac:chgData name="Soleil Yi" userId="c719b956-004a-4243-81dc-14be649b7814" providerId="ADAL" clId="{82D88D87-1FCB-44EA-8301-320AE08F615E}" dt="2022-09-14T01:55:47.918" v="423" actId="947"/>
          <ac:spMkLst>
            <pc:docMk/>
            <pc:sldMk cId="1811821920" sldId="883"/>
            <ac:spMk id="97" creationId="{B12DC447-A46D-42CD-84FE-5F67E7B43960}"/>
          </ac:spMkLst>
        </pc:spChg>
        <pc:spChg chg="mod">
          <ac:chgData name="Soleil Yi" userId="c719b956-004a-4243-81dc-14be649b7814" providerId="ADAL" clId="{82D88D87-1FCB-44EA-8301-320AE08F615E}" dt="2022-09-14T01:55:48.150" v="475" actId="947"/>
          <ac:spMkLst>
            <pc:docMk/>
            <pc:sldMk cId="1811821920" sldId="883"/>
            <ac:spMk id="101" creationId="{7AD63172-FE43-425C-8A3E-24600F95D7A9}"/>
          </ac:spMkLst>
        </pc:spChg>
        <pc:spChg chg="mod">
          <ac:chgData name="Soleil Yi" userId="c719b956-004a-4243-81dc-14be649b7814" providerId="ADAL" clId="{82D88D87-1FCB-44EA-8301-320AE08F615E}" dt="2022-09-14T01:55:48.167" v="479" actId="947"/>
          <ac:spMkLst>
            <pc:docMk/>
            <pc:sldMk cId="1811821920" sldId="883"/>
            <ac:spMk id="102" creationId="{5C3486C9-DD21-4C24-A037-5C5D9031B3C1}"/>
          </ac:spMkLst>
        </pc:spChg>
        <pc:spChg chg="mod">
          <ac:chgData name="Soleil Yi" userId="c719b956-004a-4243-81dc-14be649b7814" providerId="ADAL" clId="{82D88D87-1FCB-44EA-8301-320AE08F615E}" dt="2022-09-14T01:55:48.117" v="467" actId="947"/>
          <ac:spMkLst>
            <pc:docMk/>
            <pc:sldMk cId="1811821920" sldId="883"/>
            <ac:spMk id="106" creationId="{29338A09-E88F-48A3-9411-2F792B4F5BEE}"/>
          </ac:spMkLst>
        </pc:spChg>
        <pc:spChg chg="mod">
          <ac:chgData name="Soleil Yi" userId="c719b956-004a-4243-81dc-14be649b7814" providerId="ADAL" clId="{82D88D87-1FCB-44EA-8301-320AE08F615E}" dt="2022-09-14T01:55:48.133" v="471" actId="947"/>
          <ac:spMkLst>
            <pc:docMk/>
            <pc:sldMk cId="1811821920" sldId="883"/>
            <ac:spMk id="107" creationId="{CF0F5D3A-8527-4F59-BBCB-C711A9E4E0BA}"/>
          </ac:spMkLst>
        </pc:spChg>
        <pc:spChg chg="mod">
          <ac:chgData name="Soleil Yi" userId="c719b956-004a-4243-81dc-14be649b7814" providerId="ADAL" clId="{82D88D87-1FCB-44EA-8301-320AE08F615E}" dt="2022-09-14T01:55:48.084" v="459" actId="947"/>
          <ac:spMkLst>
            <pc:docMk/>
            <pc:sldMk cId="1811821920" sldId="883"/>
            <ac:spMk id="108" creationId="{171C7452-E40B-45B4-BAE0-483816840B51}"/>
          </ac:spMkLst>
        </pc:spChg>
        <pc:spChg chg="mod">
          <ac:chgData name="Soleil Yi" userId="c719b956-004a-4243-81dc-14be649b7814" providerId="ADAL" clId="{82D88D87-1FCB-44EA-8301-320AE08F615E}" dt="2022-09-14T01:55:48.100" v="463" actId="947"/>
          <ac:spMkLst>
            <pc:docMk/>
            <pc:sldMk cId="1811821920" sldId="883"/>
            <ac:spMk id="109" creationId="{0D1A1C22-D0F9-4B94-85C9-C7E4EC373DBB}"/>
          </ac:spMkLst>
        </pc:spChg>
        <pc:spChg chg="mod">
          <ac:chgData name="Soleil Yi" userId="c719b956-004a-4243-81dc-14be649b7814" providerId="ADAL" clId="{82D88D87-1FCB-44EA-8301-320AE08F615E}" dt="2022-09-14T01:55:48.050" v="451" actId="947"/>
          <ac:spMkLst>
            <pc:docMk/>
            <pc:sldMk cId="1811821920" sldId="883"/>
            <ac:spMk id="110" creationId="{1C92067F-1888-46C2-BAC0-3B68FA19A4E9}"/>
          </ac:spMkLst>
        </pc:spChg>
        <pc:spChg chg="mod">
          <ac:chgData name="Soleil Yi" userId="c719b956-004a-4243-81dc-14be649b7814" providerId="ADAL" clId="{82D88D87-1FCB-44EA-8301-320AE08F615E}" dt="2022-09-14T01:55:48.068" v="455" actId="947"/>
          <ac:spMkLst>
            <pc:docMk/>
            <pc:sldMk cId="1811821920" sldId="883"/>
            <ac:spMk id="111" creationId="{D8AD833C-5C78-4DBE-A785-B4773A50EA37}"/>
          </ac:spMkLst>
        </pc:spChg>
        <pc:spChg chg="mod">
          <ac:chgData name="Soleil Yi" userId="c719b956-004a-4243-81dc-14be649b7814" providerId="ADAL" clId="{82D88D87-1FCB-44EA-8301-320AE08F615E}" dt="2022-09-14T01:55:48.301" v="507" actId="947"/>
          <ac:spMkLst>
            <pc:docMk/>
            <pc:sldMk cId="1811821920" sldId="883"/>
            <ac:spMk id="115" creationId="{DB0BDC6D-E5B8-4B62-B320-74C2981E3D9F}"/>
          </ac:spMkLst>
        </pc:spChg>
        <pc:spChg chg="mod">
          <ac:chgData name="Soleil Yi" userId="c719b956-004a-4243-81dc-14be649b7814" providerId="ADAL" clId="{82D88D87-1FCB-44EA-8301-320AE08F615E}" dt="2022-09-14T01:55:48.319" v="511" actId="947"/>
          <ac:spMkLst>
            <pc:docMk/>
            <pc:sldMk cId="1811821920" sldId="883"/>
            <ac:spMk id="116" creationId="{5B9B28B7-72B4-4E7C-9EAA-BAE3B5F191D0}"/>
          </ac:spMkLst>
        </pc:spChg>
        <pc:spChg chg="mod">
          <ac:chgData name="Soleil Yi" userId="c719b956-004a-4243-81dc-14be649b7814" providerId="ADAL" clId="{82D88D87-1FCB-44EA-8301-320AE08F615E}" dt="2022-09-14T01:55:48.264" v="499" actId="947"/>
          <ac:spMkLst>
            <pc:docMk/>
            <pc:sldMk cId="1811821920" sldId="883"/>
            <ac:spMk id="120" creationId="{C2DA5DA8-2503-4916-99D8-19ABD7C1E519}"/>
          </ac:spMkLst>
        </pc:spChg>
        <pc:spChg chg="mod">
          <ac:chgData name="Soleil Yi" userId="c719b956-004a-4243-81dc-14be649b7814" providerId="ADAL" clId="{82D88D87-1FCB-44EA-8301-320AE08F615E}" dt="2022-09-14T01:55:48.282" v="503" actId="947"/>
          <ac:spMkLst>
            <pc:docMk/>
            <pc:sldMk cId="1811821920" sldId="883"/>
            <ac:spMk id="121" creationId="{5B0DFB12-31C4-4120-8D64-DDB135901F85}"/>
          </ac:spMkLst>
        </pc:spChg>
        <pc:spChg chg="mod">
          <ac:chgData name="Soleil Yi" userId="c719b956-004a-4243-81dc-14be649b7814" providerId="ADAL" clId="{82D88D87-1FCB-44EA-8301-320AE08F615E}" dt="2022-09-14T01:55:48.227" v="491" actId="947"/>
          <ac:spMkLst>
            <pc:docMk/>
            <pc:sldMk cId="1811821920" sldId="883"/>
            <ac:spMk id="122" creationId="{CC26BA4F-00A1-4FFB-A98C-15761F6E4AE0}"/>
          </ac:spMkLst>
        </pc:spChg>
        <pc:spChg chg="mod">
          <ac:chgData name="Soleil Yi" userId="c719b956-004a-4243-81dc-14be649b7814" providerId="ADAL" clId="{82D88D87-1FCB-44EA-8301-320AE08F615E}" dt="2022-09-14T01:55:48.247" v="495" actId="947"/>
          <ac:spMkLst>
            <pc:docMk/>
            <pc:sldMk cId="1811821920" sldId="883"/>
            <ac:spMk id="123" creationId="{885B5AAE-6019-4B87-AEAA-909BC97C04E5}"/>
          </ac:spMkLst>
        </pc:spChg>
        <pc:spChg chg="mod">
          <ac:chgData name="Soleil Yi" userId="c719b956-004a-4243-81dc-14be649b7814" providerId="ADAL" clId="{82D88D87-1FCB-44EA-8301-320AE08F615E}" dt="2022-09-14T01:55:48.184" v="483" actId="947"/>
          <ac:spMkLst>
            <pc:docMk/>
            <pc:sldMk cId="1811821920" sldId="883"/>
            <ac:spMk id="124" creationId="{86C4E66E-0A4E-46C4-967E-2E15B8D16BA2}"/>
          </ac:spMkLst>
        </pc:spChg>
        <pc:spChg chg="mod">
          <ac:chgData name="Soleil Yi" userId="c719b956-004a-4243-81dc-14be649b7814" providerId="ADAL" clId="{82D88D87-1FCB-44EA-8301-320AE08F615E}" dt="2022-09-14T01:55:48.205" v="487" actId="947"/>
          <ac:spMkLst>
            <pc:docMk/>
            <pc:sldMk cId="1811821920" sldId="883"/>
            <ac:spMk id="125" creationId="{2FD7B6AC-EC3F-401C-8578-90C232046966}"/>
          </ac:spMkLst>
        </pc:spChg>
        <pc:spChg chg="mod">
          <ac:chgData name="Soleil Yi" userId="c719b956-004a-4243-81dc-14be649b7814" providerId="ADAL" clId="{82D88D87-1FCB-44EA-8301-320AE08F615E}" dt="2022-09-14T01:55:48.433" v="539" actId="947"/>
          <ac:spMkLst>
            <pc:docMk/>
            <pc:sldMk cId="1811821920" sldId="883"/>
            <ac:spMk id="129" creationId="{02B40DD5-F671-4FFE-9C9E-6613DA17EBE3}"/>
          </ac:spMkLst>
        </pc:spChg>
        <pc:spChg chg="mod">
          <ac:chgData name="Soleil Yi" userId="c719b956-004a-4243-81dc-14be649b7814" providerId="ADAL" clId="{82D88D87-1FCB-44EA-8301-320AE08F615E}" dt="2022-09-14T01:55:48.453" v="543" actId="947"/>
          <ac:spMkLst>
            <pc:docMk/>
            <pc:sldMk cId="1811821920" sldId="883"/>
            <ac:spMk id="130" creationId="{FBD4C611-01A8-42D5-8F6F-F3943601E2E0}"/>
          </ac:spMkLst>
        </pc:spChg>
        <pc:spChg chg="mod">
          <ac:chgData name="Soleil Yi" userId="c719b956-004a-4243-81dc-14be649b7814" providerId="ADAL" clId="{82D88D87-1FCB-44EA-8301-320AE08F615E}" dt="2022-09-14T01:55:48.399" v="531" actId="947"/>
          <ac:spMkLst>
            <pc:docMk/>
            <pc:sldMk cId="1811821920" sldId="883"/>
            <ac:spMk id="134" creationId="{E2C20D2C-46D6-4403-B1F7-DA9320027277}"/>
          </ac:spMkLst>
        </pc:spChg>
        <pc:spChg chg="mod">
          <ac:chgData name="Soleil Yi" userId="c719b956-004a-4243-81dc-14be649b7814" providerId="ADAL" clId="{82D88D87-1FCB-44EA-8301-320AE08F615E}" dt="2022-09-14T01:55:48.416" v="535" actId="947"/>
          <ac:spMkLst>
            <pc:docMk/>
            <pc:sldMk cId="1811821920" sldId="883"/>
            <ac:spMk id="135" creationId="{270E13BE-0281-4DB0-B7A3-5B93F2FB031B}"/>
          </ac:spMkLst>
        </pc:spChg>
        <pc:spChg chg="mod">
          <ac:chgData name="Soleil Yi" userId="c719b956-004a-4243-81dc-14be649b7814" providerId="ADAL" clId="{82D88D87-1FCB-44EA-8301-320AE08F615E}" dt="2022-09-14T01:55:48.366" v="523" actId="947"/>
          <ac:spMkLst>
            <pc:docMk/>
            <pc:sldMk cId="1811821920" sldId="883"/>
            <ac:spMk id="136" creationId="{8004113F-7F80-4F2C-94B9-08F335FFBCF9}"/>
          </ac:spMkLst>
        </pc:spChg>
        <pc:spChg chg="mod">
          <ac:chgData name="Soleil Yi" userId="c719b956-004a-4243-81dc-14be649b7814" providerId="ADAL" clId="{82D88D87-1FCB-44EA-8301-320AE08F615E}" dt="2022-09-14T01:55:48.382" v="527" actId="947"/>
          <ac:spMkLst>
            <pc:docMk/>
            <pc:sldMk cId="1811821920" sldId="883"/>
            <ac:spMk id="137" creationId="{EFB0CB33-DCF6-4AF4-AC5C-C6625A4CF548}"/>
          </ac:spMkLst>
        </pc:spChg>
        <pc:spChg chg="mod">
          <ac:chgData name="Soleil Yi" userId="c719b956-004a-4243-81dc-14be649b7814" providerId="ADAL" clId="{82D88D87-1FCB-44EA-8301-320AE08F615E}" dt="2022-09-14T01:55:48.335" v="515" actId="947"/>
          <ac:spMkLst>
            <pc:docMk/>
            <pc:sldMk cId="1811821920" sldId="883"/>
            <ac:spMk id="138" creationId="{85878CFB-E522-4F23-96EA-54C665909F42}"/>
          </ac:spMkLst>
        </pc:spChg>
        <pc:spChg chg="mod">
          <ac:chgData name="Soleil Yi" userId="c719b956-004a-4243-81dc-14be649b7814" providerId="ADAL" clId="{82D88D87-1FCB-44EA-8301-320AE08F615E}" dt="2022-09-14T01:55:48.351" v="519" actId="947"/>
          <ac:spMkLst>
            <pc:docMk/>
            <pc:sldMk cId="1811821920" sldId="883"/>
            <ac:spMk id="139" creationId="{8B97C8E4-F723-420F-91ED-154EC00ADE39}"/>
          </ac:spMkLst>
        </pc:spChg>
        <pc:spChg chg="mod">
          <ac:chgData name="Soleil Yi" userId="c719b956-004a-4243-81dc-14be649b7814" providerId="ADAL" clId="{82D88D87-1FCB-44EA-8301-320AE08F615E}" dt="2022-09-14T01:55:47.707" v="379" actId="947"/>
          <ac:spMkLst>
            <pc:docMk/>
            <pc:sldMk cId="1811821920" sldId="883"/>
            <ac:spMk id="152" creationId="{2601A200-D9CB-4C32-8A2C-88B6050DA1B0}"/>
          </ac:spMkLst>
        </pc:spChg>
        <pc:spChg chg="mod">
          <ac:chgData name="Soleil Yi" userId="c719b956-004a-4243-81dc-14be649b7814" providerId="ADAL" clId="{82D88D87-1FCB-44EA-8301-320AE08F615E}" dt="2022-09-14T01:55:47.519" v="329" actId="947"/>
          <ac:spMkLst>
            <pc:docMk/>
            <pc:sldMk cId="1811821920" sldId="883"/>
            <ac:spMk id="153" creationId="{C6D751CD-CCB7-4758-938C-ECB20E72B5C9}"/>
          </ac:spMkLst>
        </pc:spChg>
        <pc:spChg chg="mod">
          <ac:chgData name="Soleil Yi" userId="c719b956-004a-4243-81dc-14be649b7814" providerId="ADAL" clId="{82D88D87-1FCB-44EA-8301-320AE08F615E}" dt="2022-09-14T01:55:47.548" v="339" actId="947"/>
          <ac:spMkLst>
            <pc:docMk/>
            <pc:sldMk cId="1811821920" sldId="883"/>
            <ac:spMk id="154" creationId="{DB06B40B-9522-4D9F-8139-31EF202515AA}"/>
          </ac:spMkLst>
        </pc:spChg>
        <pc:spChg chg="mod">
          <ac:chgData name="Soleil Yi" userId="c719b956-004a-4243-81dc-14be649b7814" providerId="ADAL" clId="{82D88D87-1FCB-44EA-8301-320AE08F615E}" dt="2022-09-14T01:55:47.638" v="363" actId="947"/>
          <ac:spMkLst>
            <pc:docMk/>
            <pc:sldMk cId="1811821920" sldId="883"/>
            <ac:spMk id="157" creationId="{E5D3DB19-E47C-4EE5-8ECD-0D8572135101}"/>
          </ac:spMkLst>
        </pc:spChg>
        <pc:spChg chg="mod">
          <ac:chgData name="Soleil Yi" userId="c719b956-004a-4243-81dc-14be649b7814" providerId="ADAL" clId="{82D88D87-1FCB-44EA-8301-320AE08F615E}" dt="2022-09-14T01:55:47.672" v="371" actId="947"/>
          <ac:spMkLst>
            <pc:docMk/>
            <pc:sldMk cId="1811821920" sldId="883"/>
            <ac:spMk id="158" creationId="{D0BD4852-6F42-4737-8975-64D8AC4D8DD5}"/>
          </ac:spMkLst>
        </pc:spChg>
        <pc:spChg chg="mod">
          <ac:chgData name="Soleil Yi" userId="c719b956-004a-4243-81dc-14be649b7814" providerId="ADAL" clId="{82D88D87-1FCB-44EA-8301-320AE08F615E}" dt="2022-09-14T01:55:47.576" v="347" actId="947"/>
          <ac:spMkLst>
            <pc:docMk/>
            <pc:sldMk cId="1811821920" sldId="883"/>
            <ac:spMk id="159" creationId="{15A6CB7C-E715-4FB6-B28D-5C81137679F0}"/>
          </ac:spMkLst>
        </pc:spChg>
        <pc:spChg chg="mod">
          <ac:chgData name="Soleil Yi" userId="c719b956-004a-4243-81dc-14be649b7814" providerId="ADAL" clId="{82D88D87-1FCB-44EA-8301-320AE08F615E}" dt="2022-09-14T01:55:47.607" v="355" actId="947"/>
          <ac:spMkLst>
            <pc:docMk/>
            <pc:sldMk cId="1811821920" sldId="883"/>
            <ac:spMk id="160" creationId="{02EDC481-B7FD-4471-BB6E-5D546712473B}"/>
          </ac:spMkLst>
        </pc:spChg>
      </pc:sldChg>
      <pc:sldChg chg="modSp mod">
        <pc:chgData name="Soleil Yi" userId="c719b956-004a-4243-81dc-14be649b7814" providerId="ADAL" clId="{82D88D87-1FCB-44EA-8301-320AE08F615E}" dt="2022-09-14T01:55:48.913" v="683" actId="947"/>
        <pc:sldMkLst>
          <pc:docMk/>
          <pc:sldMk cId="3967541780" sldId="884"/>
        </pc:sldMkLst>
        <pc:spChg chg="mod">
          <ac:chgData name="Soleil Yi" userId="c719b956-004a-4243-81dc-14be649b7814" providerId="ADAL" clId="{82D88D87-1FCB-44EA-8301-320AE08F615E}" dt="2022-09-14T01:55:48.843" v="659" actId="947"/>
          <ac:spMkLst>
            <pc:docMk/>
            <pc:sldMk cId="3967541780" sldId="884"/>
            <ac:spMk id="6" creationId="{AF069959-B086-47CD-9A67-400826E4C5F2}"/>
          </ac:spMkLst>
        </pc:spChg>
        <pc:spChg chg="mod">
          <ac:chgData name="Soleil Yi" userId="c719b956-004a-4243-81dc-14be649b7814" providerId="ADAL" clId="{82D88D87-1FCB-44EA-8301-320AE08F615E}" dt="2022-09-14T01:55:48.893" v="674" actId="947"/>
          <ac:spMkLst>
            <pc:docMk/>
            <pc:sldMk cId="3967541780" sldId="884"/>
            <ac:spMk id="8" creationId="{F3A86E77-4F89-4338-8BEA-A8C6427FAD2C}"/>
          </ac:spMkLst>
        </pc:spChg>
        <pc:spChg chg="mod">
          <ac:chgData name="Soleil Yi" userId="c719b956-004a-4243-81dc-14be649b7814" providerId="ADAL" clId="{82D88D87-1FCB-44EA-8301-320AE08F615E}" dt="2022-09-14T01:55:48.896" v="675" actId="947"/>
          <ac:spMkLst>
            <pc:docMk/>
            <pc:sldMk cId="3967541780" sldId="884"/>
            <ac:spMk id="9" creationId="{1C5E4B56-B3FB-4F2D-BA59-C4D7042FCA2D}"/>
          </ac:spMkLst>
        </pc:spChg>
        <pc:spChg chg="mod">
          <ac:chgData name="Soleil Yi" userId="c719b956-004a-4243-81dc-14be649b7814" providerId="ADAL" clId="{82D88D87-1FCB-44EA-8301-320AE08F615E}" dt="2022-09-14T01:55:48.886" v="671" actId="947"/>
          <ac:spMkLst>
            <pc:docMk/>
            <pc:sldMk cId="3967541780" sldId="884"/>
            <ac:spMk id="15" creationId="{954C05EE-1B9C-4443-96EA-B3566E61A165}"/>
          </ac:spMkLst>
        </pc:spChg>
        <pc:spChg chg="mod">
          <ac:chgData name="Soleil Yi" userId="c719b956-004a-4243-81dc-14be649b7814" providerId="ADAL" clId="{82D88D87-1FCB-44EA-8301-320AE08F615E}" dt="2022-09-14T01:55:48.911" v="682" actId="947"/>
          <ac:spMkLst>
            <pc:docMk/>
            <pc:sldMk cId="3967541780" sldId="884"/>
            <ac:spMk id="16" creationId="{7226BF28-7B79-4CA2-98ED-09F275F5CCD8}"/>
          </ac:spMkLst>
        </pc:spChg>
        <pc:spChg chg="mod">
          <ac:chgData name="Soleil Yi" userId="c719b956-004a-4243-81dc-14be649b7814" providerId="ADAL" clId="{82D88D87-1FCB-44EA-8301-320AE08F615E}" dt="2022-09-14T01:55:48.884" v="670" actId="947"/>
          <ac:spMkLst>
            <pc:docMk/>
            <pc:sldMk cId="3967541780" sldId="884"/>
            <ac:spMk id="17" creationId="{47423AB5-E9CA-4E2F-9728-FCFD8B53ABDA}"/>
          </ac:spMkLst>
        </pc:spChg>
        <pc:spChg chg="mod">
          <ac:chgData name="Soleil Yi" userId="c719b956-004a-4243-81dc-14be649b7814" providerId="ADAL" clId="{82D88D87-1FCB-44EA-8301-320AE08F615E}" dt="2022-09-14T01:55:48.913" v="683" actId="947"/>
          <ac:spMkLst>
            <pc:docMk/>
            <pc:sldMk cId="3967541780" sldId="884"/>
            <ac:spMk id="18" creationId="{A801127F-A658-4763-98D9-217F56F33B41}"/>
          </ac:spMkLst>
        </pc:spChg>
      </pc:sldChg>
      <pc:sldChg chg="modSp mod">
        <pc:chgData name="Soleil Yi" userId="c719b956-004a-4243-81dc-14be649b7814" providerId="ADAL" clId="{82D88D87-1FCB-44EA-8301-320AE08F615E}" dt="2022-09-14T01:55:58.238" v="3708" actId="947"/>
        <pc:sldMkLst>
          <pc:docMk/>
          <pc:sldMk cId="243289647" sldId="885"/>
        </pc:sldMkLst>
        <pc:spChg chg="mod">
          <ac:chgData name="Soleil Yi" userId="c719b956-004a-4243-81dc-14be649b7814" providerId="ADAL" clId="{82D88D87-1FCB-44EA-8301-320AE08F615E}" dt="2022-09-14T01:55:58.190" v="3691" actId="947"/>
          <ac:spMkLst>
            <pc:docMk/>
            <pc:sldMk cId="243289647" sldId="885"/>
            <ac:spMk id="5" creationId="{536F3DD1-60D7-4E02-BCE6-7A90BEABC578}"/>
          </ac:spMkLst>
        </pc:spChg>
        <pc:spChg chg="mod">
          <ac:chgData name="Soleil Yi" userId="c719b956-004a-4243-81dc-14be649b7814" providerId="ADAL" clId="{82D88D87-1FCB-44EA-8301-320AE08F615E}" dt="2022-09-14T01:55:58.044" v="3668" actId="947"/>
          <ac:spMkLst>
            <pc:docMk/>
            <pc:sldMk cId="243289647" sldId="885"/>
            <ac:spMk id="61" creationId="{713EC8DD-B26C-45C9-B20A-78DD59EB9204}"/>
          </ac:spMkLst>
        </pc:spChg>
        <pc:spChg chg="mod">
          <ac:chgData name="Soleil Yi" userId="c719b956-004a-4243-81dc-14be649b7814" providerId="ADAL" clId="{82D88D87-1FCB-44EA-8301-320AE08F615E}" dt="2022-09-14T01:55:58.222" v="3704" actId="947"/>
          <ac:spMkLst>
            <pc:docMk/>
            <pc:sldMk cId="243289647" sldId="885"/>
            <ac:spMk id="62" creationId="{8DA403E1-B5DF-4968-BDB3-D2D7B6FE6B97}"/>
          </ac:spMkLst>
        </pc:spChg>
        <pc:spChg chg="mod">
          <ac:chgData name="Soleil Yi" userId="c719b956-004a-4243-81dc-14be649b7814" providerId="ADAL" clId="{82D88D87-1FCB-44EA-8301-320AE08F615E}" dt="2022-09-14T01:55:58.238" v="3708" actId="947"/>
          <ac:spMkLst>
            <pc:docMk/>
            <pc:sldMk cId="243289647" sldId="885"/>
            <ac:spMk id="120" creationId="{E29FAE8F-45EE-452C-A341-6827693C7383}"/>
          </ac:spMkLst>
        </pc:spChg>
        <pc:spChg chg="mod">
          <ac:chgData name="Soleil Yi" userId="c719b956-004a-4243-81dc-14be649b7814" providerId="ADAL" clId="{82D88D87-1FCB-44EA-8301-320AE08F615E}" dt="2022-09-14T01:55:58.195" v="3692" actId="947"/>
          <ac:spMkLst>
            <pc:docMk/>
            <pc:sldMk cId="243289647" sldId="885"/>
            <ac:spMk id="122" creationId="{22FCCE63-44E4-4B72-B858-FEF2B213D58A}"/>
          </ac:spMkLst>
        </pc:spChg>
        <pc:spChg chg="mod">
          <ac:chgData name="Soleil Yi" userId="c719b956-004a-4243-81dc-14be649b7814" providerId="ADAL" clId="{82D88D87-1FCB-44EA-8301-320AE08F615E}" dt="2022-09-14T01:55:58.212" v="3699" actId="947"/>
          <ac:spMkLst>
            <pc:docMk/>
            <pc:sldMk cId="243289647" sldId="885"/>
            <ac:spMk id="126" creationId="{76997BBB-CF44-481D-BBFC-7C2D12BBE606}"/>
          </ac:spMkLst>
        </pc:spChg>
        <pc:spChg chg="mod">
          <ac:chgData name="Soleil Yi" userId="c719b956-004a-4243-81dc-14be649b7814" providerId="ADAL" clId="{82D88D87-1FCB-44EA-8301-320AE08F615E}" dt="2022-09-14T01:55:58.217" v="3701" actId="947"/>
          <ac:spMkLst>
            <pc:docMk/>
            <pc:sldMk cId="243289647" sldId="885"/>
            <ac:spMk id="175" creationId="{55915924-1D49-4C5D-8472-6F8983AC8C2B}"/>
          </ac:spMkLst>
        </pc:spChg>
        <pc:spChg chg="mod">
          <ac:chgData name="Soleil Yi" userId="c719b956-004a-4243-81dc-14be649b7814" providerId="ADAL" clId="{82D88D87-1FCB-44EA-8301-320AE08F615E}" dt="2022-09-14T01:55:58.221" v="3703" actId="947"/>
          <ac:spMkLst>
            <pc:docMk/>
            <pc:sldMk cId="243289647" sldId="885"/>
            <ac:spMk id="177" creationId="{215CF25C-9686-4BEF-8E9D-E80674C63506}"/>
          </ac:spMkLst>
        </pc:spChg>
        <pc:spChg chg="mod">
          <ac:chgData name="Soleil Yi" userId="c719b956-004a-4243-81dc-14be649b7814" providerId="ADAL" clId="{82D88D87-1FCB-44EA-8301-320AE08F615E}" dt="2022-09-14T01:55:58.215" v="3700" actId="947"/>
          <ac:spMkLst>
            <pc:docMk/>
            <pc:sldMk cId="243289647" sldId="885"/>
            <ac:spMk id="179" creationId="{11B0B4D2-5DB9-438E-9CE9-6C232F0A4281}"/>
          </ac:spMkLst>
        </pc:spChg>
        <pc:spChg chg="mod">
          <ac:chgData name="Soleil Yi" userId="c719b956-004a-4243-81dc-14be649b7814" providerId="ADAL" clId="{82D88D87-1FCB-44EA-8301-320AE08F615E}" dt="2022-09-14T01:55:58.206" v="3697" actId="947"/>
          <ac:spMkLst>
            <pc:docMk/>
            <pc:sldMk cId="243289647" sldId="885"/>
            <ac:spMk id="183" creationId="{C8981013-4EB8-4DF5-A483-BB5DE77C8492}"/>
          </ac:spMkLst>
        </pc:spChg>
        <pc:spChg chg="mod">
          <ac:chgData name="Soleil Yi" userId="c719b956-004a-4243-81dc-14be649b7814" providerId="ADAL" clId="{82D88D87-1FCB-44EA-8301-320AE08F615E}" dt="2022-09-14T01:55:58.219" v="3702" actId="947"/>
          <ac:spMkLst>
            <pc:docMk/>
            <pc:sldMk cId="243289647" sldId="885"/>
            <ac:spMk id="184" creationId="{32404C80-19C4-4CBA-A78C-A89288C98452}"/>
          </ac:spMkLst>
        </pc:spChg>
      </pc:sldChg>
      <pc:sldChg chg="modSp mod">
        <pc:chgData name="Soleil Yi" userId="c719b956-004a-4243-81dc-14be649b7814" providerId="ADAL" clId="{82D88D87-1FCB-44EA-8301-320AE08F615E}" dt="2022-09-14T01:56:04.484" v="5956" actId="947"/>
        <pc:sldMkLst>
          <pc:docMk/>
          <pc:sldMk cId="2295736030" sldId="890"/>
        </pc:sldMkLst>
        <pc:spChg chg="mod">
          <ac:chgData name="Soleil Yi" userId="c719b956-004a-4243-81dc-14be649b7814" providerId="ADAL" clId="{82D88D87-1FCB-44EA-8301-320AE08F615E}" dt="2022-09-14T01:56:04.249" v="5904" actId="947"/>
          <ac:spMkLst>
            <pc:docMk/>
            <pc:sldMk cId="2295736030" sldId="890"/>
            <ac:spMk id="4" creationId="{9E5DC292-F236-4572-8F29-DDA81C2761B5}"/>
          </ac:spMkLst>
        </pc:spChg>
        <pc:spChg chg="mod">
          <ac:chgData name="Soleil Yi" userId="c719b956-004a-4243-81dc-14be649b7814" providerId="ADAL" clId="{82D88D87-1FCB-44EA-8301-320AE08F615E}" dt="2022-09-14T01:56:04.357" v="5930" actId="947"/>
          <ac:spMkLst>
            <pc:docMk/>
            <pc:sldMk cId="2295736030" sldId="890"/>
            <ac:spMk id="9" creationId="{DB796D4B-889F-4143-942F-E5E91F71EB63}"/>
          </ac:spMkLst>
        </pc:spChg>
        <pc:spChg chg="mod">
          <ac:chgData name="Soleil Yi" userId="c719b956-004a-4243-81dc-14be649b7814" providerId="ADAL" clId="{82D88D87-1FCB-44EA-8301-320AE08F615E}" dt="2022-09-14T01:56:04.352" v="5927" actId="947"/>
          <ac:spMkLst>
            <pc:docMk/>
            <pc:sldMk cId="2295736030" sldId="890"/>
            <ac:spMk id="11" creationId="{8E69B988-F752-4D3E-AB64-025BE67B213A}"/>
          </ac:spMkLst>
        </pc:spChg>
        <pc:spChg chg="mod">
          <ac:chgData name="Soleil Yi" userId="c719b956-004a-4243-81dc-14be649b7814" providerId="ADAL" clId="{82D88D87-1FCB-44EA-8301-320AE08F615E}" dt="2022-09-14T01:56:04.354" v="5928" actId="947"/>
          <ac:spMkLst>
            <pc:docMk/>
            <pc:sldMk cId="2295736030" sldId="890"/>
            <ac:spMk id="12" creationId="{F47B01B4-5F17-4F6B-B2DC-7448AC349C9C}"/>
          </ac:spMkLst>
        </pc:spChg>
        <pc:spChg chg="mod">
          <ac:chgData name="Soleil Yi" userId="c719b956-004a-4243-81dc-14be649b7814" providerId="ADAL" clId="{82D88D87-1FCB-44EA-8301-320AE08F615E}" dt="2022-09-14T01:56:04.360" v="5932" actId="947"/>
          <ac:spMkLst>
            <pc:docMk/>
            <pc:sldMk cId="2295736030" sldId="890"/>
            <ac:spMk id="13" creationId="{AF5D6A32-85C1-480B-B4C3-D1B82BF42939}"/>
          </ac:spMkLst>
        </pc:spChg>
        <pc:spChg chg="mod">
          <ac:chgData name="Soleil Yi" userId="c719b956-004a-4243-81dc-14be649b7814" providerId="ADAL" clId="{82D88D87-1FCB-44EA-8301-320AE08F615E}" dt="2022-09-14T01:56:04.355" v="5929" actId="947"/>
          <ac:spMkLst>
            <pc:docMk/>
            <pc:sldMk cId="2295736030" sldId="890"/>
            <ac:spMk id="14" creationId="{98DE642F-9889-4879-9116-F0E621CA5D12}"/>
          </ac:spMkLst>
        </pc:spChg>
        <pc:spChg chg="mod">
          <ac:chgData name="Soleil Yi" userId="c719b956-004a-4243-81dc-14be649b7814" providerId="ADAL" clId="{82D88D87-1FCB-44EA-8301-320AE08F615E}" dt="2022-09-14T01:56:04.359" v="5931" actId="947"/>
          <ac:spMkLst>
            <pc:docMk/>
            <pc:sldMk cId="2295736030" sldId="890"/>
            <ac:spMk id="16" creationId="{6DBBEB2B-C4B9-4FC2-86D0-B2C87637EC60}"/>
          </ac:spMkLst>
        </pc:spChg>
        <pc:spChg chg="mod">
          <ac:chgData name="Soleil Yi" userId="c719b956-004a-4243-81dc-14be649b7814" providerId="ADAL" clId="{82D88D87-1FCB-44EA-8301-320AE08F615E}" dt="2022-09-14T01:56:04.484" v="5956" actId="947"/>
          <ac:spMkLst>
            <pc:docMk/>
            <pc:sldMk cId="2295736030" sldId="890"/>
            <ac:spMk id="25" creationId="{C4E41FA0-0E59-4194-9B89-C6840FA17B60}"/>
          </ac:spMkLst>
        </pc:spChg>
        <pc:spChg chg="mod">
          <ac:chgData name="Soleil Yi" userId="c719b956-004a-4243-81dc-14be649b7814" providerId="ADAL" clId="{82D88D87-1FCB-44EA-8301-320AE08F615E}" dt="2022-09-14T01:56:04.337" v="5922" actId="947"/>
          <ac:spMkLst>
            <pc:docMk/>
            <pc:sldMk cId="2295736030" sldId="890"/>
            <ac:spMk id="26" creationId="{F3C35418-9332-4A2D-B748-F7131F237F07}"/>
          </ac:spMkLst>
        </pc:spChg>
        <pc:spChg chg="mod">
          <ac:chgData name="Soleil Yi" userId="c719b956-004a-4243-81dc-14be649b7814" providerId="ADAL" clId="{82D88D87-1FCB-44EA-8301-320AE08F615E}" dt="2022-09-14T01:56:04.375" v="5936" actId="947"/>
          <ac:spMkLst>
            <pc:docMk/>
            <pc:sldMk cId="2295736030" sldId="890"/>
            <ac:spMk id="27" creationId="{EB068E19-0CAE-4FE5-80EA-8EE1ED9FC8DA}"/>
          </ac:spMkLst>
        </pc:spChg>
        <pc:spChg chg="mod">
          <ac:chgData name="Soleil Yi" userId="c719b956-004a-4243-81dc-14be649b7814" providerId="ADAL" clId="{82D88D87-1FCB-44EA-8301-320AE08F615E}" dt="2022-09-14T01:56:04.436" v="5948" actId="947"/>
          <ac:spMkLst>
            <pc:docMk/>
            <pc:sldMk cId="2295736030" sldId="890"/>
            <ac:spMk id="30" creationId="{81D41EE2-66EC-411E-8BEA-C15D44C1AEBE}"/>
          </ac:spMkLst>
        </pc:spChg>
        <pc:spChg chg="mod">
          <ac:chgData name="Soleil Yi" userId="c719b956-004a-4243-81dc-14be649b7814" providerId="ADAL" clId="{82D88D87-1FCB-44EA-8301-320AE08F615E}" dt="2022-09-14T01:56:04.462" v="5952" actId="947"/>
          <ac:spMkLst>
            <pc:docMk/>
            <pc:sldMk cId="2295736030" sldId="890"/>
            <ac:spMk id="31" creationId="{889F9E0C-631D-44A1-8978-B3C4F5168FD1}"/>
          </ac:spMkLst>
        </pc:spChg>
        <pc:spChg chg="mod">
          <ac:chgData name="Soleil Yi" userId="c719b956-004a-4243-81dc-14be649b7814" providerId="ADAL" clId="{82D88D87-1FCB-44EA-8301-320AE08F615E}" dt="2022-09-14T01:56:04.396" v="5940" actId="947"/>
          <ac:spMkLst>
            <pc:docMk/>
            <pc:sldMk cId="2295736030" sldId="890"/>
            <ac:spMk id="32" creationId="{D5A9D5D2-17A8-4B7F-BE33-449D1749CFD2}"/>
          </ac:spMkLst>
        </pc:spChg>
        <pc:spChg chg="mod">
          <ac:chgData name="Soleil Yi" userId="c719b956-004a-4243-81dc-14be649b7814" providerId="ADAL" clId="{82D88D87-1FCB-44EA-8301-320AE08F615E}" dt="2022-09-14T01:56:04.414" v="5944" actId="947"/>
          <ac:spMkLst>
            <pc:docMk/>
            <pc:sldMk cId="2295736030" sldId="890"/>
            <ac:spMk id="33" creationId="{46D058D2-57EE-41AD-A249-3ADDF5749E0D}"/>
          </ac:spMkLst>
        </pc:spChg>
      </pc:sldChg>
      <pc:sldChg chg="modSp mod">
        <pc:chgData name="Soleil Yi" userId="c719b956-004a-4243-81dc-14be649b7814" providerId="ADAL" clId="{82D88D87-1FCB-44EA-8301-320AE08F615E}" dt="2022-09-14T01:55:49.604" v="907" actId="947"/>
        <pc:sldMkLst>
          <pc:docMk/>
          <pc:sldMk cId="2670576149" sldId="892"/>
        </pc:sldMkLst>
        <pc:spChg chg="mod">
          <ac:chgData name="Soleil Yi" userId="c719b956-004a-4243-81dc-14be649b7814" providerId="ADAL" clId="{82D88D87-1FCB-44EA-8301-320AE08F615E}" dt="2022-09-14T01:55:49.430" v="841" actId="947"/>
          <ac:spMkLst>
            <pc:docMk/>
            <pc:sldMk cId="2670576149" sldId="892"/>
            <ac:spMk id="3" creationId="{99F2F98C-B741-4610-A830-24A3A0AECFF8}"/>
          </ac:spMkLst>
        </pc:spChg>
        <pc:spChg chg="mod">
          <ac:chgData name="Soleil Yi" userId="c719b956-004a-4243-81dc-14be649b7814" providerId="ADAL" clId="{82D88D87-1FCB-44EA-8301-320AE08F615E}" dt="2022-09-14T01:55:49.293" v="799" actId="947"/>
          <ac:spMkLst>
            <pc:docMk/>
            <pc:sldMk cId="2670576149" sldId="892"/>
            <ac:spMk id="5" creationId="{AE5A9520-7491-46D2-9CE0-4E3451C518B7}"/>
          </ac:spMkLst>
        </pc:spChg>
        <pc:spChg chg="mod">
          <ac:chgData name="Soleil Yi" userId="c719b956-004a-4243-81dc-14be649b7814" providerId="ADAL" clId="{82D88D87-1FCB-44EA-8301-320AE08F615E}" dt="2022-09-14T01:55:49.406" v="830" actId="947"/>
          <ac:spMkLst>
            <pc:docMk/>
            <pc:sldMk cId="2670576149" sldId="892"/>
            <ac:spMk id="8" creationId="{8FD4460B-D6E9-4EDB-BCAF-5702D85CBB64}"/>
          </ac:spMkLst>
        </pc:spChg>
        <pc:spChg chg="mod">
          <ac:chgData name="Soleil Yi" userId="c719b956-004a-4243-81dc-14be649b7814" providerId="ADAL" clId="{82D88D87-1FCB-44EA-8301-320AE08F615E}" dt="2022-09-14T01:55:49.424" v="839" actId="947"/>
          <ac:spMkLst>
            <pc:docMk/>
            <pc:sldMk cId="2670576149" sldId="892"/>
            <ac:spMk id="9" creationId="{2E52024F-0AFB-47A6-8FF4-DD87796C4430}"/>
          </ac:spMkLst>
        </pc:spChg>
        <pc:spChg chg="mod">
          <ac:chgData name="Soleil Yi" userId="c719b956-004a-4243-81dc-14be649b7814" providerId="ADAL" clId="{82D88D87-1FCB-44EA-8301-320AE08F615E}" dt="2022-09-14T01:55:49.401" v="826" actId="947"/>
          <ac:spMkLst>
            <pc:docMk/>
            <pc:sldMk cId="2670576149" sldId="892"/>
            <ac:spMk id="11" creationId="{BD74E2E0-43DE-4093-AD0B-119C4AE0EE82}"/>
          </ac:spMkLst>
        </pc:spChg>
        <pc:spChg chg="mod">
          <ac:chgData name="Soleil Yi" userId="c719b956-004a-4243-81dc-14be649b7814" providerId="ADAL" clId="{82D88D87-1FCB-44EA-8301-320AE08F615E}" dt="2022-09-14T01:55:49.407" v="831" actId="947"/>
          <ac:spMkLst>
            <pc:docMk/>
            <pc:sldMk cId="2670576149" sldId="892"/>
            <ac:spMk id="17" creationId="{14C28B65-D718-43FC-A3BF-730B0B62F1C2}"/>
          </ac:spMkLst>
        </pc:spChg>
        <pc:spChg chg="mod">
          <ac:chgData name="Soleil Yi" userId="c719b956-004a-4243-81dc-14be649b7814" providerId="ADAL" clId="{82D88D87-1FCB-44EA-8301-320AE08F615E}" dt="2022-09-14T01:55:49.451" v="852" actId="947"/>
          <ac:spMkLst>
            <pc:docMk/>
            <pc:sldMk cId="2670576149" sldId="892"/>
            <ac:spMk id="18" creationId="{74EE82EF-8755-4E07-B3B6-AF04455BCFDB}"/>
          </ac:spMkLst>
        </pc:spChg>
        <pc:spChg chg="mod">
          <ac:chgData name="Soleil Yi" userId="c719b956-004a-4243-81dc-14be649b7814" providerId="ADAL" clId="{82D88D87-1FCB-44EA-8301-320AE08F615E}" dt="2022-09-14T01:55:49.482" v="864" actId="947"/>
          <ac:spMkLst>
            <pc:docMk/>
            <pc:sldMk cId="2670576149" sldId="892"/>
            <ac:spMk id="20" creationId="{5334E694-161B-4BA2-8379-DAB6A2133401}"/>
          </ac:spMkLst>
        </pc:spChg>
        <pc:spChg chg="mod">
          <ac:chgData name="Soleil Yi" userId="c719b956-004a-4243-81dc-14be649b7814" providerId="ADAL" clId="{82D88D87-1FCB-44EA-8301-320AE08F615E}" dt="2022-09-14T01:55:49.518" v="876" actId="947"/>
          <ac:spMkLst>
            <pc:docMk/>
            <pc:sldMk cId="2670576149" sldId="892"/>
            <ac:spMk id="25" creationId="{720030BD-F321-4F12-9734-30D26BE6231F}"/>
          </ac:spMkLst>
        </pc:spChg>
        <pc:spChg chg="mod">
          <ac:chgData name="Soleil Yi" userId="c719b956-004a-4243-81dc-14be649b7814" providerId="ADAL" clId="{82D88D87-1FCB-44EA-8301-320AE08F615E}" dt="2022-09-14T01:55:49.547" v="887" actId="947"/>
          <ac:spMkLst>
            <pc:docMk/>
            <pc:sldMk cId="2670576149" sldId="892"/>
            <ac:spMk id="26" creationId="{4C9394BC-33CE-4A8A-9DD0-2EECA46337EC}"/>
          </ac:spMkLst>
        </pc:spChg>
        <pc:spChg chg="mod">
          <ac:chgData name="Soleil Yi" userId="c719b956-004a-4243-81dc-14be649b7814" providerId="ADAL" clId="{82D88D87-1FCB-44EA-8301-320AE08F615E}" dt="2022-09-14T01:55:49.579" v="899" actId="947"/>
          <ac:spMkLst>
            <pc:docMk/>
            <pc:sldMk cId="2670576149" sldId="892"/>
            <ac:spMk id="27" creationId="{5FB097BC-3F25-44D4-BF72-4D7110CAD602}"/>
          </ac:spMkLst>
        </pc:spChg>
        <pc:spChg chg="mod">
          <ac:chgData name="Soleil Yi" userId="c719b956-004a-4243-81dc-14be649b7814" providerId="ADAL" clId="{82D88D87-1FCB-44EA-8301-320AE08F615E}" dt="2022-09-14T01:55:49.427" v="840" actId="947"/>
          <ac:spMkLst>
            <pc:docMk/>
            <pc:sldMk cId="2670576149" sldId="892"/>
            <ac:spMk id="31" creationId="{AA71EE10-92E5-49F9-9560-D929D94E12F8}"/>
          </ac:spMkLst>
        </pc:spChg>
        <pc:spChg chg="mod">
          <ac:chgData name="Soleil Yi" userId="c719b956-004a-4243-81dc-14be649b7814" providerId="ADAL" clId="{82D88D87-1FCB-44EA-8301-320AE08F615E}" dt="2022-09-14T01:55:49.460" v="855" actId="947"/>
          <ac:spMkLst>
            <pc:docMk/>
            <pc:sldMk cId="2670576149" sldId="892"/>
            <ac:spMk id="32" creationId="{E9849D04-8160-4F34-92A9-4243F0DF97F8}"/>
          </ac:spMkLst>
        </pc:spChg>
        <pc:spChg chg="mod">
          <ac:chgData name="Soleil Yi" userId="c719b956-004a-4243-81dc-14be649b7814" providerId="ADAL" clId="{82D88D87-1FCB-44EA-8301-320AE08F615E}" dt="2022-09-14T01:55:49.492" v="867" actId="947"/>
          <ac:spMkLst>
            <pc:docMk/>
            <pc:sldMk cId="2670576149" sldId="892"/>
            <ac:spMk id="33" creationId="{AC822681-99DD-452D-8251-A66B592C73AA}"/>
          </ac:spMkLst>
        </pc:spChg>
        <pc:spChg chg="mod">
          <ac:chgData name="Soleil Yi" userId="c719b956-004a-4243-81dc-14be649b7814" providerId="ADAL" clId="{82D88D87-1FCB-44EA-8301-320AE08F615E}" dt="2022-09-14T01:55:49.529" v="879" actId="947"/>
          <ac:spMkLst>
            <pc:docMk/>
            <pc:sldMk cId="2670576149" sldId="892"/>
            <ac:spMk id="35" creationId="{C51AF613-DAFD-4510-8802-201DE3C1AD48}"/>
          </ac:spMkLst>
        </pc:spChg>
        <pc:spChg chg="mod">
          <ac:chgData name="Soleil Yi" userId="c719b956-004a-4243-81dc-14be649b7814" providerId="ADAL" clId="{82D88D87-1FCB-44EA-8301-320AE08F615E}" dt="2022-09-14T01:55:49.559" v="891" actId="947"/>
          <ac:spMkLst>
            <pc:docMk/>
            <pc:sldMk cId="2670576149" sldId="892"/>
            <ac:spMk id="37" creationId="{DD3289A9-D77C-4421-9A0C-502569F5A611}"/>
          </ac:spMkLst>
        </pc:spChg>
        <pc:spChg chg="mod">
          <ac:chgData name="Soleil Yi" userId="c719b956-004a-4243-81dc-14be649b7814" providerId="ADAL" clId="{82D88D87-1FCB-44EA-8301-320AE08F615E}" dt="2022-09-14T01:55:49.589" v="903" actId="947"/>
          <ac:spMkLst>
            <pc:docMk/>
            <pc:sldMk cId="2670576149" sldId="892"/>
            <ac:spMk id="38" creationId="{F752FAD5-26E4-4767-AC7C-77CA1C6D3B4F}"/>
          </ac:spMkLst>
        </pc:spChg>
        <pc:spChg chg="mod">
          <ac:chgData name="Soleil Yi" userId="c719b956-004a-4243-81dc-14be649b7814" providerId="ADAL" clId="{82D88D87-1FCB-44EA-8301-320AE08F615E}" dt="2022-09-14T01:55:49.604" v="907" actId="947"/>
          <ac:spMkLst>
            <pc:docMk/>
            <pc:sldMk cId="2670576149" sldId="892"/>
            <ac:spMk id="46" creationId="{A0A4AAF7-D701-4E08-ACBF-0E9335F36DDF}"/>
          </ac:spMkLst>
        </pc:spChg>
        <pc:spChg chg="mod">
          <ac:chgData name="Soleil Yi" userId="c719b956-004a-4243-81dc-14be649b7814" providerId="ADAL" clId="{82D88D87-1FCB-44EA-8301-320AE08F615E}" dt="2022-09-14T01:55:49.403" v="828" actId="947"/>
          <ac:spMkLst>
            <pc:docMk/>
            <pc:sldMk cId="2670576149" sldId="892"/>
            <ac:spMk id="47" creationId="{8981D340-C0DC-4CA0-A38E-6944196D0C98}"/>
          </ac:spMkLst>
        </pc:spChg>
        <pc:spChg chg="mod">
          <ac:chgData name="Soleil Yi" userId="c719b956-004a-4243-81dc-14be649b7814" providerId="ADAL" clId="{82D88D87-1FCB-44EA-8301-320AE08F615E}" dt="2022-09-14T01:55:49.450" v="851" actId="947"/>
          <ac:spMkLst>
            <pc:docMk/>
            <pc:sldMk cId="2670576149" sldId="892"/>
            <ac:spMk id="48" creationId="{756AE126-C02C-4B8C-9C6D-5992604EB761}"/>
          </ac:spMkLst>
        </pc:spChg>
        <pc:spChg chg="mod">
          <ac:chgData name="Soleil Yi" userId="c719b956-004a-4243-81dc-14be649b7814" providerId="ADAL" clId="{82D88D87-1FCB-44EA-8301-320AE08F615E}" dt="2022-09-14T01:55:49.544" v="886" actId="947"/>
          <ac:spMkLst>
            <pc:docMk/>
            <pc:sldMk cId="2670576149" sldId="892"/>
            <ac:spMk id="51" creationId="{29B65404-9EA1-4669-B77D-52C253200BE6}"/>
          </ac:spMkLst>
        </pc:spChg>
        <pc:spChg chg="mod">
          <ac:chgData name="Soleil Yi" userId="c719b956-004a-4243-81dc-14be649b7814" providerId="ADAL" clId="{82D88D87-1FCB-44EA-8301-320AE08F615E}" dt="2022-09-14T01:55:49.578" v="898" actId="947"/>
          <ac:spMkLst>
            <pc:docMk/>
            <pc:sldMk cId="2670576149" sldId="892"/>
            <ac:spMk id="52" creationId="{2A6857B8-7311-4656-A17D-14AA75DFF845}"/>
          </ac:spMkLst>
        </pc:spChg>
        <pc:spChg chg="mod">
          <ac:chgData name="Soleil Yi" userId="c719b956-004a-4243-81dc-14be649b7814" providerId="ADAL" clId="{82D88D87-1FCB-44EA-8301-320AE08F615E}" dt="2022-09-14T01:55:49.476" v="861" actId="947"/>
          <ac:spMkLst>
            <pc:docMk/>
            <pc:sldMk cId="2670576149" sldId="892"/>
            <ac:spMk id="53" creationId="{D13746BF-7BC7-4A90-B484-FA136634BFBB}"/>
          </ac:spMkLst>
        </pc:spChg>
        <pc:spChg chg="mod">
          <ac:chgData name="Soleil Yi" userId="c719b956-004a-4243-81dc-14be649b7814" providerId="ADAL" clId="{82D88D87-1FCB-44EA-8301-320AE08F615E}" dt="2022-09-14T01:55:49.505" v="871" actId="947"/>
          <ac:spMkLst>
            <pc:docMk/>
            <pc:sldMk cId="2670576149" sldId="892"/>
            <ac:spMk id="54" creationId="{6556425D-7713-4B50-A61E-A7039F013D10}"/>
          </ac:spMkLst>
        </pc:spChg>
        <pc:spChg chg="mod">
          <ac:chgData name="Soleil Yi" userId="c719b956-004a-4243-81dc-14be649b7814" providerId="ADAL" clId="{82D88D87-1FCB-44EA-8301-320AE08F615E}" dt="2022-09-14T01:55:49.433" v="843" actId="947"/>
          <ac:spMkLst>
            <pc:docMk/>
            <pc:sldMk cId="2670576149" sldId="892"/>
            <ac:spMk id="61" creationId="{794033F1-FE72-44A9-B7EA-238246D4178D}"/>
          </ac:spMkLst>
        </pc:spChg>
        <pc:spChg chg="mod">
          <ac:chgData name="Soleil Yi" userId="c719b956-004a-4243-81dc-14be649b7814" providerId="ADAL" clId="{82D88D87-1FCB-44EA-8301-320AE08F615E}" dt="2022-09-14T01:55:49.422" v="838" actId="947"/>
          <ac:spMkLst>
            <pc:docMk/>
            <pc:sldMk cId="2670576149" sldId="892"/>
            <ac:spMk id="62" creationId="{C90C14C1-A0EC-4CBF-A46B-3A31E5CFF2E0}"/>
          </ac:spMkLst>
        </pc:spChg>
        <pc:spChg chg="mod">
          <ac:chgData name="Soleil Yi" userId="c719b956-004a-4243-81dc-14be649b7814" providerId="ADAL" clId="{82D88D87-1FCB-44EA-8301-320AE08F615E}" dt="2022-09-14T01:55:49.417" v="834" actId="947"/>
          <ac:spMkLst>
            <pc:docMk/>
            <pc:sldMk cId="2670576149" sldId="892"/>
            <ac:spMk id="63" creationId="{2F4FE174-84FA-49E8-A61F-209EB16B50E2}"/>
          </ac:spMkLst>
        </pc:spChg>
        <pc:spChg chg="mod">
          <ac:chgData name="Soleil Yi" userId="c719b956-004a-4243-81dc-14be649b7814" providerId="ADAL" clId="{82D88D87-1FCB-44EA-8301-320AE08F615E}" dt="2022-09-14T01:55:49.432" v="842" actId="947"/>
          <ac:spMkLst>
            <pc:docMk/>
            <pc:sldMk cId="2670576149" sldId="892"/>
            <ac:spMk id="64" creationId="{C40666F9-0B47-4553-A136-0D0AE9873BB9}"/>
          </ac:spMkLst>
        </pc:spChg>
      </pc:sldChg>
      <pc:sldChg chg="modSp mod">
        <pc:chgData name="Soleil Yi" userId="c719b956-004a-4243-81dc-14be649b7814" providerId="ADAL" clId="{82D88D87-1FCB-44EA-8301-320AE08F615E}" dt="2022-09-14T01:55:53.889" v="2215" actId="947"/>
        <pc:sldMkLst>
          <pc:docMk/>
          <pc:sldMk cId="4163590999" sldId="893"/>
        </pc:sldMkLst>
        <pc:spChg chg="mod">
          <ac:chgData name="Soleil Yi" userId="c719b956-004a-4243-81dc-14be649b7814" providerId="ADAL" clId="{82D88D87-1FCB-44EA-8301-320AE08F615E}" dt="2022-09-14T01:55:53.685" v="2151" actId="947"/>
          <ac:spMkLst>
            <pc:docMk/>
            <pc:sldMk cId="4163590999" sldId="893"/>
            <ac:spMk id="3" creationId="{99F2F98C-B741-4610-A830-24A3A0AECFF8}"/>
          </ac:spMkLst>
        </pc:spChg>
        <pc:spChg chg="mod">
          <ac:chgData name="Soleil Yi" userId="c719b956-004a-4243-81dc-14be649b7814" providerId="ADAL" clId="{82D88D87-1FCB-44EA-8301-320AE08F615E}" dt="2022-09-14T01:55:53.526" v="2107" actId="947"/>
          <ac:spMkLst>
            <pc:docMk/>
            <pc:sldMk cId="4163590999" sldId="893"/>
            <ac:spMk id="5" creationId="{AE5A9520-7491-46D2-9CE0-4E3451C518B7}"/>
          </ac:spMkLst>
        </pc:spChg>
        <pc:spChg chg="mod">
          <ac:chgData name="Soleil Yi" userId="c719b956-004a-4243-81dc-14be649b7814" providerId="ADAL" clId="{82D88D87-1FCB-44EA-8301-320AE08F615E}" dt="2022-09-14T01:55:53.666" v="2142" actId="947"/>
          <ac:spMkLst>
            <pc:docMk/>
            <pc:sldMk cId="4163590999" sldId="893"/>
            <ac:spMk id="8" creationId="{8FD4460B-D6E9-4EDB-BCAF-5702D85CBB64}"/>
          </ac:spMkLst>
        </pc:spChg>
        <pc:spChg chg="mod">
          <ac:chgData name="Soleil Yi" userId="c719b956-004a-4243-81dc-14be649b7814" providerId="ADAL" clId="{82D88D87-1FCB-44EA-8301-320AE08F615E}" dt="2022-09-14T01:55:53.673" v="2146" actId="947"/>
          <ac:spMkLst>
            <pc:docMk/>
            <pc:sldMk cId="4163590999" sldId="893"/>
            <ac:spMk id="9" creationId="{2E52024F-0AFB-47A6-8FF4-DD87796C4430}"/>
          </ac:spMkLst>
        </pc:spChg>
        <pc:spChg chg="mod">
          <ac:chgData name="Soleil Yi" userId="c719b956-004a-4243-81dc-14be649b7814" providerId="ADAL" clId="{82D88D87-1FCB-44EA-8301-320AE08F615E}" dt="2022-09-14T01:55:53.669" v="2144" actId="947"/>
          <ac:spMkLst>
            <pc:docMk/>
            <pc:sldMk cId="4163590999" sldId="893"/>
            <ac:spMk id="11" creationId="{BD74E2E0-43DE-4093-AD0B-119C4AE0EE82}"/>
          </ac:spMkLst>
        </pc:spChg>
        <pc:spChg chg="mod">
          <ac:chgData name="Soleil Yi" userId="c719b956-004a-4243-81dc-14be649b7814" providerId="ADAL" clId="{82D88D87-1FCB-44EA-8301-320AE08F615E}" dt="2022-09-14T01:55:53.676" v="2148" actId="947"/>
          <ac:spMkLst>
            <pc:docMk/>
            <pc:sldMk cId="4163590999" sldId="893"/>
            <ac:spMk id="17" creationId="{14C28B65-D718-43FC-A3BF-730B0B62F1C2}"/>
          </ac:spMkLst>
        </pc:spChg>
        <pc:spChg chg="mod">
          <ac:chgData name="Soleil Yi" userId="c719b956-004a-4243-81dc-14be649b7814" providerId="ADAL" clId="{82D88D87-1FCB-44EA-8301-320AE08F615E}" dt="2022-09-14T01:55:53.721" v="2163" actId="947"/>
          <ac:spMkLst>
            <pc:docMk/>
            <pc:sldMk cId="4163590999" sldId="893"/>
            <ac:spMk id="18" creationId="{74EE82EF-8755-4E07-B3B6-AF04455BCFDB}"/>
          </ac:spMkLst>
        </pc:spChg>
        <pc:spChg chg="mod">
          <ac:chgData name="Soleil Yi" userId="c719b956-004a-4243-81dc-14be649b7814" providerId="ADAL" clId="{82D88D87-1FCB-44EA-8301-320AE08F615E}" dt="2022-09-14T01:55:53.757" v="2175" actId="947"/>
          <ac:spMkLst>
            <pc:docMk/>
            <pc:sldMk cId="4163590999" sldId="893"/>
            <ac:spMk id="20" creationId="{5334E694-161B-4BA2-8379-DAB6A2133401}"/>
          </ac:spMkLst>
        </pc:spChg>
        <pc:spChg chg="mod">
          <ac:chgData name="Soleil Yi" userId="c719b956-004a-4243-81dc-14be649b7814" providerId="ADAL" clId="{82D88D87-1FCB-44EA-8301-320AE08F615E}" dt="2022-09-14T01:55:53.807" v="2187" actId="947"/>
          <ac:spMkLst>
            <pc:docMk/>
            <pc:sldMk cId="4163590999" sldId="893"/>
            <ac:spMk id="25" creationId="{720030BD-F321-4F12-9734-30D26BE6231F}"/>
          </ac:spMkLst>
        </pc:spChg>
        <pc:spChg chg="mod">
          <ac:chgData name="Soleil Yi" userId="c719b956-004a-4243-81dc-14be649b7814" providerId="ADAL" clId="{82D88D87-1FCB-44EA-8301-320AE08F615E}" dt="2022-09-14T01:55:53.845" v="2199" actId="947"/>
          <ac:spMkLst>
            <pc:docMk/>
            <pc:sldMk cId="4163590999" sldId="893"/>
            <ac:spMk id="26" creationId="{4C9394BC-33CE-4A8A-9DD0-2EECA46337EC}"/>
          </ac:spMkLst>
        </pc:spChg>
        <pc:spChg chg="mod">
          <ac:chgData name="Soleil Yi" userId="c719b956-004a-4243-81dc-14be649b7814" providerId="ADAL" clId="{82D88D87-1FCB-44EA-8301-320AE08F615E}" dt="2022-09-14T01:55:53.878" v="2211" actId="947"/>
          <ac:spMkLst>
            <pc:docMk/>
            <pc:sldMk cId="4163590999" sldId="893"/>
            <ac:spMk id="27" creationId="{5FB097BC-3F25-44D4-BF72-4D7110CAD602}"/>
          </ac:spMkLst>
        </pc:spChg>
        <pc:spChg chg="mod">
          <ac:chgData name="Soleil Yi" userId="c719b956-004a-4243-81dc-14be649b7814" providerId="ADAL" clId="{82D88D87-1FCB-44EA-8301-320AE08F615E}" dt="2022-09-14T01:55:53.656" v="2139" actId="947"/>
          <ac:spMkLst>
            <pc:docMk/>
            <pc:sldMk cId="4163590999" sldId="893"/>
            <ac:spMk id="31" creationId="{AA71EE10-92E5-49F9-9560-D929D94E12F8}"/>
          </ac:spMkLst>
        </pc:spChg>
        <pc:spChg chg="mod">
          <ac:chgData name="Soleil Yi" userId="c719b956-004a-4243-81dc-14be649b7814" providerId="ADAL" clId="{82D88D87-1FCB-44EA-8301-320AE08F615E}" dt="2022-09-14T01:55:53.714" v="2161" actId="947"/>
          <ac:spMkLst>
            <pc:docMk/>
            <pc:sldMk cId="4163590999" sldId="893"/>
            <ac:spMk id="32" creationId="{E9849D04-8160-4F34-92A9-4243F0DF97F8}"/>
          </ac:spMkLst>
        </pc:spChg>
        <pc:spChg chg="mod">
          <ac:chgData name="Soleil Yi" userId="c719b956-004a-4243-81dc-14be649b7814" providerId="ADAL" clId="{82D88D87-1FCB-44EA-8301-320AE08F615E}" dt="2022-09-14T01:55:53.751" v="2173" actId="947"/>
          <ac:spMkLst>
            <pc:docMk/>
            <pc:sldMk cId="4163590999" sldId="893"/>
            <ac:spMk id="33" creationId="{AC822681-99DD-452D-8251-A66B592C73AA}"/>
          </ac:spMkLst>
        </pc:spChg>
        <pc:spChg chg="mod">
          <ac:chgData name="Soleil Yi" userId="c719b956-004a-4243-81dc-14be649b7814" providerId="ADAL" clId="{82D88D87-1FCB-44EA-8301-320AE08F615E}" dt="2022-09-14T01:55:53.804" v="2186" actId="947"/>
          <ac:spMkLst>
            <pc:docMk/>
            <pc:sldMk cId="4163590999" sldId="893"/>
            <ac:spMk id="35" creationId="{C51AF613-DAFD-4510-8802-201DE3C1AD48}"/>
          </ac:spMkLst>
        </pc:spChg>
        <pc:spChg chg="mod">
          <ac:chgData name="Soleil Yi" userId="c719b956-004a-4243-81dc-14be649b7814" providerId="ADAL" clId="{82D88D87-1FCB-44EA-8301-320AE08F615E}" dt="2022-09-14T01:55:53.838" v="2197" actId="947"/>
          <ac:spMkLst>
            <pc:docMk/>
            <pc:sldMk cId="4163590999" sldId="893"/>
            <ac:spMk id="37" creationId="{DD3289A9-D77C-4421-9A0C-502569F5A611}"/>
          </ac:spMkLst>
        </pc:spChg>
        <pc:spChg chg="mod">
          <ac:chgData name="Soleil Yi" userId="c719b956-004a-4243-81dc-14be649b7814" providerId="ADAL" clId="{82D88D87-1FCB-44EA-8301-320AE08F615E}" dt="2022-09-14T01:55:53.876" v="2210" actId="947"/>
          <ac:spMkLst>
            <pc:docMk/>
            <pc:sldMk cId="4163590999" sldId="893"/>
            <ac:spMk id="38" creationId="{F752FAD5-26E4-4767-AC7C-77CA1C6D3B4F}"/>
          </ac:spMkLst>
        </pc:spChg>
        <pc:spChg chg="mod">
          <ac:chgData name="Soleil Yi" userId="c719b956-004a-4243-81dc-14be649b7814" providerId="ADAL" clId="{82D88D87-1FCB-44EA-8301-320AE08F615E}" dt="2022-09-14T01:55:53.889" v="2215" actId="947"/>
          <ac:spMkLst>
            <pc:docMk/>
            <pc:sldMk cId="4163590999" sldId="893"/>
            <ac:spMk id="46" creationId="{A0A4AAF7-D701-4E08-ACBF-0E9335F36DDF}"/>
          </ac:spMkLst>
        </pc:spChg>
        <pc:spChg chg="mod">
          <ac:chgData name="Soleil Yi" userId="c719b956-004a-4243-81dc-14be649b7814" providerId="ADAL" clId="{82D88D87-1FCB-44EA-8301-320AE08F615E}" dt="2022-09-14T01:55:53.644" v="2134" actId="947"/>
          <ac:spMkLst>
            <pc:docMk/>
            <pc:sldMk cId="4163590999" sldId="893"/>
            <ac:spMk id="47" creationId="{8981D340-C0DC-4CA0-A38E-6944196D0C98}"/>
          </ac:spMkLst>
        </pc:spChg>
        <pc:spChg chg="mod">
          <ac:chgData name="Soleil Yi" userId="c719b956-004a-4243-81dc-14be649b7814" providerId="ADAL" clId="{82D88D87-1FCB-44EA-8301-320AE08F615E}" dt="2022-09-14T01:55:53.706" v="2158" actId="947"/>
          <ac:spMkLst>
            <pc:docMk/>
            <pc:sldMk cId="4163590999" sldId="893"/>
            <ac:spMk id="48" creationId="{756AE126-C02C-4B8C-9C6D-5992604EB761}"/>
          </ac:spMkLst>
        </pc:spChg>
        <pc:spChg chg="mod">
          <ac:chgData name="Soleil Yi" userId="c719b956-004a-4243-81dc-14be649b7814" providerId="ADAL" clId="{82D88D87-1FCB-44EA-8301-320AE08F615E}" dt="2022-09-14T01:55:53.833" v="2195" actId="947"/>
          <ac:spMkLst>
            <pc:docMk/>
            <pc:sldMk cId="4163590999" sldId="893"/>
            <ac:spMk id="51" creationId="{29B65404-9EA1-4669-B77D-52C253200BE6}"/>
          </ac:spMkLst>
        </pc:spChg>
        <pc:spChg chg="mod">
          <ac:chgData name="Soleil Yi" userId="c719b956-004a-4243-81dc-14be649b7814" providerId="ADAL" clId="{82D88D87-1FCB-44EA-8301-320AE08F615E}" dt="2022-09-14T01:55:53.868" v="2206" actId="947"/>
          <ac:spMkLst>
            <pc:docMk/>
            <pc:sldMk cId="4163590999" sldId="893"/>
            <ac:spMk id="52" creationId="{2A6857B8-7311-4656-A17D-14AA75DFF845}"/>
          </ac:spMkLst>
        </pc:spChg>
        <pc:spChg chg="mod">
          <ac:chgData name="Soleil Yi" userId="c719b956-004a-4243-81dc-14be649b7814" providerId="ADAL" clId="{82D88D87-1FCB-44EA-8301-320AE08F615E}" dt="2022-09-14T01:55:53.742" v="2170" actId="947"/>
          <ac:spMkLst>
            <pc:docMk/>
            <pc:sldMk cId="4163590999" sldId="893"/>
            <ac:spMk id="53" creationId="{D13746BF-7BC7-4A90-B484-FA136634BFBB}"/>
          </ac:spMkLst>
        </pc:spChg>
        <pc:spChg chg="mod">
          <ac:chgData name="Soleil Yi" userId="c719b956-004a-4243-81dc-14be649b7814" providerId="ADAL" clId="{82D88D87-1FCB-44EA-8301-320AE08F615E}" dt="2022-09-14T01:55:53.784" v="2179" actId="947"/>
          <ac:spMkLst>
            <pc:docMk/>
            <pc:sldMk cId="4163590999" sldId="893"/>
            <ac:spMk id="54" creationId="{6556425D-7713-4B50-A61E-A7039F013D10}"/>
          </ac:spMkLst>
        </pc:spChg>
        <pc:spChg chg="mod">
          <ac:chgData name="Soleil Yi" userId="c719b956-004a-4243-81dc-14be649b7814" providerId="ADAL" clId="{82D88D87-1FCB-44EA-8301-320AE08F615E}" dt="2022-09-14T01:55:53.681" v="2149" actId="947"/>
          <ac:spMkLst>
            <pc:docMk/>
            <pc:sldMk cId="4163590999" sldId="893"/>
            <ac:spMk id="64" creationId="{32F893B6-22CA-43F3-A477-AE34EBAC665F}"/>
          </ac:spMkLst>
        </pc:spChg>
        <pc:spChg chg="mod">
          <ac:chgData name="Soleil Yi" userId="c719b956-004a-4243-81dc-14be649b7814" providerId="ADAL" clId="{82D88D87-1FCB-44EA-8301-320AE08F615E}" dt="2022-09-14T01:55:53.661" v="2140" actId="947"/>
          <ac:spMkLst>
            <pc:docMk/>
            <pc:sldMk cId="4163590999" sldId="893"/>
            <ac:spMk id="65" creationId="{A1992EE8-FFA2-43BE-9C14-F07907C40848}"/>
          </ac:spMkLst>
        </pc:spChg>
        <pc:spChg chg="mod">
          <ac:chgData name="Soleil Yi" userId="c719b956-004a-4243-81dc-14be649b7814" providerId="ADAL" clId="{82D88D87-1FCB-44EA-8301-320AE08F615E}" dt="2022-09-14T01:55:53.683" v="2150" actId="947"/>
          <ac:spMkLst>
            <pc:docMk/>
            <pc:sldMk cId="4163590999" sldId="893"/>
            <ac:spMk id="66" creationId="{588DFEA8-6C9F-4304-B50F-1B2FA735E595}"/>
          </ac:spMkLst>
        </pc:spChg>
        <pc:spChg chg="mod">
          <ac:chgData name="Soleil Yi" userId="c719b956-004a-4243-81dc-14be649b7814" providerId="ADAL" clId="{82D88D87-1FCB-44EA-8301-320AE08F615E}" dt="2022-09-14T01:55:53.667" v="2143" actId="947"/>
          <ac:spMkLst>
            <pc:docMk/>
            <pc:sldMk cId="4163590999" sldId="893"/>
            <ac:spMk id="67" creationId="{253F21CC-8555-46F8-BA7D-99BC3E27E43C}"/>
          </ac:spMkLst>
        </pc:spChg>
      </pc:sldChg>
      <pc:sldChg chg="modSp mod">
        <pc:chgData name="Soleil Yi" userId="c719b956-004a-4243-81dc-14be649b7814" providerId="ADAL" clId="{82D88D87-1FCB-44EA-8301-320AE08F615E}" dt="2022-09-14T01:55:48.825" v="655" actId="947"/>
        <pc:sldMkLst>
          <pc:docMk/>
          <pc:sldMk cId="120106374" sldId="894"/>
        </pc:sldMkLst>
        <pc:spChg chg="mod">
          <ac:chgData name="Soleil Yi" userId="c719b956-004a-4243-81dc-14be649b7814" providerId="ADAL" clId="{82D88D87-1FCB-44EA-8301-320AE08F615E}" dt="2022-09-14T01:55:48.596" v="578" actId="947"/>
          <ac:spMkLst>
            <pc:docMk/>
            <pc:sldMk cId="120106374" sldId="894"/>
            <ac:spMk id="3" creationId="{99F2F98C-B741-4610-A830-24A3A0AECFF8}"/>
          </ac:spMkLst>
        </pc:spChg>
        <pc:spChg chg="mod">
          <ac:chgData name="Soleil Yi" userId="c719b956-004a-4243-81dc-14be649b7814" providerId="ADAL" clId="{82D88D87-1FCB-44EA-8301-320AE08F615E}" dt="2022-09-14T01:55:48.485" v="547" actId="947"/>
          <ac:spMkLst>
            <pc:docMk/>
            <pc:sldMk cId="120106374" sldId="894"/>
            <ac:spMk id="5" creationId="{AE5A9520-7491-46D2-9CE0-4E3451C518B7}"/>
          </ac:spMkLst>
        </pc:spChg>
        <pc:spChg chg="mod">
          <ac:chgData name="Soleil Yi" userId="c719b956-004a-4243-81dc-14be649b7814" providerId="ADAL" clId="{82D88D87-1FCB-44EA-8301-320AE08F615E}" dt="2022-09-14T01:55:48.597" v="579" actId="947"/>
          <ac:spMkLst>
            <pc:docMk/>
            <pc:sldMk cId="120106374" sldId="894"/>
            <ac:spMk id="8" creationId="{8FD4460B-D6E9-4EDB-BCAF-5702D85CBB64}"/>
          </ac:spMkLst>
        </pc:spChg>
        <pc:spChg chg="mod">
          <ac:chgData name="Soleil Yi" userId="c719b956-004a-4243-81dc-14be649b7814" providerId="ADAL" clId="{82D88D87-1FCB-44EA-8301-320AE08F615E}" dt="2022-09-14T01:55:48.592" v="576" actId="947"/>
          <ac:spMkLst>
            <pc:docMk/>
            <pc:sldMk cId="120106374" sldId="894"/>
            <ac:spMk id="9" creationId="{2E52024F-0AFB-47A6-8FF4-DD87796C4430}"/>
          </ac:spMkLst>
        </pc:spChg>
        <pc:spChg chg="mod">
          <ac:chgData name="Soleil Yi" userId="c719b956-004a-4243-81dc-14be649b7814" providerId="ADAL" clId="{82D88D87-1FCB-44EA-8301-320AE08F615E}" dt="2022-09-14T01:55:48.590" v="575" actId="947"/>
          <ac:spMkLst>
            <pc:docMk/>
            <pc:sldMk cId="120106374" sldId="894"/>
            <ac:spMk id="11" creationId="{BD74E2E0-43DE-4093-AD0B-119C4AE0EE82}"/>
          </ac:spMkLst>
        </pc:spChg>
        <pc:spChg chg="mod">
          <ac:chgData name="Soleil Yi" userId="c719b956-004a-4243-81dc-14be649b7814" providerId="ADAL" clId="{82D88D87-1FCB-44EA-8301-320AE08F615E}" dt="2022-09-14T01:55:48.581" v="572" actId="947"/>
          <ac:spMkLst>
            <pc:docMk/>
            <pc:sldMk cId="120106374" sldId="894"/>
            <ac:spMk id="17" creationId="{14C28B65-D718-43FC-A3BF-730B0B62F1C2}"/>
          </ac:spMkLst>
        </pc:spChg>
        <pc:spChg chg="mod">
          <ac:chgData name="Soleil Yi" userId="c719b956-004a-4243-81dc-14be649b7814" providerId="ADAL" clId="{82D88D87-1FCB-44EA-8301-320AE08F615E}" dt="2022-09-14T01:55:48.632" v="593" actId="947"/>
          <ac:spMkLst>
            <pc:docMk/>
            <pc:sldMk cId="120106374" sldId="894"/>
            <ac:spMk id="18" creationId="{74EE82EF-8755-4E07-B3B6-AF04455BCFDB}"/>
          </ac:spMkLst>
        </pc:spChg>
        <pc:spChg chg="mod">
          <ac:chgData name="Soleil Yi" userId="c719b956-004a-4243-81dc-14be649b7814" providerId="ADAL" clId="{82D88D87-1FCB-44EA-8301-320AE08F615E}" dt="2022-09-14T01:55:48.674" v="609" actId="947"/>
          <ac:spMkLst>
            <pc:docMk/>
            <pc:sldMk cId="120106374" sldId="894"/>
            <ac:spMk id="20" creationId="{5334E694-161B-4BA2-8379-DAB6A2133401}"/>
          </ac:spMkLst>
        </pc:spChg>
        <pc:spChg chg="mod">
          <ac:chgData name="Soleil Yi" userId="c719b956-004a-4243-81dc-14be649b7814" providerId="ADAL" clId="{82D88D87-1FCB-44EA-8301-320AE08F615E}" dt="2022-09-14T01:55:48.733" v="625" actId="947"/>
          <ac:spMkLst>
            <pc:docMk/>
            <pc:sldMk cId="120106374" sldId="894"/>
            <ac:spMk id="25" creationId="{720030BD-F321-4F12-9734-30D26BE6231F}"/>
          </ac:spMkLst>
        </pc:spChg>
        <pc:spChg chg="mod">
          <ac:chgData name="Soleil Yi" userId="c719b956-004a-4243-81dc-14be649b7814" providerId="ADAL" clId="{82D88D87-1FCB-44EA-8301-320AE08F615E}" dt="2022-09-14T01:55:48.769" v="636" actId="947"/>
          <ac:spMkLst>
            <pc:docMk/>
            <pc:sldMk cId="120106374" sldId="894"/>
            <ac:spMk id="26" creationId="{4C9394BC-33CE-4A8A-9DD0-2EECA46337EC}"/>
          </ac:spMkLst>
        </pc:spChg>
        <pc:spChg chg="mod">
          <ac:chgData name="Soleil Yi" userId="c719b956-004a-4243-81dc-14be649b7814" providerId="ADAL" clId="{82D88D87-1FCB-44EA-8301-320AE08F615E}" dt="2022-09-14T01:55:48.807" v="648" actId="947"/>
          <ac:spMkLst>
            <pc:docMk/>
            <pc:sldMk cId="120106374" sldId="894"/>
            <ac:spMk id="27" creationId="{5FB097BC-3F25-44D4-BF72-4D7110CAD602}"/>
          </ac:spMkLst>
        </pc:spChg>
        <pc:spChg chg="mod">
          <ac:chgData name="Soleil Yi" userId="c719b956-004a-4243-81dc-14be649b7814" providerId="ADAL" clId="{82D88D87-1FCB-44EA-8301-320AE08F615E}" dt="2022-09-14T01:55:48.593" v="577" actId="947"/>
          <ac:spMkLst>
            <pc:docMk/>
            <pc:sldMk cId="120106374" sldId="894"/>
            <ac:spMk id="31" creationId="{AA71EE10-92E5-49F9-9560-D929D94E12F8}"/>
          </ac:spMkLst>
        </pc:spChg>
        <pc:spChg chg="mod">
          <ac:chgData name="Soleil Yi" userId="c719b956-004a-4243-81dc-14be649b7814" providerId="ADAL" clId="{82D88D87-1FCB-44EA-8301-320AE08F615E}" dt="2022-09-14T01:55:48.638" v="595" actId="947"/>
          <ac:spMkLst>
            <pc:docMk/>
            <pc:sldMk cId="120106374" sldId="894"/>
            <ac:spMk id="32" creationId="{E9849D04-8160-4F34-92A9-4243F0DF97F8}"/>
          </ac:spMkLst>
        </pc:spChg>
        <pc:spChg chg="mod">
          <ac:chgData name="Soleil Yi" userId="c719b956-004a-4243-81dc-14be649b7814" providerId="ADAL" clId="{82D88D87-1FCB-44EA-8301-320AE08F615E}" dt="2022-09-14T01:55:48.683" v="611" actId="947"/>
          <ac:spMkLst>
            <pc:docMk/>
            <pc:sldMk cId="120106374" sldId="894"/>
            <ac:spMk id="33" creationId="{AC822681-99DD-452D-8251-A66B592C73AA}"/>
          </ac:spMkLst>
        </pc:spChg>
        <pc:spChg chg="mod">
          <ac:chgData name="Soleil Yi" userId="c719b956-004a-4243-81dc-14be649b7814" providerId="ADAL" clId="{82D88D87-1FCB-44EA-8301-320AE08F615E}" dt="2022-09-14T01:55:48.742" v="627" actId="947"/>
          <ac:spMkLst>
            <pc:docMk/>
            <pc:sldMk cId="120106374" sldId="894"/>
            <ac:spMk id="35" creationId="{C51AF613-DAFD-4510-8802-201DE3C1AD48}"/>
          </ac:spMkLst>
        </pc:spChg>
        <pc:spChg chg="mod">
          <ac:chgData name="Soleil Yi" userId="c719b956-004a-4243-81dc-14be649b7814" providerId="ADAL" clId="{82D88D87-1FCB-44EA-8301-320AE08F615E}" dt="2022-09-14T01:55:48.780" v="639" actId="947"/>
          <ac:spMkLst>
            <pc:docMk/>
            <pc:sldMk cId="120106374" sldId="894"/>
            <ac:spMk id="37" creationId="{DD3289A9-D77C-4421-9A0C-502569F5A611}"/>
          </ac:spMkLst>
        </pc:spChg>
        <pc:spChg chg="mod">
          <ac:chgData name="Soleil Yi" userId="c719b956-004a-4243-81dc-14be649b7814" providerId="ADAL" clId="{82D88D87-1FCB-44EA-8301-320AE08F615E}" dt="2022-09-14T01:55:48.814" v="651" actId="947"/>
          <ac:spMkLst>
            <pc:docMk/>
            <pc:sldMk cId="120106374" sldId="894"/>
            <ac:spMk id="38" creationId="{F752FAD5-26E4-4767-AC7C-77CA1C6D3B4F}"/>
          </ac:spMkLst>
        </pc:spChg>
        <pc:spChg chg="mod">
          <ac:chgData name="Soleil Yi" userId="c719b956-004a-4243-81dc-14be649b7814" providerId="ADAL" clId="{82D88D87-1FCB-44EA-8301-320AE08F615E}" dt="2022-09-14T01:55:48.575" v="568" actId="947"/>
          <ac:spMkLst>
            <pc:docMk/>
            <pc:sldMk cId="120106374" sldId="894"/>
            <ac:spMk id="44" creationId="{828FDD55-2462-4AD5-ABC6-25D20EFC5A72}"/>
          </ac:spMkLst>
        </pc:spChg>
        <pc:spChg chg="mod">
          <ac:chgData name="Soleil Yi" userId="c719b956-004a-4243-81dc-14be649b7814" providerId="ADAL" clId="{82D88D87-1FCB-44EA-8301-320AE08F615E}" dt="2022-09-14T01:55:48.825" v="655" actId="947"/>
          <ac:spMkLst>
            <pc:docMk/>
            <pc:sldMk cId="120106374" sldId="894"/>
            <ac:spMk id="46" creationId="{A0A4AAF7-D701-4E08-ACBF-0E9335F36DDF}"/>
          </ac:spMkLst>
        </pc:spChg>
        <pc:spChg chg="mod">
          <ac:chgData name="Soleil Yi" userId="c719b956-004a-4243-81dc-14be649b7814" providerId="ADAL" clId="{82D88D87-1FCB-44EA-8301-320AE08F615E}" dt="2022-09-14T01:55:48.576" v="569" actId="947"/>
          <ac:spMkLst>
            <pc:docMk/>
            <pc:sldMk cId="120106374" sldId="894"/>
            <ac:spMk id="47" creationId="{8981D340-C0DC-4CA0-A38E-6944196D0C98}"/>
          </ac:spMkLst>
        </pc:spChg>
        <pc:spChg chg="mod">
          <ac:chgData name="Soleil Yi" userId="c719b956-004a-4243-81dc-14be649b7814" providerId="ADAL" clId="{82D88D87-1FCB-44EA-8301-320AE08F615E}" dt="2022-09-14T01:55:48.629" v="592" actId="947"/>
          <ac:spMkLst>
            <pc:docMk/>
            <pc:sldMk cId="120106374" sldId="894"/>
            <ac:spMk id="48" creationId="{756AE126-C02C-4B8C-9C6D-5992604EB761}"/>
          </ac:spMkLst>
        </pc:spChg>
        <pc:spChg chg="mod">
          <ac:chgData name="Soleil Yi" userId="c719b956-004a-4243-81dc-14be649b7814" providerId="ADAL" clId="{82D88D87-1FCB-44EA-8301-320AE08F615E}" dt="2022-09-14T01:55:48.767" v="635" actId="947"/>
          <ac:spMkLst>
            <pc:docMk/>
            <pc:sldMk cId="120106374" sldId="894"/>
            <ac:spMk id="51" creationId="{29B65404-9EA1-4669-B77D-52C253200BE6}"/>
          </ac:spMkLst>
        </pc:spChg>
        <pc:spChg chg="mod">
          <ac:chgData name="Soleil Yi" userId="c719b956-004a-4243-81dc-14be649b7814" providerId="ADAL" clId="{82D88D87-1FCB-44EA-8301-320AE08F615E}" dt="2022-09-14T01:55:48.804" v="647" actId="947"/>
          <ac:spMkLst>
            <pc:docMk/>
            <pc:sldMk cId="120106374" sldId="894"/>
            <ac:spMk id="52" creationId="{2A6857B8-7311-4656-A17D-14AA75DFF845}"/>
          </ac:spMkLst>
        </pc:spChg>
        <pc:spChg chg="mod">
          <ac:chgData name="Soleil Yi" userId="c719b956-004a-4243-81dc-14be649b7814" providerId="ADAL" clId="{82D88D87-1FCB-44EA-8301-320AE08F615E}" dt="2022-09-14T01:55:48.671" v="607" actId="947"/>
          <ac:spMkLst>
            <pc:docMk/>
            <pc:sldMk cId="120106374" sldId="894"/>
            <ac:spMk id="53" creationId="{D13746BF-7BC7-4A90-B484-FA136634BFBB}"/>
          </ac:spMkLst>
        </pc:spChg>
        <pc:spChg chg="mod">
          <ac:chgData name="Soleil Yi" userId="c719b956-004a-4243-81dc-14be649b7814" providerId="ADAL" clId="{82D88D87-1FCB-44EA-8301-320AE08F615E}" dt="2022-09-14T01:55:48.719" v="620" actId="947"/>
          <ac:spMkLst>
            <pc:docMk/>
            <pc:sldMk cId="120106374" sldId="894"/>
            <ac:spMk id="54" creationId="{6556425D-7713-4B50-A61E-A7039F013D10}"/>
          </ac:spMkLst>
        </pc:spChg>
        <pc:spChg chg="mod">
          <ac:chgData name="Soleil Yi" userId="c719b956-004a-4243-81dc-14be649b7814" providerId="ADAL" clId="{82D88D87-1FCB-44EA-8301-320AE08F615E}" dt="2022-09-14T01:55:48.627" v="591" actId="947"/>
          <ac:spMkLst>
            <pc:docMk/>
            <pc:sldMk cId="120106374" sldId="894"/>
            <ac:spMk id="60" creationId="{40F53C83-B892-4076-824B-7B41678D2B29}"/>
          </ac:spMkLst>
        </pc:spChg>
        <pc:spChg chg="mod">
          <ac:chgData name="Soleil Yi" userId="c719b956-004a-4243-81dc-14be649b7814" providerId="ADAL" clId="{82D88D87-1FCB-44EA-8301-320AE08F615E}" dt="2022-09-14T01:55:48.668" v="606" actId="947"/>
          <ac:spMkLst>
            <pc:docMk/>
            <pc:sldMk cId="120106374" sldId="894"/>
            <ac:spMk id="61" creationId="{79494B01-37DD-4AF9-BC98-0C93B5113367}"/>
          </ac:spMkLst>
        </pc:spChg>
        <pc:spChg chg="mod">
          <ac:chgData name="Soleil Yi" userId="c719b956-004a-4243-81dc-14be649b7814" providerId="ADAL" clId="{82D88D87-1FCB-44EA-8301-320AE08F615E}" dt="2022-09-14T01:55:48.717" v="619" actId="947"/>
          <ac:spMkLst>
            <pc:docMk/>
            <pc:sldMk cId="120106374" sldId="894"/>
            <ac:spMk id="62" creationId="{0CFD2566-57E3-4ADD-8F27-C4FB31DCC9D2}"/>
          </ac:spMkLst>
        </pc:spChg>
      </pc:sldChg>
      <pc:sldChg chg="modSp mod">
        <pc:chgData name="Soleil Yi" userId="c719b956-004a-4243-81dc-14be649b7814" providerId="ADAL" clId="{82D88D87-1FCB-44EA-8301-320AE08F615E}" dt="2022-09-14T01:55:56.666" v="3100" actId="947"/>
        <pc:sldMkLst>
          <pc:docMk/>
          <pc:sldMk cId="3317515275" sldId="895"/>
        </pc:sldMkLst>
        <pc:spChg chg="mod">
          <ac:chgData name="Soleil Yi" userId="c719b956-004a-4243-81dc-14be649b7814" providerId="ADAL" clId="{82D88D87-1FCB-44EA-8301-320AE08F615E}" dt="2022-09-14T01:55:56.465" v="3035" actId="947"/>
          <ac:spMkLst>
            <pc:docMk/>
            <pc:sldMk cId="3317515275" sldId="895"/>
            <ac:spMk id="3" creationId="{99F2F98C-B741-4610-A830-24A3A0AECFF8}"/>
          </ac:spMkLst>
        </pc:spChg>
        <pc:spChg chg="mod">
          <ac:chgData name="Soleil Yi" userId="c719b956-004a-4243-81dc-14be649b7814" providerId="ADAL" clId="{82D88D87-1FCB-44EA-8301-320AE08F615E}" dt="2022-09-14T01:55:56.309" v="2992" actId="947"/>
          <ac:spMkLst>
            <pc:docMk/>
            <pc:sldMk cId="3317515275" sldId="895"/>
            <ac:spMk id="5" creationId="{AE5A9520-7491-46D2-9CE0-4E3451C518B7}"/>
          </ac:spMkLst>
        </pc:spChg>
        <pc:spChg chg="mod">
          <ac:chgData name="Soleil Yi" userId="c719b956-004a-4243-81dc-14be649b7814" providerId="ADAL" clId="{82D88D87-1FCB-44EA-8301-320AE08F615E}" dt="2022-09-14T01:55:56.438" v="3024" actId="947"/>
          <ac:spMkLst>
            <pc:docMk/>
            <pc:sldMk cId="3317515275" sldId="895"/>
            <ac:spMk id="8" creationId="{8FD4460B-D6E9-4EDB-BCAF-5702D85CBB64}"/>
          </ac:spMkLst>
        </pc:spChg>
        <pc:spChg chg="mod">
          <ac:chgData name="Soleil Yi" userId="c719b956-004a-4243-81dc-14be649b7814" providerId="ADAL" clId="{82D88D87-1FCB-44EA-8301-320AE08F615E}" dt="2022-09-14T01:55:56.467" v="3036" actId="947"/>
          <ac:spMkLst>
            <pc:docMk/>
            <pc:sldMk cId="3317515275" sldId="895"/>
            <ac:spMk id="9" creationId="{2E52024F-0AFB-47A6-8FF4-DD87796C4430}"/>
          </ac:spMkLst>
        </pc:spChg>
        <pc:spChg chg="mod">
          <ac:chgData name="Soleil Yi" userId="c719b956-004a-4243-81dc-14be649b7814" providerId="ADAL" clId="{82D88D87-1FCB-44EA-8301-320AE08F615E}" dt="2022-09-14T01:55:56.463" v="3034" actId="947"/>
          <ac:spMkLst>
            <pc:docMk/>
            <pc:sldMk cId="3317515275" sldId="895"/>
            <ac:spMk id="11" creationId="{BD74E2E0-43DE-4093-AD0B-119C4AE0EE82}"/>
          </ac:spMkLst>
        </pc:spChg>
        <pc:spChg chg="mod">
          <ac:chgData name="Soleil Yi" userId="c719b956-004a-4243-81dc-14be649b7814" providerId="ADAL" clId="{82D88D87-1FCB-44EA-8301-320AE08F615E}" dt="2022-09-14T01:55:56.416" v="3015" actId="947"/>
          <ac:spMkLst>
            <pc:docMk/>
            <pc:sldMk cId="3317515275" sldId="895"/>
            <ac:spMk id="17" creationId="{14C28B65-D718-43FC-A3BF-730B0B62F1C2}"/>
          </ac:spMkLst>
        </pc:spChg>
        <pc:spChg chg="mod">
          <ac:chgData name="Soleil Yi" userId="c719b956-004a-4243-81dc-14be649b7814" providerId="ADAL" clId="{82D88D87-1FCB-44EA-8301-320AE08F615E}" dt="2022-09-14T01:55:56.484" v="3043" actId="947"/>
          <ac:spMkLst>
            <pc:docMk/>
            <pc:sldMk cId="3317515275" sldId="895"/>
            <ac:spMk id="18" creationId="{74EE82EF-8755-4E07-B3B6-AF04455BCFDB}"/>
          </ac:spMkLst>
        </pc:spChg>
        <pc:spChg chg="mod">
          <ac:chgData name="Soleil Yi" userId="c719b956-004a-4243-81dc-14be649b7814" providerId="ADAL" clId="{82D88D87-1FCB-44EA-8301-320AE08F615E}" dt="2022-09-14T01:55:56.518" v="3054" actId="947"/>
          <ac:spMkLst>
            <pc:docMk/>
            <pc:sldMk cId="3317515275" sldId="895"/>
            <ac:spMk id="20" creationId="{5334E694-161B-4BA2-8379-DAB6A2133401}"/>
          </ac:spMkLst>
        </pc:spChg>
        <pc:spChg chg="mod">
          <ac:chgData name="Soleil Yi" userId="c719b956-004a-4243-81dc-14be649b7814" providerId="ADAL" clId="{82D88D87-1FCB-44EA-8301-320AE08F615E}" dt="2022-09-14T01:55:56.567" v="3069" actId="947"/>
          <ac:spMkLst>
            <pc:docMk/>
            <pc:sldMk cId="3317515275" sldId="895"/>
            <ac:spMk id="25" creationId="{720030BD-F321-4F12-9734-30D26BE6231F}"/>
          </ac:spMkLst>
        </pc:spChg>
        <pc:spChg chg="mod">
          <ac:chgData name="Soleil Yi" userId="c719b956-004a-4243-81dc-14be649b7814" providerId="ADAL" clId="{82D88D87-1FCB-44EA-8301-320AE08F615E}" dt="2022-09-14T01:55:56.599" v="3079" actId="947"/>
          <ac:spMkLst>
            <pc:docMk/>
            <pc:sldMk cId="3317515275" sldId="895"/>
            <ac:spMk id="26" creationId="{4C9394BC-33CE-4A8A-9DD0-2EECA46337EC}"/>
          </ac:spMkLst>
        </pc:spChg>
        <pc:spChg chg="mod">
          <ac:chgData name="Soleil Yi" userId="c719b956-004a-4243-81dc-14be649b7814" providerId="ADAL" clId="{82D88D87-1FCB-44EA-8301-320AE08F615E}" dt="2022-09-14T01:55:56.634" v="3090" actId="947"/>
          <ac:spMkLst>
            <pc:docMk/>
            <pc:sldMk cId="3317515275" sldId="895"/>
            <ac:spMk id="27" creationId="{5FB097BC-3F25-44D4-BF72-4D7110CAD602}"/>
          </ac:spMkLst>
        </pc:spChg>
        <pc:spChg chg="mod">
          <ac:chgData name="Soleil Yi" userId="c719b956-004a-4243-81dc-14be649b7814" providerId="ADAL" clId="{82D88D87-1FCB-44EA-8301-320AE08F615E}" dt="2022-09-14T01:55:56.435" v="3022" actId="947"/>
          <ac:spMkLst>
            <pc:docMk/>
            <pc:sldMk cId="3317515275" sldId="895"/>
            <ac:spMk id="31" creationId="{AA71EE10-92E5-49F9-9560-D929D94E12F8}"/>
          </ac:spMkLst>
        </pc:spChg>
        <pc:spChg chg="mod">
          <ac:chgData name="Soleil Yi" userId="c719b956-004a-4243-81dc-14be649b7814" providerId="ADAL" clId="{82D88D87-1FCB-44EA-8301-320AE08F615E}" dt="2022-09-14T01:55:56.491" v="3046" actId="947"/>
          <ac:spMkLst>
            <pc:docMk/>
            <pc:sldMk cId="3317515275" sldId="895"/>
            <ac:spMk id="32" creationId="{E9849D04-8160-4F34-92A9-4243F0DF97F8}"/>
          </ac:spMkLst>
        </pc:spChg>
        <pc:spChg chg="mod">
          <ac:chgData name="Soleil Yi" userId="c719b956-004a-4243-81dc-14be649b7814" providerId="ADAL" clId="{82D88D87-1FCB-44EA-8301-320AE08F615E}" dt="2022-09-14T01:55:56.528" v="3058" actId="947"/>
          <ac:spMkLst>
            <pc:docMk/>
            <pc:sldMk cId="3317515275" sldId="895"/>
            <ac:spMk id="33" creationId="{AC822681-99DD-452D-8251-A66B592C73AA}"/>
          </ac:spMkLst>
        </pc:spChg>
        <pc:spChg chg="mod">
          <ac:chgData name="Soleil Yi" userId="c719b956-004a-4243-81dc-14be649b7814" providerId="ADAL" clId="{82D88D87-1FCB-44EA-8301-320AE08F615E}" dt="2022-09-14T01:55:56.574" v="3072" actId="947"/>
          <ac:spMkLst>
            <pc:docMk/>
            <pc:sldMk cId="3317515275" sldId="895"/>
            <ac:spMk id="35" creationId="{C51AF613-DAFD-4510-8802-201DE3C1AD48}"/>
          </ac:spMkLst>
        </pc:spChg>
        <pc:spChg chg="mod">
          <ac:chgData name="Soleil Yi" userId="c719b956-004a-4243-81dc-14be649b7814" providerId="ADAL" clId="{82D88D87-1FCB-44EA-8301-320AE08F615E}" dt="2022-09-14T01:55:56.608" v="3082" actId="947"/>
          <ac:spMkLst>
            <pc:docMk/>
            <pc:sldMk cId="3317515275" sldId="895"/>
            <ac:spMk id="37" creationId="{DD3289A9-D77C-4421-9A0C-502569F5A611}"/>
          </ac:spMkLst>
        </pc:spChg>
        <pc:spChg chg="mod">
          <ac:chgData name="Soleil Yi" userId="c719b956-004a-4243-81dc-14be649b7814" providerId="ADAL" clId="{82D88D87-1FCB-44EA-8301-320AE08F615E}" dt="2022-09-14T01:55:56.642" v="3094" actId="947"/>
          <ac:spMkLst>
            <pc:docMk/>
            <pc:sldMk cId="3317515275" sldId="895"/>
            <ac:spMk id="38" creationId="{F752FAD5-26E4-4767-AC7C-77CA1C6D3B4F}"/>
          </ac:spMkLst>
        </pc:spChg>
        <pc:spChg chg="mod">
          <ac:chgData name="Soleil Yi" userId="c719b956-004a-4243-81dc-14be649b7814" providerId="ADAL" clId="{82D88D87-1FCB-44EA-8301-320AE08F615E}" dt="2022-09-14T01:55:56.666" v="3100" actId="947"/>
          <ac:spMkLst>
            <pc:docMk/>
            <pc:sldMk cId="3317515275" sldId="895"/>
            <ac:spMk id="46" creationId="{A0A4AAF7-D701-4E08-ACBF-0E9335F36DDF}"/>
          </ac:spMkLst>
        </pc:spChg>
        <pc:spChg chg="mod">
          <ac:chgData name="Soleil Yi" userId="c719b956-004a-4243-81dc-14be649b7814" providerId="ADAL" clId="{82D88D87-1FCB-44EA-8301-320AE08F615E}" dt="2022-09-14T01:55:56.455" v="3031" actId="947"/>
          <ac:spMkLst>
            <pc:docMk/>
            <pc:sldMk cId="3317515275" sldId="895"/>
            <ac:spMk id="47" creationId="{8981D340-C0DC-4CA0-A38E-6944196D0C98}"/>
          </ac:spMkLst>
        </pc:spChg>
        <pc:spChg chg="mod">
          <ac:chgData name="Soleil Yi" userId="c719b956-004a-4243-81dc-14be649b7814" providerId="ADAL" clId="{82D88D87-1FCB-44EA-8301-320AE08F615E}" dt="2022-09-14T01:55:56.498" v="3048" actId="947"/>
          <ac:spMkLst>
            <pc:docMk/>
            <pc:sldMk cId="3317515275" sldId="895"/>
            <ac:spMk id="48" creationId="{756AE126-C02C-4B8C-9C6D-5992604EB761}"/>
          </ac:spMkLst>
        </pc:spChg>
        <pc:spChg chg="mod">
          <ac:chgData name="Soleil Yi" userId="c719b956-004a-4243-81dc-14be649b7814" providerId="ADAL" clId="{82D88D87-1FCB-44EA-8301-320AE08F615E}" dt="2022-09-14T01:55:56.614" v="3084" actId="947"/>
          <ac:spMkLst>
            <pc:docMk/>
            <pc:sldMk cId="3317515275" sldId="895"/>
            <ac:spMk id="51" creationId="{29B65404-9EA1-4669-B77D-52C253200BE6}"/>
          </ac:spMkLst>
        </pc:spChg>
        <pc:spChg chg="mod">
          <ac:chgData name="Soleil Yi" userId="c719b956-004a-4243-81dc-14be649b7814" providerId="ADAL" clId="{82D88D87-1FCB-44EA-8301-320AE08F615E}" dt="2022-09-14T01:55:56.648" v="3096" actId="947"/>
          <ac:spMkLst>
            <pc:docMk/>
            <pc:sldMk cId="3317515275" sldId="895"/>
            <ac:spMk id="52" creationId="{2A6857B8-7311-4656-A17D-14AA75DFF845}"/>
          </ac:spMkLst>
        </pc:spChg>
        <pc:spChg chg="mod">
          <ac:chgData name="Soleil Yi" userId="c719b956-004a-4243-81dc-14be649b7814" providerId="ADAL" clId="{82D88D87-1FCB-44EA-8301-320AE08F615E}" dt="2022-09-14T01:55:56.536" v="3060" actId="947"/>
          <ac:spMkLst>
            <pc:docMk/>
            <pc:sldMk cId="3317515275" sldId="895"/>
            <ac:spMk id="53" creationId="{D13746BF-7BC7-4A90-B484-FA136634BFBB}"/>
          </ac:spMkLst>
        </pc:spChg>
        <pc:spChg chg="mod">
          <ac:chgData name="Soleil Yi" userId="c719b956-004a-4243-81dc-14be649b7814" providerId="ADAL" clId="{82D88D87-1FCB-44EA-8301-320AE08F615E}" dt="2022-09-14T01:55:56.571" v="3071" actId="947"/>
          <ac:spMkLst>
            <pc:docMk/>
            <pc:sldMk cId="3317515275" sldId="895"/>
            <ac:spMk id="54" creationId="{6556425D-7713-4B50-A61E-A7039F013D10}"/>
          </ac:spMkLst>
        </pc:spChg>
        <pc:spChg chg="mod">
          <ac:chgData name="Soleil Yi" userId="c719b956-004a-4243-81dc-14be649b7814" providerId="ADAL" clId="{82D88D87-1FCB-44EA-8301-320AE08F615E}" dt="2022-09-14T01:55:56.457" v="3032" actId="947"/>
          <ac:spMkLst>
            <pc:docMk/>
            <pc:sldMk cId="3317515275" sldId="895"/>
            <ac:spMk id="64" creationId="{32F893B6-22CA-43F3-A477-AE34EBAC665F}"/>
          </ac:spMkLst>
        </pc:spChg>
        <pc:spChg chg="mod">
          <ac:chgData name="Soleil Yi" userId="c719b956-004a-4243-81dc-14be649b7814" providerId="ADAL" clId="{82D88D87-1FCB-44EA-8301-320AE08F615E}" dt="2022-09-14T01:55:56.450" v="3029" actId="947"/>
          <ac:spMkLst>
            <pc:docMk/>
            <pc:sldMk cId="3317515275" sldId="895"/>
            <ac:spMk id="65" creationId="{A1992EE8-FFA2-43BE-9C14-F07907C40848}"/>
          </ac:spMkLst>
        </pc:spChg>
        <pc:spChg chg="mod">
          <ac:chgData name="Soleil Yi" userId="c719b956-004a-4243-81dc-14be649b7814" providerId="ADAL" clId="{82D88D87-1FCB-44EA-8301-320AE08F615E}" dt="2022-09-14T01:55:56.459" v="3033" actId="947"/>
          <ac:spMkLst>
            <pc:docMk/>
            <pc:sldMk cId="3317515275" sldId="895"/>
            <ac:spMk id="66" creationId="{588DFEA8-6C9F-4304-B50F-1B2FA735E595}"/>
          </ac:spMkLst>
        </pc:spChg>
        <pc:spChg chg="mod">
          <ac:chgData name="Soleil Yi" userId="c719b956-004a-4243-81dc-14be649b7814" providerId="ADAL" clId="{82D88D87-1FCB-44EA-8301-320AE08F615E}" dt="2022-09-14T01:55:56.316" v="2996" actId="947"/>
          <ac:spMkLst>
            <pc:docMk/>
            <pc:sldMk cId="3317515275" sldId="895"/>
            <ac:spMk id="67" creationId="{253F21CC-8555-46F8-BA7D-99BC3E27E43C}"/>
          </ac:spMkLst>
        </pc:spChg>
      </pc:sldChg>
      <pc:sldChg chg="modSp mod">
        <pc:chgData name="Soleil Yi" userId="c719b956-004a-4243-81dc-14be649b7814" providerId="ADAL" clId="{82D88D87-1FCB-44EA-8301-320AE08F615E}" dt="2022-09-14T01:55:55.245" v="2620" actId="947"/>
        <pc:sldMkLst>
          <pc:docMk/>
          <pc:sldMk cId="4208768341" sldId="915"/>
        </pc:sldMkLst>
        <pc:spChg chg="mod">
          <ac:chgData name="Soleil Yi" userId="c719b956-004a-4243-81dc-14be649b7814" providerId="ADAL" clId="{82D88D87-1FCB-44EA-8301-320AE08F615E}" dt="2022-09-14T01:55:55.105" v="2576" actId="947"/>
          <ac:spMkLst>
            <pc:docMk/>
            <pc:sldMk cId="4208768341" sldId="915"/>
            <ac:spMk id="6" creationId="{87413EA6-7188-4C8D-9FE4-0704A275228E}"/>
          </ac:spMkLst>
        </pc:spChg>
        <pc:spChg chg="mod">
          <ac:chgData name="Soleil Yi" userId="c719b956-004a-4243-81dc-14be649b7814" providerId="ADAL" clId="{82D88D87-1FCB-44EA-8301-320AE08F615E}" dt="2022-09-14T01:55:55.082" v="2568" actId="947"/>
          <ac:spMkLst>
            <pc:docMk/>
            <pc:sldMk cId="4208768341" sldId="915"/>
            <ac:spMk id="7" creationId="{2ADEF5FB-F209-4755-893A-76B4DD8E6B09}"/>
          </ac:spMkLst>
        </pc:spChg>
        <pc:spChg chg="mod">
          <ac:chgData name="Soleil Yi" userId="c719b956-004a-4243-81dc-14be649b7814" providerId="ADAL" clId="{82D88D87-1FCB-44EA-8301-320AE08F615E}" dt="2022-09-14T01:55:55" v="2547" actId="947"/>
          <ac:spMkLst>
            <pc:docMk/>
            <pc:sldMk cId="4208768341" sldId="915"/>
            <ac:spMk id="15" creationId="{D5F0966C-A88C-42E1-A931-B7F46EB3F7E5}"/>
          </ac:spMkLst>
        </pc:spChg>
        <pc:spChg chg="mod">
          <ac:chgData name="Soleil Yi" userId="c719b956-004a-4243-81dc-14be649b7814" providerId="ADAL" clId="{82D88D87-1FCB-44EA-8301-320AE08F615E}" dt="2022-09-14T01:55:55.076" v="2566" actId="947"/>
          <ac:spMkLst>
            <pc:docMk/>
            <pc:sldMk cId="4208768341" sldId="915"/>
            <ac:spMk id="62" creationId="{B0716136-35D2-4628-A165-FA2106DA51D3}"/>
          </ac:spMkLst>
        </pc:spChg>
        <pc:spChg chg="mod">
          <ac:chgData name="Soleil Yi" userId="c719b956-004a-4243-81dc-14be649b7814" providerId="ADAL" clId="{82D88D87-1FCB-44EA-8301-320AE08F615E}" dt="2022-09-14T01:55:55.077" v="2567" actId="947"/>
          <ac:spMkLst>
            <pc:docMk/>
            <pc:sldMk cId="4208768341" sldId="915"/>
            <ac:spMk id="63" creationId="{2137745F-E764-4FEA-A1CD-9DC62CA898DF}"/>
          </ac:spMkLst>
        </pc:spChg>
        <pc:spChg chg="mod">
          <ac:chgData name="Soleil Yi" userId="c719b956-004a-4243-81dc-14be649b7814" providerId="ADAL" clId="{82D88D87-1FCB-44EA-8301-320AE08F615E}" dt="2022-09-14T01:55:55.128" v="2584" actId="947"/>
          <ac:spMkLst>
            <pc:docMk/>
            <pc:sldMk cId="4208768341" sldId="915"/>
            <ac:spMk id="64" creationId="{B7BD76FF-26BF-4E24-940A-8F56CC95AF40}"/>
          </ac:spMkLst>
        </pc:spChg>
        <pc:spChg chg="mod">
          <ac:chgData name="Soleil Yi" userId="c719b956-004a-4243-81dc-14be649b7814" providerId="ADAL" clId="{82D88D87-1FCB-44EA-8301-320AE08F615E}" dt="2022-09-14T01:55:55.152" v="2592" actId="947"/>
          <ac:spMkLst>
            <pc:docMk/>
            <pc:sldMk cId="4208768341" sldId="915"/>
            <ac:spMk id="65" creationId="{AD8CF278-43FD-4125-9D44-9720BC49F11D}"/>
          </ac:spMkLst>
        </pc:spChg>
        <pc:spChg chg="mod">
          <ac:chgData name="Soleil Yi" userId="c719b956-004a-4243-81dc-14be649b7814" providerId="ADAL" clId="{82D88D87-1FCB-44EA-8301-320AE08F615E}" dt="2022-09-14T01:55:55.178" v="2599" actId="947"/>
          <ac:spMkLst>
            <pc:docMk/>
            <pc:sldMk cId="4208768341" sldId="915"/>
            <ac:spMk id="66" creationId="{027B0394-2521-4685-AE03-2089CB66ABB7}"/>
          </ac:spMkLst>
        </pc:spChg>
        <pc:spChg chg="mod">
          <ac:chgData name="Soleil Yi" userId="c719b956-004a-4243-81dc-14be649b7814" providerId="ADAL" clId="{82D88D87-1FCB-44EA-8301-320AE08F615E}" dt="2022-09-14T01:55:55.203" v="2607" actId="947"/>
          <ac:spMkLst>
            <pc:docMk/>
            <pc:sldMk cId="4208768341" sldId="915"/>
            <ac:spMk id="67" creationId="{7892C870-C5C5-4074-A2A2-D1531545EB18}"/>
          </ac:spMkLst>
        </pc:spChg>
        <pc:spChg chg="mod">
          <ac:chgData name="Soleil Yi" userId="c719b956-004a-4243-81dc-14be649b7814" providerId="ADAL" clId="{82D88D87-1FCB-44EA-8301-320AE08F615E}" dt="2022-09-14T01:55:55.227" v="2615" actId="947"/>
          <ac:spMkLst>
            <pc:docMk/>
            <pc:sldMk cId="4208768341" sldId="915"/>
            <ac:spMk id="68" creationId="{7A8253DA-9A8B-4D5A-B1C5-E74789A99C85}"/>
          </ac:spMkLst>
        </pc:spChg>
        <pc:spChg chg="mod">
          <ac:chgData name="Soleil Yi" userId="c719b956-004a-4243-81dc-14be649b7814" providerId="ADAL" clId="{82D88D87-1FCB-44EA-8301-320AE08F615E}" dt="2022-09-14T01:55:55.074" v="2565" actId="947"/>
          <ac:spMkLst>
            <pc:docMk/>
            <pc:sldMk cId="4208768341" sldId="915"/>
            <ac:spMk id="69" creationId="{ED7C95EA-B933-481A-8B51-1181A86DDBBC}"/>
          </ac:spMkLst>
        </pc:spChg>
        <pc:spChg chg="mod">
          <ac:chgData name="Soleil Yi" userId="c719b956-004a-4243-81dc-14be649b7814" providerId="ADAL" clId="{82D88D87-1FCB-44EA-8301-320AE08F615E}" dt="2022-09-14T01:55:55.245" v="2620" actId="947"/>
          <ac:spMkLst>
            <pc:docMk/>
            <pc:sldMk cId="4208768341" sldId="915"/>
            <ac:spMk id="72" creationId="{ED7AC93C-EDD7-4035-81B0-29E21783624F}"/>
          </ac:spMkLst>
        </pc:spChg>
        <pc:spChg chg="mod">
          <ac:chgData name="Soleil Yi" userId="c719b956-004a-4243-81dc-14be649b7814" providerId="ADAL" clId="{82D88D87-1FCB-44EA-8301-320AE08F615E}" dt="2022-09-14T01:55:55.228" v="2616" actId="947"/>
          <ac:spMkLst>
            <pc:docMk/>
            <pc:sldMk cId="4208768341" sldId="915"/>
            <ac:spMk id="79" creationId="{77626B72-32B6-4F18-9F03-6911B4F51D58}"/>
          </ac:spMkLst>
        </pc:spChg>
        <pc:spChg chg="mod">
          <ac:chgData name="Soleil Yi" userId="c719b956-004a-4243-81dc-14be649b7814" providerId="ADAL" clId="{82D88D87-1FCB-44EA-8301-320AE08F615E}" dt="2022-09-14T01:55:55.062" v="2560" actId="947"/>
          <ac:spMkLst>
            <pc:docMk/>
            <pc:sldMk cId="4208768341" sldId="915"/>
            <ac:spMk id="80" creationId="{CEBC2808-5D98-433D-AF6A-19C8D2F41CAD}"/>
          </ac:spMkLst>
        </pc:spChg>
        <pc:spChg chg="mod">
          <ac:chgData name="Soleil Yi" userId="c719b956-004a-4243-81dc-14be649b7814" providerId="ADAL" clId="{82D88D87-1FCB-44EA-8301-320AE08F615E}" dt="2022-09-14T01:55:55.098" v="2573" actId="947"/>
          <ac:spMkLst>
            <pc:docMk/>
            <pc:sldMk cId="4208768341" sldId="915"/>
            <ac:spMk id="81" creationId="{07018D34-9324-4609-A82C-00960AF97078}"/>
          </ac:spMkLst>
        </pc:spChg>
        <pc:spChg chg="mod">
          <ac:chgData name="Soleil Yi" userId="c719b956-004a-4243-81dc-14be649b7814" providerId="ADAL" clId="{82D88D87-1FCB-44EA-8301-320AE08F615E}" dt="2022-09-14T01:55:55.180" v="2600" actId="947"/>
          <ac:spMkLst>
            <pc:docMk/>
            <pc:sldMk cId="4208768341" sldId="915"/>
            <ac:spMk id="84" creationId="{0850A761-DD6E-4076-B0F2-6544A35F241C}"/>
          </ac:spMkLst>
        </pc:spChg>
        <pc:spChg chg="mod">
          <ac:chgData name="Soleil Yi" userId="c719b956-004a-4243-81dc-14be649b7814" providerId="ADAL" clId="{82D88D87-1FCB-44EA-8301-320AE08F615E}" dt="2022-09-14T01:55:55.205" v="2608" actId="947"/>
          <ac:spMkLst>
            <pc:docMk/>
            <pc:sldMk cId="4208768341" sldId="915"/>
            <ac:spMk id="85" creationId="{F0021C81-E147-4447-99A1-A25E01277735}"/>
          </ac:spMkLst>
        </pc:spChg>
        <pc:spChg chg="mod">
          <ac:chgData name="Soleil Yi" userId="c719b956-004a-4243-81dc-14be649b7814" providerId="ADAL" clId="{82D88D87-1FCB-44EA-8301-320AE08F615E}" dt="2022-09-14T01:55:55.121" v="2581" actId="947"/>
          <ac:spMkLst>
            <pc:docMk/>
            <pc:sldMk cId="4208768341" sldId="915"/>
            <ac:spMk id="86" creationId="{BAA1A80D-C821-4CF5-B11D-416D1E0A9E9D}"/>
          </ac:spMkLst>
        </pc:spChg>
        <pc:spChg chg="mod">
          <ac:chgData name="Soleil Yi" userId="c719b956-004a-4243-81dc-14be649b7814" providerId="ADAL" clId="{82D88D87-1FCB-44EA-8301-320AE08F615E}" dt="2022-09-14T01:55:55.145" v="2589" actId="947"/>
          <ac:spMkLst>
            <pc:docMk/>
            <pc:sldMk cId="4208768341" sldId="915"/>
            <ac:spMk id="87" creationId="{2ED30346-7A63-4EB4-8FF3-D694B14AEDD2}"/>
          </ac:spMkLst>
        </pc:spChg>
      </pc:sldChg>
      <pc:sldChg chg="modSp mod">
        <pc:chgData name="Soleil Yi" userId="c719b956-004a-4243-81dc-14be649b7814" providerId="ADAL" clId="{82D88D87-1FCB-44EA-8301-320AE08F615E}" dt="2022-09-14T01:56:04.225" v="5900" actId="947"/>
        <pc:sldMkLst>
          <pc:docMk/>
          <pc:sldMk cId="772958173" sldId="917"/>
        </pc:sldMkLst>
        <pc:spChg chg="mod">
          <ac:chgData name="Soleil Yi" userId="c719b956-004a-4243-81dc-14be649b7814" providerId="ADAL" clId="{82D88D87-1FCB-44EA-8301-320AE08F615E}" dt="2022-09-14T01:56:04.155" v="5880" actId="947"/>
          <ac:spMkLst>
            <pc:docMk/>
            <pc:sldMk cId="772958173" sldId="917"/>
            <ac:spMk id="4" creationId="{9E5DC292-F236-4572-8F29-DDA81C2761B5}"/>
          </ac:spMkLst>
        </pc:spChg>
        <pc:spChg chg="mod">
          <ac:chgData name="Soleil Yi" userId="c719b956-004a-4243-81dc-14be649b7814" providerId="ADAL" clId="{82D88D87-1FCB-44EA-8301-320AE08F615E}" dt="2022-09-14T01:56:04.224" v="5899" actId="947"/>
          <ac:spMkLst>
            <pc:docMk/>
            <pc:sldMk cId="772958173" sldId="917"/>
            <ac:spMk id="10" creationId="{B285A605-9127-4BA7-9C13-6E465D0FA315}"/>
          </ac:spMkLst>
        </pc:spChg>
        <pc:spChg chg="mod">
          <ac:chgData name="Soleil Yi" userId="c719b956-004a-4243-81dc-14be649b7814" providerId="ADAL" clId="{82D88D87-1FCB-44EA-8301-320AE08F615E}" dt="2022-09-14T01:56:04.223" v="5898" actId="947"/>
          <ac:spMkLst>
            <pc:docMk/>
            <pc:sldMk cId="772958173" sldId="917"/>
            <ac:spMk id="11" creationId="{8E69B988-F752-4D3E-AB64-025BE67B213A}"/>
          </ac:spMkLst>
        </pc:spChg>
        <pc:spChg chg="mod">
          <ac:chgData name="Soleil Yi" userId="c719b956-004a-4243-81dc-14be649b7814" providerId="ADAL" clId="{82D88D87-1FCB-44EA-8301-320AE08F615E}" dt="2022-09-14T01:56:04.221" v="5897" actId="947"/>
          <ac:spMkLst>
            <pc:docMk/>
            <pc:sldMk cId="772958173" sldId="917"/>
            <ac:spMk id="12" creationId="{F47B01B4-5F17-4F6B-B2DC-7448AC349C9C}"/>
          </ac:spMkLst>
        </pc:spChg>
        <pc:spChg chg="mod">
          <ac:chgData name="Soleil Yi" userId="c719b956-004a-4243-81dc-14be649b7814" providerId="ADAL" clId="{82D88D87-1FCB-44EA-8301-320AE08F615E}" dt="2022-09-14T01:56:04.219" v="5896" actId="947"/>
          <ac:spMkLst>
            <pc:docMk/>
            <pc:sldMk cId="772958173" sldId="917"/>
            <ac:spMk id="13" creationId="{AF5D6A32-85C1-480B-B4C3-D1B82BF42939}"/>
          </ac:spMkLst>
        </pc:spChg>
        <pc:spChg chg="mod">
          <ac:chgData name="Soleil Yi" userId="c719b956-004a-4243-81dc-14be649b7814" providerId="ADAL" clId="{82D88D87-1FCB-44EA-8301-320AE08F615E}" dt="2022-09-14T01:56:04.225" v="5900" actId="947"/>
          <ac:spMkLst>
            <pc:docMk/>
            <pc:sldMk cId="772958173" sldId="917"/>
            <ac:spMk id="14" creationId="{98DE642F-9889-4879-9116-F0E621CA5D12}"/>
          </ac:spMkLst>
        </pc:spChg>
      </pc:sldChg>
      <pc:sldMasterChg chg="modSldLayout">
        <pc:chgData name="Soleil Yi" userId="c719b956-004a-4243-81dc-14be649b7814" providerId="ADAL" clId="{82D88D87-1FCB-44EA-8301-320AE08F615E}" dt="2022-09-14T01:50:42.731" v="50" actId="14100"/>
        <pc:sldMasterMkLst>
          <pc:docMk/>
          <pc:sldMasterMk cId="3580619420" sldId="2147483648"/>
        </pc:sldMasterMkLst>
        <pc:sldLayoutChg chg="addSp delSp mod">
          <pc:chgData name="Soleil Yi" userId="c719b956-004a-4243-81dc-14be649b7814" providerId="ADAL" clId="{82D88D87-1FCB-44EA-8301-320AE08F615E}" dt="2022-09-14T01:50:28.034" v="49" actId="22"/>
          <pc:sldLayoutMkLst>
            <pc:docMk/>
            <pc:sldMasterMk cId="3580619420" sldId="2147483648"/>
            <pc:sldLayoutMk cId="1565154331" sldId="2147483649"/>
          </pc:sldLayoutMkLst>
          <pc:spChg chg="del">
            <ac:chgData name="Soleil Yi" userId="c719b956-004a-4243-81dc-14be649b7814" providerId="ADAL" clId="{82D88D87-1FCB-44EA-8301-320AE08F615E}" dt="2022-09-14T01:50:27.127" v="48" actId="478"/>
            <ac:spMkLst>
              <pc:docMk/>
              <pc:sldMasterMk cId="3580619420" sldId="2147483648"/>
              <pc:sldLayoutMk cId="1565154331" sldId="2147483649"/>
              <ac:spMk id="7" creationId="{859BD22C-AF13-49E6-B837-A1B72CE70EBD}"/>
            </ac:spMkLst>
          </pc:spChg>
          <pc:spChg chg="del">
            <ac:chgData name="Soleil Yi" userId="c719b956-004a-4243-81dc-14be649b7814" providerId="ADAL" clId="{82D88D87-1FCB-44EA-8301-320AE08F615E}" dt="2022-09-14T01:50:27.127" v="48" actId="478"/>
            <ac:spMkLst>
              <pc:docMk/>
              <pc:sldMasterMk cId="3580619420" sldId="2147483648"/>
              <pc:sldLayoutMk cId="1565154331" sldId="2147483649"/>
              <ac:spMk id="8" creationId="{520FCCE4-C2CE-42FD-9057-0B2A8030B59D}"/>
            </ac:spMkLst>
          </pc:spChg>
          <pc:spChg chg="del">
            <ac:chgData name="Soleil Yi" userId="c719b956-004a-4243-81dc-14be649b7814" providerId="ADAL" clId="{82D88D87-1FCB-44EA-8301-320AE08F615E}" dt="2022-09-14T01:50:27.127" v="48" actId="478"/>
            <ac:spMkLst>
              <pc:docMk/>
              <pc:sldMasterMk cId="3580619420" sldId="2147483648"/>
              <pc:sldLayoutMk cId="1565154331" sldId="2147483649"/>
              <ac:spMk id="9" creationId="{DD379708-4987-4743-8B93-93538F0F9A9B}"/>
            </ac:spMkLst>
          </pc:spChg>
          <pc:spChg chg="add">
            <ac:chgData name="Soleil Yi" userId="c719b956-004a-4243-81dc-14be649b7814" providerId="ADAL" clId="{82D88D87-1FCB-44EA-8301-320AE08F615E}" dt="2022-09-14T01:50:28.034" v="49" actId="22"/>
            <ac:spMkLst>
              <pc:docMk/>
              <pc:sldMasterMk cId="3580619420" sldId="2147483648"/>
              <pc:sldLayoutMk cId="1565154331" sldId="2147483649"/>
              <ac:spMk id="10" creationId="{EBB284DD-C931-10EC-A13F-79EAC8A5248F}"/>
            </ac:spMkLst>
          </pc:spChg>
          <pc:spChg chg="add">
            <ac:chgData name="Soleil Yi" userId="c719b956-004a-4243-81dc-14be649b7814" providerId="ADAL" clId="{82D88D87-1FCB-44EA-8301-320AE08F615E}" dt="2022-09-14T01:50:28.034" v="49" actId="22"/>
            <ac:spMkLst>
              <pc:docMk/>
              <pc:sldMasterMk cId="3580619420" sldId="2147483648"/>
              <pc:sldLayoutMk cId="1565154331" sldId="2147483649"/>
              <ac:spMk id="12" creationId="{CACFC992-8D76-77A3-7CA6-237169081527}"/>
            </ac:spMkLst>
          </pc:spChg>
          <pc:spChg chg="add">
            <ac:chgData name="Soleil Yi" userId="c719b956-004a-4243-81dc-14be649b7814" providerId="ADAL" clId="{82D88D87-1FCB-44EA-8301-320AE08F615E}" dt="2022-09-14T01:50:28.034" v="49" actId="22"/>
            <ac:spMkLst>
              <pc:docMk/>
              <pc:sldMasterMk cId="3580619420" sldId="2147483648"/>
              <pc:sldLayoutMk cId="1565154331" sldId="2147483649"/>
              <ac:spMk id="14" creationId="{A8281031-1683-0647-89B1-819180A9A93C}"/>
            </ac:spMkLst>
          </pc:spChg>
        </pc:sldLayoutChg>
        <pc:sldLayoutChg chg="addSp delSp mod">
          <pc:chgData name="Soleil Yi" userId="c719b956-004a-4243-81dc-14be649b7814" providerId="ADAL" clId="{82D88D87-1FCB-44EA-8301-320AE08F615E}" dt="2022-09-14T01:50:23.610" v="47" actId="21"/>
          <pc:sldLayoutMkLst>
            <pc:docMk/>
            <pc:sldMasterMk cId="3580619420" sldId="2147483648"/>
            <pc:sldLayoutMk cId="97633742" sldId="2147483655"/>
          </pc:sldLayoutMkLst>
          <pc:spChg chg="add del">
            <ac:chgData name="Soleil Yi" userId="c719b956-004a-4243-81dc-14be649b7814" providerId="ADAL" clId="{82D88D87-1FCB-44EA-8301-320AE08F615E}" dt="2022-09-14T01:50:23.610" v="47" actId="21"/>
            <ac:spMkLst>
              <pc:docMk/>
              <pc:sldMasterMk cId="3580619420" sldId="2147483648"/>
              <pc:sldLayoutMk cId="97633742" sldId="2147483655"/>
              <ac:spMk id="3" creationId="{46D5FF62-1B8B-E665-50BB-1A79066FFDCF}"/>
            </ac:spMkLst>
          </pc:spChg>
          <pc:spChg chg="add del">
            <ac:chgData name="Soleil Yi" userId="c719b956-004a-4243-81dc-14be649b7814" providerId="ADAL" clId="{82D88D87-1FCB-44EA-8301-320AE08F615E}" dt="2022-09-14T01:50:23.610" v="47" actId="21"/>
            <ac:spMkLst>
              <pc:docMk/>
              <pc:sldMasterMk cId="3580619420" sldId="2147483648"/>
              <pc:sldLayoutMk cId="97633742" sldId="2147483655"/>
              <ac:spMk id="5" creationId="{8EF95D9B-2355-9211-B0FA-76F107C289EC}"/>
            </ac:spMkLst>
          </pc:spChg>
          <pc:spChg chg="add del">
            <ac:chgData name="Soleil Yi" userId="c719b956-004a-4243-81dc-14be649b7814" providerId="ADAL" clId="{82D88D87-1FCB-44EA-8301-320AE08F615E}" dt="2022-09-14T01:50:23.610" v="47" actId="21"/>
            <ac:spMkLst>
              <pc:docMk/>
              <pc:sldMasterMk cId="3580619420" sldId="2147483648"/>
              <pc:sldLayoutMk cId="97633742" sldId="2147483655"/>
              <ac:spMk id="7" creationId="{B21C1DAA-77CD-E86C-12FB-E2BC41506E78}"/>
            </ac:spMkLst>
          </pc:spChg>
        </pc:sldLayoutChg>
        <pc:sldLayoutChg chg="modSp mod">
          <pc:chgData name="Soleil Yi" userId="c719b956-004a-4243-81dc-14be649b7814" providerId="ADAL" clId="{82D88D87-1FCB-44EA-8301-320AE08F615E}" dt="2022-09-14T01:50:42.731" v="50" actId="14100"/>
          <pc:sldLayoutMkLst>
            <pc:docMk/>
            <pc:sldMasterMk cId="3580619420" sldId="2147483648"/>
            <pc:sldLayoutMk cId="2109698838" sldId="2147483699"/>
          </pc:sldLayoutMkLst>
          <pc:spChg chg="mod">
            <ac:chgData name="Soleil Yi" userId="c719b956-004a-4243-81dc-14be649b7814" providerId="ADAL" clId="{82D88D87-1FCB-44EA-8301-320AE08F615E}" dt="2022-09-14T01:50:42.731" v="50" actId="14100"/>
            <ac:spMkLst>
              <pc:docMk/>
              <pc:sldMasterMk cId="3580619420" sldId="2147483648"/>
              <pc:sldLayoutMk cId="2109698838" sldId="2147483699"/>
              <ac:spMk id="10" creationId="{94D92B3B-98A1-4943-99BE-B20DB2811677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3C7-AB21-F2F13A8E4733}"/>
              </c:ext>
            </c:extLst>
          </c:dPt>
          <c:dPt>
            <c:idx val="1"/>
            <c:bubble3D val="0"/>
            <c:spPr>
              <a:solidFill>
                <a:srgbClr val="E7E7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3C7-AB21-F2F13A8E4733}"/>
              </c:ext>
            </c:extLst>
          </c:dPt>
          <c:cat>
            <c:strRef>
              <c:f>Sheet1!$A$2:$A$3</c:f>
              <c:strCache>
                <c:ptCount val="2"/>
                <c:pt idx="0">
                  <c:v>红色</c:v>
                </c:pt>
                <c:pt idx="1">
                  <c:v>灰色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3C7-AB21-F2F13A8E4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6-4D24-8527-3D756DD27567}"/>
              </c:ext>
            </c:extLst>
          </c:dPt>
          <c:dPt>
            <c:idx val="1"/>
            <c:bubble3D val="0"/>
            <c:spPr>
              <a:solidFill>
                <a:srgbClr val="E7E7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6-4D24-8527-3D756DD27567}"/>
              </c:ext>
            </c:extLst>
          </c:dPt>
          <c:cat>
            <c:strRef>
              <c:f>Sheet1!$A$2:$A$3</c:f>
              <c:strCache>
                <c:ptCount val="2"/>
                <c:pt idx="0">
                  <c:v>红色</c:v>
                </c:pt>
                <c:pt idx="1">
                  <c:v>第四季度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46-4D24-8527-3D756DD27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D1-4CDE-8125-19CABF131A9E}"/>
              </c:ext>
            </c:extLst>
          </c:dPt>
          <c:dPt>
            <c:idx val="1"/>
            <c:bubble3D val="0"/>
            <c:spPr>
              <a:solidFill>
                <a:srgbClr val="E7E7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D1-4CDE-8125-19CABF131A9E}"/>
              </c:ext>
            </c:extLst>
          </c:dPt>
          <c:cat>
            <c:strRef>
              <c:f>Sheet1!$A$2:$A$3</c:f>
              <c:strCache>
                <c:ptCount val="2"/>
                <c:pt idx="0">
                  <c:v>红色</c:v>
                </c:pt>
                <c:pt idx="1">
                  <c:v>灰色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1-4CDE-8125-19CABF131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127000" dist="50800" dir="5400000" algn="ctr" rotWithShape="0">
                <a:schemeClr val="accent1">
                  <a:alpha val="31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D4-47DA-910E-0AC939202A8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D4-47DA-910E-0AC939202A82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D4-47DA-910E-0AC939202A8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D4-47DA-910E-0AC939202A82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D4-47DA-910E-0AC939202A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60772723484506"/>
          <c:y val="0.3728005263434479"/>
          <c:w val="0.1252298816869411"/>
          <c:h val="0.25439871581088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127000" dist="50800" dir="5400000" algn="ctr" rotWithShape="0">
                <a:schemeClr val="accent1">
                  <a:alpha val="31000"/>
                </a:scheme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D4-47DA-910E-0AC939202A82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D4-47DA-910E-0AC939202A82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D4-47DA-910E-0AC939202A8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D4-47DA-910E-0AC939202A82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3D4-47DA-910E-0AC939202A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3.6</c:v>
                </c:pt>
                <c:pt idx="2">
                  <c:v>5.4</c:v>
                </c:pt>
                <c:pt idx="3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63-412A-B0F1-14ABD10D6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597528"/>
        <c:axId val="1054600272"/>
      </c:lineChart>
      <c:catAx>
        <c:axId val="1054597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054600272"/>
        <c:crosses val="autoZero"/>
        <c:auto val="1"/>
        <c:lblAlgn val="ctr"/>
        <c:lblOffset val="100"/>
        <c:noMultiLvlLbl val="0"/>
      </c:catAx>
      <c:valAx>
        <c:axId val="105460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05459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>
              <a:outerShdw blurRad="127000" dist="50800" dir="5400000" algn="ctr" rotWithShape="0">
                <a:schemeClr val="accent1">
                  <a:alpha val="31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D4-47DA-910E-0AC939202A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D4-47DA-910E-0AC939202A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D4-47DA-910E-0AC939202A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127000" dist="50800" dir="5400000" algn="ctr" rotWithShape="0">
                  <a:schemeClr val="accent1">
                    <a:alpha val="31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D4-47DA-910E-0AC939202A82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D4-47DA-910E-0AC939202A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3.6</c:v>
                </c:pt>
                <c:pt idx="2">
                  <c:v>5.4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3-412A-B0F1-14ABD10D6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4593608"/>
        <c:axId val="1054598704"/>
      </c:barChart>
      <c:catAx>
        <c:axId val="105459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054598704"/>
        <c:crosses val="autoZero"/>
        <c:auto val="1"/>
        <c:lblAlgn val="ctr"/>
        <c:lblOffset val="100"/>
        <c:noMultiLvlLbl val="0"/>
      </c:catAx>
      <c:valAx>
        <c:axId val="105459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05459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4361B20-D7DC-4D33-880C-F2E61AD4FA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597751-32E8-412F-8532-464F3A23EE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0CC1B-023D-4079-9D77-790CAC2BD569}" type="datetimeFigureOut">
              <a:rPr lang="zh-CN" altLang="en-US" smtClean="0">
                <a:latin typeface="OPPOSans R" panose="00020600040101010101" pitchFamily="18" charset="-122"/>
                <a:ea typeface="OPPOSans R" panose="00020600040101010101" pitchFamily="18" charset="-122"/>
              </a:rPr>
              <a:t>2022/9/14</a:t>
            </a:fld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38E1CE-30E5-454A-B63A-6D74A5BE9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813E28-73B1-40F1-B7FE-110E84DF3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4373-5749-442F-A820-D42FC2F982D3}" type="slidenum">
              <a:rPr lang="zh-CN" altLang="en-US" smtClean="0">
                <a:latin typeface="OPPOSans R" panose="00020600040101010101" pitchFamily="18" charset="-122"/>
                <a:ea typeface="OPPOSans R" panose="00020600040101010101" pitchFamily="18" charset="-122"/>
              </a:rPr>
              <a:t>‹#›</a:t>
            </a:fld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29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039F1AB3-2212-43C2-9906-F3A8CE01538D}" type="datetimeFigureOut">
              <a:rPr lang="zh-CN" altLang="en-US" smtClean="0"/>
              <a:pPr/>
              <a:t>2022/9/14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0432611F-4A2C-40CD-A7FA-C3FD0FCE22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8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1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0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51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4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549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7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2611F-4A2C-40CD-A7FA-C3FD0FCE22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05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55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329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59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00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450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76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3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503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6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2611F-4A2C-40CD-A7FA-C3FD0FCE22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84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253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473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390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71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986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2611F-4A2C-40CD-A7FA-C3FD0FCE22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795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2611F-4A2C-40CD-A7FA-C3FD0FCE22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79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2611F-4A2C-40CD-A7FA-C3FD0FCE22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4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2611F-4A2C-40CD-A7FA-C3FD0FCE22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505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017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12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33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01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947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0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2611F-4A2C-40CD-A7FA-C3FD0FCE22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978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7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03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3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7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0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611F-4A2C-40CD-A7FA-C3FD0FCE22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14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E9E813-384A-4EDF-B02E-D70851FDF4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B9A4BE6-3C80-4668-AFA7-7034BA185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720" y="-306173"/>
            <a:ext cx="8261257" cy="77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4D612E-EF5B-4A51-B750-F7409C67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C2D53A-BA80-48BA-829C-7DBA2A7ABB6B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777E6-41A9-4BAF-A2EA-42104AB4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557B5B-79A5-48AB-AD8E-C50A27D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F7E9-5C9F-41B2-B845-CBF0F48EB5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标题 17">
            <a:extLst>
              <a:ext uri="{FF2B5EF4-FFF2-40B4-BE49-F238E27FC236}">
                <a16:creationId xmlns:a16="http://schemas.microsoft.com/office/drawing/2014/main" id="{48392984-EA9A-4C6B-AE91-E85752195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9712" y="1638499"/>
            <a:ext cx="7342223" cy="1325563"/>
          </a:xfrm>
          <a:prstGeom prst="rect">
            <a:avLst/>
          </a:prstGeom>
        </p:spPr>
        <p:txBody>
          <a:bodyPr/>
          <a:lstStyle>
            <a:lvl1pPr algn="r">
              <a:defRPr>
                <a:cs typeface="OPPOSans R" panose="00020600040101010101" pitchFamily="18" charset="-122"/>
              </a:defRPr>
            </a:lvl1pPr>
          </a:lstStyle>
          <a:p>
            <a:pPr algn="dist"/>
            <a:r>
              <a:rPr lang="zh-CN" altLang="en-US" sz="4400" dirty="0">
                <a:gradFill flip="none" rotWithShape="1">
                  <a:gsLst>
                    <a:gs pos="100000">
                      <a:srgbClr val="B7000D"/>
                    </a:gs>
                    <a:gs pos="54000">
                      <a:srgbClr val="E20010"/>
                    </a:gs>
                    <a:gs pos="71000">
                      <a:srgbClr val="CC0010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rgbClr val="E10010">
                      <a:alpha val="20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en Sans" panose="020B0606030504020204" pitchFamily="34" charset="0"/>
              </a:rPr>
              <a:t>单击此处输入标题</a:t>
            </a:r>
            <a:endParaRPr lang="zh-CN" altLang="en-US" sz="4000" dirty="0">
              <a:gradFill flip="none" rotWithShape="1">
                <a:gsLst>
                  <a:gs pos="100000">
                    <a:srgbClr val="B7000D"/>
                  </a:gs>
                  <a:gs pos="54000">
                    <a:srgbClr val="E20010"/>
                  </a:gs>
                  <a:gs pos="71000">
                    <a:srgbClr val="CC0010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rgbClr val="E10010">
                    <a:alpha val="20000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Open Sans" panose="020B0606030504020204" pitchFamily="34" charset="0"/>
            </a:endParaRP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FAD22974-159A-4A0A-96DD-A6B69E6C6C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712" y="2437396"/>
            <a:ext cx="7251163" cy="3825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Hunan University of Arts and Sciences Common Template for Defense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2D0B7A3-F11B-4446-B1AF-D03F27C560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75" y="744220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BB284DD-C931-10EC-A13F-79EAC8A5248F}"/>
              </a:ext>
            </a:extLst>
          </p:cNvPr>
          <p:cNvSpPr/>
          <p:nvPr userDrawn="1"/>
        </p:nvSpPr>
        <p:spPr>
          <a:xfrm flipH="1">
            <a:off x="0" y="3817923"/>
            <a:ext cx="12192000" cy="2181548"/>
          </a:xfrm>
          <a:custGeom>
            <a:avLst/>
            <a:gdLst>
              <a:gd name="connsiteX0" fmla="*/ 12192000 w 12192000"/>
              <a:gd name="connsiteY0" fmla="*/ 0 h 2181548"/>
              <a:gd name="connsiteX1" fmla="*/ 12164955 w 12192000"/>
              <a:gd name="connsiteY1" fmla="*/ 6672 h 2181548"/>
              <a:gd name="connsiteX2" fmla="*/ 499934 w 12192000"/>
              <a:gd name="connsiteY2" fmla="*/ 975739 h 2181548"/>
              <a:gd name="connsiteX3" fmla="*/ 0 w 12192000"/>
              <a:gd name="connsiteY3" fmla="*/ 899760 h 2181548"/>
              <a:gd name="connsiteX4" fmla="*/ 0 w 12192000"/>
              <a:gd name="connsiteY4" fmla="*/ 2094328 h 2181548"/>
              <a:gd name="connsiteX5" fmla="*/ 261602 w 12192000"/>
              <a:gd name="connsiteY5" fmla="*/ 2095368 h 2181548"/>
              <a:gd name="connsiteX6" fmla="*/ 12033291 w 12192000"/>
              <a:gd name="connsiteY6" fmla="*/ 1772354 h 2181548"/>
              <a:gd name="connsiteX7" fmla="*/ 12192000 w 12192000"/>
              <a:gd name="connsiteY7" fmla="*/ 1740630 h 21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81548">
                <a:moveTo>
                  <a:pt x="12192000" y="0"/>
                </a:moveTo>
                <a:lnTo>
                  <a:pt x="12164955" y="6672"/>
                </a:lnTo>
                <a:cubicBezTo>
                  <a:pt x="8694723" y="900366"/>
                  <a:pt x="6705893" y="1874448"/>
                  <a:pt x="499934" y="975739"/>
                </a:cubicBezTo>
                <a:lnTo>
                  <a:pt x="0" y="899760"/>
                </a:lnTo>
                <a:lnTo>
                  <a:pt x="0" y="2094328"/>
                </a:lnTo>
                <a:lnTo>
                  <a:pt x="261602" y="2095368"/>
                </a:lnTo>
                <a:cubicBezTo>
                  <a:pt x="4061355" y="2129575"/>
                  <a:pt x="8689429" y="2397467"/>
                  <a:pt x="12033291" y="1772354"/>
                </a:cubicBezTo>
                <a:lnTo>
                  <a:pt x="12192000" y="1740630"/>
                </a:lnTo>
                <a:close/>
              </a:path>
            </a:pathLst>
          </a:cu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ACFC992-8D76-77A3-7CA6-237169081527}"/>
              </a:ext>
            </a:extLst>
          </p:cNvPr>
          <p:cNvSpPr/>
          <p:nvPr userDrawn="1"/>
        </p:nvSpPr>
        <p:spPr>
          <a:xfrm>
            <a:off x="0" y="4067161"/>
            <a:ext cx="12192000" cy="2301642"/>
          </a:xfrm>
          <a:custGeom>
            <a:avLst/>
            <a:gdLst>
              <a:gd name="connsiteX0" fmla="*/ 12192000 w 12192000"/>
              <a:gd name="connsiteY0" fmla="*/ 0 h 2301642"/>
              <a:gd name="connsiteX1" fmla="*/ 12192000 w 12192000"/>
              <a:gd name="connsiteY1" fmla="*/ 1755602 h 2301642"/>
              <a:gd name="connsiteX2" fmla="*/ 11912655 w 12192000"/>
              <a:gd name="connsiteY2" fmla="*/ 1819259 h 2301642"/>
              <a:gd name="connsiteX3" fmla="*/ 631984 w 12192000"/>
              <a:gd name="connsiteY3" fmla="*/ 2226452 h 2301642"/>
              <a:gd name="connsiteX4" fmla="*/ 0 w 12192000"/>
              <a:gd name="connsiteY4" fmla="*/ 2218349 h 2301642"/>
              <a:gd name="connsiteX5" fmla="*/ 0 w 12192000"/>
              <a:gd name="connsiteY5" fmla="*/ 1093834 h 2301642"/>
              <a:gd name="connsiteX6" fmla="*/ 13150 w 12192000"/>
              <a:gd name="connsiteY6" fmla="*/ 1095833 h 2301642"/>
              <a:gd name="connsiteX7" fmla="*/ 11678171 w 12192000"/>
              <a:gd name="connsiteY7" fmla="*/ 126766 h 23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01642">
                <a:moveTo>
                  <a:pt x="12192000" y="0"/>
                </a:moveTo>
                <a:lnTo>
                  <a:pt x="12192000" y="1755602"/>
                </a:lnTo>
                <a:lnTo>
                  <a:pt x="11912655" y="1819259"/>
                </a:lnTo>
                <a:cubicBezTo>
                  <a:pt x="8787034" y="2486406"/>
                  <a:pt x="4398012" y="2286777"/>
                  <a:pt x="631984" y="2226452"/>
                </a:cubicBezTo>
                <a:lnTo>
                  <a:pt x="0" y="2218349"/>
                </a:lnTo>
                <a:lnTo>
                  <a:pt x="0" y="1093834"/>
                </a:lnTo>
                <a:lnTo>
                  <a:pt x="13150" y="1095833"/>
                </a:lnTo>
                <a:cubicBezTo>
                  <a:pt x="6219109" y="1994542"/>
                  <a:pt x="8207939" y="1020460"/>
                  <a:pt x="11678171" y="126766"/>
                </a:cubicBezTo>
                <a:close/>
              </a:path>
            </a:pathLst>
          </a:cu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8281031-1683-0647-89B1-819180A9A93C}"/>
              </a:ext>
            </a:extLst>
          </p:cNvPr>
          <p:cNvSpPr/>
          <p:nvPr userDrawn="1"/>
        </p:nvSpPr>
        <p:spPr>
          <a:xfrm>
            <a:off x="0" y="2683536"/>
            <a:ext cx="12192000" cy="3714309"/>
          </a:xfrm>
          <a:custGeom>
            <a:avLst/>
            <a:gdLst>
              <a:gd name="connsiteX0" fmla="*/ 0 w 12192000"/>
              <a:gd name="connsiteY0" fmla="*/ 0 h 3714309"/>
              <a:gd name="connsiteX1" fmla="*/ 423306 w 12192000"/>
              <a:gd name="connsiteY1" fmla="*/ 239314 h 3714309"/>
              <a:gd name="connsiteX2" fmla="*/ 12017276 w 12192000"/>
              <a:gd name="connsiteY2" fmla="*/ 1764272 h 3714309"/>
              <a:gd name="connsiteX3" fmla="*/ 12192000 w 12192000"/>
              <a:gd name="connsiteY3" fmla="*/ 1680348 h 3714309"/>
              <a:gd name="connsiteX4" fmla="*/ 12192000 w 12192000"/>
              <a:gd name="connsiteY4" fmla="*/ 2548290 h 3714309"/>
              <a:gd name="connsiteX5" fmla="*/ 11763381 w 12192000"/>
              <a:gd name="connsiteY5" fmla="*/ 2720789 h 3714309"/>
              <a:gd name="connsiteX6" fmla="*/ 669895 w 12192000"/>
              <a:gd name="connsiteY6" fmla="*/ 3365991 h 3714309"/>
              <a:gd name="connsiteX7" fmla="*/ 0 w 12192000"/>
              <a:gd name="connsiteY7" fmla="*/ 3248362 h 371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714309">
                <a:moveTo>
                  <a:pt x="0" y="0"/>
                </a:moveTo>
                <a:lnTo>
                  <a:pt x="423306" y="239314"/>
                </a:lnTo>
                <a:cubicBezTo>
                  <a:pt x="6011235" y="3342282"/>
                  <a:pt x="8885363" y="3228911"/>
                  <a:pt x="12017276" y="1764272"/>
                </a:cubicBezTo>
                <a:lnTo>
                  <a:pt x="12192000" y="1680348"/>
                </a:lnTo>
                <a:lnTo>
                  <a:pt x="12192000" y="2548290"/>
                </a:lnTo>
                <a:lnTo>
                  <a:pt x="11763381" y="2720789"/>
                </a:lnTo>
                <a:cubicBezTo>
                  <a:pt x="8802755" y="3805821"/>
                  <a:pt x="4474744" y="3972055"/>
                  <a:pt x="669895" y="3365991"/>
                </a:cubicBezTo>
                <a:lnTo>
                  <a:pt x="0" y="3248362"/>
                </a:lnTo>
                <a:close/>
              </a:path>
            </a:pathLst>
          </a:custGeom>
          <a:gradFill>
            <a:gsLst>
              <a:gs pos="80000">
                <a:schemeClr val="accent2">
                  <a:alpha val="70000"/>
                </a:schemeClr>
              </a:gs>
              <a:gs pos="13636">
                <a:schemeClr val="accent1">
                  <a:alpha val="80000"/>
                </a:schemeClr>
              </a:gs>
              <a:gs pos="46000">
                <a:schemeClr val="accent2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1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栏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522DB59-9789-43A1-ADCE-67F19EF37C5B}"/>
              </a:ext>
            </a:extLst>
          </p:cNvPr>
          <p:cNvSpPr/>
          <p:nvPr userDrawn="1"/>
        </p:nvSpPr>
        <p:spPr>
          <a:xfrm>
            <a:off x="1625098" y="1397043"/>
            <a:ext cx="3460271" cy="2502286"/>
          </a:xfrm>
          <a:custGeom>
            <a:avLst/>
            <a:gdLst>
              <a:gd name="connsiteX0" fmla="*/ 108000 w 3460271"/>
              <a:gd name="connsiteY0" fmla="*/ 0 h 2502286"/>
              <a:gd name="connsiteX1" fmla="*/ 3352271 w 3460271"/>
              <a:gd name="connsiteY1" fmla="*/ 0 h 2502286"/>
              <a:gd name="connsiteX2" fmla="*/ 3460271 w 3460271"/>
              <a:gd name="connsiteY2" fmla="*/ 108000 h 2502286"/>
              <a:gd name="connsiteX3" fmla="*/ 3460271 w 3460271"/>
              <a:gd name="connsiteY3" fmla="*/ 2394286 h 2502286"/>
              <a:gd name="connsiteX4" fmla="*/ 3352271 w 3460271"/>
              <a:gd name="connsiteY4" fmla="*/ 2502286 h 2502286"/>
              <a:gd name="connsiteX5" fmla="*/ 108000 w 3460271"/>
              <a:gd name="connsiteY5" fmla="*/ 2502286 h 2502286"/>
              <a:gd name="connsiteX6" fmla="*/ 0 w 3460271"/>
              <a:gd name="connsiteY6" fmla="*/ 2394286 h 2502286"/>
              <a:gd name="connsiteX7" fmla="*/ 0 w 3460271"/>
              <a:gd name="connsiteY7" fmla="*/ 108000 h 2502286"/>
              <a:gd name="connsiteX8" fmla="*/ 108000 w 3460271"/>
              <a:gd name="connsiteY8" fmla="*/ 0 h 25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271" h="2502286">
                <a:moveTo>
                  <a:pt x="108000" y="0"/>
                </a:moveTo>
                <a:lnTo>
                  <a:pt x="3352271" y="0"/>
                </a:lnTo>
                <a:cubicBezTo>
                  <a:pt x="3411887" y="0"/>
                  <a:pt x="3460271" y="48384"/>
                  <a:pt x="3460271" y="108000"/>
                </a:cubicBezTo>
                <a:lnTo>
                  <a:pt x="3460271" y="2394286"/>
                </a:lnTo>
                <a:cubicBezTo>
                  <a:pt x="3460271" y="2453902"/>
                  <a:pt x="3411887" y="2502286"/>
                  <a:pt x="3352271" y="2502286"/>
                </a:cubicBezTo>
                <a:lnTo>
                  <a:pt x="108000" y="2502286"/>
                </a:lnTo>
                <a:cubicBezTo>
                  <a:pt x="48384" y="2502286"/>
                  <a:pt x="0" y="2453902"/>
                  <a:pt x="0" y="2394286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8E44CAC8-781F-4B7E-9B49-328D86313788}"/>
              </a:ext>
            </a:extLst>
          </p:cNvPr>
          <p:cNvSpPr/>
          <p:nvPr userDrawn="1"/>
        </p:nvSpPr>
        <p:spPr>
          <a:xfrm flipH="1">
            <a:off x="7192820" y="3977930"/>
            <a:ext cx="3460271" cy="2502286"/>
          </a:xfrm>
          <a:custGeom>
            <a:avLst/>
            <a:gdLst>
              <a:gd name="connsiteX0" fmla="*/ 108000 w 3460271"/>
              <a:gd name="connsiteY0" fmla="*/ 0 h 2502286"/>
              <a:gd name="connsiteX1" fmla="*/ 3352271 w 3460271"/>
              <a:gd name="connsiteY1" fmla="*/ 0 h 2502286"/>
              <a:gd name="connsiteX2" fmla="*/ 3460271 w 3460271"/>
              <a:gd name="connsiteY2" fmla="*/ 108000 h 2502286"/>
              <a:gd name="connsiteX3" fmla="*/ 3460271 w 3460271"/>
              <a:gd name="connsiteY3" fmla="*/ 2394286 h 2502286"/>
              <a:gd name="connsiteX4" fmla="*/ 3352271 w 3460271"/>
              <a:gd name="connsiteY4" fmla="*/ 2502286 h 2502286"/>
              <a:gd name="connsiteX5" fmla="*/ 108000 w 3460271"/>
              <a:gd name="connsiteY5" fmla="*/ 2502286 h 2502286"/>
              <a:gd name="connsiteX6" fmla="*/ 0 w 3460271"/>
              <a:gd name="connsiteY6" fmla="*/ 2394286 h 2502286"/>
              <a:gd name="connsiteX7" fmla="*/ 0 w 3460271"/>
              <a:gd name="connsiteY7" fmla="*/ 108000 h 2502286"/>
              <a:gd name="connsiteX8" fmla="*/ 108000 w 3460271"/>
              <a:gd name="connsiteY8" fmla="*/ 0 h 25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271" h="2502286">
                <a:moveTo>
                  <a:pt x="108000" y="0"/>
                </a:moveTo>
                <a:lnTo>
                  <a:pt x="3352271" y="0"/>
                </a:lnTo>
                <a:cubicBezTo>
                  <a:pt x="3411887" y="0"/>
                  <a:pt x="3460271" y="48384"/>
                  <a:pt x="3460271" y="108000"/>
                </a:cubicBezTo>
                <a:lnTo>
                  <a:pt x="3460271" y="2394286"/>
                </a:lnTo>
                <a:cubicBezTo>
                  <a:pt x="3460271" y="2453902"/>
                  <a:pt x="3411887" y="2502286"/>
                  <a:pt x="3352271" y="2502286"/>
                </a:cubicBezTo>
                <a:lnTo>
                  <a:pt x="108000" y="2502286"/>
                </a:lnTo>
                <a:cubicBezTo>
                  <a:pt x="48384" y="2502286"/>
                  <a:pt x="0" y="2453902"/>
                  <a:pt x="0" y="2394286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2C88C4B9-B3ED-4D71-812C-A7834BBD86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8251" y="1268913"/>
            <a:ext cx="3460271" cy="2502286"/>
          </a:xfrm>
          <a:custGeom>
            <a:avLst/>
            <a:gdLst>
              <a:gd name="connsiteX0" fmla="*/ 108000 w 3460271"/>
              <a:gd name="connsiteY0" fmla="*/ 0 h 2502286"/>
              <a:gd name="connsiteX1" fmla="*/ 3352271 w 3460271"/>
              <a:gd name="connsiteY1" fmla="*/ 0 h 2502286"/>
              <a:gd name="connsiteX2" fmla="*/ 3460271 w 3460271"/>
              <a:gd name="connsiteY2" fmla="*/ 108000 h 2502286"/>
              <a:gd name="connsiteX3" fmla="*/ 3460271 w 3460271"/>
              <a:gd name="connsiteY3" fmla="*/ 2394286 h 2502286"/>
              <a:gd name="connsiteX4" fmla="*/ 3352271 w 3460271"/>
              <a:gd name="connsiteY4" fmla="*/ 2502286 h 2502286"/>
              <a:gd name="connsiteX5" fmla="*/ 108000 w 3460271"/>
              <a:gd name="connsiteY5" fmla="*/ 2502286 h 2502286"/>
              <a:gd name="connsiteX6" fmla="*/ 0 w 3460271"/>
              <a:gd name="connsiteY6" fmla="*/ 2394286 h 2502286"/>
              <a:gd name="connsiteX7" fmla="*/ 0 w 3460271"/>
              <a:gd name="connsiteY7" fmla="*/ 108000 h 2502286"/>
              <a:gd name="connsiteX8" fmla="*/ 108000 w 3460271"/>
              <a:gd name="connsiteY8" fmla="*/ 0 h 25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271" h="2502286">
                <a:moveTo>
                  <a:pt x="108000" y="0"/>
                </a:moveTo>
                <a:lnTo>
                  <a:pt x="3352271" y="0"/>
                </a:lnTo>
                <a:cubicBezTo>
                  <a:pt x="3411887" y="0"/>
                  <a:pt x="3460271" y="48384"/>
                  <a:pt x="3460271" y="108000"/>
                </a:cubicBezTo>
                <a:lnTo>
                  <a:pt x="3460271" y="2394286"/>
                </a:lnTo>
                <a:cubicBezTo>
                  <a:pt x="3460271" y="2453902"/>
                  <a:pt x="3411887" y="2502286"/>
                  <a:pt x="3352271" y="2502286"/>
                </a:cubicBezTo>
                <a:lnTo>
                  <a:pt x="108000" y="2502286"/>
                </a:lnTo>
                <a:cubicBezTo>
                  <a:pt x="48384" y="2502286"/>
                  <a:pt x="0" y="2453902"/>
                  <a:pt x="0" y="2394286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E5CE1621-6B2E-4F1F-9FD2-FC691403D1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9667" y="3849800"/>
            <a:ext cx="3460271" cy="2502286"/>
          </a:xfrm>
          <a:custGeom>
            <a:avLst/>
            <a:gdLst>
              <a:gd name="connsiteX0" fmla="*/ 108000 w 3460271"/>
              <a:gd name="connsiteY0" fmla="*/ 0 h 2502286"/>
              <a:gd name="connsiteX1" fmla="*/ 3352271 w 3460271"/>
              <a:gd name="connsiteY1" fmla="*/ 0 h 2502286"/>
              <a:gd name="connsiteX2" fmla="*/ 3460271 w 3460271"/>
              <a:gd name="connsiteY2" fmla="*/ 108000 h 2502286"/>
              <a:gd name="connsiteX3" fmla="*/ 3460271 w 3460271"/>
              <a:gd name="connsiteY3" fmla="*/ 2394286 h 2502286"/>
              <a:gd name="connsiteX4" fmla="*/ 3352271 w 3460271"/>
              <a:gd name="connsiteY4" fmla="*/ 2502286 h 2502286"/>
              <a:gd name="connsiteX5" fmla="*/ 108000 w 3460271"/>
              <a:gd name="connsiteY5" fmla="*/ 2502286 h 2502286"/>
              <a:gd name="connsiteX6" fmla="*/ 0 w 3460271"/>
              <a:gd name="connsiteY6" fmla="*/ 2394286 h 2502286"/>
              <a:gd name="connsiteX7" fmla="*/ 0 w 3460271"/>
              <a:gd name="connsiteY7" fmla="*/ 108000 h 2502286"/>
              <a:gd name="connsiteX8" fmla="*/ 108000 w 3460271"/>
              <a:gd name="connsiteY8" fmla="*/ 0 h 25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271" h="2502286">
                <a:moveTo>
                  <a:pt x="108000" y="0"/>
                </a:moveTo>
                <a:lnTo>
                  <a:pt x="3352271" y="0"/>
                </a:lnTo>
                <a:cubicBezTo>
                  <a:pt x="3411887" y="0"/>
                  <a:pt x="3460271" y="48384"/>
                  <a:pt x="3460271" y="108000"/>
                </a:cubicBezTo>
                <a:lnTo>
                  <a:pt x="3460271" y="2394286"/>
                </a:lnTo>
                <a:cubicBezTo>
                  <a:pt x="3460271" y="2453902"/>
                  <a:pt x="3411887" y="2502286"/>
                  <a:pt x="3352271" y="2502286"/>
                </a:cubicBezTo>
                <a:lnTo>
                  <a:pt x="108000" y="2502286"/>
                </a:lnTo>
                <a:cubicBezTo>
                  <a:pt x="48384" y="2502286"/>
                  <a:pt x="0" y="2453902"/>
                  <a:pt x="0" y="2394286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AE8655E-CB31-4C34-A115-1E0EAC4179CC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标题 26">
            <a:extLst>
              <a:ext uri="{FF2B5EF4-FFF2-40B4-BE49-F238E27FC236}">
                <a16:creationId xmlns:a16="http://schemas.microsoft.com/office/drawing/2014/main" id="{EAA66643-FD0B-4861-AE23-BD0603C09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F7BD9766-61A2-415E-858D-F60699D447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257184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栏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7B1C92DA-3083-4579-ACE3-5A1626B36BE9}"/>
              </a:ext>
            </a:extLst>
          </p:cNvPr>
          <p:cNvSpPr/>
          <p:nvPr userDrawn="1"/>
        </p:nvSpPr>
        <p:spPr>
          <a:xfrm>
            <a:off x="4710902" y="1775214"/>
            <a:ext cx="2770193" cy="2638013"/>
          </a:xfrm>
          <a:custGeom>
            <a:avLst/>
            <a:gdLst>
              <a:gd name="connsiteX0" fmla="*/ 108000 w 2770193"/>
              <a:gd name="connsiteY0" fmla="*/ 0 h 2638013"/>
              <a:gd name="connsiteX1" fmla="*/ 2662193 w 2770193"/>
              <a:gd name="connsiteY1" fmla="*/ 0 h 2638013"/>
              <a:gd name="connsiteX2" fmla="*/ 2770193 w 2770193"/>
              <a:gd name="connsiteY2" fmla="*/ 108000 h 2638013"/>
              <a:gd name="connsiteX3" fmla="*/ 2770193 w 2770193"/>
              <a:gd name="connsiteY3" fmla="*/ 2530013 h 2638013"/>
              <a:gd name="connsiteX4" fmla="*/ 2662193 w 2770193"/>
              <a:gd name="connsiteY4" fmla="*/ 2638013 h 2638013"/>
              <a:gd name="connsiteX5" fmla="*/ 108000 w 2770193"/>
              <a:gd name="connsiteY5" fmla="*/ 2638013 h 2638013"/>
              <a:gd name="connsiteX6" fmla="*/ 0 w 2770193"/>
              <a:gd name="connsiteY6" fmla="*/ 2530013 h 2638013"/>
              <a:gd name="connsiteX7" fmla="*/ 0 w 2770193"/>
              <a:gd name="connsiteY7" fmla="*/ 108000 h 2638013"/>
              <a:gd name="connsiteX8" fmla="*/ 108000 w 2770193"/>
              <a:gd name="connsiteY8" fmla="*/ 0 h 26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193" h="2638013">
                <a:moveTo>
                  <a:pt x="108000" y="0"/>
                </a:moveTo>
                <a:lnTo>
                  <a:pt x="2662193" y="0"/>
                </a:lnTo>
                <a:cubicBezTo>
                  <a:pt x="2721809" y="0"/>
                  <a:pt x="2770193" y="48384"/>
                  <a:pt x="2770193" y="108000"/>
                </a:cubicBezTo>
                <a:lnTo>
                  <a:pt x="2770193" y="2530013"/>
                </a:lnTo>
                <a:cubicBezTo>
                  <a:pt x="2770193" y="2589629"/>
                  <a:pt x="2721809" y="2638013"/>
                  <a:pt x="2662193" y="2638013"/>
                </a:cubicBezTo>
                <a:lnTo>
                  <a:pt x="108000" y="2638013"/>
                </a:lnTo>
                <a:cubicBezTo>
                  <a:pt x="48384" y="2638013"/>
                  <a:pt x="0" y="2589629"/>
                  <a:pt x="0" y="253001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AFD64CEE-CBC3-494F-B7B7-BE4302E46CF0}"/>
              </a:ext>
            </a:extLst>
          </p:cNvPr>
          <p:cNvSpPr/>
          <p:nvPr userDrawn="1"/>
        </p:nvSpPr>
        <p:spPr>
          <a:xfrm>
            <a:off x="8621421" y="1775214"/>
            <a:ext cx="2770193" cy="2638013"/>
          </a:xfrm>
          <a:custGeom>
            <a:avLst/>
            <a:gdLst>
              <a:gd name="connsiteX0" fmla="*/ 108000 w 2770193"/>
              <a:gd name="connsiteY0" fmla="*/ 0 h 2638013"/>
              <a:gd name="connsiteX1" fmla="*/ 2662192 w 2770193"/>
              <a:gd name="connsiteY1" fmla="*/ 0 h 2638013"/>
              <a:gd name="connsiteX2" fmla="*/ 2770193 w 2770193"/>
              <a:gd name="connsiteY2" fmla="*/ 108000 h 2638013"/>
              <a:gd name="connsiteX3" fmla="*/ 2770193 w 2770193"/>
              <a:gd name="connsiteY3" fmla="*/ 2530013 h 2638013"/>
              <a:gd name="connsiteX4" fmla="*/ 2662192 w 2770193"/>
              <a:gd name="connsiteY4" fmla="*/ 2638013 h 2638013"/>
              <a:gd name="connsiteX5" fmla="*/ 108000 w 2770193"/>
              <a:gd name="connsiteY5" fmla="*/ 2638013 h 2638013"/>
              <a:gd name="connsiteX6" fmla="*/ 0 w 2770193"/>
              <a:gd name="connsiteY6" fmla="*/ 2530013 h 2638013"/>
              <a:gd name="connsiteX7" fmla="*/ 0 w 2770193"/>
              <a:gd name="connsiteY7" fmla="*/ 108000 h 2638013"/>
              <a:gd name="connsiteX8" fmla="*/ 108000 w 2770193"/>
              <a:gd name="connsiteY8" fmla="*/ 0 h 26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193" h="2638013">
                <a:moveTo>
                  <a:pt x="108000" y="0"/>
                </a:moveTo>
                <a:lnTo>
                  <a:pt x="2662192" y="0"/>
                </a:lnTo>
                <a:cubicBezTo>
                  <a:pt x="2721809" y="0"/>
                  <a:pt x="2770193" y="48384"/>
                  <a:pt x="2770193" y="108000"/>
                </a:cubicBezTo>
                <a:lnTo>
                  <a:pt x="2770193" y="2530013"/>
                </a:lnTo>
                <a:cubicBezTo>
                  <a:pt x="2770193" y="2589629"/>
                  <a:pt x="2721809" y="2638013"/>
                  <a:pt x="2662192" y="2638013"/>
                </a:cubicBezTo>
                <a:lnTo>
                  <a:pt x="108000" y="2638013"/>
                </a:lnTo>
                <a:cubicBezTo>
                  <a:pt x="48384" y="2638013"/>
                  <a:pt x="0" y="2589629"/>
                  <a:pt x="0" y="253001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C3EB5EF-4960-42F0-94AF-9AD163CC594C}"/>
              </a:ext>
            </a:extLst>
          </p:cNvPr>
          <p:cNvSpPr/>
          <p:nvPr userDrawn="1"/>
        </p:nvSpPr>
        <p:spPr>
          <a:xfrm>
            <a:off x="802729" y="1775214"/>
            <a:ext cx="2770193" cy="2638013"/>
          </a:xfrm>
          <a:custGeom>
            <a:avLst/>
            <a:gdLst>
              <a:gd name="connsiteX0" fmla="*/ 108000 w 2770193"/>
              <a:gd name="connsiteY0" fmla="*/ 0 h 2638013"/>
              <a:gd name="connsiteX1" fmla="*/ 2662193 w 2770193"/>
              <a:gd name="connsiteY1" fmla="*/ 0 h 2638013"/>
              <a:gd name="connsiteX2" fmla="*/ 2770193 w 2770193"/>
              <a:gd name="connsiteY2" fmla="*/ 108000 h 2638013"/>
              <a:gd name="connsiteX3" fmla="*/ 2770193 w 2770193"/>
              <a:gd name="connsiteY3" fmla="*/ 2530013 h 2638013"/>
              <a:gd name="connsiteX4" fmla="*/ 2662193 w 2770193"/>
              <a:gd name="connsiteY4" fmla="*/ 2638013 h 2638013"/>
              <a:gd name="connsiteX5" fmla="*/ 108000 w 2770193"/>
              <a:gd name="connsiteY5" fmla="*/ 2638013 h 2638013"/>
              <a:gd name="connsiteX6" fmla="*/ 0 w 2770193"/>
              <a:gd name="connsiteY6" fmla="*/ 2530013 h 2638013"/>
              <a:gd name="connsiteX7" fmla="*/ 0 w 2770193"/>
              <a:gd name="connsiteY7" fmla="*/ 108000 h 2638013"/>
              <a:gd name="connsiteX8" fmla="*/ 108000 w 2770193"/>
              <a:gd name="connsiteY8" fmla="*/ 0 h 26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193" h="2638013">
                <a:moveTo>
                  <a:pt x="108000" y="0"/>
                </a:moveTo>
                <a:lnTo>
                  <a:pt x="2662193" y="0"/>
                </a:lnTo>
                <a:cubicBezTo>
                  <a:pt x="2721809" y="0"/>
                  <a:pt x="2770193" y="48384"/>
                  <a:pt x="2770193" y="108000"/>
                </a:cubicBezTo>
                <a:lnTo>
                  <a:pt x="2770193" y="2530013"/>
                </a:lnTo>
                <a:cubicBezTo>
                  <a:pt x="2770193" y="2589629"/>
                  <a:pt x="2721809" y="2638013"/>
                  <a:pt x="2662193" y="2638013"/>
                </a:cubicBezTo>
                <a:lnTo>
                  <a:pt x="108000" y="2638013"/>
                </a:lnTo>
                <a:cubicBezTo>
                  <a:pt x="48384" y="2638013"/>
                  <a:pt x="0" y="2589629"/>
                  <a:pt x="0" y="253001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56B3EEA-9314-4C7A-AA3E-1D17963E7A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0714" y="1864615"/>
            <a:ext cx="2770193" cy="2638013"/>
          </a:xfrm>
          <a:custGeom>
            <a:avLst/>
            <a:gdLst>
              <a:gd name="connsiteX0" fmla="*/ 108000 w 2770193"/>
              <a:gd name="connsiteY0" fmla="*/ 0 h 2638013"/>
              <a:gd name="connsiteX1" fmla="*/ 2662193 w 2770193"/>
              <a:gd name="connsiteY1" fmla="*/ 0 h 2638013"/>
              <a:gd name="connsiteX2" fmla="*/ 2770193 w 2770193"/>
              <a:gd name="connsiteY2" fmla="*/ 108000 h 2638013"/>
              <a:gd name="connsiteX3" fmla="*/ 2770193 w 2770193"/>
              <a:gd name="connsiteY3" fmla="*/ 2530013 h 2638013"/>
              <a:gd name="connsiteX4" fmla="*/ 2662193 w 2770193"/>
              <a:gd name="connsiteY4" fmla="*/ 2638013 h 2638013"/>
              <a:gd name="connsiteX5" fmla="*/ 108000 w 2770193"/>
              <a:gd name="connsiteY5" fmla="*/ 2638013 h 2638013"/>
              <a:gd name="connsiteX6" fmla="*/ 0 w 2770193"/>
              <a:gd name="connsiteY6" fmla="*/ 2530013 h 2638013"/>
              <a:gd name="connsiteX7" fmla="*/ 0 w 2770193"/>
              <a:gd name="connsiteY7" fmla="*/ 108000 h 2638013"/>
              <a:gd name="connsiteX8" fmla="*/ 108000 w 2770193"/>
              <a:gd name="connsiteY8" fmla="*/ 0 h 26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193" h="2638013">
                <a:moveTo>
                  <a:pt x="108000" y="0"/>
                </a:moveTo>
                <a:lnTo>
                  <a:pt x="2662193" y="0"/>
                </a:lnTo>
                <a:cubicBezTo>
                  <a:pt x="2721809" y="0"/>
                  <a:pt x="2770193" y="48384"/>
                  <a:pt x="2770193" y="108000"/>
                </a:cubicBezTo>
                <a:lnTo>
                  <a:pt x="2770193" y="2530013"/>
                </a:lnTo>
                <a:cubicBezTo>
                  <a:pt x="2770193" y="2589629"/>
                  <a:pt x="2721809" y="2638013"/>
                  <a:pt x="2662193" y="2638013"/>
                </a:cubicBezTo>
                <a:lnTo>
                  <a:pt x="108000" y="2638013"/>
                </a:lnTo>
                <a:cubicBezTo>
                  <a:pt x="48384" y="2638013"/>
                  <a:pt x="0" y="2589629"/>
                  <a:pt x="0" y="253001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B7FC629F-5A19-4124-B038-0693DF6D89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0902" y="1864615"/>
            <a:ext cx="2770193" cy="2638013"/>
          </a:xfrm>
          <a:custGeom>
            <a:avLst/>
            <a:gdLst>
              <a:gd name="connsiteX0" fmla="*/ 108000 w 2770193"/>
              <a:gd name="connsiteY0" fmla="*/ 0 h 2638013"/>
              <a:gd name="connsiteX1" fmla="*/ 2662193 w 2770193"/>
              <a:gd name="connsiteY1" fmla="*/ 0 h 2638013"/>
              <a:gd name="connsiteX2" fmla="*/ 2770193 w 2770193"/>
              <a:gd name="connsiteY2" fmla="*/ 108000 h 2638013"/>
              <a:gd name="connsiteX3" fmla="*/ 2770193 w 2770193"/>
              <a:gd name="connsiteY3" fmla="*/ 2530013 h 2638013"/>
              <a:gd name="connsiteX4" fmla="*/ 2662193 w 2770193"/>
              <a:gd name="connsiteY4" fmla="*/ 2638013 h 2638013"/>
              <a:gd name="connsiteX5" fmla="*/ 108000 w 2770193"/>
              <a:gd name="connsiteY5" fmla="*/ 2638013 h 2638013"/>
              <a:gd name="connsiteX6" fmla="*/ 0 w 2770193"/>
              <a:gd name="connsiteY6" fmla="*/ 2530013 h 2638013"/>
              <a:gd name="connsiteX7" fmla="*/ 0 w 2770193"/>
              <a:gd name="connsiteY7" fmla="*/ 108000 h 2638013"/>
              <a:gd name="connsiteX8" fmla="*/ 108000 w 2770193"/>
              <a:gd name="connsiteY8" fmla="*/ 0 h 26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193" h="2638013">
                <a:moveTo>
                  <a:pt x="108000" y="0"/>
                </a:moveTo>
                <a:lnTo>
                  <a:pt x="2662193" y="0"/>
                </a:lnTo>
                <a:cubicBezTo>
                  <a:pt x="2721809" y="0"/>
                  <a:pt x="2770193" y="48384"/>
                  <a:pt x="2770193" y="108000"/>
                </a:cubicBezTo>
                <a:lnTo>
                  <a:pt x="2770193" y="2530013"/>
                </a:lnTo>
                <a:cubicBezTo>
                  <a:pt x="2770193" y="2589629"/>
                  <a:pt x="2721809" y="2638013"/>
                  <a:pt x="2662193" y="2638013"/>
                </a:cubicBezTo>
                <a:lnTo>
                  <a:pt x="108000" y="2638013"/>
                </a:lnTo>
                <a:cubicBezTo>
                  <a:pt x="48384" y="2638013"/>
                  <a:pt x="0" y="2589629"/>
                  <a:pt x="0" y="253001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A9389FB6-B41C-42CE-AF1D-9449A39643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1092" y="1864615"/>
            <a:ext cx="2770193" cy="2638013"/>
          </a:xfrm>
          <a:custGeom>
            <a:avLst/>
            <a:gdLst>
              <a:gd name="connsiteX0" fmla="*/ 108000 w 2770193"/>
              <a:gd name="connsiteY0" fmla="*/ 0 h 2638013"/>
              <a:gd name="connsiteX1" fmla="*/ 2662193 w 2770193"/>
              <a:gd name="connsiteY1" fmla="*/ 0 h 2638013"/>
              <a:gd name="connsiteX2" fmla="*/ 2770193 w 2770193"/>
              <a:gd name="connsiteY2" fmla="*/ 108000 h 2638013"/>
              <a:gd name="connsiteX3" fmla="*/ 2770193 w 2770193"/>
              <a:gd name="connsiteY3" fmla="*/ 2530013 h 2638013"/>
              <a:gd name="connsiteX4" fmla="*/ 2662193 w 2770193"/>
              <a:gd name="connsiteY4" fmla="*/ 2638013 h 2638013"/>
              <a:gd name="connsiteX5" fmla="*/ 108000 w 2770193"/>
              <a:gd name="connsiteY5" fmla="*/ 2638013 h 2638013"/>
              <a:gd name="connsiteX6" fmla="*/ 0 w 2770193"/>
              <a:gd name="connsiteY6" fmla="*/ 2530013 h 2638013"/>
              <a:gd name="connsiteX7" fmla="*/ 0 w 2770193"/>
              <a:gd name="connsiteY7" fmla="*/ 108000 h 2638013"/>
              <a:gd name="connsiteX8" fmla="*/ 108000 w 2770193"/>
              <a:gd name="connsiteY8" fmla="*/ 0 h 26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0193" h="2638013">
                <a:moveTo>
                  <a:pt x="108000" y="0"/>
                </a:moveTo>
                <a:lnTo>
                  <a:pt x="2662193" y="0"/>
                </a:lnTo>
                <a:cubicBezTo>
                  <a:pt x="2721809" y="0"/>
                  <a:pt x="2770193" y="48384"/>
                  <a:pt x="2770193" y="108000"/>
                </a:cubicBezTo>
                <a:lnTo>
                  <a:pt x="2770193" y="2530013"/>
                </a:lnTo>
                <a:cubicBezTo>
                  <a:pt x="2770193" y="2589629"/>
                  <a:pt x="2721809" y="2638013"/>
                  <a:pt x="2662193" y="2638013"/>
                </a:cubicBezTo>
                <a:lnTo>
                  <a:pt x="108000" y="2638013"/>
                </a:lnTo>
                <a:cubicBezTo>
                  <a:pt x="48384" y="2638013"/>
                  <a:pt x="0" y="2589629"/>
                  <a:pt x="0" y="253001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B123E94-07D9-4EF1-A2E5-562A6BFB0C7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标题 28">
            <a:extLst>
              <a:ext uri="{FF2B5EF4-FFF2-40B4-BE49-F238E27FC236}">
                <a16:creationId xmlns:a16="http://schemas.microsoft.com/office/drawing/2014/main" id="{51F60D53-0E4B-485A-B1DE-3510619F0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1D2BB94C-DA11-402D-A2C1-C7587676AB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205459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栏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670AF584-A43D-4263-B1F2-21531C85DE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88883" y="1908665"/>
            <a:ext cx="1929500" cy="1929500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1" name="图片占位符 20">
            <a:extLst>
              <a:ext uri="{FF2B5EF4-FFF2-40B4-BE49-F238E27FC236}">
                <a16:creationId xmlns:a16="http://schemas.microsoft.com/office/drawing/2014/main" id="{146B9402-FDC2-4147-93EA-150BD11E45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83795" y="1908665"/>
            <a:ext cx="1929500" cy="1929500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392C3C8E-A5A4-422D-A259-DD6DA4D9E9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78707" y="1908665"/>
            <a:ext cx="1929500" cy="1929500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7" name="图片占位符 26">
            <a:extLst>
              <a:ext uri="{FF2B5EF4-FFF2-40B4-BE49-F238E27FC236}">
                <a16:creationId xmlns:a16="http://schemas.microsoft.com/office/drawing/2014/main" id="{B01B3024-9BD9-47D6-93DF-5940FD67EB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73618" y="1908665"/>
            <a:ext cx="1929500" cy="1929500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C6EEF4-B1F6-4B1F-9572-B79C8F588BF0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6FC3710D-0AF5-47E1-AE3C-07C7F316D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BB4D7F33-AB55-4159-A0C3-02D0E54306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249568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图片占位符 27">
            <a:extLst>
              <a:ext uri="{FF2B5EF4-FFF2-40B4-BE49-F238E27FC236}">
                <a16:creationId xmlns:a16="http://schemas.microsoft.com/office/drawing/2014/main" id="{626287E2-66FB-472D-82E3-C0025ADB20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33345" y="1605719"/>
            <a:ext cx="1728000" cy="972000"/>
          </a:xfrm>
          <a:custGeom>
            <a:avLst/>
            <a:gdLst>
              <a:gd name="connsiteX0" fmla="*/ 87298 w 1728000"/>
              <a:gd name="connsiteY0" fmla="*/ 0 h 972000"/>
              <a:gd name="connsiteX1" fmla="*/ 1640702 w 1728000"/>
              <a:gd name="connsiteY1" fmla="*/ 0 h 972000"/>
              <a:gd name="connsiteX2" fmla="*/ 1728000 w 1728000"/>
              <a:gd name="connsiteY2" fmla="*/ 49105 h 972000"/>
              <a:gd name="connsiteX3" fmla="*/ 1728000 w 1728000"/>
              <a:gd name="connsiteY3" fmla="*/ 922895 h 972000"/>
              <a:gd name="connsiteX4" fmla="*/ 1640702 w 1728000"/>
              <a:gd name="connsiteY4" fmla="*/ 972000 h 972000"/>
              <a:gd name="connsiteX5" fmla="*/ 87298 w 1728000"/>
              <a:gd name="connsiteY5" fmla="*/ 972000 h 972000"/>
              <a:gd name="connsiteX6" fmla="*/ 0 w 1728000"/>
              <a:gd name="connsiteY6" fmla="*/ 922895 h 972000"/>
              <a:gd name="connsiteX7" fmla="*/ 0 w 1728000"/>
              <a:gd name="connsiteY7" fmla="*/ 49105 h 972000"/>
              <a:gd name="connsiteX8" fmla="*/ 87298 w 1728000"/>
              <a:gd name="connsiteY8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000" h="972000">
                <a:moveTo>
                  <a:pt x="87298" y="0"/>
                </a:moveTo>
                <a:lnTo>
                  <a:pt x="1640702" y="0"/>
                </a:lnTo>
                <a:cubicBezTo>
                  <a:pt x="1688916" y="0"/>
                  <a:pt x="1728000" y="21985"/>
                  <a:pt x="1728000" y="49105"/>
                </a:cubicBezTo>
                <a:lnTo>
                  <a:pt x="1728000" y="922895"/>
                </a:lnTo>
                <a:cubicBezTo>
                  <a:pt x="1728000" y="950015"/>
                  <a:pt x="1688916" y="972000"/>
                  <a:pt x="1640702" y="972000"/>
                </a:cubicBezTo>
                <a:lnTo>
                  <a:pt x="87298" y="972000"/>
                </a:lnTo>
                <a:cubicBezTo>
                  <a:pt x="39084" y="972000"/>
                  <a:pt x="0" y="950015"/>
                  <a:pt x="0" y="922895"/>
                </a:cubicBezTo>
                <a:lnTo>
                  <a:pt x="0" y="49105"/>
                </a:lnTo>
                <a:cubicBezTo>
                  <a:pt x="0" y="21985"/>
                  <a:pt x="39084" y="0"/>
                  <a:pt x="87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2" name="图片占位符 31">
            <a:extLst>
              <a:ext uri="{FF2B5EF4-FFF2-40B4-BE49-F238E27FC236}">
                <a16:creationId xmlns:a16="http://schemas.microsoft.com/office/drawing/2014/main" id="{9A2960BD-B94A-4D53-AED8-53BBC5B4A6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33345" y="4200435"/>
            <a:ext cx="1728000" cy="972000"/>
          </a:xfrm>
          <a:custGeom>
            <a:avLst/>
            <a:gdLst>
              <a:gd name="connsiteX0" fmla="*/ 87298 w 1728000"/>
              <a:gd name="connsiteY0" fmla="*/ 0 h 972000"/>
              <a:gd name="connsiteX1" fmla="*/ 1640702 w 1728000"/>
              <a:gd name="connsiteY1" fmla="*/ 0 h 972000"/>
              <a:gd name="connsiteX2" fmla="*/ 1728000 w 1728000"/>
              <a:gd name="connsiteY2" fmla="*/ 49106 h 972000"/>
              <a:gd name="connsiteX3" fmla="*/ 1728000 w 1728000"/>
              <a:gd name="connsiteY3" fmla="*/ 922895 h 972000"/>
              <a:gd name="connsiteX4" fmla="*/ 1640702 w 1728000"/>
              <a:gd name="connsiteY4" fmla="*/ 972000 h 972000"/>
              <a:gd name="connsiteX5" fmla="*/ 87298 w 1728000"/>
              <a:gd name="connsiteY5" fmla="*/ 972000 h 972000"/>
              <a:gd name="connsiteX6" fmla="*/ 0 w 1728000"/>
              <a:gd name="connsiteY6" fmla="*/ 922895 h 972000"/>
              <a:gd name="connsiteX7" fmla="*/ 0 w 1728000"/>
              <a:gd name="connsiteY7" fmla="*/ 49106 h 972000"/>
              <a:gd name="connsiteX8" fmla="*/ 87298 w 1728000"/>
              <a:gd name="connsiteY8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000" h="972000">
                <a:moveTo>
                  <a:pt x="87298" y="0"/>
                </a:moveTo>
                <a:lnTo>
                  <a:pt x="1640702" y="0"/>
                </a:lnTo>
                <a:cubicBezTo>
                  <a:pt x="1688916" y="0"/>
                  <a:pt x="1728000" y="21985"/>
                  <a:pt x="1728000" y="49106"/>
                </a:cubicBezTo>
                <a:lnTo>
                  <a:pt x="1728000" y="922895"/>
                </a:lnTo>
                <a:cubicBezTo>
                  <a:pt x="1728000" y="950015"/>
                  <a:pt x="1688916" y="972000"/>
                  <a:pt x="1640702" y="972000"/>
                </a:cubicBezTo>
                <a:lnTo>
                  <a:pt x="87298" y="972000"/>
                </a:lnTo>
                <a:cubicBezTo>
                  <a:pt x="39084" y="972000"/>
                  <a:pt x="0" y="950015"/>
                  <a:pt x="0" y="922895"/>
                </a:cubicBezTo>
                <a:lnTo>
                  <a:pt x="0" y="49106"/>
                </a:lnTo>
                <a:cubicBezTo>
                  <a:pt x="0" y="21985"/>
                  <a:pt x="39084" y="0"/>
                  <a:pt x="87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3" name="图片占位符 32">
            <a:extLst>
              <a:ext uri="{FF2B5EF4-FFF2-40B4-BE49-F238E27FC236}">
                <a16:creationId xmlns:a16="http://schemas.microsoft.com/office/drawing/2014/main" id="{A25756AF-90FF-4DF6-8BAA-D2E32EBF67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03032" y="4200435"/>
            <a:ext cx="1728000" cy="972000"/>
          </a:xfrm>
          <a:custGeom>
            <a:avLst/>
            <a:gdLst>
              <a:gd name="connsiteX0" fmla="*/ 87299 w 1728000"/>
              <a:gd name="connsiteY0" fmla="*/ 0 h 972000"/>
              <a:gd name="connsiteX1" fmla="*/ 1640702 w 1728000"/>
              <a:gd name="connsiteY1" fmla="*/ 0 h 972000"/>
              <a:gd name="connsiteX2" fmla="*/ 1728000 w 1728000"/>
              <a:gd name="connsiteY2" fmla="*/ 49106 h 972000"/>
              <a:gd name="connsiteX3" fmla="*/ 1728000 w 1728000"/>
              <a:gd name="connsiteY3" fmla="*/ 922895 h 972000"/>
              <a:gd name="connsiteX4" fmla="*/ 1640702 w 1728000"/>
              <a:gd name="connsiteY4" fmla="*/ 972000 h 972000"/>
              <a:gd name="connsiteX5" fmla="*/ 87299 w 1728000"/>
              <a:gd name="connsiteY5" fmla="*/ 972000 h 972000"/>
              <a:gd name="connsiteX6" fmla="*/ 0 w 1728000"/>
              <a:gd name="connsiteY6" fmla="*/ 922895 h 972000"/>
              <a:gd name="connsiteX7" fmla="*/ 0 w 1728000"/>
              <a:gd name="connsiteY7" fmla="*/ 49106 h 972000"/>
              <a:gd name="connsiteX8" fmla="*/ 87299 w 1728000"/>
              <a:gd name="connsiteY8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000" h="972000">
                <a:moveTo>
                  <a:pt x="87299" y="0"/>
                </a:moveTo>
                <a:lnTo>
                  <a:pt x="1640702" y="0"/>
                </a:lnTo>
                <a:cubicBezTo>
                  <a:pt x="1688916" y="0"/>
                  <a:pt x="1728000" y="21985"/>
                  <a:pt x="1728000" y="49106"/>
                </a:cubicBezTo>
                <a:lnTo>
                  <a:pt x="1728000" y="922895"/>
                </a:lnTo>
                <a:cubicBezTo>
                  <a:pt x="1728000" y="950015"/>
                  <a:pt x="1688916" y="972000"/>
                  <a:pt x="1640702" y="972000"/>
                </a:cubicBezTo>
                <a:lnTo>
                  <a:pt x="87299" y="972000"/>
                </a:lnTo>
                <a:cubicBezTo>
                  <a:pt x="39085" y="972000"/>
                  <a:pt x="0" y="950015"/>
                  <a:pt x="0" y="922895"/>
                </a:cubicBezTo>
                <a:lnTo>
                  <a:pt x="0" y="49106"/>
                </a:lnTo>
                <a:cubicBezTo>
                  <a:pt x="0" y="21985"/>
                  <a:pt x="39085" y="0"/>
                  <a:pt x="87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4" name="图片占位符 33">
            <a:extLst>
              <a:ext uri="{FF2B5EF4-FFF2-40B4-BE49-F238E27FC236}">
                <a16:creationId xmlns:a16="http://schemas.microsoft.com/office/drawing/2014/main" id="{DAB70930-5B26-4A9B-94B7-2BEC2F2BAB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72720" y="4200435"/>
            <a:ext cx="1728000" cy="972000"/>
          </a:xfrm>
          <a:custGeom>
            <a:avLst/>
            <a:gdLst>
              <a:gd name="connsiteX0" fmla="*/ 87298 w 1728000"/>
              <a:gd name="connsiteY0" fmla="*/ 0 h 972000"/>
              <a:gd name="connsiteX1" fmla="*/ 1640702 w 1728000"/>
              <a:gd name="connsiteY1" fmla="*/ 0 h 972000"/>
              <a:gd name="connsiteX2" fmla="*/ 1728000 w 1728000"/>
              <a:gd name="connsiteY2" fmla="*/ 49106 h 972000"/>
              <a:gd name="connsiteX3" fmla="*/ 1728000 w 1728000"/>
              <a:gd name="connsiteY3" fmla="*/ 922895 h 972000"/>
              <a:gd name="connsiteX4" fmla="*/ 1640702 w 1728000"/>
              <a:gd name="connsiteY4" fmla="*/ 972000 h 972000"/>
              <a:gd name="connsiteX5" fmla="*/ 87298 w 1728000"/>
              <a:gd name="connsiteY5" fmla="*/ 972000 h 972000"/>
              <a:gd name="connsiteX6" fmla="*/ 0 w 1728000"/>
              <a:gd name="connsiteY6" fmla="*/ 922895 h 972000"/>
              <a:gd name="connsiteX7" fmla="*/ 0 w 1728000"/>
              <a:gd name="connsiteY7" fmla="*/ 49106 h 972000"/>
              <a:gd name="connsiteX8" fmla="*/ 87298 w 1728000"/>
              <a:gd name="connsiteY8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000" h="972000">
                <a:moveTo>
                  <a:pt x="87298" y="0"/>
                </a:moveTo>
                <a:lnTo>
                  <a:pt x="1640702" y="0"/>
                </a:lnTo>
                <a:cubicBezTo>
                  <a:pt x="1688916" y="0"/>
                  <a:pt x="1728000" y="21985"/>
                  <a:pt x="1728000" y="49106"/>
                </a:cubicBezTo>
                <a:lnTo>
                  <a:pt x="1728000" y="922895"/>
                </a:lnTo>
                <a:cubicBezTo>
                  <a:pt x="1728000" y="950015"/>
                  <a:pt x="1688916" y="972000"/>
                  <a:pt x="1640702" y="972000"/>
                </a:cubicBezTo>
                <a:lnTo>
                  <a:pt x="87298" y="972000"/>
                </a:lnTo>
                <a:cubicBezTo>
                  <a:pt x="39084" y="972000"/>
                  <a:pt x="0" y="950015"/>
                  <a:pt x="0" y="922895"/>
                </a:cubicBezTo>
                <a:lnTo>
                  <a:pt x="0" y="49106"/>
                </a:lnTo>
                <a:cubicBezTo>
                  <a:pt x="0" y="21985"/>
                  <a:pt x="39084" y="0"/>
                  <a:pt x="87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0" name="图片占位符 29">
            <a:extLst>
              <a:ext uri="{FF2B5EF4-FFF2-40B4-BE49-F238E27FC236}">
                <a16:creationId xmlns:a16="http://schemas.microsoft.com/office/drawing/2014/main" id="{94F7ECAD-BFF3-45C7-98EB-B006075803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3032" y="1605719"/>
            <a:ext cx="1728000" cy="972000"/>
          </a:xfrm>
          <a:custGeom>
            <a:avLst/>
            <a:gdLst>
              <a:gd name="connsiteX0" fmla="*/ 87299 w 1728000"/>
              <a:gd name="connsiteY0" fmla="*/ 0 h 972000"/>
              <a:gd name="connsiteX1" fmla="*/ 1640702 w 1728000"/>
              <a:gd name="connsiteY1" fmla="*/ 0 h 972000"/>
              <a:gd name="connsiteX2" fmla="*/ 1728000 w 1728000"/>
              <a:gd name="connsiteY2" fmla="*/ 49105 h 972000"/>
              <a:gd name="connsiteX3" fmla="*/ 1728000 w 1728000"/>
              <a:gd name="connsiteY3" fmla="*/ 922895 h 972000"/>
              <a:gd name="connsiteX4" fmla="*/ 1640702 w 1728000"/>
              <a:gd name="connsiteY4" fmla="*/ 972000 h 972000"/>
              <a:gd name="connsiteX5" fmla="*/ 87299 w 1728000"/>
              <a:gd name="connsiteY5" fmla="*/ 972000 h 972000"/>
              <a:gd name="connsiteX6" fmla="*/ 0 w 1728000"/>
              <a:gd name="connsiteY6" fmla="*/ 922895 h 972000"/>
              <a:gd name="connsiteX7" fmla="*/ 0 w 1728000"/>
              <a:gd name="connsiteY7" fmla="*/ 49105 h 972000"/>
              <a:gd name="connsiteX8" fmla="*/ 87299 w 1728000"/>
              <a:gd name="connsiteY8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000" h="972000">
                <a:moveTo>
                  <a:pt x="87299" y="0"/>
                </a:moveTo>
                <a:lnTo>
                  <a:pt x="1640702" y="0"/>
                </a:lnTo>
                <a:cubicBezTo>
                  <a:pt x="1688916" y="0"/>
                  <a:pt x="1728000" y="21985"/>
                  <a:pt x="1728000" y="49105"/>
                </a:cubicBezTo>
                <a:lnTo>
                  <a:pt x="1728000" y="922895"/>
                </a:lnTo>
                <a:cubicBezTo>
                  <a:pt x="1728000" y="950015"/>
                  <a:pt x="1688916" y="972000"/>
                  <a:pt x="1640702" y="972000"/>
                </a:cubicBezTo>
                <a:lnTo>
                  <a:pt x="87299" y="972000"/>
                </a:lnTo>
                <a:cubicBezTo>
                  <a:pt x="39085" y="972000"/>
                  <a:pt x="0" y="950015"/>
                  <a:pt x="0" y="922895"/>
                </a:cubicBezTo>
                <a:lnTo>
                  <a:pt x="0" y="49105"/>
                </a:lnTo>
                <a:cubicBezTo>
                  <a:pt x="0" y="21985"/>
                  <a:pt x="39085" y="0"/>
                  <a:pt x="87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1" name="图片占位符 30">
            <a:extLst>
              <a:ext uri="{FF2B5EF4-FFF2-40B4-BE49-F238E27FC236}">
                <a16:creationId xmlns:a16="http://schemas.microsoft.com/office/drawing/2014/main" id="{3C4F4548-C274-4C1D-ADEE-334B4A9A2B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72720" y="1605719"/>
            <a:ext cx="1728000" cy="972000"/>
          </a:xfrm>
          <a:custGeom>
            <a:avLst/>
            <a:gdLst>
              <a:gd name="connsiteX0" fmla="*/ 87298 w 1728000"/>
              <a:gd name="connsiteY0" fmla="*/ 0 h 972000"/>
              <a:gd name="connsiteX1" fmla="*/ 1640702 w 1728000"/>
              <a:gd name="connsiteY1" fmla="*/ 0 h 972000"/>
              <a:gd name="connsiteX2" fmla="*/ 1728000 w 1728000"/>
              <a:gd name="connsiteY2" fmla="*/ 49105 h 972000"/>
              <a:gd name="connsiteX3" fmla="*/ 1728000 w 1728000"/>
              <a:gd name="connsiteY3" fmla="*/ 922895 h 972000"/>
              <a:gd name="connsiteX4" fmla="*/ 1640702 w 1728000"/>
              <a:gd name="connsiteY4" fmla="*/ 972000 h 972000"/>
              <a:gd name="connsiteX5" fmla="*/ 87298 w 1728000"/>
              <a:gd name="connsiteY5" fmla="*/ 972000 h 972000"/>
              <a:gd name="connsiteX6" fmla="*/ 0 w 1728000"/>
              <a:gd name="connsiteY6" fmla="*/ 922895 h 972000"/>
              <a:gd name="connsiteX7" fmla="*/ 0 w 1728000"/>
              <a:gd name="connsiteY7" fmla="*/ 49105 h 972000"/>
              <a:gd name="connsiteX8" fmla="*/ 87298 w 1728000"/>
              <a:gd name="connsiteY8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000" h="972000">
                <a:moveTo>
                  <a:pt x="87298" y="0"/>
                </a:moveTo>
                <a:lnTo>
                  <a:pt x="1640702" y="0"/>
                </a:lnTo>
                <a:cubicBezTo>
                  <a:pt x="1688916" y="0"/>
                  <a:pt x="1728000" y="21985"/>
                  <a:pt x="1728000" y="49105"/>
                </a:cubicBezTo>
                <a:lnTo>
                  <a:pt x="1728000" y="922895"/>
                </a:lnTo>
                <a:cubicBezTo>
                  <a:pt x="1728000" y="950015"/>
                  <a:pt x="1688916" y="972000"/>
                  <a:pt x="1640702" y="972000"/>
                </a:cubicBezTo>
                <a:lnTo>
                  <a:pt x="87298" y="972000"/>
                </a:lnTo>
                <a:cubicBezTo>
                  <a:pt x="39084" y="972000"/>
                  <a:pt x="0" y="950015"/>
                  <a:pt x="0" y="922895"/>
                </a:cubicBezTo>
                <a:lnTo>
                  <a:pt x="0" y="49105"/>
                </a:lnTo>
                <a:cubicBezTo>
                  <a:pt x="0" y="21985"/>
                  <a:pt x="39084" y="0"/>
                  <a:pt x="87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7A815C0-018D-41E6-94FE-34CA6A7877A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1555B6-B8D5-44F8-BEB1-0A96DD1AB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D6F2396-9339-4C9C-94FB-E76A5BF0A9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312779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网页样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E7A815C0-018D-41E6-94FE-34CA6A7877A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1555B6-B8D5-44F8-BEB1-0A96DD1AB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D6F2396-9339-4C9C-94FB-E76A5BF0A9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01A7525C-E9CA-48BB-9B34-C15A297B8A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41294" y="2491549"/>
            <a:ext cx="4011425" cy="2509497"/>
          </a:xfrm>
          <a:custGeom>
            <a:avLst/>
            <a:gdLst>
              <a:gd name="connsiteX0" fmla="*/ 0 w 4011425"/>
              <a:gd name="connsiteY0" fmla="*/ 0 h 2509497"/>
              <a:gd name="connsiteX1" fmla="*/ 4011425 w 4011425"/>
              <a:gd name="connsiteY1" fmla="*/ 0 h 2509497"/>
              <a:gd name="connsiteX2" fmla="*/ 4011425 w 4011425"/>
              <a:gd name="connsiteY2" fmla="*/ 2509497 h 2509497"/>
              <a:gd name="connsiteX3" fmla="*/ 0 w 4011425"/>
              <a:gd name="connsiteY3" fmla="*/ 2509497 h 250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425" h="2509497">
                <a:moveTo>
                  <a:pt x="0" y="0"/>
                </a:moveTo>
                <a:lnTo>
                  <a:pt x="4011425" y="0"/>
                </a:lnTo>
                <a:lnTo>
                  <a:pt x="4011425" y="2509497"/>
                </a:lnTo>
                <a:lnTo>
                  <a:pt x="0" y="2509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58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机样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A1009B20-26AE-4BB7-881C-685B11061B4F}"/>
              </a:ext>
            </a:extLst>
          </p:cNvPr>
          <p:cNvSpPr/>
          <p:nvPr userDrawn="1"/>
        </p:nvSpPr>
        <p:spPr>
          <a:xfrm>
            <a:off x="3585400" y="792926"/>
            <a:ext cx="5021199" cy="5021196"/>
          </a:xfrm>
          <a:prstGeom prst="ellipse">
            <a:avLst/>
          </a:prstGeom>
          <a:noFill/>
          <a:ln w="63500"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微软雅黑 Light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348F056-99D8-4C29-ADD7-2BA7B1EA07CD}"/>
              </a:ext>
            </a:extLst>
          </p:cNvPr>
          <p:cNvSpPr/>
          <p:nvPr userDrawn="1"/>
        </p:nvSpPr>
        <p:spPr>
          <a:xfrm>
            <a:off x="3481400" y="688926"/>
            <a:ext cx="5229202" cy="5229198"/>
          </a:xfrm>
          <a:prstGeom prst="ellipse">
            <a:avLst/>
          </a:prstGeom>
          <a:noFill/>
          <a:ln w="6350">
            <a:solidFill>
              <a:schemeClr val="accent1">
                <a:alpha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微软雅黑 Light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D5AA742-97E5-4C2F-9C59-06BA2C635B49}"/>
              </a:ext>
            </a:extLst>
          </p:cNvPr>
          <p:cNvGrpSpPr/>
          <p:nvPr userDrawn="1"/>
        </p:nvGrpSpPr>
        <p:grpSpPr>
          <a:xfrm>
            <a:off x="541022" y="-2251450"/>
            <a:ext cx="11109958" cy="11109950"/>
            <a:chOff x="3344798" y="677799"/>
            <a:chExt cx="5502406" cy="550240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C389A58-8BB2-41F4-A0AA-68B56387FE38}"/>
                </a:ext>
              </a:extLst>
            </p:cNvPr>
            <p:cNvSpPr/>
            <p:nvPr/>
          </p:nvSpPr>
          <p:spPr>
            <a:xfrm>
              <a:off x="3454232" y="787233"/>
              <a:ext cx="5283536" cy="5283533"/>
            </a:xfrm>
            <a:prstGeom prst="ellipse">
              <a:avLst/>
            </a:prstGeom>
            <a:noFill/>
            <a:ln w="15875">
              <a:solidFill>
                <a:schemeClr val="accent1"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微软雅黑 Light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D9154C4-7BDC-44A5-9604-A56BEC3F5E16}"/>
                </a:ext>
              </a:extLst>
            </p:cNvPr>
            <p:cNvSpPr/>
            <p:nvPr/>
          </p:nvSpPr>
          <p:spPr>
            <a:xfrm>
              <a:off x="3344798" y="677799"/>
              <a:ext cx="5502406" cy="5502402"/>
            </a:xfrm>
            <a:prstGeom prst="ellipse">
              <a:avLst/>
            </a:prstGeom>
            <a:noFill/>
            <a:ln w="6350">
              <a:solidFill>
                <a:schemeClr val="accent1">
                  <a:alpha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微软雅黑 Light"/>
                <a:cs typeface="+mn-cs"/>
              </a:endParaRPr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E7A815C0-018D-41E6-94FE-34CA6A7877A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1555B6-B8D5-44F8-BEB1-0A96DD1AB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D6F2396-9339-4C9C-94FB-E76A5BF0A9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  <p:sp>
        <p:nvSpPr>
          <p:cNvPr id="21" name="图片占位符 20">
            <a:extLst>
              <a:ext uri="{FF2B5EF4-FFF2-40B4-BE49-F238E27FC236}">
                <a16:creationId xmlns:a16="http://schemas.microsoft.com/office/drawing/2014/main" id="{EEADC61A-BED0-4676-90BF-BEF0DF61B9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8909" y="1203960"/>
            <a:ext cx="2094183" cy="4494740"/>
          </a:xfrm>
          <a:custGeom>
            <a:avLst/>
            <a:gdLst>
              <a:gd name="connsiteX0" fmla="*/ 0 w 2094183"/>
              <a:gd name="connsiteY0" fmla="*/ 0 h 4494740"/>
              <a:gd name="connsiteX1" fmla="*/ 2094183 w 2094183"/>
              <a:gd name="connsiteY1" fmla="*/ 0 h 4494740"/>
              <a:gd name="connsiteX2" fmla="*/ 2094183 w 2094183"/>
              <a:gd name="connsiteY2" fmla="*/ 4494740 h 4494740"/>
              <a:gd name="connsiteX3" fmla="*/ 0 w 2094183"/>
              <a:gd name="connsiteY3" fmla="*/ 4494740 h 44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183" h="4494740">
                <a:moveTo>
                  <a:pt x="0" y="0"/>
                </a:moveTo>
                <a:lnTo>
                  <a:pt x="2094183" y="0"/>
                </a:lnTo>
                <a:lnTo>
                  <a:pt x="2094183" y="4494740"/>
                </a:lnTo>
                <a:lnTo>
                  <a:pt x="0" y="4494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188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8B5A95AA-89E5-4CA8-A464-3B83F167AD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975" y="1554142"/>
            <a:ext cx="5340270" cy="4373076"/>
          </a:xfrm>
          <a:custGeom>
            <a:avLst/>
            <a:gdLst>
              <a:gd name="connsiteX0" fmla="*/ 108019 w 5340270"/>
              <a:gd name="connsiteY0" fmla="*/ 0 h 4373076"/>
              <a:gd name="connsiteX1" fmla="*/ 4627604 w 5340270"/>
              <a:gd name="connsiteY1" fmla="*/ 0 h 4373076"/>
              <a:gd name="connsiteX2" fmla="*/ 4734479 w 5340270"/>
              <a:gd name="connsiteY2" fmla="*/ 92455 h 4373076"/>
              <a:gd name="connsiteX3" fmla="*/ 5339127 w 5340270"/>
              <a:gd name="connsiteY3" fmla="*/ 4249531 h 4373076"/>
              <a:gd name="connsiteX4" fmla="*/ 5232251 w 5340270"/>
              <a:gd name="connsiteY4" fmla="*/ 4373076 h 4373076"/>
              <a:gd name="connsiteX5" fmla="*/ 712666 w 5340270"/>
              <a:gd name="connsiteY5" fmla="*/ 4373076 h 4373076"/>
              <a:gd name="connsiteX6" fmla="*/ 605790 w 5340270"/>
              <a:gd name="connsiteY6" fmla="*/ 4280621 h 4373076"/>
              <a:gd name="connsiteX7" fmla="*/ 1144 w 5340270"/>
              <a:gd name="connsiteY7" fmla="*/ 123545 h 4373076"/>
              <a:gd name="connsiteX8" fmla="*/ 108019 w 5340270"/>
              <a:gd name="connsiteY8" fmla="*/ 0 h 437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0270" h="4373076">
                <a:moveTo>
                  <a:pt x="108019" y="0"/>
                </a:moveTo>
                <a:lnTo>
                  <a:pt x="4627604" y="0"/>
                </a:lnTo>
                <a:cubicBezTo>
                  <a:pt x="4681232" y="0"/>
                  <a:pt x="4726761" y="39386"/>
                  <a:pt x="4734479" y="92455"/>
                </a:cubicBezTo>
                <a:lnTo>
                  <a:pt x="5339127" y="4249531"/>
                </a:lnTo>
                <a:cubicBezTo>
                  <a:pt x="5348597" y="4314639"/>
                  <a:pt x="5298044" y="4373076"/>
                  <a:pt x="5232251" y="4373076"/>
                </a:cubicBezTo>
                <a:lnTo>
                  <a:pt x="712666" y="4373076"/>
                </a:lnTo>
                <a:cubicBezTo>
                  <a:pt x="659038" y="4373076"/>
                  <a:pt x="613509" y="4333690"/>
                  <a:pt x="605790" y="4280621"/>
                </a:cubicBezTo>
                <a:lnTo>
                  <a:pt x="1144" y="123545"/>
                </a:lnTo>
                <a:cubicBezTo>
                  <a:pt x="-8326" y="58437"/>
                  <a:pt x="42226" y="0"/>
                  <a:pt x="108019" y="0"/>
                </a:cubicBezTo>
                <a:close/>
              </a:path>
            </a:pathLst>
          </a:custGeom>
        </p:spPr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344AA92-EF2F-4DE8-9991-CBE3C065D53A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标题 12">
            <a:extLst>
              <a:ext uri="{FF2B5EF4-FFF2-40B4-BE49-F238E27FC236}">
                <a16:creationId xmlns:a16="http://schemas.microsoft.com/office/drawing/2014/main" id="{67B0E050-0510-4C3F-BBCC-044498DA0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1F5C3A5A-8F64-4B7A-BF1B-36B935CDB2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365497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波浪时间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A78BF73-4A30-45E4-81CE-3D9420BEAF2D}"/>
              </a:ext>
            </a:extLst>
          </p:cNvPr>
          <p:cNvSpPr/>
          <p:nvPr/>
        </p:nvSpPr>
        <p:spPr>
          <a:xfrm>
            <a:off x="-702584" y="3577979"/>
            <a:ext cx="13500074" cy="338045"/>
          </a:xfrm>
          <a:custGeom>
            <a:avLst/>
            <a:gdLst>
              <a:gd name="connsiteX0" fmla="*/ 0 w 13576852"/>
              <a:gd name="connsiteY0" fmla="*/ 487018 h 497829"/>
              <a:gd name="connsiteX1" fmla="*/ 1302026 w 13576852"/>
              <a:gd name="connsiteY1" fmla="*/ 278296 h 497829"/>
              <a:gd name="connsiteX2" fmla="*/ 2097156 w 13576852"/>
              <a:gd name="connsiteY2" fmla="*/ 427383 h 497829"/>
              <a:gd name="connsiteX3" fmla="*/ 3747052 w 13576852"/>
              <a:gd name="connsiteY3" fmla="*/ 178905 h 497829"/>
              <a:gd name="connsiteX4" fmla="*/ 4959626 w 13576852"/>
              <a:gd name="connsiteY4" fmla="*/ 457200 h 497829"/>
              <a:gd name="connsiteX5" fmla="*/ 6808304 w 13576852"/>
              <a:gd name="connsiteY5" fmla="*/ 139148 h 497829"/>
              <a:gd name="connsiteX6" fmla="*/ 8696739 w 13576852"/>
              <a:gd name="connsiteY6" fmla="*/ 467139 h 497829"/>
              <a:gd name="connsiteX7" fmla="*/ 10565296 w 13576852"/>
              <a:gd name="connsiteY7" fmla="*/ 129209 h 497829"/>
              <a:gd name="connsiteX8" fmla="*/ 11986591 w 13576852"/>
              <a:gd name="connsiteY8" fmla="*/ 496957 h 497829"/>
              <a:gd name="connsiteX9" fmla="*/ 13576852 w 13576852"/>
              <a:gd name="connsiteY9" fmla="*/ 0 h 497829"/>
              <a:gd name="connsiteX0" fmla="*/ 0 w 13681025"/>
              <a:gd name="connsiteY0" fmla="*/ 357863 h 368208"/>
              <a:gd name="connsiteX1" fmla="*/ 1302026 w 13681025"/>
              <a:gd name="connsiteY1" fmla="*/ 149141 h 368208"/>
              <a:gd name="connsiteX2" fmla="*/ 2097156 w 13681025"/>
              <a:gd name="connsiteY2" fmla="*/ 298228 h 368208"/>
              <a:gd name="connsiteX3" fmla="*/ 3747052 w 13681025"/>
              <a:gd name="connsiteY3" fmla="*/ 49750 h 368208"/>
              <a:gd name="connsiteX4" fmla="*/ 4959626 w 13681025"/>
              <a:gd name="connsiteY4" fmla="*/ 328045 h 368208"/>
              <a:gd name="connsiteX5" fmla="*/ 6808304 w 13681025"/>
              <a:gd name="connsiteY5" fmla="*/ 9993 h 368208"/>
              <a:gd name="connsiteX6" fmla="*/ 8696739 w 13681025"/>
              <a:gd name="connsiteY6" fmla="*/ 337984 h 368208"/>
              <a:gd name="connsiteX7" fmla="*/ 10565296 w 13681025"/>
              <a:gd name="connsiteY7" fmla="*/ 54 h 368208"/>
              <a:gd name="connsiteX8" fmla="*/ 11986591 w 13681025"/>
              <a:gd name="connsiteY8" fmla="*/ 367802 h 368208"/>
              <a:gd name="connsiteX9" fmla="*/ 13681025 w 13681025"/>
              <a:gd name="connsiteY9" fmla="*/ 44466 h 368208"/>
              <a:gd name="connsiteX0" fmla="*/ 0 w 13691185"/>
              <a:gd name="connsiteY0" fmla="*/ 195303 h 368208"/>
              <a:gd name="connsiteX1" fmla="*/ 1312186 w 13691185"/>
              <a:gd name="connsiteY1" fmla="*/ 149141 h 368208"/>
              <a:gd name="connsiteX2" fmla="*/ 2107316 w 13691185"/>
              <a:gd name="connsiteY2" fmla="*/ 298228 h 368208"/>
              <a:gd name="connsiteX3" fmla="*/ 3757212 w 13691185"/>
              <a:gd name="connsiteY3" fmla="*/ 49750 h 368208"/>
              <a:gd name="connsiteX4" fmla="*/ 4969786 w 13691185"/>
              <a:gd name="connsiteY4" fmla="*/ 328045 h 368208"/>
              <a:gd name="connsiteX5" fmla="*/ 6818464 w 13691185"/>
              <a:gd name="connsiteY5" fmla="*/ 9993 h 368208"/>
              <a:gd name="connsiteX6" fmla="*/ 8706899 w 13691185"/>
              <a:gd name="connsiteY6" fmla="*/ 337984 h 368208"/>
              <a:gd name="connsiteX7" fmla="*/ 10575456 w 13691185"/>
              <a:gd name="connsiteY7" fmla="*/ 54 h 368208"/>
              <a:gd name="connsiteX8" fmla="*/ 11996751 w 13691185"/>
              <a:gd name="connsiteY8" fmla="*/ 367802 h 368208"/>
              <a:gd name="connsiteX9" fmla="*/ 13691185 w 13691185"/>
              <a:gd name="connsiteY9" fmla="*/ 44466 h 368208"/>
              <a:gd name="connsiteX0" fmla="*/ 0 w 13691185"/>
              <a:gd name="connsiteY0" fmla="*/ 195303 h 368208"/>
              <a:gd name="connsiteX1" fmla="*/ 1312186 w 13691185"/>
              <a:gd name="connsiteY1" fmla="*/ 321861 h 368208"/>
              <a:gd name="connsiteX2" fmla="*/ 2107316 w 13691185"/>
              <a:gd name="connsiteY2" fmla="*/ 298228 h 368208"/>
              <a:gd name="connsiteX3" fmla="*/ 3757212 w 13691185"/>
              <a:gd name="connsiteY3" fmla="*/ 49750 h 368208"/>
              <a:gd name="connsiteX4" fmla="*/ 4969786 w 13691185"/>
              <a:gd name="connsiteY4" fmla="*/ 328045 h 368208"/>
              <a:gd name="connsiteX5" fmla="*/ 6818464 w 13691185"/>
              <a:gd name="connsiteY5" fmla="*/ 9993 h 368208"/>
              <a:gd name="connsiteX6" fmla="*/ 8706899 w 13691185"/>
              <a:gd name="connsiteY6" fmla="*/ 337984 h 368208"/>
              <a:gd name="connsiteX7" fmla="*/ 10575456 w 13691185"/>
              <a:gd name="connsiteY7" fmla="*/ 54 h 368208"/>
              <a:gd name="connsiteX8" fmla="*/ 11996751 w 13691185"/>
              <a:gd name="connsiteY8" fmla="*/ 367802 h 368208"/>
              <a:gd name="connsiteX9" fmla="*/ 13691185 w 13691185"/>
              <a:gd name="connsiteY9" fmla="*/ 44466 h 368208"/>
              <a:gd name="connsiteX0" fmla="*/ 0 w 13650545"/>
              <a:gd name="connsiteY0" fmla="*/ 323557 h 496916"/>
              <a:gd name="connsiteX1" fmla="*/ 1312186 w 13650545"/>
              <a:gd name="connsiteY1" fmla="*/ 450115 h 496916"/>
              <a:gd name="connsiteX2" fmla="*/ 2107316 w 13650545"/>
              <a:gd name="connsiteY2" fmla="*/ 426482 h 496916"/>
              <a:gd name="connsiteX3" fmla="*/ 3757212 w 13650545"/>
              <a:gd name="connsiteY3" fmla="*/ 178004 h 496916"/>
              <a:gd name="connsiteX4" fmla="*/ 4969786 w 13650545"/>
              <a:gd name="connsiteY4" fmla="*/ 456299 h 496916"/>
              <a:gd name="connsiteX5" fmla="*/ 6818464 w 13650545"/>
              <a:gd name="connsiteY5" fmla="*/ 138247 h 496916"/>
              <a:gd name="connsiteX6" fmla="*/ 8706899 w 13650545"/>
              <a:gd name="connsiteY6" fmla="*/ 466238 h 496916"/>
              <a:gd name="connsiteX7" fmla="*/ 10575456 w 13650545"/>
              <a:gd name="connsiteY7" fmla="*/ 128308 h 496916"/>
              <a:gd name="connsiteX8" fmla="*/ 11996751 w 13650545"/>
              <a:gd name="connsiteY8" fmla="*/ 496056 h 496916"/>
              <a:gd name="connsiteX9" fmla="*/ 13650545 w 13650545"/>
              <a:gd name="connsiteY9" fmla="*/ 0 h 496916"/>
              <a:gd name="connsiteX0" fmla="*/ 0 w 13731567"/>
              <a:gd name="connsiteY0" fmla="*/ 439304 h 612663"/>
              <a:gd name="connsiteX1" fmla="*/ 1312186 w 13731567"/>
              <a:gd name="connsiteY1" fmla="*/ 565862 h 612663"/>
              <a:gd name="connsiteX2" fmla="*/ 2107316 w 13731567"/>
              <a:gd name="connsiteY2" fmla="*/ 542229 h 612663"/>
              <a:gd name="connsiteX3" fmla="*/ 3757212 w 13731567"/>
              <a:gd name="connsiteY3" fmla="*/ 293751 h 612663"/>
              <a:gd name="connsiteX4" fmla="*/ 4969786 w 13731567"/>
              <a:gd name="connsiteY4" fmla="*/ 572046 h 612663"/>
              <a:gd name="connsiteX5" fmla="*/ 6818464 w 13731567"/>
              <a:gd name="connsiteY5" fmla="*/ 253994 h 612663"/>
              <a:gd name="connsiteX6" fmla="*/ 8706899 w 13731567"/>
              <a:gd name="connsiteY6" fmla="*/ 581985 h 612663"/>
              <a:gd name="connsiteX7" fmla="*/ 10575456 w 13731567"/>
              <a:gd name="connsiteY7" fmla="*/ 244055 h 612663"/>
              <a:gd name="connsiteX8" fmla="*/ 11996751 w 13731567"/>
              <a:gd name="connsiteY8" fmla="*/ 611803 h 612663"/>
              <a:gd name="connsiteX9" fmla="*/ 13731567 w 13731567"/>
              <a:gd name="connsiteY9" fmla="*/ 0 h 612663"/>
              <a:gd name="connsiteX0" fmla="*/ 0 w 14009360"/>
              <a:gd name="connsiteY0" fmla="*/ 288833 h 462192"/>
              <a:gd name="connsiteX1" fmla="*/ 1312186 w 14009360"/>
              <a:gd name="connsiteY1" fmla="*/ 415391 h 462192"/>
              <a:gd name="connsiteX2" fmla="*/ 2107316 w 14009360"/>
              <a:gd name="connsiteY2" fmla="*/ 391758 h 462192"/>
              <a:gd name="connsiteX3" fmla="*/ 3757212 w 14009360"/>
              <a:gd name="connsiteY3" fmla="*/ 143280 h 462192"/>
              <a:gd name="connsiteX4" fmla="*/ 4969786 w 14009360"/>
              <a:gd name="connsiteY4" fmla="*/ 421575 h 462192"/>
              <a:gd name="connsiteX5" fmla="*/ 6818464 w 14009360"/>
              <a:gd name="connsiteY5" fmla="*/ 103523 h 462192"/>
              <a:gd name="connsiteX6" fmla="*/ 8706899 w 14009360"/>
              <a:gd name="connsiteY6" fmla="*/ 431514 h 462192"/>
              <a:gd name="connsiteX7" fmla="*/ 10575456 w 14009360"/>
              <a:gd name="connsiteY7" fmla="*/ 93584 h 462192"/>
              <a:gd name="connsiteX8" fmla="*/ 11996751 w 14009360"/>
              <a:gd name="connsiteY8" fmla="*/ 461332 h 462192"/>
              <a:gd name="connsiteX9" fmla="*/ 14009360 w 14009360"/>
              <a:gd name="connsiteY9" fmla="*/ 0 h 462192"/>
              <a:gd name="connsiteX0" fmla="*/ 0 w 13257006"/>
              <a:gd name="connsiteY0" fmla="*/ 195303 h 368662"/>
              <a:gd name="connsiteX1" fmla="*/ 1312186 w 13257006"/>
              <a:gd name="connsiteY1" fmla="*/ 321861 h 368662"/>
              <a:gd name="connsiteX2" fmla="*/ 2107316 w 13257006"/>
              <a:gd name="connsiteY2" fmla="*/ 298228 h 368662"/>
              <a:gd name="connsiteX3" fmla="*/ 3757212 w 13257006"/>
              <a:gd name="connsiteY3" fmla="*/ 49750 h 368662"/>
              <a:gd name="connsiteX4" fmla="*/ 4969786 w 13257006"/>
              <a:gd name="connsiteY4" fmla="*/ 328045 h 368662"/>
              <a:gd name="connsiteX5" fmla="*/ 6818464 w 13257006"/>
              <a:gd name="connsiteY5" fmla="*/ 9993 h 368662"/>
              <a:gd name="connsiteX6" fmla="*/ 8706899 w 13257006"/>
              <a:gd name="connsiteY6" fmla="*/ 337984 h 368662"/>
              <a:gd name="connsiteX7" fmla="*/ 10575456 w 13257006"/>
              <a:gd name="connsiteY7" fmla="*/ 54 h 368662"/>
              <a:gd name="connsiteX8" fmla="*/ 11996751 w 13257006"/>
              <a:gd name="connsiteY8" fmla="*/ 367802 h 368662"/>
              <a:gd name="connsiteX9" fmla="*/ 13257006 w 13257006"/>
              <a:gd name="connsiteY9" fmla="*/ 149538 h 368662"/>
              <a:gd name="connsiteX0" fmla="*/ 0 w 13257006"/>
              <a:gd name="connsiteY0" fmla="*/ 195347 h 338034"/>
              <a:gd name="connsiteX1" fmla="*/ 1312186 w 13257006"/>
              <a:gd name="connsiteY1" fmla="*/ 321905 h 338034"/>
              <a:gd name="connsiteX2" fmla="*/ 2107316 w 13257006"/>
              <a:gd name="connsiteY2" fmla="*/ 298272 h 338034"/>
              <a:gd name="connsiteX3" fmla="*/ 3757212 w 13257006"/>
              <a:gd name="connsiteY3" fmla="*/ 49794 h 338034"/>
              <a:gd name="connsiteX4" fmla="*/ 4969786 w 13257006"/>
              <a:gd name="connsiteY4" fmla="*/ 328089 h 338034"/>
              <a:gd name="connsiteX5" fmla="*/ 6818464 w 13257006"/>
              <a:gd name="connsiteY5" fmla="*/ 10037 h 338034"/>
              <a:gd name="connsiteX6" fmla="*/ 8706899 w 13257006"/>
              <a:gd name="connsiteY6" fmla="*/ 338028 h 338034"/>
              <a:gd name="connsiteX7" fmla="*/ 10575456 w 13257006"/>
              <a:gd name="connsiteY7" fmla="*/ 98 h 338034"/>
              <a:gd name="connsiteX8" fmla="*/ 12077774 w 13257006"/>
              <a:gd name="connsiteY8" fmla="*/ 298398 h 338034"/>
              <a:gd name="connsiteX9" fmla="*/ 13257006 w 13257006"/>
              <a:gd name="connsiteY9" fmla="*/ 149582 h 338034"/>
              <a:gd name="connsiteX0" fmla="*/ 0 w 13257006"/>
              <a:gd name="connsiteY0" fmla="*/ 195347 h 338034"/>
              <a:gd name="connsiteX1" fmla="*/ 1312186 w 13257006"/>
              <a:gd name="connsiteY1" fmla="*/ 321905 h 338034"/>
              <a:gd name="connsiteX2" fmla="*/ 2107316 w 13257006"/>
              <a:gd name="connsiteY2" fmla="*/ 298272 h 338034"/>
              <a:gd name="connsiteX3" fmla="*/ 3757212 w 13257006"/>
              <a:gd name="connsiteY3" fmla="*/ 49794 h 338034"/>
              <a:gd name="connsiteX4" fmla="*/ 4969786 w 13257006"/>
              <a:gd name="connsiteY4" fmla="*/ 328089 h 338034"/>
              <a:gd name="connsiteX5" fmla="*/ 6818464 w 13257006"/>
              <a:gd name="connsiteY5" fmla="*/ 10037 h 338034"/>
              <a:gd name="connsiteX6" fmla="*/ 8706899 w 13257006"/>
              <a:gd name="connsiteY6" fmla="*/ 338028 h 338034"/>
              <a:gd name="connsiteX7" fmla="*/ 10575456 w 13257006"/>
              <a:gd name="connsiteY7" fmla="*/ 98 h 338034"/>
              <a:gd name="connsiteX8" fmla="*/ 12077774 w 13257006"/>
              <a:gd name="connsiteY8" fmla="*/ 298398 h 338034"/>
              <a:gd name="connsiteX9" fmla="*/ 13257006 w 13257006"/>
              <a:gd name="connsiteY9" fmla="*/ 149582 h 338034"/>
              <a:gd name="connsiteX0" fmla="*/ 0 w 13326454"/>
              <a:gd name="connsiteY0" fmla="*/ 195347 h 338034"/>
              <a:gd name="connsiteX1" fmla="*/ 1312186 w 13326454"/>
              <a:gd name="connsiteY1" fmla="*/ 321905 h 338034"/>
              <a:gd name="connsiteX2" fmla="*/ 2107316 w 13326454"/>
              <a:gd name="connsiteY2" fmla="*/ 298272 h 338034"/>
              <a:gd name="connsiteX3" fmla="*/ 3757212 w 13326454"/>
              <a:gd name="connsiteY3" fmla="*/ 49794 h 338034"/>
              <a:gd name="connsiteX4" fmla="*/ 4969786 w 13326454"/>
              <a:gd name="connsiteY4" fmla="*/ 328089 h 338034"/>
              <a:gd name="connsiteX5" fmla="*/ 6818464 w 13326454"/>
              <a:gd name="connsiteY5" fmla="*/ 10037 h 338034"/>
              <a:gd name="connsiteX6" fmla="*/ 8706899 w 13326454"/>
              <a:gd name="connsiteY6" fmla="*/ 338028 h 338034"/>
              <a:gd name="connsiteX7" fmla="*/ 10575456 w 13326454"/>
              <a:gd name="connsiteY7" fmla="*/ 98 h 338034"/>
              <a:gd name="connsiteX8" fmla="*/ 12077774 w 13326454"/>
              <a:gd name="connsiteY8" fmla="*/ 298398 h 338034"/>
              <a:gd name="connsiteX9" fmla="*/ 13326454 w 13326454"/>
              <a:gd name="connsiteY9" fmla="*/ 172731 h 338034"/>
              <a:gd name="connsiteX0" fmla="*/ 0 w 13326454"/>
              <a:gd name="connsiteY0" fmla="*/ 195347 h 338034"/>
              <a:gd name="connsiteX1" fmla="*/ 1312186 w 13326454"/>
              <a:gd name="connsiteY1" fmla="*/ 321905 h 338034"/>
              <a:gd name="connsiteX2" fmla="*/ 2107316 w 13326454"/>
              <a:gd name="connsiteY2" fmla="*/ 298272 h 338034"/>
              <a:gd name="connsiteX3" fmla="*/ 3757212 w 13326454"/>
              <a:gd name="connsiteY3" fmla="*/ 49794 h 338034"/>
              <a:gd name="connsiteX4" fmla="*/ 4969786 w 13326454"/>
              <a:gd name="connsiteY4" fmla="*/ 328089 h 338034"/>
              <a:gd name="connsiteX5" fmla="*/ 6818464 w 13326454"/>
              <a:gd name="connsiteY5" fmla="*/ 10037 h 338034"/>
              <a:gd name="connsiteX6" fmla="*/ 8706899 w 13326454"/>
              <a:gd name="connsiteY6" fmla="*/ 338028 h 338034"/>
              <a:gd name="connsiteX7" fmla="*/ 10575456 w 13326454"/>
              <a:gd name="connsiteY7" fmla="*/ 98 h 338034"/>
              <a:gd name="connsiteX8" fmla="*/ 12043050 w 13326454"/>
              <a:gd name="connsiteY8" fmla="*/ 298398 h 338034"/>
              <a:gd name="connsiteX9" fmla="*/ 13326454 w 13326454"/>
              <a:gd name="connsiteY9" fmla="*/ 172731 h 338034"/>
              <a:gd name="connsiteX0" fmla="*/ 0 w 13326454"/>
              <a:gd name="connsiteY0" fmla="*/ 195347 h 338034"/>
              <a:gd name="connsiteX1" fmla="*/ 1312186 w 13326454"/>
              <a:gd name="connsiteY1" fmla="*/ 321905 h 338034"/>
              <a:gd name="connsiteX2" fmla="*/ 2107316 w 13326454"/>
              <a:gd name="connsiteY2" fmla="*/ 298272 h 338034"/>
              <a:gd name="connsiteX3" fmla="*/ 3757212 w 13326454"/>
              <a:gd name="connsiteY3" fmla="*/ 49794 h 338034"/>
              <a:gd name="connsiteX4" fmla="*/ 4969786 w 13326454"/>
              <a:gd name="connsiteY4" fmla="*/ 328089 h 338034"/>
              <a:gd name="connsiteX5" fmla="*/ 6818464 w 13326454"/>
              <a:gd name="connsiteY5" fmla="*/ 10037 h 338034"/>
              <a:gd name="connsiteX6" fmla="*/ 8706899 w 13326454"/>
              <a:gd name="connsiteY6" fmla="*/ 338028 h 338034"/>
              <a:gd name="connsiteX7" fmla="*/ 10575456 w 13326454"/>
              <a:gd name="connsiteY7" fmla="*/ 98 h 338034"/>
              <a:gd name="connsiteX8" fmla="*/ 12043050 w 13326454"/>
              <a:gd name="connsiteY8" fmla="*/ 298398 h 338034"/>
              <a:gd name="connsiteX9" fmla="*/ 13326454 w 13326454"/>
              <a:gd name="connsiteY9" fmla="*/ 172731 h 338034"/>
              <a:gd name="connsiteX0" fmla="*/ 0 w 13326454"/>
              <a:gd name="connsiteY0" fmla="*/ 195347 h 338034"/>
              <a:gd name="connsiteX1" fmla="*/ 1312186 w 13326454"/>
              <a:gd name="connsiteY1" fmla="*/ 321905 h 338034"/>
              <a:gd name="connsiteX2" fmla="*/ 2107316 w 13326454"/>
              <a:gd name="connsiteY2" fmla="*/ 298272 h 338034"/>
              <a:gd name="connsiteX3" fmla="*/ 3757212 w 13326454"/>
              <a:gd name="connsiteY3" fmla="*/ 49794 h 338034"/>
              <a:gd name="connsiteX4" fmla="*/ 4969786 w 13326454"/>
              <a:gd name="connsiteY4" fmla="*/ 328089 h 338034"/>
              <a:gd name="connsiteX5" fmla="*/ 6818464 w 13326454"/>
              <a:gd name="connsiteY5" fmla="*/ 10037 h 338034"/>
              <a:gd name="connsiteX6" fmla="*/ 8706899 w 13326454"/>
              <a:gd name="connsiteY6" fmla="*/ 338028 h 338034"/>
              <a:gd name="connsiteX7" fmla="*/ 10575456 w 13326454"/>
              <a:gd name="connsiteY7" fmla="*/ 98 h 338034"/>
              <a:gd name="connsiteX8" fmla="*/ 12043050 w 13326454"/>
              <a:gd name="connsiteY8" fmla="*/ 298398 h 338034"/>
              <a:gd name="connsiteX9" fmla="*/ 13326454 w 13326454"/>
              <a:gd name="connsiteY9" fmla="*/ 172731 h 338034"/>
              <a:gd name="connsiteX0" fmla="*/ 0 w 13407477"/>
              <a:gd name="connsiteY0" fmla="*/ 195347 h 338034"/>
              <a:gd name="connsiteX1" fmla="*/ 1312186 w 13407477"/>
              <a:gd name="connsiteY1" fmla="*/ 321905 h 338034"/>
              <a:gd name="connsiteX2" fmla="*/ 2107316 w 13407477"/>
              <a:gd name="connsiteY2" fmla="*/ 298272 h 338034"/>
              <a:gd name="connsiteX3" fmla="*/ 3757212 w 13407477"/>
              <a:gd name="connsiteY3" fmla="*/ 49794 h 338034"/>
              <a:gd name="connsiteX4" fmla="*/ 4969786 w 13407477"/>
              <a:gd name="connsiteY4" fmla="*/ 328089 h 338034"/>
              <a:gd name="connsiteX5" fmla="*/ 6818464 w 13407477"/>
              <a:gd name="connsiteY5" fmla="*/ 10037 h 338034"/>
              <a:gd name="connsiteX6" fmla="*/ 8706899 w 13407477"/>
              <a:gd name="connsiteY6" fmla="*/ 338028 h 338034"/>
              <a:gd name="connsiteX7" fmla="*/ 10575456 w 13407477"/>
              <a:gd name="connsiteY7" fmla="*/ 98 h 338034"/>
              <a:gd name="connsiteX8" fmla="*/ 12043050 w 13407477"/>
              <a:gd name="connsiteY8" fmla="*/ 298398 h 338034"/>
              <a:gd name="connsiteX9" fmla="*/ 13407477 w 13407477"/>
              <a:gd name="connsiteY9" fmla="*/ 103283 h 338034"/>
              <a:gd name="connsiteX0" fmla="*/ 0 w 13407477"/>
              <a:gd name="connsiteY0" fmla="*/ 195347 h 338034"/>
              <a:gd name="connsiteX1" fmla="*/ 1312186 w 13407477"/>
              <a:gd name="connsiteY1" fmla="*/ 321905 h 338034"/>
              <a:gd name="connsiteX2" fmla="*/ 2107316 w 13407477"/>
              <a:gd name="connsiteY2" fmla="*/ 298272 h 338034"/>
              <a:gd name="connsiteX3" fmla="*/ 3757212 w 13407477"/>
              <a:gd name="connsiteY3" fmla="*/ 49794 h 338034"/>
              <a:gd name="connsiteX4" fmla="*/ 4969786 w 13407477"/>
              <a:gd name="connsiteY4" fmla="*/ 328089 h 338034"/>
              <a:gd name="connsiteX5" fmla="*/ 6818464 w 13407477"/>
              <a:gd name="connsiteY5" fmla="*/ 10037 h 338034"/>
              <a:gd name="connsiteX6" fmla="*/ 8706899 w 13407477"/>
              <a:gd name="connsiteY6" fmla="*/ 338028 h 338034"/>
              <a:gd name="connsiteX7" fmla="*/ 10575456 w 13407477"/>
              <a:gd name="connsiteY7" fmla="*/ 98 h 338034"/>
              <a:gd name="connsiteX8" fmla="*/ 12043050 w 13407477"/>
              <a:gd name="connsiteY8" fmla="*/ 298398 h 338034"/>
              <a:gd name="connsiteX9" fmla="*/ 13407477 w 13407477"/>
              <a:gd name="connsiteY9" fmla="*/ 103283 h 338034"/>
              <a:gd name="connsiteX0" fmla="*/ 0 w 13407477"/>
              <a:gd name="connsiteY0" fmla="*/ 195347 h 338034"/>
              <a:gd name="connsiteX1" fmla="*/ 1312186 w 13407477"/>
              <a:gd name="connsiteY1" fmla="*/ 321905 h 338034"/>
              <a:gd name="connsiteX2" fmla="*/ 2107316 w 13407477"/>
              <a:gd name="connsiteY2" fmla="*/ 298272 h 338034"/>
              <a:gd name="connsiteX3" fmla="*/ 3757212 w 13407477"/>
              <a:gd name="connsiteY3" fmla="*/ 49794 h 338034"/>
              <a:gd name="connsiteX4" fmla="*/ 4969786 w 13407477"/>
              <a:gd name="connsiteY4" fmla="*/ 328089 h 338034"/>
              <a:gd name="connsiteX5" fmla="*/ 6818464 w 13407477"/>
              <a:gd name="connsiteY5" fmla="*/ 10037 h 338034"/>
              <a:gd name="connsiteX6" fmla="*/ 8706899 w 13407477"/>
              <a:gd name="connsiteY6" fmla="*/ 338028 h 338034"/>
              <a:gd name="connsiteX7" fmla="*/ 10575456 w 13407477"/>
              <a:gd name="connsiteY7" fmla="*/ 98 h 338034"/>
              <a:gd name="connsiteX8" fmla="*/ 12043050 w 13407477"/>
              <a:gd name="connsiteY8" fmla="*/ 298398 h 338034"/>
              <a:gd name="connsiteX9" fmla="*/ 13407477 w 13407477"/>
              <a:gd name="connsiteY9" fmla="*/ 103283 h 338034"/>
              <a:gd name="connsiteX0" fmla="*/ 0 w 13407477"/>
              <a:gd name="connsiteY0" fmla="*/ 195359 h 338046"/>
              <a:gd name="connsiteX1" fmla="*/ 1312186 w 13407477"/>
              <a:gd name="connsiteY1" fmla="*/ 321917 h 338046"/>
              <a:gd name="connsiteX2" fmla="*/ 2107316 w 13407477"/>
              <a:gd name="connsiteY2" fmla="*/ 298284 h 338046"/>
              <a:gd name="connsiteX3" fmla="*/ 3757212 w 13407477"/>
              <a:gd name="connsiteY3" fmla="*/ 49806 h 338046"/>
              <a:gd name="connsiteX4" fmla="*/ 4969786 w 13407477"/>
              <a:gd name="connsiteY4" fmla="*/ 328101 h 338046"/>
              <a:gd name="connsiteX5" fmla="*/ 6818464 w 13407477"/>
              <a:gd name="connsiteY5" fmla="*/ 10049 h 338046"/>
              <a:gd name="connsiteX6" fmla="*/ 8706899 w 13407477"/>
              <a:gd name="connsiteY6" fmla="*/ 338040 h 338046"/>
              <a:gd name="connsiteX7" fmla="*/ 10575456 w 13407477"/>
              <a:gd name="connsiteY7" fmla="*/ 110 h 338046"/>
              <a:gd name="connsiteX8" fmla="*/ 12043050 w 13407477"/>
              <a:gd name="connsiteY8" fmla="*/ 298410 h 338046"/>
              <a:gd name="connsiteX9" fmla="*/ 13407477 w 13407477"/>
              <a:gd name="connsiteY9" fmla="*/ 103295 h 338046"/>
              <a:gd name="connsiteX0" fmla="*/ 0 w 13407477"/>
              <a:gd name="connsiteY0" fmla="*/ 195352 h 338039"/>
              <a:gd name="connsiteX1" fmla="*/ 1312186 w 13407477"/>
              <a:gd name="connsiteY1" fmla="*/ 321910 h 338039"/>
              <a:gd name="connsiteX2" fmla="*/ 2107316 w 13407477"/>
              <a:gd name="connsiteY2" fmla="*/ 298277 h 338039"/>
              <a:gd name="connsiteX3" fmla="*/ 3757212 w 13407477"/>
              <a:gd name="connsiteY3" fmla="*/ 49799 h 338039"/>
              <a:gd name="connsiteX4" fmla="*/ 4969786 w 13407477"/>
              <a:gd name="connsiteY4" fmla="*/ 328094 h 338039"/>
              <a:gd name="connsiteX5" fmla="*/ 6818464 w 13407477"/>
              <a:gd name="connsiteY5" fmla="*/ 10042 h 338039"/>
              <a:gd name="connsiteX6" fmla="*/ 8706899 w 13407477"/>
              <a:gd name="connsiteY6" fmla="*/ 338033 h 338039"/>
              <a:gd name="connsiteX7" fmla="*/ 10575456 w 13407477"/>
              <a:gd name="connsiteY7" fmla="*/ 103 h 338039"/>
              <a:gd name="connsiteX8" fmla="*/ 12043050 w 13407477"/>
              <a:gd name="connsiteY8" fmla="*/ 298403 h 338039"/>
              <a:gd name="connsiteX9" fmla="*/ 13407477 w 13407477"/>
              <a:gd name="connsiteY9" fmla="*/ 103288 h 338039"/>
              <a:gd name="connsiteX0" fmla="*/ 0 w 13407477"/>
              <a:gd name="connsiteY0" fmla="*/ 195352 h 338039"/>
              <a:gd name="connsiteX1" fmla="*/ 1312186 w 13407477"/>
              <a:gd name="connsiteY1" fmla="*/ 321910 h 338039"/>
              <a:gd name="connsiteX2" fmla="*/ 2107316 w 13407477"/>
              <a:gd name="connsiteY2" fmla="*/ 298277 h 338039"/>
              <a:gd name="connsiteX3" fmla="*/ 3757212 w 13407477"/>
              <a:gd name="connsiteY3" fmla="*/ 49799 h 338039"/>
              <a:gd name="connsiteX4" fmla="*/ 4969786 w 13407477"/>
              <a:gd name="connsiteY4" fmla="*/ 328094 h 338039"/>
              <a:gd name="connsiteX5" fmla="*/ 6818464 w 13407477"/>
              <a:gd name="connsiteY5" fmla="*/ 10042 h 338039"/>
              <a:gd name="connsiteX6" fmla="*/ 8706899 w 13407477"/>
              <a:gd name="connsiteY6" fmla="*/ 338033 h 338039"/>
              <a:gd name="connsiteX7" fmla="*/ 10575456 w 13407477"/>
              <a:gd name="connsiteY7" fmla="*/ 103 h 338039"/>
              <a:gd name="connsiteX8" fmla="*/ 12077774 w 13407477"/>
              <a:gd name="connsiteY8" fmla="*/ 298403 h 338039"/>
              <a:gd name="connsiteX9" fmla="*/ 13407477 w 13407477"/>
              <a:gd name="connsiteY9" fmla="*/ 103288 h 338039"/>
              <a:gd name="connsiteX0" fmla="*/ 0 w 13407477"/>
              <a:gd name="connsiteY0" fmla="*/ 195364 h 338051"/>
              <a:gd name="connsiteX1" fmla="*/ 1312186 w 13407477"/>
              <a:gd name="connsiteY1" fmla="*/ 321922 h 338051"/>
              <a:gd name="connsiteX2" fmla="*/ 2107316 w 13407477"/>
              <a:gd name="connsiteY2" fmla="*/ 298289 h 338051"/>
              <a:gd name="connsiteX3" fmla="*/ 3757212 w 13407477"/>
              <a:gd name="connsiteY3" fmla="*/ 49811 h 338051"/>
              <a:gd name="connsiteX4" fmla="*/ 4969786 w 13407477"/>
              <a:gd name="connsiteY4" fmla="*/ 328106 h 338051"/>
              <a:gd name="connsiteX5" fmla="*/ 6818464 w 13407477"/>
              <a:gd name="connsiteY5" fmla="*/ 10054 h 338051"/>
              <a:gd name="connsiteX6" fmla="*/ 8706899 w 13407477"/>
              <a:gd name="connsiteY6" fmla="*/ 338045 h 338051"/>
              <a:gd name="connsiteX7" fmla="*/ 10575456 w 13407477"/>
              <a:gd name="connsiteY7" fmla="*/ 115 h 338051"/>
              <a:gd name="connsiteX8" fmla="*/ 12077774 w 13407477"/>
              <a:gd name="connsiteY8" fmla="*/ 298415 h 338051"/>
              <a:gd name="connsiteX9" fmla="*/ 13407477 w 13407477"/>
              <a:gd name="connsiteY9" fmla="*/ 103300 h 338051"/>
              <a:gd name="connsiteX0" fmla="*/ 0 w 13500074"/>
              <a:gd name="connsiteY0" fmla="*/ 195358 h 338045"/>
              <a:gd name="connsiteX1" fmla="*/ 1312186 w 13500074"/>
              <a:gd name="connsiteY1" fmla="*/ 321916 h 338045"/>
              <a:gd name="connsiteX2" fmla="*/ 2107316 w 13500074"/>
              <a:gd name="connsiteY2" fmla="*/ 298283 h 338045"/>
              <a:gd name="connsiteX3" fmla="*/ 3757212 w 13500074"/>
              <a:gd name="connsiteY3" fmla="*/ 49805 h 338045"/>
              <a:gd name="connsiteX4" fmla="*/ 4969786 w 13500074"/>
              <a:gd name="connsiteY4" fmla="*/ 328100 h 338045"/>
              <a:gd name="connsiteX5" fmla="*/ 6818464 w 13500074"/>
              <a:gd name="connsiteY5" fmla="*/ 10048 h 338045"/>
              <a:gd name="connsiteX6" fmla="*/ 8706899 w 13500074"/>
              <a:gd name="connsiteY6" fmla="*/ 338039 h 338045"/>
              <a:gd name="connsiteX7" fmla="*/ 10575456 w 13500074"/>
              <a:gd name="connsiteY7" fmla="*/ 109 h 338045"/>
              <a:gd name="connsiteX8" fmla="*/ 12077774 w 13500074"/>
              <a:gd name="connsiteY8" fmla="*/ 298409 h 338045"/>
              <a:gd name="connsiteX9" fmla="*/ 13500074 w 13500074"/>
              <a:gd name="connsiteY9" fmla="*/ 45421 h 338045"/>
              <a:gd name="connsiteX0" fmla="*/ 0 w 13500074"/>
              <a:gd name="connsiteY0" fmla="*/ 195358 h 338045"/>
              <a:gd name="connsiteX1" fmla="*/ 1312186 w 13500074"/>
              <a:gd name="connsiteY1" fmla="*/ 321916 h 338045"/>
              <a:gd name="connsiteX2" fmla="*/ 2107316 w 13500074"/>
              <a:gd name="connsiteY2" fmla="*/ 298283 h 338045"/>
              <a:gd name="connsiteX3" fmla="*/ 3757212 w 13500074"/>
              <a:gd name="connsiteY3" fmla="*/ 49805 h 338045"/>
              <a:gd name="connsiteX4" fmla="*/ 4969786 w 13500074"/>
              <a:gd name="connsiteY4" fmla="*/ 328100 h 338045"/>
              <a:gd name="connsiteX5" fmla="*/ 6818464 w 13500074"/>
              <a:gd name="connsiteY5" fmla="*/ 10048 h 338045"/>
              <a:gd name="connsiteX6" fmla="*/ 8706899 w 13500074"/>
              <a:gd name="connsiteY6" fmla="*/ 338039 h 338045"/>
              <a:gd name="connsiteX7" fmla="*/ 10575456 w 13500074"/>
              <a:gd name="connsiteY7" fmla="*/ 109 h 338045"/>
              <a:gd name="connsiteX8" fmla="*/ 12077774 w 13500074"/>
              <a:gd name="connsiteY8" fmla="*/ 298409 h 338045"/>
              <a:gd name="connsiteX9" fmla="*/ 13500074 w 13500074"/>
              <a:gd name="connsiteY9" fmla="*/ 45421 h 33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00074" h="338045">
                <a:moveTo>
                  <a:pt x="0" y="195358"/>
                </a:moveTo>
                <a:cubicBezTo>
                  <a:pt x="476250" y="95966"/>
                  <a:pt x="960967" y="304762"/>
                  <a:pt x="1312186" y="321916"/>
                </a:cubicBezTo>
                <a:cubicBezTo>
                  <a:pt x="1663405" y="339070"/>
                  <a:pt x="1699812" y="343635"/>
                  <a:pt x="2107316" y="298283"/>
                </a:cubicBezTo>
                <a:cubicBezTo>
                  <a:pt x="2514820" y="252931"/>
                  <a:pt x="3280134" y="44836"/>
                  <a:pt x="3757212" y="49805"/>
                </a:cubicBezTo>
                <a:cubicBezTo>
                  <a:pt x="4234290" y="54774"/>
                  <a:pt x="4459577" y="334726"/>
                  <a:pt x="4969786" y="328100"/>
                </a:cubicBezTo>
                <a:cubicBezTo>
                  <a:pt x="5479995" y="321474"/>
                  <a:pt x="6195612" y="8392"/>
                  <a:pt x="6818464" y="10048"/>
                </a:cubicBezTo>
                <a:cubicBezTo>
                  <a:pt x="7441316" y="11704"/>
                  <a:pt x="8080734" y="339695"/>
                  <a:pt x="8706899" y="338039"/>
                </a:cubicBezTo>
                <a:cubicBezTo>
                  <a:pt x="9333064" y="336383"/>
                  <a:pt x="10013644" y="6714"/>
                  <a:pt x="10575456" y="109"/>
                </a:cubicBezTo>
                <a:cubicBezTo>
                  <a:pt x="11137268" y="-6496"/>
                  <a:pt x="11590338" y="290857"/>
                  <a:pt x="12077774" y="298409"/>
                </a:cubicBezTo>
                <a:cubicBezTo>
                  <a:pt x="12565210" y="305961"/>
                  <a:pt x="13129526" y="225258"/>
                  <a:pt x="13500074" y="45421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2"/>
                </a:gs>
                <a:gs pos="31000">
                  <a:schemeClr val="accent2"/>
                </a:gs>
                <a:gs pos="73000">
                  <a:schemeClr val="accent1">
                    <a:alpha val="52000"/>
                  </a:schemeClr>
                </a:gs>
                <a:gs pos="95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9BD3F0C-222D-424B-8A30-D58B3568A511}"/>
              </a:ext>
            </a:extLst>
          </p:cNvPr>
          <p:cNvSpPr/>
          <p:nvPr/>
        </p:nvSpPr>
        <p:spPr>
          <a:xfrm flipH="1" flipV="1">
            <a:off x="-783867" y="3541223"/>
            <a:ext cx="13621993" cy="367899"/>
          </a:xfrm>
          <a:custGeom>
            <a:avLst/>
            <a:gdLst>
              <a:gd name="connsiteX0" fmla="*/ 0 w 13576852"/>
              <a:gd name="connsiteY0" fmla="*/ 487018 h 497829"/>
              <a:gd name="connsiteX1" fmla="*/ 1302026 w 13576852"/>
              <a:gd name="connsiteY1" fmla="*/ 278296 h 497829"/>
              <a:gd name="connsiteX2" fmla="*/ 2097156 w 13576852"/>
              <a:gd name="connsiteY2" fmla="*/ 427383 h 497829"/>
              <a:gd name="connsiteX3" fmla="*/ 3747052 w 13576852"/>
              <a:gd name="connsiteY3" fmla="*/ 178905 h 497829"/>
              <a:gd name="connsiteX4" fmla="*/ 4959626 w 13576852"/>
              <a:gd name="connsiteY4" fmla="*/ 457200 h 497829"/>
              <a:gd name="connsiteX5" fmla="*/ 6808304 w 13576852"/>
              <a:gd name="connsiteY5" fmla="*/ 139148 h 497829"/>
              <a:gd name="connsiteX6" fmla="*/ 8696739 w 13576852"/>
              <a:gd name="connsiteY6" fmla="*/ 467139 h 497829"/>
              <a:gd name="connsiteX7" fmla="*/ 10565296 w 13576852"/>
              <a:gd name="connsiteY7" fmla="*/ 129209 h 497829"/>
              <a:gd name="connsiteX8" fmla="*/ 11986591 w 13576852"/>
              <a:gd name="connsiteY8" fmla="*/ 496957 h 497829"/>
              <a:gd name="connsiteX9" fmla="*/ 13576852 w 13576852"/>
              <a:gd name="connsiteY9" fmla="*/ 0 h 497829"/>
              <a:gd name="connsiteX0" fmla="*/ 0 w 13668292"/>
              <a:gd name="connsiteY0" fmla="*/ 357863 h 367899"/>
              <a:gd name="connsiteX1" fmla="*/ 1302026 w 13668292"/>
              <a:gd name="connsiteY1" fmla="*/ 149141 h 367899"/>
              <a:gd name="connsiteX2" fmla="*/ 2097156 w 13668292"/>
              <a:gd name="connsiteY2" fmla="*/ 298228 h 367899"/>
              <a:gd name="connsiteX3" fmla="*/ 3747052 w 13668292"/>
              <a:gd name="connsiteY3" fmla="*/ 49750 h 367899"/>
              <a:gd name="connsiteX4" fmla="*/ 4959626 w 13668292"/>
              <a:gd name="connsiteY4" fmla="*/ 328045 h 367899"/>
              <a:gd name="connsiteX5" fmla="*/ 6808304 w 13668292"/>
              <a:gd name="connsiteY5" fmla="*/ 9993 h 367899"/>
              <a:gd name="connsiteX6" fmla="*/ 8696739 w 13668292"/>
              <a:gd name="connsiteY6" fmla="*/ 337984 h 367899"/>
              <a:gd name="connsiteX7" fmla="*/ 10565296 w 13668292"/>
              <a:gd name="connsiteY7" fmla="*/ 54 h 367899"/>
              <a:gd name="connsiteX8" fmla="*/ 11986591 w 13668292"/>
              <a:gd name="connsiteY8" fmla="*/ 367802 h 367899"/>
              <a:gd name="connsiteX9" fmla="*/ 13668292 w 13668292"/>
              <a:gd name="connsiteY9" fmla="*/ 23245 h 367899"/>
              <a:gd name="connsiteX0" fmla="*/ 0 w 13656717"/>
              <a:gd name="connsiteY0" fmla="*/ 450460 h 450460"/>
              <a:gd name="connsiteX1" fmla="*/ 1290451 w 13656717"/>
              <a:gd name="connsiteY1" fmla="*/ 149141 h 450460"/>
              <a:gd name="connsiteX2" fmla="*/ 2085581 w 13656717"/>
              <a:gd name="connsiteY2" fmla="*/ 298228 h 450460"/>
              <a:gd name="connsiteX3" fmla="*/ 3735477 w 13656717"/>
              <a:gd name="connsiteY3" fmla="*/ 49750 h 450460"/>
              <a:gd name="connsiteX4" fmla="*/ 4948051 w 13656717"/>
              <a:gd name="connsiteY4" fmla="*/ 328045 h 450460"/>
              <a:gd name="connsiteX5" fmla="*/ 6796729 w 13656717"/>
              <a:gd name="connsiteY5" fmla="*/ 9993 h 450460"/>
              <a:gd name="connsiteX6" fmla="*/ 8685164 w 13656717"/>
              <a:gd name="connsiteY6" fmla="*/ 337984 h 450460"/>
              <a:gd name="connsiteX7" fmla="*/ 10553721 w 13656717"/>
              <a:gd name="connsiteY7" fmla="*/ 54 h 450460"/>
              <a:gd name="connsiteX8" fmla="*/ 11975016 w 13656717"/>
              <a:gd name="connsiteY8" fmla="*/ 367802 h 450460"/>
              <a:gd name="connsiteX9" fmla="*/ 13656717 w 13656717"/>
              <a:gd name="connsiteY9" fmla="*/ 23245 h 450460"/>
              <a:gd name="connsiteX0" fmla="*/ 0 w 13922935"/>
              <a:gd name="connsiteY0" fmla="*/ 149518 h 367899"/>
              <a:gd name="connsiteX1" fmla="*/ 1556669 w 13922935"/>
              <a:gd name="connsiteY1" fmla="*/ 149141 h 367899"/>
              <a:gd name="connsiteX2" fmla="*/ 2351799 w 13922935"/>
              <a:gd name="connsiteY2" fmla="*/ 298228 h 367899"/>
              <a:gd name="connsiteX3" fmla="*/ 4001695 w 13922935"/>
              <a:gd name="connsiteY3" fmla="*/ 49750 h 367899"/>
              <a:gd name="connsiteX4" fmla="*/ 5214269 w 13922935"/>
              <a:gd name="connsiteY4" fmla="*/ 328045 h 367899"/>
              <a:gd name="connsiteX5" fmla="*/ 7062947 w 13922935"/>
              <a:gd name="connsiteY5" fmla="*/ 9993 h 367899"/>
              <a:gd name="connsiteX6" fmla="*/ 8951382 w 13922935"/>
              <a:gd name="connsiteY6" fmla="*/ 337984 h 367899"/>
              <a:gd name="connsiteX7" fmla="*/ 10819939 w 13922935"/>
              <a:gd name="connsiteY7" fmla="*/ 54 h 367899"/>
              <a:gd name="connsiteX8" fmla="*/ 12241234 w 13922935"/>
              <a:gd name="connsiteY8" fmla="*/ 367802 h 367899"/>
              <a:gd name="connsiteX9" fmla="*/ 13922935 w 13922935"/>
              <a:gd name="connsiteY9" fmla="*/ 23245 h 367899"/>
              <a:gd name="connsiteX0" fmla="*/ 0 w 13610418"/>
              <a:gd name="connsiteY0" fmla="*/ 265264 h 367899"/>
              <a:gd name="connsiteX1" fmla="*/ 1244152 w 13610418"/>
              <a:gd name="connsiteY1" fmla="*/ 149141 h 367899"/>
              <a:gd name="connsiteX2" fmla="*/ 2039282 w 13610418"/>
              <a:gd name="connsiteY2" fmla="*/ 298228 h 367899"/>
              <a:gd name="connsiteX3" fmla="*/ 3689178 w 13610418"/>
              <a:gd name="connsiteY3" fmla="*/ 49750 h 367899"/>
              <a:gd name="connsiteX4" fmla="*/ 4901752 w 13610418"/>
              <a:gd name="connsiteY4" fmla="*/ 328045 h 367899"/>
              <a:gd name="connsiteX5" fmla="*/ 6750430 w 13610418"/>
              <a:gd name="connsiteY5" fmla="*/ 9993 h 367899"/>
              <a:gd name="connsiteX6" fmla="*/ 8638865 w 13610418"/>
              <a:gd name="connsiteY6" fmla="*/ 337984 h 367899"/>
              <a:gd name="connsiteX7" fmla="*/ 10507422 w 13610418"/>
              <a:gd name="connsiteY7" fmla="*/ 54 h 367899"/>
              <a:gd name="connsiteX8" fmla="*/ 11928717 w 13610418"/>
              <a:gd name="connsiteY8" fmla="*/ 367802 h 367899"/>
              <a:gd name="connsiteX9" fmla="*/ 13610418 w 13610418"/>
              <a:gd name="connsiteY9" fmla="*/ 23245 h 367899"/>
              <a:gd name="connsiteX0" fmla="*/ 0 w 13610418"/>
              <a:gd name="connsiteY0" fmla="*/ 265264 h 367899"/>
              <a:gd name="connsiteX1" fmla="*/ 1174704 w 13610418"/>
              <a:gd name="connsiteY1" fmla="*/ 276463 h 367899"/>
              <a:gd name="connsiteX2" fmla="*/ 2039282 w 13610418"/>
              <a:gd name="connsiteY2" fmla="*/ 298228 h 367899"/>
              <a:gd name="connsiteX3" fmla="*/ 3689178 w 13610418"/>
              <a:gd name="connsiteY3" fmla="*/ 49750 h 367899"/>
              <a:gd name="connsiteX4" fmla="*/ 4901752 w 13610418"/>
              <a:gd name="connsiteY4" fmla="*/ 328045 h 367899"/>
              <a:gd name="connsiteX5" fmla="*/ 6750430 w 13610418"/>
              <a:gd name="connsiteY5" fmla="*/ 9993 h 367899"/>
              <a:gd name="connsiteX6" fmla="*/ 8638865 w 13610418"/>
              <a:gd name="connsiteY6" fmla="*/ 337984 h 367899"/>
              <a:gd name="connsiteX7" fmla="*/ 10507422 w 13610418"/>
              <a:gd name="connsiteY7" fmla="*/ 54 h 367899"/>
              <a:gd name="connsiteX8" fmla="*/ 11928717 w 13610418"/>
              <a:gd name="connsiteY8" fmla="*/ 367802 h 367899"/>
              <a:gd name="connsiteX9" fmla="*/ 13610418 w 13610418"/>
              <a:gd name="connsiteY9" fmla="*/ 23245 h 367899"/>
              <a:gd name="connsiteX0" fmla="*/ 0 w 13621993"/>
              <a:gd name="connsiteY0" fmla="*/ 207390 h 367899"/>
              <a:gd name="connsiteX1" fmla="*/ 1186279 w 13621993"/>
              <a:gd name="connsiteY1" fmla="*/ 276463 h 367899"/>
              <a:gd name="connsiteX2" fmla="*/ 2050857 w 13621993"/>
              <a:gd name="connsiteY2" fmla="*/ 298228 h 367899"/>
              <a:gd name="connsiteX3" fmla="*/ 3700753 w 13621993"/>
              <a:gd name="connsiteY3" fmla="*/ 49750 h 367899"/>
              <a:gd name="connsiteX4" fmla="*/ 4913327 w 13621993"/>
              <a:gd name="connsiteY4" fmla="*/ 328045 h 367899"/>
              <a:gd name="connsiteX5" fmla="*/ 6762005 w 13621993"/>
              <a:gd name="connsiteY5" fmla="*/ 9993 h 367899"/>
              <a:gd name="connsiteX6" fmla="*/ 8650440 w 13621993"/>
              <a:gd name="connsiteY6" fmla="*/ 337984 h 367899"/>
              <a:gd name="connsiteX7" fmla="*/ 10518997 w 13621993"/>
              <a:gd name="connsiteY7" fmla="*/ 54 h 367899"/>
              <a:gd name="connsiteX8" fmla="*/ 11940292 w 13621993"/>
              <a:gd name="connsiteY8" fmla="*/ 367802 h 367899"/>
              <a:gd name="connsiteX9" fmla="*/ 13621993 w 13621993"/>
              <a:gd name="connsiteY9" fmla="*/ 23245 h 367899"/>
              <a:gd name="connsiteX0" fmla="*/ 0 w 13621993"/>
              <a:gd name="connsiteY0" fmla="*/ 207390 h 367899"/>
              <a:gd name="connsiteX1" fmla="*/ 1186279 w 13621993"/>
              <a:gd name="connsiteY1" fmla="*/ 276463 h 367899"/>
              <a:gd name="connsiteX2" fmla="*/ 2050857 w 13621993"/>
              <a:gd name="connsiteY2" fmla="*/ 298228 h 367899"/>
              <a:gd name="connsiteX3" fmla="*/ 3700753 w 13621993"/>
              <a:gd name="connsiteY3" fmla="*/ 49750 h 367899"/>
              <a:gd name="connsiteX4" fmla="*/ 4913327 w 13621993"/>
              <a:gd name="connsiteY4" fmla="*/ 328045 h 367899"/>
              <a:gd name="connsiteX5" fmla="*/ 6762005 w 13621993"/>
              <a:gd name="connsiteY5" fmla="*/ 9993 h 367899"/>
              <a:gd name="connsiteX6" fmla="*/ 8650440 w 13621993"/>
              <a:gd name="connsiteY6" fmla="*/ 337984 h 367899"/>
              <a:gd name="connsiteX7" fmla="*/ 10518997 w 13621993"/>
              <a:gd name="connsiteY7" fmla="*/ 54 h 367899"/>
              <a:gd name="connsiteX8" fmla="*/ 11940292 w 13621993"/>
              <a:gd name="connsiteY8" fmla="*/ 367802 h 367899"/>
              <a:gd name="connsiteX9" fmla="*/ 13621993 w 13621993"/>
              <a:gd name="connsiteY9" fmla="*/ 23245 h 367899"/>
              <a:gd name="connsiteX0" fmla="*/ 0 w 13621993"/>
              <a:gd name="connsiteY0" fmla="*/ 207390 h 367899"/>
              <a:gd name="connsiteX1" fmla="*/ 1186279 w 13621993"/>
              <a:gd name="connsiteY1" fmla="*/ 276463 h 367899"/>
              <a:gd name="connsiteX2" fmla="*/ 2050857 w 13621993"/>
              <a:gd name="connsiteY2" fmla="*/ 298228 h 367899"/>
              <a:gd name="connsiteX3" fmla="*/ 3700753 w 13621993"/>
              <a:gd name="connsiteY3" fmla="*/ 49750 h 367899"/>
              <a:gd name="connsiteX4" fmla="*/ 4913327 w 13621993"/>
              <a:gd name="connsiteY4" fmla="*/ 328045 h 367899"/>
              <a:gd name="connsiteX5" fmla="*/ 6762005 w 13621993"/>
              <a:gd name="connsiteY5" fmla="*/ 9993 h 367899"/>
              <a:gd name="connsiteX6" fmla="*/ 8650440 w 13621993"/>
              <a:gd name="connsiteY6" fmla="*/ 337984 h 367899"/>
              <a:gd name="connsiteX7" fmla="*/ 10518997 w 13621993"/>
              <a:gd name="connsiteY7" fmla="*/ 54 h 367899"/>
              <a:gd name="connsiteX8" fmla="*/ 11940292 w 13621993"/>
              <a:gd name="connsiteY8" fmla="*/ 367802 h 367899"/>
              <a:gd name="connsiteX9" fmla="*/ 13621993 w 13621993"/>
              <a:gd name="connsiteY9" fmla="*/ 23245 h 36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21993" h="367899">
                <a:moveTo>
                  <a:pt x="0" y="207390"/>
                </a:moveTo>
                <a:cubicBezTo>
                  <a:pt x="476250" y="107998"/>
                  <a:pt x="786596" y="215024"/>
                  <a:pt x="1186279" y="276463"/>
                </a:cubicBezTo>
                <a:cubicBezTo>
                  <a:pt x="1585962" y="337902"/>
                  <a:pt x="1631778" y="336013"/>
                  <a:pt x="2050857" y="298228"/>
                </a:cubicBezTo>
                <a:cubicBezTo>
                  <a:pt x="2469936" y="260443"/>
                  <a:pt x="3223675" y="44781"/>
                  <a:pt x="3700753" y="49750"/>
                </a:cubicBezTo>
                <a:cubicBezTo>
                  <a:pt x="4177831" y="54719"/>
                  <a:pt x="4403118" y="334671"/>
                  <a:pt x="4913327" y="328045"/>
                </a:cubicBezTo>
                <a:cubicBezTo>
                  <a:pt x="5423536" y="321419"/>
                  <a:pt x="6139153" y="8337"/>
                  <a:pt x="6762005" y="9993"/>
                </a:cubicBezTo>
                <a:cubicBezTo>
                  <a:pt x="7384857" y="11649"/>
                  <a:pt x="8024275" y="339640"/>
                  <a:pt x="8650440" y="337984"/>
                </a:cubicBezTo>
                <a:cubicBezTo>
                  <a:pt x="9276605" y="336328"/>
                  <a:pt x="9970688" y="-4916"/>
                  <a:pt x="10518997" y="54"/>
                </a:cubicBezTo>
                <a:cubicBezTo>
                  <a:pt x="11067306" y="5024"/>
                  <a:pt x="11423126" y="363937"/>
                  <a:pt x="11940292" y="367802"/>
                </a:cubicBezTo>
                <a:cubicBezTo>
                  <a:pt x="12457458" y="371667"/>
                  <a:pt x="13077825" y="260956"/>
                  <a:pt x="13621993" y="23245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2"/>
                </a:gs>
                <a:gs pos="31000">
                  <a:schemeClr val="accent2"/>
                </a:gs>
                <a:gs pos="73000">
                  <a:schemeClr val="accent1">
                    <a:alpha val="52000"/>
                  </a:schemeClr>
                </a:gs>
                <a:gs pos="95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8EEC9CA-5C6A-447C-873F-FF1523BBAD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C233679-932D-43D8-8AFB-1DD0A18860D5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AA4E59-5E25-4103-9B62-76C54BCCB5ED}"/>
              </a:ext>
            </a:extLst>
          </p:cNvPr>
          <p:cNvSpPr txBox="1"/>
          <p:nvPr userDrawn="1"/>
        </p:nvSpPr>
        <p:spPr>
          <a:xfrm>
            <a:off x="11022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DE820AC-D1FF-4786-B672-0A158EE199EE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C1FC003-A6C2-406E-9E52-A5D8723C671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8" name="标题 17">
            <a:extLst>
              <a:ext uri="{FF2B5EF4-FFF2-40B4-BE49-F238E27FC236}">
                <a16:creationId xmlns:a16="http://schemas.microsoft.com/office/drawing/2014/main" id="{665E8B64-B922-45FF-9CDF-3139148FA4A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18F3700C-DA91-4B62-A72F-4C7E48E3814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1860072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尺子时间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E7A815C0-018D-41E6-94FE-34CA6A7877A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1555B6-B8D5-44F8-BEB1-0A96DD1AB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D6F2396-9339-4C9C-94FB-E76A5BF0A9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  <p:sp>
        <p:nvSpPr>
          <p:cNvPr id="10" name="矩形: 圆顶角 9">
            <a:extLst>
              <a:ext uri="{FF2B5EF4-FFF2-40B4-BE49-F238E27FC236}">
                <a16:creationId xmlns:a16="http://schemas.microsoft.com/office/drawing/2014/main" id="{94D92B3B-98A1-4943-99BE-B20DB2811677}"/>
              </a:ext>
            </a:extLst>
          </p:cNvPr>
          <p:cNvSpPr/>
          <p:nvPr userDrawn="1"/>
        </p:nvSpPr>
        <p:spPr>
          <a:xfrm>
            <a:off x="-132202" y="5529506"/>
            <a:ext cx="11665389" cy="591765"/>
          </a:xfrm>
          <a:prstGeom prst="round2SameRect">
            <a:avLst>
              <a:gd name="adj1" fmla="val 26447"/>
              <a:gd name="adj2" fmla="val 0"/>
            </a:avLst>
          </a:prstGeom>
          <a:gradFill flip="none" rotWithShape="1">
            <a:gsLst>
              <a:gs pos="20000">
                <a:schemeClr val="accent1">
                  <a:alpha val="80000"/>
                </a:schemeClr>
              </a:gs>
              <a:gs pos="100000">
                <a:schemeClr val="accent2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微软雅黑 Light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625A313-C098-4F37-BDE5-48547E8F72C7}"/>
              </a:ext>
            </a:extLst>
          </p:cNvPr>
          <p:cNvGrpSpPr/>
          <p:nvPr userDrawn="1"/>
        </p:nvGrpSpPr>
        <p:grpSpPr>
          <a:xfrm>
            <a:off x="742856" y="5652387"/>
            <a:ext cx="10442575" cy="346002"/>
            <a:chOff x="874713" y="3126214"/>
            <a:chExt cx="10442575" cy="605572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4394430-EB7C-49B8-8855-A94DC949C75C}"/>
                </a:ext>
              </a:extLst>
            </p:cNvPr>
            <p:cNvCxnSpPr>
              <a:cxnSpLocks/>
            </p:cNvCxnSpPr>
            <p:nvPr/>
          </p:nvCxnSpPr>
          <p:spPr>
            <a:xfrm>
              <a:off x="874713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A502EC1-A547-4739-A312-31059DB4BE8B}"/>
                </a:ext>
              </a:extLst>
            </p:cNvPr>
            <p:cNvCxnSpPr>
              <a:cxnSpLocks/>
            </p:cNvCxnSpPr>
            <p:nvPr/>
          </p:nvCxnSpPr>
          <p:spPr>
            <a:xfrm>
              <a:off x="99902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33D1902-F5F4-4EB8-9FCC-56AF64FC7385}"/>
                </a:ext>
              </a:extLst>
            </p:cNvPr>
            <p:cNvCxnSpPr>
              <a:cxnSpLocks/>
            </p:cNvCxnSpPr>
            <p:nvPr/>
          </p:nvCxnSpPr>
          <p:spPr>
            <a:xfrm>
              <a:off x="112334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EFE8BD4-FD03-4BA5-94C7-6E6594648F42}"/>
                </a:ext>
              </a:extLst>
            </p:cNvPr>
            <p:cNvCxnSpPr>
              <a:cxnSpLocks/>
            </p:cNvCxnSpPr>
            <p:nvPr/>
          </p:nvCxnSpPr>
          <p:spPr>
            <a:xfrm>
              <a:off x="124766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DF4C9E8-4FF8-4A54-96C7-CB9CD9B64F76}"/>
                </a:ext>
              </a:extLst>
            </p:cNvPr>
            <p:cNvCxnSpPr>
              <a:cxnSpLocks/>
            </p:cNvCxnSpPr>
            <p:nvPr/>
          </p:nvCxnSpPr>
          <p:spPr>
            <a:xfrm>
              <a:off x="137197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7AEE888-55B3-45D0-9664-E0CC5030453A}"/>
                </a:ext>
              </a:extLst>
            </p:cNvPr>
            <p:cNvCxnSpPr>
              <a:cxnSpLocks/>
            </p:cNvCxnSpPr>
            <p:nvPr/>
          </p:nvCxnSpPr>
          <p:spPr>
            <a:xfrm>
              <a:off x="162060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2AFE25F-B854-4DFE-AD2E-DD9E9E20A06F}"/>
                </a:ext>
              </a:extLst>
            </p:cNvPr>
            <p:cNvCxnSpPr>
              <a:cxnSpLocks/>
            </p:cNvCxnSpPr>
            <p:nvPr/>
          </p:nvCxnSpPr>
          <p:spPr>
            <a:xfrm>
              <a:off x="186924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53E71F0-AAA3-4E0E-9D64-20704929156C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9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4505A81-F431-44C0-A02C-4C320216BFF4}"/>
                </a:ext>
              </a:extLst>
            </p:cNvPr>
            <p:cNvCxnSpPr>
              <a:cxnSpLocks/>
            </p:cNvCxnSpPr>
            <p:nvPr/>
          </p:nvCxnSpPr>
          <p:spPr>
            <a:xfrm>
              <a:off x="174492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149ABE9-F7D1-4AA6-9764-9BDEEF5CB744}"/>
                </a:ext>
              </a:extLst>
            </p:cNvPr>
            <p:cNvCxnSpPr>
              <a:cxnSpLocks/>
            </p:cNvCxnSpPr>
            <p:nvPr/>
          </p:nvCxnSpPr>
          <p:spPr>
            <a:xfrm>
              <a:off x="199355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291DC28-168A-4685-8FC6-B6F4A6C892E3}"/>
                </a:ext>
              </a:extLst>
            </p:cNvPr>
            <p:cNvCxnSpPr>
              <a:cxnSpLocks/>
            </p:cNvCxnSpPr>
            <p:nvPr/>
          </p:nvCxnSpPr>
          <p:spPr>
            <a:xfrm>
              <a:off x="211787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8B5B1A2-AC99-4BE8-8F8B-EC09DDAE147B}"/>
                </a:ext>
              </a:extLst>
            </p:cNvPr>
            <p:cNvCxnSpPr>
              <a:cxnSpLocks/>
            </p:cNvCxnSpPr>
            <p:nvPr/>
          </p:nvCxnSpPr>
          <p:spPr>
            <a:xfrm>
              <a:off x="224218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E08A9C2-4F7D-4111-9BB1-DD732E552BAA}"/>
                </a:ext>
              </a:extLst>
            </p:cNvPr>
            <p:cNvCxnSpPr>
              <a:cxnSpLocks/>
            </p:cNvCxnSpPr>
            <p:nvPr/>
          </p:nvCxnSpPr>
          <p:spPr>
            <a:xfrm>
              <a:off x="2366505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BAD4D04-F196-4F3D-9846-A5C192F55330}"/>
                </a:ext>
              </a:extLst>
            </p:cNvPr>
            <p:cNvCxnSpPr>
              <a:cxnSpLocks/>
            </p:cNvCxnSpPr>
            <p:nvPr/>
          </p:nvCxnSpPr>
          <p:spPr>
            <a:xfrm>
              <a:off x="249082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4A6124F-95D4-4441-B9FD-6F86FB0FF13B}"/>
                </a:ext>
              </a:extLst>
            </p:cNvPr>
            <p:cNvCxnSpPr>
              <a:cxnSpLocks/>
            </p:cNvCxnSpPr>
            <p:nvPr/>
          </p:nvCxnSpPr>
          <p:spPr>
            <a:xfrm>
              <a:off x="261513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A60C5F9-FD7C-4AFB-BC84-869DF7E52D92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5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DE5F532-E047-46D5-A821-112D3C3AB32E}"/>
                </a:ext>
              </a:extLst>
            </p:cNvPr>
            <p:cNvCxnSpPr>
              <a:cxnSpLocks/>
            </p:cNvCxnSpPr>
            <p:nvPr/>
          </p:nvCxnSpPr>
          <p:spPr>
            <a:xfrm>
              <a:off x="286376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6B65477-41A7-4C69-B7F4-17111248561D}"/>
                </a:ext>
              </a:extLst>
            </p:cNvPr>
            <p:cNvCxnSpPr>
              <a:cxnSpLocks/>
            </p:cNvCxnSpPr>
            <p:nvPr/>
          </p:nvCxnSpPr>
          <p:spPr>
            <a:xfrm>
              <a:off x="298808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5B0BD52-33B3-43C5-9624-7CB9C49957C6}"/>
                </a:ext>
              </a:extLst>
            </p:cNvPr>
            <p:cNvCxnSpPr>
              <a:cxnSpLocks/>
            </p:cNvCxnSpPr>
            <p:nvPr/>
          </p:nvCxnSpPr>
          <p:spPr>
            <a:xfrm>
              <a:off x="311240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E21DD2E-D8E3-40B6-A851-054A0761C7CD}"/>
                </a:ext>
              </a:extLst>
            </p:cNvPr>
            <p:cNvCxnSpPr>
              <a:cxnSpLocks/>
            </p:cNvCxnSpPr>
            <p:nvPr/>
          </p:nvCxnSpPr>
          <p:spPr>
            <a:xfrm>
              <a:off x="323671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888B1B3F-2A4C-4499-A737-6D095E3691FC}"/>
                </a:ext>
              </a:extLst>
            </p:cNvPr>
            <p:cNvCxnSpPr>
              <a:cxnSpLocks/>
            </p:cNvCxnSpPr>
            <p:nvPr/>
          </p:nvCxnSpPr>
          <p:spPr>
            <a:xfrm>
              <a:off x="336103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80B2B55-045B-4A40-BC91-C69B14152AEB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4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B984F75-AB5C-4F53-A88D-14383E7369E5}"/>
                </a:ext>
              </a:extLst>
            </p:cNvPr>
            <p:cNvCxnSpPr>
              <a:cxnSpLocks/>
            </p:cNvCxnSpPr>
            <p:nvPr/>
          </p:nvCxnSpPr>
          <p:spPr>
            <a:xfrm>
              <a:off x="360966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CD66030B-8A88-44FC-B185-B4A0E251298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98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0A01A74-A594-498B-AB22-C9DCAD104F77}"/>
                </a:ext>
              </a:extLst>
            </p:cNvPr>
            <p:cNvCxnSpPr>
              <a:cxnSpLocks/>
            </p:cNvCxnSpPr>
            <p:nvPr/>
          </p:nvCxnSpPr>
          <p:spPr>
            <a:xfrm>
              <a:off x="3858297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4E32E09A-07F9-41A4-A06B-B2CEA1642F02}"/>
                </a:ext>
              </a:extLst>
            </p:cNvPr>
            <p:cNvCxnSpPr>
              <a:cxnSpLocks/>
            </p:cNvCxnSpPr>
            <p:nvPr/>
          </p:nvCxnSpPr>
          <p:spPr>
            <a:xfrm>
              <a:off x="398261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12830EAA-80EC-49FE-9A4D-EDB3D36D22A0}"/>
                </a:ext>
              </a:extLst>
            </p:cNvPr>
            <p:cNvCxnSpPr>
              <a:cxnSpLocks/>
            </p:cNvCxnSpPr>
            <p:nvPr/>
          </p:nvCxnSpPr>
          <p:spPr>
            <a:xfrm>
              <a:off x="410692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EE29DFB8-E49D-4C8D-8FD3-3D18B0BFE2C4}"/>
                </a:ext>
              </a:extLst>
            </p:cNvPr>
            <p:cNvCxnSpPr>
              <a:cxnSpLocks/>
            </p:cNvCxnSpPr>
            <p:nvPr/>
          </p:nvCxnSpPr>
          <p:spPr>
            <a:xfrm>
              <a:off x="423124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DCF2687-FCB7-42F0-8A2F-9DFFF9B632F0}"/>
                </a:ext>
              </a:extLst>
            </p:cNvPr>
            <p:cNvCxnSpPr>
              <a:cxnSpLocks/>
            </p:cNvCxnSpPr>
            <p:nvPr/>
          </p:nvCxnSpPr>
          <p:spPr>
            <a:xfrm>
              <a:off x="435556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F81ABFF-10AD-4187-987E-A8CD478990AB}"/>
                </a:ext>
              </a:extLst>
            </p:cNvPr>
            <p:cNvCxnSpPr>
              <a:cxnSpLocks/>
            </p:cNvCxnSpPr>
            <p:nvPr/>
          </p:nvCxnSpPr>
          <p:spPr>
            <a:xfrm>
              <a:off x="447987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C9423A1-06DC-4D74-ABD2-8DD2E6098691}"/>
                </a:ext>
              </a:extLst>
            </p:cNvPr>
            <p:cNvCxnSpPr>
              <a:cxnSpLocks/>
            </p:cNvCxnSpPr>
            <p:nvPr/>
          </p:nvCxnSpPr>
          <p:spPr>
            <a:xfrm>
              <a:off x="460419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468B047-258F-4EEE-9709-13F00EF50855}"/>
                </a:ext>
              </a:extLst>
            </p:cNvPr>
            <p:cNvCxnSpPr>
              <a:cxnSpLocks/>
            </p:cNvCxnSpPr>
            <p:nvPr/>
          </p:nvCxnSpPr>
          <p:spPr>
            <a:xfrm>
              <a:off x="472850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B06DF87-E52B-43C4-843B-66989CF2FC42}"/>
                </a:ext>
              </a:extLst>
            </p:cNvPr>
            <p:cNvCxnSpPr>
              <a:cxnSpLocks/>
            </p:cNvCxnSpPr>
            <p:nvPr/>
          </p:nvCxnSpPr>
          <p:spPr>
            <a:xfrm>
              <a:off x="485282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48336664-0BB6-4255-B22C-DDE4816D96BA}"/>
                </a:ext>
              </a:extLst>
            </p:cNvPr>
            <p:cNvCxnSpPr>
              <a:cxnSpLocks/>
            </p:cNvCxnSpPr>
            <p:nvPr/>
          </p:nvCxnSpPr>
          <p:spPr>
            <a:xfrm>
              <a:off x="497714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D459DC00-FA5C-43F4-845C-2B8CD57FDD7B}"/>
                </a:ext>
              </a:extLst>
            </p:cNvPr>
            <p:cNvCxnSpPr>
              <a:cxnSpLocks/>
            </p:cNvCxnSpPr>
            <p:nvPr/>
          </p:nvCxnSpPr>
          <p:spPr>
            <a:xfrm>
              <a:off x="510145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7A68170B-021D-47BD-9601-C1CD9E5F6054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7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CE5108B8-0475-4323-B7CF-61BE1AD62620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89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982B7DEB-4B31-42DE-AD57-399D25F953DA}"/>
                </a:ext>
              </a:extLst>
            </p:cNvPr>
            <p:cNvCxnSpPr>
              <a:cxnSpLocks/>
            </p:cNvCxnSpPr>
            <p:nvPr/>
          </p:nvCxnSpPr>
          <p:spPr>
            <a:xfrm>
              <a:off x="547440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EB388EC8-4C40-4AC8-BBD3-8E062EA3B5DB}"/>
                </a:ext>
              </a:extLst>
            </p:cNvPr>
            <p:cNvCxnSpPr>
              <a:cxnSpLocks/>
            </p:cNvCxnSpPr>
            <p:nvPr/>
          </p:nvCxnSpPr>
          <p:spPr>
            <a:xfrm>
              <a:off x="559872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EFD7204-A9AF-4AA5-8466-5608AC622911}"/>
                </a:ext>
              </a:extLst>
            </p:cNvPr>
            <p:cNvCxnSpPr>
              <a:cxnSpLocks/>
            </p:cNvCxnSpPr>
            <p:nvPr/>
          </p:nvCxnSpPr>
          <p:spPr>
            <a:xfrm>
              <a:off x="572303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1390EE4-BAAB-4A1A-9DF3-95C401F8747D}"/>
                </a:ext>
              </a:extLst>
            </p:cNvPr>
            <p:cNvCxnSpPr>
              <a:cxnSpLocks/>
            </p:cNvCxnSpPr>
            <p:nvPr/>
          </p:nvCxnSpPr>
          <p:spPr>
            <a:xfrm>
              <a:off x="584735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5FA4B33-52BD-4217-A184-D8B552EF4659}"/>
                </a:ext>
              </a:extLst>
            </p:cNvPr>
            <p:cNvCxnSpPr>
              <a:cxnSpLocks/>
            </p:cNvCxnSpPr>
            <p:nvPr/>
          </p:nvCxnSpPr>
          <p:spPr>
            <a:xfrm>
              <a:off x="597166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E2F2E815-64B9-46BD-B2F1-6F4B7E13B6E7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8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755F7900-62F2-4DB1-BD78-6235E96D8443}"/>
                </a:ext>
              </a:extLst>
            </p:cNvPr>
            <p:cNvCxnSpPr>
              <a:cxnSpLocks/>
            </p:cNvCxnSpPr>
            <p:nvPr/>
          </p:nvCxnSpPr>
          <p:spPr>
            <a:xfrm>
              <a:off x="622030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0DAA6A8-C090-4090-A70D-FF0235749D38}"/>
                </a:ext>
              </a:extLst>
            </p:cNvPr>
            <p:cNvCxnSpPr>
              <a:cxnSpLocks/>
            </p:cNvCxnSpPr>
            <p:nvPr/>
          </p:nvCxnSpPr>
          <p:spPr>
            <a:xfrm>
              <a:off x="634461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68E02A17-C22D-49C6-BECF-3F6672767F4F}"/>
                </a:ext>
              </a:extLst>
            </p:cNvPr>
            <p:cNvCxnSpPr>
              <a:cxnSpLocks/>
            </p:cNvCxnSpPr>
            <p:nvPr/>
          </p:nvCxnSpPr>
          <p:spPr>
            <a:xfrm>
              <a:off x="646893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5070DDF-5F2D-41E3-9307-0F630BD419C6}"/>
                </a:ext>
              </a:extLst>
            </p:cNvPr>
            <p:cNvCxnSpPr>
              <a:cxnSpLocks/>
            </p:cNvCxnSpPr>
            <p:nvPr/>
          </p:nvCxnSpPr>
          <p:spPr>
            <a:xfrm>
              <a:off x="659324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CE075C3-E6EF-4632-B38D-2E9AE3AD5B9D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6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B7C9AA8-3153-46C5-8386-897C9C68BCE1}"/>
                </a:ext>
              </a:extLst>
            </p:cNvPr>
            <p:cNvCxnSpPr>
              <a:cxnSpLocks/>
            </p:cNvCxnSpPr>
            <p:nvPr/>
          </p:nvCxnSpPr>
          <p:spPr>
            <a:xfrm>
              <a:off x="6841881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A5DC0781-6503-40C6-8C89-AD9B4DF73C92}"/>
                </a:ext>
              </a:extLst>
            </p:cNvPr>
            <p:cNvCxnSpPr>
              <a:cxnSpLocks/>
            </p:cNvCxnSpPr>
            <p:nvPr/>
          </p:nvCxnSpPr>
          <p:spPr>
            <a:xfrm>
              <a:off x="696619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829C94E8-D037-4338-9B23-DFB3E964A56A}"/>
                </a:ext>
              </a:extLst>
            </p:cNvPr>
            <p:cNvCxnSpPr>
              <a:cxnSpLocks/>
            </p:cNvCxnSpPr>
            <p:nvPr/>
          </p:nvCxnSpPr>
          <p:spPr>
            <a:xfrm>
              <a:off x="709051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3D486E45-E714-4419-A017-3092D836E605}"/>
                </a:ext>
              </a:extLst>
            </p:cNvPr>
            <p:cNvCxnSpPr>
              <a:cxnSpLocks/>
            </p:cNvCxnSpPr>
            <p:nvPr/>
          </p:nvCxnSpPr>
          <p:spPr>
            <a:xfrm>
              <a:off x="721482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FC9DC278-A62F-4C99-8133-F9B076ED7905}"/>
                </a:ext>
              </a:extLst>
            </p:cNvPr>
            <p:cNvCxnSpPr>
              <a:cxnSpLocks/>
            </p:cNvCxnSpPr>
            <p:nvPr/>
          </p:nvCxnSpPr>
          <p:spPr>
            <a:xfrm>
              <a:off x="733914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F713352-BD27-4440-BB4D-D944DD037109}"/>
                </a:ext>
              </a:extLst>
            </p:cNvPr>
            <p:cNvCxnSpPr>
              <a:cxnSpLocks/>
            </p:cNvCxnSpPr>
            <p:nvPr/>
          </p:nvCxnSpPr>
          <p:spPr>
            <a:xfrm>
              <a:off x="746346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649743CA-0AB3-420C-9E9E-BE3B4FEA9043}"/>
                </a:ext>
              </a:extLst>
            </p:cNvPr>
            <p:cNvCxnSpPr>
              <a:cxnSpLocks/>
            </p:cNvCxnSpPr>
            <p:nvPr/>
          </p:nvCxnSpPr>
          <p:spPr>
            <a:xfrm>
              <a:off x="758777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255A720A-ECF2-4A6F-ACA7-32CC5B0E9F82}"/>
                </a:ext>
              </a:extLst>
            </p:cNvPr>
            <p:cNvCxnSpPr>
              <a:cxnSpLocks/>
            </p:cNvCxnSpPr>
            <p:nvPr/>
          </p:nvCxnSpPr>
          <p:spPr>
            <a:xfrm>
              <a:off x="771209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73C30FBD-292B-43C8-BD01-17B21046F76E}"/>
                </a:ext>
              </a:extLst>
            </p:cNvPr>
            <p:cNvCxnSpPr>
              <a:cxnSpLocks/>
            </p:cNvCxnSpPr>
            <p:nvPr/>
          </p:nvCxnSpPr>
          <p:spPr>
            <a:xfrm>
              <a:off x="783640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CB9CD21-DD4E-4AC9-82DA-A314615FBB9D}"/>
                </a:ext>
              </a:extLst>
            </p:cNvPr>
            <p:cNvCxnSpPr>
              <a:cxnSpLocks/>
            </p:cNvCxnSpPr>
            <p:nvPr/>
          </p:nvCxnSpPr>
          <p:spPr>
            <a:xfrm>
              <a:off x="796072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5FEDFD6C-6455-4654-AD8D-83D78CAF6F8E}"/>
                </a:ext>
              </a:extLst>
            </p:cNvPr>
            <p:cNvCxnSpPr>
              <a:cxnSpLocks/>
            </p:cNvCxnSpPr>
            <p:nvPr/>
          </p:nvCxnSpPr>
          <p:spPr>
            <a:xfrm>
              <a:off x="808504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7735C960-0CCE-4949-BACD-B577AA0A75AE}"/>
                </a:ext>
              </a:extLst>
            </p:cNvPr>
            <p:cNvCxnSpPr>
              <a:cxnSpLocks/>
            </p:cNvCxnSpPr>
            <p:nvPr/>
          </p:nvCxnSpPr>
          <p:spPr>
            <a:xfrm>
              <a:off x="820935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C5B1BC29-33DE-4EB8-B135-4E629C711589}"/>
                </a:ext>
              </a:extLst>
            </p:cNvPr>
            <p:cNvCxnSpPr>
              <a:cxnSpLocks/>
            </p:cNvCxnSpPr>
            <p:nvPr/>
          </p:nvCxnSpPr>
          <p:spPr>
            <a:xfrm>
              <a:off x="8333673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32A2FB8F-330D-4E2C-A0D1-DB5D93BDF721}"/>
                </a:ext>
              </a:extLst>
            </p:cNvPr>
            <p:cNvCxnSpPr>
              <a:cxnSpLocks/>
            </p:cNvCxnSpPr>
            <p:nvPr/>
          </p:nvCxnSpPr>
          <p:spPr>
            <a:xfrm>
              <a:off x="845798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E6731056-99C2-46D9-8E7C-F5A8C91E18D0}"/>
                </a:ext>
              </a:extLst>
            </p:cNvPr>
            <p:cNvCxnSpPr>
              <a:cxnSpLocks/>
            </p:cNvCxnSpPr>
            <p:nvPr/>
          </p:nvCxnSpPr>
          <p:spPr>
            <a:xfrm>
              <a:off x="858230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7B35D1C6-B363-4A54-A44E-6BAE948DE81A}"/>
                </a:ext>
              </a:extLst>
            </p:cNvPr>
            <p:cNvCxnSpPr>
              <a:cxnSpLocks/>
            </p:cNvCxnSpPr>
            <p:nvPr/>
          </p:nvCxnSpPr>
          <p:spPr>
            <a:xfrm>
              <a:off x="870662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F01F47F6-9B2C-4009-BBE2-E170DB6138B6}"/>
                </a:ext>
              </a:extLst>
            </p:cNvPr>
            <p:cNvCxnSpPr>
              <a:cxnSpLocks/>
            </p:cNvCxnSpPr>
            <p:nvPr/>
          </p:nvCxnSpPr>
          <p:spPr>
            <a:xfrm>
              <a:off x="883093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853DEC32-13A9-4958-AE0A-8B3843A72531}"/>
                </a:ext>
              </a:extLst>
            </p:cNvPr>
            <p:cNvCxnSpPr>
              <a:cxnSpLocks/>
            </p:cNvCxnSpPr>
            <p:nvPr/>
          </p:nvCxnSpPr>
          <p:spPr>
            <a:xfrm>
              <a:off x="895525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BEB49B67-84D0-4ECC-B64F-03F77FB08B46}"/>
                </a:ext>
              </a:extLst>
            </p:cNvPr>
            <p:cNvCxnSpPr>
              <a:cxnSpLocks/>
            </p:cNvCxnSpPr>
            <p:nvPr/>
          </p:nvCxnSpPr>
          <p:spPr>
            <a:xfrm>
              <a:off x="907956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038B7B34-5FFF-4004-A8CF-A92AF80041F3}"/>
                </a:ext>
              </a:extLst>
            </p:cNvPr>
            <p:cNvCxnSpPr>
              <a:cxnSpLocks/>
            </p:cNvCxnSpPr>
            <p:nvPr/>
          </p:nvCxnSpPr>
          <p:spPr>
            <a:xfrm>
              <a:off x="920388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75D8C279-9B1A-4532-99D9-2B174BA465CF}"/>
                </a:ext>
              </a:extLst>
            </p:cNvPr>
            <p:cNvCxnSpPr>
              <a:cxnSpLocks/>
            </p:cNvCxnSpPr>
            <p:nvPr/>
          </p:nvCxnSpPr>
          <p:spPr>
            <a:xfrm>
              <a:off x="932820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E9F7A177-5C99-466F-980B-6EE4092A7A18}"/>
                </a:ext>
              </a:extLst>
            </p:cNvPr>
            <p:cNvCxnSpPr>
              <a:cxnSpLocks/>
            </p:cNvCxnSpPr>
            <p:nvPr/>
          </p:nvCxnSpPr>
          <p:spPr>
            <a:xfrm>
              <a:off x="945251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997BE7A8-AC44-49E2-8F12-65399917BC00}"/>
                </a:ext>
              </a:extLst>
            </p:cNvPr>
            <p:cNvCxnSpPr>
              <a:cxnSpLocks/>
            </p:cNvCxnSpPr>
            <p:nvPr/>
          </p:nvCxnSpPr>
          <p:spPr>
            <a:xfrm>
              <a:off x="957683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43D5E490-8FE9-49F3-BDD6-204F42CA0FD5}"/>
                </a:ext>
              </a:extLst>
            </p:cNvPr>
            <p:cNvCxnSpPr>
              <a:cxnSpLocks/>
            </p:cNvCxnSpPr>
            <p:nvPr/>
          </p:nvCxnSpPr>
          <p:spPr>
            <a:xfrm>
              <a:off x="970114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13860810-0973-438A-A692-618FA742259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465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8E57F621-4B28-4EF6-908A-E60D53A560B5}"/>
                </a:ext>
              </a:extLst>
            </p:cNvPr>
            <p:cNvCxnSpPr>
              <a:cxnSpLocks/>
            </p:cNvCxnSpPr>
            <p:nvPr/>
          </p:nvCxnSpPr>
          <p:spPr>
            <a:xfrm>
              <a:off x="994978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EFE38F02-7CB7-44DF-B07E-3BE6F4D300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7409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0A861C8D-8DBC-42C2-B358-D8EF71390DAD}"/>
                </a:ext>
              </a:extLst>
            </p:cNvPr>
            <p:cNvCxnSpPr>
              <a:cxnSpLocks/>
            </p:cNvCxnSpPr>
            <p:nvPr/>
          </p:nvCxnSpPr>
          <p:spPr>
            <a:xfrm>
              <a:off x="1019841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7D338A8A-03F3-4728-A189-AEED7D41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04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33A1CB53-3C4D-4E24-A415-E25AD12E96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5677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9450F703-7431-4136-A9E3-36631E229661}"/>
                </a:ext>
              </a:extLst>
            </p:cNvPr>
            <p:cNvCxnSpPr>
              <a:cxnSpLocks/>
            </p:cNvCxnSpPr>
            <p:nvPr/>
          </p:nvCxnSpPr>
          <p:spPr>
            <a:xfrm>
              <a:off x="1032272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87B78367-775D-42E3-9860-E79B5B00C7C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136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AF800AF8-EB6A-448A-B6E6-2D17AD801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9993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05FCAF7D-B740-41F2-ACF8-52D026B0080D}"/>
                </a:ext>
              </a:extLst>
            </p:cNvPr>
            <p:cNvCxnSpPr>
              <a:cxnSpLocks/>
            </p:cNvCxnSpPr>
            <p:nvPr/>
          </p:nvCxnSpPr>
          <p:spPr>
            <a:xfrm>
              <a:off x="10944309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08DBA98C-076E-4AF1-9833-172046CB9CEB}"/>
                </a:ext>
              </a:extLst>
            </p:cNvPr>
            <p:cNvCxnSpPr>
              <a:cxnSpLocks/>
            </p:cNvCxnSpPr>
            <p:nvPr/>
          </p:nvCxnSpPr>
          <p:spPr>
            <a:xfrm>
              <a:off x="11068625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91A02BD1-3305-4A3F-BB08-AEC708BCF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192941" y="3388886"/>
              <a:ext cx="0" cy="342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7B75DB67-FABF-49EC-9F51-CF66279A11D1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126214"/>
              <a:ext cx="0" cy="60557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69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言带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E7A815C0-018D-41E6-94FE-34CA6A7877A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1555B6-B8D5-44F8-BEB1-0A96DD1AB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D6F2396-9339-4C9C-94FB-E76A5BF0A9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D2AB5598-CFBB-4B4B-957B-C39FE18E55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6214" y="4748850"/>
            <a:ext cx="780006" cy="780006"/>
          </a:xfrm>
          <a:custGeom>
            <a:avLst/>
            <a:gdLst>
              <a:gd name="connsiteX0" fmla="*/ 390003 w 780006"/>
              <a:gd name="connsiteY0" fmla="*/ 0 h 780006"/>
              <a:gd name="connsiteX1" fmla="*/ 780006 w 780006"/>
              <a:gd name="connsiteY1" fmla="*/ 390003 h 780006"/>
              <a:gd name="connsiteX2" fmla="*/ 390003 w 780006"/>
              <a:gd name="connsiteY2" fmla="*/ 780006 h 780006"/>
              <a:gd name="connsiteX3" fmla="*/ 0 w 780006"/>
              <a:gd name="connsiteY3" fmla="*/ 390003 h 780006"/>
              <a:gd name="connsiteX4" fmla="*/ 390003 w 780006"/>
              <a:gd name="connsiteY4" fmla="*/ 0 h 7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06" h="780006">
                <a:moveTo>
                  <a:pt x="390003" y="0"/>
                </a:moveTo>
                <a:cubicBezTo>
                  <a:pt x="605396" y="0"/>
                  <a:pt x="780006" y="174610"/>
                  <a:pt x="780006" y="390003"/>
                </a:cubicBezTo>
                <a:cubicBezTo>
                  <a:pt x="780006" y="605396"/>
                  <a:pt x="605396" y="780006"/>
                  <a:pt x="390003" y="780006"/>
                </a:cubicBezTo>
                <a:cubicBezTo>
                  <a:pt x="174610" y="780006"/>
                  <a:pt x="0" y="605396"/>
                  <a:pt x="0" y="390003"/>
                </a:cubicBezTo>
                <a:cubicBezTo>
                  <a:pt x="0" y="174610"/>
                  <a:pt x="174610" y="0"/>
                  <a:pt x="3900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弧形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6D8973A-41D1-4D4D-AAD5-DCD4EA8269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62102" cy="6857754"/>
          </a:xfrm>
          <a:custGeom>
            <a:avLst/>
            <a:gdLst>
              <a:gd name="connsiteX0" fmla="*/ 10930 w 5362102"/>
              <a:gd name="connsiteY0" fmla="*/ 0 h 6857754"/>
              <a:gd name="connsiteX1" fmla="*/ 5362102 w 5362102"/>
              <a:gd name="connsiteY1" fmla="*/ 0 h 6857754"/>
              <a:gd name="connsiteX2" fmla="*/ 5302133 w 5362102"/>
              <a:gd name="connsiteY2" fmla="*/ 66876 h 6857754"/>
              <a:gd name="connsiteX3" fmla="*/ 2150517 w 5362102"/>
              <a:gd name="connsiteY3" fmla="*/ 6835148 h 6857754"/>
              <a:gd name="connsiteX4" fmla="*/ 0 w 5362102"/>
              <a:gd name="connsiteY4" fmla="*/ 6857754 h 6857754"/>
              <a:gd name="connsiteX5" fmla="*/ 0 w 5362102"/>
              <a:gd name="connsiteY5" fmla="*/ 2180521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2102" h="6857754">
                <a:moveTo>
                  <a:pt x="10930" y="0"/>
                </a:moveTo>
                <a:lnTo>
                  <a:pt x="5362102" y="0"/>
                </a:lnTo>
                <a:lnTo>
                  <a:pt x="5302133" y="66876"/>
                </a:lnTo>
                <a:cubicBezTo>
                  <a:pt x="3925038" y="1640662"/>
                  <a:pt x="2358868" y="4601801"/>
                  <a:pt x="2150517" y="6835148"/>
                </a:cubicBezTo>
                <a:lnTo>
                  <a:pt x="0" y="6857754"/>
                </a:lnTo>
                <a:lnTo>
                  <a:pt x="0" y="21805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633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Slide标准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52CB5-A925-4709-B05C-02160F5A8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14" y="365126"/>
            <a:ext cx="3247663" cy="502976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3A40B7-6AF4-4569-B811-A480EA739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AAAD759-25AE-4DC0-BD5C-B6C5EE34A8F1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0CE184-9C1E-489C-BFF0-178161F4D0BA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6E6630-35B6-4744-B3A5-F1F09D9ED5BB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8DF80B1-3A0F-4C72-ACD5-8DE51F5A3417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EE87-E84D-4794-AAE5-5EBFA06D5749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9163-3264-45B9-8805-38B3DB57B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矩形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2BFC8D88-10B1-4B05-B766-84FDDD3441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06440" cy="6858000"/>
          </a:xfrm>
          <a:custGeom>
            <a:avLst/>
            <a:gdLst>
              <a:gd name="connsiteX0" fmla="*/ 0 w 5806440"/>
              <a:gd name="connsiteY0" fmla="*/ 0 h 6858000"/>
              <a:gd name="connsiteX1" fmla="*/ 5806440 w 5806440"/>
              <a:gd name="connsiteY1" fmla="*/ 0 h 6858000"/>
              <a:gd name="connsiteX2" fmla="*/ 5806440 w 5806440"/>
              <a:gd name="connsiteY2" fmla="*/ 6858000 h 6858000"/>
              <a:gd name="connsiteX3" fmla="*/ 0 w 58064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6440" h="6858000">
                <a:moveTo>
                  <a:pt x="0" y="0"/>
                </a:moveTo>
                <a:lnTo>
                  <a:pt x="5806440" y="0"/>
                </a:lnTo>
                <a:lnTo>
                  <a:pt x="580644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全图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E96E7CA9-1136-45EC-A297-AC6BAC6BC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1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AC644FC9-D74F-4E37-A614-DD0528D96335}"/>
              </a:ext>
            </a:extLst>
          </p:cNvPr>
          <p:cNvSpPr/>
          <p:nvPr userDrawn="1"/>
        </p:nvSpPr>
        <p:spPr>
          <a:xfrm>
            <a:off x="4302162" y="1635162"/>
            <a:ext cx="3587678" cy="3587676"/>
          </a:xfrm>
          <a:prstGeom prst="ellipse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2814D2C-E93C-49EF-BABA-2459023418F9}"/>
              </a:ext>
            </a:extLst>
          </p:cNvPr>
          <p:cNvSpPr/>
          <p:nvPr userDrawn="1"/>
        </p:nvSpPr>
        <p:spPr>
          <a:xfrm>
            <a:off x="3818068" y="1151068"/>
            <a:ext cx="4555866" cy="4555864"/>
          </a:xfrm>
          <a:prstGeom prst="ellipse">
            <a:avLst/>
          </a:prstGeom>
          <a:noFill/>
          <a:ln>
            <a:solidFill>
              <a:schemeClr val="accent1"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F253C9-F898-4D96-9075-FBE1BEB072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773" y="-334308"/>
            <a:ext cx="8261257" cy="77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93F488-727D-449F-8358-17EFF9FA9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30630" y="-306173"/>
            <a:ext cx="8261257" cy="77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EE8DDC8C-7A35-4D64-982C-2FE87D36CF25}"/>
              </a:ext>
            </a:extLst>
          </p:cNvPr>
          <p:cNvSpPr/>
          <p:nvPr userDrawn="1"/>
        </p:nvSpPr>
        <p:spPr>
          <a:xfrm>
            <a:off x="3291841" y="624840"/>
            <a:ext cx="5608320" cy="5608320"/>
          </a:xfrm>
          <a:prstGeom prst="ellipse">
            <a:avLst/>
          </a:prstGeom>
          <a:noFill/>
          <a:ln>
            <a:solidFill>
              <a:schemeClr val="accent1">
                <a:alpha val="7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1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准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E7A815C0-018D-41E6-94FE-34CA6A7877A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1555B6-B8D5-44F8-BEB1-0A96DD1AB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D6F2396-9339-4C9C-94FB-E76A5BF0A9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32238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我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E7A815C0-018D-41E6-94FE-34CA6A7877A2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1555B6-B8D5-44F8-BEB1-0A96DD1AB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D6F2396-9339-4C9C-94FB-E76A5BF0A9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1D1A934F-961B-404A-9C26-E0B25C09C5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4893" y="1778815"/>
            <a:ext cx="2240255" cy="2240255"/>
          </a:xfrm>
          <a:custGeom>
            <a:avLst/>
            <a:gdLst>
              <a:gd name="connsiteX0" fmla="*/ 0 w 2240255"/>
              <a:gd name="connsiteY0" fmla="*/ 0 h 2240255"/>
              <a:gd name="connsiteX1" fmla="*/ 2240255 w 2240255"/>
              <a:gd name="connsiteY1" fmla="*/ 0 h 2240255"/>
              <a:gd name="connsiteX2" fmla="*/ 2240255 w 2240255"/>
              <a:gd name="connsiteY2" fmla="*/ 2240255 h 2240255"/>
              <a:gd name="connsiteX3" fmla="*/ 0 w 2240255"/>
              <a:gd name="connsiteY3" fmla="*/ 2240255 h 22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55" h="2240255">
                <a:moveTo>
                  <a:pt x="0" y="0"/>
                </a:moveTo>
                <a:lnTo>
                  <a:pt x="2240255" y="0"/>
                </a:lnTo>
                <a:lnTo>
                  <a:pt x="2240255" y="2240255"/>
                </a:lnTo>
                <a:lnTo>
                  <a:pt x="0" y="2240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8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人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3699C9AD-64F7-4D81-9F70-2E6B98A265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620" y="1691640"/>
            <a:ext cx="2069368" cy="2069366"/>
          </a:xfrm>
          <a:custGeom>
            <a:avLst/>
            <a:gdLst>
              <a:gd name="connsiteX0" fmla="*/ 1034684 w 2069368"/>
              <a:gd name="connsiteY0" fmla="*/ 0 h 2069366"/>
              <a:gd name="connsiteX1" fmla="*/ 2069368 w 2069368"/>
              <a:gd name="connsiteY1" fmla="*/ 1034683 h 2069366"/>
              <a:gd name="connsiteX2" fmla="*/ 1034684 w 2069368"/>
              <a:gd name="connsiteY2" fmla="*/ 2069366 h 2069366"/>
              <a:gd name="connsiteX3" fmla="*/ 0 w 2069368"/>
              <a:gd name="connsiteY3" fmla="*/ 1034683 h 2069366"/>
              <a:gd name="connsiteX4" fmla="*/ 1034684 w 2069368"/>
              <a:gd name="connsiteY4" fmla="*/ 0 h 206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368" h="2069366">
                <a:moveTo>
                  <a:pt x="1034684" y="0"/>
                </a:moveTo>
                <a:cubicBezTo>
                  <a:pt x="1606124" y="0"/>
                  <a:pt x="2069368" y="463243"/>
                  <a:pt x="2069368" y="1034683"/>
                </a:cubicBezTo>
                <a:cubicBezTo>
                  <a:pt x="2069368" y="1606123"/>
                  <a:pt x="1606124" y="2069366"/>
                  <a:pt x="1034684" y="2069366"/>
                </a:cubicBezTo>
                <a:cubicBezTo>
                  <a:pt x="463244" y="2069366"/>
                  <a:pt x="0" y="1606123"/>
                  <a:pt x="0" y="1034683"/>
                </a:cubicBezTo>
                <a:cubicBezTo>
                  <a:pt x="0" y="463243"/>
                  <a:pt x="463244" y="0"/>
                  <a:pt x="10346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7" name="图片占位符 26">
            <a:extLst>
              <a:ext uri="{FF2B5EF4-FFF2-40B4-BE49-F238E27FC236}">
                <a16:creationId xmlns:a16="http://schemas.microsoft.com/office/drawing/2014/main" id="{18CC2C8B-336E-44D0-9CEF-482EEC7F6E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49104" y="3966802"/>
            <a:ext cx="2069368" cy="2069366"/>
          </a:xfrm>
          <a:custGeom>
            <a:avLst/>
            <a:gdLst>
              <a:gd name="connsiteX0" fmla="*/ 1034684 w 2069368"/>
              <a:gd name="connsiteY0" fmla="*/ 0 h 2069366"/>
              <a:gd name="connsiteX1" fmla="*/ 2069368 w 2069368"/>
              <a:gd name="connsiteY1" fmla="*/ 1034683 h 2069366"/>
              <a:gd name="connsiteX2" fmla="*/ 1034684 w 2069368"/>
              <a:gd name="connsiteY2" fmla="*/ 2069366 h 2069366"/>
              <a:gd name="connsiteX3" fmla="*/ 0 w 2069368"/>
              <a:gd name="connsiteY3" fmla="*/ 1034683 h 2069366"/>
              <a:gd name="connsiteX4" fmla="*/ 1034684 w 2069368"/>
              <a:gd name="connsiteY4" fmla="*/ 0 h 206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368" h="2069366">
                <a:moveTo>
                  <a:pt x="1034684" y="0"/>
                </a:moveTo>
                <a:cubicBezTo>
                  <a:pt x="1606124" y="0"/>
                  <a:pt x="2069368" y="463243"/>
                  <a:pt x="2069368" y="1034683"/>
                </a:cubicBezTo>
                <a:cubicBezTo>
                  <a:pt x="2069368" y="1606123"/>
                  <a:pt x="1606124" y="2069366"/>
                  <a:pt x="1034684" y="2069366"/>
                </a:cubicBezTo>
                <a:cubicBezTo>
                  <a:pt x="463244" y="2069366"/>
                  <a:pt x="0" y="1606123"/>
                  <a:pt x="0" y="1034683"/>
                </a:cubicBezTo>
                <a:cubicBezTo>
                  <a:pt x="0" y="463243"/>
                  <a:pt x="463244" y="0"/>
                  <a:pt x="10346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18087CC-EF34-47E4-BCD4-DA1B06D4AABC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504EEBD1-84D5-4BB2-B611-D97903B16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0122530D-5C58-4CF3-906C-4B8F97B899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152656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E09CA12-9B5B-4807-B1C5-83F4C49A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0AC3A3-E052-4DFC-BBD5-083A04CF29C0}"/>
              </a:ext>
            </a:extLst>
          </p:cNvPr>
          <p:cNvSpPr/>
          <p:nvPr userDrawn="1"/>
        </p:nvSpPr>
        <p:spPr>
          <a:xfrm>
            <a:off x="0" y="6587536"/>
            <a:ext cx="12192000" cy="270463"/>
          </a:xfrm>
          <a:prstGeom prst="rect">
            <a:avLst/>
          </a:prstGeom>
          <a:gradFill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2E13F9-058A-4644-BB80-9E2CAFF91E19}"/>
              </a:ext>
            </a:extLst>
          </p:cNvPr>
          <p:cNvSpPr txBox="1"/>
          <p:nvPr userDrawn="1"/>
        </p:nvSpPr>
        <p:spPr>
          <a:xfrm>
            <a:off x="304800" y="6604224"/>
            <a:ext cx="148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博学弘文 明理求真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17812E-9724-45CF-8127-7B0C130581FF}"/>
              </a:ext>
            </a:extLst>
          </p:cNvPr>
          <p:cNvSpPr txBox="1">
            <a:spLocks/>
          </p:cNvSpPr>
          <p:nvPr userDrawn="1"/>
        </p:nvSpPr>
        <p:spPr>
          <a:xfrm>
            <a:off x="9064625" y="6540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6" name="灯片编号占位符 25" hidden="1">
            <a:extLst>
              <a:ext uri="{FF2B5EF4-FFF2-40B4-BE49-F238E27FC236}">
                <a16:creationId xmlns:a16="http://schemas.microsoft.com/office/drawing/2014/main" id="{C0341ACA-988F-4F56-AB47-4B68943B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25" y="6554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3" name="图片占位符 32">
            <a:extLst>
              <a:ext uri="{FF2B5EF4-FFF2-40B4-BE49-F238E27FC236}">
                <a16:creationId xmlns:a16="http://schemas.microsoft.com/office/drawing/2014/main" id="{EEF13EA5-7039-48D3-B426-C2F9DF3B52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6602" y="1687375"/>
            <a:ext cx="1824596" cy="1824596"/>
          </a:xfrm>
          <a:custGeom>
            <a:avLst/>
            <a:gdLst>
              <a:gd name="connsiteX0" fmla="*/ 912298 w 1824596"/>
              <a:gd name="connsiteY0" fmla="*/ 0 h 1824596"/>
              <a:gd name="connsiteX1" fmla="*/ 1824596 w 1824596"/>
              <a:gd name="connsiteY1" fmla="*/ 912298 h 1824596"/>
              <a:gd name="connsiteX2" fmla="*/ 912298 w 1824596"/>
              <a:gd name="connsiteY2" fmla="*/ 1824596 h 1824596"/>
              <a:gd name="connsiteX3" fmla="*/ 0 w 1824596"/>
              <a:gd name="connsiteY3" fmla="*/ 912298 h 1824596"/>
              <a:gd name="connsiteX4" fmla="*/ 912298 w 1824596"/>
              <a:gd name="connsiteY4" fmla="*/ 0 h 182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96" h="1824596">
                <a:moveTo>
                  <a:pt x="912298" y="0"/>
                </a:moveTo>
                <a:cubicBezTo>
                  <a:pt x="1416146" y="0"/>
                  <a:pt x="1824596" y="408450"/>
                  <a:pt x="1824596" y="912298"/>
                </a:cubicBezTo>
                <a:cubicBezTo>
                  <a:pt x="1824596" y="1416146"/>
                  <a:pt x="1416146" y="1824596"/>
                  <a:pt x="912298" y="1824596"/>
                </a:cubicBezTo>
                <a:cubicBezTo>
                  <a:pt x="408450" y="1824596"/>
                  <a:pt x="0" y="1416146"/>
                  <a:pt x="0" y="912298"/>
                </a:cubicBezTo>
                <a:cubicBezTo>
                  <a:pt x="0" y="408450"/>
                  <a:pt x="408450" y="0"/>
                  <a:pt x="912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0C1D5545-9049-4F7A-A751-018223846B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80980" y="1687375"/>
            <a:ext cx="1824596" cy="1824596"/>
          </a:xfrm>
          <a:custGeom>
            <a:avLst/>
            <a:gdLst>
              <a:gd name="connsiteX0" fmla="*/ 912298 w 1824596"/>
              <a:gd name="connsiteY0" fmla="*/ 0 h 1824596"/>
              <a:gd name="connsiteX1" fmla="*/ 1824596 w 1824596"/>
              <a:gd name="connsiteY1" fmla="*/ 912298 h 1824596"/>
              <a:gd name="connsiteX2" fmla="*/ 912298 w 1824596"/>
              <a:gd name="connsiteY2" fmla="*/ 1824596 h 1824596"/>
              <a:gd name="connsiteX3" fmla="*/ 0 w 1824596"/>
              <a:gd name="connsiteY3" fmla="*/ 912298 h 1824596"/>
              <a:gd name="connsiteX4" fmla="*/ 912298 w 1824596"/>
              <a:gd name="connsiteY4" fmla="*/ 0 h 182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96" h="1824596">
                <a:moveTo>
                  <a:pt x="912298" y="0"/>
                </a:moveTo>
                <a:cubicBezTo>
                  <a:pt x="1416146" y="0"/>
                  <a:pt x="1824596" y="408450"/>
                  <a:pt x="1824596" y="912298"/>
                </a:cubicBezTo>
                <a:cubicBezTo>
                  <a:pt x="1824596" y="1416146"/>
                  <a:pt x="1416146" y="1824596"/>
                  <a:pt x="912298" y="1824596"/>
                </a:cubicBezTo>
                <a:cubicBezTo>
                  <a:pt x="408450" y="1824596"/>
                  <a:pt x="0" y="1416146"/>
                  <a:pt x="0" y="912298"/>
                </a:cubicBezTo>
                <a:cubicBezTo>
                  <a:pt x="0" y="408450"/>
                  <a:pt x="408450" y="0"/>
                  <a:pt x="912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017B0A7-6429-4C7E-BCFB-A30DB8FE3B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5358" y="1687375"/>
            <a:ext cx="1824596" cy="1824596"/>
          </a:xfrm>
          <a:custGeom>
            <a:avLst/>
            <a:gdLst>
              <a:gd name="connsiteX0" fmla="*/ 912298 w 1824596"/>
              <a:gd name="connsiteY0" fmla="*/ 0 h 1824596"/>
              <a:gd name="connsiteX1" fmla="*/ 1824596 w 1824596"/>
              <a:gd name="connsiteY1" fmla="*/ 912298 h 1824596"/>
              <a:gd name="connsiteX2" fmla="*/ 912298 w 1824596"/>
              <a:gd name="connsiteY2" fmla="*/ 1824596 h 1824596"/>
              <a:gd name="connsiteX3" fmla="*/ 0 w 1824596"/>
              <a:gd name="connsiteY3" fmla="*/ 912298 h 1824596"/>
              <a:gd name="connsiteX4" fmla="*/ 912298 w 1824596"/>
              <a:gd name="connsiteY4" fmla="*/ 0 h 182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96" h="1824596">
                <a:moveTo>
                  <a:pt x="912298" y="0"/>
                </a:moveTo>
                <a:cubicBezTo>
                  <a:pt x="1416146" y="0"/>
                  <a:pt x="1824596" y="408450"/>
                  <a:pt x="1824596" y="912298"/>
                </a:cubicBezTo>
                <a:cubicBezTo>
                  <a:pt x="1824596" y="1416146"/>
                  <a:pt x="1416146" y="1824596"/>
                  <a:pt x="912298" y="1824596"/>
                </a:cubicBezTo>
                <a:cubicBezTo>
                  <a:pt x="408450" y="1824596"/>
                  <a:pt x="0" y="1416146"/>
                  <a:pt x="0" y="912298"/>
                </a:cubicBezTo>
                <a:cubicBezTo>
                  <a:pt x="0" y="408450"/>
                  <a:pt x="408450" y="0"/>
                  <a:pt x="912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551D1385-3B64-4E80-8AD5-FB1E9E183D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89736" y="1687375"/>
            <a:ext cx="1824596" cy="1824596"/>
          </a:xfrm>
          <a:custGeom>
            <a:avLst/>
            <a:gdLst>
              <a:gd name="connsiteX0" fmla="*/ 912298 w 1824596"/>
              <a:gd name="connsiteY0" fmla="*/ 0 h 1824596"/>
              <a:gd name="connsiteX1" fmla="*/ 1824596 w 1824596"/>
              <a:gd name="connsiteY1" fmla="*/ 912298 h 1824596"/>
              <a:gd name="connsiteX2" fmla="*/ 912298 w 1824596"/>
              <a:gd name="connsiteY2" fmla="*/ 1824596 h 1824596"/>
              <a:gd name="connsiteX3" fmla="*/ 0 w 1824596"/>
              <a:gd name="connsiteY3" fmla="*/ 912298 h 1824596"/>
              <a:gd name="connsiteX4" fmla="*/ 912298 w 1824596"/>
              <a:gd name="connsiteY4" fmla="*/ 0 h 182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96" h="1824596">
                <a:moveTo>
                  <a:pt x="912298" y="0"/>
                </a:moveTo>
                <a:cubicBezTo>
                  <a:pt x="1416146" y="0"/>
                  <a:pt x="1824596" y="408450"/>
                  <a:pt x="1824596" y="912298"/>
                </a:cubicBezTo>
                <a:cubicBezTo>
                  <a:pt x="1824596" y="1416146"/>
                  <a:pt x="1416146" y="1824596"/>
                  <a:pt x="912298" y="1824596"/>
                </a:cubicBezTo>
                <a:cubicBezTo>
                  <a:pt x="408450" y="1824596"/>
                  <a:pt x="0" y="1416146"/>
                  <a:pt x="0" y="912298"/>
                </a:cubicBezTo>
                <a:cubicBezTo>
                  <a:pt x="0" y="408450"/>
                  <a:pt x="408450" y="0"/>
                  <a:pt x="912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98512FF-CAC5-450F-BC48-DE2E6D044FF6}"/>
              </a:ext>
            </a:extLst>
          </p:cNvPr>
          <p:cNvSpPr/>
          <p:nvPr userDrawn="1"/>
        </p:nvSpPr>
        <p:spPr>
          <a:xfrm>
            <a:off x="376755" y="403870"/>
            <a:ext cx="338969" cy="3389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3" name="标题 22">
            <a:extLst>
              <a:ext uri="{FF2B5EF4-FFF2-40B4-BE49-F238E27FC236}">
                <a16:creationId xmlns:a16="http://schemas.microsoft.com/office/drawing/2014/main" id="{2C6C497C-90F0-485A-9262-77BDBA8D0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715" y="451998"/>
            <a:ext cx="3158925" cy="373579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2400" kern="1200" dirty="0">
                <a:gradFill>
                  <a:gsLst>
                    <a:gs pos="0">
                      <a:srgbClr val="BD000E"/>
                    </a:gs>
                    <a:gs pos="54000">
                      <a:srgbClr val="E10010"/>
                    </a:gs>
                    <a:gs pos="100000">
                      <a:srgbClr val="E20010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E2001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FFFC489A-22E9-4A22-9256-FD6803F0FE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15490" y="872907"/>
            <a:ext cx="1401763" cy="373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在此输入英文</a:t>
            </a:r>
          </a:p>
        </p:txBody>
      </p:sp>
    </p:spTree>
    <p:extLst>
      <p:ext uri="{BB962C8B-B14F-4D97-AF65-F5344CB8AC3E}">
        <p14:creationId xmlns:p14="http://schemas.microsoft.com/office/powerpoint/2010/main" val="182688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11B7A-D9A4-491A-8B89-097099BE865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701" r:id="rId3"/>
    <p:sldLayoutId id="2147483695" r:id="rId4"/>
    <p:sldLayoutId id="2147483710" r:id="rId5"/>
    <p:sldLayoutId id="2147483650" r:id="rId6"/>
    <p:sldLayoutId id="2147483711" r:id="rId7"/>
    <p:sldLayoutId id="2147483693" r:id="rId8"/>
    <p:sldLayoutId id="2147483691" r:id="rId9"/>
    <p:sldLayoutId id="2147483690" r:id="rId10"/>
    <p:sldLayoutId id="2147483692" r:id="rId11"/>
    <p:sldLayoutId id="2147483694" r:id="rId12"/>
    <p:sldLayoutId id="2147483697" r:id="rId13"/>
    <p:sldLayoutId id="2147483696" r:id="rId14"/>
    <p:sldLayoutId id="2147483698" r:id="rId15"/>
    <p:sldLayoutId id="2147483676" r:id="rId16"/>
    <p:sldLayoutId id="2147483651" r:id="rId17"/>
    <p:sldLayoutId id="2147483699" r:id="rId18"/>
    <p:sldLayoutId id="2147483700" r:id="rId19"/>
    <p:sldLayoutId id="2147483709" r:id="rId20"/>
    <p:sldLayoutId id="214748371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6.jp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sv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3D1A893A-D78C-408F-8A6C-DD54A6D0B1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矩形: 对角圆角 5">
            <a:extLst>
              <a:ext uri="{FF2B5EF4-FFF2-40B4-BE49-F238E27FC236}">
                <a16:creationId xmlns:a16="http://schemas.microsoft.com/office/drawing/2014/main" id="{DA62AC94-4593-4355-B475-6C7321C73B6D}"/>
              </a:ext>
            </a:extLst>
          </p:cNvPr>
          <p:cNvSpPr/>
          <p:nvPr/>
        </p:nvSpPr>
        <p:spPr>
          <a:xfrm>
            <a:off x="9658505" y="776835"/>
            <a:ext cx="1274802" cy="47456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91000">
                <a:schemeClr val="accent2"/>
              </a:gs>
              <a:gs pos="11000">
                <a:schemeClr val="accent1"/>
              </a:gs>
              <a:gs pos="5400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63500" sx="104000" sy="104000" algn="ctr" rotWithShape="0">
              <a:schemeClr val="accent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CE7DA02-F876-4B44-8132-A9677AF2229A}"/>
              </a:ext>
            </a:extLst>
          </p:cNvPr>
          <p:cNvSpPr/>
          <p:nvPr/>
        </p:nvSpPr>
        <p:spPr>
          <a:xfrm flipH="1">
            <a:off x="3717721" y="1492047"/>
            <a:ext cx="2359944" cy="45719"/>
          </a:xfrm>
          <a:prstGeom prst="roundRect">
            <a:avLst>
              <a:gd name="adj" fmla="val 50000"/>
            </a:avLst>
          </a:prstGeom>
          <a:gradFill>
            <a:gsLst>
              <a:gs pos="93000">
                <a:schemeClr val="accent2">
                  <a:alpha val="60000"/>
                </a:schemeClr>
              </a:gs>
              <a:gs pos="11000">
                <a:schemeClr val="accent1">
                  <a:alpha val="0"/>
                </a:schemeClr>
              </a:gs>
              <a:gs pos="72000">
                <a:schemeClr val="accent2">
                  <a:alpha val="65000"/>
                </a:schemeClr>
              </a:gs>
              <a:gs pos="41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2DE029B-A614-415C-A5DC-FA9234433829}"/>
              </a:ext>
            </a:extLst>
          </p:cNvPr>
          <p:cNvSpPr/>
          <p:nvPr/>
        </p:nvSpPr>
        <p:spPr>
          <a:xfrm>
            <a:off x="8573169" y="2816817"/>
            <a:ext cx="2359944" cy="45719"/>
          </a:xfrm>
          <a:prstGeom prst="roundRect">
            <a:avLst>
              <a:gd name="adj" fmla="val 50000"/>
            </a:avLst>
          </a:prstGeom>
          <a:gradFill>
            <a:gsLst>
              <a:gs pos="93000">
                <a:schemeClr val="accent2">
                  <a:alpha val="80000"/>
                </a:schemeClr>
              </a:gs>
              <a:gs pos="11000">
                <a:schemeClr val="accent2">
                  <a:alpha val="0"/>
                </a:schemeClr>
              </a:gs>
              <a:gs pos="72000">
                <a:schemeClr val="accent1">
                  <a:alpha val="60000"/>
                </a:schemeClr>
              </a:gs>
              <a:gs pos="41000">
                <a:schemeClr val="accent2">
                  <a:alpha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4FC7089-6B22-44A5-8438-456CABC05C29}"/>
              </a:ext>
            </a:extLst>
          </p:cNvPr>
          <p:cNvSpPr/>
          <p:nvPr/>
        </p:nvSpPr>
        <p:spPr>
          <a:xfrm flipH="1">
            <a:off x="3455219" y="1568594"/>
            <a:ext cx="900000" cy="18000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accent1">
                  <a:alpha val="0"/>
                </a:schemeClr>
              </a:gs>
              <a:gs pos="64000">
                <a:schemeClr val="accent1">
                  <a:alpha val="20000"/>
                </a:schemeClr>
              </a:gs>
              <a:gs pos="96000">
                <a:schemeClr val="accent2">
                  <a:alpha val="30000"/>
                </a:schemeClr>
              </a:gs>
            </a:gsLst>
            <a:lin ang="0" scaled="0"/>
          </a:gra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C7A542-656D-4294-8ECD-4BE3CF7CB023}"/>
              </a:ext>
            </a:extLst>
          </p:cNvPr>
          <p:cNvSpPr txBox="1"/>
          <p:nvPr/>
        </p:nvSpPr>
        <p:spPr>
          <a:xfrm>
            <a:off x="9010206" y="3142822"/>
            <a:ext cx="279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汇报学生：</a:t>
            </a:r>
            <a:r>
              <a:rPr lang="en-US" altLang="zh-CN" dirty="0" err="1">
                <a:solidFill>
                  <a:schemeClr val="accent1"/>
                </a:solidFill>
                <a:cs typeface="+mn-ea"/>
                <a:sym typeface="+mn-lt"/>
              </a:rPr>
              <a:t>OfficePLUS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CAB6632-019D-4835-9A94-4265664F0C35}"/>
              </a:ext>
            </a:extLst>
          </p:cNvPr>
          <p:cNvSpPr txBox="1"/>
          <p:nvPr/>
        </p:nvSpPr>
        <p:spPr>
          <a:xfrm>
            <a:off x="9010206" y="3516440"/>
            <a:ext cx="277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指导老师：</a:t>
            </a:r>
            <a:r>
              <a:rPr lang="en-US" altLang="zh-CN" dirty="0" err="1">
                <a:solidFill>
                  <a:schemeClr val="accent1"/>
                </a:solidFill>
                <a:cs typeface="+mn-ea"/>
                <a:sym typeface="+mn-lt"/>
              </a:rPr>
              <a:t>OfficePLUS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95DBB0-45B0-4E32-9D86-D3377B6B3DB5}"/>
              </a:ext>
            </a:extLst>
          </p:cNvPr>
          <p:cNvGrpSpPr/>
          <p:nvPr/>
        </p:nvGrpSpPr>
        <p:grpSpPr>
          <a:xfrm>
            <a:off x="8765656" y="3553020"/>
            <a:ext cx="270000" cy="270000"/>
            <a:chOff x="8837320" y="3604436"/>
            <a:chExt cx="270000" cy="270000"/>
          </a:xfrm>
          <a:gradFill>
            <a:gsLst>
              <a:gs pos="100000">
                <a:srgbClr val="B7000D"/>
              </a:gs>
              <a:gs pos="54000">
                <a:srgbClr val="E20010"/>
              </a:gs>
              <a:gs pos="71000">
                <a:srgbClr val="CC0010"/>
              </a:gs>
            </a:gsLst>
            <a:lin ang="5400000" scaled="0"/>
          </a:gradFill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D5406C2B-55D7-4904-BBC1-864E805ABC5D}"/>
                </a:ext>
              </a:extLst>
            </p:cNvPr>
            <p:cNvSpPr/>
            <p:nvPr/>
          </p:nvSpPr>
          <p:spPr>
            <a:xfrm>
              <a:off x="8875000" y="3604436"/>
              <a:ext cx="194590" cy="270000"/>
            </a:xfrm>
            <a:custGeom>
              <a:avLst/>
              <a:gdLst>
                <a:gd name="connsiteX0" fmla="*/ 194399 w 194589"/>
                <a:gd name="connsiteY0" fmla="*/ 251539 h 270000"/>
                <a:gd name="connsiteX1" fmla="*/ 182837 w 194589"/>
                <a:gd name="connsiteY1" fmla="*/ 193441 h 270000"/>
                <a:gd name="connsiteX2" fmla="*/ 166648 w 194589"/>
                <a:gd name="connsiteY2" fmla="*/ 173880 h 270000"/>
                <a:gd name="connsiteX3" fmla="*/ 132121 w 194589"/>
                <a:gd name="connsiteY3" fmla="*/ 163596 h 270000"/>
                <a:gd name="connsiteX4" fmla="*/ 121723 w 194589"/>
                <a:gd name="connsiteY4" fmla="*/ 156564 h 270000"/>
                <a:gd name="connsiteX5" fmla="*/ 121723 w 194589"/>
                <a:gd name="connsiteY5" fmla="*/ 150058 h 270000"/>
                <a:gd name="connsiteX6" fmla="*/ 149901 w 194589"/>
                <a:gd name="connsiteY6" fmla="*/ 103531 h 270000"/>
                <a:gd name="connsiteX7" fmla="*/ 149901 w 194589"/>
                <a:gd name="connsiteY7" fmla="*/ 102800 h 270000"/>
                <a:gd name="connsiteX8" fmla="*/ 164989 w 194589"/>
                <a:gd name="connsiteY8" fmla="*/ 86572 h 270000"/>
                <a:gd name="connsiteX9" fmla="*/ 161961 w 194589"/>
                <a:gd name="connsiteY9" fmla="*/ 77614 h 270000"/>
                <a:gd name="connsiteX10" fmla="*/ 161976 w 194589"/>
                <a:gd name="connsiteY10" fmla="*/ 64506 h 270000"/>
                <a:gd name="connsiteX11" fmla="*/ 97470 w 194589"/>
                <a:gd name="connsiteY11" fmla="*/ 0 h 270000"/>
                <a:gd name="connsiteX12" fmla="*/ 50802 w 194589"/>
                <a:gd name="connsiteY12" fmla="*/ 19974 h 270000"/>
                <a:gd name="connsiteX13" fmla="*/ 50932 w 194589"/>
                <a:gd name="connsiteY13" fmla="*/ 25566 h 270000"/>
                <a:gd name="connsiteX14" fmla="*/ 56525 w 194589"/>
                <a:gd name="connsiteY14" fmla="*/ 25436 h 270000"/>
                <a:gd name="connsiteX15" fmla="*/ 97471 w 194589"/>
                <a:gd name="connsiteY15" fmla="*/ 7911 h 270000"/>
                <a:gd name="connsiteX16" fmla="*/ 154065 w 194589"/>
                <a:gd name="connsiteY16" fmla="*/ 64505 h 270000"/>
                <a:gd name="connsiteX17" fmla="*/ 154065 w 194589"/>
                <a:gd name="connsiteY17" fmla="*/ 71571 h 270000"/>
                <a:gd name="connsiteX18" fmla="*/ 149901 w 194589"/>
                <a:gd name="connsiteY18" fmla="*/ 70346 h 270000"/>
                <a:gd name="connsiteX19" fmla="*/ 142309 w 194589"/>
                <a:gd name="connsiteY19" fmla="*/ 53279 h 270000"/>
                <a:gd name="connsiteX20" fmla="*/ 52700 w 194589"/>
                <a:gd name="connsiteY20" fmla="*/ 52585 h 270000"/>
                <a:gd name="connsiteX21" fmla="*/ 45039 w 194589"/>
                <a:gd name="connsiteY21" fmla="*/ 65055 h 270000"/>
                <a:gd name="connsiteX22" fmla="*/ 45039 w 194589"/>
                <a:gd name="connsiteY22" fmla="*/ 70346 h 270000"/>
                <a:gd name="connsiteX23" fmla="*/ 40875 w 194589"/>
                <a:gd name="connsiteY23" fmla="*/ 71571 h 270000"/>
                <a:gd name="connsiteX24" fmla="*/ 46512 w 194589"/>
                <a:gd name="connsiteY24" fmla="*/ 39853 h 270000"/>
                <a:gd name="connsiteX25" fmla="*/ 44678 w 194589"/>
                <a:gd name="connsiteY25" fmla="*/ 34568 h 270000"/>
                <a:gd name="connsiteX26" fmla="*/ 39394 w 194589"/>
                <a:gd name="connsiteY26" fmla="*/ 36403 h 270000"/>
                <a:gd name="connsiteX27" fmla="*/ 32964 w 194589"/>
                <a:gd name="connsiteY27" fmla="*/ 64505 h 270000"/>
                <a:gd name="connsiteX28" fmla="*/ 32979 w 194589"/>
                <a:gd name="connsiteY28" fmla="*/ 77614 h 270000"/>
                <a:gd name="connsiteX29" fmla="*/ 29951 w 194589"/>
                <a:gd name="connsiteY29" fmla="*/ 86572 h 270000"/>
                <a:gd name="connsiteX30" fmla="*/ 45038 w 194589"/>
                <a:gd name="connsiteY30" fmla="*/ 102799 h 270000"/>
                <a:gd name="connsiteX31" fmla="*/ 45038 w 194589"/>
                <a:gd name="connsiteY31" fmla="*/ 102841 h 270000"/>
                <a:gd name="connsiteX32" fmla="*/ 72918 w 194589"/>
                <a:gd name="connsiteY32" fmla="*/ 149744 h 270000"/>
                <a:gd name="connsiteX33" fmla="*/ 72918 w 194589"/>
                <a:gd name="connsiteY33" fmla="*/ 156659 h 270000"/>
                <a:gd name="connsiteX34" fmla="*/ 62770 w 194589"/>
                <a:gd name="connsiteY34" fmla="*/ 163521 h 270000"/>
                <a:gd name="connsiteX35" fmla="*/ 27941 w 194589"/>
                <a:gd name="connsiteY35" fmla="*/ 173901 h 270000"/>
                <a:gd name="connsiteX36" fmla="*/ 11803 w 194589"/>
                <a:gd name="connsiteY36" fmla="*/ 193443 h 270000"/>
                <a:gd name="connsiteX37" fmla="*/ 241 w 194589"/>
                <a:gd name="connsiteY37" fmla="*/ 251539 h 270000"/>
                <a:gd name="connsiteX38" fmla="*/ 16276 w 194589"/>
                <a:gd name="connsiteY38" fmla="*/ 270000 h 270000"/>
                <a:gd name="connsiteX39" fmla="*/ 113902 w 194589"/>
                <a:gd name="connsiteY39" fmla="*/ 270000 h 270000"/>
                <a:gd name="connsiteX40" fmla="*/ 117857 w 194589"/>
                <a:gd name="connsiteY40" fmla="*/ 266045 h 270000"/>
                <a:gd name="connsiteX41" fmla="*/ 113902 w 194589"/>
                <a:gd name="connsiteY41" fmla="*/ 262090 h 270000"/>
                <a:gd name="connsiteX42" fmla="*/ 44164 w 194589"/>
                <a:gd name="connsiteY42" fmla="*/ 262090 h 270000"/>
                <a:gd name="connsiteX43" fmla="*/ 44164 w 194589"/>
                <a:gd name="connsiteY43" fmla="*/ 224844 h 270000"/>
                <a:gd name="connsiteX44" fmla="*/ 33117 w 194589"/>
                <a:gd name="connsiteY44" fmla="*/ 180517 h 270000"/>
                <a:gd name="connsiteX45" fmla="*/ 55289 w 194589"/>
                <a:gd name="connsiteY45" fmla="*/ 173977 h 270000"/>
                <a:gd name="connsiteX46" fmla="*/ 140834 w 194589"/>
                <a:gd name="connsiteY46" fmla="*/ 174414 h 270000"/>
                <a:gd name="connsiteX47" fmla="*/ 140953 w 194589"/>
                <a:gd name="connsiteY47" fmla="*/ 174449 h 270000"/>
                <a:gd name="connsiteX48" fmla="*/ 161523 w 194589"/>
                <a:gd name="connsiteY48" fmla="*/ 180517 h 270000"/>
                <a:gd name="connsiteX49" fmla="*/ 150476 w 194589"/>
                <a:gd name="connsiteY49" fmla="*/ 224843 h 270000"/>
                <a:gd name="connsiteX50" fmla="*/ 150476 w 194589"/>
                <a:gd name="connsiteY50" fmla="*/ 262089 h 270000"/>
                <a:gd name="connsiteX51" fmla="*/ 132360 w 194589"/>
                <a:gd name="connsiteY51" fmla="*/ 262089 h 270000"/>
                <a:gd name="connsiteX52" fmla="*/ 128405 w 194589"/>
                <a:gd name="connsiteY52" fmla="*/ 266044 h 270000"/>
                <a:gd name="connsiteX53" fmla="*/ 132360 w 194589"/>
                <a:gd name="connsiteY53" fmla="*/ 269999 h 270000"/>
                <a:gd name="connsiteX54" fmla="*/ 178363 w 194589"/>
                <a:gd name="connsiteY54" fmla="*/ 269999 h 270000"/>
                <a:gd name="connsiteX55" fmla="*/ 194399 w 194589"/>
                <a:gd name="connsiteY55" fmla="*/ 251539 h 270000"/>
                <a:gd name="connsiteX56" fmla="*/ 149901 w 194589"/>
                <a:gd name="connsiteY56" fmla="*/ 78460 h 270000"/>
                <a:gd name="connsiteX57" fmla="*/ 149901 w 194589"/>
                <a:gd name="connsiteY57" fmla="*/ 94685 h 270000"/>
                <a:gd name="connsiteX58" fmla="*/ 149901 w 194589"/>
                <a:gd name="connsiteY58" fmla="*/ 78460 h 270000"/>
                <a:gd name="connsiteX59" fmla="*/ 45038 w 194589"/>
                <a:gd name="connsiteY59" fmla="*/ 94685 h 270000"/>
                <a:gd name="connsiteX60" fmla="*/ 45038 w 194589"/>
                <a:gd name="connsiteY60" fmla="*/ 78460 h 270000"/>
                <a:gd name="connsiteX61" fmla="*/ 45038 w 194589"/>
                <a:gd name="connsiteY61" fmla="*/ 94685 h 270000"/>
                <a:gd name="connsiteX62" fmla="*/ 36253 w 194589"/>
                <a:gd name="connsiteY62" fmla="*/ 224810 h 270000"/>
                <a:gd name="connsiteX63" fmla="*/ 36253 w 194589"/>
                <a:gd name="connsiteY63" fmla="*/ 262089 h 270000"/>
                <a:gd name="connsiteX64" fmla="*/ 9437 w 194589"/>
                <a:gd name="connsiteY64" fmla="*/ 259869 h 270000"/>
                <a:gd name="connsiteX65" fmla="*/ 8060 w 194589"/>
                <a:gd name="connsiteY65" fmla="*/ 252750 h 270000"/>
                <a:gd name="connsiteX66" fmla="*/ 19561 w 194589"/>
                <a:gd name="connsiteY66" fmla="*/ 194990 h 270000"/>
                <a:gd name="connsiteX67" fmla="*/ 26031 w 194589"/>
                <a:gd name="connsiteY67" fmla="*/ 184118 h 270000"/>
                <a:gd name="connsiteX68" fmla="*/ 36253 w 194589"/>
                <a:gd name="connsiteY68" fmla="*/ 224810 h 270000"/>
                <a:gd name="connsiteX69" fmla="*/ 124295 w 194589"/>
                <a:gd name="connsiteY69" fmla="*/ 167853 h 270000"/>
                <a:gd name="connsiteX70" fmla="*/ 110699 w 194589"/>
                <a:gd name="connsiteY70" fmla="*/ 181916 h 270000"/>
                <a:gd name="connsiteX71" fmla="*/ 103635 w 194589"/>
                <a:gd name="connsiteY71" fmla="*/ 176677 h 270000"/>
                <a:gd name="connsiteX72" fmla="*/ 118111 w 194589"/>
                <a:gd name="connsiteY72" fmla="*/ 163671 h 270000"/>
                <a:gd name="connsiteX73" fmla="*/ 124295 w 194589"/>
                <a:gd name="connsiteY73" fmla="*/ 167853 h 270000"/>
                <a:gd name="connsiteX74" fmla="*/ 97391 w 194589"/>
                <a:gd name="connsiteY74" fmla="*/ 171653 h 270000"/>
                <a:gd name="connsiteX75" fmla="*/ 80828 w 194589"/>
                <a:gd name="connsiteY75" fmla="*/ 156773 h 270000"/>
                <a:gd name="connsiteX76" fmla="*/ 80828 w 194589"/>
                <a:gd name="connsiteY76" fmla="*/ 153283 h 270000"/>
                <a:gd name="connsiteX77" fmla="*/ 113811 w 194589"/>
                <a:gd name="connsiteY77" fmla="*/ 153380 h 270000"/>
                <a:gd name="connsiteX78" fmla="*/ 113811 w 194589"/>
                <a:gd name="connsiteY78" fmla="*/ 156900 h 270000"/>
                <a:gd name="connsiteX79" fmla="*/ 97391 w 194589"/>
                <a:gd name="connsiteY79" fmla="*/ 171653 h 270000"/>
                <a:gd name="connsiteX80" fmla="*/ 67031 w 194589"/>
                <a:gd name="connsiteY80" fmla="*/ 135753 h 270000"/>
                <a:gd name="connsiteX81" fmla="*/ 52949 w 194589"/>
                <a:gd name="connsiteY81" fmla="*/ 102841 h 270000"/>
                <a:gd name="connsiteX82" fmla="*/ 52949 w 194589"/>
                <a:gd name="connsiteY82" fmla="*/ 65056 h 270000"/>
                <a:gd name="connsiteX83" fmla="*/ 56266 w 194589"/>
                <a:gd name="connsiteY83" fmla="*/ 59646 h 270000"/>
                <a:gd name="connsiteX84" fmla="*/ 138682 w 194589"/>
                <a:gd name="connsiteY84" fmla="*/ 60310 h 270000"/>
                <a:gd name="connsiteX85" fmla="*/ 141990 w 194589"/>
                <a:gd name="connsiteY85" fmla="*/ 65718 h 270000"/>
                <a:gd name="connsiteX86" fmla="*/ 141990 w 194589"/>
                <a:gd name="connsiteY86" fmla="*/ 103531 h 270000"/>
                <a:gd name="connsiteX87" fmla="*/ 67031 w 194589"/>
                <a:gd name="connsiteY87" fmla="*/ 135753 h 270000"/>
                <a:gd name="connsiteX88" fmla="*/ 76670 w 194589"/>
                <a:gd name="connsiteY88" fmla="*/ 163671 h 270000"/>
                <a:gd name="connsiteX89" fmla="*/ 91146 w 194589"/>
                <a:gd name="connsiteY89" fmla="*/ 176677 h 270000"/>
                <a:gd name="connsiteX90" fmla="*/ 84082 w 194589"/>
                <a:gd name="connsiteY90" fmla="*/ 181916 h 270000"/>
                <a:gd name="connsiteX91" fmla="*/ 72583 w 194589"/>
                <a:gd name="connsiteY91" fmla="*/ 170023 h 270000"/>
                <a:gd name="connsiteX92" fmla="*/ 70486 w 194589"/>
                <a:gd name="connsiteY92" fmla="*/ 167854 h 270000"/>
                <a:gd name="connsiteX93" fmla="*/ 76670 w 194589"/>
                <a:gd name="connsiteY93" fmla="*/ 163671 h 270000"/>
                <a:gd name="connsiteX94" fmla="*/ 85646 w 194589"/>
                <a:gd name="connsiteY94" fmla="*/ 202274 h 270000"/>
                <a:gd name="connsiteX95" fmla="*/ 62907 w 194589"/>
                <a:gd name="connsiteY95" fmla="*/ 171728 h 270000"/>
                <a:gd name="connsiteX96" fmla="*/ 63157 w 194589"/>
                <a:gd name="connsiteY96" fmla="*/ 171654 h 270000"/>
                <a:gd name="connsiteX97" fmla="*/ 68515 w 194589"/>
                <a:gd name="connsiteY97" fmla="*/ 177196 h 270000"/>
                <a:gd name="connsiteX98" fmla="*/ 83375 w 194589"/>
                <a:gd name="connsiteY98" fmla="*/ 191104 h 270000"/>
                <a:gd name="connsiteX99" fmla="*/ 86263 w 194589"/>
                <a:gd name="connsiteY99" fmla="*/ 197783 h 270000"/>
                <a:gd name="connsiteX100" fmla="*/ 85646 w 194589"/>
                <a:gd name="connsiteY100" fmla="*/ 202274 h 270000"/>
                <a:gd name="connsiteX101" fmla="*/ 93218 w 194589"/>
                <a:gd name="connsiteY101" fmla="*/ 205281 h 270000"/>
                <a:gd name="connsiteX102" fmla="*/ 93781 w 194589"/>
                <a:gd name="connsiteY102" fmla="*/ 201182 h 270000"/>
                <a:gd name="connsiteX103" fmla="*/ 100942 w 194589"/>
                <a:gd name="connsiteY103" fmla="*/ 201182 h 270000"/>
                <a:gd name="connsiteX104" fmla="*/ 101543 w 194589"/>
                <a:gd name="connsiteY104" fmla="*/ 205565 h 270000"/>
                <a:gd name="connsiteX105" fmla="*/ 93218 w 194589"/>
                <a:gd name="connsiteY105" fmla="*/ 205281 h 270000"/>
                <a:gd name="connsiteX106" fmla="*/ 101709 w 194589"/>
                <a:gd name="connsiteY106" fmla="*/ 193270 h 270000"/>
                <a:gd name="connsiteX107" fmla="*/ 92931 w 194589"/>
                <a:gd name="connsiteY107" fmla="*/ 193270 h 270000"/>
                <a:gd name="connsiteX108" fmla="*/ 90289 w 194589"/>
                <a:gd name="connsiteY108" fmla="*/ 187163 h 270000"/>
                <a:gd name="connsiteX109" fmla="*/ 97320 w 194589"/>
                <a:gd name="connsiteY109" fmla="*/ 181955 h 270000"/>
                <a:gd name="connsiteX110" fmla="*/ 104350 w 194589"/>
                <a:gd name="connsiteY110" fmla="*/ 187163 h 270000"/>
                <a:gd name="connsiteX111" fmla="*/ 101709 w 194589"/>
                <a:gd name="connsiteY111" fmla="*/ 193270 h 270000"/>
                <a:gd name="connsiteX112" fmla="*/ 109185 w 194589"/>
                <a:gd name="connsiteY112" fmla="*/ 203064 h 270000"/>
                <a:gd name="connsiteX113" fmla="*/ 108440 w 194589"/>
                <a:gd name="connsiteY113" fmla="*/ 197636 h 270000"/>
                <a:gd name="connsiteX114" fmla="*/ 111263 w 194589"/>
                <a:gd name="connsiteY114" fmla="*/ 191108 h 270000"/>
                <a:gd name="connsiteX115" fmla="*/ 111264 w 194589"/>
                <a:gd name="connsiteY115" fmla="*/ 191108 h 270000"/>
                <a:gd name="connsiteX116" fmla="*/ 112019 w 194589"/>
                <a:gd name="connsiteY116" fmla="*/ 191010 h 270000"/>
                <a:gd name="connsiteX117" fmla="*/ 112729 w 194589"/>
                <a:gd name="connsiteY117" fmla="*/ 190775 h 270000"/>
                <a:gd name="connsiteX118" fmla="*/ 113389 w 194589"/>
                <a:gd name="connsiteY118" fmla="*/ 190406 h 270000"/>
                <a:gd name="connsiteX119" fmla="*/ 113975 w 194589"/>
                <a:gd name="connsiteY119" fmla="*/ 189909 h 270000"/>
                <a:gd name="connsiteX120" fmla="*/ 131592 w 194589"/>
                <a:gd name="connsiteY120" fmla="*/ 171687 h 270000"/>
                <a:gd name="connsiteX121" fmla="*/ 133214 w 194589"/>
                <a:gd name="connsiteY121" fmla="*/ 172165 h 270000"/>
                <a:gd name="connsiteX122" fmla="*/ 109185 w 194589"/>
                <a:gd name="connsiteY122" fmla="*/ 203064 h 270000"/>
                <a:gd name="connsiteX123" fmla="*/ 140892 w 194589"/>
                <a:gd name="connsiteY123" fmla="*/ 174431 h 270000"/>
                <a:gd name="connsiteX124" fmla="*/ 140923 w 194589"/>
                <a:gd name="connsiteY124" fmla="*/ 174440 h 270000"/>
                <a:gd name="connsiteX125" fmla="*/ 140892 w 194589"/>
                <a:gd name="connsiteY125" fmla="*/ 174431 h 270000"/>
                <a:gd name="connsiteX126" fmla="*/ 140836 w 194589"/>
                <a:gd name="connsiteY126" fmla="*/ 174414 h 270000"/>
                <a:gd name="connsiteX127" fmla="*/ 140836 w 194589"/>
                <a:gd name="connsiteY127" fmla="*/ 174414 h 270000"/>
                <a:gd name="connsiteX128" fmla="*/ 140836 w 194589"/>
                <a:gd name="connsiteY128" fmla="*/ 174414 h 270000"/>
                <a:gd name="connsiteX129" fmla="*/ 140851 w 194589"/>
                <a:gd name="connsiteY129" fmla="*/ 174418 h 270000"/>
                <a:gd name="connsiteX130" fmla="*/ 140888 w 194589"/>
                <a:gd name="connsiteY130" fmla="*/ 174429 h 270000"/>
                <a:gd name="connsiteX131" fmla="*/ 140851 w 194589"/>
                <a:gd name="connsiteY131" fmla="*/ 174418 h 270000"/>
                <a:gd name="connsiteX132" fmla="*/ 185203 w 194589"/>
                <a:gd name="connsiteY132" fmla="*/ 259869 h 270000"/>
                <a:gd name="connsiteX133" fmla="*/ 158387 w 194589"/>
                <a:gd name="connsiteY133" fmla="*/ 262089 h 270000"/>
                <a:gd name="connsiteX134" fmla="*/ 158386 w 194589"/>
                <a:gd name="connsiteY134" fmla="*/ 224739 h 270000"/>
                <a:gd name="connsiteX135" fmla="*/ 168609 w 194589"/>
                <a:gd name="connsiteY135" fmla="*/ 184118 h 270000"/>
                <a:gd name="connsiteX136" fmla="*/ 175079 w 194589"/>
                <a:gd name="connsiteY136" fmla="*/ 194989 h 270000"/>
                <a:gd name="connsiteX137" fmla="*/ 186580 w 194589"/>
                <a:gd name="connsiteY137" fmla="*/ 252751 h 270000"/>
                <a:gd name="connsiteX138" fmla="*/ 185203 w 194589"/>
                <a:gd name="connsiteY138" fmla="*/ 259869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94589" h="270000">
                  <a:moveTo>
                    <a:pt x="194399" y="251539"/>
                  </a:moveTo>
                  <a:cubicBezTo>
                    <a:pt x="194370" y="251335"/>
                    <a:pt x="194891" y="253992"/>
                    <a:pt x="182837" y="193441"/>
                  </a:cubicBezTo>
                  <a:cubicBezTo>
                    <a:pt x="180989" y="184183"/>
                    <a:pt x="175255" y="177474"/>
                    <a:pt x="166648" y="173880"/>
                  </a:cubicBezTo>
                  <a:cubicBezTo>
                    <a:pt x="165459" y="173391"/>
                    <a:pt x="168843" y="174427"/>
                    <a:pt x="132121" y="163596"/>
                  </a:cubicBezTo>
                  <a:lnTo>
                    <a:pt x="121723" y="156564"/>
                  </a:lnTo>
                  <a:lnTo>
                    <a:pt x="121723" y="150058"/>
                  </a:lnTo>
                  <a:cubicBezTo>
                    <a:pt x="138535" y="141305"/>
                    <a:pt x="149901" y="123728"/>
                    <a:pt x="149901" y="103531"/>
                  </a:cubicBezTo>
                  <a:lnTo>
                    <a:pt x="149901" y="102800"/>
                  </a:lnTo>
                  <a:cubicBezTo>
                    <a:pt x="158510" y="101209"/>
                    <a:pt x="164989" y="94539"/>
                    <a:pt x="164989" y="86572"/>
                  </a:cubicBezTo>
                  <a:cubicBezTo>
                    <a:pt x="164989" y="83274"/>
                    <a:pt x="163874" y="80199"/>
                    <a:pt x="161961" y="77614"/>
                  </a:cubicBezTo>
                  <a:cubicBezTo>
                    <a:pt x="161984" y="77300"/>
                    <a:pt x="161969" y="75526"/>
                    <a:pt x="161976" y="64506"/>
                  </a:cubicBezTo>
                  <a:cubicBezTo>
                    <a:pt x="161975" y="28936"/>
                    <a:pt x="133038" y="0"/>
                    <a:pt x="97470" y="0"/>
                  </a:cubicBezTo>
                  <a:cubicBezTo>
                    <a:pt x="79669" y="0"/>
                    <a:pt x="63095" y="7094"/>
                    <a:pt x="50802" y="19974"/>
                  </a:cubicBezTo>
                  <a:cubicBezTo>
                    <a:pt x="49294" y="21554"/>
                    <a:pt x="49352" y="24058"/>
                    <a:pt x="50932" y="25566"/>
                  </a:cubicBezTo>
                  <a:cubicBezTo>
                    <a:pt x="52512" y="27074"/>
                    <a:pt x="55016" y="27016"/>
                    <a:pt x="56525" y="25436"/>
                  </a:cubicBezTo>
                  <a:cubicBezTo>
                    <a:pt x="67311" y="14135"/>
                    <a:pt x="81853" y="7911"/>
                    <a:pt x="97471" y="7911"/>
                  </a:cubicBezTo>
                  <a:cubicBezTo>
                    <a:pt x="128677" y="7911"/>
                    <a:pt x="154065" y="33299"/>
                    <a:pt x="154065" y="64505"/>
                  </a:cubicBezTo>
                  <a:lnTo>
                    <a:pt x="154065" y="71571"/>
                  </a:lnTo>
                  <a:cubicBezTo>
                    <a:pt x="152752" y="71029"/>
                    <a:pt x="151358" y="70615"/>
                    <a:pt x="149901" y="70346"/>
                  </a:cubicBezTo>
                  <a:cubicBezTo>
                    <a:pt x="149564" y="68648"/>
                    <a:pt x="151938" y="58244"/>
                    <a:pt x="142309" y="53279"/>
                  </a:cubicBezTo>
                  <a:cubicBezTo>
                    <a:pt x="101675" y="32326"/>
                    <a:pt x="66106" y="45813"/>
                    <a:pt x="52700" y="52585"/>
                  </a:cubicBezTo>
                  <a:cubicBezTo>
                    <a:pt x="47974" y="54972"/>
                    <a:pt x="45039" y="59751"/>
                    <a:pt x="45039" y="65055"/>
                  </a:cubicBezTo>
                  <a:lnTo>
                    <a:pt x="45039" y="70346"/>
                  </a:lnTo>
                  <a:cubicBezTo>
                    <a:pt x="43583" y="70615"/>
                    <a:pt x="42189" y="71030"/>
                    <a:pt x="40875" y="71571"/>
                  </a:cubicBezTo>
                  <a:cubicBezTo>
                    <a:pt x="41224" y="67149"/>
                    <a:pt x="39190" y="54958"/>
                    <a:pt x="46512" y="39853"/>
                  </a:cubicBezTo>
                  <a:cubicBezTo>
                    <a:pt x="47465" y="37888"/>
                    <a:pt x="46644" y="35522"/>
                    <a:pt x="44678" y="34568"/>
                  </a:cubicBezTo>
                  <a:cubicBezTo>
                    <a:pt x="42712" y="33616"/>
                    <a:pt x="40347" y="34437"/>
                    <a:pt x="39394" y="36403"/>
                  </a:cubicBezTo>
                  <a:cubicBezTo>
                    <a:pt x="35128" y="45203"/>
                    <a:pt x="32964" y="54659"/>
                    <a:pt x="32964" y="64505"/>
                  </a:cubicBezTo>
                  <a:cubicBezTo>
                    <a:pt x="32970" y="73562"/>
                    <a:pt x="32956" y="77299"/>
                    <a:pt x="32979" y="77614"/>
                  </a:cubicBezTo>
                  <a:cubicBezTo>
                    <a:pt x="31066" y="80199"/>
                    <a:pt x="29951" y="83274"/>
                    <a:pt x="29951" y="86572"/>
                  </a:cubicBezTo>
                  <a:cubicBezTo>
                    <a:pt x="29951" y="94538"/>
                    <a:pt x="36431" y="101209"/>
                    <a:pt x="45038" y="102799"/>
                  </a:cubicBezTo>
                  <a:lnTo>
                    <a:pt x="45038" y="102841"/>
                  </a:lnTo>
                  <a:cubicBezTo>
                    <a:pt x="45038" y="121984"/>
                    <a:pt x="55468" y="140286"/>
                    <a:pt x="72918" y="149744"/>
                  </a:cubicBezTo>
                  <a:lnTo>
                    <a:pt x="72918" y="156659"/>
                  </a:lnTo>
                  <a:lnTo>
                    <a:pt x="62770" y="163521"/>
                  </a:lnTo>
                  <a:cubicBezTo>
                    <a:pt x="26027" y="174360"/>
                    <a:pt x="29146" y="173394"/>
                    <a:pt x="27941" y="173901"/>
                  </a:cubicBezTo>
                  <a:cubicBezTo>
                    <a:pt x="22553" y="176130"/>
                    <a:pt x="14197" y="181452"/>
                    <a:pt x="11803" y="193443"/>
                  </a:cubicBezTo>
                  <a:cubicBezTo>
                    <a:pt x="-236" y="253914"/>
                    <a:pt x="271" y="251330"/>
                    <a:pt x="241" y="251539"/>
                  </a:cubicBezTo>
                  <a:cubicBezTo>
                    <a:pt x="-1273" y="262230"/>
                    <a:pt x="4375" y="270000"/>
                    <a:pt x="16276" y="270000"/>
                  </a:cubicBezTo>
                  <a:lnTo>
                    <a:pt x="113902" y="270000"/>
                  </a:lnTo>
                  <a:cubicBezTo>
                    <a:pt x="116087" y="270000"/>
                    <a:pt x="117857" y="268230"/>
                    <a:pt x="117857" y="266045"/>
                  </a:cubicBezTo>
                  <a:cubicBezTo>
                    <a:pt x="117857" y="263860"/>
                    <a:pt x="116087" y="262090"/>
                    <a:pt x="113902" y="262090"/>
                  </a:cubicBezTo>
                  <a:lnTo>
                    <a:pt x="44164" y="262090"/>
                  </a:lnTo>
                  <a:lnTo>
                    <a:pt x="44164" y="224844"/>
                  </a:lnTo>
                  <a:cubicBezTo>
                    <a:pt x="44188" y="223278"/>
                    <a:pt x="44383" y="198589"/>
                    <a:pt x="33117" y="180517"/>
                  </a:cubicBezTo>
                  <a:lnTo>
                    <a:pt x="55289" y="173977"/>
                  </a:lnTo>
                  <a:cubicBezTo>
                    <a:pt x="75747" y="226627"/>
                    <a:pt x="120062" y="227209"/>
                    <a:pt x="140834" y="174414"/>
                  </a:cubicBezTo>
                  <a:cubicBezTo>
                    <a:pt x="141226" y="174530"/>
                    <a:pt x="141084" y="174488"/>
                    <a:pt x="140953" y="174449"/>
                  </a:cubicBezTo>
                  <a:cubicBezTo>
                    <a:pt x="141599" y="174639"/>
                    <a:pt x="145296" y="175730"/>
                    <a:pt x="161523" y="180517"/>
                  </a:cubicBezTo>
                  <a:cubicBezTo>
                    <a:pt x="150257" y="198588"/>
                    <a:pt x="150451" y="223277"/>
                    <a:pt x="150476" y="224843"/>
                  </a:cubicBezTo>
                  <a:lnTo>
                    <a:pt x="150476" y="262089"/>
                  </a:lnTo>
                  <a:lnTo>
                    <a:pt x="132360" y="262089"/>
                  </a:lnTo>
                  <a:cubicBezTo>
                    <a:pt x="130175" y="262089"/>
                    <a:pt x="128405" y="263860"/>
                    <a:pt x="128405" y="266044"/>
                  </a:cubicBezTo>
                  <a:cubicBezTo>
                    <a:pt x="128405" y="268229"/>
                    <a:pt x="130175" y="269999"/>
                    <a:pt x="132360" y="269999"/>
                  </a:cubicBezTo>
                  <a:lnTo>
                    <a:pt x="178363" y="269999"/>
                  </a:lnTo>
                  <a:cubicBezTo>
                    <a:pt x="190226" y="270000"/>
                    <a:pt x="195918" y="262270"/>
                    <a:pt x="194399" y="251539"/>
                  </a:cubicBezTo>
                  <a:close/>
                  <a:moveTo>
                    <a:pt x="149901" y="78460"/>
                  </a:moveTo>
                  <a:cubicBezTo>
                    <a:pt x="159454" y="81299"/>
                    <a:pt x="159446" y="91848"/>
                    <a:pt x="149901" y="94685"/>
                  </a:cubicBezTo>
                  <a:lnTo>
                    <a:pt x="149901" y="78460"/>
                  </a:lnTo>
                  <a:close/>
                  <a:moveTo>
                    <a:pt x="45038" y="94685"/>
                  </a:moveTo>
                  <a:cubicBezTo>
                    <a:pt x="35488" y="91846"/>
                    <a:pt x="35491" y="81297"/>
                    <a:pt x="45038" y="78460"/>
                  </a:cubicBezTo>
                  <a:lnTo>
                    <a:pt x="45038" y="94685"/>
                  </a:lnTo>
                  <a:close/>
                  <a:moveTo>
                    <a:pt x="36253" y="224810"/>
                  </a:moveTo>
                  <a:lnTo>
                    <a:pt x="36253" y="262089"/>
                  </a:lnTo>
                  <a:cubicBezTo>
                    <a:pt x="19106" y="261587"/>
                    <a:pt x="12521" y="263420"/>
                    <a:pt x="9437" y="259869"/>
                  </a:cubicBezTo>
                  <a:cubicBezTo>
                    <a:pt x="7628" y="257785"/>
                    <a:pt x="7855" y="254272"/>
                    <a:pt x="8060" y="252750"/>
                  </a:cubicBezTo>
                  <a:lnTo>
                    <a:pt x="19561" y="194990"/>
                  </a:lnTo>
                  <a:cubicBezTo>
                    <a:pt x="20601" y="189777"/>
                    <a:pt x="23254" y="186350"/>
                    <a:pt x="26031" y="184118"/>
                  </a:cubicBezTo>
                  <a:cubicBezTo>
                    <a:pt x="33194" y="195210"/>
                    <a:pt x="36253" y="212009"/>
                    <a:pt x="36253" y="224810"/>
                  </a:cubicBezTo>
                  <a:close/>
                  <a:moveTo>
                    <a:pt x="124295" y="167853"/>
                  </a:moveTo>
                  <a:cubicBezTo>
                    <a:pt x="120817" y="171450"/>
                    <a:pt x="114184" y="178310"/>
                    <a:pt x="110699" y="181916"/>
                  </a:cubicBezTo>
                  <a:lnTo>
                    <a:pt x="103635" y="176677"/>
                  </a:lnTo>
                  <a:cubicBezTo>
                    <a:pt x="107480" y="173222"/>
                    <a:pt x="115488" y="166028"/>
                    <a:pt x="118111" y="163671"/>
                  </a:cubicBezTo>
                  <a:lnTo>
                    <a:pt x="124295" y="167853"/>
                  </a:lnTo>
                  <a:close/>
                  <a:moveTo>
                    <a:pt x="97391" y="171653"/>
                  </a:moveTo>
                  <a:lnTo>
                    <a:pt x="80828" y="156773"/>
                  </a:lnTo>
                  <a:lnTo>
                    <a:pt x="80828" y="153283"/>
                  </a:lnTo>
                  <a:cubicBezTo>
                    <a:pt x="91042" y="156697"/>
                    <a:pt x="102790" y="156971"/>
                    <a:pt x="113811" y="153380"/>
                  </a:cubicBezTo>
                  <a:lnTo>
                    <a:pt x="113811" y="156900"/>
                  </a:lnTo>
                  <a:lnTo>
                    <a:pt x="97391" y="171653"/>
                  </a:lnTo>
                  <a:close/>
                  <a:moveTo>
                    <a:pt x="67031" y="135753"/>
                  </a:moveTo>
                  <a:cubicBezTo>
                    <a:pt x="58082" y="127211"/>
                    <a:pt x="52949" y="115215"/>
                    <a:pt x="52949" y="102841"/>
                  </a:cubicBezTo>
                  <a:cubicBezTo>
                    <a:pt x="52949" y="94131"/>
                    <a:pt x="52949" y="73802"/>
                    <a:pt x="52949" y="65056"/>
                  </a:cubicBezTo>
                  <a:cubicBezTo>
                    <a:pt x="52949" y="62753"/>
                    <a:pt x="54220" y="60679"/>
                    <a:pt x="56266" y="59646"/>
                  </a:cubicBezTo>
                  <a:cubicBezTo>
                    <a:pt x="81118" y="47094"/>
                    <a:pt x="111182" y="46128"/>
                    <a:pt x="138682" y="60310"/>
                  </a:cubicBezTo>
                  <a:cubicBezTo>
                    <a:pt x="140722" y="61362"/>
                    <a:pt x="141990" y="63434"/>
                    <a:pt x="141990" y="65718"/>
                  </a:cubicBezTo>
                  <a:cubicBezTo>
                    <a:pt x="141990" y="70994"/>
                    <a:pt x="141990" y="98176"/>
                    <a:pt x="141990" y="103531"/>
                  </a:cubicBezTo>
                  <a:cubicBezTo>
                    <a:pt x="141990" y="142220"/>
                    <a:pt x="95351" y="162782"/>
                    <a:pt x="67031" y="135753"/>
                  </a:cubicBezTo>
                  <a:close/>
                  <a:moveTo>
                    <a:pt x="76670" y="163671"/>
                  </a:moveTo>
                  <a:cubicBezTo>
                    <a:pt x="77184" y="164133"/>
                    <a:pt x="79220" y="165963"/>
                    <a:pt x="91146" y="176677"/>
                  </a:cubicBezTo>
                  <a:lnTo>
                    <a:pt x="84082" y="181916"/>
                  </a:lnTo>
                  <a:lnTo>
                    <a:pt x="72583" y="170023"/>
                  </a:lnTo>
                  <a:lnTo>
                    <a:pt x="70486" y="167854"/>
                  </a:lnTo>
                  <a:lnTo>
                    <a:pt x="76670" y="163671"/>
                  </a:lnTo>
                  <a:close/>
                  <a:moveTo>
                    <a:pt x="85646" y="202274"/>
                  </a:moveTo>
                  <a:cubicBezTo>
                    <a:pt x="76732" y="197110"/>
                    <a:pt x="68744" y="186506"/>
                    <a:pt x="62907" y="171728"/>
                  </a:cubicBezTo>
                  <a:lnTo>
                    <a:pt x="63157" y="171654"/>
                  </a:lnTo>
                  <a:lnTo>
                    <a:pt x="68515" y="177196"/>
                  </a:lnTo>
                  <a:cubicBezTo>
                    <a:pt x="80832" y="189475"/>
                    <a:pt x="80730" y="190922"/>
                    <a:pt x="83375" y="191104"/>
                  </a:cubicBezTo>
                  <a:lnTo>
                    <a:pt x="86263" y="197783"/>
                  </a:lnTo>
                  <a:lnTo>
                    <a:pt x="85646" y="202274"/>
                  </a:lnTo>
                  <a:close/>
                  <a:moveTo>
                    <a:pt x="93218" y="205281"/>
                  </a:moveTo>
                  <a:lnTo>
                    <a:pt x="93781" y="201182"/>
                  </a:lnTo>
                  <a:lnTo>
                    <a:pt x="100942" y="201182"/>
                  </a:lnTo>
                  <a:lnTo>
                    <a:pt x="101543" y="205565"/>
                  </a:lnTo>
                  <a:cubicBezTo>
                    <a:pt x="98628" y="206008"/>
                    <a:pt x="95950" y="205883"/>
                    <a:pt x="93218" y="205281"/>
                  </a:cubicBezTo>
                  <a:close/>
                  <a:moveTo>
                    <a:pt x="101709" y="193270"/>
                  </a:moveTo>
                  <a:lnTo>
                    <a:pt x="92931" y="193270"/>
                  </a:lnTo>
                  <a:lnTo>
                    <a:pt x="90289" y="187163"/>
                  </a:lnTo>
                  <a:lnTo>
                    <a:pt x="97320" y="181955"/>
                  </a:lnTo>
                  <a:lnTo>
                    <a:pt x="104350" y="187163"/>
                  </a:lnTo>
                  <a:lnTo>
                    <a:pt x="101709" y="193270"/>
                  </a:lnTo>
                  <a:close/>
                  <a:moveTo>
                    <a:pt x="109185" y="203064"/>
                  </a:moveTo>
                  <a:lnTo>
                    <a:pt x="108440" y="197636"/>
                  </a:lnTo>
                  <a:lnTo>
                    <a:pt x="111263" y="191108"/>
                  </a:lnTo>
                  <a:cubicBezTo>
                    <a:pt x="111263" y="191108"/>
                    <a:pt x="111264" y="191108"/>
                    <a:pt x="111264" y="191108"/>
                  </a:cubicBezTo>
                  <a:cubicBezTo>
                    <a:pt x="111550" y="191099"/>
                    <a:pt x="111771" y="191067"/>
                    <a:pt x="112019" y="191010"/>
                  </a:cubicBezTo>
                  <a:cubicBezTo>
                    <a:pt x="112271" y="190952"/>
                    <a:pt x="112506" y="190873"/>
                    <a:pt x="112729" y="190775"/>
                  </a:cubicBezTo>
                  <a:cubicBezTo>
                    <a:pt x="112953" y="190676"/>
                    <a:pt x="113188" y="190545"/>
                    <a:pt x="113389" y="190406"/>
                  </a:cubicBezTo>
                  <a:cubicBezTo>
                    <a:pt x="113516" y="190317"/>
                    <a:pt x="113776" y="190115"/>
                    <a:pt x="113975" y="189909"/>
                  </a:cubicBezTo>
                  <a:lnTo>
                    <a:pt x="131592" y="171687"/>
                  </a:lnTo>
                  <a:lnTo>
                    <a:pt x="133214" y="172165"/>
                  </a:lnTo>
                  <a:cubicBezTo>
                    <a:pt x="127073" y="187504"/>
                    <a:pt x="118591" y="198288"/>
                    <a:pt x="109185" y="203064"/>
                  </a:cubicBezTo>
                  <a:close/>
                  <a:moveTo>
                    <a:pt x="140892" y="174431"/>
                  </a:moveTo>
                  <a:cubicBezTo>
                    <a:pt x="140901" y="174433"/>
                    <a:pt x="140912" y="174436"/>
                    <a:pt x="140923" y="174440"/>
                  </a:cubicBezTo>
                  <a:cubicBezTo>
                    <a:pt x="140913" y="174437"/>
                    <a:pt x="140902" y="174433"/>
                    <a:pt x="140892" y="174431"/>
                  </a:cubicBezTo>
                  <a:close/>
                  <a:moveTo>
                    <a:pt x="140836" y="174414"/>
                  </a:moveTo>
                  <a:cubicBezTo>
                    <a:pt x="140834" y="174414"/>
                    <a:pt x="140834" y="174413"/>
                    <a:pt x="140836" y="174414"/>
                  </a:cubicBezTo>
                  <a:lnTo>
                    <a:pt x="140836" y="174414"/>
                  </a:lnTo>
                  <a:close/>
                  <a:moveTo>
                    <a:pt x="140851" y="174418"/>
                  </a:moveTo>
                  <a:cubicBezTo>
                    <a:pt x="140859" y="174421"/>
                    <a:pt x="140872" y="174424"/>
                    <a:pt x="140888" y="174429"/>
                  </a:cubicBezTo>
                  <a:cubicBezTo>
                    <a:pt x="140873" y="174425"/>
                    <a:pt x="140861" y="174421"/>
                    <a:pt x="140851" y="174418"/>
                  </a:cubicBezTo>
                  <a:close/>
                  <a:moveTo>
                    <a:pt x="185203" y="259869"/>
                  </a:moveTo>
                  <a:cubicBezTo>
                    <a:pt x="182113" y="263428"/>
                    <a:pt x="175473" y="261589"/>
                    <a:pt x="158387" y="262089"/>
                  </a:cubicBezTo>
                  <a:cubicBezTo>
                    <a:pt x="158387" y="216667"/>
                    <a:pt x="158415" y="226040"/>
                    <a:pt x="158386" y="224739"/>
                  </a:cubicBezTo>
                  <a:cubicBezTo>
                    <a:pt x="158381" y="224482"/>
                    <a:pt x="158083" y="200402"/>
                    <a:pt x="168609" y="184118"/>
                  </a:cubicBezTo>
                  <a:cubicBezTo>
                    <a:pt x="171385" y="186350"/>
                    <a:pt x="174039" y="189777"/>
                    <a:pt x="175079" y="194989"/>
                  </a:cubicBezTo>
                  <a:lnTo>
                    <a:pt x="186580" y="252751"/>
                  </a:lnTo>
                  <a:cubicBezTo>
                    <a:pt x="186784" y="254273"/>
                    <a:pt x="187012" y="257786"/>
                    <a:pt x="185203" y="259869"/>
                  </a:cubicBez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50000">
                  <a:schemeClr val="accent1"/>
                </a:gs>
                <a:gs pos="77000">
                  <a:schemeClr val="accent2"/>
                </a:gs>
              </a:gsLst>
              <a:lin ang="2700000" scaled="0"/>
            </a:gradFill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68D518C-6703-4A1E-AD92-75FCF314E6DC}"/>
              </a:ext>
            </a:extLst>
          </p:cNvPr>
          <p:cNvSpPr txBox="1"/>
          <p:nvPr/>
        </p:nvSpPr>
        <p:spPr>
          <a:xfrm>
            <a:off x="9736789" y="805439"/>
            <a:ext cx="11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20XX.06</a:t>
            </a: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800D6BB-0916-43E1-B8F3-7E87F4217E61}"/>
              </a:ext>
            </a:extLst>
          </p:cNvPr>
          <p:cNvSpPr/>
          <p:nvPr/>
        </p:nvSpPr>
        <p:spPr>
          <a:xfrm rot="14638579">
            <a:off x="10803817" y="1661634"/>
            <a:ext cx="211979" cy="211979"/>
          </a:xfrm>
          <a:prstGeom prst="ellipse">
            <a:avLst/>
          </a:prstGeom>
          <a:noFill/>
          <a:ln>
            <a:gradFill>
              <a:gsLst>
                <a:gs pos="47000">
                  <a:schemeClr val="accent1">
                    <a:alpha val="90000"/>
                  </a:schemeClr>
                </a:gs>
                <a:gs pos="14000">
                  <a:schemeClr val="accent1">
                    <a:alpha val="0"/>
                  </a:schemeClr>
                </a:gs>
                <a:gs pos="64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FD4A29CA-CB14-45F7-8FB1-22E28FAC488D}"/>
              </a:ext>
            </a:extLst>
          </p:cNvPr>
          <p:cNvSpPr/>
          <p:nvPr/>
        </p:nvSpPr>
        <p:spPr>
          <a:xfrm flipH="1">
            <a:off x="3541580" y="1440329"/>
            <a:ext cx="900000" cy="18000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accent1">
                  <a:alpha val="0"/>
                </a:schemeClr>
              </a:gs>
              <a:gs pos="64000">
                <a:schemeClr val="accent1">
                  <a:alpha val="12000"/>
                </a:schemeClr>
              </a:gs>
              <a:gs pos="96000">
                <a:schemeClr val="accent2">
                  <a:alpha val="24000"/>
                </a:schemeClr>
              </a:gs>
            </a:gsLst>
            <a:lin ang="0" scaled="0"/>
          </a:gra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DC49DCC-9097-4861-BE9A-A83E97F8FADF}"/>
              </a:ext>
            </a:extLst>
          </p:cNvPr>
          <p:cNvSpPr/>
          <p:nvPr/>
        </p:nvSpPr>
        <p:spPr>
          <a:xfrm>
            <a:off x="10315897" y="2895822"/>
            <a:ext cx="900000" cy="18000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accent1">
                  <a:alpha val="0"/>
                </a:schemeClr>
              </a:gs>
              <a:gs pos="63000">
                <a:schemeClr val="accent2">
                  <a:alpha val="20000"/>
                </a:schemeClr>
              </a:gs>
              <a:gs pos="96000">
                <a:schemeClr val="accent2">
                  <a:alpha val="30000"/>
                </a:schemeClr>
              </a:gs>
            </a:gsLst>
            <a:lin ang="0" scaled="0"/>
          </a:gra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2F9B19C-AA68-456E-8EAE-AA38D26D6632}"/>
              </a:ext>
            </a:extLst>
          </p:cNvPr>
          <p:cNvSpPr/>
          <p:nvPr/>
        </p:nvSpPr>
        <p:spPr>
          <a:xfrm>
            <a:off x="10198593" y="2767557"/>
            <a:ext cx="900000" cy="18000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accent1">
                  <a:alpha val="0"/>
                </a:schemeClr>
              </a:gs>
              <a:gs pos="64000">
                <a:schemeClr val="accent1">
                  <a:alpha val="12000"/>
                </a:schemeClr>
              </a:gs>
              <a:gs pos="96000">
                <a:schemeClr val="accent2">
                  <a:alpha val="25000"/>
                </a:schemeClr>
              </a:gs>
            </a:gsLst>
            <a:lin ang="0" scaled="0"/>
          </a:gra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2201F89-CD50-4D82-B7AE-ACF8D7620451}"/>
              </a:ext>
            </a:extLst>
          </p:cNvPr>
          <p:cNvGrpSpPr/>
          <p:nvPr/>
        </p:nvGrpSpPr>
        <p:grpSpPr>
          <a:xfrm>
            <a:off x="8595418" y="3210016"/>
            <a:ext cx="91708" cy="585703"/>
            <a:chOff x="8667082" y="3208614"/>
            <a:chExt cx="91708" cy="58570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09C2E73-50FD-49E5-87C9-26DFBEEA97CE}"/>
                </a:ext>
              </a:extLst>
            </p:cNvPr>
            <p:cNvSpPr/>
            <p:nvPr/>
          </p:nvSpPr>
          <p:spPr>
            <a:xfrm>
              <a:off x="8703972" y="3208614"/>
              <a:ext cx="21600" cy="7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EE21BDEA-A9BB-447F-8CB0-D0BC890FD642}"/>
                </a:ext>
              </a:extLst>
            </p:cNvPr>
            <p:cNvSpPr/>
            <p:nvPr/>
          </p:nvSpPr>
          <p:spPr>
            <a:xfrm>
              <a:off x="8703972" y="3369008"/>
              <a:ext cx="21600" cy="273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69D16DE4-D486-4FA8-802A-6483F095C525}"/>
                </a:ext>
              </a:extLst>
            </p:cNvPr>
            <p:cNvSpPr/>
            <p:nvPr/>
          </p:nvSpPr>
          <p:spPr>
            <a:xfrm>
              <a:off x="8667082" y="3279546"/>
              <a:ext cx="90531" cy="905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2B5517D7-7E4D-47DD-BAD6-FC92B3464005}"/>
                </a:ext>
              </a:extLst>
            </p:cNvPr>
            <p:cNvSpPr/>
            <p:nvPr/>
          </p:nvSpPr>
          <p:spPr>
            <a:xfrm>
              <a:off x="8668259" y="3641749"/>
              <a:ext cx="90531" cy="905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E0BC7E1E-0916-4216-B050-45F3759A4778}"/>
                </a:ext>
              </a:extLst>
            </p:cNvPr>
            <p:cNvSpPr/>
            <p:nvPr/>
          </p:nvSpPr>
          <p:spPr>
            <a:xfrm>
              <a:off x="8703972" y="3733117"/>
              <a:ext cx="21600" cy="6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标题 17">
            <a:extLst>
              <a:ext uri="{FF2B5EF4-FFF2-40B4-BE49-F238E27FC236}">
                <a16:creationId xmlns:a16="http://schemas.microsoft.com/office/drawing/2014/main" id="{4A2C4855-B345-4142-948E-CD0FDA1B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738" y="1638500"/>
            <a:ext cx="7915815" cy="688082"/>
          </a:xfrm>
        </p:spPr>
        <p:txBody>
          <a:bodyPr/>
          <a:lstStyle/>
          <a:p>
            <a:pPr algn="r"/>
            <a:r>
              <a:rPr lang="zh-CN" altLang="en-US" spc="300" dirty="0">
                <a:gradFill flip="none" rotWithShape="1">
                  <a:gsLst>
                    <a:gs pos="100000">
                      <a:schemeClr val="accent2"/>
                    </a:gs>
                    <a:gs pos="50000">
                      <a:schemeClr val="accent1"/>
                    </a:gs>
                    <a:gs pos="77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湖南文理学院答辩通用模板</a:t>
            </a:r>
            <a:endParaRPr lang="zh-CN" altLang="en-US" sz="4000" spc="300" dirty="0">
              <a:gradFill flip="none" rotWithShape="1">
                <a:gsLst>
                  <a:gs pos="100000">
                    <a:schemeClr val="accent2"/>
                  </a:gs>
                  <a:gs pos="50000">
                    <a:schemeClr val="accent1"/>
                  </a:gs>
                  <a:gs pos="77000">
                    <a:schemeClr val="accent2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11EE7301-D1D2-47CB-A124-B4B0EF52D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5220" y="2353116"/>
            <a:ext cx="7615656" cy="382588"/>
          </a:xfrm>
        </p:spPr>
        <p:txBody>
          <a:bodyPr/>
          <a:lstStyle/>
          <a:p>
            <a:pPr algn="r"/>
            <a:r>
              <a:rPr lang="en-US" altLang="zh-CN" kern="21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Hunan University of Arts and Sciences Common Template for Defense</a:t>
            </a: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E19A669E-11AA-471C-8184-C108A3AB0ACE}"/>
              </a:ext>
            </a:extLst>
          </p:cNvPr>
          <p:cNvSpPr>
            <a:spLocks noChangeAspect="1"/>
          </p:cNvSpPr>
          <p:nvPr/>
        </p:nvSpPr>
        <p:spPr bwMode="auto">
          <a:xfrm>
            <a:off x="8784852" y="3190205"/>
            <a:ext cx="230841" cy="252000"/>
          </a:xfrm>
          <a:custGeom>
            <a:avLst/>
            <a:gdLst>
              <a:gd name="T0" fmla="*/ 585 w 3336"/>
              <a:gd name="T1" fmla="*/ 401 h 3647"/>
              <a:gd name="T2" fmla="*/ 401 w 3336"/>
              <a:gd name="T3" fmla="*/ 867 h 3647"/>
              <a:gd name="T4" fmla="*/ 600 w 3336"/>
              <a:gd name="T5" fmla="*/ 1334 h 3647"/>
              <a:gd name="T6" fmla="*/ 668 w 3336"/>
              <a:gd name="T7" fmla="*/ 1055 h 3647"/>
              <a:gd name="T8" fmla="*/ 668 w 3336"/>
              <a:gd name="T9" fmla="*/ 563 h 3647"/>
              <a:gd name="T10" fmla="*/ 1001 w 3336"/>
              <a:gd name="T11" fmla="*/ 1200 h 3647"/>
              <a:gd name="T12" fmla="*/ 1621 w 3336"/>
              <a:gd name="T13" fmla="*/ 1180 h 3647"/>
              <a:gd name="T14" fmla="*/ 2287 w 3336"/>
              <a:gd name="T15" fmla="*/ 1180 h 3647"/>
              <a:gd name="T16" fmla="*/ 2401 w 3336"/>
              <a:gd name="T17" fmla="*/ 663 h 3647"/>
              <a:gd name="T18" fmla="*/ 2758 w 3336"/>
              <a:gd name="T19" fmla="*/ 404 h 3647"/>
              <a:gd name="T20" fmla="*/ 1668 w 3336"/>
              <a:gd name="T21" fmla="*/ 138 h 3647"/>
              <a:gd name="T22" fmla="*/ 791 w 3336"/>
              <a:gd name="T23" fmla="*/ 467 h 3647"/>
              <a:gd name="T24" fmla="*/ 1601 w 3336"/>
              <a:gd name="T25" fmla="*/ 467 h 3647"/>
              <a:gd name="T26" fmla="*/ 1668 w 3336"/>
              <a:gd name="T27" fmla="*/ 400 h 3647"/>
              <a:gd name="T28" fmla="*/ 1691 w 3336"/>
              <a:gd name="T29" fmla="*/ 929 h 3647"/>
              <a:gd name="T30" fmla="*/ 2001 w 3336"/>
              <a:gd name="T31" fmla="*/ 967 h 3647"/>
              <a:gd name="T32" fmla="*/ 1068 w 3336"/>
              <a:gd name="T33" fmla="*/ 1015 h 3647"/>
              <a:gd name="T34" fmla="*/ 668 w 3336"/>
              <a:gd name="T35" fmla="*/ 867 h 3647"/>
              <a:gd name="T36" fmla="*/ 601 w 3336"/>
              <a:gd name="T37" fmla="*/ 800 h 3647"/>
              <a:gd name="T38" fmla="*/ 2250 w 3336"/>
              <a:gd name="T39" fmla="*/ 1339 h 3647"/>
              <a:gd name="T40" fmla="*/ 1086 w 3336"/>
              <a:gd name="T41" fmla="*/ 1339 h 3647"/>
              <a:gd name="T42" fmla="*/ 1277 w 3336"/>
              <a:gd name="T43" fmla="*/ 2066 h 3647"/>
              <a:gd name="T44" fmla="*/ 871 w 3336"/>
              <a:gd name="T45" fmla="*/ 2489 h 3647"/>
              <a:gd name="T46" fmla="*/ 268 w 3336"/>
              <a:gd name="T47" fmla="*/ 3047 h 3647"/>
              <a:gd name="T48" fmla="*/ 0 w 3336"/>
              <a:gd name="T49" fmla="*/ 3579 h 3647"/>
              <a:gd name="T50" fmla="*/ 1959 w 3336"/>
              <a:gd name="T51" fmla="*/ 3647 h 3647"/>
              <a:gd name="T52" fmla="*/ 2226 w 3336"/>
              <a:gd name="T53" fmla="*/ 3647 h 3647"/>
              <a:gd name="T54" fmla="*/ 3268 w 3336"/>
              <a:gd name="T55" fmla="*/ 3647 h 3647"/>
              <a:gd name="T56" fmla="*/ 3268 w 3336"/>
              <a:gd name="T57" fmla="*/ 3514 h 3647"/>
              <a:gd name="T58" fmla="*/ 3068 w 3336"/>
              <a:gd name="T59" fmla="*/ 3045 h 3647"/>
              <a:gd name="T60" fmla="*/ 2055 w 3336"/>
              <a:gd name="T61" fmla="*/ 2363 h 3647"/>
              <a:gd name="T62" fmla="*/ 2382 w 3336"/>
              <a:gd name="T63" fmla="*/ 1321 h 3647"/>
              <a:gd name="T64" fmla="*/ 1502 w 3336"/>
              <a:gd name="T65" fmla="*/ 2166 h 3647"/>
              <a:gd name="T66" fmla="*/ 2330 w 3336"/>
              <a:gd name="T67" fmla="*/ 2610 h 3647"/>
              <a:gd name="T68" fmla="*/ 1668 w 3336"/>
              <a:gd name="T69" fmla="*/ 3467 h 3647"/>
              <a:gd name="T70" fmla="*/ 401 w 3336"/>
              <a:gd name="T71" fmla="*/ 3048 h 3647"/>
              <a:gd name="T72" fmla="*/ 1365 w 3336"/>
              <a:gd name="T73" fmla="*/ 2467 h 3647"/>
              <a:gd name="T74" fmla="*/ 2472 w 3336"/>
              <a:gd name="T75" fmla="*/ 2623 h 3647"/>
              <a:gd name="T76" fmla="*/ 2027 w 3336"/>
              <a:gd name="T77" fmla="*/ 3513 h 3647"/>
              <a:gd name="T78" fmla="*/ 1601 w 3336"/>
              <a:gd name="T79" fmla="*/ 2733 h 3647"/>
              <a:gd name="T80" fmla="*/ 1668 w 3336"/>
              <a:gd name="T81" fmla="*/ 2667 h 3647"/>
              <a:gd name="T82" fmla="*/ 2934 w 3336"/>
              <a:gd name="T83" fmla="*/ 3048 h 3647"/>
              <a:gd name="T84" fmla="*/ 2710 w 3336"/>
              <a:gd name="T85" fmla="*/ 2682 h 3647"/>
              <a:gd name="T86" fmla="*/ 1668 w 3336"/>
              <a:gd name="T87" fmla="*/ 3067 h 3647"/>
              <a:gd name="T88" fmla="*/ 1668 w 3336"/>
              <a:gd name="T89" fmla="*/ 3200 h 3647"/>
              <a:gd name="T90" fmla="*/ 1668 w 3336"/>
              <a:gd name="T91" fmla="*/ 3333 h 3647"/>
              <a:gd name="T92" fmla="*/ 1668 w 3336"/>
              <a:gd name="T93" fmla="*/ 3200 h 3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6" h="3647">
                <a:moveTo>
                  <a:pt x="1665" y="0"/>
                </a:moveTo>
                <a:cubicBezTo>
                  <a:pt x="1658" y="0"/>
                  <a:pt x="1651" y="2"/>
                  <a:pt x="1644" y="4"/>
                </a:cubicBezTo>
                <a:lnTo>
                  <a:pt x="585" y="401"/>
                </a:lnTo>
                <a:cubicBezTo>
                  <a:pt x="551" y="409"/>
                  <a:pt x="529" y="442"/>
                  <a:pt x="534" y="477"/>
                </a:cubicBezTo>
                <a:lnTo>
                  <a:pt x="534" y="678"/>
                </a:lnTo>
                <a:cubicBezTo>
                  <a:pt x="457" y="706"/>
                  <a:pt x="401" y="780"/>
                  <a:pt x="401" y="867"/>
                </a:cubicBezTo>
                <a:cubicBezTo>
                  <a:pt x="401" y="953"/>
                  <a:pt x="457" y="1027"/>
                  <a:pt x="534" y="1055"/>
                </a:cubicBezTo>
                <a:lnTo>
                  <a:pt x="534" y="1267"/>
                </a:lnTo>
                <a:cubicBezTo>
                  <a:pt x="534" y="1303"/>
                  <a:pt x="563" y="1334"/>
                  <a:pt x="600" y="1334"/>
                </a:cubicBezTo>
                <a:cubicBezTo>
                  <a:pt x="637" y="1335"/>
                  <a:pt x="667" y="1305"/>
                  <a:pt x="668" y="1269"/>
                </a:cubicBezTo>
                <a:cubicBezTo>
                  <a:pt x="668" y="1268"/>
                  <a:pt x="668" y="1267"/>
                  <a:pt x="668" y="1267"/>
                </a:cubicBezTo>
                <a:lnTo>
                  <a:pt x="668" y="1055"/>
                </a:lnTo>
                <a:cubicBezTo>
                  <a:pt x="745" y="1027"/>
                  <a:pt x="801" y="953"/>
                  <a:pt x="801" y="867"/>
                </a:cubicBezTo>
                <a:cubicBezTo>
                  <a:pt x="801" y="780"/>
                  <a:pt x="745" y="706"/>
                  <a:pt x="668" y="679"/>
                </a:cubicBezTo>
                <a:lnTo>
                  <a:pt x="668" y="563"/>
                </a:lnTo>
                <a:lnTo>
                  <a:pt x="934" y="663"/>
                </a:lnTo>
                <a:lnTo>
                  <a:pt x="934" y="1133"/>
                </a:lnTo>
                <a:cubicBezTo>
                  <a:pt x="934" y="1170"/>
                  <a:pt x="964" y="1200"/>
                  <a:pt x="1001" y="1200"/>
                </a:cubicBezTo>
                <a:cubicBezTo>
                  <a:pt x="1019" y="1200"/>
                  <a:pt x="1036" y="1193"/>
                  <a:pt x="1048" y="1180"/>
                </a:cubicBezTo>
                <a:cubicBezTo>
                  <a:pt x="1091" y="1137"/>
                  <a:pt x="1212" y="1100"/>
                  <a:pt x="1334" y="1100"/>
                </a:cubicBezTo>
                <a:cubicBezTo>
                  <a:pt x="1457" y="1100"/>
                  <a:pt x="1577" y="1137"/>
                  <a:pt x="1621" y="1180"/>
                </a:cubicBezTo>
                <a:cubicBezTo>
                  <a:pt x="1647" y="1207"/>
                  <a:pt x="1689" y="1207"/>
                  <a:pt x="1715" y="1180"/>
                </a:cubicBezTo>
                <a:cubicBezTo>
                  <a:pt x="1758" y="1137"/>
                  <a:pt x="1879" y="1100"/>
                  <a:pt x="2001" y="1100"/>
                </a:cubicBezTo>
                <a:cubicBezTo>
                  <a:pt x="2123" y="1100"/>
                  <a:pt x="2244" y="1137"/>
                  <a:pt x="2287" y="1180"/>
                </a:cubicBezTo>
                <a:cubicBezTo>
                  <a:pt x="2313" y="1207"/>
                  <a:pt x="2356" y="1206"/>
                  <a:pt x="2382" y="1180"/>
                </a:cubicBezTo>
                <a:cubicBezTo>
                  <a:pt x="2394" y="1168"/>
                  <a:pt x="2401" y="1151"/>
                  <a:pt x="2401" y="1133"/>
                </a:cubicBezTo>
                <a:lnTo>
                  <a:pt x="2401" y="663"/>
                </a:lnTo>
                <a:lnTo>
                  <a:pt x="2758" y="529"/>
                </a:lnTo>
                <a:cubicBezTo>
                  <a:pt x="2792" y="516"/>
                  <a:pt x="2810" y="478"/>
                  <a:pt x="2797" y="443"/>
                </a:cubicBezTo>
                <a:cubicBezTo>
                  <a:pt x="2790" y="425"/>
                  <a:pt x="2776" y="411"/>
                  <a:pt x="2758" y="404"/>
                </a:cubicBezTo>
                <a:lnTo>
                  <a:pt x="1691" y="4"/>
                </a:lnTo>
                <a:cubicBezTo>
                  <a:pt x="1683" y="1"/>
                  <a:pt x="1674" y="0"/>
                  <a:pt x="1665" y="0"/>
                </a:cubicBezTo>
                <a:close/>
                <a:moveTo>
                  <a:pt x="1668" y="138"/>
                </a:moveTo>
                <a:lnTo>
                  <a:pt x="2545" y="467"/>
                </a:lnTo>
                <a:lnTo>
                  <a:pt x="1668" y="795"/>
                </a:lnTo>
                <a:lnTo>
                  <a:pt x="791" y="467"/>
                </a:lnTo>
                <a:lnTo>
                  <a:pt x="1668" y="138"/>
                </a:lnTo>
                <a:close/>
                <a:moveTo>
                  <a:pt x="1668" y="400"/>
                </a:moveTo>
                <a:cubicBezTo>
                  <a:pt x="1631" y="400"/>
                  <a:pt x="1601" y="430"/>
                  <a:pt x="1601" y="467"/>
                </a:cubicBezTo>
                <a:cubicBezTo>
                  <a:pt x="1601" y="503"/>
                  <a:pt x="1631" y="533"/>
                  <a:pt x="1668" y="533"/>
                </a:cubicBezTo>
                <a:cubicBezTo>
                  <a:pt x="1705" y="533"/>
                  <a:pt x="1734" y="503"/>
                  <a:pt x="1734" y="467"/>
                </a:cubicBezTo>
                <a:cubicBezTo>
                  <a:pt x="1734" y="430"/>
                  <a:pt x="1705" y="400"/>
                  <a:pt x="1668" y="400"/>
                </a:cubicBezTo>
                <a:close/>
                <a:moveTo>
                  <a:pt x="1068" y="713"/>
                </a:moveTo>
                <a:lnTo>
                  <a:pt x="1644" y="929"/>
                </a:lnTo>
                <a:cubicBezTo>
                  <a:pt x="1659" y="935"/>
                  <a:pt x="1676" y="935"/>
                  <a:pt x="1691" y="929"/>
                </a:cubicBezTo>
                <a:lnTo>
                  <a:pt x="2268" y="713"/>
                </a:lnTo>
                <a:lnTo>
                  <a:pt x="2268" y="1015"/>
                </a:lnTo>
                <a:cubicBezTo>
                  <a:pt x="2188" y="981"/>
                  <a:pt x="2095" y="967"/>
                  <a:pt x="2001" y="967"/>
                </a:cubicBezTo>
                <a:cubicBezTo>
                  <a:pt x="1879" y="967"/>
                  <a:pt x="1757" y="988"/>
                  <a:pt x="1668" y="1048"/>
                </a:cubicBezTo>
                <a:cubicBezTo>
                  <a:pt x="1578" y="988"/>
                  <a:pt x="1456" y="967"/>
                  <a:pt x="1334" y="967"/>
                </a:cubicBezTo>
                <a:cubicBezTo>
                  <a:pt x="1240" y="967"/>
                  <a:pt x="1147" y="981"/>
                  <a:pt x="1068" y="1015"/>
                </a:cubicBezTo>
                <a:lnTo>
                  <a:pt x="1068" y="713"/>
                </a:lnTo>
                <a:close/>
                <a:moveTo>
                  <a:pt x="601" y="800"/>
                </a:moveTo>
                <a:cubicBezTo>
                  <a:pt x="639" y="800"/>
                  <a:pt x="668" y="829"/>
                  <a:pt x="668" y="867"/>
                </a:cubicBezTo>
                <a:cubicBezTo>
                  <a:pt x="668" y="904"/>
                  <a:pt x="639" y="933"/>
                  <a:pt x="601" y="933"/>
                </a:cubicBezTo>
                <a:cubicBezTo>
                  <a:pt x="563" y="933"/>
                  <a:pt x="534" y="904"/>
                  <a:pt x="534" y="867"/>
                </a:cubicBezTo>
                <a:cubicBezTo>
                  <a:pt x="534" y="829"/>
                  <a:pt x="563" y="800"/>
                  <a:pt x="601" y="800"/>
                </a:cubicBezTo>
                <a:close/>
                <a:moveTo>
                  <a:pt x="2312" y="1262"/>
                </a:moveTo>
                <a:cubicBezTo>
                  <a:pt x="2276" y="1264"/>
                  <a:pt x="2247" y="1295"/>
                  <a:pt x="2249" y="1332"/>
                </a:cubicBezTo>
                <a:cubicBezTo>
                  <a:pt x="2249" y="1334"/>
                  <a:pt x="2249" y="1337"/>
                  <a:pt x="2250" y="1339"/>
                </a:cubicBezTo>
                <a:cubicBezTo>
                  <a:pt x="2282" y="1583"/>
                  <a:pt x="2177" y="1824"/>
                  <a:pt x="1984" y="1955"/>
                </a:cubicBezTo>
                <a:cubicBezTo>
                  <a:pt x="1790" y="2087"/>
                  <a:pt x="1545" y="2087"/>
                  <a:pt x="1352" y="1956"/>
                </a:cubicBezTo>
                <a:cubicBezTo>
                  <a:pt x="1159" y="1824"/>
                  <a:pt x="1053" y="1583"/>
                  <a:pt x="1086" y="1339"/>
                </a:cubicBezTo>
                <a:cubicBezTo>
                  <a:pt x="1090" y="1302"/>
                  <a:pt x="1065" y="1269"/>
                  <a:pt x="1028" y="1264"/>
                </a:cubicBezTo>
                <a:cubicBezTo>
                  <a:pt x="992" y="1260"/>
                  <a:pt x="959" y="1285"/>
                  <a:pt x="954" y="1321"/>
                </a:cubicBezTo>
                <a:cubicBezTo>
                  <a:pt x="915" y="1614"/>
                  <a:pt x="1040" y="1905"/>
                  <a:pt x="1277" y="2066"/>
                </a:cubicBezTo>
                <a:cubicBezTo>
                  <a:pt x="1304" y="2084"/>
                  <a:pt x="1332" y="2100"/>
                  <a:pt x="1360" y="2114"/>
                </a:cubicBezTo>
                <a:cubicBezTo>
                  <a:pt x="1392" y="2225"/>
                  <a:pt x="1359" y="2299"/>
                  <a:pt x="1280" y="2363"/>
                </a:cubicBezTo>
                <a:cubicBezTo>
                  <a:pt x="1195" y="2433"/>
                  <a:pt x="1046" y="2482"/>
                  <a:pt x="871" y="2489"/>
                </a:cubicBezTo>
                <a:cubicBezTo>
                  <a:pt x="674" y="2498"/>
                  <a:pt x="522" y="2565"/>
                  <a:pt x="421" y="2669"/>
                </a:cubicBezTo>
                <a:cubicBezTo>
                  <a:pt x="319" y="2772"/>
                  <a:pt x="271" y="2908"/>
                  <a:pt x="268" y="3045"/>
                </a:cubicBezTo>
                <a:lnTo>
                  <a:pt x="268" y="3047"/>
                </a:lnTo>
                <a:lnTo>
                  <a:pt x="268" y="3514"/>
                </a:lnTo>
                <a:lnTo>
                  <a:pt x="68" y="3514"/>
                </a:lnTo>
                <a:cubicBezTo>
                  <a:pt x="31" y="3513"/>
                  <a:pt x="1" y="3542"/>
                  <a:pt x="0" y="3579"/>
                </a:cubicBezTo>
                <a:cubicBezTo>
                  <a:pt x="0" y="3616"/>
                  <a:pt x="29" y="3646"/>
                  <a:pt x="66" y="3647"/>
                </a:cubicBezTo>
                <a:cubicBezTo>
                  <a:pt x="66" y="3647"/>
                  <a:pt x="67" y="3647"/>
                  <a:pt x="68" y="3647"/>
                </a:cubicBezTo>
                <a:lnTo>
                  <a:pt x="1959" y="3647"/>
                </a:lnTo>
                <a:lnTo>
                  <a:pt x="1960" y="3647"/>
                </a:lnTo>
                <a:lnTo>
                  <a:pt x="1961" y="3647"/>
                </a:lnTo>
                <a:lnTo>
                  <a:pt x="2226" y="3647"/>
                </a:lnTo>
                <a:lnTo>
                  <a:pt x="2227" y="3647"/>
                </a:lnTo>
                <a:lnTo>
                  <a:pt x="2227" y="3647"/>
                </a:lnTo>
                <a:lnTo>
                  <a:pt x="3268" y="3647"/>
                </a:lnTo>
                <a:cubicBezTo>
                  <a:pt x="3304" y="3647"/>
                  <a:pt x="3335" y="3618"/>
                  <a:pt x="3335" y="3581"/>
                </a:cubicBezTo>
                <a:cubicBezTo>
                  <a:pt x="3336" y="3544"/>
                  <a:pt x="3306" y="3514"/>
                  <a:pt x="3270" y="3514"/>
                </a:cubicBezTo>
                <a:cubicBezTo>
                  <a:pt x="3269" y="3513"/>
                  <a:pt x="3268" y="3513"/>
                  <a:pt x="3268" y="3514"/>
                </a:cubicBezTo>
                <a:lnTo>
                  <a:pt x="3068" y="3514"/>
                </a:lnTo>
                <a:lnTo>
                  <a:pt x="3068" y="3047"/>
                </a:lnTo>
                <a:lnTo>
                  <a:pt x="3068" y="3045"/>
                </a:lnTo>
                <a:cubicBezTo>
                  <a:pt x="3065" y="2908"/>
                  <a:pt x="3016" y="2772"/>
                  <a:pt x="2915" y="2669"/>
                </a:cubicBezTo>
                <a:cubicBezTo>
                  <a:pt x="2814" y="2565"/>
                  <a:pt x="2662" y="2498"/>
                  <a:pt x="2464" y="2489"/>
                </a:cubicBezTo>
                <a:cubicBezTo>
                  <a:pt x="2290" y="2482"/>
                  <a:pt x="2141" y="2433"/>
                  <a:pt x="2055" y="2363"/>
                </a:cubicBezTo>
                <a:cubicBezTo>
                  <a:pt x="1976" y="2299"/>
                  <a:pt x="1943" y="2225"/>
                  <a:pt x="1975" y="2114"/>
                </a:cubicBezTo>
                <a:cubicBezTo>
                  <a:pt x="2004" y="2100"/>
                  <a:pt x="2032" y="2084"/>
                  <a:pt x="2059" y="2066"/>
                </a:cubicBezTo>
                <a:cubicBezTo>
                  <a:pt x="2296" y="1904"/>
                  <a:pt x="2421" y="1614"/>
                  <a:pt x="2382" y="1321"/>
                </a:cubicBezTo>
                <a:cubicBezTo>
                  <a:pt x="2378" y="1286"/>
                  <a:pt x="2347" y="1261"/>
                  <a:pt x="2312" y="1262"/>
                </a:cubicBezTo>
                <a:lnTo>
                  <a:pt x="2312" y="1262"/>
                </a:lnTo>
                <a:close/>
                <a:moveTo>
                  <a:pt x="1502" y="2166"/>
                </a:moveTo>
                <a:cubicBezTo>
                  <a:pt x="1611" y="2193"/>
                  <a:pt x="1725" y="2193"/>
                  <a:pt x="1833" y="2166"/>
                </a:cubicBezTo>
                <a:cubicBezTo>
                  <a:pt x="1829" y="2287"/>
                  <a:pt x="1881" y="2393"/>
                  <a:pt x="1971" y="2467"/>
                </a:cubicBezTo>
                <a:cubicBezTo>
                  <a:pt x="2063" y="2542"/>
                  <a:pt x="2188" y="2589"/>
                  <a:pt x="2330" y="2610"/>
                </a:cubicBezTo>
                <a:lnTo>
                  <a:pt x="1878" y="3513"/>
                </a:lnTo>
                <a:lnTo>
                  <a:pt x="1731" y="3513"/>
                </a:lnTo>
                <a:cubicBezTo>
                  <a:pt x="1723" y="3486"/>
                  <a:pt x="1697" y="3467"/>
                  <a:pt x="1668" y="3467"/>
                </a:cubicBezTo>
                <a:cubicBezTo>
                  <a:pt x="1639" y="3467"/>
                  <a:pt x="1613" y="3486"/>
                  <a:pt x="1604" y="3513"/>
                </a:cubicBezTo>
                <a:lnTo>
                  <a:pt x="401" y="3513"/>
                </a:lnTo>
                <a:lnTo>
                  <a:pt x="401" y="3048"/>
                </a:lnTo>
                <a:cubicBezTo>
                  <a:pt x="404" y="2940"/>
                  <a:pt x="441" y="2839"/>
                  <a:pt x="516" y="2762"/>
                </a:cubicBezTo>
                <a:cubicBezTo>
                  <a:pt x="591" y="2685"/>
                  <a:pt x="706" y="2630"/>
                  <a:pt x="877" y="2622"/>
                </a:cubicBezTo>
                <a:cubicBezTo>
                  <a:pt x="1072" y="2614"/>
                  <a:pt x="1246" y="2564"/>
                  <a:pt x="1365" y="2467"/>
                </a:cubicBezTo>
                <a:cubicBezTo>
                  <a:pt x="1454" y="2393"/>
                  <a:pt x="1507" y="2287"/>
                  <a:pt x="1502" y="2166"/>
                </a:cubicBezTo>
                <a:lnTo>
                  <a:pt x="1502" y="2166"/>
                </a:lnTo>
                <a:close/>
                <a:moveTo>
                  <a:pt x="2472" y="2623"/>
                </a:moveTo>
                <a:cubicBezTo>
                  <a:pt x="2512" y="2626"/>
                  <a:pt x="2549" y="2631"/>
                  <a:pt x="2583" y="2638"/>
                </a:cubicBezTo>
                <a:lnTo>
                  <a:pt x="2145" y="3513"/>
                </a:lnTo>
                <a:lnTo>
                  <a:pt x="2027" y="3513"/>
                </a:lnTo>
                <a:lnTo>
                  <a:pt x="2472" y="2623"/>
                </a:lnTo>
                <a:close/>
                <a:moveTo>
                  <a:pt x="1668" y="2667"/>
                </a:moveTo>
                <a:cubicBezTo>
                  <a:pt x="1631" y="2667"/>
                  <a:pt x="1601" y="2697"/>
                  <a:pt x="1601" y="2733"/>
                </a:cubicBezTo>
                <a:cubicBezTo>
                  <a:pt x="1601" y="2770"/>
                  <a:pt x="1631" y="2800"/>
                  <a:pt x="1668" y="2800"/>
                </a:cubicBezTo>
                <a:cubicBezTo>
                  <a:pt x="1705" y="2800"/>
                  <a:pt x="1734" y="2770"/>
                  <a:pt x="1734" y="2733"/>
                </a:cubicBezTo>
                <a:cubicBezTo>
                  <a:pt x="1734" y="2697"/>
                  <a:pt x="1705" y="2667"/>
                  <a:pt x="1668" y="2667"/>
                </a:cubicBezTo>
                <a:close/>
                <a:moveTo>
                  <a:pt x="2710" y="2682"/>
                </a:moveTo>
                <a:cubicBezTo>
                  <a:pt x="2753" y="2704"/>
                  <a:pt x="2790" y="2731"/>
                  <a:pt x="2820" y="2762"/>
                </a:cubicBezTo>
                <a:cubicBezTo>
                  <a:pt x="2895" y="2839"/>
                  <a:pt x="2932" y="2940"/>
                  <a:pt x="2934" y="3048"/>
                </a:cubicBezTo>
                <a:lnTo>
                  <a:pt x="2934" y="3513"/>
                </a:lnTo>
                <a:lnTo>
                  <a:pt x="2294" y="3513"/>
                </a:lnTo>
                <a:lnTo>
                  <a:pt x="2710" y="2682"/>
                </a:lnTo>
                <a:close/>
                <a:moveTo>
                  <a:pt x="1668" y="2933"/>
                </a:moveTo>
                <a:cubicBezTo>
                  <a:pt x="1631" y="2933"/>
                  <a:pt x="1601" y="2963"/>
                  <a:pt x="1601" y="3000"/>
                </a:cubicBezTo>
                <a:cubicBezTo>
                  <a:pt x="1601" y="3037"/>
                  <a:pt x="1631" y="3067"/>
                  <a:pt x="1668" y="3067"/>
                </a:cubicBezTo>
                <a:cubicBezTo>
                  <a:pt x="1705" y="3067"/>
                  <a:pt x="1734" y="3037"/>
                  <a:pt x="1734" y="3000"/>
                </a:cubicBezTo>
                <a:cubicBezTo>
                  <a:pt x="1734" y="2963"/>
                  <a:pt x="1705" y="2933"/>
                  <a:pt x="1668" y="2933"/>
                </a:cubicBezTo>
                <a:close/>
                <a:moveTo>
                  <a:pt x="1668" y="3200"/>
                </a:moveTo>
                <a:cubicBezTo>
                  <a:pt x="1631" y="3200"/>
                  <a:pt x="1601" y="3230"/>
                  <a:pt x="1601" y="3267"/>
                </a:cubicBezTo>
                <a:lnTo>
                  <a:pt x="1601" y="3267"/>
                </a:lnTo>
                <a:cubicBezTo>
                  <a:pt x="1601" y="3303"/>
                  <a:pt x="1631" y="3333"/>
                  <a:pt x="1668" y="3333"/>
                </a:cubicBezTo>
                <a:cubicBezTo>
                  <a:pt x="1705" y="3333"/>
                  <a:pt x="1734" y="3303"/>
                  <a:pt x="1734" y="3267"/>
                </a:cubicBezTo>
                <a:cubicBezTo>
                  <a:pt x="1734" y="3230"/>
                  <a:pt x="1705" y="3200"/>
                  <a:pt x="1668" y="3200"/>
                </a:cubicBezTo>
                <a:lnTo>
                  <a:pt x="1668" y="3200"/>
                </a:lnTo>
                <a:close/>
              </a:path>
            </a:pathLst>
          </a:custGeom>
          <a:gradFill>
            <a:gsLst>
              <a:gs pos="23000">
                <a:schemeClr val="accent2"/>
              </a:gs>
              <a:gs pos="53000">
                <a:schemeClr val="accent1"/>
              </a:gs>
              <a:gs pos="92000">
                <a:schemeClr val="accent1"/>
              </a:gs>
            </a:gsLst>
            <a:lin ang="0" scaled="1"/>
          </a:gradFill>
          <a:ln w="317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BDC4E81-7D3B-4C60-9B73-2F7CB3C5EA29}"/>
              </a:ext>
            </a:extLst>
          </p:cNvPr>
          <p:cNvGrpSpPr/>
          <p:nvPr/>
        </p:nvGrpSpPr>
        <p:grpSpPr>
          <a:xfrm>
            <a:off x="0" y="7043126"/>
            <a:ext cx="6904036" cy="685799"/>
            <a:chOff x="0" y="-754379"/>
            <a:chExt cx="6904036" cy="685799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B3D88A49-8EDF-49BE-99E0-73DC2BB1A61B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997547B6-4D3C-4D58-81CC-0BE5D111BBAA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9DFC190-B575-40AB-A007-170344C99540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C907E77E-7812-467D-ADC3-24795E96B8A9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0A6F8702-56D1-4077-A31C-1814A5B5DBAF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E4F55D4C-45C2-4A06-88CA-7EC62908F65B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A579B30A-D2EB-4E36-9E6D-0A73D7FEF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等腰三角形 52">
                <a:extLst>
                  <a:ext uri="{FF2B5EF4-FFF2-40B4-BE49-F238E27FC236}">
                    <a16:creationId xmlns:a16="http://schemas.microsoft.com/office/drawing/2014/main" id="{1666ADCF-C744-4DD0-AA59-F5C4AE72A634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255DDFA-661A-48B2-8C8F-0B405471B9A4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dirty="0">
                    <a:cs typeface="+mn-ea"/>
                    <a:sym typeface="+mn-lt"/>
                  </a:rPr>
                  <a:t>选中图片</a:t>
                </a:r>
                <a:r>
                  <a:rPr lang="en-US" altLang="zh-CN" dirty="0">
                    <a:cs typeface="+mn-ea"/>
                    <a:sym typeface="+mn-lt"/>
                  </a:rPr>
                  <a:t>Delete</a:t>
                </a:r>
                <a:r>
                  <a:rPr lang="zh-CN" altLang="en-US" dirty="0"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6AD52AF-C1FF-4533-99FA-7636BAE6BF5F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74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AE8FDF8-3312-491F-A19A-8E763EC95340}"/>
              </a:ext>
            </a:extLst>
          </p:cNvPr>
          <p:cNvSpPr/>
          <p:nvPr/>
        </p:nvSpPr>
        <p:spPr>
          <a:xfrm>
            <a:off x="-636011" y="1500435"/>
            <a:ext cx="6947135" cy="2538490"/>
          </a:xfrm>
          <a:custGeom>
            <a:avLst/>
            <a:gdLst>
              <a:gd name="connsiteX0" fmla="*/ 3279 w 6947135"/>
              <a:gd name="connsiteY0" fmla="*/ 2404296 h 2538490"/>
              <a:gd name="connsiteX1" fmla="*/ 583902 w 6947135"/>
              <a:gd name="connsiteY1" fmla="*/ 81806 h 2538490"/>
              <a:gd name="connsiteX2" fmla="*/ 688678 w 6947135"/>
              <a:gd name="connsiteY2" fmla="*/ 0 h 2538490"/>
              <a:gd name="connsiteX3" fmla="*/ 6839081 w 6947135"/>
              <a:gd name="connsiteY3" fmla="*/ 0 h 2538490"/>
              <a:gd name="connsiteX4" fmla="*/ 6943857 w 6947135"/>
              <a:gd name="connsiteY4" fmla="*/ 134194 h 2538490"/>
              <a:gd name="connsiteX5" fmla="*/ 6363235 w 6947135"/>
              <a:gd name="connsiteY5" fmla="*/ 2456684 h 2538490"/>
              <a:gd name="connsiteX6" fmla="*/ 6258459 w 6947135"/>
              <a:gd name="connsiteY6" fmla="*/ 2538490 h 2538490"/>
              <a:gd name="connsiteX7" fmla="*/ 108055 w 6947135"/>
              <a:gd name="connsiteY7" fmla="*/ 2538490 h 2538490"/>
              <a:gd name="connsiteX8" fmla="*/ 3279 w 6947135"/>
              <a:gd name="connsiteY8" fmla="*/ 2404296 h 253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7135" h="2538490">
                <a:moveTo>
                  <a:pt x="3279" y="2404296"/>
                </a:moveTo>
                <a:lnTo>
                  <a:pt x="583902" y="81806"/>
                </a:lnTo>
                <a:cubicBezTo>
                  <a:pt x="595928" y="33704"/>
                  <a:pt x="639095" y="0"/>
                  <a:pt x="688678" y="0"/>
                </a:cubicBezTo>
                <a:lnTo>
                  <a:pt x="6839081" y="0"/>
                </a:lnTo>
                <a:cubicBezTo>
                  <a:pt x="6909350" y="0"/>
                  <a:pt x="6960899" y="66023"/>
                  <a:pt x="6943857" y="134194"/>
                </a:cubicBezTo>
                <a:lnTo>
                  <a:pt x="6363235" y="2456684"/>
                </a:lnTo>
                <a:cubicBezTo>
                  <a:pt x="6351209" y="2504786"/>
                  <a:pt x="6308042" y="2538490"/>
                  <a:pt x="6258459" y="2538490"/>
                </a:cubicBezTo>
                <a:lnTo>
                  <a:pt x="108055" y="2538490"/>
                </a:lnTo>
                <a:cubicBezTo>
                  <a:pt x="37786" y="2538490"/>
                  <a:pt x="-13763" y="2472466"/>
                  <a:pt x="3279" y="2404296"/>
                </a:cubicBezTo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37E8E34B-48BC-43BF-8A45-77E081AC5E6E}"/>
              </a:ext>
            </a:extLst>
          </p:cNvPr>
          <p:cNvSpPr/>
          <p:nvPr/>
        </p:nvSpPr>
        <p:spPr>
          <a:xfrm>
            <a:off x="-748787" y="1377897"/>
            <a:ext cx="6947135" cy="2538490"/>
          </a:xfrm>
          <a:custGeom>
            <a:avLst/>
            <a:gdLst>
              <a:gd name="connsiteX0" fmla="*/ 3279 w 6947135"/>
              <a:gd name="connsiteY0" fmla="*/ 2404296 h 2538490"/>
              <a:gd name="connsiteX1" fmla="*/ 583902 w 6947135"/>
              <a:gd name="connsiteY1" fmla="*/ 81806 h 2538490"/>
              <a:gd name="connsiteX2" fmla="*/ 688678 w 6947135"/>
              <a:gd name="connsiteY2" fmla="*/ 0 h 2538490"/>
              <a:gd name="connsiteX3" fmla="*/ 6839081 w 6947135"/>
              <a:gd name="connsiteY3" fmla="*/ 0 h 2538490"/>
              <a:gd name="connsiteX4" fmla="*/ 6943857 w 6947135"/>
              <a:gd name="connsiteY4" fmla="*/ 134194 h 2538490"/>
              <a:gd name="connsiteX5" fmla="*/ 6363235 w 6947135"/>
              <a:gd name="connsiteY5" fmla="*/ 2456684 h 2538490"/>
              <a:gd name="connsiteX6" fmla="*/ 6258459 w 6947135"/>
              <a:gd name="connsiteY6" fmla="*/ 2538490 h 2538490"/>
              <a:gd name="connsiteX7" fmla="*/ 108055 w 6947135"/>
              <a:gd name="connsiteY7" fmla="*/ 2538490 h 2538490"/>
              <a:gd name="connsiteX8" fmla="*/ 3279 w 6947135"/>
              <a:gd name="connsiteY8" fmla="*/ 2404296 h 253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7135" h="2538490">
                <a:moveTo>
                  <a:pt x="3279" y="2404296"/>
                </a:moveTo>
                <a:lnTo>
                  <a:pt x="583902" y="81806"/>
                </a:lnTo>
                <a:cubicBezTo>
                  <a:pt x="595928" y="33704"/>
                  <a:pt x="639095" y="0"/>
                  <a:pt x="688678" y="0"/>
                </a:cubicBezTo>
                <a:lnTo>
                  <a:pt x="6839081" y="0"/>
                </a:lnTo>
                <a:cubicBezTo>
                  <a:pt x="6909350" y="0"/>
                  <a:pt x="6960899" y="66023"/>
                  <a:pt x="6943857" y="134194"/>
                </a:cubicBezTo>
                <a:lnTo>
                  <a:pt x="6363235" y="2456684"/>
                </a:lnTo>
                <a:cubicBezTo>
                  <a:pt x="6351209" y="2504786"/>
                  <a:pt x="6308042" y="2538490"/>
                  <a:pt x="6258459" y="2538490"/>
                </a:cubicBezTo>
                <a:lnTo>
                  <a:pt x="108055" y="2538490"/>
                </a:lnTo>
                <a:cubicBezTo>
                  <a:pt x="37786" y="2538490"/>
                  <a:pt x="-13763" y="2472466"/>
                  <a:pt x="3279" y="2404296"/>
                </a:cubicBezTo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41300" dist="38100" dir="2700000" algn="tl" rotWithShape="0">
              <a:schemeClr val="accent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F89D4660-56A5-4E44-9ECF-B24EC268BEDF}"/>
              </a:ext>
            </a:extLst>
          </p:cNvPr>
          <p:cNvSpPr/>
          <p:nvPr/>
        </p:nvSpPr>
        <p:spPr>
          <a:xfrm>
            <a:off x="5701917" y="3327480"/>
            <a:ext cx="6947135" cy="2538490"/>
          </a:xfrm>
          <a:custGeom>
            <a:avLst/>
            <a:gdLst>
              <a:gd name="connsiteX0" fmla="*/ 3279 w 6947135"/>
              <a:gd name="connsiteY0" fmla="*/ 2404296 h 2538490"/>
              <a:gd name="connsiteX1" fmla="*/ 583902 w 6947135"/>
              <a:gd name="connsiteY1" fmla="*/ 81806 h 2538490"/>
              <a:gd name="connsiteX2" fmla="*/ 688678 w 6947135"/>
              <a:gd name="connsiteY2" fmla="*/ 0 h 2538490"/>
              <a:gd name="connsiteX3" fmla="*/ 6839081 w 6947135"/>
              <a:gd name="connsiteY3" fmla="*/ 0 h 2538490"/>
              <a:gd name="connsiteX4" fmla="*/ 6943857 w 6947135"/>
              <a:gd name="connsiteY4" fmla="*/ 134194 h 2538490"/>
              <a:gd name="connsiteX5" fmla="*/ 6363235 w 6947135"/>
              <a:gd name="connsiteY5" fmla="*/ 2456684 h 2538490"/>
              <a:gd name="connsiteX6" fmla="*/ 6258459 w 6947135"/>
              <a:gd name="connsiteY6" fmla="*/ 2538490 h 2538490"/>
              <a:gd name="connsiteX7" fmla="*/ 108055 w 6947135"/>
              <a:gd name="connsiteY7" fmla="*/ 2538490 h 2538490"/>
              <a:gd name="connsiteX8" fmla="*/ 3279 w 6947135"/>
              <a:gd name="connsiteY8" fmla="*/ 2404296 h 253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7135" h="2538490">
                <a:moveTo>
                  <a:pt x="3279" y="2404296"/>
                </a:moveTo>
                <a:lnTo>
                  <a:pt x="583902" y="81806"/>
                </a:lnTo>
                <a:cubicBezTo>
                  <a:pt x="595928" y="33704"/>
                  <a:pt x="639095" y="0"/>
                  <a:pt x="688678" y="0"/>
                </a:cubicBezTo>
                <a:lnTo>
                  <a:pt x="6839081" y="0"/>
                </a:lnTo>
                <a:cubicBezTo>
                  <a:pt x="6909350" y="0"/>
                  <a:pt x="6960899" y="66023"/>
                  <a:pt x="6943857" y="134194"/>
                </a:cubicBezTo>
                <a:lnTo>
                  <a:pt x="6363235" y="2456684"/>
                </a:lnTo>
                <a:cubicBezTo>
                  <a:pt x="6351209" y="2504786"/>
                  <a:pt x="6308042" y="2538490"/>
                  <a:pt x="6258459" y="2538490"/>
                </a:cubicBezTo>
                <a:lnTo>
                  <a:pt x="108055" y="2538490"/>
                </a:lnTo>
                <a:cubicBezTo>
                  <a:pt x="37786" y="2538490"/>
                  <a:pt x="-13763" y="2472466"/>
                  <a:pt x="3279" y="2404296"/>
                </a:cubicBezTo>
              </a:path>
            </a:pathLst>
          </a:cu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16CB1880-6456-4F78-9B20-C3986CCB4675}"/>
              </a:ext>
            </a:extLst>
          </p:cNvPr>
          <p:cNvSpPr/>
          <p:nvPr/>
        </p:nvSpPr>
        <p:spPr>
          <a:xfrm>
            <a:off x="5913232" y="3204942"/>
            <a:ext cx="6947135" cy="2538490"/>
          </a:xfrm>
          <a:custGeom>
            <a:avLst/>
            <a:gdLst>
              <a:gd name="connsiteX0" fmla="*/ 3279 w 6947135"/>
              <a:gd name="connsiteY0" fmla="*/ 2404296 h 2538490"/>
              <a:gd name="connsiteX1" fmla="*/ 583902 w 6947135"/>
              <a:gd name="connsiteY1" fmla="*/ 81806 h 2538490"/>
              <a:gd name="connsiteX2" fmla="*/ 688678 w 6947135"/>
              <a:gd name="connsiteY2" fmla="*/ 0 h 2538490"/>
              <a:gd name="connsiteX3" fmla="*/ 6839081 w 6947135"/>
              <a:gd name="connsiteY3" fmla="*/ 0 h 2538490"/>
              <a:gd name="connsiteX4" fmla="*/ 6943857 w 6947135"/>
              <a:gd name="connsiteY4" fmla="*/ 134194 h 2538490"/>
              <a:gd name="connsiteX5" fmla="*/ 6363235 w 6947135"/>
              <a:gd name="connsiteY5" fmla="*/ 2456684 h 2538490"/>
              <a:gd name="connsiteX6" fmla="*/ 6258459 w 6947135"/>
              <a:gd name="connsiteY6" fmla="*/ 2538490 h 2538490"/>
              <a:gd name="connsiteX7" fmla="*/ 108055 w 6947135"/>
              <a:gd name="connsiteY7" fmla="*/ 2538490 h 2538490"/>
              <a:gd name="connsiteX8" fmla="*/ 3279 w 6947135"/>
              <a:gd name="connsiteY8" fmla="*/ 2404296 h 253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7135" h="2538490">
                <a:moveTo>
                  <a:pt x="3279" y="2404296"/>
                </a:moveTo>
                <a:lnTo>
                  <a:pt x="583902" y="81806"/>
                </a:lnTo>
                <a:cubicBezTo>
                  <a:pt x="595928" y="33704"/>
                  <a:pt x="639095" y="0"/>
                  <a:pt x="688678" y="0"/>
                </a:cubicBezTo>
                <a:lnTo>
                  <a:pt x="6839081" y="0"/>
                </a:lnTo>
                <a:cubicBezTo>
                  <a:pt x="6909350" y="0"/>
                  <a:pt x="6960899" y="66023"/>
                  <a:pt x="6943857" y="134194"/>
                </a:cubicBezTo>
                <a:lnTo>
                  <a:pt x="6363235" y="2456684"/>
                </a:lnTo>
                <a:cubicBezTo>
                  <a:pt x="6351209" y="2504786"/>
                  <a:pt x="6308042" y="2538490"/>
                  <a:pt x="6258459" y="2538490"/>
                </a:cubicBezTo>
                <a:lnTo>
                  <a:pt x="108055" y="2538490"/>
                </a:lnTo>
                <a:cubicBezTo>
                  <a:pt x="37786" y="2538490"/>
                  <a:pt x="-13763" y="2472466"/>
                  <a:pt x="3279" y="2404296"/>
                </a:cubicBezTo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241300" dist="38100" dir="2700000" algn="tl" rotWithShape="0">
              <a:schemeClr val="accent4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ABD5C6C-5D5B-410F-B1AD-50D070951363}"/>
              </a:ext>
            </a:extLst>
          </p:cNvPr>
          <p:cNvSpPr txBox="1"/>
          <p:nvPr/>
        </p:nvSpPr>
        <p:spPr>
          <a:xfrm>
            <a:off x="2749419" y="1768473"/>
            <a:ext cx="26625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sz="2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请输入您的小标题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FEBE33E-42CB-439D-A301-640D73308B91}"/>
              </a:ext>
            </a:extLst>
          </p:cNvPr>
          <p:cNvSpPr txBox="1"/>
          <p:nvPr/>
        </p:nvSpPr>
        <p:spPr>
          <a:xfrm>
            <a:off x="613396" y="2288038"/>
            <a:ext cx="4798574" cy="107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坐落于湘西北历史文化名城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常德市，学校是湖南省人民政府举办、湖南省与常德市共建的全日制普通高等学校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712B5CB-F7EC-4769-A70B-C54DBA1CA6F6}"/>
              </a:ext>
            </a:extLst>
          </p:cNvPr>
          <p:cNvSpPr txBox="1"/>
          <p:nvPr/>
        </p:nvSpPr>
        <p:spPr>
          <a:xfrm>
            <a:off x="6752401" y="3761928"/>
            <a:ext cx="26625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sz="2400" dirty="0">
                <a:gradFill>
                  <a:gsLst>
                    <a:gs pos="0">
                      <a:schemeClr val="accent3"/>
                    </a:gs>
                    <a:gs pos="54000">
                      <a:schemeClr val="accent3"/>
                    </a:gs>
                    <a:gs pos="100000">
                      <a:schemeClr val="accent4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请输入您的小标题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9B89707-1C86-4B60-A90A-DC5FBA1E62D6}"/>
              </a:ext>
            </a:extLst>
          </p:cNvPr>
          <p:cNvSpPr txBox="1"/>
          <p:nvPr/>
        </p:nvSpPr>
        <p:spPr>
          <a:xfrm>
            <a:off x="6752401" y="4281493"/>
            <a:ext cx="4728495" cy="107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被确定为国家“产教融合工程应用型本科规划高校”，入选国家大学生文化素质教育基地“湖南省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计划”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26A80EC-6DED-4C03-AD67-18C51EC39104}"/>
              </a:ext>
            </a:extLst>
          </p:cNvPr>
          <p:cNvSpPr/>
          <p:nvPr/>
        </p:nvSpPr>
        <p:spPr>
          <a:xfrm>
            <a:off x="2217120" y="4226586"/>
            <a:ext cx="3379140" cy="1012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9000">
                <a:schemeClr val="accent1">
                  <a:alpha val="30000"/>
                </a:schemeClr>
              </a:gs>
              <a:gs pos="0">
                <a:schemeClr val="accent1">
                  <a:alpha val="0"/>
                </a:schemeClr>
              </a:gs>
              <a:gs pos="71000">
                <a:schemeClr val="accent1">
                  <a:alpha val="5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81CCE934-A5AC-4D0A-82F1-38393AD3E513}"/>
              </a:ext>
            </a:extLst>
          </p:cNvPr>
          <p:cNvSpPr/>
          <p:nvPr/>
        </p:nvSpPr>
        <p:spPr>
          <a:xfrm>
            <a:off x="881089" y="4629251"/>
            <a:ext cx="2376000" cy="7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9000">
                <a:schemeClr val="accent1">
                  <a:alpha val="30000"/>
                </a:schemeClr>
              </a:gs>
              <a:gs pos="0">
                <a:schemeClr val="accent1">
                  <a:alpha val="0"/>
                </a:schemeClr>
              </a:gs>
              <a:gs pos="71000">
                <a:schemeClr val="accent1">
                  <a:alpha val="5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DF5E08C-7B13-4F59-BC44-B8CF246CA0D9}"/>
              </a:ext>
            </a:extLst>
          </p:cNvPr>
          <p:cNvSpPr/>
          <p:nvPr/>
        </p:nvSpPr>
        <p:spPr>
          <a:xfrm flipH="1">
            <a:off x="6527800" y="2909562"/>
            <a:ext cx="3379140" cy="1012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9000">
                <a:schemeClr val="accent4">
                  <a:alpha val="30000"/>
                </a:schemeClr>
              </a:gs>
              <a:gs pos="0">
                <a:schemeClr val="accent4">
                  <a:alpha val="0"/>
                </a:schemeClr>
              </a:gs>
              <a:gs pos="71000">
                <a:schemeClr val="accent3">
                  <a:alpha val="5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C772321-E3F7-4AD6-AD32-9DFFF0CDDC20}"/>
              </a:ext>
            </a:extLst>
          </p:cNvPr>
          <p:cNvSpPr/>
          <p:nvPr/>
        </p:nvSpPr>
        <p:spPr>
          <a:xfrm flipH="1">
            <a:off x="8752777" y="2537333"/>
            <a:ext cx="2376000" cy="7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9000">
                <a:schemeClr val="accent4">
                  <a:alpha val="30000"/>
                </a:schemeClr>
              </a:gs>
              <a:gs pos="0">
                <a:schemeClr val="accent4">
                  <a:alpha val="0"/>
                </a:schemeClr>
              </a:gs>
              <a:gs pos="71000">
                <a:schemeClr val="accent3">
                  <a:alpha val="5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87CC7962-165B-4E78-9D55-B0E3267777E5}"/>
              </a:ext>
            </a:extLst>
          </p:cNvPr>
          <p:cNvSpPr/>
          <p:nvPr/>
        </p:nvSpPr>
        <p:spPr>
          <a:xfrm>
            <a:off x="-314115" y="2188690"/>
            <a:ext cx="916904" cy="916904"/>
          </a:xfrm>
          <a:custGeom>
            <a:avLst/>
            <a:gdLst>
              <a:gd name="connsiteX0" fmla="*/ 412348 w 824696"/>
              <a:gd name="connsiteY0" fmla="*/ 0 h 824696"/>
              <a:gd name="connsiteX1" fmla="*/ 0 w 824696"/>
              <a:gd name="connsiteY1" fmla="*/ 412348 h 824696"/>
              <a:gd name="connsiteX2" fmla="*/ 412348 w 824696"/>
              <a:gd name="connsiteY2" fmla="*/ 824696 h 824696"/>
              <a:gd name="connsiteX3" fmla="*/ 824696 w 824696"/>
              <a:gd name="connsiteY3" fmla="*/ 412348 h 824696"/>
              <a:gd name="connsiteX4" fmla="*/ 412348 w 824696"/>
              <a:gd name="connsiteY4" fmla="*/ 0 h 824696"/>
              <a:gd name="connsiteX5" fmla="*/ 795694 w 824696"/>
              <a:gd name="connsiteY5" fmla="*/ 379085 h 824696"/>
              <a:gd name="connsiteX6" fmla="*/ 758720 w 824696"/>
              <a:gd name="connsiteY6" fmla="*/ 406575 h 824696"/>
              <a:gd name="connsiteX7" fmla="*/ 742226 w 824696"/>
              <a:gd name="connsiteY7" fmla="*/ 439838 h 824696"/>
              <a:gd name="connsiteX8" fmla="*/ 742226 w 824696"/>
              <a:gd name="connsiteY8" fmla="*/ 493306 h 824696"/>
              <a:gd name="connsiteX9" fmla="*/ 735766 w 824696"/>
              <a:gd name="connsiteY9" fmla="*/ 504989 h 824696"/>
              <a:gd name="connsiteX10" fmla="*/ 659757 w 824696"/>
              <a:gd name="connsiteY10" fmla="*/ 552546 h 824696"/>
              <a:gd name="connsiteX11" fmla="*/ 659757 w 824696"/>
              <a:gd name="connsiteY11" fmla="*/ 357368 h 824696"/>
              <a:gd name="connsiteX12" fmla="*/ 646012 w 824696"/>
              <a:gd name="connsiteY12" fmla="*/ 343623 h 824696"/>
              <a:gd name="connsiteX13" fmla="*/ 542513 w 824696"/>
              <a:gd name="connsiteY13" fmla="*/ 343623 h 824696"/>
              <a:gd name="connsiteX14" fmla="*/ 485883 w 824696"/>
              <a:gd name="connsiteY14" fmla="*/ 275723 h 824696"/>
              <a:gd name="connsiteX15" fmla="*/ 606426 w 824696"/>
              <a:gd name="connsiteY15" fmla="*/ 155180 h 824696"/>
              <a:gd name="connsiteX16" fmla="*/ 616185 w 824696"/>
              <a:gd name="connsiteY16" fmla="*/ 151194 h 824696"/>
              <a:gd name="connsiteX17" fmla="*/ 694669 w 824696"/>
              <a:gd name="connsiteY17" fmla="*/ 151194 h 824696"/>
              <a:gd name="connsiteX18" fmla="*/ 795694 w 824696"/>
              <a:gd name="connsiteY18" fmla="*/ 379085 h 824696"/>
              <a:gd name="connsiteX19" fmla="*/ 412348 w 824696"/>
              <a:gd name="connsiteY19" fmla="*/ 27490 h 824696"/>
              <a:gd name="connsiteX20" fmla="*/ 525056 w 824696"/>
              <a:gd name="connsiteY20" fmla="*/ 44396 h 824696"/>
              <a:gd name="connsiteX21" fmla="*/ 454270 w 824696"/>
              <a:gd name="connsiteY21" fmla="*/ 105011 h 824696"/>
              <a:gd name="connsiteX22" fmla="*/ 408362 w 824696"/>
              <a:gd name="connsiteY22" fmla="*/ 58966 h 824696"/>
              <a:gd name="connsiteX23" fmla="*/ 404788 w 824696"/>
              <a:gd name="connsiteY23" fmla="*/ 56492 h 824696"/>
              <a:gd name="connsiteX24" fmla="*/ 355307 w 824696"/>
              <a:gd name="connsiteY24" fmla="*/ 31751 h 824696"/>
              <a:gd name="connsiteX25" fmla="*/ 412348 w 824696"/>
              <a:gd name="connsiteY25" fmla="*/ 27490 h 824696"/>
              <a:gd name="connsiteX26" fmla="*/ 130027 w 824696"/>
              <a:gd name="connsiteY26" fmla="*/ 151194 h 824696"/>
              <a:gd name="connsiteX27" fmla="*/ 329878 w 824696"/>
              <a:gd name="connsiteY27" fmla="*/ 151194 h 824696"/>
              <a:gd name="connsiteX28" fmla="*/ 341149 w 824696"/>
              <a:gd name="connsiteY28" fmla="*/ 156967 h 824696"/>
              <a:gd name="connsiteX29" fmla="*/ 385683 w 824696"/>
              <a:gd name="connsiteY29" fmla="*/ 219919 h 824696"/>
              <a:gd name="connsiteX30" fmla="*/ 343623 w 824696"/>
              <a:gd name="connsiteY30" fmla="*/ 219919 h 824696"/>
              <a:gd name="connsiteX31" fmla="*/ 329878 w 824696"/>
              <a:gd name="connsiteY31" fmla="*/ 233664 h 824696"/>
              <a:gd name="connsiteX32" fmla="*/ 329878 w 824696"/>
              <a:gd name="connsiteY32" fmla="*/ 302389 h 824696"/>
              <a:gd name="connsiteX33" fmla="*/ 333452 w 824696"/>
              <a:gd name="connsiteY33" fmla="*/ 311735 h 824696"/>
              <a:gd name="connsiteX34" fmla="*/ 473376 w 824696"/>
              <a:gd name="connsiteY34" fmla="*/ 464166 h 824696"/>
              <a:gd name="connsiteX35" fmla="*/ 363416 w 824696"/>
              <a:gd name="connsiteY35" fmla="*/ 530005 h 824696"/>
              <a:gd name="connsiteX36" fmla="*/ 343623 w 824696"/>
              <a:gd name="connsiteY36" fmla="*/ 565329 h 824696"/>
              <a:gd name="connsiteX37" fmla="*/ 343623 w 824696"/>
              <a:gd name="connsiteY37" fmla="*/ 657970 h 824696"/>
              <a:gd name="connsiteX38" fmla="*/ 288644 w 824696"/>
              <a:gd name="connsiteY38" fmla="*/ 612062 h 824696"/>
              <a:gd name="connsiteX39" fmla="*/ 288644 w 824696"/>
              <a:gd name="connsiteY39" fmla="*/ 412348 h 824696"/>
              <a:gd name="connsiteX40" fmla="*/ 274899 w 824696"/>
              <a:gd name="connsiteY40" fmla="*/ 398603 h 824696"/>
              <a:gd name="connsiteX41" fmla="*/ 144597 w 824696"/>
              <a:gd name="connsiteY41" fmla="*/ 398603 h 824696"/>
              <a:gd name="connsiteX42" fmla="*/ 54980 w 824696"/>
              <a:gd name="connsiteY42" fmla="*/ 270225 h 824696"/>
              <a:gd name="connsiteX43" fmla="*/ 130027 w 824696"/>
              <a:gd name="connsiteY43" fmla="*/ 151194 h 824696"/>
              <a:gd name="connsiteX44" fmla="*/ 158204 w 824696"/>
              <a:gd name="connsiteY44" fmla="*/ 700992 h 824696"/>
              <a:gd name="connsiteX45" fmla="*/ 228028 w 824696"/>
              <a:gd name="connsiteY45" fmla="*/ 700992 h 824696"/>
              <a:gd name="connsiteX46" fmla="*/ 336613 w 824696"/>
              <a:gd name="connsiteY46" fmla="*/ 789784 h 824696"/>
              <a:gd name="connsiteX47" fmla="*/ 158204 w 824696"/>
              <a:gd name="connsiteY47" fmla="*/ 700992 h 824696"/>
              <a:gd name="connsiteX48" fmla="*/ 412348 w 824696"/>
              <a:gd name="connsiteY48" fmla="*/ 797206 h 824696"/>
              <a:gd name="connsiteX49" fmla="*/ 388844 w 824696"/>
              <a:gd name="connsiteY49" fmla="*/ 796381 h 824696"/>
              <a:gd name="connsiteX50" fmla="*/ 242323 w 824696"/>
              <a:gd name="connsiteY50" fmla="*/ 676663 h 824696"/>
              <a:gd name="connsiteX51" fmla="*/ 233664 w 824696"/>
              <a:gd name="connsiteY51" fmla="*/ 673502 h 824696"/>
              <a:gd name="connsiteX52" fmla="*/ 130027 w 824696"/>
              <a:gd name="connsiteY52" fmla="*/ 673502 h 824696"/>
              <a:gd name="connsiteX53" fmla="*/ 43571 w 824696"/>
              <a:gd name="connsiteY53" fmla="*/ 302389 h 824696"/>
              <a:gd name="connsiteX54" fmla="*/ 126041 w 824696"/>
              <a:gd name="connsiteY54" fmla="*/ 420320 h 824696"/>
              <a:gd name="connsiteX55" fmla="*/ 137449 w 824696"/>
              <a:gd name="connsiteY55" fmla="*/ 426093 h 824696"/>
              <a:gd name="connsiteX56" fmla="*/ 261154 w 824696"/>
              <a:gd name="connsiteY56" fmla="*/ 426093 h 824696"/>
              <a:gd name="connsiteX57" fmla="*/ 261154 w 824696"/>
              <a:gd name="connsiteY57" fmla="*/ 618522 h 824696"/>
              <a:gd name="connsiteX58" fmla="*/ 266102 w 824696"/>
              <a:gd name="connsiteY58" fmla="*/ 629106 h 824696"/>
              <a:gd name="connsiteX59" fmla="*/ 348572 w 824696"/>
              <a:gd name="connsiteY59" fmla="*/ 697830 h 824696"/>
              <a:gd name="connsiteX60" fmla="*/ 357368 w 824696"/>
              <a:gd name="connsiteY60" fmla="*/ 700992 h 824696"/>
              <a:gd name="connsiteX61" fmla="*/ 363141 w 824696"/>
              <a:gd name="connsiteY61" fmla="*/ 699755 h 824696"/>
              <a:gd name="connsiteX62" fmla="*/ 371113 w 824696"/>
              <a:gd name="connsiteY62" fmla="*/ 687247 h 824696"/>
              <a:gd name="connsiteX63" fmla="*/ 371113 w 824696"/>
              <a:gd name="connsiteY63" fmla="*/ 565329 h 824696"/>
              <a:gd name="connsiteX64" fmla="*/ 377848 w 824696"/>
              <a:gd name="connsiteY64" fmla="*/ 553509 h 824696"/>
              <a:gd name="connsiteX65" fmla="*/ 501553 w 824696"/>
              <a:gd name="connsiteY65" fmla="*/ 479148 h 824696"/>
              <a:gd name="connsiteX66" fmla="*/ 508150 w 824696"/>
              <a:gd name="connsiteY66" fmla="*/ 469252 h 824696"/>
              <a:gd name="connsiteX67" fmla="*/ 504714 w 824696"/>
              <a:gd name="connsiteY67" fmla="*/ 457981 h 824696"/>
              <a:gd name="connsiteX68" fmla="*/ 357368 w 824696"/>
              <a:gd name="connsiteY68" fmla="*/ 297028 h 824696"/>
              <a:gd name="connsiteX69" fmla="*/ 357368 w 824696"/>
              <a:gd name="connsiteY69" fmla="*/ 247409 h 824696"/>
              <a:gd name="connsiteX70" fmla="*/ 412348 w 824696"/>
              <a:gd name="connsiteY70" fmla="*/ 247409 h 824696"/>
              <a:gd name="connsiteX71" fmla="*/ 426029 w 824696"/>
              <a:gd name="connsiteY71" fmla="*/ 233600 h 824696"/>
              <a:gd name="connsiteX72" fmla="*/ 423481 w 824696"/>
              <a:gd name="connsiteY72" fmla="*/ 225692 h 824696"/>
              <a:gd name="connsiteX73" fmla="*/ 363004 w 824696"/>
              <a:gd name="connsiteY73" fmla="*/ 141023 h 824696"/>
              <a:gd name="connsiteX74" fmla="*/ 329878 w 824696"/>
              <a:gd name="connsiteY74" fmla="*/ 123704 h 824696"/>
              <a:gd name="connsiteX75" fmla="*/ 158204 w 824696"/>
              <a:gd name="connsiteY75" fmla="*/ 123704 h 824696"/>
              <a:gd name="connsiteX76" fmla="*/ 312010 w 824696"/>
              <a:gd name="connsiteY76" fmla="*/ 41235 h 824696"/>
              <a:gd name="connsiteX77" fmla="*/ 390494 w 824696"/>
              <a:gd name="connsiteY77" fmla="*/ 80408 h 824696"/>
              <a:gd name="connsiteX78" fmla="*/ 443824 w 824696"/>
              <a:gd name="connsiteY78" fmla="*/ 133876 h 824696"/>
              <a:gd name="connsiteX79" fmla="*/ 453583 w 824696"/>
              <a:gd name="connsiteY79" fmla="*/ 137449 h 824696"/>
              <a:gd name="connsiteX80" fmla="*/ 462517 w 824696"/>
              <a:gd name="connsiteY80" fmla="*/ 134151 h 824696"/>
              <a:gd name="connsiteX81" fmla="*/ 554883 w 824696"/>
              <a:gd name="connsiteY81" fmla="*/ 54980 h 824696"/>
              <a:gd name="connsiteX82" fmla="*/ 666492 w 824696"/>
              <a:gd name="connsiteY82" fmla="*/ 123704 h 824696"/>
              <a:gd name="connsiteX83" fmla="*/ 616185 w 824696"/>
              <a:gd name="connsiteY83" fmla="*/ 123704 h 824696"/>
              <a:gd name="connsiteX84" fmla="*/ 587046 w 824696"/>
              <a:gd name="connsiteY84" fmla="*/ 135800 h 824696"/>
              <a:gd name="connsiteX85" fmla="*/ 457569 w 824696"/>
              <a:gd name="connsiteY85" fmla="*/ 265140 h 824696"/>
              <a:gd name="connsiteX86" fmla="*/ 456744 w 824696"/>
              <a:gd name="connsiteY86" fmla="*/ 283695 h 824696"/>
              <a:gd name="connsiteX87" fmla="*/ 525469 w 824696"/>
              <a:gd name="connsiteY87" fmla="*/ 366165 h 824696"/>
              <a:gd name="connsiteX88" fmla="*/ 536052 w 824696"/>
              <a:gd name="connsiteY88" fmla="*/ 371113 h 824696"/>
              <a:gd name="connsiteX89" fmla="*/ 632267 w 824696"/>
              <a:gd name="connsiteY89" fmla="*/ 371113 h 824696"/>
              <a:gd name="connsiteX90" fmla="*/ 632267 w 824696"/>
              <a:gd name="connsiteY90" fmla="*/ 577287 h 824696"/>
              <a:gd name="connsiteX91" fmla="*/ 639414 w 824696"/>
              <a:gd name="connsiteY91" fmla="*/ 589383 h 824696"/>
              <a:gd name="connsiteX92" fmla="*/ 653159 w 824696"/>
              <a:gd name="connsiteY92" fmla="*/ 589383 h 824696"/>
              <a:gd name="connsiteX93" fmla="*/ 750199 w 824696"/>
              <a:gd name="connsiteY93" fmla="*/ 528768 h 824696"/>
              <a:gd name="connsiteX94" fmla="*/ 769716 w 824696"/>
              <a:gd name="connsiteY94" fmla="*/ 493306 h 824696"/>
              <a:gd name="connsiteX95" fmla="*/ 769716 w 824696"/>
              <a:gd name="connsiteY95" fmla="*/ 439838 h 824696"/>
              <a:gd name="connsiteX96" fmla="*/ 775214 w 824696"/>
              <a:gd name="connsiteY96" fmla="*/ 428842 h 824696"/>
              <a:gd name="connsiteX97" fmla="*/ 797206 w 824696"/>
              <a:gd name="connsiteY97" fmla="*/ 412348 h 824696"/>
              <a:gd name="connsiteX98" fmla="*/ 412348 w 824696"/>
              <a:gd name="connsiteY98" fmla="*/ 797206 h 82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824696" h="824696">
                <a:moveTo>
                  <a:pt x="412348" y="0"/>
                </a:moveTo>
                <a:cubicBezTo>
                  <a:pt x="184615" y="0"/>
                  <a:pt x="0" y="184615"/>
                  <a:pt x="0" y="412348"/>
                </a:cubicBezTo>
                <a:cubicBezTo>
                  <a:pt x="0" y="640081"/>
                  <a:pt x="184615" y="824696"/>
                  <a:pt x="412348" y="824696"/>
                </a:cubicBezTo>
                <a:cubicBezTo>
                  <a:pt x="640081" y="824696"/>
                  <a:pt x="824696" y="640081"/>
                  <a:pt x="824696" y="412348"/>
                </a:cubicBezTo>
                <a:cubicBezTo>
                  <a:pt x="824696" y="184615"/>
                  <a:pt x="640081" y="0"/>
                  <a:pt x="412348" y="0"/>
                </a:cubicBezTo>
                <a:close/>
                <a:moveTo>
                  <a:pt x="795694" y="379085"/>
                </a:moveTo>
                <a:lnTo>
                  <a:pt x="758720" y="406575"/>
                </a:lnTo>
                <a:cubicBezTo>
                  <a:pt x="748259" y="414420"/>
                  <a:pt x="742139" y="426763"/>
                  <a:pt x="742226" y="439838"/>
                </a:cubicBezTo>
                <a:lnTo>
                  <a:pt x="742226" y="493306"/>
                </a:lnTo>
                <a:cubicBezTo>
                  <a:pt x="742237" y="498055"/>
                  <a:pt x="739794" y="502472"/>
                  <a:pt x="735766" y="504989"/>
                </a:cubicBezTo>
                <a:lnTo>
                  <a:pt x="659757" y="552546"/>
                </a:lnTo>
                <a:lnTo>
                  <a:pt x="659757" y="357368"/>
                </a:lnTo>
                <a:cubicBezTo>
                  <a:pt x="659757" y="349778"/>
                  <a:pt x="653603" y="343623"/>
                  <a:pt x="646012" y="343623"/>
                </a:cubicBezTo>
                <a:lnTo>
                  <a:pt x="542513" y="343623"/>
                </a:lnTo>
                <a:lnTo>
                  <a:pt x="485883" y="275723"/>
                </a:lnTo>
                <a:lnTo>
                  <a:pt x="606426" y="155180"/>
                </a:lnTo>
                <a:cubicBezTo>
                  <a:pt x="609060" y="152668"/>
                  <a:pt x="612546" y="151244"/>
                  <a:pt x="616185" y="151194"/>
                </a:cubicBezTo>
                <a:lnTo>
                  <a:pt x="694669" y="151194"/>
                </a:lnTo>
                <a:cubicBezTo>
                  <a:pt x="752774" y="213794"/>
                  <a:pt x="788327" y="293994"/>
                  <a:pt x="795694" y="379085"/>
                </a:cubicBezTo>
                <a:close/>
                <a:moveTo>
                  <a:pt x="412348" y="27490"/>
                </a:moveTo>
                <a:cubicBezTo>
                  <a:pt x="450550" y="27464"/>
                  <a:pt x="488543" y="33161"/>
                  <a:pt x="525056" y="44396"/>
                </a:cubicBezTo>
                <a:lnTo>
                  <a:pt x="454270" y="105011"/>
                </a:lnTo>
                <a:lnTo>
                  <a:pt x="408362" y="58966"/>
                </a:lnTo>
                <a:cubicBezTo>
                  <a:pt x="407297" y="57973"/>
                  <a:pt x="406092" y="57139"/>
                  <a:pt x="404788" y="56492"/>
                </a:cubicBezTo>
                <a:lnTo>
                  <a:pt x="355307" y="31751"/>
                </a:lnTo>
                <a:cubicBezTo>
                  <a:pt x="374190" y="28940"/>
                  <a:pt x="393256" y="27516"/>
                  <a:pt x="412348" y="27490"/>
                </a:cubicBezTo>
                <a:close/>
                <a:moveTo>
                  <a:pt x="130027" y="151194"/>
                </a:moveTo>
                <a:lnTo>
                  <a:pt x="329878" y="151194"/>
                </a:lnTo>
                <a:cubicBezTo>
                  <a:pt x="334351" y="151170"/>
                  <a:pt x="338555" y="153323"/>
                  <a:pt x="341149" y="156967"/>
                </a:cubicBezTo>
                <a:lnTo>
                  <a:pt x="385683" y="219919"/>
                </a:lnTo>
                <a:lnTo>
                  <a:pt x="343623" y="219919"/>
                </a:lnTo>
                <a:cubicBezTo>
                  <a:pt x="336033" y="219919"/>
                  <a:pt x="329878" y="226073"/>
                  <a:pt x="329878" y="233664"/>
                </a:cubicBezTo>
                <a:lnTo>
                  <a:pt x="329878" y="302389"/>
                </a:lnTo>
                <a:cubicBezTo>
                  <a:pt x="329853" y="305842"/>
                  <a:pt x="331129" y="309179"/>
                  <a:pt x="333452" y="311735"/>
                </a:cubicBezTo>
                <a:lnTo>
                  <a:pt x="473376" y="464166"/>
                </a:lnTo>
                <a:lnTo>
                  <a:pt x="363416" y="530005"/>
                </a:lnTo>
                <a:cubicBezTo>
                  <a:pt x="351094" y="537506"/>
                  <a:pt x="343587" y="550902"/>
                  <a:pt x="343623" y="565329"/>
                </a:cubicBezTo>
                <a:lnTo>
                  <a:pt x="343623" y="657970"/>
                </a:lnTo>
                <a:lnTo>
                  <a:pt x="288644" y="612062"/>
                </a:lnTo>
                <a:lnTo>
                  <a:pt x="288644" y="412348"/>
                </a:lnTo>
                <a:cubicBezTo>
                  <a:pt x="288644" y="404757"/>
                  <a:pt x="282489" y="398603"/>
                  <a:pt x="274899" y="398603"/>
                </a:cubicBezTo>
                <a:lnTo>
                  <a:pt x="144597" y="398603"/>
                </a:lnTo>
                <a:lnTo>
                  <a:pt x="54980" y="270225"/>
                </a:lnTo>
                <a:cubicBezTo>
                  <a:pt x="72468" y="226274"/>
                  <a:pt x="97909" y="185923"/>
                  <a:pt x="130027" y="151194"/>
                </a:cubicBezTo>
                <a:close/>
                <a:moveTo>
                  <a:pt x="158204" y="700992"/>
                </a:moveTo>
                <a:lnTo>
                  <a:pt x="228028" y="700992"/>
                </a:lnTo>
                <a:lnTo>
                  <a:pt x="336613" y="789784"/>
                </a:lnTo>
                <a:cubicBezTo>
                  <a:pt x="270380" y="776364"/>
                  <a:pt x="208847" y="745740"/>
                  <a:pt x="158204" y="700992"/>
                </a:cubicBezTo>
                <a:close/>
                <a:moveTo>
                  <a:pt x="412348" y="797206"/>
                </a:moveTo>
                <a:cubicBezTo>
                  <a:pt x="404376" y="797206"/>
                  <a:pt x="396541" y="796931"/>
                  <a:pt x="388844" y="796381"/>
                </a:cubicBezTo>
                <a:lnTo>
                  <a:pt x="242323" y="676663"/>
                </a:lnTo>
                <a:cubicBezTo>
                  <a:pt x="239887" y="674644"/>
                  <a:pt x="236829" y="673528"/>
                  <a:pt x="233664" y="673502"/>
                </a:cubicBezTo>
                <a:lnTo>
                  <a:pt x="130027" y="673502"/>
                </a:lnTo>
                <a:cubicBezTo>
                  <a:pt x="37567" y="573813"/>
                  <a:pt x="4687" y="432677"/>
                  <a:pt x="43571" y="302389"/>
                </a:cubicBezTo>
                <a:lnTo>
                  <a:pt x="126041" y="420320"/>
                </a:lnTo>
                <a:cubicBezTo>
                  <a:pt x="128663" y="424004"/>
                  <a:pt x="132929" y="426162"/>
                  <a:pt x="137449" y="426093"/>
                </a:cubicBezTo>
                <a:lnTo>
                  <a:pt x="261154" y="426093"/>
                </a:lnTo>
                <a:lnTo>
                  <a:pt x="261154" y="618522"/>
                </a:lnTo>
                <a:cubicBezTo>
                  <a:pt x="261147" y="622609"/>
                  <a:pt x="262961" y="626489"/>
                  <a:pt x="266102" y="629106"/>
                </a:cubicBezTo>
                <a:lnTo>
                  <a:pt x="348572" y="697830"/>
                </a:lnTo>
                <a:cubicBezTo>
                  <a:pt x="351044" y="699880"/>
                  <a:pt x="354157" y="700998"/>
                  <a:pt x="357368" y="700992"/>
                </a:cubicBezTo>
                <a:cubicBezTo>
                  <a:pt x="359360" y="701002"/>
                  <a:pt x="361329" y="700581"/>
                  <a:pt x="363141" y="699755"/>
                </a:cubicBezTo>
                <a:cubicBezTo>
                  <a:pt x="368014" y="697500"/>
                  <a:pt x="371127" y="692616"/>
                  <a:pt x="371113" y="687247"/>
                </a:cubicBezTo>
                <a:lnTo>
                  <a:pt x="371113" y="565329"/>
                </a:lnTo>
                <a:cubicBezTo>
                  <a:pt x="371113" y="560475"/>
                  <a:pt x="373673" y="555984"/>
                  <a:pt x="377848" y="553509"/>
                </a:cubicBezTo>
                <a:lnTo>
                  <a:pt x="501553" y="479148"/>
                </a:lnTo>
                <a:cubicBezTo>
                  <a:pt x="505138" y="477021"/>
                  <a:pt x="507566" y="473381"/>
                  <a:pt x="508150" y="469252"/>
                </a:cubicBezTo>
                <a:cubicBezTo>
                  <a:pt x="508755" y="465170"/>
                  <a:pt x="507494" y="461033"/>
                  <a:pt x="504714" y="457981"/>
                </a:cubicBezTo>
                <a:lnTo>
                  <a:pt x="357368" y="297028"/>
                </a:lnTo>
                <a:lnTo>
                  <a:pt x="357368" y="247409"/>
                </a:lnTo>
                <a:lnTo>
                  <a:pt x="412348" y="247409"/>
                </a:lnTo>
                <a:cubicBezTo>
                  <a:pt x="419939" y="247374"/>
                  <a:pt x="426064" y="241191"/>
                  <a:pt x="426029" y="233600"/>
                </a:cubicBezTo>
                <a:cubicBezTo>
                  <a:pt x="426016" y="230764"/>
                  <a:pt x="425126" y="228001"/>
                  <a:pt x="423481" y="225692"/>
                </a:cubicBezTo>
                <a:lnTo>
                  <a:pt x="363004" y="141023"/>
                </a:lnTo>
                <a:cubicBezTo>
                  <a:pt x="355363" y="130290"/>
                  <a:pt x="343053" y="123854"/>
                  <a:pt x="329878" y="123704"/>
                </a:cubicBezTo>
                <a:lnTo>
                  <a:pt x="158204" y="123704"/>
                </a:lnTo>
                <a:cubicBezTo>
                  <a:pt x="202496" y="84820"/>
                  <a:pt x="255111" y="56607"/>
                  <a:pt x="312010" y="41235"/>
                </a:cubicBezTo>
                <a:lnTo>
                  <a:pt x="390494" y="80408"/>
                </a:lnTo>
                <a:lnTo>
                  <a:pt x="443824" y="133876"/>
                </a:lnTo>
                <a:cubicBezTo>
                  <a:pt x="446484" y="136298"/>
                  <a:pt x="449987" y="137582"/>
                  <a:pt x="453583" y="137449"/>
                </a:cubicBezTo>
                <a:cubicBezTo>
                  <a:pt x="456859" y="137449"/>
                  <a:pt x="460027" y="136279"/>
                  <a:pt x="462517" y="134151"/>
                </a:cubicBezTo>
                <a:lnTo>
                  <a:pt x="554883" y="54980"/>
                </a:lnTo>
                <a:cubicBezTo>
                  <a:pt x="595742" y="71338"/>
                  <a:pt x="633492" y="94582"/>
                  <a:pt x="666492" y="123704"/>
                </a:cubicBezTo>
                <a:lnTo>
                  <a:pt x="616185" y="123704"/>
                </a:lnTo>
                <a:cubicBezTo>
                  <a:pt x="605253" y="123715"/>
                  <a:pt x="594773" y="128065"/>
                  <a:pt x="587046" y="135800"/>
                </a:cubicBezTo>
                <a:lnTo>
                  <a:pt x="457569" y="265140"/>
                </a:lnTo>
                <a:cubicBezTo>
                  <a:pt x="452524" y="270176"/>
                  <a:pt x="452165" y="278232"/>
                  <a:pt x="456744" y="283695"/>
                </a:cubicBezTo>
                <a:lnTo>
                  <a:pt x="525469" y="366165"/>
                </a:lnTo>
                <a:cubicBezTo>
                  <a:pt x="528086" y="369306"/>
                  <a:pt x="531965" y="371120"/>
                  <a:pt x="536052" y="371113"/>
                </a:cubicBezTo>
                <a:lnTo>
                  <a:pt x="632267" y="371113"/>
                </a:lnTo>
                <a:lnTo>
                  <a:pt x="632267" y="577287"/>
                </a:lnTo>
                <a:cubicBezTo>
                  <a:pt x="632253" y="582325"/>
                  <a:pt x="634995" y="586965"/>
                  <a:pt x="639414" y="589383"/>
                </a:cubicBezTo>
                <a:cubicBezTo>
                  <a:pt x="643667" y="591838"/>
                  <a:pt x="648907" y="591838"/>
                  <a:pt x="653159" y="589383"/>
                </a:cubicBezTo>
                <a:lnTo>
                  <a:pt x="750199" y="528768"/>
                </a:lnTo>
                <a:cubicBezTo>
                  <a:pt x="762457" y="521174"/>
                  <a:pt x="769859" y="507726"/>
                  <a:pt x="769716" y="493306"/>
                </a:cubicBezTo>
                <a:lnTo>
                  <a:pt x="769716" y="439838"/>
                </a:lnTo>
                <a:cubicBezTo>
                  <a:pt x="769716" y="435512"/>
                  <a:pt x="771754" y="431438"/>
                  <a:pt x="775214" y="428842"/>
                </a:cubicBezTo>
                <a:lnTo>
                  <a:pt x="797206" y="412348"/>
                </a:lnTo>
                <a:cubicBezTo>
                  <a:pt x="797206" y="624900"/>
                  <a:pt x="624900" y="797206"/>
                  <a:pt x="412348" y="797206"/>
                </a:cubicBezTo>
                <a:close/>
              </a:path>
            </a:pathLst>
          </a:custGeom>
          <a:gradFill flip="none" rotWithShape="1">
            <a:gsLst>
              <a:gs pos="39000">
                <a:srgbClr val="E20010">
                  <a:alpha val="5000"/>
                </a:srgbClr>
              </a:gs>
              <a:gs pos="3000">
                <a:schemeClr val="accent1">
                  <a:alpha val="0"/>
                </a:schemeClr>
              </a:gs>
              <a:gs pos="67000">
                <a:schemeClr val="accent1">
                  <a:alpha val="8000"/>
                </a:schemeClr>
              </a:gs>
              <a:gs pos="92000">
                <a:schemeClr val="accent2">
                  <a:alpha val="10000"/>
                </a:schemeClr>
              </a:gs>
            </a:gsLst>
            <a:lin ang="18900000" scaled="1"/>
            <a:tileRect/>
          </a:gradFill>
          <a:ln w="17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63FF3F4-2F9F-4DC4-BEEF-81D00CAEDF7A}"/>
              </a:ext>
            </a:extLst>
          </p:cNvPr>
          <p:cNvGrpSpPr/>
          <p:nvPr/>
        </p:nvGrpSpPr>
        <p:grpSpPr>
          <a:xfrm>
            <a:off x="11368120" y="4241770"/>
            <a:ext cx="824696" cy="824696"/>
            <a:chOff x="7480502" y="1718492"/>
            <a:chExt cx="824696" cy="824696"/>
          </a:xfrm>
          <a:gradFill flip="none" rotWithShape="1">
            <a:gsLst>
              <a:gs pos="39000">
                <a:schemeClr val="accent3">
                  <a:alpha val="10000"/>
                </a:schemeClr>
              </a:gs>
              <a:gs pos="4000">
                <a:schemeClr val="accent3">
                  <a:alpha val="14000"/>
                </a:schemeClr>
              </a:gs>
              <a:gs pos="67000">
                <a:schemeClr val="accent4">
                  <a:alpha val="3000"/>
                </a:schemeClr>
              </a:gs>
              <a:gs pos="92000">
                <a:schemeClr val="accent4">
                  <a:alpha val="0"/>
                </a:schemeClr>
              </a:gs>
            </a:gsLst>
            <a:lin ang="2700000" scaled="0"/>
            <a:tileRect/>
          </a:gradFill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E4399CE-F591-4768-8A05-650008DD4A16}"/>
                </a:ext>
              </a:extLst>
            </p:cNvPr>
            <p:cNvSpPr/>
            <p:nvPr/>
          </p:nvSpPr>
          <p:spPr>
            <a:xfrm>
              <a:off x="7480502" y="1718492"/>
              <a:ext cx="618522" cy="824696"/>
            </a:xfrm>
            <a:custGeom>
              <a:avLst/>
              <a:gdLst>
                <a:gd name="connsiteX0" fmla="*/ 604777 w 618522"/>
                <a:gd name="connsiteY0" fmla="*/ 0 h 824696"/>
                <a:gd name="connsiteX1" fmla="*/ 96215 w 618522"/>
                <a:gd name="connsiteY1" fmla="*/ 0 h 824696"/>
                <a:gd name="connsiteX2" fmla="*/ 82470 w 618522"/>
                <a:gd name="connsiteY2" fmla="*/ 13745 h 824696"/>
                <a:gd name="connsiteX3" fmla="*/ 82470 w 618522"/>
                <a:gd name="connsiteY3" fmla="*/ 82470 h 824696"/>
                <a:gd name="connsiteX4" fmla="*/ 13745 w 618522"/>
                <a:gd name="connsiteY4" fmla="*/ 82470 h 824696"/>
                <a:gd name="connsiteX5" fmla="*/ 0 w 618522"/>
                <a:gd name="connsiteY5" fmla="*/ 96215 h 824696"/>
                <a:gd name="connsiteX6" fmla="*/ 0 w 618522"/>
                <a:gd name="connsiteY6" fmla="*/ 810951 h 824696"/>
                <a:gd name="connsiteX7" fmla="*/ 13745 w 618522"/>
                <a:gd name="connsiteY7" fmla="*/ 824696 h 824696"/>
                <a:gd name="connsiteX8" fmla="*/ 522307 w 618522"/>
                <a:gd name="connsiteY8" fmla="*/ 824696 h 824696"/>
                <a:gd name="connsiteX9" fmla="*/ 536052 w 618522"/>
                <a:gd name="connsiteY9" fmla="*/ 810951 h 824696"/>
                <a:gd name="connsiteX10" fmla="*/ 536052 w 618522"/>
                <a:gd name="connsiteY10" fmla="*/ 755971 h 824696"/>
                <a:gd name="connsiteX11" fmla="*/ 604777 w 618522"/>
                <a:gd name="connsiteY11" fmla="*/ 755971 h 824696"/>
                <a:gd name="connsiteX12" fmla="*/ 618522 w 618522"/>
                <a:gd name="connsiteY12" fmla="*/ 742226 h 824696"/>
                <a:gd name="connsiteX13" fmla="*/ 618522 w 618522"/>
                <a:gd name="connsiteY13" fmla="*/ 13745 h 824696"/>
                <a:gd name="connsiteX14" fmla="*/ 604777 w 618522"/>
                <a:gd name="connsiteY14" fmla="*/ 0 h 824696"/>
                <a:gd name="connsiteX15" fmla="*/ 508563 w 618522"/>
                <a:gd name="connsiteY15" fmla="*/ 797206 h 824696"/>
                <a:gd name="connsiteX16" fmla="*/ 27490 w 618522"/>
                <a:gd name="connsiteY16" fmla="*/ 797206 h 824696"/>
                <a:gd name="connsiteX17" fmla="*/ 27490 w 618522"/>
                <a:gd name="connsiteY17" fmla="*/ 109959 h 824696"/>
                <a:gd name="connsiteX18" fmla="*/ 371113 w 618522"/>
                <a:gd name="connsiteY18" fmla="*/ 109959 h 824696"/>
                <a:gd name="connsiteX19" fmla="*/ 371113 w 618522"/>
                <a:gd name="connsiteY19" fmla="*/ 233664 h 824696"/>
                <a:gd name="connsiteX20" fmla="*/ 384858 w 618522"/>
                <a:gd name="connsiteY20" fmla="*/ 247409 h 824696"/>
                <a:gd name="connsiteX21" fmla="*/ 508563 w 618522"/>
                <a:gd name="connsiteY21" fmla="*/ 247409 h 824696"/>
                <a:gd name="connsiteX22" fmla="*/ 508563 w 618522"/>
                <a:gd name="connsiteY22" fmla="*/ 797206 h 824696"/>
                <a:gd name="connsiteX23" fmla="*/ 398603 w 618522"/>
                <a:gd name="connsiteY23" fmla="*/ 219919 h 824696"/>
                <a:gd name="connsiteX24" fmla="*/ 398603 w 618522"/>
                <a:gd name="connsiteY24" fmla="*/ 129340 h 824696"/>
                <a:gd name="connsiteX25" fmla="*/ 489182 w 618522"/>
                <a:gd name="connsiteY25" fmla="*/ 219919 h 824696"/>
                <a:gd name="connsiteX26" fmla="*/ 398603 w 618522"/>
                <a:gd name="connsiteY26" fmla="*/ 219919 h 824696"/>
                <a:gd name="connsiteX27" fmla="*/ 591032 w 618522"/>
                <a:gd name="connsiteY27" fmla="*/ 728481 h 824696"/>
                <a:gd name="connsiteX28" fmla="*/ 536052 w 618522"/>
                <a:gd name="connsiteY28" fmla="*/ 728481 h 824696"/>
                <a:gd name="connsiteX29" fmla="*/ 536052 w 618522"/>
                <a:gd name="connsiteY29" fmla="*/ 233664 h 824696"/>
                <a:gd name="connsiteX30" fmla="*/ 532066 w 618522"/>
                <a:gd name="connsiteY30" fmla="*/ 223905 h 824696"/>
                <a:gd name="connsiteX31" fmla="*/ 500453 w 618522"/>
                <a:gd name="connsiteY31" fmla="*/ 192429 h 824696"/>
                <a:gd name="connsiteX32" fmla="*/ 536052 w 618522"/>
                <a:gd name="connsiteY32" fmla="*/ 192429 h 824696"/>
                <a:gd name="connsiteX33" fmla="*/ 536052 w 618522"/>
                <a:gd name="connsiteY33" fmla="*/ 164939 h 824696"/>
                <a:gd name="connsiteX34" fmla="*/ 472963 w 618522"/>
                <a:gd name="connsiteY34" fmla="*/ 164939 h 824696"/>
                <a:gd name="connsiteX35" fmla="*/ 431728 w 618522"/>
                <a:gd name="connsiteY35" fmla="*/ 123704 h 824696"/>
                <a:gd name="connsiteX36" fmla="*/ 453583 w 618522"/>
                <a:gd name="connsiteY36" fmla="*/ 123704 h 824696"/>
                <a:gd name="connsiteX37" fmla="*/ 453583 w 618522"/>
                <a:gd name="connsiteY37" fmla="*/ 96215 h 824696"/>
                <a:gd name="connsiteX38" fmla="*/ 404239 w 618522"/>
                <a:gd name="connsiteY38" fmla="*/ 96215 h 824696"/>
                <a:gd name="connsiteX39" fmla="*/ 394617 w 618522"/>
                <a:gd name="connsiteY39" fmla="*/ 86456 h 824696"/>
                <a:gd name="connsiteX40" fmla="*/ 384858 w 618522"/>
                <a:gd name="connsiteY40" fmla="*/ 82470 h 824696"/>
                <a:gd name="connsiteX41" fmla="*/ 109959 w 618522"/>
                <a:gd name="connsiteY41" fmla="*/ 82470 h 824696"/>
                <a:gd name="connsiteX42" fmla="*/ 109959 w 618522"/>
                <a:gd name="connsiteY42" fmla="*/ 27490 h 824696"/>
                <a:gd name="connsiteX43" fmla="*/ 591032 w 618522"/>
                <a:gd name="connsiteY43" fmla="*/ 27490 h 824696"/>
                <a:gd name="connsiteX44" fmla="*/ 591032 w 618522"/>
                <a:gd name="connsiteY44" fmla="*/ 728481 h 82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8522" h="824696">
                  <a:moveTo>
                    <a:pt x="604777" y="0"/>
                  </a:moveTo>
                  <a:lnTo>
                    <a:pt x="96215" y="0"/>
                  </a:lnTo>
                  <a:cubicBezTo>
                    <a:pt x="88624" y="0"/>
                    <a:pt x="82470" y="6154"/>
                    <a:pt x="82470" y="13745"/>
                  </a:cubicBezTo>
                  <a:lnTo>
                    <a:pt x="82470" y="82470"/>
                  </a:lnTo>
                  <a:lnTo>
                    <a:pt x="13745" y="82470"/>
                  </a:lnTo>
                  <a:cubicBezTo>
                    <a:pt x="6154" y="82470"/>
                    <a:pt x="0" y="88624"/>
                    <a:pt x="0" y="96215"/>
                  </a:cubicBezTo>
                  <a:lnTo>
                    <a:pt x="0" y="810951"/>
                  </a:lnTo>
                  <a:cubicBezTo>
                    <a:pt x="0" y="818542"/>
                    <a:pt x="6154" y="824696"/>
                    <a:pt x="13745" y="824696"/>
                  </a:cubicBezTo>
                  <a:lnTo>
                    <a:pt x="522307" y="824696"/>
                  </a:lnTo>
                  <a:cubicBezTo>
                    <a:pt x="529898" y="824696"/>
                    <a:pt x="536052" y="818542"/>
                    <a:pt x="536052" y="810951"/>
                  </a:cubicBezTo>
                  <a:lnTo>
                    <a:pt x="536052" y="755971"/>
                  </a:lnTo>
                  <a:lnTo>
                    <a:pt x="604777" y="755971"/>
                  </a:lnTo>
                  <a:cubicBezTo>
                    <a:pt x="612368" y="755971"/>
                    <a:pt x="618522" y="749817"/>
                    <a:pt x="618522" y="742226"/>
                  </a:cubicBezTo>
                  <a:lnTo>
                    <a:pt x="618522" y="13745"/>
                  </a:lnTo>
                  <a:cubicBezTo>
                    <a:pt x="618522" y="6154"/>
                    <a:pt x="612368" y="0"/>
                    <a:pt x="604777" y="0"/>
                  </a:cubicBezTo>
                  <a:close/>
                  <a:moveTo>
                    <a:pt x="508563" y="797206"/>
                  </a:moveTo>
                  <a:lnTo>
                    <a:pt x="27490" y="797206"/>
                  </a:lnTo>
                  <a:lnTo>
                    <a:pt x="27490" y="109959"/>
                  </a:lnTo>
                  <a:lnTo>
                    <a:pt x="371113" y="109959"/>
                  </a:lnTo>
                  <a:lnTo>
                    <a:pt x="371113" y="233664"/>
                  </a:lnTo>
                  <a:cubicBezTo>
                    <a:pt x="371113" y="241255"/>
                    <a:pt x="377268" y="247409"/>
                    <a:pt x="384858" y="247409"/>
                  </a:cubicBezTo>
                  <a:lnTo>
                    <a:pt x="508563" y="247409"/>
                  </a:lnTo>
                  <a:lnTo>
                    <a:pt x="508563" y="797206"/>
                  </a:lnTo>
                  <a:close/>
                  <a:moveTo>
                    <a:pt x="398603" y="219919"/>
                  </a:moveTo>
                  <a:lnTo>
                    <a:pt x="398603" y="129340"/>
                  </a:lnTo>
                  <a:lnTo>
                    <a:pt x="489182" y="219919"/>
                  </a:lnTo>
                  <a:lnTo>
                    <a:pt x="398603" y="219919"/>
                  </a:lnTo>
                  <a:close/>
                  <a:moveTo>
                    <a:pt x="591032" y="728481"/>
                  </a:moveTo>
                  <a:lnTo>
                    <a:pt x="536052" y="728481"/>
                  </a:lnTo>
                  <a:lnTo>
                    <a:pt x="536052" y="233664"/>
                  </a:lnTo>
                  <a:cubicBezTo>
                    <a:pt x="536073" y="230011"/>
                    <a:pt x="534638" y="226499"/>
                    <a:pt x="532066" y="223905"/>
                  </a:cubicBezTo>
                  <a:lnTo>
                    <a:pt x="500453" y="192429"/>
                  </a:lnTo>
                  <a:lnTo>
                    <a:pt x="536052" y="192429"/>
                  </a:lnTo>
                  <a:lnTo>
                    <a:pt x="536052" y="164939"/>
                  </a:lnTo>
                  <a:lnTo>
                    <a:pt x="472963" y="164939"/>
                  </a:lnTo>
                  <a:lnTo>
                    <a:pt x="431728" y="123704"/>
                  </a:lnTo>
                  <a:lnTo>
                    <a:pt x="453583" y="123704"/>
                  </a:lnTo>
                  <a:lnTo>
                    <a:pt x="453583" y="96215"/>
                  </a:lnTo>
                  <a:lnTo>
                    <a:pt x="404239" y="96215"/>
                  </a:lnTo>
                  <a:lnTo>
                    <a:pt x="394617" y="86456"/>
                  </a:lnTo>
                  <a:cubicBezTo>
                    <a:pt x="392023" y="83884"/>
                    <a:pt x="388511" y="82449"/>
                    <a:pt x="384858" y="82470"/>
                  </a:cubicBezTo>
                  <a:lnTo>
                    <a:pt x="109959" y="82470"/>
                  </a:lnTo>
                  <a:lnTo>
                    <a:pt x="109959" y="27490"/>
                  </a:lnTo>
                  <a:lnTo>
                    <a:pt x="591032" y="27490"/>
                  </a:lnTo>
                  <a:lnTo>
                    <a:pt x="591032" y="728481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04B2909-BB7B-4AF8-BCDC-37323BA00188}"/>
                </a:ext>
              </a:extLst>
            </p:cNvPr>
            <p:cNvSpPr/>
            <p:nvPr/>
          </p:nvSpPr>
          <p:spPr>
            <a:xfrm>
              <a:off x="8154003" y="1869686"/>
              <a:ext cx="151194" cy="673499"/>
            </a:xfrm>
            <a:custGeom>
              <a:avLst/>
              <a:gdLst>
                <a:gd name="connsiteX0" fmla="*/ 137449 w 151194"/>
                <a:gd name="connsiteY0" fmla="*/ 54980 h 673499"/>
                <a:gd name="connsiteX1" fmla="*/ 109959 w 151194"/>
                <a:gd name="connsiteY1" fmla="*/ 54980 h 673499"/>
                <a:gd name="connsiteX2" fmla="*/ 54980 w 151194"/>
                <a:gd name="connsiteY2" fmla="*/ 0 h 673499"/>
                <a:gd name="connsiteX3" fmla="*/ 0 w 151194"/>
                <a:gd name="connsiteY3" fmla="*/ 54980 h 673499"/>
                <a:gd name="connsiteX4" fmla="*/ 0 w 151194"/>
                <a:gd name="connsiteY4" fmla="*/ 591032 h 673499"/>
                <a:gd name="connsiteX5" fmla="*/ 1924 w 151194"/>
                <a:gd name="connsiteY5" fmla="*/ 598042 h 673499"/>
                <a:gd name="connsiteX6" fmla="*/ 43159 w 151194"/>
                <a:gd name="connsiteY6" fmla="*/ 666767 h 673499"/>
                <a:gd name="connsiteX7" fmla="*/ 61993 w 151194"/>
                <a:gd name="connsiteY7" fmla="*/ 671574 h 673499"/>
                <a:gd name="connsiteX8" fmla="*/ 66800 w 151194"/>
                <a:gd name="connsiteY8" fmla="*/ 666767 h 673499"/>
                <a:gd name="connsiteX9" fmla="*/ 108035 w 151194"/>
                <a:gd name="connsiteY9" fmla="*/ 598042 h 673499"/>
                <a:gd name="connsiteX10" fmla="*/ 109959 w 151194"/>
                <a:gd name="connsiteY10" fmla="*/ 591032 h 673499"/>
                <a:gd name="connsiteX11" fmla="*/ 109959 w 151194"/>
                <a:gd name="connsiteY11" fmla="*/ 82470 h 673499"/>
                <a:gd name="connsiteX12" fmla="*/ 123704 w 151194"/>
                <a:gd name="connsiteY12" fmla="*/ 82470 h 673499"/>
                <a:gd name="connsiteX13" fmla="*/ 123704 w 151194"/>
                <a:gd name="connsiteY13" fmla="*/ 329878 h 673499"/>
                <a:gd name="connsiteX14" fmla="*/ 151194 w 151194"/>
                <a:gd name="connsiteY14" fmla="*/ 329878 h 673499"/>
                <a:gd name="connsiteX15" fmla="*/ 151194 w 151194"/>
                <a:gd name="connsiteY15" fmla="*/ 68725 h 673499"/>
                <a:gd name="connsiteX16" fmla="*/ 137449 w 151194"/>
                <a:gd name="connsiteY16" fmla="*/ 54980 h 673499"/>
                <a:gd name="connsiteX17" fmla="*/ 54980 w 151194"/>
                <a:gd name="connsiteY17" fmla="*/ 633092 h 673499"/>
                <a:gd name="connsiteX18" fmla="*/ 38073 w 151194"/>
                <a:gd name="connsiteY18" fmla="*/ 604777 h 673499"/>
                <a:gd name="connsiteX19" fmla="*/ 71886 w 151194"/>
                <a:gd name="connsiteY19" fmla="*/ 604777 h 673499"/>
                <a:gd name="connsiteX20" fmla="*/ 54980 w 151194"/>
                <a:gd name="connsiteY20" fmla="*/ 633092 h 673499"/>
                <a:gd name="connsiteX21" fmla="*/ 82470 w 151194"/>
                <a:gd name="connsiteY21" fmla="*/ 577287 h 673499"/>
                <a:gd name="connsiteX22" fmla="*/ 27490 w 151194"/>
                <a:gd name="connsiteY22" fmla="*/ 577287 h 673499"/>
                <a:gd name="connsiteX23" fmla="*/ 27490 w 151194"/>
                <a:gd name="connsiteY23" fmla="*/ 329878 h 673499"/>
                <a:gd name="connsiteX24" fmla="*/ 82470 w 151194"/>
                <a:gd name="connsiteY24" fmla="*/ 329878 h 673499"/>
                <a:gd name="connsiteX25" fmla="*/ 82470 w 151194"/>
                <a:gd name="connsiteY25" fmla="*/ 577287 h 673499"/>
                <a:gd name="connsiteX26" fmla="*/ 82470 w 151194"/>
                <a:gd name="connsiteY26" fmla="*/ 302389 h 673499"/>
                <a:gd name="connsiteX27" fmla="*/ 27490 w 151194"/>
                <a:gd name="connsiteY27" fmla="*/ 302389 h 673499"/>
                <a:gd name="connsiteX28" fmla="*/ 27490 w 151194"/>
                <a:gd name="connsiteY28" fmla="*/ 82470 h 673499"/>
                <a:gd name="connsiteX29" fmla="*/ 82470 w 151194"/>
                <a:gd name="connsiteY29" fmla="*/ 82470 h 673499"/>
                <a:gd name="connsiteX30" fmla="*/ 82470 w 151194"/>
                <a:gd name="connsiteY30" fmla="*/ 302389 h 673499"/>
                <a:gd name="connsiteX31" fmla="*/ 27490 w 151194"/>
                <a:gd name="connsiteY31" fmla="*/ 54980 h 673499"/>
                <a:gd name="connsiteX32" fmla="*/ 54980 w 151194"/>
                <a:gd name="connsiteY32" fmla="*/ 27490 h 673499"/>
                <a:gd name="connsiteX33" fmla="*/ 82470 w 151194"/>
                <a:gd name="connsiteY33" fmla="*/ 54980 h 673499"/>
                <a:gd name="connsiteX34" fmla="*/ 27490 w 151194"/>
                <a:gd name="connsiteY34" fmla="*/ 54980 h 6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1194" h="673499">
                  <a:moveTo>
                    <a:pt x="137449" y="54980"/>
                  </a:moveTo>
                  <a:lnTo>
                    <a:pt x="109959" y="54980"/>
                  </a:lnTo>
                  <a:cubicBezTo>
                    <a:pt x="109959" y="24615"/>
                    <a:pt x="85344" y="0"/>
                    <a:pt x="54980" y="0"/>
                  </a:cubicBezTo>
                  <a:cubicBezTo>
                    <a:pt x="24615" y="0"/>
                    <a:pt x="0" y="24615"/>
                    <a:pt x="0" y="54980"/>
                  </a:cubicBezTo>
                  <a:lnTo>
                    <a:pt x="0" y="591032"/>
                  </a:lnTo>
                  <a:cubicBezTo>
                    <a:pt x="0" y="593499"/>
                    <a:pt x="665" y="595920"/>
                    <a:pt x="1924" y="598042"/>
                  </a:cubicBezTo>
                  <a:lnTo>
                    <a:pt x="43159" y="666767"/>
                  </a:lnTo>
                  <a:cubicBezTo>
                    <a:pt x="47033" y="673296"/>
                    <a:pt x="55466" y="675447"/>
                    <a:pt x="61993" y="671574"/>
                  </a:cubicBezTo>
                  <a:cubicBezTo>
                    <a:pt x="63972" y="670399"/>
                    <a:pt x="65625" y="668746"/>
                    <a:pt x="66800" y="666767"/>
                  </a:cubicBezTo>
                  <a:lnTo>
                    <a:pt x="108035" y="598042"/>
                  </a:lnTo>
                  <a:cubicBezTo>
                    <a:pt x="109295" y="595920"/>
                    <a:pt x="109959" y="593499"/>
                    <a:pt x="109959" y="591032"/>
                  </a:cubicBezTo>
                  <a:lnTo>
                    <a:pt x="109959" y="82470"/>
                  </a:lnTo>
                  <a:lnTo>
                    <a:pt x="123704" y="82470"/>
                  </a:lnTo>
                  <a:lnTo>
                    <a:pt x="123704" y="329878"/>
                  </a:lnTo>
                  <a:lnTo>
                    <a:pt x="151194" y="329878"/>
                  </a:lnTo>
                  <a:lnTo>
                    <a:pt x="151194" y="68725"/>
                  </a:lnTo>
                  <a:cubicBezTo>
                    <a:pt x="151194" y="61134"/>
                    <a:pt x="145040" y="54980"/>
                    <a:pt x="137449" y="54980"/>
                  </a:cubicBezTo>
                  <a:close/>
                  <a:moveTo>
                    <a:pt x="54980" y="633092"/>
                  </a:moveTo>
                  <a:lnTo>
                    <a:pt x="38073" y="604777"/>
                  </a:lnTo>
                  <a:lnTo>
                    <a:pt x="71886" y="604777"/>
                  </a:lnTo>
                  <a:lnTo>
                    <a:pt x="54980" y="633092"/>
                  </a:lnTo>
                  <a:close/>
                  <a:moveTo>
                    <a:pt x="82470" y="577287"/>
                  </a:moveTo>
                  <a:lnTo>
                    <a:pt x="27490" y="577287"/>
                  </a:lnTo>
                  <a:lnTo>
                    <a:pt x="27490" y="329878"/>
                  </a:lnTo>
                  <a:lnTo>
                    <a:pt x="82470" y="329878"/>
                  </a:lnTo>
                  <a:lnTo>
                    <a:pt x="82470" y="577287"/>
                  </a:lnTo>
                  <a:close/>
                  <a:moveTo>
                    <a:pt x="82470" y="302389"/>
                  </a:moveTo>
                  <a:lnTo>
                    <a:pt x="27490" y="302389"/>
                  </a:lnTo>
                  <a:lnTo>
                    <a:pt x="27490" y="82470"/>
                  </a:lnTo>
                  <a:lnTo>
                    <a:pt x="82470" y="82470"/>
                  </a:lnTo>
                  <a:lnTo>
                    <a:pt x="82470" y="302389"/>
                  </a:lnTo>
                  <a:close/>
                  <a:moveTo>
                    <a:pt x="27490" y="54980"/>
                  </a:moveTo>
                  <a:cubicBezTo>
                    <a:pt x="27490" y="39797"/>
                    <a:pt x="39797" y="27490"/>
                    <a:pt x="54980" y="27490"/>
                  </a:cubicBezTo>
                  <a:cubicBezTo>
                    <a:pt x="70163" y="27490"/>
                    <a:pt x="82470" y="39797"/>
                    <a:pt x="82470" y="54980"/>
                  </a:cubicBezTo>
                  <a:lnTo>
                    <a:pt x="27490" y="5498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95B1C1F-1F4A-4F81-BCD7-4750B4EAC101}"/>
                </a:ext>
              </a:extLst>
            </p:cNvPr>
            <p:cNvSpPr/>
            <p:nvPr/>
          </p:nvSpPr>
          <p:spPr>
            <a:xfrm>
              <a:off x="7576716" y="2323269"/>
              <a:ext cx="343623" cy="27489"/>
            </a:xfrm>
            <a:custGeom>
              <a:avLst/>
              <a:gdLst>
                <a:gd name="connsiteX0" fmla="*/ 0 w 343623"/>
                <a:gd name="connsiteY0" fmla="*/ 0 h 27489"/>
                <a:gd name="connsiteX1" fmla="*/ 343623 w 343623"/>
                <a:gd name="connsiteY1" fmla="*/ 0 h 27489"/>
                <a:gd name="connsiteX2" fmla="*/ 343623 w 343623"/>
                <a:gd name="connsiteY2" fmla="*/ 27490 h 27489"/>
                <a:gd name="connsiteX3" fmla="*/ 0 w 343623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623" h="27489">
                  <a:moveTo>
                    <a:pt x="0" y="0"/>
                  </a:moveTo>
                  <a:lnTo>
                    <a:pt x="343623" y="0"/>
                  </a:lnTo>
                  <a:lnTo>
                    <a:pt x="343623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3D649A7-6FE5-4651-A7F3-70E1099EB2BE}"/>
                </a:ext>
              </a:extLst>
            </p:cNvPr>
            <p:cNvSpPr/>
            <p:nvPr/>
          </p:nvSpPr>
          <p:spPr>
            <a:xfrm>
              <a:off x="7576716" y="2391993"/>
              <a:ext cx="206174" cy="27489"/>
            </a:xfrm>
            <a:custGeom>
              <a:avLst/>
              <a:gdLst>
                <a:gd name="connsiteX0" fmla="*/ 0 w 206174"/>
                <a:gd name="connsiteY0" fmla="*/ 0 h 27489"/>
                <a:gd name="connsiteX1" fmla="*/ 206174 w 206174"/>
                <a:gd name="connsiteY1" fmla="*/ 0 h 27489"/>
                <a:gd name="connsiteX2" fmla="*/ 206174 w 206174"/>
                <a:gd name="connsiteY2" fmla="*/ 27490 h 27489"/>
                <a:gd name="connsiteX3" fmla="*/ 0 w 206174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74" h="27489">
                  <a:moveTo>
                    <a:pt x="0" y="0"/>
                  </a:moveTo>
                  <a:lnTo>
                    <a:pt x="206174" y="0"/>
                  </a:lnTo>
                  <a:lnTo>
                    <a:pt x="206174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3E4D3F7-17A2-426D-90B3-490A63EC7241}"/>
                </a:ext>
              </a:extLst>
            </p:cNvPr>
            <p:cNvSpPr/>
            <p:nvPr/>
          </p:nvSpPr>
          <p:spPr>
            <a:xfrm>
              <a:off x="7659186" y="2254544"/>
              <a:ext cx="261153" cy="27489"/>
            </a:xfrm>
            <a:custGeom>
              <a:avLst/>
              <a:gdLst>
                <a:gd name="connsiteX0" fmla="*/ 0 w 261153"/>
                <a:gd name="connsiteY0" fmla="*/ 0 h 27489"/>
                <a:gd name="connsiteX1" fmla="*/ 261154 w 261153"/>
                <a:gd name="connsiteY1" fmla="*/ 0 h 27489"/>
                <a:gd name="connsiteX2" fmla="*/ 261154 w 261153"/>
                <a:gd name="connsiteY2" fmla="*/ 27490 h 27489"/>
                <a:gd name="connsiteX3" fmla="*/ 0 w 261153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53" h="27489">
                  <a:moveTo>
                    <a:pt x="0" y="0"/>
                  </a:moveTo>
                  <a:lnTo>
                    <a:pt x="261154" y="0"/>
                  </a:lnTo>
                  <a:lnTo>
                    <a:pt x="261154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AE30E150-4054-4E1E-8C3C-6E6553F18EC4}"/>
                </a:ext>
              </a:extLst>
            </p:cNvPr>
            <p:cNvSpPr/>
            <p:nvPr/>
          </p:nvSpPr>
          <p:spPr>
            <a:xfrm>
              <a:off x="7576716" y="2254544"/>
              <a:ext cx="54979" cy="27489"/>
            </a:xfrm>
            <a:custGeom>
              <a:avLst/>
              <a:gdLst>
                <a:gd name="connsiteX0" fmla="*/ 0 w 54979"/>
                <a:gd name="connsiteY0" fmla="*/ 0 h 27489"/>
                <a:gd name="connsiteX1" fmla="*/ 54980 w 54979"/>
                <a:gd name="connsiteY1" fmla="*/ 0 h 27489"/>
                <a:gd name="connsiteX2" fmla="*/ 54980 w 54979"/>
                <a:gd name="connsiteY2" fmla="*/ 27490 h 27489"/>
                <a:gd name="connsiteX3" fmla="*/ 0 w 54979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9" h="27489">
                  <a:moveTo>
                    <a:pt x="0" y="0"/>
                  </a:moveTo>
                  <a:lnTo>
                    <a:pt x="54980" y="0"/>
                  </a:lnTo>
                  <a:lnTo>
                    <a:pt x="54980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8F637D2-277D-4A49-BA31-44BDD1F1C13A}"/>
                </a:ext>
              </a:extLst>
            </p:cNvPr>
            <p:cNvSpPr/>
            <p:nvPr/>
          </p:nvSpPr>
          <p:spPr>
            <a:xfrm>
              <a:off x="7576716" y="2048370"/>
              <a:ext cx="343623" cy="164939"/>
            </a:xfrm>
            <a:custGeom>
              <a:avLst/>
              <a:gdLst>
                <a:gd name="connsiteX0" fmla="*/ 302389 w 343623"/>
                <a:gd name="connsiteY0" fmla="*/ 137449 h 164939"/>
                <a:gd name="connsiteX1" fmla="*/ 302389 w 343623"/>
                <a:gd name="connsiteY1" fmla="*/ 13745 h 164939"/>
                <a:gd name="connsiteX2" fmla="*/ 274899 w 343623"/>
                <a:gd name="connsiteY2" fmla="*/ 13745 h 164939"/>
                <a:gd name="connsiteX3" fmla="*/ 274899 w 343623"/>
                <a:gd name="connsiteY3" fmla="*/ 137449 h 164939"/>
                <a:gd name="connsiteX4" fmla="*/ 247409 w 343623"/>
                <a:gd name="connsiteY4" fmla="*/ 137449 h 164939"/>
                <a:gd name="connsiteX5" fmla="*/ 247409 w 343623"/>
                <a:gd name="connsiteY5" fmla="*/ 41235 h 164939"/>
                <a:gd name="connsiteX6" fmla="*/ 219919 w 343623"/>
                <a:gd name="connsiteY6" fmla="*/ 41235 h 164939"/>
                <a:gd name="connsiteX7" fmla="*/ 219919 w 343623"/>
                <a:gd name="connsiteY7" fmla="*/ 137449 h 164939"/>
                <a:gd name="connsiteX8" fmla="*/ 192429 w 343623"/>
                <a:gd name="connsiteY8" fmla="*/ 137449 h 164939"/>
                <a:gd name="connsiteX9" fmla="*/ 192429 w 343623"/>
                <a:gd name="connsiteY9" fmla="*/ 0 h 164939"/>
                <a:gd name="connsiteX10" fmla="*/ 164939 w 343623"/>
                <a:gd name="connsiteY10" fmla="*/ 0 h 164939"/>
                <a:gd name="connsiteX11" fmla="*/ 164939 w 343623"/>
                <a:gd name="connsiteY11" fmla="*/ 137449 h 164939"/>
                <a:gd name="connsiteX12" fmla="*/ 137449 w 343623"/>
                <a:gd name="connsiteY12" fmla="*/ 137449 h 164939"/>
                <a:gd name="connsiteX13" fmla="*/ 137449 w 343623"/>
                <a:gd name="connsiteY13" fmla="*/ 41235 h 164939"/>
                <a:gd name="connsiteX14" fmla="*/ 109959 w 343623"/>
                <a:gd name="connsiteY14" fmla="*/ 41235 h 164939"/>
                <a:gd name="connsiteX15" fmla="*/ 109959 w 343623"/>
                <a:gd name="connsiteY15" fmla="*/ 137449 h 164939"/>
                <a:gd name="connsiteX16" fmla="*/ 82470 w 343623"/>
                <a:gd name="connsiteY16" fmla="*/ 137449 h 164939"/>
                <a:gd name="connsiteX17" fmla="*/ 82470 w 343623"/>
                <a:gd name="connsiteY17" fmla="*/ 96215 h 164939"/>
                <a:gd name="connsiteX18" fmla="*/ 54980 w 343623"/>
                <a:gd name="connsiteY18" fmla="*/ 96215 h 164939"/>
                <a:gd name="connsiteX19" fmla="*/ 54980 w 343623"/>
                <a:gd name="connsiteY19" fmla="*/ 137449 h 164939"/>
                <a:gd name="connsiteX20" fmla="*/ 27490 w 343623"/>
                <a:gd name="connsiteY20" fmla="*/ 137449 h 164939"/>
                <a:gd name="connsiteX21" fmla="*/ 27490 w 343623"/>
                <a:gd name="connsiteY21" fmla="*/ 0 h 164939"/>
                <a:gd name="connsiteX22" fmla="*/ 0 w 343623"/>
                <a:gd name="connsiteY22" fmla="*/ 0 h 164939"/>
                <a:gd name="connsiteX23" fmla="*/ 0 w 343623"/>
                <a:gd name="connsiteY23" fmla="*/ 151194 h 164939"/>
                <a:gd name="connsiteX24" fmla="*/ 13745 w 343623"/>
                <a:gd name="connsiteY24" fmla="*/ 164939 h 164939"/>
                <a:gd name="connsiteX25" fmla="*/ 343623 w 343623"/>
                <a:gd name="connsiteY25" fmla="*/ 164939 h 164939"/>
                <a:gd name="connsiteX26" fmla="*/ 343623 w 343623"/>
                <a:gd name="connsiteY26" fmla="*/ 137449 h 164939"/>
                <a:gd name="connsiteX27" fmla="*/ 302389 w 343623"/>
                <a:gd name="connsiteY27" fmla="*/ 137449 h 1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3623" h="164939">
                  <a:moveTo>
                    <a:pt x="302389" y="137449"/>
                  </a:moveTo>
                  <a:lnTo>
                    <a:pt x="302389" y="13745"/>
                  </a:lnTo>
                  <a:lnTo>
                    <a:pt x="274899" y="13745"/>
                  </a:lnTo>
                  <a:lnTo>
                    <a:pt x="274899" y="137449"/>
                  </a:lnTo>
                  <a:lnTo>
                    <a:pt x="247409" y="137449"/>
                  </a:lnTo>
                  <a:lnTo>
                    <a:pt x="247409" y="41235"/>
                  </a:lnTo>
                  <a:lnTo>
                    <a:pt x="219919" y="41235"/>
                  </a:lnTo>
                  <a:lnTo>
                    <a:pt x="219919" y="137449"/>
                  </a:lnTo>
                  <a:lnTo>
                    <a:pt x="192429" y="137449"/>
                  </a:lnTo>
                  <a:lnTo>
                    <a:pt x="192429" y="0"/>
                  </a:lnTo>
                  <a:lnTo>
                    <a:pt x="164939" y="0"/>
                  </a:lnTo>
                  <a:lnTo>
                    <a:pt x="164939" y="137449"/>
                  </a:lnTo>
                  <a:lnTo>
                    <a:pt x="137449" y="137449"/>
                  </a:lnTo>
                  <a:lnTo>
                    <a:pt x="137449" y="41235"/>
                  </a:lnTo>
                  <a:lnTo>
                    <a:pt x="109959" y="41235"/>
                  </a:lnTo>
                  <a:lnTo>
                    <a:pt x="109959" y="137449"/>
                  </a:lnTo>
                  <a:lnTo>
                    <a:pt x="82470" y="137449"/>
                  </a:lnTo>
                  <a:lnTo>
                    <a:pt x="82470" y="96215"/>
                  </a:lnTo>
                  <a:lnTo>
                    <a:pt x="54980" y="96215"/>
                  </a:lnTo>
                  <a:lnTo>
                    <a:pt x="54980" y="137449"/>
                  </a:lnTo>
                  <a:lnTo>
                    <a:pt x="27490" y="137449"/>
                  </a:lnTo>
                  <a:lnTo>
                    <a:pt x="27490" y="0"/>
                  </a:lnTo>
                  <a:lnTo>
                    <a:pt x="0" y="0"/>
                  </a:lnTo>
                  <a:lnTo>
                    <a:pt x="0" y="151194"/>
                  </a:lnTo>
                  <a:cubicBezTo>
                    <a:pt x="0" y="158785"/>
                    <a:pt x="6154" y="164939"/>
                    <a:pt x="13745" y="164939"/>
                  </a:cubicBezTo>
                  <a:lnTo>
                    <a:pt x="343623" y="164939"/>
                  </a:lnTo>
                  <a:lnTo>
                    <a:pt x="343623" y="137449"/>
                  </a:lnTo>
                  <a:lnTo>
                    <a:pt x="302389" y="137449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28EAFFF8-79F2-458D-9E62-1444C46B525C}"/>
                </a:ext>
              </a:extLst>
            </p:cNvPr>
            <p:cNvSpPr/>
            <p:nvPr/>
          </p:nvSpPr>
          <p:spPr>
            <a:xfrm>
              <a:off x="7576716" y="1897176"/>
              <a:ext cx="178684" cy="27489"/>
            </a:xfrm>
            <a:custGeom>
              <a:avLst/>
              <a:gdLst>
                <a:gd name="connsiteX0" fmla="*/ 0 w 178684"/>
                <a:gd name="connsiteY0" fmla="*/ 0 h 27489"/>
                <a:gd name="connsiteX1" fmla="*/ 178684 w 178684"/>
                <a:gd name="connsiteY1" fmla="*/ 0 h 27489"/>
                <a:gd name="connsiteX2" fmla="*/ 178684 w 178684"/>
                <a:gd name="connsiteY2" fmla="*/ 27490 h 27489"/>
                <a:gd name="connsiteX3" fmla="*/ 0 w 178684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684" h="27489">
                  <a:moveTo>
                    <a:pt x="0" y="0"/>
                  </a:moveTo>
                  <a:lnTo>
                    <a:pt x="178684" y="0"/>
                  </a:lnTo>
                  <a:lnTo>
                    <a:pt x="178684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F1C6B48-CFB1-4783-91D1-6CB08177418B}"/>
                </a:ext>
              </a:extLst>
            </p:cNvPr>
            <p:cNvSpPr/>
            <p:nvPr/>
          </p:nvSpPr>
          <p:spPr>
            <a:xfrm>
              <a:off x="7576716" y="1965900"/>
              <a:ext cx="123704" cy="27489"/>
            </a:xfrm>
            <a:custGeom>
              <a:avLst/>
              <a:gdLst>
                <a:gd name="connsiteX0" fmla="*/ 0 w 123704"/>
                <a:gd name="connsiteY0" fmla="*/ 0 h 27489"/>
                <a:gd name="connsiteX1" fmla="*/ 123704 w 123704"/>
                <a:gd name="connsiteY1" fmla="*/ 0 h 27489"/>
                <a:gd name="connsiteX2" fmla="*/ 123704 w 123704"/>
                <a:gd name="connsiteY2" fmla="*/ 27490 h 27489"/>
                <a:gd name="connsiteX3" fmla="*/ 0 w 123704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04" h="27489">
                  <a:moveTo>
                    <a:pt x="0" y="0"/>
                  </a:moveTo>
                  <a:lnTo>
                    <a:pt x="123704" y="0"/>
                  </a:lnTo>
                  <a:lnTo>
                    <a:pt x="123704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3B9DA9E-552B-4115-B9BB-9F02884E17F5}"/>
                </a:ext>
              </a:extLst>
            </p:cNvPr>
            <p:cNvSpPr/>
            <p:nvPr/>
          </p:nvSpPr>
          <p:spPr>
            <a:xfrm>
              <a:off x="7961574" y="1814706"/>
              <a:ext cx="54979" cy="27489"/>
            </a:xfrm>
            <a:custGeom>
              <a:avLst/>
              <a:gdLst>
                <a:gd name="connsiteX0" fmla="*/ 0 w 54979"/>
                <a:gd name="connsiteY0" fmla="*/ 0 h 27489"/>
                <a:gd name="connsiteX1" fmla="*/ 54980 w 54979"/>
                <a:gd name="connsiteY1" fmla="*/ 0 h 27489"/>
                <a:gd name="connsiteX2" fmla="*/ 54980 w 54979"/>
                <a:gd name="connsiteY2" fmla="*/ 27490 h 27489"/>
                <a:gd name="connsiteX3" fmla="*/ 0 w 54979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9" h="27489">
                  <a:moveTo>
                    <a:pt x="0" y="0"/>
                  </a:moveTo>
                  <a:lnTo>
                    <a:pt x="54980" y="0"/>
                  </a:lnTo>
                  <a:lnTo>
                    <a:pt x="54980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FBB6C9B2-187B-4F94-93C8-44B0F38F8A61}"/>
                </a:ext>
              </a:extLst>
            </p:cNvPr>
            <p:cNvSpPr/>
            <p:nvPr/>
          </p:nvSpPr>
          <p:spPr>
            <a:xfrm>
              <a:off x="7810380" y="2391993"/>
              <a:ext cx="54979" cy="27489"/>
            </a:xfrm>
            <a:custGeom>
              <a:avLst/>
              <a:gdLst>
                <a:gd name="connsiteX0" fmla="*/ 0 w 54979"/>
                <a:gd name="connsiteY0" fmla="*/ 0 h 27489"/>
                <a:gd name="connsiteX1" fmla="*/ 54980 w 54979"/>
                <a:gd name="connsiteY1" fmla="*/ 0 h 27489"/>
                <a:gd name="connsiteX2" fmla="*/ 54980 w 54979"/>
                <a:gd name="connsiteY2" fmla="*/ 27490 h 27489"/>
                <a:gd name="connsiteX3" fmla="*/ 0 w 54979"/>
                <a:gd name="connsiteY3" fmla="*/ 27490 h 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9" h="27489">
                  <a:moveTo>
                    <a:pt x="0" y="0"/>
                  </a:moveTo>
                  <a:lnTo>
                    <a:pt x="54980" y="0"/>
                  </a:lnTo>
                  <a:lnTo>
                    <a:pt x="54980" y="27490"/>
                  </a:lnTo>
                  <a:lnTo>
                    <a:pt x="0" y="2749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标题 50">
            <a:extLst>
              <a:ext uri="{FF2B5EF4-FFF2-40B4-BE49-F238E27FC236}">
                <a16:creationId xmlns:a16="http://schemas.microsoft.com/office/drawing/2014/main" id="{C0C16642-75A9-4FFE-B9F0-BE2C1F94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49"/>
            <a:ext cx="1792939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两栏对比页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4E8EAC7-EE98-4E07-B67A-74897FF4D999}"/>
              </a:ext>
            </a:extLst>
          </p:cNvPr>
          <p:cNvSpPr txBox="1">
            <a:spLocks/>
          </p:cNvSpPr>
          <p:nvPr/>
        </p:nvSpPr>
        <p:spPr>
          <a:xfrm>
            <a:off x="1052174" y="843494"/>
            <a:ext cx="2676546" cy="3171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rgbClr val="E5E5E5"/>
                </a:solidFill>
                <a:cs typeface="+mn-ea"/>
                <a:sym typeface="+mn-lt"/>
              </a:rPr>
              <a:t>TWO-COLUMN COMPARISON</a:t>
            </a:r>
            <a:endParaRPr lang="zh-CN" altLang="zh-CN" sz="12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45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94528CB5-2970-49D3-A08F-EAF0F47EC946}"/>
              </a:ext>
            </a:extLst>
          </p:cNvPr>
          <p:cNvSpPr/>
          <p:nvPr/>
        </p:nvSpPr>
        <p:spPr>
          <a:xfrm flipH="1">
            <a:off x="11364516" y="2399557"/>
            <a:ext cx="821804" cy="974921"/>
          </a:xfrm>
          <a:prstGeom prst="roundRect">
            <a:avLst/>
          </a:prstGeom>
          <a:gradFill flip="none" rotWithShape="1">
            <a:gsLst>
              <a:gs pos="10000">
                <a:schemeClr val="accent2">
                  <a:alpha val="0"/>
                </a:schemeClr>
              </a:gs>
              <a:gs pos="67000">
                <a:schemeClr val="accent1">
                  <a:alpha val="35000"/>
                </a:schemeClr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2850CC76-DC82-4FAE-B28E-66745EF89DAA}"/>
              </a:ext>
            </a:extLst>
          </p:cNvPr>
          <p:cNvSpPr/>
          <p:nvPr/>
        </p:nvSpPr>
        <p:spPr>
          <a:xfrm>
            <a:off x="14296" y="4158726"/>
            <a:ext cx="821804" cy="974921"/>
          </a:xfrm>
          <a:prstGeom prst="roundRect">
            <a:avLst/>
          </a:prstGeom>
          <a:gradFill flip="none" rotWithShape="1">
            <a:gsLst>
              <a:gs pos="10000">
                <a:schemeClr val="accent2">
                  <a:alpha val="0"/>
                </a:schemeClr>
              </a:gs>
              <a:gs pos="67000">
                <a:schemeClr val="accent1">
                  <a:alpha val="35000"/>
                </a:schemeClr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D3AB3783-1D7A-4595-AD73-D15BA2F80BBD}"/>
              </a:ext>
            </a:extLst>
          </p:cNvPr>
          <p:cNvSpPr/>
          <p:nvPr/>
        </p:nvSpPr>
        <p:spPr>
          <a:xfrm>
            <a:off x="613396" y="1524000"/>
            <a:ext cx="3177012" cy="4267200"/>
          </a:xfrm>
          <a:prstGeom prst="roundRect">
            <a:avLst>
              <a:gd name="adj" fmla="val 560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77800" sx="101000" sy="101000" algn="ctr" rotWithShape="0">
              <a:schemeClr val="accent2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BB5E3523-0E68-4459-B558-FCBD3A74E84E}"/>
              </a:ext>
            </a:extLst>
          </p:cNvPr>
          <p:cNvSpPr/>
          <p:nvPr/>
        </p:nvSpPr>
        <p:spPr>
          <a:xfrm>
            <a:off x="4507494" y="1524000"/>
            <a:ext cx="3177012" cy="4267200"/>
          </a:xfrm>
          <a:prstGeom prst="roundRect">
            <a:avLst>
              <a:gd name="adj" fmla="val 560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77800" sx="101000" sy="101000" algn="ctr" rotWithShape="0">
              <a:schemeClr val="accent2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6C3FFC4-0A7B-4E27-9092-E035EEA60949}"/>
              </a:ext>
            </a:extLst>
          </p:cNvPr>
          <p:cNvSpPr/>
          <p:nvPr/>
        </p:nvSpPr>
        <p:spPr>
          <a:xfrm>
            <a:off x="8401592" y="1524000"/>
            <a:ext cx="3177012" cy="4267200"/>
          </a:xfrm>
          <a:prstGeom prst="roundRect">
            <a:avLst>
              <a:gd name="adj" fmla="val 560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77800" sx="101000" sy="101000" algn="ctr" rotWithShape="0">
              <a:schemeClr val="accent2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D388B3B0-2F97-4323-9513-C7FE2FDDABF6}"/>
              </a:ext>
            </a:extLst>
          </p:cNvPr>
          <p:cNvGrpSpPr/>
          <p:nvPr/>
        </p:nvGrpSpPr>
        <p:grpSpPr>
          <a:xfrm>
            <a:off x="5811292" y="3889432"/>
            <a:ext cx="1523081" cy="1523081"/>
            <a:chOff x="8934414" y="3629132"/>
            <a:chExt cx="987582" cy="987582"/>
          </a:xfrm>
          <a:gradFill>
            <a:gsLst>
              <a:gs pos="86000">
                <a:schemeClr val="accent1">
                  <a:alpha val="0"/>
                </a:schemeClr>
              </a:gs>
              <a:gs pos="21000">
                <a:schemeClr val="accent2">
                  <a:alpha val="6000"/>
                </a:schemeClr>
              </a:gs>
              <a:gs pos="66904">
                <a:srgbClr val="E20010">
                  <a:alpha val="2000"/>
                </a:srgbClr>
              </a:gs>
              <a:gs pos="42000">
                <a:schemeClr val="accent1">
                  <a:alpha val="4000"/>
                </a:schemeClr>
              </a:gs>
            </a:gsLst>
            <a:lin ang="2700000" scaled="1"/>
          </a:gradFill>
        </p:grpSpPr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D779C28-30FA-46B6-BD72-5B0CD48C6FD5}"/>
                </a:ext>
              </a:extLst>
            </p:cNvPr>
            <p:cNvSpPr/>
            <p:nvPr/>
          </p:nvSpPr>
          <p:spPr>
            <a:xfrm>
              <a:off x="8949844" y="3644562"/>
              <a:ext cx="956720" cy="956720"/>
            </a:xfrm>
            <a:custGeom>
              <a:avLst/>
              <a:gdLst>
                <a:gd name="connsiteX0" fmla="*/ 879565 w 956720"/>
                <a:gd name="connsiteY0" fmla="*/ 154310 h 956720"/>
                <a:gd name="connsiteX1" fmla="*/ 833272 w 956720"/>
                <a:gd name="connsiteY1" fmla="*/ 154310 h 956720"/>
                <a:gd name="connsiteX2" fmla="*/ 833272 w 956720"/>
                <a:gd name="connsiteY2" fmla="*/ 0 h 956720"/>
                <a:gd name="connsiteX3" fmla="*/ 123448 w 956720"/>
                <a:gd name="connsiteY3" fmla="*/ 0 h 956720"/>
                <a:gd name="connsiteX4" fmla="*/ 123448 w 956720"/>
                <a:gd name="connsiteY4" fmla="*/ 154310 h 956720"/>
                <a:gd name="connsiteX5" fmla="*/ 77155 w 956720"/>
                <a:gd name="connsiteY5" fmla="*/ 154310 h 956720"/>
                <a:gd name="connsiteX6" fmla="*/ 0 w 956720"/>
                <a:gd name="connsiteY6" fmla="*/ 231465 h 956720"/>
                <a:gd name="connsiteX7" fmla="*/ 0 w 956720"/>
                <a:gd name="connsiteY7" fmla="*/ 694394 h 956720"/>
                <a:gd name="connsiteX8" fmla="*/ 77155 w 956720"/>
                <a:gd name="connsiteY8" fmla="*/ 771548 h 956720"/>
                <a:gd name="connsiteX9" fmla="*/ 345376 w 956720"/>
                <a:gd name="connsiteY9" fmla="*/ 771548 h 956720"/>
                <a:gd name="connsiteX10" fmla="*/ 314514 w 956720"/>
                <a:gd name="connsiteY10" fmla="*/ 833272 h 956720"/>
                <a:gd name="connsiteX11" fmla="*/ 293188 w 956720"/>
                <a:gd name="connsiteY11" fmla="*/ 833272 h 956720"/>
                <a:gd name="connsiteX12" fmla="*/ 216034 w 956720"/>
                <a:gd name="connsiteY12" fmla="*/ 910427 h 956720"/>
                <a:gd name="connsiteX13" fmla="*/ 216034 w 956720"/>
                <a:gd name="connsiteY13" fmla="*/ 956720 h 956720"/>
                <a:gd name="connsiteX14" fmla="*/ 740687 w 956720"/>
                <a:gd name="connsiteY14" fmla="*/ 956720 h 956720"/>
                <a:gd name="connsiteX15" fmla="*/ 740687 w 956720"/>
                <a:gd name="connsiteY15" fmla="*/ 910427 h 956720"/>
                <a:gd name="connsiteX16" fmla="*/ 663532 w 956720"/>
                <a:gd name="connsiteY16" fmla="*/ 833272 h 956720"/>
                <a:gd name="connsiteX17" fmla="*/ 642206 w 956720"/>
                <a:gd name="connsiteY17" fmla="*/ 833272 h 956720"/>
                <a:gd name="connsiteX18" fmla="*/ 611344 w 956720"/>
                <a:gd name="connsiteY18" fmla="*/ 771548 h 956720"/>
                <a:gd name="connsiteX19" fmla="*/ 879565 w 956720"/>
                <a:gd name="connsiteY19" fmla="*/ 771548 h 956720"/>
                <a:gd name="connsiteX20" fmla="*/ 956720 w 956720"/>
                <a:gd name="connsiteY20" fmla="*/ 694394 h 956720"/>
                <a:gd name="connsiteX21" fmla="*/ 956720 w 956720"/>
                <a:gd name="connsiteY21" fmla="*/ 231465 h 956720"/>
                <a:gd name="connsiteX22" fmla="*/ 879565 w 956720"/>
                <a:gd name="connsiteY22" fmla="*/ 154310 h 956720"/>
                <a:gd name="connsiteX23" fmla="*/ 833272 w 956720"/>
                <a:gd name="connsiteY23" fmla="*/ 586377 h 956720"/>
                <a:gd name="connsiteX24" fmla="*/ 833272 w 956720"/>
                <a:gd name="connsiteY24" fmla="*/ 246896 h 956720"/>
                <a:gd name="connsiteX25" fmla="*/ 864134 w 956720"/>
                <a:gd name="connsiteY25" fmla="*/ 246896 h 956720"/>
                <a:gd name="connsiteX26" fmla="*/ 864134 w 956720"/>
                <a:gd name="connsiteY26" fmla="*/ 648101 h 956720"/>
                <a:gd name="connsiteX27" fmla="*/ 315008 w 956720"/>
                <a:gd name="connsiteY27" fmla="*/ 648101 h 956720"/>
                <a:gd name="connsiteX28" fmla="*/ 293188 w 956720"/>
                <a:gd name="connsiteY28" fmla="*/ 626281 h 956720"/>
                <a:gd name="connsiteX29" fmla="*/ 271369 w 956720"/>
                <a:gd name="connsiteY29" fmla="*/ 617239 h 956720"/>
                <a:gd name="connsiteX30" fmla="*/ 92586 w 956720"/>
                <a:gd name="connsiteY30" fmla="*/ 617239 h 956720"/>
                <a:gd name="connsiteX31" fmla="*/ 92586 w 956720"/>
                <a:gd name="connsiteY31" fmla="*/ 246896 h 956720"/>
                <a:gd name="connsiteX32" fmla="*/ 123448 w 956720"/>
                <a:gd name="connsiteY32" fmla="*/ 246896 h 956720"/>
                <a:gd name="connsiteX33" fmla="*/ 123448 w 956720"/>
                <a:gd name="connsiteY33" fmla="*/ 586377 h 956720"/>
                <a:gd name="connsiteX34" fmla="*/ 154310 w 956720"/>
                <a:gd name="connsiteY34" fmla="*/ 154310 h 956720"/>
                <a:gd name="connsiteX35" fmla="*/ 802410 w 956720"/>
                <a:gd name="connsiteY35" fmla="*/ 154310 h 956720"/>
                <a:gd name="connsiteX36" fmla="*/ 802410 w 956720"/>
                <a:gd name="connsiteY36" fmla="*/ 555515 h 956720"/>
                <a:gd name="connsiteX37" fmla="*/ 154310 w 956720"/>
                <a:gd name="connsiteY37" fmla="*/ 555515 h 956720"/>
                <a:gd name="connsiteX38" fmla="*/ 802410 w 956720"/>
                <a:gd name="connsiteY38" fmla="*/ 30862 h 956720"/>
                <a:gd name="connsiteX39" fmla="*/ 802410 w 956720"/>
                <a:gd name="connsiteY39" fmla="*/ 123448 h 956720"/>
                <a:gd name="connsiteX40" fmla="*/ 154310 w 956720"/>
                <a:gd name="connsiteY40" fmla="*/ 123448 h 956720"/>
                <a:gd name="connsiteX41" fmla="*/ 154310 w 956720"/>
                <a:gd name="connsiteY41" fmla="*/ 30862 h 956720"/>
                <a:gd name="connsiteX42" fmla="*/ 709825 w 956720"/>
                <a:gd name="connsiteY42" fmla="*/ 910427 h 956720"/>
                <a:gd name="connsiteX43" fmla="*/ 709825 w 956720"/>
                <a:gd name="connsiteY43" fmla="*/ 925858 h 956720"/>
                <a:gd name="connsiteX44" fmla="*/ 246896 w 956720"/>
                <a:gd name="connsiteY44" fmla="*/ 925858 h 956720"/>
                <a:gd name="connsiteX45" fmla="*/ 246896 w 956720"/>
                <a:gd name="connsiteY45" fmla="*/ 910427 h 956720"/>
                <a:gd name="connsiteX46" fmla="*/ 293188 w 956720"/>
                <a:gd name="connsiteY46" fmla="*/ 864134 h 956720"/>
                <a:gd name="connsiteX47" fmla="*/ 663532 w 956720"/>
                <a:gd name="connsiteY47" fmla="*/ 864134 h 956720"/>
                <a:gd name="connsiteX48" fmla="*/ 709825 w 956720"/>
                <a:gd name="connsiteY48" fmla="*/ 910427 h 956720"/>
                <a:gd name="connsiteX49" fmla="*/ 607702 w 956720"/>
                <a:gd name="connsiteY49" fmla="*/ 833272 h 956720"/>
                <a:gd name="connsiteX50" fmla="*/ 349018 w 956720"/>
                <a:gd name="connsiteY50" fmla="*/ 833272 h 956720"/>
                <a:gd name="connsiteX51" fmla="*/ 379880 w 956720"/>
                <a:gd name="connsiteY51" fmla="*/ 771548 h 956720"/>
                <a:gd name="connsiteX52" fmla="*/ 576841 w 956720"/>
                <a:gd name="connsiteY52" fmla="*/ 771548 h 956720"/>
                <a:gd name="connsiteX53" fmla="*/ 925858 w 956720"/>
                <a:gd name="connsiteY53" fmla="*/ 694394 h 956720"/>
                <a:gd name="connsiteX54" fmla="*/ 879565 w 956720"/>
                <a:gd name="connsiteY54" fmla="*/ 740687 h 956720"/>
                <a:gd name="connsiteX55" fmla="*/ 77155 w 956720"/>
                <a:gd name="connsiteY55" fmla="*/ 740687 h 956720"/>
                <a:gd name="connsiteX56" fmla="*/ 30862 w 956720"/>
                <a:gd name="connsiteY56" fmla="*/ 694394 h 956720"/>
                <a:gd name="connsiteX57" fmla="*/ 30862 w 956720"/>
                <a:gd name="connsiteY57" fmla="*/ 231465 h 956720"/>
                <a:gd name="connsiteX58" fmla="*/ 77155 w 956720"/>
                <a:gd name="connsiteY58" fmla="*/ 185172 h 956720"/>
                <a:gd name="connsiteX59" fmla="*/ 123448 w 956720"/>
                <a:gd name="connsiteY59" fmla="*/ 185172 h 956720"/>
                <a:gd name="connsiteX60" fmla="*/ 123448 w 956720"/>
                <a:gd name="connsiteY60" fmla="*/ 216034 h 956720"/>
                <a:gd name="connsiteX61" fmla="*/ 92586 w 956720"/>
                <a:gd name="connsiteY61" fmla="*/ 216034 h 956720"/>
                <a:gd name="connsiteX62" fmla="*/ 61724 w 956720"/>
                <a:gd name="connsiteY62" fmla="*/ 246896 h 956720"/>
                <a:gd name="connsiteX63" fmla="*/ 61724 w 956720"/>
                <a:gd name="connsiteY63" fmla="*/ 617239 h 956720"/>
                <a:gd name="connsiteX64" fmla="*/ 92586 w 956720"/>
                <a:gd name="connsiteY64" fmla="*/ 648101 h 956720"/>
                <a:gd name="connsiteX65" fmla="*/ 271369 w 956720"/>
                <a:gd name="connsiteY65" fmla="*/ 648101 h 956720"/>
                <a:gd name="connsiteX66" fmla="*/ 293188 w 956720"/>
                <a:gd name="connsiteY66" fmla="*/ 669920 h 956720"/>
                <a:gd name="connsiteX67" fmla="*/ 315008 w 956720"/>
                <a:gd name="connsiteY67" fmla="*/ 678963 h 956720"/>
                <a:gd name="connsiteX68" fmla="*/ 864134 w 956720"/>
                <a:gd name="connsiteY68" fmla="*/ 678963 h 956720"/>
                <a:gd name="connsiteX69" fmla="*/ 894996 w 956720"/>
                <a:gd name="connsiteY69" fmla="*/ 648101 h 956720"/>
                <a:gd name="connsiteX70" fmla="*/ 894996 w 956720"/>
                <a:gd name="connsiteY70" fmla="*/ 246896 h 956720"/>
                <a:gd name="connsiteX71" fmla="*/ 864134 w 956720"/>
                <a:gd name="connsiteY71" fmla="*/ 216034 h 956720"/>
                <a:gd name="connsiteX72" fmla="*/ 833272 w 956720"/>
                <a:gd name="connsiteY72" fmla="*/ 216034 h 956720"/>
                <a:gd name="connsiteX73" fmla="*/ 833272 w 956720"/>
                <a:gd name="connsiteY73" fmla="*/ 185172 h 956720"/>
                <a:gd name="connsiteX74" fmla="*/ 879565 w 956720"/>
                <a:gd name="connsiteY74" fmla="*/ 185172 h 956720"/>
                <a:gd name="connsiteX75" fmla="*/ 925858 w 956720"/>
                <a:gd name="connsiteY75" fmla="*/ 231465 h 95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56720" h="956720">
                  <a:moveTo>
                    <a:pt x="879565" y="154310"/>
                  </a:moveTo>
                  <a:lnTo>
                    <a:pt x="833272" y="154310"/>
                  </a:lnTo>
                  <a:lnTo>
                    <a:pt x="833272" y="0"/>
                  </a:lnTo>
                  <a:lnTo>
                    <a:pt x="123448" y="0"/>
                  </a:lnTo>
                  <a:lnTo>
                    <a:pt x="123448" y="154310"/>
                  </a:lnTo>
                  <a:lnTo>
                    <a:pt x="77155" y="154310"/>
                  </a:lnTo>
                  <a:cubicBezTo>
                    <a:pt x="34612" y="154310"/>
                    <a:pt x="0" y="188921"/>
                    <a:pt x="0" y="231465"/>
                  </a:cubicBezTo>
                  <a:lnTo>
                    <a:pt x="0" y="694394"/>
                  </a:lnTo>
                  <a:cubicBezTo>
                    <a:pt x="0" y="736937"/>
                    <a:pt x="34612" y="771548"/>
                    <a:pt x="77155" y="771548"/>
                  </a:cubicBezTo>
                  <a:lnTo>
                    <a:pt x="345376" y="771548"/>
                  </a:lnTo>
                  <a:lnTo>
                    <a:pt x="314514" y="833272"/>
                  </a:lnTo>
                  <a:lnTo>
                    <a:pt x="293188" y="833272"/>
                  </a:lnTo>
                  <a:cubicBezTo>
                    <a:pt x="250645" y="833272"/>
                    <a:pt x="216034" y="867884"/>
                    <a:pt x="216034" y="910427"/>
                  </a:cubicBezTo>
                  <a:lnTo>
                    <a:pt x="216034" y="956720"/>
                  </a:lnTo>
                  <a:lnTo>
                    <a:pt x="740687" y="956720"/>
                  </a:lnTo>
                  <a:lnTo>
                    <a:pt x="740687" y="910427"/>
                  </a:lnTo>
                  <a:cubicBezTo>
                    <a:pt x="740687" y="867884"/>
                    <a:pt x="706075" y="833272"/>
                    <a:pt x="663532" y="833272"/>
                  </a:cubicBezTo>
                  <a:lnTo>
                    <a:pt x="642206" y="833272"/>
                  </a:lnTo>
                  <a:lnTo>
                    <a:pt x="611344" y="771548"/>
                  </a:lnTo>
                  <a:lnTo>
                    <a:pt x="879565" y="771548"/>
                  </a:lnTo>
                  <a:cubicBezTo>
                    <a:pt x="922108" y="771548"/>
                    <a:pt x="956720" y="736937"/>
                    <a:pt x="956720" y="694394"/>
                  </a:cubicBezTo>
                  <a:lnTo>
                    <a:pt x="956720" y="231465"/>
                  </a:lnTo>
                  <a:cubicBezTo>
                    <a:pt x="956720" y="188921"/>
                    <a:pt x="922108" y="154310"/>
                    <a:pt x="879565" y="154310"/>
                  </a:cubicBezTo>
                  <a:close/>
                  <a:moveTo>
                    <a:pt x="833272" y="586377"/>
                  </a:moveTo>
                  <a:lnTo>
                    <a:pt x="833272" y="246896"/>
                  </a:lnTo>
                  <a:lnTo>
                    <a:pt x="864134" y="246896"/>
                  </a:lnTo>
                  <a:lnTo>
                    <a:pt x="864134" y="648101"/>
                  </a:lnTo>
                  <a:lnTo>
                    <a:pt x="315008" y="648101"/>
                  </a:lnTo>
                  <a:lnTo>
                    <a:pt x="293188" y="626281"/>
                  </a:lnTo>
                  <a:cubicBezTo>
                    <a:pt x="287356" y="620448"/>
                    <a:pt x="279609" y="617239"/>
                    <a:pt x="271369" y="617239"/>
                  </a:cubicBezTo>
                  <a:lnTo>
                    <a:pt x="92586" y="617239"/>
                  </a:lnTo>
                  <a:lnTo>
                    <a:pt x="92586" y="246896"/>
                  </a:lnTo>
                  <a:lnTo>
                    <a:pt x="123448" y="246896"/>
                  </a:lnTo>
                  <a:lnTo>
                    <a:pt x="123448" y="586377"/>
                  </a:lnTo>
                  <a:close/>
                  <a:moveTo>
                    <a:pt x="154310" y="154310"/>
                  </a:moveTo>
                  <a:lnTo>
                    <a:pt x="802410" y="154310"/>
                  </a:lnTo>
                  <a:lnTo>
                    <a:pt x="802410" y="555515"/>
                  </a:lnTo>
                  <a:lnTo>
                    <a:pt x="154310" y="555515"/>
                  </a:lnTo>
                  <a:close/>
                  <a:moveTo>
                    <a:pt x="802410" y="30862"/>
                  </a:moveTo>
                  <a:lnTo>
                    <a:pt x="802410" y="123448"/>
                  </a:lnTo>
                  <a:lnTo>
                    <a:pt x="154310" y="123448"/>
                  </a:lnTo>
                  <a:lnTo>
                    <a:pt x="154310" y="30862"/>
                  </a:lnTo>
                  <a:close/>
                  <a:moveTo>
                    <a:pt x="709825" y="910427"/>
                  </a:moveTo>
                  <a:lnTo>
                    <a:pt x="709825" y="925858"/>
                  </a:lnTo>
                  <a:lnTo>
                    <a:pt x="246896" y="925858"/>
                  </a:lnTo>
                  <a:lnTo>
                    <a:pt x="246896" y="910427"/>
                  </a:lnTo>
                  <a:cubicBezTo>
                    <a:pt x="246896" y="884904"/>
                    <a:pt x="267666" y="864134"/>
                    <a:pt x="293188" y="864134"/>
                  </a:cubicBezTo>
                  <a:lnTo>
                    <a:pt x="663532" y="864134"/>
                  </a:lnTo>
                  <a:cubicBezTo>
                    <a:pt x="689054" y="864134"/>
                    <a:pt x="709825" y="884904"/>
                    <a:pt x="709825" y="910427"/>
                  </a:cubicBezTo>
                  <a:close/>
                  <a:moveTo>
                    <a:pt x="607702" y="833272"/>
                  </a:moveTo>
                  <a:lnTo>
                    <a:pt x="349018" y="833272"/>
                  </a:lnTo>
                  <a:lnTo>
                    <a:pt x="379880" y="771548"/>
                  </a:lnTo>
                  <a:lnTo>
                    <a:pt x="576841" y="771548"/>
                  </a:lnTo>
                  <a:close/>
                  <a:moveTo>
                    <a:pt x="925858" y="694394"/>
                  </a:moveTo>
                  <a:cubicBezTo>
                    <a:pt x="925858" y="719916"/>
                    <a:pt x="905088" y="740687"/>
                    <a:pt x="879565" y="740687"/>
                  </a:cubicBezTo>
                  <a:lnTo>
                    <a:pt x="77155" y="740687"/>
                  </a:lnTo>
                  <a:cubicBezTo>
                    <a:pt x="51632" y="740687"/>
                    <a:pt x="30862" y="719916"/>
                    <a:pt x="30862" y="694394"/>
                  </a:cubicBezTo>
                  <a:lnTo>
                    <a:pt x="30862" y="231465"/>
                  </a:lnTo>
                  <a:cubicBezTo>
                    <a:pt x="30862" y="205942"/>
                    <a:pt x="51632" y="185172"/>
                    <a:pt x="77155" y="185172"/>
                  </a:cubicBezTo>
                  <a:lnTo>
                    <a:pt x="123448" y="185172"/>
                  </a:lnTo>
                  <a:lnTo>
                    <a:pt x="123448" y="216034"/>
                  </a:lnTo>
                  <a:lnTo>
                    <a:pt x="92586" y="216034"/>
                  </a:lnTo>
                  <a:cubicBezTo>
                    <a:pt x="75565" y="216034"/>
                    <a:pt x="61724" y="229875"/>
                    <a:pt x="61724" y="246896"/>
                  </a:cubicBezTo>
                  <a:lnTo>
                    <a:pt x="61724" y="617239"/>
                  </a:lnTo>
                  <a:cubicBezTo>
                    <a:pt x="61724" y="634259"/>
                    <a:pt x="75565" y="648101"/>
                    <a:pt x="92586" y="648101"/>
                  </a:cubicBezTo>
                  <a:lnTo>
                    <a:pt x="271369" y="648101"/>
                  </a:lnTo>
                  <a:lnTo>
                    <a:pt x="293188" y="669920"/>
                  </a:lnTo>
                  <a:cubicBezTo>
                    <a:pt x="299021" y="675753"/>
                    <a:pt x="306768" y="678963"/>
                    <a:pt x="315008" y="678963"/>
                  </a:cubicBezTo>
                  <a:lnTo>
                    <a:pt x="864134" y="678963"/>
                  </a:lnTo>
                  <a:cubicBezTo>
                    <a:pt x="881155" y="678963"/>
                    <a:pt x="894996" y="665121"/>
                    <a:pt x="894996" y="648101"/>
                  </a:cubicBezTo>
                  <a:lnTo>
                    <a:pt x="894996" y="246896"/>
                  </a:lnTo>
                  <a:cubicBezTo>
                    <a:pt x="894996" y="229875"/>
                    <a:pt x="881155" y="216034"/>
                    <a:pt x="864134" y="216034"/>
                  </a:cubicBezTo>
                  <a:lnTo>
                    <a:pt x="833272" y="216034"/>
                  </a:lnTo>
                  <a:lnTo>
                    <a:pt x="833272" y="185172"/>
                  </a:lnTo>
                  <a:lnTo>
                    <a:pt x="879565" y="185172"/>
                  </a:lnTo>
                  <a:cubicBezTo>
                    <a:pt x="905088" y="185172"/>
                    <a:pt x="925858" y="205942"/>
                    <a:pt x="925858" y="231465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4B5C9356-3EFF-4A10-9E68-B4EEE120F710}"/>
                </a:ext>
              </a:extLst>
            </p:cNvPr>
            <p:cNvSpPr/>
            <p:nvPr/>
          </p:nvSpPr>
          <p:spPr>
            <a:xfrm>
              <a:off x="9042430" y="4323525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51196B2A-0E96-48B8-B706-3AA0EC4B0D07}"/>
                </a:ext>
              </a:extLst>
            </p:cNvPr>
            <p:cNvSpPr/>
            <p:nvPr/>
          </p:nvSpPr>
          <p:spPr>
            <a:xfrm>
              <a:off x="9104154" y="4323525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8A459666-4599-4D01-A07A-9840FE79DA66}"/>
                </a:ext>
              </a:extLst>
            </p:cNvPr>
            <p:cNvSpPr/>
            <p:nvPr/>
          </p:nvSpPr>
          <p:spPr>
            <a:xfrm>
              <a:off x="9165878" y="4323525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C9AC74A0-6207-4542-BDD5-047BC705C19B}"/>
                </a:ext>
              </a:extLst>
            </p:cNvPr>
            <p:cNvSpPr/>
            <p:nvPr/>
          </p:nvSpPr>
          <p:spPr>
            <a:xfrm>
              <a:off x="9135016" y="370628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0F801F6F-8420-40E5-B8B5-68FF0EC12D44}"/>
                </a:ext>
              </a:extLst>
            </p:cNvPr>
            <p:cNvSpPr/>
            <p:nvPr/>
          </p:nvSpPr>
          <p:spPr>
            <a:xfrm>
              <a:off x="9196740" y="370628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A5122832-FD82-4D0C-935E-0251E43E5762}"/>
                </a:ext>
              </a:extLst>
            </p:cNvPr>
            <p:cNvSpPr/>
            <p:nvPr/>
          </p:nvSpPr>
          <p:spPr>
            <a:xfrm>
              <a:off x="9258464" y="370628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76A5B17F-ADCE-4BD6-B4F8-75F528C567F1}"/>
                </a:ext>
              </a:extLst>
            </p:cNvPr>
            <p:cNvSpPr/>
            <p:nvPr/>
          </p:nvSpPr>
          <p:spPr>
            <a:xfrm>
              <a:off x="9536221" y="3829734"/>
              <a:ext cx="185171" cy="30861"/>
            </a:xfrm>
            <a:custGeom>
              <a:avLst/>
              <a:gdLst>
                <a:gd name="connsiteX0" fmla="*/ 0 w 185171"/>
                <a:gd name="connsiteY0" fmla="*/ 0 h 30861"/>
                <a:gd name="connsiteX1" fmla="*/ 185172 w 185171"/>
                <a:gd name="connsiteY1" fmla="*/ 0 h 30861"/>
                <a:gd name="connsiteX2" fmla="*/ 185172 w 185171"/>
                <a:gd name="connsiteY2" fmla="*/ 30862 h 30861"/>
                <a:gd name="connsiteX3" fmla="*/ 0 w 18517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1" h="30861">
                  <a:moveTo>
                    <a:pt x="0" y="0"/>
                  </a:moveTo>
                  <a:lnTo>
                    <a:pt x="185172" y="0"/>
                  </a:lnTo>
                  <a:lnTo>
                    <a:pt x="18517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DB2C9DC-0FB9-4258-B4AA-64F53E299431}"/>
                </a:ext>
              </a:extLst>
            </p:cNvPr>
            <p:cNvSpPr/>
            <p:nvPr/>
          </p:nvSpPr>
          <p:spPr>
            <a:xfrm>
              <a:off x="9690531" y="3891458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3CA9AC8A-542F-4CEF-AA6C-1528CDA56C28}"/>
                </a:ext>
              </a:extLst>
            </p:cNvPr>
            <p:cNvSpPr/>
            <p:nvPr/>
          </p:nvSpPr>
          <p:spPr>
            <a:xfrm>
              <a:off x="9628807" y="3891458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21864CD0-4D8F-40C8-8B8A-845671FE36CD}"/>
                </a:ext>
              </a:extLst>
            </p:cNvPr>
            <p:cNvSpPr/>
            <p:nvPr/>
          </p:nvSpPr>
          <p:spPr>
            <a:xfrm>
              <a:off x="9536221" y="3891458"/>
              <a:ext cx="61723" cy="30861"/>
            </a:xfrm>
            <a:custGeom>
              <a:avLst/>
              <a:gdLst>
                <a:gd name="connsiteX0" fmla="*/ 0 w 61723"/>
                <a:gd name="connsiteY0" fmla="*/ 0 h 30861"/>
                <a:gd name="connsiteX1" fmla="*/ 61724 w 61723"/>
                <a:gd name="connsiteY1" fmla="*/ 0 h 30861"/>
                <a:gd name="connsiteX2" fmla="*/ 61724 w 61723"/>
                <a:gd name="connsiteY2" fmla="*/ 30862 h 30861"/>
                <a:gd name="connsiteX3" fmla="*/ 0 w 61723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3" h="30861">
                  <a:moveTo>
                    <a:pt x="0" y="0"/>
                  </a:moveTo>
                  <a:lnTo>
                    <a:pt x="61724" y="0"/>
                  </a:lnTo>
                  <a:lnTo>
                    <a:pt x="61724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0887686C-1FFC-465F-B53C-F5884C347935}"/>
                </a:ext>
              </a:extLst>
            </p:cNvPr>
            <p:cNvSpPr/>
            <p:nvPr/>
          </p:nvSpPr>
          <p:spPr>
            <a:xfrm>
              <a:off x="9536221" y="3953182"/>
              <a:ext cx="185171" cy="30861"/>
            </a:xfrm>
            <a:custGeom>
              <a:avLst/>
              <a:gdLst>
                <a:gd name="connsiteX0" fmla="*/ 0 w 185171"/>
                <a:gd name="connsiteY0" fmla="*/ 0 h 30861"/>
                <a:gd name="connsiteX1" fmla="*/ 185172 w 185171"/>
                <a:gd name="connsiteY1" fmla="*/ 0 h 30861"/>
                <a:gd name="connsiteX2" fmla="*/ 185172 w 185171"/>
                <a:gd name="connsiteY2" fmla="*/ 30862 h 30861"/>
                <a:gd name="connsiteX3" fmla="*/ 0 w 18517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1" h="30861">
                  <a:moveTo>
                    <a:pt x="0" y="0"/>
                  </a:moveTo>
                  <a:lnTo>
                    <a:pt x="185172" y="0"/>
                  </a:lnTo>
                  <a:lnTo>
                    <a:pt x="18517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9C2522C1-4CFD-4422-B229-3BA4CD68D8ED}"/>
                </a:ext>
              </a:extLst>
            </p:cNvPr>
            <p:cNvSpPr/>
            <p:nvPr/>
          </p:nvSpPr>
          <p:spPr>
            <a:xfrm>
              <a:off x="9690531" y="401490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8CB59E85-4893-4038-B5EB-D7734ABB9BDB}"/>
                </a:ext>
              </a:extLst>
            </p:cNvPr>
            <p:cNvSpPr/>
            <p:nvPr/>
          </p:nvSpPr>
          <p:spPr>
            <a:xfrm>
              <a:off x="9628807" y="401490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CE30C07D-C78C-4599-982A-D55621D7C28B}"/>
                </a:ext>
              </a:extLst>
            </p:cNvPr>
            <p:cNvSpPr/>
            <p:nvPr/>
          </p:nvSpPr>
          <p:spPr>
            <a:xfrm>
              <a:off x="9536221" y="4014906"/>
              <a:ext cx="61723" cy="30861"/>
            </a:xfrm>
            <a:custGeom>
              <a:avLst/>
              <a:gdLst>
                <a:gd name="connsiteX0" fmla="*/ 0 w 61723"/>
                <a:gd name="connsiteY0" fmla="*/ 0 h 30861"/>
                <a:gd name="connsiteX1" fmla="*/ 61724 w 61723"/>
                <a:gd name="connsiteY1" fmla="*/ 0 h 30861"/>
                <a:gd name="connsiteX2" fmla="*/ 61724 w 61723"/>
                <a:gd name="connsiteY2" fmla="*/ 30862 h 30861"/>
                <a:gd name="connsiteX3" fmla="*/ 0 w 61723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3" h="30861">
                  <a:moveTo>
                    <a:pt x="0" y="0"/>
                  </a:moveTo>
                  <a:lnTo>
                    <a:pt x="61724" y="0"/>
                  </a:lnTo>
                  <a:lnTo>
                    <a:pt x="61724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2CAE1F3-2ADA-40B8-93D1-535E9E20D8B6}"/>
                </a:ext>
              </a:extLst>
            </p:cNvPr>
            <p:cNvSpPr/>
            <p:nvPr/>
          </p:nvSpPr>
          <p:spPr>
            <a:xfrm>
              <a:off x="9536221" y="4076630"/>
              <a:ext cx="185171" cy="30861"/>
            </a:xfrm>
            <a:custGeom>
              <a:avLst/>
              <a:gdLst>
                <a:gd name="connsiteX0" fmla="*/ 0 w 185171"/>
                <a:gd name="connsiteY0" fmla="*/ 0 h 30861"/>
                <a:gd name="connsiteX1" fmla="*/ 185172 w 185171"/>
                <a:gd name="connsiteY1" fmla="*/ 0 h 30861"/>
                <a:gd name="connsiteX2" fmla="*/ 185172 w 185171"/>
                <a:gd name="connsiteY2" fmla="*/ 30862 h 30861"/>
                <a:gd name="connsiteX3" fmla="*/ 0 w 18517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1" h="30861">
                  <a:moveTo>
                    <a:pt x="0" y="0"/>
                  </a:moveTo>
                  <a:lnTo>
                    <a:pt x="185172" y="0"/>
                  </a:lnTo>
                  <a:lnTo>
                    <a:pt x="18517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D267CA4E-1169-44BF-A8C4-2291CD516196}"/>
                </a:ext>
              </a:extLst>
            </p:cNvPr>
            <p:cNvSpPr/>
            <p:nvPr/>
          </p:nvSpPr>
          <p:spPr>
            <a:xfrm>
              <a:off x="9690531" y="4138353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E34CF49A-5169-4040-BAD7-D6B8FAC313A8}"/>
                </a:ext>
              </a:extLst>
            </p:cNvPr>
            <p:cNvSpPr/>
            <p:nvPr/>
          </p:nvSpPr>
          <p:spPr>
            <a:xfrm>
              <a:off x="9628807" y="4138353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E53503A3-AEAB-4EDE-9100-D11E74F5C645}"/>
                </a:ext>
              </a:extLst>
            </p:cNvPr>
            <p:cNvSpPr/>
            <p:nvPr/>
          </p:nvSpPr>
          <p:spPr>
            <a:xfrm>
              <a:off x="9536221" y="4138353"/>
              <a:ext cx="61723" cy="30861"/>
            </a:xfrm>
            <a:custGeom>
              <a:avLst/>
              <a:gdLst>
                <a:gd name="connsiteX0" fmla="*/ 0 w 61723"/>
                <a:gd name="connsiteY0" fmla="*/ 0 h 30861"/>
                <a:gd name="connsiteX1" fmla="*/ 61724 w 61723"/>
                <a:gd name="connsiteY1" fmla="*/ 0 h 30861"/>
                <a:gd name="connsiteX2" fmla="*/ 61724 w 61723"/>
                <a:gd name="connsiteY2" fmla="*/ 30862 h 30861"/>
                <a:gd name="connsiteX3" fmla="*/ 0 w 61723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3" h="30861">
                  <a:moveTo>
                    <a:pt x="0" y="0"/>
                  </a:moveTo>
                  <a:lnTo>
                    <a:pt x="61724" y="0"/>
                  </a:lnTo>
                  <a:lnTo>
                    <a:pt x="61724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26DFB7B4-387B-4F16-8E64-BC3F3C3BD056}"/>
                </a:ext>
              </a:extLst>
            </p:cNvPr>
            <p:cNvSpPr/>
            <p:nvPr/>
          </p:nvSpPr>
          <p:spPr>
            <a:xfrm>
              <a:off x="9135016" y="3829734"/>
              <a:ext cx="246895" cy="154309"/>
            </a:xfrm>
            <a:custGeom>
              <a:avLst/>
              <a:gdLst>
                <a:gd name="connsiteX0" fmla="*/ 0 w 246895"/>
                <a:gd name="connsiteY0" fmla="*/ 154310 h 154309"/>
                <a:gd name="connsiteX1" fmla="*/ 246896 w 246895"/>
                <a:gd name="connsiteY1" fmla="*/ 154310 h 154309"/>
                <a:gd name="connsiteX2" fmla="*/ 246896 w 246895"/>
                <a:gd name="connsiteY2" fmla="*/ 0 h 154309"/>
                <a:gd name="connsiteX3" fmla="*/ 0 w 246895"/>
                <a:gd name="connsiteY3" fmla="*/ 0 h 154309"/>
                <a:gd name="connsiteX4" fmla="*/ 30862 w 246895"/>
                <a:gd name="connsiteY4" fmla="*/ 30862 h 154309"/>
                <a:gd name="connsiteX5" fmla="*/ 216034 w 246895"/>
                <a:gd name="connsiteY5" fmla="*/ 30862 h 154309"/>
                <a:gd name="connsiteX6" fmla="*/ 216034 w 246895"/>
                <a:gd name="connsiteY6" fmla="*/ 123448 h 154309"/>
                <a:gd name="connsiteX7" fmla="*/ 30862 w 246895"/>
                <a:gd name="connsiteY7" fmla="*/ 123448 h 1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95" h="154309">
                  <a:moveTo>
                    <a:pt x="0" y="154310"/>
                  </a:moveTo>
                  <a:lnTo>
                    <a:pt x="246896" y="154310"/>
                  </a:lnTo>
                  <a:lnTo>
                    <a:pt x="246896" y="0"/>
                  </a:lnTo>
                  <a:lnTo>
                    <a:pt x="0" y="0"/>
                  </a:lnTo>
                  <a:close/>
                  <a:moveTo>
                    <a:pt x="30862" y="30862"/>
                  </a:moveTo>
                  <a:lnTo>
                    <a:pt x="216034" y="30862"/>
                  </a:lnTo>
                  <a:lnTo>
                    <a:pt x="216034" y="123448"/>
                  </a:lnTo>
                  <a:lnTo>
                    <a:pt x="30862" y="123448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833EF857-5CB2-40C3-97C8-18F969120820}"/>
                </a:ext>
              </a:extLst>
            </p:cNvPr>
            <p:cNvSpPr/>
            <p:nvPr/>
          </p:nvSpPr>
          <p:spPr>
            <a:xfrm>
              <a:off x="9135016" y="401490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2D197879-16AB-40FB-A8B9-B28C02614F43}"/>
                </a:ext>
              </a:extLst>
            </p:cNvPr>
            <p:cNvSpPr/>
            <p:nvPr/>
          </p:nvSpPr>
          <p:spPr>
            <a:xfrm>
              <a:off x="9196740" y="4014906"/>
              <a:ext cx="185171" cy="30861"/>
            </a:xfrm>
            <a:custGeom>
              <a:avLst/>
              <a:gdLst>
                <a:gd name="connsiteX0" fmla="*/ 0 w 185171"/>
                <a:gd name="connsiteY0" fmla="*/ 0 h 30861"/>
                <a:gd name="connsiteX1" fmla="*/ 185172 w 185171"/>
                <a:gd name="connsiteY1" fmla="*/ 0 h 30861"/>
                <a:gd name="connsiteX2" fmla="*/ 185172 w 185171"/>
                <a:gd name="connsiteY2" fmla="*/ 30862 h 30861"/>
                <a:gd name="connsiteX3" fmla="*/ 0 w 18517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1" h="30861">
                  <a:moveTo>
                    <a:pt x="0" y="0"/>
                  </a:moveTo>
                  <a:lnTo>
                    <a:pt x="185172" y="0"/>
                  </a:lnTo>
                  <a:lnTo>
                    <a:pt x="18517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8A7128D3-0356-4A3F-BACC-4C8F8A176034}"/>
                </a:ext>
              </a:extLst>
            </p:cNvPr>
            <p:cNvSpPr/>
            <p:nvPr/>
          </p:nvSpPr>
          <p:spPr>
            <a:xfrm>
              <a:off x="9135016" y="4076630"/>
              <a:ext cx="246895" cy="30861"/>
            </a:xfrm>
            <a:custGeom>
              <a:avLst/>
              <a:gdLst>
                <a:gd name="connsiteX0" fmla="*/ 0 w 246895"/>
                <a:gd name="connsiteY0" fmla="*/ 0 h 30861"/>
                <a:gd name="connsiteX1" fmla="*/ 246896 w 246895"/>
                <a:gd name="connsiteY1" fmla="*/ 0 h 30861"/>
                <a:gd name="connsiteX2" fmla="*/ 246896 w 246895"/>
                <a:gd name="connsiteY2" fmla="*/ 30862 h 30861"/>
                <a:gd name="connsiteX3" fmla="*/ 0 w 246895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895" h="30861">
                  <a:moveTo>
                    <a:pt x="0" y="0"/>
                  </a:moveTo>
                  <a:lnTo>
                    <a:pt x="246896" y="0"/>
                  </a:lnTo>
                  <a:lnTo>
                    <a:pt x="246896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D5C9F620-2CB4-4EA0-A60F-6117AF9C48A7}"/>
                </a:ext>
              </a:extLst>
            </p:cNvPr>
            <p:cNvSpPr/>
            <p:nvPr/>
          </p:nvSpPr>
          <p:spPr>
            <a:xfrm>
              <a:off x="9135016" y="4138353"/>
              <a:ext cx="246895" cy="30861"/>
            </a:xfrm>
            <a:custGeom>
              <a:avLst/>
              <a:gdLst>
                <a:gd name="connsiteX0" fmla="*/ 0 w 246895"/>
                <a:gd name="connsiteY0" fmla="*/ 0 h 30861"/>
                <a:gd name="connsiteX1" fmla="*/ 246896 w 246895"/>
                <a:gd name="connsiteY1" fmla="*/ 0 h 30861"/>
                <a:gd name="connsiteX2" fmla="*/ 246896 w 246895"/>
                <a:gd name="connsiteY2" fmla="*/ 30862 h 30861"/>
                <a:gd name="connsiteX3" fmla="*/ 0 w 246895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895" h="30861">
                  <a:moveTo>
                    <a:pt x="0" y="0"/>
                  </a:moveTo>
                  <a:lnTo>
                    <a:pt x="246896" y="0"/>
                  </a:lnTo>
                  <a:lnTo>
                    <a:pt x="246896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C01BEC26-DA36-49D4-BD4C-F96A627BC072}"/>
                </a:ext>
              </a:extLst>
            </p:cNvPr>
            <p:cNvSpPr/>
            <p:nvPr/>
          </p:nvSpPr>
          <p:spPr>
            <a:xfrm>
              <a:off x="9412774" y="4076630"/>
              <a:ext cx="92585" cy="92585"/>
            </a:xfrm>
            <a:custGeom>
              <a:avLst/>
              <a:gdLst>
                <a:gd name="connsiteX0" fmla="*/ 0 w 92585"/>
                <a:gd name="connsiteY0" fmla="*/ 92586 h 92585"/>
                <a:gd name="connsiteX1" fmla="*/ 92586 w 92585"/>
                <a:gd name="connsiteY1" fmla="*/ 92586 h 92585"/>
                <a:gd name="connsiteX2" fmla="*/ 92586 w 92585"/>
                <a:gd name="connsiteY2" fmla="*/ 0 h 92585"/>
                <a:gd name="connsiteX3" fmla="*/ 0 w 92585"/>
                <a:gd name="connsiteY3" fmla="*/ 0 h 92585"/>
                <a:gd name="connsiteX4" fmla="*/ 30862 w 92585"/>
                <a:gd name="connsiteY4" fmla="*/ 30862 h 92585"/>
                <a:gd name="connsiteX5" fmla="*/ 61724 w 92585"/>
                <a:gd name="connsiteY5" fmla="*/ 30862 h 92585"/>
                <a:gd name="connsiteX6" fmla="*/ 61724 w 92585"/>
                <a:gd name="connsiteY6" fmla="*/ 61724 h 92585"/>
                <a:gd name="connsiteX7" fmla="*/ 30862 w 92585"/>
                <a:gd name="connsiteY7" fmla="*/ 61724 h 9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5" h="92585">
                  <a:moveTo>
                    <a:pt x="0" y="92586"/>
                  </a:moveTo>
                  <a:lnTo>
                    <a:pt x="92586" y="92586"/>
                  </a:lnTo>
                  <a:lnTo>
                    <a:pt x="92586" y="0"/>
                  </a:lnTo>
                  <a:lnTo>
                    <a:pt x="0" y="0"/>
                  </a:lnTo>
                  <a:close/>
                  <a:moveTo>
                    <a:pt x="30862" y="30862"/>
                  </a:moveTo>
                  <a:lnTo>
                    <a:pt x="61724" y="30862"/>
                  </a:lnTo>
                  <a:lnTo>
                    <a:pt x="61724" y="61724"/>
                  </a:lnTo>
                  <a:lnTo>
                    <a:pt x="30862" y="61724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565E9D48-E9B9-4534-9231-B9A0F9A50D55}"/>
                </a:ext>
              </a:extLst>
            </p:cNvPr>
            <p:cNvSpPr/>
            <p:nvPr/>
          </p:nvSpPr>
          <p:spPr>
            <a:xfrm>
              <a:off x="9412774" y="3953182"/>
              <a:ext cx="92585" cy="92585"/>
            </a:xfrm>
            <a:custGeom>
              <a:avLst/>
              <a:gdLst>
                <a:gd name="connsiteX0" fmla="*/ 0 w 92585"/>
                <a:gd name="connsiteY0" fmla="*/ 92586 h 92585"/>
                <a:gd name="connsiteX1" fmla="*/ 92586 w 92585"/>
                <a:gd name="connsiteY1" fmla="*/ 92586 h 92585"/>
                <a:gd name="connsiteX2" fmla="*/ 92586 w 92585"/>
                <a:gd name="connsiteY2" fmla="*/ 0 h 92585"/>
                <a:gd name="connsiteX3" fmla="*/ 0 w 92585"/>
                <a:gd name="connsiteY3" fmla="*/ 0 h 92585"/>
                <a:gd name="connsiteX4" fmla="*/ 30862 w 92585"/>
                <a:gd name="connsiteY4" fmla="*/ 30862 h 92585"/>
                <a:gd name="connsiteX5" fmla="*/ 61724 w 92585"/>
                <a:gd name="connsiteY5" fmla="*/ 30862 h 92585"/>
                <a:gd name="connsiteX6" fmla="*/ 61724 w 92585"/>
                <a:gd name="connsiteY6" fmla="*/ 61724 h 92585"/>
                <a:gd name="connsiteX7" fmla="*/ 30862 w 92585"/>
                <a:gd name="connsiteY7" fmla="*/ 61724 h 9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5" h="92585">
                  <a:moveTo>
                    <a:pt x="0" y="92586"/>
                  </a:moveTo>
                  <a:lnTo>
                    <a:pt x="92586" y="92586"/>
                  </a:lnTo>
                  <a:lnTo>
                    <a:pt x="92586" y="0"/>
                  </a:lnTo>
                  <a:lnTo>
                    <a:pt x="0" y="0"/>
                  </a:lnTo>
                  <a:close/>
                  <a:moveTo>
                    <a:pt x="30862" y="30862"/>
                  </a:moveTo>
                  <a:lnTo>
                    <a:pt x="61724" y="30862"/>
                  </a:lnTo>
                  <a:lnTo>
                    <a:pt x="61724" y="61724"/>
                  </a:lnTo>
                  <a:lnTo>
                    <a:pt x="30862" y="61724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E3288798-B445-45D5-966C-7EF9EF712A69}"/>
                </a:ext>
              </a:extLst>
            </p:cNvPr>
            <p:cNvSpPr/>
            <p:nvPr/>
          </p:nvSpPr>
          <p:spPr>
            <a:xfrm>
              <a:off x="9412774" y="3829734"/>
              <a:ext cx="92585" cy="92585"/>
            </a:xfrm>
            <a:custGeom>
              <a:avLst/>
              <a:gdLst>
                <a:gd name="connsiteX0" fmla="*/ 0 w 92585"/>
                <a:gd name="connsiteY0" fmla="*/ 92586 h 92585"/>
                <a:gd name="connsiteX1" fmla="*/ 92586 w 92585"/>
                <a:gd name="connsiteY1" fmla="*/ 92586 h 92585"/>
                <a:gd name="connsiteX2" fmla="*/ 92586 w 92585"/>
                <a:gd name="connsiteY2" fmla="*/ 0 h 92585"/>
                <a:gd name="connsiteX3" fmla="*/ 0 w 92585"/>
                <a:gd name="connsiteY3" fmla="*/ 0 h 92585"/>
                <a:gd name="connsiteX4" fmla="*/ 30862 w 92585"/>
                <a:gd name="connsiteY4" fmla="*/ 30862 h 92585"/>
                <a:gd name="connsiteX5" fmla="*/ 61724 w 92585"/>
                <a:gd name="connsiteY5" fmla="*/ 30862 h 92585"/>
                <a:gd name="connsiteX6" fmla="*/ 61724 w 92585"/>
                <a:gd name="connsiteY6" fmla="*/ 61724 h 92585"/>
                <a:gd name="connsiteX7" fmla="*/ 30862 w 92585"/>
                <a:gd name="connsiteY7" fmla="*/ 61724 h 9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5" h="92585">
                  <a:moveTo>
                    <a:pt x="0" y="92586"/>
                  </a:moveTo>
                  <a:lnTo>
                    <a:pt x="92586" y="92586"/>
                  </a:lnTo>
                  <a:lnTo>
                    <a:pt x="92586" y="0"/>
                  </a:lnTo>
                  <a:lnTo>
                    <a:pt x="0" y="0"/>
                  </a:lnTo>
                  <a:close/>
                  <a:moveTo>
                    <a:pt x="30862" y="30862"/>
                  </a:moveTo>
                  <a:lnTo>
                    <a:pt x="61724" y="30862"/>
                  </a:lnTo>
                  <a:lnTo>
                    <a:pt x="61724" y="61724"/>
                  </a:lnTo>
                  <a:lnTo>
                    <a:pt x="30862" y="61724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B52617F-D6E5-45B7-9ECA-C158BD747368}"/>
              </a:ext>
            </a:extLst>
          </p:cNvPr>
          <p:cNvGrpSpPr/>
          <p:nvPr/>
        </p:nvGrpSpPr>
        <p:grpSpPr>
          <a:xfrm>
            <a:off x="9712960" y="4023794"/>
            <a:ext cx="1567742" cy="1567742"/>
            <a:chOff x="4935768" y="5016979"/>
            <a:chExt cx="987582" cy="987582"/>
          </a:xfrm>
          <a:gradFill>
            <a:gsLst>
              <a:gs pos="86000">
                <a:schemeClr val="accent1">
                  <a:alpha val="0"/>
                </a:schemeClr>
              </a:gs>
              <a:gs pos="21000">
                <a:schemeClr val="accent2">
                  <a:alpha val="6000"/>
                </a:schemeClr>
              </a:gs>
              <a:gs pos="66904">
                <a:srgbClr val="E20010">
                  <a:alpha val="2000"/>
                </a:srgbClr>
              </a:gs>
              <a:gs pos="42000">
                <a:schemeClr val="accent1">
                  <a:alpha val="4000"/>
                </a:schemeClr>
              </a:gs>
            </a:gsLst>
            <a:lin ang="2700000" scaled="1"/>
          </a:gradFill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36326353-C771-400E-B63B-E9A8FE0F4EBC}"/>
                </a:ext>
              </a:extLst>
            </p:cNvPr>
            <p:cNvSpPr/>
            <p:nvPr/>
          </p:nvSpPr>
          <p:spPr>
            <a:xfrm>
              <a:off x="5043784" y="5485046"/>
              <a:ext cx="799324" cy="504083"/>
            </a:xfrm>
            <a:custGeom>
              <a:avLst/>
              <a:gdLst>
                <a:gd name="connsiteX0" fmla="*/ 589463 w 799324"/>
                <a:gd name="connsiteY0" fmla="*/ 139913 h 504083"/>
                <a:gd name="connsiteX1" fmla="*/ 614153 w 799324"/>
                <a:gd name="connsiteY1" fmla="*/ 158414 h 504083"/>
                <a:gd name="connsiteX2" fmla="*/ 678963 w 799324"/>
                <a:gd name="connsiteY2" fmla="*/ 72016 h 504083"/>
                <a:gd name="connsiteX3" fmla="*/ 678963 w 799324"/>
                <a:gd name="connsiteY3" fmla="*/ 426929 h 504083"/>
                <a:gd name="connsiteX4" fmla="*/ 632670 w 799324"/>
                <a:gd name="connsiteY4" fmla="*/ 473222 h 504083"/>
                <a:gd name="connsiteX5" fmla="*/ 77155 w 799324"/>
                <a:gd name="connsiteY5" fmla="*/ 473222 h 504083"/>
                <a:gd name="connsiteX6" fmla="*/ 30862 w 799324"/>
                <a:gd name="connsiteY6" fmla="*/ 426929 h 504083"/>
                <a:gd name="connsiteX7" fmla="*/ 30862 w 799324"/>
                <a:gd name="connsiteY7" fmla="*/ 41154 h 504083"/>
                <a:gd name="connsiteX8" fmla="*/ 0 w 799324"/>
                <a:gd name="connsiteY8" fmla="*/ 41154 h 504083"/>
                <a:gd name="connsiteX9" fmla="*/ 0 w 799324"/>
                <a:gd name="connsiteY9" fmla="*/ 426929 h 504083"/>
                <a:gd name="connsiteX10" fmla="*/ 77155 w 799324"/>
                <a:gd name="connsiteY10" fmla="*/ 504083 h 504083"/>
                <a:gd name="connsiteX11" fmla="*/ 632670 w 799324"/>
                <a:gd name="connsiteY11" fmla="*/ 504083 h 504083"/>
                <a:gd name="connsiteX12" fmla="*/ 709825 w 799324"/>
                <a:gd name="connsiteY12" fmla="*/ 426929 h 504083"/>
                <a:gd name="connsiteX13" fmla="*/ 709825 w 799324"/>
                <a:gd name="connsiteY13" fmla="*/ 72016 h 504083"/>
                <a:gd name="connsiteX14" fmla="*/ 774635 w 799324"/>
                <a:gd name="connsiteY14" fmla="*/ 158414 h 504083"/>
                <a:gd name="connsiteX15" fmla="*/ 799324 w 799324"/>
                <a:gd name="connsiteY15" fmla="*/ 139913 h 504083"/>
                <a:gd name="connsiteX16" fmla="*/ 694394 w 799324"/>
                <a:gd name="connsiteY16" fmla="*/ 0 h 50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9324" h="504083">
                  <a:moveTo>
                    <a:pt x="589463" y="139913"/>
                  </a:moveTo>
                  <a:lnTo>
                    <a:pt x="614153" y="158414"/>
                  </a:lnTo>
                  <a:lnTo>
                    <a:pt x="678963" y="72016"/>
                  </a:lnTo>
                  <a:lnTo>
                    <a:pt x="678963" y="426929"/>
                  </a:lnTo>
                  <a:cubicBezTo>
                    <a:pt x="678963" y="452451"/>
                    <a:pt x="658193" y="473222"/>
                    <a:pt x="632670" y="473222"/>
                  </a:cubicBezTo>
                  <a:lnTo>
                    <a:pt x="77155" y="473222"/>
                  </a:lnTo>
                  <a:cubicBezTo>
                    <a:pt x="51632" y="473222"/>
                    <a:pt x="30862" y="452451"/>
                    <a:pt x="30862" y="426929"/>
                  </a:cubicBezTo>
                  <a:lnTo>
                    <a:pt x="30862" y="41154"/>
                  </a:lnTo>
                  <a:lnTo>
                    <a:pt x="0" y="41154"/>
                  </a:lnTo>
                  <a:lnTo>
                    <a:pt x="0" y="426929"/>
                  </a:lnTo>
                  <a:cubicBezTo>
                    <a:pt x="0" y="469472"/>
                    <a:pt x="34612" y="504083"/>
                    <a:pt x="77155" y="504083"/>
                  </a:cubicBezTo>
                  <a:lnTo>
                    <a:pt x="632670" y="504083"/>
                  </a:lnTo>
                  <a:cubicBezTo>
                    <a:pt x="675213" y="504083"/>
                    <a:pt x="709825" y="469472"/>
                    <a:pt x="709825" y="426929"/>
                  </a:cubicBezTo>
                  <a:lnTo>
                    <a:pt x="709825" y="72016"/>
                  </a:lnTo>
                  <a:lnTo>
                    <a:pt x="774635" y="158414"/>
                  </a:lnTo>
                  <a:lnTo>
                    <a:pt x="799324" y="139913"/>
                  </a:lnTo>
                  <a:lnTo>
                    <a:pt x="694394" y="0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FD5183D9-27CE-439B-9873-30FC99D82B39}"/>
                </a:ext>
              </a:extLst>
            </p:cNvPr>
            <p:cNvSpPr/>
            <p:nvPr/>
          </p:nvSpPr>
          <p:spPr>
            <a:xfrm>
              <a:off x="4954285" y="5032409"/>
              <a:ext cx="953633" cy="527399"/>
            </a:xfrm>
            <a:custGeom>
              <a:avLst/>
              <a:gdLst>
                <a:gd name="connsiteX0" fmla="*/ 872745 w 953633"/>
                <a:gd name="connsiteY0" fmla="*/ 46293 h 527399"/>
                <a:gd name="connsiteX1" fmla="*/ 815542 w 953633"/>
                <a:gd name="connsiteY1" fmla="*/ 69979 h 527399"/>
                <a:gd name="connsiteX2" fmla="*/ 799324 w 953633"/>
                <a:gd name="connsiteY2" fmla="*/ 86197 h 527399"/>
                <a:gd name="connsiteX3" fmla="*/ 799324 w 953633"/>
                <a:gd name="connsiteY3" fmla="*/ 77155 h 527399"/>
                <a:gd name="connsiteX4" fmla="*/ 722169 w 953633"/>
                <a:gd name="connsiteY4" fmla="*/ 0 h 527399"/>
                <a:gd name="connsiteX5" fmla="*/ 166654 w 953633"/>
                <a:gd name="connsiteY5" fmla="*/ 0 h 527399"/>
                <a:gd name="connsiteX6" fmla="*/ 89500 w 953633"/>
                <a:gd name="connsiteY6" fmla="*/ 77155 h 527399"/>
                <a:gd name="connsiteX7" fmla="*/ 89500 w 953633"/>
                <a:gd name="connsiteY7" fmla="*/ 385774 h 527399"/>
                <a:gd name="connsiteX8" fmla="*/ 24690 w 953633"/>
                <a:gd name="connsiteY8" fmla="*/ 299361 h 527399"/>
                <a:gd name="connsiteX9" fmla="*/ 0 w 953633"/>
                <a:gd name="connsiteY9" fmla="*/ 317878 h 527399"/>
                <a:gd name="connsiteX10" fmla="*/ 104931 w 953633"/>
                <a:gd name="connsiteY10" fmla="*/ 457791 h 527399"/>
                <a:gd name="connsiteX11" fmla="*/ 209861 w 953633"/>
                <a:gd name="connsiteY11" fmla="*/ 317878 h 527399"/>
                <a:gd name="connsiteX12" fmla="*/ 185172 w 953633"/>
                <a:gd name="connsiteY12" fmla="*/ 299361 h 527399"/>
                <a:gd name="connsiteX13" fmla="*/ 120362 w 953633"/>
                <a:gd name="connsiteY13" fmla="*/ 385774 h 527399"/>
                <a:gd name="connsiteX14" fmla="*/ 120362 w 953633"/>
                <a:gd name="connsiteY14" fmla="*/ 77155 h 527399"/>
                <a:gd name="connsiteX15" fmla="*/ 166654 w 953633"/>
                <a:gd name="connsiteY15" fmla="*/ 30862 h 527399"/>
                <a:gd name="connsiteX16" fmla="*/ 722169 w 953633"/>
                <a:gd name="connsiteY16" fmla="*/ 30862 h 527399"/>
                <a:gd name="connsiteX17" fmla="*/ 768462 w 953633"/>
                <a:gd name="connsiteY17" fmla="*/ 77155 h 527399"/>
                <a:gd name="connsiteX18" fmla="*/ 768462 w 953633"/>
                <a:gd name="connsiteY18" fmla="*/ 117059 h 527399"/>
                <a:gd name="connsiteX19" fmla="*/ 491600 w 953633"/>
                <a:gd name="connsiteY19" fmla="*/ 393922 h 527399"/>
                <a:gd name="connsiteX20" fmla="*/ 472527 w 953633"/>
                <a:gd name="connsiteY20" fmla="*/ 527400 h 527399"/>
                <a:gd name="connsiteX21" fmla="*/ 606005 w 953633"/>
                <a:gd name="connsiteY21" fmla="*/ 508327 h 527399"/>
                <a:gd name="connsiteX22" fmla="*/ 768462 w 953633"/>
                <a:gd name="connsiteY22" fmla="*/ 345870 h 527399"/>
                <a:gd name="connsiteX23" fmla="*/ 768462 w 953633"/>
                <a:gd name="connsiteY23" fmla="*/ 416636 h 527399"/>
                <a:gd name="connsiteX24" fmla="*/ 799324 w 953633"/>
                <a:gd name="connsiteY24" fmla="*/ 416636 h 527399"/>
                <a:gd name="connsiteX25" fmla="*/ 799324 w 953633"/>
                <a:gd name="connsiteY25" fmla="*/ 315008 h 527399"/>
                <a:gd name="connsiteX26" fmla="*/ 929947 w 953633"/>
                <a:gd name="connsiteY26" fmla="*/ 184385 h 527399"/>
                <a:gd name="connsiteX27" fmla="*/ 953634 w 953633"/>
                <a:gd name="connsiteY27" fmla="*/ 127182 h 527399"/>
                <a:gd name="connsiteX28" fmla="*/ 872745 w 953633"/>
                <a:gd name="connsiteY28" fmla="*/ 46293 h 527399"/>
                <a:gd name="connsiteX29" fmla="*/ 783893 w 953633"/>
                <a:gd name="connsiteY29" fmla="*/ 145267 h 527399"/>
                <a:gd name="connsiteX30" fmla="*/ 808367 w 953633"/>
                <a:gd name="connsiteY30" fmla="*/ 169741 h 527399"/>
                <a:gd name="connsiteX31" fmla="*/ 552429 w 953633"/>
                <a:gd name="connsiteY31" fmla="*/ 425679 h 527399"/>
                <a:gd name="connsiteX32" fmla="*/ 527955 w 953633"/>
                <a:gd name="connsiteY32" fmla="*/ 401205 h 527399"/>
                <a:gd name="connsiteX33" fmla="*/ 508898 w 953633"/>
                <a:gd name="connsiteY33" fmla="*/ 491029 h 527399"/>
                <a:gd name="connsiteX34" fmla="*/ 517045 w 953633"/>
                <a:gd name="connsiteY34" fmla="*/ 433934 h 527399"/>
                <a:gd name="connsiteX35" fmla="*/ 565993 w 953633"/>
                <a:gd name="connsiteY35" fmla="*/ 482881 h 527399"/>
                <a:gd name="connsiteX36" fmla="*/ 598722 w 953633"/>
                <a:gd name="connsiteY36" fmla="*/ 471972 h 527399"/>
                <a:gd name="connsiteX37" fmla="*/ 574248 w 953633"/>
                <a:gd name="connsiteY37" fmla="*/ 447498 h 527399"/>
                <a:gd name="connsiteX38" fmla="*/ 830186 w 953633"/>
                <a:gd name="connsiteY38" fmla="*/ 191560 h 527399"/>
                <a:gd name="connsiteX39" fmla="*/ 854660 w 953633"/>
                <a:gd name="connsiteY39" fmla="*/ 216034 h 527399"/>
                <a:gd name="connsiteX40" fmla="*/ 908128 w 953633"/>
                <a:gd name="connsiteY40" fmla="*/ 162565 h 527399"/>
                <a:gd name="connsiteX41" fmla="*/ 876479 w 953633"/>
                <a:gd name="connsiteY41" fmla="*/ 194214 h 527399"/>
                <a:gd name="connsiteX42" fmla="*/ 805713 w 953633"/>
                <a:gd name="connsiteY42" fmla="*/ 123448 h 527399"/>
                <a:gd name="connsiteX43" fmla="*/ 837362 w 953633"/>
                <a:gd name="connsiteY43" fmla="*/ 91799 h 527399"/>
                <a:gd name="connsiteX44" fmla="*/ 872745 w 953633"/>
                <a:gd name="connsiteY44" fmla="*/ 77155 h 527399"/>
                <a:gd name="connsiteX45" fmla="*/ 922772 w 953633"/>
                <a:gd name="connsiteY45" fmla="*/ 127182 h 527399"/>
                <a:gd name="connsiteX46" fmla="*/ 908128 w 953633"/>
                <a:gd name="connsiteY46" fmla="*/ 162565 h 52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633" h="527399">
                  <a:moveTo>
                    <a:pt x="872745" y="46293"/>
                  </a:moveTo>
                  <a:cubicBezTo>
                    <a:pt x="851141" y="46293"/>
                    <a:pt x="830819" y="54703"/>
                    <a:pt x="815542" y="69979"/>
                  </a:cubicBezTo>
                  <a:lnTo>
                    <a:pt x="799324" y="86197"/>
                  </a:lnTo>
                  <a:lnTo>
                    <a:pt x="799324" y="77155"/>
                  </a:lnTo>
                  <a:cubicBezTo>
                    <a:pt x="799324" y="34612"/>
                    <a:pt x="764713" y="0"/>
                    <a:pt x="722169" y="0"/>
                  </a:cubicBezTo>
                  <a:lnTo>
                    <a:pt x="166654" y="0"/>
                  </a:lnTo>
                  <a:cubicBezTo>
                    <a:pt x="124111" y="0"/>
                    <a:pt x="89500" y="34612"/>
                    <a:pt x="89500" y="77155"/>
                  </a:cubicBezTo>
                  <a:lnTo>
                    <a:pt x="89500" y="385774"/>
                  </a:lnTo>
                  <a:lnTo>
                    <a:pt x="24690" y="299361"/>
                  </a:lnTo>
                  <a:lnTo>
                    <a:pt x="0" y="317878"/>
                  </a:lnTo>
                  <a:lnTo>
                    <a:pt x="104931" y="457791"/>
                  </a:lnTo>
                  <a:lnTo>
                    <a:pt x="209861" y="317878"/>
                  </a:lnTo>
                  <a:lnTo>
                    <a:pt x="185172" y="299361"/>
                  </a:lnTo>
                  <a:lnTo>
                    <a:pt x="120362" y="385774"/>
                  </a:lnTo>
                  <a:lnTo>
                    <a:pt x="120362" y="77155"/>
                  </a:lnTo>
                  <a:cubicBezTo>
                    <a:pt x="120362" y="51632"/>
                    <a:pt x="141132" y="30862"/>
                    <a:pt x="166654" y="30862"/>
                  </a:cubicBezTo>
                  <a:lnTo>
                    <a:pt x="722169" y="30862"/>
                  </a:lnTo>
                  <a:cubicBezTo>
                    <a:pt x="747692" y="30862"/>
                    <a:pt x="768462" y="51632"/>
                    <a:pt x="768462" y="77155"/>
                  </a:cubicBezTo>
                  <a:lnTo>
                    <a:pt x="768462" y="117059"/>
                  </a:lnTo>
                  <a:lnTo>
                    <a:pt x="491600" y="393922"/>
                  </a:lnTo>
                  <a:lnTo>
                    <a:pt x="472527" y="527400"/>
                  </a:lnTo>
                  <a:lnTo>
                    <a:pt x="606005" y="508327"/>
                  </a:lnTo>
                  <a:lnTo>
                    <a:pt x="768462" y="345870"/>
                  </a:lnTo>
                  <a:lnTo>
                    <a:pt x="768462" y="416636"/>
                  </a:lnTo>
                  <a:lnTo>
                    <a:pt x="799324" y="416636"/>
                  </a:lnTo>
                  <a:lnTo>
                    <a:pt x="799324" y="315008"/>
                  </a:lnTo>
                  <a:lnTo>
                    <a:pt x="929947" y="184385"/>
                  </a:lnTo>
                  <a:cubicBezTo>
                    <a:pt x="945224" y="169108"/>
                    <a:pt x="953634" y="148801"/>
                    <a:pt x="953634" y="127182"/>
                  </a:cubicBezTo>
                  <a:cubicBezTo>
                    <a:pt x="953634" y="82587"/>
                    <a:pt x="917340" y="46293"/>
                    <a:pt x="872745" y="46293"/>
                  </a:cubicBezTo>
                  <a:close/>
                  <a:moveTo>
                    <a:pt x="783893" y="145267"/>
                  </a:moveTo>
                  <a:lnTo>
                    <a:pt x="808367" y="169741"/>
                  </a:lnTo>
                  <a:lnTo>
                    <a:pt x="552429" y="425679"/>
                  </a:lnTo>
                  <a:lnTo>
                    <a:pt x="527955" y="401205"/>
                  </a:lnTo>
                  <a:close/>
                  <a:moveTo>
                    <a:pt x="508898" y="491029"/>
                  </a:moveTo>
                  <a:lnTo>
                    <a:pt x="517045" y="433934"/>
                  </a:lnTo>
                  <a:lnTo>
                    <a:pt x="565993" y="482881"/>
                  </a:lnTo>
                  <a:close/>
                  <a:moveTo>
                    <a:pt x="598722" y="471972"/>
                  </a:moveTo>
                  <a:lnTo>
                    <a:pt x="574248" y="447498"/>
                  </a:lnTo>
                  <a:lnTo>
                    <a:pt x="830186" y="191560"/>
                  </a:lnTo>
                  <a:lnTo>
                    <a:pt x="854660" y="216034"/>
                  </a:lnTo>
                  <a:close/>
                  <a:moveTo>
                    <a:pt x="908128" y="162565"/>
                  </a:moveTo>
                  <a:lnTo>
                    <a:pt x="876479" y="194214"/>
                  </a:lnTo>
                  <a:lnTo>
                    <a:pt x="805713" y="123448"/>
                  </a:lnTo>
                  <a:lnTo>
                    <a:pt x="837362" y="91799"/>
                  </a:lnTo>
                  <a:cubicBezTo>
                    <a:pt x="846805" y="82355"/>
                    <a:pt x="859382" y="77155"/>
                    <a:pt x="872745" y="77155"/>
                  </a:cubicBezTo>
                  <a:cubicBezTo>
                    <a:pt x="900335" y="77155"/>
                    <a:pt x="922772" y="99591"/>
                    <a:pt x="922772" y="127182"/>
                  </a:cubicBezTo>
                  <a:cubicBezTo>
                    <a:pt x="922772" y="140545"/>
                    <a:pt x="917572" y="153122"/>
                    <a:pt x="908128" y="162565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AE589C3-3E93-4955-8B31-C609502CD5A3}"/>
                </a:ext>
              </a:extLst>
            </p:cNvPr>
            <p:cNvSpPr/>
            <p:nvPr/>
          </p:nvSpPr>
          <p:spPr>
            <a:xfrm>
              <a:off x="5105508" y="5711372"/>
              <a:ext cx="308619" cy="216033"/>
            </a:xfrm>
            <a:custGeom>
              <a:avLst/>
              <a:gdLst>
                <a:gd name="connsiteX0" fmla="*/ 0 w 308619"/>
                <a:gd name="connsiteY0" fmla="*/ 169741 h 216033"/>
                <a:gd name="connsiteX1" fmla="*/ 46293 w 308619"/>
                <a:gd name="connsiteY1" fmla="*/ 216034 h 216033"/>
                <a:gd name="connsiteX2" fmla="*/ 262326 w 308619"/>
                <a:gd name="connsiteY2" fmla="*/ 216034 h 216033"/>
                <a:gd name="connsiteX3" fmla="*/ 308619 w 308619"/>
                <a:gd name="connsiteY3" fmla="*/ 169741 h 216033"/>
                <a:gd name="connsiteX4" fmla="*/ 308619 w 308619"/>
                <a:gd name="connsiteY4" fmla="*/ 46293 h 216033"/>
                <a:gd name="connsiteX5" fmla="*/ 262326 w 308619"/>
                <a:gd name="connsiteY5" fmla="*/ 0 h 216033"/>
                <a:gd name="connsiteX6" fmla="*/ 46293 w 308619"/>
                <a:gd name="connsiteY6" fmla="*/ 0 h 216033"/>
                <a:gd name="connsiteX7" fmla="*/ 0 w 308619"/>
                <a:gd name="connsiteY7" fmla="*/ 46293 h 216033"/>
                <a:gd name="connsiteX8" fmla="*/ 30862 w 308619"/>
                <a:gd name="connsiteY8" fmla="*/ 46293 h 216033"/>
                <a:gd name="connsiteX9" fmla="*/ 46293 w 308619"/>
                <a:gd name="connsiteY9" fmla="*/ 30862 h 216033"/>
                <a:gd name="connsiteX10" fmla="*/ 262326 w 308619"/>
                <a:gd name="connsiteY10" fmla="*/ 30862 h 216033"/>
                <a:gd name="connsiteX11" fmla="*/ 277757 w 308619"/>
                <a:gd name="connsiteY11" fmla="*/ 46293 h 216033"/>
                <a:gd name="connsiteX12" fmla="*/ 277757 w 308619"/>
                <a:gd name="connsiteY12" fmla="*/ 169741 h 216033"/>
                <a:gd name="connsiteX13" fmla="*/ 262326 w 308619"/>
                <a:gd name="connsiteY13" fmla="*/ 185172 h 216033"/>
                <a:gd name="connsiteX14" fmla="*/ 46293 w 308619"/>
                <a:gd name="connsiteY14" fmla="*/ 185172 h 216033"/>
                <a:gd name="connsiteX15" fmla="*/ 30862 w 308619"/>
                <a:gd name="connsiteY15" fmla="*/ 169741 h 21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619" h="216033">
                  <a:moveTo>
                    <a:pt x="0" y="169741"/>
                  </a:moveTo>
                  <a:cubicBezTo>
                    <a:pt x="0" y="195263"/>
                    <a:pt x="20770" y="216034"/>
                    <a:pt x="46293" y="216034"/>
                  </a:cubicBezTo>
                  <a:lnTo>
                    <a:pt x="262326" y="216034"/>
                  </a:lnTo>
                  <a:cubicBezTo>
                    <a:pt x="287849" y="216034"/>
                    <a:pt x="308619" y="195263"/>
                    <a:pt x="308619" y="169741"/>
                  </a:cubicBezTo>
                  <a:lnTo>
                    <a:pt x="308619" y="46293"/>
                  </a:lnTo>
                  <a:cubicBezTo>
                    <a:pt x="308619" y="20770"/>
                    <a:pt x="287849" y="0"/>
                    <a:pt x="262326" y="0"/>
                  </a:cubicBezTo>
                  <a:lnTo>
                    <a:pt x="46293" y="0"/>
                  </a:lnTo>
                  <a:cubicBezTo>
                    <a:pt x="20770" y="0"/>
                    <a:pt x="0" y="20770"/>
                    <a:pt x="0" y="46293"/>
                  </a:cubicBezTo>
                  <a:close/>
                  <a:moveTo>
                    <a:pt x="30862" y="46293"/>
                  </a:moveTo>
                  <a:cubicBezTo>
                    <a:pt x="30862" y="37775"/>
                    <a:pt x="37775" y="30862"/>
                    <a:pt x="46293" y="30862"/>
                  </a:cubicBezTo>
                  <a:lnTo>
                    <a:pt x="262326" y="30862"/>
                  </a:lnTo>
                  <a:cubicBezTo>
                    <a:pt x="270844" y="30862"/>
                    <a:pt x="277757" y="37775"/>
                    <a:pt x="277757" y="46293"/>
                  </a:cubicBezTo>
                  <a:lnTo>
                    <a:pt x="277757" y="169741"/>
                  </a:lnTo>
                  <a:cubicBezTo>
                    <a:pt x="277757" y="178259"/>
                    <a:pt x="270844" y="185172"/>
                    <a:pt x="262326" y="185172"/>
                  </a:cubicBezTo>
                  <a:lnTo>
                    <a:pt x="46293" y="185172"/>
                  </a:lnTo>
                  <a:cubicBezTo>
                    <a:pt x="37775" y="185172"/>
                    <a:pt x="30862" y="178259"/>
                    <a:pt x="30862" y="169741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A377DD38-1D21-4E51-920E-6F0FE8266E52}"/>
                </a:ext>
              </a:extLst>
            </p:cNvPr>
            <p:cNvSpPr/>
            <p:nvPr/>
          </p:nvSpPr>
          <p:spPr>
            <a:xfrm>
              <a:off x="5105508" y="5464477"/>
              <a:ext cx="308619" cy="216033"/>
            </a:xfrm>
            <a:custGeom>
              <a:avLst/>
              <a:gdLst>
                <a:gd name="connsiteX0" fmla="*/ 0 w 308619"/>
                <a:gd name="connsiteY0" fmla="*/ 46293 h 216033"/>
                <a:gd name="connsiteX1" fmla="*/ 0 w 308619"/>
                <a:gd name="connsiteY1" fmla="*/ 169741 h 216033"/>
                <a:gd name="connsiteX2" fmla="*/ 46293 w 308619"/>
                <a:gd name="connsiteY2" fmla="*/ 216034 h 216033"/>
                <a:gd name="connsiteX3" fmla="*/ 262326 w 308619"/>
                <a:gd name="connsiteY3" fmla="*/ 216034 h 216033"/>
                <a:gd name="connsiteX4" fmla="*/ 308619 w 308619"/>
                <a:gd name="connsiteY4" fmla="*/ 169741 h 216033"/>
                <a:gd name="connsiteX5" fmla="*/ 308619 w 308619"/>
                <a:gd name="connsiteY5" fmla="*/ 46293 h 216033"/>
                <a:gd name="connsiteX6" fmla="*/ 262326 w 308619"/>
                <a:gd name="connsiteY6" fmla="*/ 0 h 216033"/>
                <a:gd name="connsiteX7" fmla="*/ 46293 w 308619"/>
                <a:gd name="connsiteY7" fmla="*/ 0 h 216033"/>
                <a:gd name="connsiteX8" fmla="*/ 0 w 308619"/>
                <a:gd name="connsiteY8" fmla="*/ 46293 h 216033"/>
                <a:gd name="connsiteX9" fmla="*/ 277757 w 308619"/>
                <a:gd name="connsiteY9" fmla="*/ 46293 h 216033"/>
                <a:gd name="connsiteX10" fmla="*/ 277757 w 308619"/>
                <a:gd name="connsiteY10" fmla="*/ 169741 h 216033"/>
                <a:gd name="connsiteX11" fmla="*/ 262326 w 308619"/>
                <a:gd name="connsiteY11" fmla="*/ 185172 h 216033"/>
                <a:gd name="connsiteX12" fmla="*/ 46293 w 308619"/>
                <a:gd name="connsiteY12" fmla="*/ 185172 h 216033"/>
                <a:gd name="connsiteX13" fmla="*/ 30862 w 308619"/>
                <a:gd name="connsiteY13" fmla="*/ 169741 h 216033"/>
                <a:gd name="connsiteX14" fmla="*/ 30862 w 308619"/>
                <a:gd name="connsiteY14" fmla="*/ 46293 h 216033"/>
                <a:gd name="connsiteX15" fmla="*/ 46293 w 308619"/>
                <a:gd name="connsiteY15" fmla="*/ 30862 h 216033"/>
                <a:gd name="connsiteX16" fmla="*/ 262326 w 308619"/>
                <a:gd name="connsiteY16" fmla="*/ 30862 h 216033"/>
                <a:gd name="connsiteX17" fmla="*/ 277757 w 308619"/>
                <a:gd name="connsiteY17" fmla="*/ 46293 h 21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8619" h="216033">
                  <a:moveTo>
                    <a:pt x="0" y="46293"/>
                  </a:moveTo>
                  <a:lnTo>
                    <a:pt x="0" y="169741"/>
                  </a:lnTo>
                  <a:cubicBezTo>
                    <a:pt x="0" y="195263"/>
                    <a:pt x="20770" y="216034"/>
                    <a:pt x="46293" y="216034"/>
                  </a:cubicBezTo>
                  <a:lnTo>
                    <a:pt x="262326" y="216034"/>
                  </a:lnTo>
                  <a:cubicBezTo>
                    <a:pt x="287849" y="216034"/>
                    <a:pt x="308619" y="195263"/>
                    <a:pt x="308619" y="169741"/>
                  </a:cubicBezTo>
                  <a:lnTo>
                    <a:pt x="308619" y="46293"/>
                  </a:lnTo>
                  <a:cubicBezTo>
                    <a:pt x="308619" y="20770"/>
                    <a:pt x="287849" y="0"/>
                    <a:pt x="262326" y="0"/>
                  </a:cubicBezTo>
                  <a:lnTo>
                    <a:pt x="46293" y="0"/>
                  </a:lnTo>
                  <a:cubicBezTo>
                    <a:pt x="20770" y="0"/>
                    <a:pt x="0" y="20770"/>
                    <a:pt x="0" y="46293"/>
                  </a:cubicBezTo>
                  <a:close/>
                  <a:moveTo>
                    <a:pt x="277757" y="46293"/>
                  </a:moveTo>
                  <a:lnTo>
                    <a:pt x="277757" y="169741"/>
                  </a:lnTo>
                  <a:cubicBezTo>
                    <a:pt x="277757" y="178259"/>
                    <a:pt x="270844" y="185172"/>
                    <a:pt x="262326" y="185172"/>
                  </a:cubicBezTo>
                  <a:lnTo>
                    <a:pt x="46293" y="185172"/>
                  </a:lnTo>
                  <a:cubicBezTo>
                    <a:pt x="37775" y="185172"/>
                    <a:pt x="30862" y="178259"/>
                    <a:pt x="30862" y="169741"/>
                  </a:cubicBezTo>
                  <a:lnTo>
                    <a:pt x="30862" y="46293"/>
                  </a:lnTo>
                  <a:cubicBezTo>
                    <a:pt x="30862" y="37775"/>
                    <a:pt x="37775" y="30862"/>
                    <a:pt x="46293" y="30862"/>
                  </a:cubicBezTo>
                  <a:lnTo>
                    <a:pt x="262326" y="30862"/>
                  </a:lnTo>
                  <a:cubicBezTo>
                    <a:pt x="270844" y="30862"/>
                    <a:pt x="277757" y="37775"/>
                    <a:pt x="277757" y="46293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D081417-C626-40F6-A858-5CE3E8E44F16}"/>
                </a:ext>
              </a:extLst>
            </p:cNvPr>
            <p:cNvSpPr/>
            <p:nvPr/>
          </p:nvSpPr>
          <p:spPr>
            <a:xfrm>
              <a:off x="5444989" y="5896544"/>
              <a:ext cx="246895" cy="30861"/>
            </a:xfrm>
            <a:custGeom>
              <a:avLst/>
              <a:gdLst>
                <a:gd name="connsiteX0" fmla="*/ 0 w 246895"/>
                <a:gd name="connsiteY0" fmla="*/ 0 h 30861"/>
                <a:gd name="connsiteX1" fmla="*/ 246896 w 246895"/>
                <a:gd name="connsiteY1" fmla="*/ 0 h 30861"/>
                <a:gd name="connsiteX2" fmla="*/ 246896 w 246895"/>
                <a:gd name="connsiteY2" fmla="*/ 30862 h 30861"/>
                <a:gd name="connsiteX3" fmla="*/ 0 w 246895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895" h="30861">
                  <a:moveTo>
                    <a:pt x="0" y="0"/>
                  </a:moveTo>
                  <a:lnTo>
                    <a:pt x="246896" y="0"/>
                  </a:lnTo>
                  <a:lnTo>
                    <a:pt x="246896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7F87239D-D789-4DC2-A4FF-49ECE0EB18AD}"/>
                </a:ext>
              </a:extLst>
            </p:cNvPr>
            <p:cNvSpPr/>
            <p:nvPr/>
          </p:nvSpPr>
          <p:spPr>
            <a:xfrm>
              <a:off x="5661023" y="5834820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24AD0FD-E1A2-467E-AD98-B0690EFE58A9}"/>
                </a:ext>
              </a:extLst>
            </p:cNvPr>
            <p:cNvSpPr/>
            <p:nvPr/>
          </p:nvSpPr>
          <p:spPr>
            <a:xfrm>
              <a:off x="5444989" y="5834820"/>
              <a:ext cx="185171" cy="30861"/>
            </a:xfrm>
            <a:custGeom>
              <a:avLst/>
              <a:gdLst>
                <a:gd name="connsiteX0" fmla="*/ 0 w 185171"/>
                <a:gd name="connsiteY0" fmla="*/ 0 h 30861"/>
                <a:gd name="connsiteX1" fmla="*/ 185172 w 185171"/>
                <a:gd name="connsiteY1" fmla="*/ 0 h 30861"/>
                <a:gd name="connsiteX2" fmla="*/ 185172 w 185171"/>
                <a:gd name="connsiteY2" fmla="*/ 30862 h 30861"/>
                <a:gd name="connsiteX3" fmla="*/ 0 w 18517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1" h="30861">
                  <a:moveTo>
                    <a:pt x="0" y="0"/>
                  </a:moveTo>
                  <a:lnTo>
                    <a:pt x="185172" y="0"/>
                  </a:lnTo>
                  <a:lnTo>
                    <a:pt x="18517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8F39803-629D-4291-9E6B-48976DE219BA}"/>
                </a:ext>
              </a:extLst>
            </p:cNvPr>
            <p:cNvSpPr/>
            <p:nvPr/>
          </p:nvSpPr>
          <p:spPr>
            <a:xfrm>
              <a:off x="5444989" y="5773096"/>
              <a:ext cx="246895" cy="30861"/>
            </a:xfrm>
            <a:custGeom>
              <a:avLst/>
              <a:gdLst>
                <a:gd name="connsiteX0" fmla="*/ 0 w 246895"/>
                <a:gd name="connsiteY0" fmla="*/ 0 h 30861"/>
                <a:gd name="connsiteX1" fmla="*/ 246896 w 246895"/>
                <a:gd name="connsiteY1" fmla="*/ 0 h 30861"/>
                <a:gd name="connsiteX2" fmla="*/ 246896 w 246895"/>
                <a:gd name="connsiteY2" fmla="*/ 30862 h 30861"/>
                <a:gd name="connsiteX3" fmla="*/ 0 w 246895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895" h="30861">
                  <a:moveTo>
                    <a:pt x="0" y="0"/>
                  </a:moveTo>
                  <a:lnTo>
                    <a:pt x="246896" y="0"/>
                  </a:lnTo>
                  <a:lnTo>
                    <a:pt x="246896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EF3ED7C-448D-47CE-8C78-D4F4F94C3213}"/>
                </a:ext>
              </a:extLst>
            </p:cNvPr>
            <p:cNvSpPr/>
            <p:nvPr/>
          </p:nvSpPr>
          <p:spPr>
            <a:xfrm>
              <a:off x="5444989" y="5711372"/>
              <a:ext cx="246895" cy="30861"/>
            </a:xfrm>
            <a:custGeom>
              <a:avLst/>
              <a:gdLst>
                <a:gd name="connsiteX0" fmla="*/ 0 w 246895"/>
                <a:gd name="connsiteY0" fmla="*/ 0 h 30861"/>
                <a:gd name="connsiteX1" fmla="*/ 246896 w 246895"/>
                <a:gd name="connsiteY1" fmla="*/ 0 h 30861"/>
                <a:gd name="connsiteX2" fmla="*/ 246896 w 246895"/>
                <a:gd name="connsiteY2" fmla="*/ 30862 h 30861"/>
                <a:gd name="connsiteX3" fmla="*/ 0 w 246895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895" h="30861">
                  <a:moveTo>
                    <a:pt x="0" y="0"/>
                  </a:moveTo>
                  <a:lnTo>
                    <a:pt x="246896" y="0"/>
                  </a:lnTo>
                  <a:lnTo>
                    <a:pt x="246896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810EFA19-797B-4272-84EE-ED1390FB273B}"/>
                </a:ext>
              </a:extLst>
            </p:cNvPr>
            <p:cNvSpPr/>
            <p:nvPr/>
          </p:nvSpPr>
          <p:spPr>
            <a:xfrm>
              <a:off x="5444989" y="5649648"/>
              <a:ext cx="154309" cy="30861"/>
            </a:xfrm>
            <a:custGeom>
              <a:avLst/>
              <a:gdLst>
                <a:gd name="connsiteX0" fmla="*/ 0 w 154309"/>
                <a:gd name="connsiteY0" fmla="*/ 0 h 30861"/>
                <a:gd name="connsiteX1" fmla="*/ 154310 w 154309"/>
                <a:gd name="connsiteY1" fmla="*/ 0 h 30861"/>
                <a:gd name="connsiteX2" fmla="*/ 154310 w 154309"/>
                <a:gd name="connsiteY2" fmla="*/ 30862 h 30861"/>
                <a:gd name="connsiteX3" fmla="*/ 0 w 154309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9" h="30861">
                  <a:moveTo>
                    <a:pt x="0" y="0"/>
                  </a:moveTo>
                  <a:lnTo>
                    <a:pt x="154310" y="0"/>
                  </a:lnTo>
                  <a:lnTo>
                    <a:pt x="154310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F515F3CF-400C-4E7B-BAFA-E0E7C6913699}"/>
                </a:ext>
              </a:extLst>
            </p:cNvPr>
            <p:cNvSpPr/>
            <p:nvPr/>
          </p:nvSpPr>
          <p:spPr>
            <a:xfrm>
              <a:off x="5444989" y="5587924"/>
              <a:ext cx="154309" cy="30861"/>
            </a:xfrm>
            <a:custGeom>
              <a:avLst/>
              <a:gdLst>
                <a:gd name="connsiteX0" fmla="*/ 0 w 154309"/>
                <a:gd name="connsiteY0" fmla="*/ 0 h 30861"/>
                <a:gd name="connsiteX1" fmla="*/ 154310 w 154309"/>
                <a:gd name="connsiteY1" fmla="*/ 0 h 30861"/>
                <a:gd name="connsiteX2" fmla="*/ 154310 w 154309"/>
                <a:gd name="connsiteY2" fmla="*/ 30862 h 30861"/>
                <a:gd name="connsiteX3" fmla="*/ 0 w 154309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9" h="30861">
                  <a:moveTo>
                    <a:pt x="0" y="0"/>
                  </a:moveTo>
                  <a:lnTo>
                    <a:pt x="154310" y="0"/>
                  </a:lnTo>
                  <a:lnTo>
                    <a:pt x="154310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3812D7B2-A2ED-42C0-9AF1-30FC88D42CDB}"/>
                </a:ext>
              </a:extLst>
            </p:cNvPr>
            <p:cNvSpPr/>
            <p:nvPr/>
          </p:nvSpPr>
          <p:spPr>
            <a:xfrm>
              <a:off x="5105508" y="5094133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E6E3928-A711-4D5C-9992-0CB563D542A5}"/>
                </a:ext>
              </a:extLst>
            </p:cNvPr>
            <p:cNvSpPr/>
            <p:nvPr/>
          </p:nvSpPr>
          <p:spPr>
            <a:xfrm>
              <a:off x="5167232" y="5094133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BCA62934-EFBD-4C99-B503-CDD1DA4206C5}"/>
                </a:ext>
              </a:extLst>
            </p:cNvPr>
            <p:cNvSpPr/>
            <p:nvPr/>
          </p:nvSpPr>
          <p:spPr>
            <a:xfrm>
              <a:off x="5228956" y="5094133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E968B592-83DA-473F-9D05-6D3E2DDFAABF}"/>
                </a:ext>
              </a:extLst>
            </p:cNvPr>
            <p:cNvSpPr/>
            <p:nvPr/>
          </p:nvSpPr>
          <p:spPr>
            <a:xfrm>
              <a:off x="5105508" y="5155857"/>
              <a:ext cx="401205" cy="30861"/>
            </a:xfrm>
            <a:custGeom>
              <a:avLst/>
              <a:gdLst>
                <a:gd name="connsiteX0" fmla="*/ 0 w 401205"/>
                <a:gd name="connsiteY0" fmla="*/ 0 h 30861"/>
                <a:gd name="connsiteX1" fmla="*/ 401205 w 401205"/>
                <a:gd name="connsiteY1" fmla="*/ 0 h 30861"/>
                <a:gd name="connsiteX2" fmla="*/ 401205 w 401205"/>
                <a:gd name="connsiteY2" fmla="*/ 30862 h 30861"/>
                <a:gd name="connsiteX3" fmla="*/ 0 w 401205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205" h="30861">
                  <a:moveTo>
                    <a:pt x="0" y="0"/>
                  </a:moveTo>
                  <a:lnTo>
                    <a:pt x="401205" y="0"/>
                  </a:lnTo>
                  <a:lnTo>
                    <a:pt x="401205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037648D-B2BF-4358-9449-8C04FCDE4818}"/>
                </a:ext>
              </a:extLst>
            </p:cNvPr>
            <p:cNvSpPr/>
            <p:nvPr/>
          </p:nvSpPr>
          <p:spPr>
            <a:xfrm>
              <a:off x="5475851" y="5217581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7732E81A-5B23-4DDA-A8A0-67E45760A9A6}"/>
                </a:ext>
              </a:extLst>
            </p:cNvPr>
            <p:cNvSpPr/>
            <p:nvPr/>
          </p:nvSpPr>
          <p:spPr>
            <a:xfrm>
              <a:off x="5105508" y="5217581"/>
              <a:ext cx="339481" cy="30861"/>
            </a:xfrm>
            <a:custGeom>
              <a:avLst/>
              <a:gdLst>
                <a:gd name="connsiteX0" fmla="*/ 0 w 339481"/>
                <a:gd name="connsiteY0" fmla="*/ 0 h 30861"/>
                <a:gd name="connsiteX1" fmla="*/ 339481 w 339481"/>
                <a:gd name="connsiteY1" fmla="*/ 0 h 30861"/>
                <a:gd name="connsiteX2" fmla="*/ 339481 w 339481"/>
                <a:gd name="connsiteY2" fmla="*/ 30862 h 30861"/>
                <a:gd name="connsiteX3" fmla="*/ 0 w 33948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81" h="30861">
                  <a:moveTo>
                    <a:pt x="0" y="0"/>
                  </a:moveTo>
                  <a:lnTo>
                    <a:pt x="339481" y="0"/>
                  </a:lnTo>
                  <a:lnTo>
                    <a:pt x="339481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A1AA7EC9-0A96-4110-BD4A-986AF36F1B8C}"/>
                </a:ext>
              </a:extLst>
            </p:cNvPr>
            <p:cNvSpPr/>
            <p:nvPr/>
          </p:nvSpPr>
          <p:spPr>
            <a:xfrm>
              <a:off x="5105508" y="5279305"/>
              <a:ext cx="401205" cy="30861"/>
            </a:xfrm>
            <a:custGeom>
              <a:avLst/>
              <a:gdLst>
                <a:gd name="connsiteX0" fmla="*/ 0 w 401205"/>
                <a:gd name="connsiteY0" fmla="*/ 0 h 30861"/>
                <a:gd name="connsiteX1" fmla="*/ 401205 w 401205"/>
                <a:gd name="connsiteY1" fmla="*/ 0 h 30861"/>
                <a:gd name="connsiteX2" fmla="*/ 401205 w 401205"/>
                <a:gd name="connsiteY2" fmla="*/ 30862 h 30861"/>
                <a:gd name="connsiteX3" fmla="*/ 0 w 401205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205" h="30861">
                  <a:moveTo>
                    <a:pt x="0" y="0"/>
                  </a:moveTo>
                  <a:lnTo>
                    <a:pt x="401205" y="0"/>
                  </a:lnTo>
                  <a:lnTo>
                    <a:pt x="401205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84DA1847-9E70-4DB8-8CA2-F36B593D8CC9}"/>
                </a:ext>
              </a:extLst>
            </p:cNvPr>
            <p:cNvSpPr/>
            <p:nvPr/>
          </p:nvSpPr>
          <p:spPr>
            <a:xfrm>
              <a:off x="5198094" y="5341029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EF31B7C-FE53-4AE8-A397-B7D89ED24EAA}"/>
                </a:ext>
              </a:extLst>
            </p:cNvPr>
            <p:cNvSpPr/>
            <p:nvPr/>
          </p:nvSpPr>
          <p:spPr>
            <a:xfrm>
              <a:off x="5259818" y="5341029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97702861-A5B9-4375-A94E-149550CBA9B7}"/>
                </a:ext>
              </a:extLst>
            </p:cNvPr>
            <p:cNvSpPr/>
            <p:nvPr/>
          </p:nvSpPr>
          <p:spPr>
            <a:xfrm>
              <a:off x="5321542" y="5341029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6DDAB87-56AB-418B-84F8-442097F9AD86}"/>
              </a:ext>
            </a:extLst>
          </p:cNvPr>
          <p:cNvGrpSpPr/>
          <p:nvPr/>
        </p:nvGrpSpPr>
        <p:grpSpPr>
          <a:xfrm>
            <a:off x="1906087" y="3942080"/>
            <a:ext cx="1582786" cy="1582786"/>
            <a:chOff x="2270004" y="5016979"/>
            <a:chExt cx="987582" cy="987582"/>
          </a:xfrm>
          <a:gradFill flip="none" rotWithShape="1">
            <a:gsLst>
              <a:gs pos="86000">
                <a:schemeClr val="accent1">
                  <a:alpha val="0"/>
                </a:schemeClr>
              </a:gs>
              <a:gs pos="21000">
                <a:schemeClr val="accent2">
                  <a:alpha val="8000"/>
                </a:schemeClr>
              </a:gs>
              <a:gs pos="66904">
                <a:srgbClr val="E20010">
                  <a:alpha val="4000"/>
                </a:srgbClr>
              </a:gs>
              <a:gs pos="42000">
                <a:schemeClr val="accent1">
                  <a:alpha val="5000"/>
                </a:schemeClr>
              </a:gs>
            </a:gsLst>
            <a:lin ang="2700000" scaled="1"/>
            <a:tileRect/>
          </a:gradFill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AAAE53C-CE2D-4C6B-91DC-8F6EC39A63F9}"/>
                </a:ext>
              </a:extLst>
            </p:cNvPr>
            <p:cNvSpPr/>
            <p:nvPr/>
          </p:nvSpPr>
          <p:spPr>
            <a:xfrm>
              <a:off x="2285434" y="5032409"/>
              <a:ext cx="956720" cy="956720"/>
            </a:xfrm>
            <a:custGeom>
              <a:avLst/>
              <a:gdLst>
                <a:gd name="connsiteX0" fmla="*/ 956720 w 956720"/>
                <a:gd name="connsiteY0" fmla="*/ 0 h 956720"/>
                <a:gd name="connsiteX1" fmla="*/ 410248 w 956720"/>
                <a:gd name="connsiteY1" fmla="*/ 0 h 956720"/>
                <a:gd name="connsiteX2" fmla="*/ 185172 w 956720"/>
                <a:gd name="connsiteY2" fmla="*/ 225076 h 956720"/>
                <a:gd name="connsiteX3" fmla="*/ 185172 w 956720"/>
                <a:gd name="connsiteY3" fmla="*/ 260104 h 956720"/>
                <a:gd name="connsiteX4" fmla="*/ 167874 w 956720"/>
                <a:gd name="connsiteY4" fmla="*/ 273236 h 956720"/>
                <a:gd name="connsiteX5" fmla="*/ 89623 w 956720"/>
                <a:gd name="connsiteY5" fmla="*/ 351487 h 956720"/>
                <a:gd name="connsiteX6" fmla="*/ 30862 w 956720"/>
                <a:gd name="connsiteY6" fmla="*/ 493344 h 956720"/>
                <a:gd name="connsiteX7" fmla="*/ 30908 w 956720"/>
                <a:gd name="connsiteY7" fmla="*/ 771548 h 956720"/>
                <a:gd name="connsiteX8" fmla="*/ 0 w 956720"/>
                <a:gd name="connsiteY8" fmla="*/ 771548 h 956720"/>
                <a:gd name="connsiteX9" fmla="*/ 0 w 956720"/>
                <a:gd name="connsiteY9" fmla="*/ 956720 h 956720"/>
                <a:gd name="connsiteX10" fmla="*/ 308619 w 956720"/>
                <a:gd name="connsiteY10" fmla="*/ 956720 h 956720"/>
                <a:gd name="connsiteX11" fmla="*/ 308619 w 956720"/>
                <a:gd name="connsiteY11" fmla="*/ 864134 h 956720"/>
                <a:gd name="connsiteX12" fmla="*/ 956720 w 956720"/>
                <a:gd name="connsiteY12" fmla="*/ 864134 h 956720"/>
                <a:gd name="connsiteX13" fmla="*/ 401205 w 956720"/>
                <a:gd name="connsiteY13" fmla="*/ 52681 h 956720"/>
                <a:gd name="connsiteX14" fmla="*/ 401205 w 956720"/>
                <a:gd name="connsiteY14" fmla="*/ 216034 h 956720"/>
                <a:gd name="connsiteX15" fmla="*/ 237853 w 956720"/>
                <a:gd name="connsiteY15" fmla="*/ 216034 h 956720"/>
                <a:gd name="connsiteX16" fmla="*/ 61724 w 956720"/>
                <a:gd name="connsiteY16" fmla="*/ 493344 h 956720"/>
                <a:gd name="connsiteX17" fmla="*/ 111442 w 956720"/>
                <a:gd name="connsiteY17" fmla="*/ 373306 h 956720"/>
                <a:gd name="connsiteX18" fmla="*/ 185172 w 956720"/>
                <a:gd name="connsiteY18" fmla="*/ 299577 h 956720"/>
                <a:gd name="connsiteX19" fmla="*/ 185172 w 956720"/>
                <a:gd name="connsiteY19" fmla="*/ 570946 h 956720"/>
                <a:gd name="connsiteX20" fmla="*/ 154310 w 956720"/>
                <a:gd name="connsiteY20" fmla="*/ 570946 h 956720"/>
                <a:gd name="connsiteX21" fmla="*/ 154310 w 956720"/>
                <a:gd name="connsiteY21" fmla="*/ 601808 h 956720"/>
                <a:gd name="connsiteX22" fmla="*/ 205895 w 956720"/>
                <a:gd name="connsiteY22" fmla="*/ 601808 h 956720"/>
                <a:gd name="connsiteX23" fmla="*/ 260444 w 956720"/>
                <a:gd name="connsiteY23" fmla="*/ 579201 h 956720"/>
                <a:gd name="connsiteX24" fmla="*/ 334405 w 956720"/>
                <a:gd name="connsiteY24" fmla="*/ 505241 h 956720"/>
                <a:gd name="connsiteX25" fmla="*/ 362072 w 956720"/>
                <a:gd name="connsiteY25" fmla="*/ 493791 h 956720"/>
                <a:gd name="connsiteX26" fmla="*/ 401205 w 956720"/>
                <a:gd name="connsiteY26" fmla="*/ 532909 h 956720"/>
                <a:gd name="connsiteX27" fmla="*/ 389740 w 956720"/>
                <a:gd name="connsiteY27" fmla="*/ 560576 h 956720"/>
                <a:gd name="connsiteX28" fmla="*/ 269486 w 956720"/>
                <a:gd name="connsiteY28" fmla="*/ 680830 h 956720"/>
                <a:gd name="connsiteX29" fmla="*/ 246896 w 956720"/>
                <a:gd name="connsiteY29" fmla="*/ 735394 h 956720"/>
                <a:gd name="connsiteX30" fmla="*/ 246896 w 956720"/>
                <a:gd name="connsiteY30" fmla="*/ 771548 h 956720"/>
                <a:gd name="connsiteX31" fmla="*/ 61770 w 956720"/>
                <a:gd name="connsiteY31" fmla="*/ 771548 h 956720"/>
                <a:gd name="connsiteX32" fmla="*/ 277757 w 956720"/>
                <a:gd name="connsiteY32" fmla="*/ 925858 h 956720"/>
                <a:gd name="connsiteX33" fmla="*/ 30862 w 956720"/>
                <a:gd name="connsiteY33" fmla="*/ 925858 h 956720"/>
                <a:gd name="connsiteX34" fmla="*/ 30862 w 956720"/>
                <a:gd name="connsiteY34" fmla="*/ 802410 h 956720"/>
                <a:gd name="connsiteX35" fmla="*/ 277757 w 956720"/>
                <a:gd name="connsiteY35" fmla="*/ 802410 h 956720"/>
                <a:gd name="connsiteX36" fmla="*/ 925858 w 956720"/>
                <a:gd name="connsiteY36" fmla="*/ 833272 h 956720"/>
                <a:gd name="connsiteX37" fmla="*/ 308619 w 956720"/>
                <a:gd name="connsiteY37" fmla="*/ 833272 h 956720"/>
                <a:gd name="connsiteX38" fmla="*/ 308619 w 956720"/>
                <a:gd name="connsiteY38" fmla="*/ 771548 h 956720"/>
                <a:gd name="connsiteX39" fmla="*/ 277757 w 956720"/>
                <a:gd name="connsiteY39" fmla="*/ 771548 h 956720"/>
                <a:gd name="connsiteX40" fmla="*/ 277757 w 956720"/>
                <a:gd name="connsiteY40" fmla="*/ 735394 h 956720"/>
                <a:gd name="connsiteX41" fmla="*/ 291306 w 956720"/>
                <a:gd name="connsiteY41" fmla="*/ 702649 h 956720"/>
                <a:gd name="connsiteX42" fmla="*/ 411559 w 956720"/>
                <a:gd name="connsiteY42" fmla="*/ 582396 h 956720"/>
                <a:gd name="connsiteX43" fmla="*/ 432067 w 956720"/>
                <a:gd name="connsiteY43" fmla="*/ 532909 h 956720"/>
                <a:gd name="connsiteX44" fmla="*/ 362072 w 956720"/>
                <a:gd name="connsiteY44" fmla="*/ 462929 h 956720"/>
                <a:gd name="connsiteX45" fmla="*/ 312585 w 956720"/>
                <a:gd name="connsiteY45" fmla="*/ 483421 h 956720"/>
                <a:gd name="connsiteX46" fmla="*/ 238625 w 956720"/>
                <a:gd name="connsiteY46" fmla="*/ 557382 h 956720"/>
                <a:gd name="connsiteX47" fmla="*/ 216034 w 956720"/>
                <a:gd name="connsiteY47" fmla="*/ 569711 h 956720"/>
                <a:gd name="connsiteX48" fmla="*/ 216034 w 956720"/>
                <a:gd name="connsiteY48" fmla="*/ 246896 h 956720"/>
                <a:gd name="connsiteX49" fmla="*/ 432067 w 956720"/>
                <a:gd name="connsiteY49" fmla="*/ 246896 h 956720"/>
                <a:gd name="connsiteX50" fmla="*/ 432067 w 956720"/>
                <a:gd name="connsiteY50" fmla="*/ 30862 h 956720"/>
                <a:gd name="connsiteX51" fmla="*/ 925858 w 956720"/>
                <a:gd name="connsiteY51" fmla="*/ 30862 h 95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56720" h="956720">
                  <a:moveTo>
                    <a:pt x="956720" y="0"/>
                  </a:moveTo>
                  <a:lnTo>
                    <a:pt x="410248" y="0"/>
                  </a:lnTo>
                  <a:lnTo>
                    <a:pt x="185172" y="225076"/>
                  </a:lnTo>
                  <a:lnTo>
                    <a:pt x="185172" y="260104"/>
                  </a:lnTo>
                  <a:cubicBezTo>
                    <a:pt x="178953" y="263854"/>
                    <a:pt x="173043" y="268067"/>
                    <a:pt x="167874" y="273236"/>
                  </a:cubicBezTo>
                  <a:lnTo>
                    <a:pt x="89623" y="351487"/>
                  </a:lnTo>
                  <a:cubicBezTo>
                    <a:pt x="51725" y="389370"/>
                    <a:pt x="30862" y="439767"/>
                    <a:pt x="30862" y="493344"/>
                  </a:cubicBezTo>
                  <a:lnTo>
                    <a:pt x="30908" y="771548"/>
                  </a:lnTo>
                  <a:lnTo>
                    <a:pt x="0" y="771548"/>
                  </a:lnTo>
                  <a:lnTo>
                    <a:pt x="0" y="956720"/>
                  </a:lnTo>
                  <a:lnTo>
                    <a:pt x="308619" y="956720"/>
                  </a:lnTo>
                  <a:lnTo>
                    <a:pt x="308619" y="864134"/>
                  </a:lnTo>
                  <a:lnTo>
                    <a:pt x="956720" y="864134"/>
                  </a:lnTo>
                  <a:close/>
                  <a:moveTo>
                    <a:pt x="401205" y="52681"/>
                  </a:moveTo>
                  <a:lnTo>
                    <a:pt x="401205" y="216034"/>
                  </a:lnTo>
                  <a:lnTo>
                    <a:pt x="237853" y="216034"/>
                  </a:lnTo>
                  <a:close/>
                  <a:moveTo>
                    <a:pt x="61724" y="493344"/>
                  </a:moveTo>
                  <a:cubicBezTo>
                    <a:pt x="61724" y="448007"/>
                    <a:pt x="79377" y="405372"/>
                    <a:pt x="111442" y="373306"/>
                  </a:cubicBezTo>
                  <a:lnTo>
                    <a:pt x="185172" y="299577"/>
                  </a:lnTo>
                  <a:lnTo>
                    <a:pt x="185172" y="570946"/>
                  </a:lnTo>
                  <a:lnTo>
                    <a:pt x="154310" y="570946"/>
                  </a:lnTo>
                  <a:lnTo>
                    <a:pt x="154310" y="601808"/>
                  </a:lnTo>
                  <a:lnTo>
                    <a:pt x="205895" y="601808"/>
                  </a:lnTo>
                  <a:cubicBezTo>
                    <a:pt x="226496" y="601808"/>
                    <a:pt x="245877" y="593768"/>
                    <a:pt x="260444" y="579201"/>
                  </a:cubicBezTo>
                  <a:lnTo>
                    <a:pt x="334405" y="505241"/>
                  </a:lnTo>
                  <a:cubicBezTo>
                    <a:pt x="341703" y="497973"/>
                    <a:pt x="351780" y="493791"/>
                    <a:pt x="362072" y="493791"/>
                  </a:cubicBezTo>
                  <a:cubicBezTo>
                    <a:pt x="383645" y="493791"/>
                    <a:pt x="401205" y="511351"/>
                    <a:pt x="401205" y="532909"/>
                  </a:cubicBezTo>
                  <a:cubicBezTo>
                    <a:pt x="401205" y="543355"/>
                    <a:pt x="397131" y="553169"/>
                    <a:pt x="389740" y="560576"/>
                  </a:cubicBezTo>
                  <a:lnTo>
                    <a:pt x="269486" y="680830"/>
                  </a:lnTo>
                  <a:cubicBezTo>
                    <a:pt x="254920" y="695397"/>
                    <a:pt x="246896" y="714778"/>
                    <a:pt x="246896" y="735394"/>
                  </a:cubicBezTo>
                  <a:lnTo>
                    <a:pt x="246896" y="771548"/>
                  </a:lnTo>
                  <a:lnTo>
                    <a:pt x="61770" y="771548"/>
                  </a:lnTo>
                  <a:close/>
                  <a:moveTo>
                    <a:pt x="277757" y="925858"/>
                  </a:moveTo>
                  <a:lnTo>
                    <a:pt x="30862" y="925858"/>
                  </a:lnTo>
                  <a:lnTo>
                    <a:pt x="30862" y="802410"/>
                  </a:lnTo>
                  <a:lnTo>
                    <a:pt x="277757" y="802410"/>
                  </a:lnTo>
                  <a:close/>
                  <a:moveTo>
                    <a:pt x="925858" y="833272"/>
                  </a:moveTo>
                  <a:lnTo>
                    <a:pt x="308619" y="833272"/>
                  </a:lnTo>
                  <a:lnTo>
                    <a:pt x="308619" y="771548"/>
                  </a:lnTo>
                  <a:lnTo>
                    <a:pt x="277757" y="771548"/>
                  </a:lnTo>
                  <a:lnTo>
                    <a:pt x="277757" y="735394"/>
                  </a:lnTo>
                  <a:cubicBezTo>
                    <a:pt x="277757" y="723018"/>
                    <a:pt x="282572" y="711383"/>
                    <a:pt x="291306" y="702649"/>
                  </a:cubicBezTo>
                  <a:lnTo>
                    <a:pt x="411559" y="582396"/>
                  </a:lnTo>
                  <a:cubicBezTo>
                    <a:pt x="424784" y="569187"/>
                    <a:pt x="432067" y="551595"/>
                    <a:pt x="432067" y="532909"/>
                  </a:cubicBezTo>
                  <a:cubicBezTo>
                    <a:pt x="432067" y="494316"/>
                    <a:pt x="400665" y="462929"/>
                    <a:pt x="362072" y="462929"/>
                  </a:cubicBezTo>
                  <a:cubicBezTo>
                    <a:pt x="343385" y="462929"/>
                    <a:pt x="325809" y="470212"/>
                    <a:pt x="312585" y="483421"/>
                  </a:cubicBezTo>
                  <a:lnTo>
                    <a:pt x="238625" y="557382"/>
                  </a:lnTo>
                  <a:cubicBezTo>
                    <a:pt x="232437" y="563570"/>
                    <a:pt x="224505" y="567782"/>
                    <a:pt x="216034" y="569711"/>
                  </a:cubicBezTo>
                  <a:lnTo>
                    <a:pt x="216034" y="246896"/>
                  </a:lnTo>
                  <a:lnTo>
                    <a:pt x="432067" y="246896"/>
                  </a:lnTo>
                  <a:lnTo>
                    <a:pt x="432067" y="30862"/>
                  </a:lnTo>
                  <a:lnTo>
                    <a:pt x="925858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44EDB97-9F4B-4D66-9D99-45E3B946E099}"/>
                </a:ext>
              </a:extLst>
            </p:cNvPr>
            <p:cNvSpPr/>
            <p:nvPr/>
          </p:nvSpPr>
          <p:spPr>
            <a:xfrm>
              <a:off x="2680251" y="5103176"/>
              <a:ext cx="506567" cy="413982"/>
            </a:xfrm>
            <a:custGeom>
              <a:avLst/>
              <a:gdLst>
                <a:gd name="connsiteX0" fmla="*/ 0 w 506567"/>
                <a:gd name="connsiteY0" fmla="*/ 253284 h 413982"/>
                <a:gd name="connsiteX1" fmla="*/ 160698 w 506567"/>
                <a:gd name="connsiteY1" fmla="*/ 413982 h 413982"/>
                <a:gd name="connsiteX2" fmla="*/ 506568 w 506567"/>
                <a:gd name="connsiteY2" fmla="*/ 68112 h 413982"/>
                <a:gd name="connsiteX3" fmla="*/ 438456 w 506567"/>
                <a:gd name="connsiteY3" fmla="*/ 0 h 413982"/>
                <a:gd name="connsiteX4" fmla="*/ 160698 w 506567"/>
                <a:gd name="connsiteY4" fmla="*/ 277757 h 413982"/>
                <a:gd name="connsiteX5" fmla="*/ 68112 w 506567"/>
                <a:gd name="connsiteY5" fmla="*/ 185172 h 413982"/>
                <a:gd name="connsiteX6" fmla="*/ 438456 w 506567"/>
                <a:gd name="connsiteY6" fmla="*/ 43639 h 413982"/>
                <a:gd name="connsiteX7" fmla="*/ 462929 w 506567"/>
                <a:gd name="connsiteY7" fmla="*/ 68112 h 413982"/>
                <a:gd name="connsiteX8" fmla="*/ 160698 w 506567"/>
                <a:gd name="connsiteY8" fmla="*/ 370343 h 413982"/>
                <a:gd name="connsiteX9" fmla="*/ 43639 w 506567"/>
                <a:gd name="connsiteY9" fmla="*/ 253284 h 413982"/>
                <a:gd name="connsiteX10" fmla="*/ 68112 w 506567"/>
                <a:gd name="connsiteY10" fmla="*/ 228810 h 413982"/>
                <a:gd name="connsiteX11" fmla="*/ 160698 w 506567"/>
                <a:gd name="connsiteY11" fmla="*/ 321396 h 4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567" h="413982">
                  <a:moveTo>
                    <a:pt x="0" y="253284"/>
                  </a:moveTo>
                  <a:lnTo>
                    <a:pt x="160698" y="413982"/>
                  </a:lnTo>
                  <a:lnTo>
                    <a:pt x="506568" y="68112"/>
                  </a:lnTo>
                  <a:lnTo>
                    <a:pt x="438456" y="0"/>
                  </a:lnTo>
                  <a:lnTo>
                    <a:pt x="160698" y="277757"/>
                  </a:lnTo>
                  <a:lnTo>
                    <a:pt x="68112" y="185172"/>
                  </a:lnTo>
                  <a:close/>
                  <a:moveTo>
                    <a:pt x="438456" y="43639"/>
                  </a:moveTo>
                  <a:lnTo>
                    <a:pt x="462929" y="68112"/>
                  </a:lnTo>
                  <a:lnTo>
                    <a:pt x="160698" y="370343"/>
                  </a:lnTo>
                  <a:lnTo>
                    <a:pt x="43639" y="253284"/>
                  </a:lnTo>
                  <a:lnTo>
                    <a:pt x="68112" y="228810"/>
                  </a:lnTo>
                  <a:lnTo>
                    <a:pt x="160698" y="32139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4B46390-BEAF-4C6D-9022-A4F6197AB45D}"/>
                </a:ext>
              </a:extLst>
            </p:cNvPr>
            <p:cNvSpPr/>
            <p:nvPr/>
          </p:nvSpPr>
          <p:spPr>
            <a:xfrm>
              <a:off x="2748364" y="5557062"/>
              <a:ext cx="432067" cy="277757"/>
            </a:xfrm>
            <a:custGeom>
              <a:avLst/>
              <a:gdLst>
                <a:gd name="connsiteX0" fmla="*/ 0 w 432067"/>
                <a:gd name="connsiteY0" fmla="*/ 277757 h 277757"/>
                <a:gd name="connsiteX1" fmla="*/ 432067 w 432067"/>
                <a:gd name="connsiteY1" fmla="*/ 277757 h 277757"/>
                <a:gd name="connsiteX2" fmla="*/ 432067 w 432067"/>
                <a:gd name="connsiteY2" fmla="*/ 0 h 277757"/>
                <a:gd name="connsiteX3" fmla="*/ 0 w 432067"/>
                <a:gd name="connsiteY3" fmla="*/ 0 h 277757"/>
                <a:gd name="connsiteX4" fmla="*/ 30862 w 432067"/>
                <a:gd name="connsiteY4" fmla="*/ 30862 h 277757"/>
                <a:gd name="connsiteX5" fmla="*/ 401205 w 432067"/>
                <a:gd name="connsiteY5" fmla="*/ 30862 h 277757"/>
                <a:gd name="connsiteX6" fmla="*/ 401205 w 432067"/>
                <a:gd name="connsiteY6" fmla="*/ 246896 h 277757"/>
                <a:gd name="connsiteX7" fmla="*/ 30862 w 432067"/>
                <a:gd name="connsiteY7" fmla="*/ 246896 h 27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67" h="277757">
                  <a:moveTo>
                    <a:pt x="0" y="277757"/>
                  </a:moveTo>
                  <a:lnTo>
                    <a:pt x="432067" y="277757"/>
                  </a:lnTo>
                  <a:lnTo>
                    <a:pt x="432067" y="0"/>
                  </a:lnTo>
                  <a:lnTo>
                    <a:pt x="0" y="0"/>
                  </a:lnTo>
                  <a:close/>
                  <a:moveTo>
                    <a:pt x="30862" y="30862"/>
                  </a:moveTo>
                  <a:lnTo>
                    <a:pt x="401205" y="30862"/>
                  </a:lnTo>
                  <a:lnTo>
                    <a:pt x="401205" y="246896"/>
                  </a:lnTo>
                  <a:lnTo>
                    <a:pt x="30862" y="24689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AFFAEE9-C5AF-43A9-A75E-E5EC8786D25F}"/>
                </a:ext>
              </a:extLst>
            </p:cNvPr>
            <p:cNvSpPr/>
            <p:nvPr/>
          </p:nvSpPr>
          <p:spPr>
            <a:xfrm>
              <a:off x="2810087" y="561878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75EC9487-83DF-419B-87DC-69B8CBBDC5A9}"/>
                </a:ext>
              </a:extLst>
            </p:cNvPr>
            <p:cNvSpPr/>
            <p:nvPr/>
          </p:nvSpPr>
          <p:spPr>
            <a:xfrm>
              <a:off x="2871811" y="561878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977C4186-F770-4F91-9BA4-C341E7290721}"/>
                </a:ext>
              </a:extLst>
            </p:cNvPr>
            <p:cNvSpPr/>
            <p:nvPr/>
          </p:nvSpPr>
          <p:spPr>
            <a:xfrm>
              <a:off x="2933535" y="5618786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A25662E-8964-4039-ABF4-A71EF0194CAF}"/>
                </a:ext>
              </a:extLst>
            </p:cNvPr>
            <p:cNvSpPr/>
            <p:nvPr/>
          </p:nvSpPr>
          <p:spPr>
            <a:xfrm>
              <a:off x="2810087" y="5680510"/>
              <a:ext cx="308619" cy="30861"/>
            </a:xfrm>
            <a:custGeom>
              <a:avLst/>
              <a:gdLst>
                <a:gd name="connsiteX0" fmla="*/ 0 w 308619"/>
                <a:gd name="connsiteY0" fmla="*/ 0 h 30861"/>
                <a:gd name="connsiteX1" fmla="*/ 308619 w 308619"/>
                <a:gd name="connsiteY1" fmla="*/ 0 h 30861"/>
                <a:gd name="connsiteX2" fmla="*/ 308619 w 308619"/>
                <a:gd name="connsiteY2" fmla="*/ 30862 h 30861"/>
                <a:gd name="connsiteX3" fmla="*/ 0 w 308619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9" h="30861">
                  <a:moveTo>
                    <a:pt x="0" y="0"/>
                  </a:moveTo>
                  <a:lnTo>
                    <a:pt x="308619" y="0"/>
                  </a:lnTo>
                  <a:lnTo>
                    <a:pt x="308619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9571424E-A79E-43FF-9D47-0F916134020C}"/>
                </a:ext>
              </a:extLst>
            </p:cNvPr>
            <p:cNvSpPr/>
            <p:nvPr/>
          </p:nvSpPr>
          <p:spPr>
            <a:xfrm>
              <a:off x="2810087" y="5742234"/>
              <a:ext cx="308619" cy="30861"/>
            </a:xfrm>
            <a:custGeom>
              <a:avLst/>
              <a:gdLst>
                <a:gd name="connsiteX0" fmla="*/ 0 w 308619"/>
                <a:gd name="connsiteY0" fmla="*/ 0 h 30861"/>
                <a:gd name="connsiteX1" fmla="*/ 308619 w 308619"/>
                <a:gd name="connsiteY1" fmla="*/ 0 h 30861"/>
                <a:gd name="connsiteX2" fmla="*/ 308619 w 308619"/>
                <a:gd name="connsiteY2" fmla="*/ 30862 h 30861"/>
                <a:gd name="connsiteX3" fmla="*/ 0 w 308619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9" h="30861">
                  <a:moveTo>
                    <a:pt x="0" y="0"/>
                  </a:moveTo>
                  <a:lnTo>
                    <a:pt x="308619" y="0"/>
                  </a:lnTo>
                  <a:lnTo>
                    <a:pt x="308619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80B2DE8-1C7A-47A2-9B5B-13E944185128}"/>
                </a:ext>
              </a:extLst>
            </p:cNvPr>
            <p:cNvSpPr/>
            <p:nvPr/>
          </p:nvSpPr>
          <p:spPr>
            <a:xfrm>
              <a:off x="2748364" y="5094133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CB6A288-03C1-426B-BEBB-D9F3DD8C852A}"/>
                </a:ext>
              </a:extLst>
            </p:cNvPr>
            <p:cNvSpPr/>
            <p:nvPr/>
          </p:nvSpPr>
          <p:spPr>
            <a:xfrm>
              <a:off x="2748364" y="5155857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F5243BE-3E2B-4CCB-B751-AF736E2549F3}"/>
                </a:ext>
              </a:extLst>
            </p:cNvPr>
            <p:cNvSpPr/>
            <p:nvPr/>
          </p:nvSpPr>
          <p:spPr>
            <a:xfrm>
              <a:off x="2748364" y="5217581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3AD554A6-1EDA-4E19-8006-D228ADCF2224}"/>
                </a:ext>
              </a:extLst>
            </p:cNvPr>
            <p:cNvSpPr/>
            <p:nvPr/>
          </p:nvSpPr>
          <p:spPr>
            <a:xfrm>
              <a:off x="3149569" y="5495339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FD63908-DFE9-4F34-AAD2-5181A9FFFF9E}"/>
                </a:ext>
              </a:extLst>
            </p:cNvPr>
            <p:cNvSpPr/>
            <p:nvPr/>
          </p:nvSpPr>
          <p:spPr>
            <a:xfrm>
              <a:off x="3149569" y="5433615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07051F52-EA82-4D25-A7F4-D465DFDD78B5}"/>
                </a:ext>
              </a:extLst>
            </p:cNvPr>
            <p:cNvSpPr/>
            <p:nvPr/>
          </p:nvSpPr>
          <p:spPr>
            <a:xfrm>
              <a:off x="3149569" y="5371891"/>
              <a:ext cx="30861" cy="30861"/>
            </a:xfrm>
            <a:custGeom>
              <a:avLst/>
              <a:gdLst>
                <a:gd name="connsiteX0" fmla="*/ 0 w 30861"/>
                <a:gd name="connsiteY0" fmla="*/ 0 h 30861"/>
                <a:gd name="connsiteX1" fmla="*/ 30862 w 30861"/>
                <a:gd name="connsiteY1" fmla="*/ 0 h 30861"/>
                <a:gd name="connsiteX2" fmla="*/ 30862 w 30861"/>
                <a:gd name="connsiteY2" fmla="*/ 30862 h 30861"/>
                <a:gd name="connsiteX3" fmla="*/ 0 w 30861"/>
                <a:gd name="connsiteY3" fmla="*/ 30862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1" h="30861">
                  <a:moveTo>
                    <a:pt x="0" y="0"/>
                  </a:moveTo>
                  <a:lnTo>
                    <a:pt x="30862" y="0"/>
                  </a:lnTo>
                  <a:lnTo>
                    <a:pt x="30862" y="30862"/>
                  </a:lnTo>
                  <a:lnTo>
                    <a:pt x="0" y="3086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96F78A7-37E5-490E-9461-50C0B7D1B3EC}"/>
              </a:ext>
            </a:extLst>
          </p:cNvPr>
          <p:cNvSpPr/>
          <p:nvPr/>
        </p:nvSpPr>
        <p:spPr>
          <a:xfrm>
            <a:off x="341802" y="1737360"/>
            <a:ext cx="2200656" cy="430016"/>
          </a:xfrm>
          <a:prstGeom prst="roundRect">
            <a:avLst>
              <a:gd name="adj" fmla="val 50000"/>
            </a:avLst>
          </a:prstGeom>
          <a:gradFill>
            <a:gsLst>
              <a:gs pos="72000">
                <a:schemeClr val="accent1">
                  <a:alpha val="23000"/>
                </a:schemeClr>
              </a:gs>
              <a:gs pos="12000">
                <a:schemeClr val="accent2">
                  <a:alpha val="74000"/>
                </a:schemeClr>
              </a:gs>
              <a:gs pos="40000">
                <a:schemeClr val="accent1">
                  <a:alpha val="64000"/>
                </a:schemeClr>
              </a:gs>
              <a:gs pos="96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C73E836-C72D-4D1B-9D9E-F59049C84228}"/>
              </a:ext>
            </a:extLst>
          </p:cNvPr>
          <p:cNvSpPr/>
          <p:nvPr/>
        </p:nvSpPr>
        <p:spPr>
          <a:xfrm>
            <a:off x="669607" y="1808368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8AFA54-B687-49FC-9F48-3C923FB0F48E}"/>
              </a:ext>
            </a:extLst>
          </p:cNvPr>
          <p:cNvSpPr txBox="1"/>
          <p:nvPr/>
        </p:nvSpPr>
        <p:spPr>
          <a:xfrm>
            <a:off x="676351" y="1778177"/>
            <a:ext cx="2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E6F5624-CD0D-4618-873F-B77F6897CEEB}"/>
              </a:ext>
            </a:extLst>
          </p:cNvPr>
          <p:cNvSpPr/>
          <p:nvPr/>
        </p:nvSpPr>
        <p:spPr>
          <a:xfrm>
            <a:off x="638333" y="1777094"/>
            <a:ext cx="350548" cy="35054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0B466CC-FFD7-45FB-AF21-2810069AB027}"/>
              </a:ext>
            </a:extLst>
          </p:cNvPr>
          <p:cNvSpPr txBox="1"/>
          <p:nvPr/>
        </p:nvSpPr>
        <p:spPr>
          <a:xfrm>
            <a:off x="998748" y="1767702"/>
            <a:ext cx="103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F284427-C24B-449F-B94B-1ED0879F8EB6}"/>
              </a:ext>
            </a:extLst>
          </p:cNvPr>
          <p:cNvSpPr/>
          <p:nvPr/>
        </p:nvSpPr>
        <p:spPr>
          <a:xfrm>
            <a:off x="4216400" y="1737360"/>
            <a:ext cx="2200656" cy="430016"/>
          </a:xfrm>
          <a:prstGeom prst="roundRect">
            <a:avLst>
              <a:gd name="adj" fmla="val 50000"/>
            </a:avLst>
          </a:prstGeom>
          <a:gradFill>
            <a:gsLst>
              <a:gs pos="72000">
                <a:schemeClr val="accent1">
                  <a:alpha val="23000"/>
                </a:schemeClr>
              </a:gs>
              <a:gs pos="12000">
                <a:schemeClr val="accent2">
                  <a:alpha val="74000"/>
                </a:schemeClr>
              </a:gs>
              <a:gs pos="40000">
                <a:schemeClr val="accent1">
                  <a:alpha val="64000"/>
                </a:schemeClr>
              </a:gs>
              <a:gs pos="96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F893BA8-A8FD-4E02-854C-98783C681C66}"/>
              </a:ext>
            </a:extLst>
          </p:cNvPr>
          <p:cNvSpPr/>
          <p:nvPr/>
        </p:nvSpPr>
        <p:spPr>
          <a:xfrm>
            <a:off x="4544205" y="1808368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D0AED8-D714-409B-9CAE-BE97DCB3747C}"/>
              </a:ext>
            </a:extLst>
          </p:cNvPr>
          <p:cNvSpPr txBox="1"/>
          <p:nvPr/>
        </p:nvSpPr>
        <p:spPr>
          <a:xfrm>
            <a:off x="4525971" y="1771080"/>
            <a:ext cx="2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8327D77-8790-4A76-B3B6-FDEA6B0B8B62}"/>
              </a:ext>
            </a:extLst>
          </p:cNvPr>
          <p:cNvSpPr/>
          <p:nvPr/>
        </p:nvSpPr>
        <p:spPr>
          <a:xfrm>
            <a:off x="4512931" y="1777094"/>
            <a:ext cx="350548" cy="35054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C95D301-A6F3-4BCC-B2ED-7406403EA2C5}"/>
              </a:ext>
            </a:extLst>
          </p:cNvPr>
          <p:cNvSpPr txBox="1"/>
          <p:nvPr/>
        </p:nvSpPr>
        <p:spPr>
          <a:xfrm>
            <a:off x="4873346" y="1767702"/>
            <a:ext cx="103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ADFCB20-15A2-43B1-86EC-B2EF4F1A18E0}"/>
              </a:ext>
            </a:extLst>
          </p:cNvPr>
          <p:cNvSpPr/>
          <p:nvPr/>
        </p:nvSpPr>
        <p:spPr>
          <a:xfrm>
            <a:off x="8129998" y="1737360"/>
            <a:ext cx="2200656" cy="430016"/>
          </a:xfrm>
          <a:prstGeom prst="roundRect">
            <a:avLst>
              <a:gd name="adj" fmla="val 50000"/>
            </a:avLst>
          </a:prstGeom>
          <a:gradFill>
            <a:gsLst>
              <a:gs pos="72000">
                <a:schemeClr val="accent1">
                  <a:alpha val="23000"/>
                </a:schemeClr>
              </a:gs>
              <a:gs pos="12000">
                <a:schemeClr val="accent2">
                  <a:alpha val="74000"/>
                </a:schemeClr>
              </a:gs>
              <a:gs pos="40000">
                <a:schemeClr val="accent1">
                  <a:alpha val="64000"/>
                </a:schemeClr>
              </a:gs>
              <a:gs pos="96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35F0BBB-DD39-44AD-B9A2-BAB551C73140}"/>
              </a:ext>
            </a:extLst>
          </p:cNvPr>
          <p:cNvSpPr/>
          <p:nvPr/>
        </p:nvSpPr>
        <p:spPr>
          <a:xfrm>
            <a:off x="8457803" y="1808368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E64AC5D-25CB-4EC5-B764-BD452929B66A}"/>
              </a:ext>
            </a:extLst>
          </p:cNvPr>
          <p:cNvSpPr txBox="1"/>
          <p:nvPr/>
        </p:nvSpPr>
        <p:spPr>
          <a:xfrm>
            <a:off x="8435262" y="1778177"/>
            <a:ext cx="2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496E343B-A047-48FE-94A9-630841C73D40}"/>
              </a:ext>
            </a:extLst>
          </p:cNvPr>
          <p:cNvSpPr/>
          <p:nvPr/>
        </p:nvSpPr>
        <p:spPr>
          <a:xfrm>
            <a:off x="8426529" y="1777094"/>
            <a:ext cx="350548" cy="350548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44F7E20-6BD5-4A9A-A4BA-259117C61423}"/>
              </a:ext>
            </a:extLst>
          </p:cNvPr>
          <p:cNvSpPr txBox="1"/>
          <p:nvPr/>
        </p:nvSpPr>
        <p:spPr>
          <a:xfrm>
            <a:off x="8786944" y="1767702"/>
            <a:ext cx="103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7A5120A-1394-4031-911F-B8297B70764D}"/>
              </a:ext>
            </a:extLst>
          </p:cNvPr>
          <p:cNvSpPr txBox="1"/>
          <p:nvPr/>
        </p:nvSpPr>
        <p:spPr>
          <a:xfrm>
            <a:off x="760577" y="2799051"/>
            <a:ext cx="2882651" cy="173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坐落于湘西北历史文化名城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常德市，学校是湖南省人民政府举办、湖南省与常德市共建的全日制普通高等学校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DF8DC50-6F72-47A6-95E8-35205DF2F476}"/>
              </a:ext>
            </a:extLst>
          </p:cNvPr>
          <p:cNvSpPr txBox="1"/>
          <p:nvPr/>
        </p:nvSpPr>
        <p:spPr>
          <a:xfrm>
            <a:off x="4654675" y="2799051"/>
            <a:ext cx="2882651" cy="12598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被确定为国家“产教融合工程应用型本科规划高校”，入选国家大学生文化素质教育基地“湖南省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计划”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7A23B55-F969-4A4B-9E42-5D57576102A5}"/>
              </a:ext>
            </a:extLst>
          </p:cNvPr>
          <p:cNvSpPr txBox="1"/>
          <p:nvPr/>
        </p:nvSpPr>
        <p:spPr>
          <a:xfrm>
            <a:off x="8548772" y="2799051"/>
            <a:ext cx="2882651" cy="173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2017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年被湖南省教育厅确定为新增硕士学位授予立项建设单位，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2018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年被确认为湖南省“双一流”高水平应用特色学院</a:t>
            </a:r>
          </a:p>
        </p:txBody>
      </p:sp>
      <p:sp>
        <p:nvSpPr>
          <p:cNvPr id="107" name="标题 106">
            <a:extLst>
              <a:ext uri="{FF2B5EF4-FFF2-40B4-BE49-F238E27FC236}">
                <a16:creationId xmlns:a16="http://schemas.microsoft.com/office/drawing/2014/main" id="{3752AF46-E1EA-4DBF-A696-68A3041B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49"/>
            <a:ext cx="1792939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三栏文字页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73AF33B-32C6-4313-9092-58813784F2D1}"/>
              </a:ext>
            </a:extLst>
          </p:cNvPr>
          <p:cNvSpPr txBox="1">
            <a:spLocks/>
          </p:cNvSpPr>
          <p:nvPr/>
        </p:nvSpPr>
        <p:spPr>
          <a:xfrm>
            <a:off x="1052174" y="843494"/>
            <a:ext cx="2084084" cy="3029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rgbClr val="E5E5E5"/>
                </a:solidFill>
                <a:cs typeface="+mn-ea"/>
                <a:sym typeface="+mn-lt"/>
              </a:rPr>
              <a:t>THREE-COLUMN TEXT 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18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: 圆角 169">
            <a:extLst>
              <a:ext uri="{FF2B5EF4-FFF2-40B4-BE49-F238E27FC236}">
                <a16:creationId xmlns:a16="http://schemas.microsoft.com/office/drawing/2014/main" id="{35DDD6F6-2134-4BBC-8E27-15A64A65ECCE}"/>
              </a:ext>
            </a:extLst>
          </p:cNvPr>
          <p:cNvSpPr/>
          <p:nvPr/>
        </p:nvSpPr>
        <p:spPr>
          <a:xfrm flipH="1">
            <a:off x="11507641" y="2399557"/>
            <a:ext cx="821804" cy="974921"/>
          </a:xfrm>
          <a:prstGeom prst="roundRect">
            <a:avLst/>
          </a:prstGeom>
          <a:gradFill flip="none" rotWithShape="1">
            <a:gsLst>
              <a:gs pos="10000">
                <a:schemeClr val="accent2">
                  <a:alpha val="0"/>
                </a:schemeClr>
              </a:gs>
              <a:gs pos="67000">
                <a:schemeClr val="accent1">
                  <a:alpha val="35000"/>
                </a:schemeClr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9" name="矩形: 圆角 168">
            <a:extLst>
              <a:ext uri="{FF2B5EF4-FFF2-40B4-BE49-F238E27FC236}">
                <a16:creationId xmlns:a16="http://schemas.microsoft.com/office/drawing/2014/main" id="{0C129BD8-C07C-4630-831F-0A9DDC7D47B0}"/>
              </a:ext>
            </a:extLst>
          </p:cNvPr>
          <p:cNvSpPr/>
          <p:nvPr/>
        </p:nvSpPr>
        <p:spPr>
          <a:xfrm>
            <a:off x="-103245" y="4158726"/>
            <a:ext cx="821804" cy="974921"/>
          </a:xfrm>
          <a:prstGeom prst="roundRect">
            <a:avLst/>
          </a:prstGeom>
          <a:gradFill flip="none" rotWithShape="1">
            <a:gsLst>
              <a:gs pos="10000">
                <a:schemeClr val="accent2">
                  <a:alpha val="0"/>
                </a:schemeClr>
              </a:gs>
              <a:gs pos="67000">
                <a:schemeClr val="accent1">
                  <a:alpha val="35000"/>
                </a:schemeClr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773CB902-4389-4787-A3E9-8B30B44AD1E0}"/>
              </a:ext>
            </a:extLst>
          </p:cNvPr>
          <p:cNvSpPr/>
          <p:nvPr/>
        </p:nvSpPr>
        <p:spPr>
          <a:xfrm>
            <a:off x="509285" y="1668349"/>
            <a:ext cx="2391107" cy="3256032"/>
          </a:xfrm>
          <a:prstGeom prst="roundRect">
            <a:avLst>
              <a:gd name="adj" fmla="val 6117"/>
            </a:avLst>
          </a:prstGeom>
          <a:gradFill flip="none" rotWithShape="1">
            <a:gsLst>
              <a:gs pos="23000">
                <a:schemeClr val="accent2"/>
              </a:gs>
              <a:gs pos="5300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1F44B70-61A1-42C1-A9BE-BA35F4C09C2F}"/>
              </a:ext>
            </a:extLst>
          </p:cNvPr>
          <p:cNvSpPr/>
          <p:nvPr/>
        </p:nvSpPr>
        <p:spPr>
          <a:xfrm>
            <a:off x="509285" y="2130204"/>
            <a:ext cx="2391107" cy="3256032"/>
          </a:xfrm>
          <a:prstGeom prst="roundRect">
            <a:avLst>
              <a:gd name="adj" fmla="val 611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879FFFC7-8424-4EC2-B1F2-0E36367EC02D}"/>
              </a:ext>
            </a:extLst>
          </p:cNvPr>
          <p:cNvSpPr txBox="1"/>
          <p:nvPr/>
        </p:nvSpPr>
        <p:spPr>
          <a:xfrm>
            <a:off x="662499" y="2708828"/>
            <a:ext cx="2139815" cy="18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坐落于湘西北历史文化名城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常德市，学校是湖南省人民政府举办、湖南省与常德市共建的全日制普通高等学校</a:t>
            </a: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469183BF-83B3-4EDF-AC0D-DDCD36A5984A}"/>
              </a:ext>
            </a:extLst>
          </p:cNvPr>
          <p:cNvSpPr/>
          <p:nvPr/>
        </p:nvSpPr>
        <p:spPr>
          <a:xfrm>
            <a:off x="3436726" y="1668349"/>
            <a:ext cx="2391107" cy="3256032"/>
          </a:xfrm>
          <a:prstGeom prst="roundRect">
            <a:avLst>
              <a:gd name="adj" fmla="val 6117"/>
            </a:avLst>
          </a:prstGeom>
          <a:gradFill flip="none" rotWithShape="1">
            <a:gsLst>
              <a:gs pos="23000">
                <a:schemeClr val="accent2"/>
              </a:gs>
              <a:gs pos="53000">
                <a:schemeClr val="accent1"/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579EDB0A-C7B8-48EF-B5B5-37C6E7508CA6}"/>
              </a:ext>
            </a:extLst>
          </p:cNvPr>
          <p:cNvSpPr/>
          <p:nvPr/>
        </p:nvSpPr>
        <p:spPr>
          <a:xfrm>
            <a:off x="3436726" y="2130204"/>
            <a:ext cx="2391107" cy="3256032"/>
          </a:xfrm>
          <a:prstGeom prst="roundRect">
            <a:avLst>
              <a:gd name="adj" fmla="val 611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CB33B90-706E-4873-8BA6-ABCD7AB7AE21}"/>
              </a:ext>
            </a:extLst>
          </p:cNvPr>
          <p:cNvSpPr txBox="1"/>
          <p:nvPr/>
        </p:nvSpPr>
        <p:spPr>
          <a:xfrm>
            <a:off x="3755078" y="1699019"/>
            <a:ext cx="175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│小标题│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70452CCC-BF71-46E6-9B3F-ECB100B5768E}"/>
              </a:ext>
            </a:extLst>
          </p:cNvPr>
          <p:cNvSpPr txBox="1"/>
          <p:nvPr/>
        </p:nvSpPr>
        <p:spPr>
          <a:xfrm>
            <a:off x="3586154" y="2708828"/>
            <a:ext cx="2107632" cy="18380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被确定为国家“产教融合工程应用型本科规划高校”，入选国家大学生文化素质教育基地“湖南省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计划”</a:t>
            </a: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C2EE5B96-2707-4ED2-9963-AD26B5288EA1}"/>
              </a:ext>
            </a:extLst>
          </p:cNvPr>
          <p:cNvSpPr/>
          <p:nvPr/>
        </p:nvSpPr>
        <p:spPr>
          <a:xfrm>
            <a:off x="6364167" y="1668349"/>
            <a:ext cx="2391107" cy="3256032"/>
          </a:xfrm>
          <a:prstGeom prst="roundRect">
            <a:avLst>
              <a:gd name="adj" fmla="val 6117"/>
            </a:avLst>
          </a:prstGeom>
          <a:gradFill flip="none" rotWithShape="1">
            <a:gsLst>
              <a:gs pos="23000">
                <a:schemeClr val="accent2"/>
              </a:gs>
              <a:gs pos="53000">
                <a:schemeClr val="accent1"/>
              </a:gs>
              <a:gs pos="9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EDF2616D-01C7-4BEA-8719-FC996A474DCB}"/>
              </a:ext>
            </a:extLst>
          </p:cNvPr>
          <p:cNvSpPr/>
          <p:nvPr/>
        </p:nvSpPr>
        <p:spPr>
          <a:xfrm>
            <a:off x="6364167" y="2130204"/>
            <a:ext cx="2391107" cy="3256032"/>
          </a:xfrm>
          <a:prstGeom prst="roundRect">
            <a:avLst>
              <a:gd name="adj" fmla="val 611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5D2FC9D4-6727-42C9-8EA1-4C8CE3BBC35B}"/>
              </a:ext>
            </a:extLst>
          </p:cNvPr>
          <p:cNvSpPr txBox="1"/>
          <p:nvPr/>
        </p:nvSpPr>
        <p:spPr>
          <a:xfrm>
            <a:off x="6550308" y="2708828"/>
            <a:ext cx="2033707" cy="18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2017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年被湖南省教育厅确定为新增硕士学位授予立项建设单位，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年被确认为湖南省“双一流”高水平应用特色学院</a:t>
            </a:r>
          </a:p>
        </p:txBody>
      </p:sp>
      <p:sp>
        <p:nvSpPr>
          <p:cNvPr id="124" name="矩形: 圆角 123">
            <a:extLst>
              <a:ext uri="{FF2B5EF4-FFF2-40B4-BE49-F238E27FC236}">
                <a16:creationId xmlns:a16="http://schemas.microsoft.com/office/drawing/2014/main" id="{05422C4C-971B-4344-B402-72E70FC3AAC8}"/>
              </a:ext>
            </a:extLst>
          </p:cNvPr>
          <p:cNvSpPr/>
          <p:nvPr/>
        </p:nvSpPr>
        <p:spPr>
          <a:xfrm>
            <a:off x="9291608" y="1668349"/>
            <a:ext cx="2391107" cy="3256032"/>
          </a:xfrm>
          <a:prstGeom prst="roundRect">
            <a:avLst>
              <a:gd name="adj" fmla="val 6117"/>
            </a:avLst>
          </a:prstGeom>
          <a:gradFill flip="none" rotWithShape="1">
            <a:gsLst>
              <a:gs pos="23000">
                <a:schemeClr val="accent2"/>
              </a:gs>
              <a:gs pos="53000">
                <a:schemeClr val="accent1"/>
              </a:gs>
              <a:gs pos="92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F4F2A552-252C-4C7C-9740-F28F0658AC7E}"/>
              </a:ext>
            </a:extLst>
          </p:cNvPr>
          <p:cNvSpPr/>
          <p:nvPr/>
        </p:nvSpPr>
        <p:spPr>
          <a:xfrm>
            <a:off x="9291608" y="2130204"/>
            <a:ext cx="2391107" cy="3256032"/>
          </a:xfrm>
          <a:prstGeom prst="roundRect">
            <a:avLst>
              <a:gd name="adj" fmla="val 611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E1FD378B-A34D-4AF1-83C1-5FC00FD7C0AD}"/>
              </a:ext>
            </a:extLst>
          </p:cNvPr>
          <p:cNvGrpSpPr/>
          <p:nvPr/>
        </p:nvGrpSpPr>
        <p:grpSpPr>
          <a:xfrm>
            <a:off x="7596629" y="4202265"/>
            <a:ext cx="987386" cy="987386"/>
            <a:chOff x="2170087" y="915201"/>
            <a:chExt cx="987386" cy="987386"/>
          </a:xfrm>
          <a:solidFill>
            <a:schemeClr val="accent1">
              <a:alpha val="6000"/>
            </a:schemeClr>
          </a:solidFill>
        </p:grpSpPr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EEC6B0F8-85AD-46A2-985F-1F255B09121B}"/>
                </a:ext>
              </a:extLst>
            </p:cNvPr>
            <p:cNvSpPr/>
            <p:nvPr/>
          </p:nvSpPr>
          <p:spPr>
            <a:xfrm>
              <a:off x="2555784" y="1300898"/>
              <a:ext cx="215990" cy="215990"/>
            </a:xfrm>
            <a:custGeom>
              <a:avLst/>
              <a:gdLst>
                <a:gd name="connsiteX0" fmla="*/ 107995 w 215990"/>
                <a:gd name="connsiteY0" fmla="*/ 215991 h 215990"/>
                <a:gd name="connsiteX1" fmla="*/ 215991 w 215990"/>
                <a:gd name="connsiteY1" fmla="*/ 107995 h 215990"/>
                <a:gd name="connsiteX2" fmla="*/ 107995 w 215990"/>
                <a:gd name="connsiteY2" fmla="*/ 0 h 215990"/>
                <a:gd name="connsiteX3" fmla="*/ 0 w 215990"/>
                <a:gd name="connsiteY3" fmla="*/ 107995 h 215990"/>
                <a:gd name="connsiteX4" fmla="*/ 107995 w 215990"/>
                <a:gd name="connsiteY4" fmla="*/ 215991 h 215990"/>
                <a:gd name="connsiteX5" fmla="*/ 107995 w 215990"/>
                <a:gd name="connsiteY5" fmla="*/ 30856 h 215990"/>
                <a:gd name="connsiteX6" fmla="*/ 185135 w 215990"/>
                <a:gd name="connsiteY6" fmla="*/ 107995 h 215990"/>
                <a:gd name="connsiteX7" fmla="*/ 107995 w 215990"/>
                <a:gd name="connsiteY7" fmla="*/ 185135 h 215990"/>
                <a:gd name="connsiteX8" fmla="*/ 30856 w 215990"/>
                <a:gd name="connsiteY8" fmla="*/ 107995 h 215990"/>
                <a:gd name="connsiteX9" fmla="*/ 107995 w 215990"/>
                <a:gd name="connsiteY9" fmla="*/ 30856 h 21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990" h="215990">
                  <a:moveTo>
                    <a:pt x="107995" y="215991"/>
                  </a:moveTo>
                  <a:cubicBezTo>
                    <a:pt x="167532" y="215991"/>
                    <a:pt x="215991" y="167547"/>
                    <a:pt x="215991" y="107995"/>
                  </a:cubicBezTo>
                  <a:cubicBezTo>
                    <a:pt x="215991" y="48444"/>
                    <a:pt x="167532" y="0"/>
                    <a:pt x="107995" y="0"/>
                  </a:cubicBezTo>
                  <a:cubicBezTo>
                    <a:pt x="48459" y="0"/>
                    <a:pt x="0" y="48444"/>
                    <a:pt x="0" y="107995"/>
                  </a:cubicBezTo>
                  <a:cubicBezTo>
                    <a:pt x="0" y="167547"/>
                    <a:pt x="48459" y="215991"/>
                    <a:pt x="107995" y="215991"/>
                  </a:cubicBezTo>
                  <a:close/>
                  <a:moveTo>
                    <a:pt x="107995" y="30856"/>
                  </a:moveTo>
                  <a:cubicBezTo>
                    <a:pt x="150530" y="30856"/>
                    <a:pt x="185135" y="65461"/>
                    <a:pt x="185135" y="107995"/>
                  </a:cubicBezTo>
                  <a:cubicBezTo>
                    <a:pt x="185135" y="150530"/>
                    <a:pt x="150530" y="185135"/>
                    <a:pt x="107995" y="185135"/>
                  </a:cubicBezTo>
                  <a:cubicBezTo>
                    <a:pt x="65461" y="185135"/>
                    <a:pt x="30856" y="150530"/>
                    <a:pt x="30856" y="107995"/>
                  </a:cubicBezTo>
                  <a:cubicBezTo>
                    <a:pt x="30856" y="65461"/>
                    <a:pt x="65461" y="30856"/>
                    <a:pt x="107995" y="30856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9877F53E-9123-4AEC-9C90-81FD6C834372}"/>
                </a:ext>
              </a:extLst>
            </p:cNvPr>
            <p:cNvSpPr/>
            <p:nvPr/>
          </p:nvSpPr>
          <p:spPr>
            <a:xfrm>
              <a:off x="2463217" y="1208331"/>
              <a:ext cx="401125" cy="401125"/>
            </a:xfrm>
            <a:custGeom>
              <a:avLst/>
              <a:gdLst>
                <a:gd name="connsiteX0" fmla="*/ 17511 w 401125"/>
                <a:gd name="connsiteY0" fmla="*/ 301137 h 401125"/>
                <a:gd name="connsiteX1" fmla="*/ 99988 w 401125"/>
                <a:gd name="connsiteY1" fmla="*/ 383630 h 401125"/>
                <a:gd name="connsiteX2" fmla="*/ 132942 w 401125"/>
                <a:gd name="connsiteY2" fmla="*/ 363867 h 401125"/>
                <a:gd name="connsiteX3" fmla="*/ 142230 w 401125"/>
                <a:gd name="connsiteY3" fmla="*/ 401126 h 401125"/>
                <a:gd name="connsiteX4" fmla="*/ 258896 w 401125"/>
                <a:gd name="connsiteY4" fmla="*/ 401126 h 401125"/>
                <a:gd name="connsiteX5" fmla="*/ 268199 w 401125"/>
                <a:gd name="connsiteY5" fmla="*/ 363852 h 401125"/>
                <a:gd name="connsiteX6" fmla="*/ 301153 w 401125"/>
                <a:gd name="connsiteY6" fmla="*/ 383615 h 401125"/>
                <a:gd name="connsiteX7" fmla="*/ 383630 w 401125"/>
                <a:gd name="connsiteY7" fmla="*/ 301122 h 401125"/>
                <a:gd name="connsiteX8" fmla="*/ 363883 w 401125"/>
                <a:gd name="connsiteY8" fmla="*/ 268183 h 401125"/>
                <a:gd name="connsiteX9" fmla="*/ 401126 w 401125"/>
                <a:gd name="connsiteY9" fmla="*/ 258896 h 401125"/>
                <a:gd name="connsiteX10" fmla="*/ 401126 w 401125"/>
                <a:gd name="connsiteY10" fmla="*/ 142230 h 401125"/>
                <a:gd name="connsiteX11" fmla="*/ 363852 w 401125"/>
                <a:gd name="connsiteY11" fmla="*/ 132927 h 401125"/>
                <a:gd name="connsiteX12" fmla="*/ 383615 w 401125"/>
                <a:gd name="connsiteY12" fmla="*/ 100004 h 401125"/>
                <a:gd name="connsiteX13" fmla="*/ 301137 w 401125"/>
                <a:gd name="connsiteY13" fmla="*/ 17511 h 401125"/>
                <a:gd name="connsiteX14" fmla="*/ 268183 w 401125"/>
                <a:gd name="connsiteY14" fmla="*/ 37274 h 401125"/>
                <a:gd name="connsiteX15" fmla="*/ 258896 w 401125"/>
                <a:gd name="connsiteY15" fmla="*/ 0 h 401125"/>
                <a:gd name="connsiteX16" fmla="*/ 142230 w 401125"/>
                <a:gd name="connsiteY16" fmla="*/ 0 h 401125"/>
                <a:gd name="connsiteX17" fmla="*/ 132927 w 401125"/>
                <a:gd name="connsiteY17" fmla="*/ 37274 h 401125"/>
                <a:gd name="connsiteX18" fmla="*/ 99973 w 401125"/>
                <a:gd name="connsiteY18" fmla="*/ 17511 h 401125"/>
                <a:gd name="connsiteX19" fmla="*/ 17495 w 401125"/>
                <a:gd name="connsiteY19" fmla="*/ 100004 h 401125"/>
                <a:gd name="connsiteX20" fmla="*/ 37258 w 401125"/>
                <a:gd name="connsiteY20" fmla="*/ 132927 h 401125"/>
                <a:gd name="connsiteX21" fmla="*/ 0 w 401125"/>
                <a:gd name="connsiteY21" fmla="*/ 142230 h 401125"/>
                <a:gd name="connsiteX22" fmla="*/ 0 w 401125"/>
                <a:gd name="connsiteY22" fmla="*/ 258896 h 401125"/>
                <a:gd name="connsiteX23" fmla="*/ 37258 w 401125"/>
                <a:gd name="connsiteY23" fmla="*/ 268199 h 401125"/>
                <a:gd name="connsiteX24" fmla="*/ 30856 w 401125"/>
                <a:gd name="connsiteY24" fmla="*/ 234797 h 401125"/>
                <a:gd name="connsiteX25" fmla="*/ 30856 w 401125"/>
                <a:gd name="connsiteY25" fmla="*/ 166328 h 401125"/>
                <a:gd name="connsiteX26" fmla="*/ 60925 w 401125"/>
                <a:gd name="connsiteY26" fmla="*/ 158815 h 401125"/>
                <a:gd name="connsiteX27" fmla="*/ 69179 w 401125"/>
                <a:gd name="connsiteY27" fmla="*/ 155683 h 401125"/>
                <a:gd name="connsiteX28" fmla="*/ 76337 w 401125"/>
                <a:gd name="connsiteY28" fmla="*/ 138064 h 401125"/>
                <a:gd name="connsiteX29" fmla="*/ 56343 w 401125"/>
                <a:gd name="connsiteY29" fmla="*/ 104771 h 401125"/>
                <a:gd name="connsiteX30" fmla="*/ 104771 w 401125"/>
                <a:gd name="connsiteY30" fmla="*/ 56358 h 401125"/>
                <a:gd name="connsiteX31" fmla="*/ 138080 w 401125"/>
                <a:gd name="connsiteY31" fmla="*/ 76353 h 401125"/>
                <a:gd name="connsiteX32" fmla="*/ 156902 w 401125"/>
                <a:gd name="connsiteY32" fmla="*/ 68592 h 401125"/>
                <a:gd name="connsiteX33" fmla="*/ 166328 w 401125"/>
                <a:gd name="connsiteY33" fmla="*/ 30856 h 401125"/>
                <a:gd name="connsiteX34" fmla="*/ 234797 w 401125"/>
                <a:gd name="connsiteY34" fmla="*/ 30856 h 401125"/>
                <a:gd name="connsiteX35" fmla="*/ 244224 w 401125"/>
                <a:gd name="connsiteY35" fmla="*/ 68592 h 401125"/>
                <a:gd name="connsiteX36" fmla="*/ 263046 w 401125"/>
                <a:gd name="connsiteY36" fmla="*/ 76353 h 401125"/>
                <a:gd name="connsiteX37" fmla="*/ 296355 w 401125"/>
                <a:gd name="connsiteY37" fmla="*/ 56358 h 401125"/>
                <a:gd name="connsiteX38" fmla="*/ 344783 w 401125"/>
                <a:gd name="connsiteY38" fmla="*/ 104771 h 401125"/>
                <a:gd name="connsiteX39" fmla="*/ 324788 w 401125"/>
                <a:gd name="connsiteY39" fmla="*/ 138064 h 401125"/>
                <a:gd name="connsiteX40" fmla="*/ 332441 w 401125"/>
                <a:gd name="connsiteY40" fmla="*/ 156886 h 401125"/>
                <a:gd name="connsiteX41" fmla="*/ 370270 w 401125"/>
                <a:gd name="connsiteY41" fmla="*/ 166328 h 401125"/>
                <a:gd name="connsiteX42" fmla="*/ 370270 w 401125"/>
                <a:gd name="connsiteY42" fmla="*/ 234797 h 401125"/>
                <a:gd name="connsiteX43" fmla="*/ 340201 w 401125"/>
                <a:gd name="connsiteY43" fmla="*/ 242311 h 401125"/>
                <a:gd name="connsiteX44" fmla="*/ 331962 w 401125"/>
                <a:gd name="connsiteY44" fmla="*/ 245427 h 401125"/>
                <a:gd name="connsiteX45" fmla="*/ 324788 w 401125"/>
                <a:gd name="connsiteY45" fmla="*/ 263046 h 401125"/>
                <a:gd name="connsiteX46" fmla="*/ 344783 w 401125"/>
                <a:gd name="connsiteY46" fmla="*/ 296370 h 401125"/>
                <a:gd name="connsiteX47" fmla="*/ 296355 w 401125"/>
                <a:gd name="connsiteY47" fmla="*/ 344783 h 401125"/>
                <a:gd name="connsiteX48" fmla="*/ 263046 w 401125"/>
                <a:gd name="connsiteY48" fmla="*/ 324788 h 401125"/>
                <a:gd name="connsiteX49" fmla="*/ 244224 w 401125"/>
                <a:gd name="connsiteY49" fmla="*/ 332549 h 401125"/>
                <a:gd name="connsiteX50" fmla="*/ 234797 w 401125"/>
                <a:gd name="connsiteY50" fmla="*/ 370270 h 401125"/>
                <a:gd name="connsiteX51" fmla="*/ 166328 w 401125"/>
                <a:gd name="connsiteY51" fmla="*/ 370270 h 401125"/>
                <a:gd name="connsiteX52" fmla="*/ 156902 w 401125"/>
                <a:gd name="connsiteY52" fmla="*/ 332533 h 401125"/>
                <a:gd name="connsiteX53" fmla="*/ 138080 w 401125"/>
                <a:gd name="connsiteY53" fmla="*/ 324773 h 401125"/>
                <a:gd name="connsiteX54" fmla="*/ 104771 w 401125"/>
                <a:gd name="connsiteY54" fmla="*/ 344767 h 401125"/>
                <a:gd name="connsiteX55" fmla="*/ 56343 w 401125"/>
                <a:gd name="connsiteY55" fmla="*/ 296355 h 401125"/>
                <a:gd name="connsiteX56" fmla="*/ 76337 w 401125"/>
                <a:gd name="connsiteY56" fmla="*/ 263030 h 401125"/>
                <a:gd name="connsiteX57" fmla="*/ 68685 w 401125"/>
                <a:gd name="connsiteY57" fmla="*/ 244239 h 40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01125" h="401125">
                  <a:moveTo>
                    <a:pt x="17511" y="301137"/>
                  </a:moveTo>
                  <a:lnTo>
                    <a:pt x="99988" y="383630"/>
                  </a:lnTo>
                  <a:lnTo>
                    <a:pt x="132942" y="363867"/>
                  </a:lnTo>
                  <a:lnTo>
                    <a:pt x="142230" y="401126"/>
                  </a:lnTo>
                  <a:lnTo>
                    <a:pt x="258896" y="401126"/>
                  </a:lnTo>
                  <a:lnTo>
                    <a:pt x="268199" y="363852"/>
                  </a:lnTo>
                  <a:lnTo>
                    <a:pt x="301153" y="383615"/>
                  </a:lnTo>
                  <a:lnTo>
                    <a:pt x="383630" y="301122"/>
                  </a:lnTo>
                  <a:lnTo>
                    <a:pt x="363883" y="268183"/>
                  </a:lnTo>
                  <a:lnTo>
                    <a:pt x="401126" y="258896"/>
                  </a:lnTo>
                  <a:lnTo>
                    <a:pt x="401126" y="142230"/>
                  </a:lnTo>
                  <a:lnTo>
                    <a:pt x="363852" y="132927"/>
                  </a:lnTo>
                  <a:lnTo>
                    <a:pt x="383615" y="100004"/>
                  </a:lnTo>
                  <a:lnTo>
                    <a:pt x="301137" y="17511"/>
                  </a:lnTo>
                  <a:lnTo>
                    <a:pt x="268183" y="37274"/>
                  </a:lnTo>
                  <a:lnTo>
                    <a:pt x="258896" y="0"/>
                  </a:lnTo>
                  <a:lnTo>
                    <a:pt x="142230" y="0"/>
                  </a:lnTo>
                  <a:lnTo>
                    <a:pt x="132927" y="37274"/>
                  </a:lnTo>
                  <a:lnTo>
                    <a:pt x="99973" y="17511"/>
                  </a:lnTo>
                  <a:lnTo>
                    <a:pt x="17495" y="100004"/>
                  </a:lnTo>
                  <a:lnTo>
                    <a:pt x="37258" y="132927"/>
                  </a:lnTo>
                  <a:lnTo>
                    <a:pt x="0" y="142230"/>
                  </a:lnTo>
                  <a:lnTo>
                    <a:pt x="0" y="258896"/>
                  </a:lnTo>
                  <a:lnTo>
                    <a:pt x="37258" y="268199"/>
                  </a:lnTo>
                  <a:close/>
                  <a:moveTo>
                    <a:pt x="30856" y="234797"/>
                  </a:moveTo>
                  <a:lnTo>
                    <a:pt x="30856" y="166328"/>
                  </a:lnTo>
                  <a:lnTo>
                    <a:pt x="60925" y="158815"/>
                  </a:lnTo>
                  <a:lnTo>
                    <a:pt x="69179" y="155683"/>
                  </a:lnTo>
                  <a:lnTo>
                    <a:pt x="76337" y="138064"/>
                  </a:lnTo>
                  <a:lnTo>
                    <a:pt x="56343" y="104771"/>
                  </a:lnTo>
                  <a:lnTo>
                    <a:pt x="104771" y="56358"/>
                  </a:lnTo>
                  <a:lnTo>
                    <a:pt x="138080" y="76353"/>
                  </a:lnTo>
                  <a:lnTo>
                    <a:pt x="156902" y="68592"/>
                  </a:lnTo>
                  <a:lnTo>
                    <a:pt x="166328" y="30856"/>
                  </a:lnTo>
                  <a:lnTo>
                    <a:pt x="234797" y="30856"/>
                  </a:lnTo>
                  <a:lnTo>
                    <a:pt x="244224" y="68592"/>
                  </a:lnTo>
                  <a:lnTo>
                    <a:pt x="263046" y="76353"/>
                  </a:lnTo>
                  <a:lnTo>
                    <a:pt x="296355" y="56358"/>
                  </a:lnTo>
                  <a:lnTo>
                    <a:pt x="344783" y="104771"/>
                  </a:lnTo>
                  <a:lnTo>
                    <a:pt x="324788" y="138064"/>
                  </a:lnTo>
                  <a:lnTo>
                    <a:pt x="332441" y="156886"/>
                  </a:lnTo>
                  <a:lnTo>
                    <a:pt x="370270" y="166328"/>
                  </a:lnTo>
                  <a:lnTo>
                    <a:pt x="370270" y="234797"/>
                  </a:lnTo>
                  <a:lnTo>
                    <a:pt x="340201" y="242311"/>
                  </a:lnTo>
                  <a:lnTo>
                    <a:pt x="331962" y="245427"/>
                  </a:lnTo>
                  <a:lnTo>
                    <a:pt x="324788" y="263046"/>
                  </a:lnTo>
                  <a:lnTo>
                    <a:pt x="344783" y="296370"/>
                  </a:lnTo>
                  <a:lnTo>
                    <a:pt x="296355" y="344783"/>
                  </a:lnTo>
                  <a:lnTo>
                    <a:pt x="263046" y="324788"/>
                  </a:lnTo>
                  <a:lnTo>
                    <a:pt x="244224" y="332549"/>
                  </a:lnTo>
                  <a:lnTo>
                    <a:pt x="234797" y="370270"/>
                  </a:lnTo>
                  <a:lnTo>
                    <a:pt x="166328" y="370270"/>
                  </a:lnTo>
                  <a:lnTo>
                    <a:pt x="156902" y="332533"/>
                  </a:lnTo>
                  <a:lnTo>
                    <a:pt x="138080" y="324773"/>
                  </a:lnTo>
                  <a:lnTo>
                    <a:pt x="104771" y="344767"/>
                  </a:lnTo>
                  <a:lnTo>
                    <a:pt x="56343" y="296355"/>
                  </a:lnTo>
                  <a:lnTo>
                    <a:pt x="76337" y="263030"/>
                  </a:lnTo>
                  <a:lnTo>
                    <a:pt x="68685" y="244239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4E2178E8-B509-4409-8796-22D508F1C2A1}"/>
                </a:ext>
              </a:extLst>
            </p:cNvPr>
            <p:cNvSpPr/>
            <p:nvPr/>
          </p:nvSpPr>
          <p:spPr>
            <a:xfrm>
              <a:off x="2247157" y="992340"/>
              <a:ext cx="190572" cy="93539"/>
            </a:xfrm>
            <a:custGeom>
              <a:avLst/>
              <a:gdLst>
                <a:gd name="connsiteX0" fmla="*/ 19740 w 190572"/>
                <a:gd name="connsiteY0" fmla="*/ 19655 h 93539"/>
                <a:gd name="connsiteX1" fmla="*/ 393 w 190572"/>
                <a:gd name="connsiteY1" fmla="*/ 93539 h 93539"/>
                <a:gd name="connsiteX2" fmla="*/ 31187 w 190572"/>
                <a:gd name="connsiteY2" fmla="*/ 91580 h 93539"/>
                <a:gd name="connsiteX3" fmla="*/ 41555 w 190572"/>
                <a:gd name="connsiteY3" fmla="*/ 41470 h 93539"/>
                <a:gd name="connsiteX4" fmla="*/ 80865 w 190572"/>
                <a:gd name="connsiteY4" fmla="*/ 30856 h 93539"/>
                <a:gd name="connsiteX5" fmla="*/ 179820 w 190572"/>
                <a:gd name="connsiteY5" fmla="*/ 52470 h 93539"/>
                <a:gd name="connsiteX6" fmla="*/ 190573 w 190572"/>
                <a:gd name="connsiteY6" fmla="*/ 23543 h 93539"/>
                <a:gd name="connsiteX7" fmla="*/ 80865 w 190572"/>
                <a:gd name="connsiteY7" fmla="*/ 0 h 93539"/>
                <a:gd name="connsiteX8" fmla="*/ 19740 w 190572"/>
                <a:gd name="connsiteY8" fmla="*/ 19655 h 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72" h="93539">
                  <a:moveTo>
                    <a:pt x="19740" y="19655"/>
                  </a:moveTo>
                  <a:cubicBezTo>
                    <a:pt x="9418" y="29976"/>
                    <a:pt x="-2307" y="51174"/>
                    <a:pt x="393" y="93539"/>
                  </a:cubicBezTo>
                  <a:lnTo>
                    <a:pt x="31187" y="91580"/>
                  </a:lnTo>
                  <a:cubicBezTo>
                    <a:pt x="28981" y="56929"/>
                    <a:pt x="38577" y="44463"/>
                    <a:pt x="41555" y="41470"/>
                  </a:cubicBezTo>
                  <a:cubicBezTo>
                    <a:pt x="48389" y="34636"/>
                    <a:pt x="62367" y="30856"/>
                    <a:pt x="80865" y="30856"/>
                  </a:cubicBezTo>
                  <a:cubicBezTo>
                    <a:pt x="107540" y="30856"/>
                    <a:pt x="141759" y="38323"/>
                    <a:pt x="179820" y="52470"/>
                  </a:cubicBezTo>
                  <a:lnTo>
                    <a:pt x="190573" y="23543"/>
                  </a:lnTo>
                  <a:cubicBezTo>
                    <a:pt x="149103" y="8131"/>
                    <a:pt x="111181" y="0"/>
                    <a:pt x="80865" y="0"/>
                  </a:cubicBezTo>
                  <a:cubicBezTo>
                    <a:pt x="53342" y="15"/>
                    <a:pt x="32776" y="6619"/>
                    <a:pt x="19740" y="19655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3055449B-1AAA-47C2-8867-E36BB0D1E5D7}"/>
                </a:ext>
              </a:extLst>
            </p:cNvPr>
            <p:cNvSpPr/>
            <p:nvPr/>
          </p:nvSpPr>
          <p:spPr>
            <a:xfrm>
              <a:off x="2447264" y="1024384"/>
              <a:ext cx="46684" cy="43537"/>
            </a:xfrm>
            <a:custGeom>
              <a:avLst/>
              <a:gdLst>
                <a:gd name="connsiteX0" fmla="*/ 16060 w 46684"/>
                <a:gd name="connsiteY0" fmla="*/ 1759 h 43537"/>
                <a:gd name="connsiteX1" fmla="*/ 11926 w 46684"/>
                <a:gd name="connsiteY1" fmla="*/ 0 h 43537"/>
                <a:gd name="connsiteX2" fmla="*/ 0 w 46684"/>
                <a:gd name="connsiteY2" fmla="*/ 28464 h 43537"/>
                <a:gd name="connsiteX3" fmla="*/ 3872 w 46684"/>
                <a:gd name="connsiteY3" fmla="*/ 30100 h 43537"/>
                <a:gd name="connsiteX4" fmla="*/ 33185 w 46684"/>
                <a:gd name="connsiteY4" fmla="*/ 43538 h 43537"/>
                <a:gd name="connsiteX5" fmla="*/ 46685 w 46684"/>
                <a:gd name="connsiteY5" fmla="*/ 15783 h 43537"/>
                <a:gd name="connsiteX6" fmla="*/ 16060 w 46684"/>
                <a:gd name="connsiteY6" fmla="*/ 1759 h 4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84" h="43537">
                  <a:moveTo>
                    <a:pt x="16060" y="1759"/>
                  </a:moveTo>
                  <a:lnTo>
                    <a:pt x="11926" y="0"/>
                  </a:lnTo>
                  <a:lnTo>
                    <a:pt x="0" y="28464"/>
                  </a:lnTo>
                  <a:lnTo>
                    <a:pt x="3872" y="30100"/>
                  </a:lnTo>
                  <a:cubicBezTo>
                    <a:pt x="13546" y="34250"/>
                    <a:pt x="23327" y="38739"/>
                    <a:pt x="33185" y="43538"/>
                  </a:cubicBezTo>
                  <a:lnTo>
                    <a:pt x="46685" y="15783"/>
                  </a:lnTo>
                  <a:cubicBezTo>
                    <a:pt x="36364" y="10769"/>
                    <a:pt x="26135" y="6079"/>
                    <a:pt x="16060" y="1759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B4A3C1E6-E614-4544-AF1A-9085308D1E8A}"/>
                </a:ext>
              </a:extLst>
            </p:cNvPr>
            <p:cNvSpPr/>
            <p:nvPr/>
          </p:nvSpPr>
          <p:spPr>
            <a:xfrm>
              <a:off x="2367271" y="1783344"/>
              <a:ext cx="37273" cy="37335"/>
            </a:xfrm>
            <a:custGeom>
              <a:avLst/>
              <a:gdLst>
                <a:gd name="connsiteX0" fmla="*/ 0 w 37273"/>
                <a:gd name="connsiteY0" fmla="*/ 7051 h 37335"/>
                <a:gd name="connsiteX1" fmla="*/ 5971 w 37273"/>
                <a:gd name="connsiteY1" fmla="*/ 37336 h 37335"/>
                <a:gd name="connsiteX2" fmla="*/ 37274 w 37273"/>
                <a:gd name="connsiteY2" fmla="*/ 29622 h 37335"/>
                <a:gd name="connsiteX3" fmla="*/ 28603 w 37273"/>
                <a:gd name="connsiteY3" fmla="*/ 0 h 37335"/>
                <a:gd name="connsiteX4" fmla="*/ 0 w 37273"/>
                <a:gd name="connsiteY4" fmla="*/ 7051 h 3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3" h="37335">
                  <a:moveTo>
                    <a:pt x="0" y="7051"/>
                  </a:moveTo>
                  <a:lnTo>
                    <a:pt x="5971" y="37336"/>
                  </a:lnTo>
                  <a:cubicBezTo>
                    <a:pt x="15983" y="35361"/>
                    <a:pt x="26521" y="32769"/>
                    <a:pt x="37274" y="29622"/>
                  </a:cubicBezTo>
                  <a:lnTo>
                    <a:pt x="28603" y="0"/>
                  </a:lnTo>
                  <a:cubicBezTo>
                    <a:pt x="18745" y="2885"/>
                    <a:pt x="9118" y="5261"/>
                    <a:pt x="0" y="7051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54036F66-48D7-4431-B9DD-723062B402A5}"/>
                </a:ext>
              </a:extLst>
            </p:cNvPr>
            <p:cNvSpPr/>
            <p:nvPr/>
          </p:nvSpPr>
          <p:spPr>
            <a:xfrm>
              <a:off x="2424169" y="1762825"/>
              <a:ext cx="40066" cy="40112"/>
            </a:xfrm>
            <a:custGeom>
              <a:avLst/>
              <a:gdLst>
                <a:gd name="connsiteX0" fmla="*/ 0 w 40066"/>
                <a:gd name="connsiteY0" fmla="*/ 11154 h 40112"/>
                <a:gd name="connsiteX1" fmla="*/ 10661 w 40066"/>
                <a:gd name="connsiteY1" fmla="*/ 40113 h 40112"/>
                <a:gd name="connsiteX2" fmla="*/ 40066 w 40066"/>
                <a:gd name="connsiteY2" fmla="*/ 28341 h 40112"/>
                <a:gd name="connsiteX3" fmla="*/ 27863 w 40066"/>
                <a:gd name="connsiteY3" fmla="*/ 0 h 40112"/>
                <a:gd name="connsiteX4" fmla="*/ 0 w 40066"/>
                <a:gd name="connsiteY4" fmla="*/ 11154 h 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6" h="40112">
                  <a:moveTo>
                    <a:pt x="0" y="11154"/>
                  </a:moveTo>
                  <a:lnTo>
                    <a:pt x="10661" y="40113"/>
                  </a:lnTo>
                  <a:cubicBezTo>
                    <a:pt x="20087" y="36641"/>
                    <a:pt x="29899" y="32723"/>
                    <a:pt x="40066" y="28341"/>
                  </a:cubicBezTo>
                  <a:lnTo>
                    <a:pt x="27863" y="0"/>
                  </a:lnTo>
                  <a:cubicBezTo>
                    <a:pt x="18236" y="4150"/>
                    <a:pt x="8948" y="7868"/>
                    <a:pt x="0" y="11154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3A91C09F-9D8A-4904-9B7B-2E383AB5ED0E}"/>
                </a:ext>
              </a:extLst>
            </p:cNvPr>
            <p:cNvSpPr/>
            <p:nvPr/>
          </p:nvSpPr>
          <p:spPr>
            <a:xfrm>
              <a:off x="2306485" y="1793326"/>
              <a:ext cx="34219" cy="32120"/>
            </a:xfrm>
            <a:custGeom>
              <a:avLst/>
              <a:gdLst>
                <a:gd name="connsiteX0" fmla="*/ 4906 w 34219"/>
                <a:gd name="connsiteY0" fmla="*/ 0 h 32120"/>
                <a:gd name="connsiteX1" fmla="*/ 0 w 34219"/>
                <a:gd name="connsiteY1" fmla="*/ 30470 h 32120"/>
                <a:gd name="connsiteX2" fmla="*/ 22185 w 34219"/>
                <a:gd name="connsiteY2" fmla="*/ 32121 h 32120"/>
                <a:gd name="connsiteX3" fmla="*/ 34219 w 34219"/>
                <a:gd name="connsiteY3" fmla="*/ 31720 h 32120"/>
                <a:gd name="connsiteX4" fmla="*/ 32229 w 34219"/>
                <a:gd name="connsiteY4" fmla="*/ 926 h 32120"/>
                <a:gd name="connsiteX5" fmla="*/ 4906 w 34219"/>
                <a:gd name="connsiteY5" fmla="*/ 0 h 3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19" h="32120">
                  <a:moveTo>
                    <a:pt x="4906" y="0"/>
                  </a:moveTo>
                  <a:lnTo>
                    <a:pt x="0" y="30470"/>
                  </a:lnTo>
                  <a:cubicBezTo>
                    <a:pt x="6804" y="31566"/>
                    <a:pt x="14286" y="32121"/>
                    <a:pt x="22185" y="32121"/>
                  </a:cubicBezTo>
                  <a:cubicBezTo>
                    <a:pt x="26027" y="32121"/>
                    <a:pt x="30038" y="31997"/>
                    <a:pt x="34219" y="31720"/>
                  </a:cubicBezTo>
                  <a:lnTo>
                    <a:pt x="32229" y="926"/>
                  </a:lnTo>
                  <a:cubicBezTo>
                    <a:pt x="21908" y="1605"/>
                    <a:pt x="12743" y="1265"/>
                    <a:pt x="4906" y="0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EC6BAAC2-6F10-42EE-A897-FE3A3344D2E5}"/>
                </a:ext>
              </a:extLst>
            </p:cNvPr>
            <p:cNvSpPr/>
            <p:nvPr/>
          </p:nvSpPr>
          <p:spPr>
            <a:xfrm>
              <a:off x="3002777" y="992571"/>
              <a:ext cx="77801" cy="158444"/>
            </a:xfrm>
            <a:custGeom>
              <a:avLst/>
              <a:gdLst>
                <a:gd name="connsiteX0" fmla="*/ 35145 w 77801"/>
                <a:gd name="connsiteY0" fmla="*/ 149651 h 158444"/>
                <a:gd name="connsiteX1" fmla="*/ 64735 w 77801"/>
                <a:gd name="connsiteY1" fmla="*/ 158445 h 158444"/>
                <a:gd name="connsiteX2" fmla="*/ 57901 w 77801"/>
                <a:gd name="connsiteY2" fmla="*/ 19424 h 158444"/>
                <a:gd name="connsiteX3" fmla="*/ 849 w 77801"/>
                <a:gd name="connsiteY3" fmla="*/ 0 h 158444"/>
                <a:gd name="connsiteX4" fmla="*/ 0 w 77801"/>
                <a:gd name="connsiteY4" fmla="*/ 30840 h 158444"/>
                <a:gd name="connsiteX5" fmla="*/ 36086 w 77801"/>
                <a:gd name="connsiteY5" fmla="*/ 41239 h 158444"/>
                <a:gd name="connsiteX6" fmla="*/ 35145 w 77801"/>
                <a:gd name="connsiteY6" fmla="*/ 149651 h 1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01" h="158444">
                  <a:moveTo>
                    <a:pt x="35145" y="149651"/>
                  </a:moveTo>
                  <a:lnTo>
                    <a:pt x="64735" y="158445"/>
                  </a:lnTo>
                  <a:cubicBezTo>
                    <a:pt x="84267" y="92737"/>
                    <a:pt x="81830" y="43368"/>
                    <a:pt x="57901" y="19424"/>
                  </a:cubicBezTo>
                  <a:cubicBezTo>
                    <a:pt x="45898" y="7421"/>
                    <a:pt x="26166" y="694"/>
                    <a:pt x="849" y="0"/>
                  </a:cubicBezTo>
                  <a:lnTo>
                    <a:pt x="0" y="30840"/>
                  </a:lnTo>
                  <a:cubicBezTo>
                    <a:pt x="16786" y="31303"/>
                    <a:pt x="29930" y="35098"/>
                    <a:pt x="36086" y="41239"/>
                  </a:cubicBezTo>
                  <a:cubicBezTo>
                    <a:pt x="47734" y="52918"/>
                    <a:pt x="53612" y="87523"/>
                    <a:pt x="35145" y="149651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879771E1-3842-4597-97DC-53DDC371899D}"/>
                </a:ext>
              </a:extLst>
            </p:cNvPr>
            <p:cNvSpPr/>
            <p:nvPr/>
          </p:nvSpPr>
          <p:spPr>
            <a:xfrm>
              <a:off x="3021985" y="1157095"/>
              <a:ext cx="40467" cy="41655"/>
            </a:xfrm>
            <a:custGeom>
              <a:avLst/>
              <a:gdLst>
                <a:gd name="connsiteX0" fmla="*/ 0 w 40467"/>
                <a:gd name="connsiteY0" fmla="*/ 29961 h 41655"/>
                <a:gd name="connsiteX1" fmla="*/ 28573 w 40467"/>
                <a:gd name="connsiteY1" fmla="*/ 41655 h 41655"/>
                <a:gd name="connsiteX2" fmla="*/ 40467 w 40467"/>
                <a:gd name="connsiteY2" fmla="*/ 9889 h 41655"/>
                <a:gd name="connsiteX3" fmla="*/ 11232 w 40467"/>
                <a:gd name="connsiteY3" fmla="*/ 0 h 41655"/>
                <a:gd name="connsiteX4" fmla="*/ 0 w 40467"/>
                <a:gd name="connsiteY4" fmla="*/ 29961 h 4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7" h="41655">
                  <a:moveTo>
                    <a:pt x="0" y="29961"/>
                  </a:moveTo>
                  <a:lnTo>
                    <a:pt x="28573" y="41655"/>
                  </a:lnTo>
                  <a:cubicBezTo>
                    <a:pt x="32969" y="30902"/>
                    <a:pt x="36981" y="20211"/>
                    <a:pt x="40467" y="9889"/>
                  </a:cubicBezTo>
                  <a:lnTo>
                    <a:pt x="11232" y="0"/>
                  </a:lnTo>
                  <a:cubicBezTo>
                    <a:pt x="7930" y="9735"/>
                    <a:pt x="4166" y="19809"/>
                    <a:pt x="0" y="29961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653E355F-CCCA-4BB7-B267-82C9EFA09082}"/>
                </a:ext>
              </a:extLst>
            </p:cNvPr>
            <p:cNvSpPr/>
            <p:nvPr/>
          </p:nvSpPr>
          <p:spPr>
            <a:xfrm>
              <a:off x="3001342" y="1202098"/>
              <a:ext cx="42473" cy="44000"/>
            </a:xfrm>
            <a:custGeom>
              <a:avLst/>
              <a:gdLst>
                <a:gd name="connsiteX0" fmla="*/ 42473 w 42473"/>
                <a:gd name="connsiteY0" fmla="*/ 12466 h 44000"/>
                <a:gd name="connsiteX1" fmla="*/ 14240 w 42473"/>
                <a:gd name="connsiteY1" fmla="*/ 0 h 44000"/>
                <a:gd name="connsiteX2" fmla="*/ 0 w 42473"/>
                <a:gd name="connsiteY2" fmla="*/ 30192 h 44000"/>
                <a:gd name="connsiteX3" fmla="*/ 27600 w 42473"/>
                <a:gd name="connsiteY3" fmla="*/ 44000 h 44000"/>
                <a:gd name="connsiteX4" fmla="*/ 42473 w 42473"/>
                <a:gd name="connsiteY4" fmla="*/ 12466 h 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3" h="44000">
                  <a:moveTo>
                    <a:pt x="42473" y="12466"/>
                  </a:moveTo>
                  <a:lnTo>
                    <a:pt x="14240" y="0"/>
                  </a:lnTo>
                  <a:cubicBezTo>
                    <a:pt x="9936" y="9781"/>
                    <a:pt x="5184" y="19840"/>
                    <a:pt x="0" y="30192"/>
                  </a:cubicBezTo>
                  <a:lnTo>
                    <a:pt x="27600" y="44000"/>
                  </a:lnTo>
                  <a:cubicBezTo>
                    <a:pt x="33000" y="33201"/>
                    <a:pt x="37953" y="22679"/>
                    <a:pt x="42473" y="12466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9C59B278-D878-40EF-9E51-144BB183BBC0}"/>
                </a:ext>
              </a:extLst>
            </p:cNvPr>
            <p:cNvSpPr/>
            <p:nvPr/>
          </p:nvSpPr>
          <p:spPr>
            <a:xfrm>
              <a:off x="2749559" y="1704415"/>
              <a:ext cx="42395" cy="42411"/>
            </a:xfrm>
            <a:custGeom>
              <a:avLst/>
              <a:gdLst>
                <a:gd name="connsiteX0" fmla="*/ 0 w 42395"/>
                <a:gd name="connsiteY0" fmla="*/ 26089 h 42411"/>
                <a:gd name="connsiteX1" fmla="*/ 26783 w 42395"/>
                <a:gd name="connsiteY1" fmla="*/ 42411 h 42411"/>
                <a:gd name="connsiteX2" fmla="*/ 42396 w 42395"/>
                <a:gd name="connsiteY2" fmla="*/ 15783 h 42411"/>
                <a:gd name="connsiteX3" fmla="*/ 16477 w 42395"/>
                <a:gd name="connsiteY3" fmla="*/ 0 h 4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95" h="42411">
                  <a:moveTo>
                    <a:pt x="0" y="26089"/>
                  </a:moveTo>
                  <a:cubicBezTo>
                    <a:pt x="8964" y="31751"/>
                    <a:pt x="17896" y="37197"/>
                    <a:pt x="26783" y="42411"/>
                  </a:cubicBezTo>
                  <a:lnTo>
                    <a:pt x="42396" y="15783"/>
                  </a:lnTo>
                  <a:cubicBezTo>
                    <a:pt x="33772" y="10738"/>
                    <a:pt x="25147" y="5477"/>
                    <a:pt x="16477" y="0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3528C62E-34B6-4DC7-8307-2543A9711BBF}"/>
                </a:ext>
              </a:extLst>
            </p:cNvPr>
            <p:cNvSpPr/>
            <p:nvPr/>
          </p:nvSpPr>
          <p:spPr>
            <a:xfrm>
              <a:off x="2803695" y="1735086"/>
              <a:ext cx="41578" cy="41562"/>
            </a:xfrm>
            <a:custGeom>
              <a:avLst/>
              <a:gdLst>
                <a:gd name="connsiteX0" fmla="*/ 0 w 41578"/>
                <a:gd name="connsiteY0" fmla="*/ 27138 h 41562"/>
                <a:gd name="connsiteX1" fmla="*/ 27955 w 41578"/>
                <a:gd name="connsiteY1" fmla="*/ 41563 h 41562"/>
                <a:gd name="connsiteX2" fmla="*/ 41578 w 41578"/>
                <a:gd name="connsiteY2" fmla="*/ 13870 h 41562"/>
                <a:gd name="connsiteX3" fmla="*/ 14687 w 41578"/>
                <a:gd name="connsiteY3" fmla="*/ 0 h 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8" h="41562">
                  <a:moveTo>
                    <a:pt x="0" y="27138"/>
                  </a:moveTo>
                  <a:cubicBezTo>
                    <a:pt x="9380" y="32213"/>
                    <a:pt x="18714" y="37012"/>
                    <a:pt x="27955" y="41563"/>
                  </a:cubicBezTo>
                  <a:lnTo>
                    <a:pt x="41578" y="13870"/>
                  </a:lnTo>
                  <a:cubicBezTo>
                    <a:pt x="32676" y="9488"/>
                    <a:pt x="23713" y="4875"/>
                    <a:pt x="14687" y="0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719B45FA-F35D-45FF-A5EA-873584486261}"/>
                </a:ext>
              </a:extLst>
            </p:cNvPr>
            <p:cNvSpPr/>
            <p:nvPr/>
          </p:nvSpPr>
          <p:spPr>
            <a:xfrm>
              <a:off x="2860269" y="1761653"/>
              <a:ext cx="40158" cy="40174"/>
            </a:xfrm>
            <a:custGeom>
              <a:avLst/>
              <a:gdLst>
                <a:gd name="connsiteX0" fmla="*/ 12358 w 40158"/>
                <a:gd name="connsiteY0" fmla="*/ 0 h 40174"/>
                <a:gd name="connsiteX1" fmla="*/ 0 w 40158"/>
                <a:gd name="connsiteY1" fmla="*/ 28279 h 40174"/>
                <a:gd name="connsiteX2" fmla="*/ 3996 w 40158"/>
                <a:gd name="connsiteY2" fmla="*/ 30007 h 40174"/>
                <a:gd name="connsiteX3" fmla="*/ 29375 w 40158"/>
                <a:gd name="connsiteY3" fmla="*/ 40174 h 40174"/>
                <a:gd name="connsiteX4" fmla="*/ 40159 w 40158"/>
                <a:gd name="connsiteY4" fmla="*/ 11262 h 40174"/>
                <a:gd name="connsiteX5" fmla="*/ 16107 w 40158"/>
                <a:gd name="connsiteY5" fmla="*/ 1620 h 4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58" h="40174">
                  <a:moveTo>
                    <a:pt x="12358" y="0"/>
                  </a:moveTo>
                  <a:lnTo>
                    <a:pt x="0" y="28279"/>
                  </a:lnTo>
                  <a:lnTo>
                    <a:pt x="3996" y="30007"/>
                  </a:lnTo>
                  <a:cubicBezTo>
                    <a:pt x="12605" y="33695"/>
                    <a:pt x="21075" y="37089"/>
                    <a:pt x="29375" y="40174"/>
                  </a:cubicBezTo>
                  <a:lnTo>
                    <a:pt x="40159" y="11262"/>
                  </a:lnTo>
                  <a:cubicBezTo>
                    <a:pt x="32321" y="8346"/>
                    <a:pt x="24299" y="5137"/>
                    <a:pt x="16107" y="1620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A8EB4614-7BFF-4F09-9764-FA596C55EAA1}"/>
                </a:ext>
              </a:extLst>
            </p:cNvPr>
            <p:cNvSpPr/>
            <p:nvPr/>
          </p:nvSpPr>
          <p:spPr>
            <a:xfrm>
              <a:off x="2185514" y="930636"/>
              <a:ext cx="956436" cy="956522"/>
            </a:xfrm>
            <a:custGeom>
              <a:avLst/>
              <a:gdLst>
                <a:gd name="connsiteX0" fmla="*/ 920938 w 956436"/>
                <a:gd name="connsiteY0" fmla="*/ 662436 h 956522"/>
                <a:gd name="connsiteX1" fmla="*/ 941102 w 956436"/>
                <a:gd name="connsiteY1" fmla="*/ 617108 h 956522"/>
                <a:gd name="connsiteX2" fmla="*/ 879391 w 956436"/>
                <a:gd name="connsiteY2" fmla="*/ 555397 h 956522"/>
                <a:gd name="connsiteX3" fmla="*/ 867311 w 956436"/>
                <a:gd name="connsiteY3" fmla="*/ 556616 h 956522"/>
                <a:gd name="connsiteX4" fmla="*/ 836995 w 956436"/>
                <a:gd name="connsiteY4" fmla="*/ 508511 h 956522"/>
                <a:gd name="connsiteX5" fmla="*/ 848535 w 956436"/>
                <a:gd name="connsiteY5" fmla="*/ 478257 h 956522"/>
                <a:gd name="connsiteX6" fmla="*/ 837010 w 956436"/>
                <a:gd name="connsiteY6" fmla="*/ 448019 h 956522"/>
                <a:gd name="connsiteX7" fmla="*/ 918794 w 956436"/>
                <a:gd name="connsiteY7" fmla="*/ 37729 h 956522"/>
                <a:gd name="connsiteX8" fmla="*/ 630569 w 956436"/>
                <a:gd name="connsiteY8" fmla="*/ 49763 h 956522"/>
                <a:gd name="connsiteX9" fmla="*/ 586260 w 956436"/>
                <a:gd name="connsiteY9" fmla="*/ 30848 h 956522"/>
                <a:gd name="connsiteX10" fmla="*/ 524549 w 956436"/>
                <a:gd name="connsiteY10" fmla="*/ 92560 h 956522"/>
                <a:gd name="connsiteX11" fmla="*/ 526647 w 956436"/>
                <a:gd name="connsiteY11" fmla="*/ 107694 h 956522"/>
                <a:gd name="connsiteX12" fmla="*/ 478389 w 956436"/>
                <a:gd name="connsiteY12" fmla="*/ 140139 h 956522"/>
                <a:gd name="connsiteX13" fmla="*/ 302063 w 956436"/>
                <a:gd name="connsiteY13" fmla="*/ 38793 h 956522"/>
                <a:gd name="connsiteX14" fmla="*/ 37737 w 956436"/>
                <a:gd name="connsiteY14" fmla="*/ 37729 h 956522"/>
                <a:gd name="connsiteX15" fmla="*/ 29652 w 956436"/>
                <a:gd name="connsiteY15" fmla="*/ 279083 h 956522"/>
                <a:gd name="connsiteX16" fmla="*/ 0 w 956436"/>
                <a:gd name="connsiteY16" fmla="*/ 339406 h 956522"/>
                <a:gd name="connsiteX17" fmla="*/ 77140 w 956436"/>
                <a:gd name="connsiteY17" fmla="*/ 416546 h 956522"/>
                <a:gd name="connsiteX18" fmla="*/ 97458 w 956436"/>
                <a:gd name="connsiteY18" fmla="*/ 413491 h 956522"/>
                <a:gd name="connsiteX19" fmla="*/ 140178 w 956436"/>
                <a:gd name="connsiteY19" fmla="*/ 478088 h 956522"/>
                <a:gd name="connsiteX20" fmla="*/ 38786 w 956436"/>
                <a:gd name="connsiteY20" fmla="*/ 654459 h 956522"/>
                <a:gd name="connsiteX21" fmla="*/ 37752 w 956436"/>
                <a:gd name="connsiteY21" fmla="*/ 918786 h 956522"/>
                <a:gd name="connsiteX22" fmla="*/ 143017 w 956436"/>
                <a:gd name="connsiteY22" fmla="*/ 956322 h 956522"/>
                <a:gd name="connsiteX23" fmla="*/ 337007 w 956436"/>
                <a:gd name="connsiteY23" fmla="*/ 901429 h 956522"/>
                <a:gd name="connsiteX24" fmla="*/ 385698 w 956436"/>
                <a:gd name="connsiteY24" fmla="*/ 925667 h 956522"/>
                <a:gd name="connsiteX25" fmla="*/ 447409 w 956436"/>
                <a:gd name="connsiteY25" fmla="*/ 863955 h 956522"/>
                <a:gd name="connsiteX26" fmla="*/ 442735 w 956436"/>
                <a:gd name="connsiteY26" fmla="*/ 840551 h 956522"/>
                <a:gd name="connsiteX27" fmla="*/ 478095 w 956436"/>
                <a:gd name="connsiteY27" fmla="*/ 816360 h 956522"/>
                <a:gd name="connsiteX28" fmla="*/ 654467 w 956436"/>
                <a:gd name="connsiteY28" fmla="*/ 917737 h 956522"/>
                <a:gd name="connsiteX29" fmla="*/ 813483 w 956436"/>
                <a:gd name="connsiteY29" fmla="*/ 956522 h 956522"/>
                <a:gd name="connsiteX30" fmla="*/ 918794 w 956436"/>
                <a:gd name="connsiteY30" fmla="*/ 918786 h 956522"/>
                <a:gd name="connsiteX31" fmla="*/ 920938 w 956436"/>
                <a:gd name="connsiteY31" fmla="*/ 662436 h 956522"/>
                <a:gd name="connsiteX32" fmla="*/ 910247 w 956436"/>
                <a:gd name="connsiteY32" fmla="*/ 617108 h 956522"/>
                <a:gd name="connsiteX33" fmla="*/ 879391 w 956436"/>
                <a:gd name="connsiteY33" fmla="*/ 647964 h 956522"/>
                <a:gd name="connsiteX34" fmla="*/ 848535 w 956436"/>
                <a:gd name="connsiteY34" fmla="*/ 617108 h 956522"/>
                <a:gd name="connsiteX35" fmla="*/ 879391 w 956436"/>
                <a:gd name="connsiteY35" fmla="*/ 586253 h 956522"/>
                <a:gd name="connsiteX36" fmla="*/ 910247 w 956436"/>
                <a:gd name="connsiteY36" fmla="*/ 617108 h 956522"/>
                <a:gd name="connsiteX37" fmla="*/ 215991 w 956436"/>
                <a:gd name="connsiteY37" fmla="*/ 539969 h 956522"/>
                <a:gd name="connsiteX38" fmla="*/ 231419 w 956436"/>
                <a:gd name="connsiteY38" fmla="*/ 555397 h 956522"/>
                <a:gd name="connsiteX39" fmla="*/ 215991 w 956436"/>
                <a:gd name="connsiteY39" fmla="*/ 570825 h 956522"/>
                <a:gd name="connsiteX40" fmla="*/ 200563 w 956436"/>
                <a:gd name="connsiteY40" fmla="*/ 555397 h 956522"/>
                <a:gd name="connsiteX41" fmla="*/ 215991 w 956436"/>
                <a:gd name="connsiteY41" fmla="*/ 539969 h 956522"/>
                <a:gd name="connsiteX42" fmla="*/ 215991 w 956436"/>
                <a:gd name="connsiteY42" fmla="*/ 509113 h 956522"/>
                <a:gd name="connsiteX43" fmla="*/ 203448 w 956436"/>
                <a:gd name="connsiteY43" fmla="*/ 511057 h 956522"/>
                <a:gd name="connsiteX44" fmla="*/ 178300 w 956436"/>
                <a:gd name="connsiteY44" fmla="*/ 478088 h 956522"/>
                <a:gd name="connsiteX45" fmla="*/ 317337 w 956436"/>
                <a:gd name="connsiteY45" fmla="*/ 317329 h 956522"/>
                <a:gd name="connsiteX46" fmla="*/ 478466 w 956436"/>
                <a:gd name="connsiteY46" fmla="*/ 178308 h 956522"/>
                <a:gd name="connsiteX47" fmla="*/ 639209 w 956436"/>
                <a:gd name="connsiteY47" fmla="*/ 317329 h 956522"/>
                <a:gd name="connsiteX48" fmla="*/ 761660 w 956436"/>
                <a:gd name="connsiteY48" fmla="*/ 456504 h 956522"/>
                <a:gd name="connsiteX49" fmla="*/ 755967 w 956436"/>
                <a:gd name="connsiteY49" fmla="*/ 478257 h 956522"/>
                <a:gd name="connsiteX50" fmla="*/ 761660 w 956436"/>
                <a:gd name="connsiteY50" fmla="*/ 500026 h 956522"/>
                <a:gd name="connsiteX51" fmla="*/ 639209 w 956436"/>
                <a:gd name="connsiteY51" fmla="*/ 639201 h 956522"/>
                <a:gd name="connsiteX52" fmla="*/ 478142 w 956436"/>
                <a:gd name="connsiteY52" fmla="*/ 778268 h 956522"/>
                <a:gd name="connsiteX53" fmla="*/ 317337 w 956436"/>
                <a:gd name="connsiteY53" fmla="*/ 639201 h 956522"/>
                <a:gd name="connsiteX54" fmla="*/ 257492 w 956436"/>
                <a:gd name="connsiteY54" fmla="*/ 575515 h 956522"/>
                <a:gd name="connsiteX55" fmla="*/ 262274 w 956436"/>
                <a:gd name="connsiteY55" fmla="*/ 555397 h 956522"/>
                <a:gd name="connsiteX56" fmla="*/ 215991 w 956436"/>
                <a:gd name="connsiteY56" fmla="*/ 509113 h 956522"/>
                <a:gd name="connsiteX57" fmla="*/ 786823 w 956436"/>
                <a:gd name="connsiteY57" fmla="*/ 478257 h 956522"/>
                <a:gd name="connsiteX58" fmla="*/ 802251 w 956436"/>
                <a:gd name="connsiteY58" fmla="*/ 462829 h 956522"/>
                <a:gd name="connsiteX59" fmla="*/ 817679 w 956436"/>
                <a:gd name="connsiteY59" fmla="*/ 478257 h 956522"/>
                <a:gd name="connsiteX60" fmla="*/ 802251 w 956436"/>
                <a:gd name="connsiteY60" fmla="*/ 493685 h 956522"/>
                <a:gd name="connsiteX61" fmla="*/ 786823 w 956436"/>
                <a:gd name="connsiteY61" fmla="*/ 478257 h 956522"/>
                <a:gd name="connsiteX62" fmla="*/ 586260 w 956436"/>
                <a:gd name="connsiteY62" fmla="*/ 61704 h 956522"/>
                <a:gd name="connsiteX63" fmla="*/ 617116 w 956436"/>
                <a:gd name="connsiteY63" fmla="*/ 92560 h 956522"/>
                <a:gd name="connsiteX64" fmla="*/ 586260 w 956436"/>
                <a:gd name="connsiteY64" fmla="*/ 123415 h 956522"/>
                <a:gd name="connsiteX65" fmla="*/ 555405 w 956436"/>
                <a:gd name="connsiteY65" fmla="*/ 92560 h 956522"/>
                <a:gd name="connsiteX66" fmla="*/ 586260 w 956436"/>
                <a:gd name="connsiteY66" fmla="*/ 61704 h 956522"/>
                <a:gd name="connsiteX67" fmla="*/ 541520 w 956436"/>
                <a:gd name="connsiteY67" fmla="*/ 134817 h 956522"/>
                <a:gd name="connsiteX68" fmla="*/ 586260 w 956436"/>
                <a:gd name="connsiteY68" fmla="*/ 154271 h 956522"/>
                <a:gd name="connsiteX69" fmla="*/ 647972 w 956436"/>
                <a:gd name="connsiteY69" fmla="*/ 92560 h 956522"/>
                <a:gd name="connsiteX70" fmla="*/ 645658 w 956436"/>
                <a:gd name="connsiteY70" fmla="*/ 76731 h 956522"/>
                <a:gd name="connsiteX71" fmla="*/ 896978 w 956436"/>
                <a:gd name="connsiteY71" fmla="*/ 59544 h 956522"/>
                <a:gd name="connsiteX72" fmla="*/ 810119 w 956436"/>
                <a:gd name="connsiteY72" fmla="*/ 432760 h 956522"/>
                <a:gd name="connsiteX73" fmla="*/ 802251 w 956436"/>
                <a:gd name="connsiteY73" fmla="*/ 431974 h 956522"/>
                <a:gd name="connsiteX74" fmla="*/ 784447 w 956436"/>
                <a:gd name="connsiteY74" fmla="*/ 435553 h 956522"/>
                <a:gd name="connsiteX75" fmla="*/ 661024 w 956436"/>
                <a:gd name="connsiteY75" fmla="*/ 295498 h 956522"/>
                <a:gd name="connsiteX76" fmla="*/ 504801 w 956436"/>
                <a:gd name="connsiteY76" fmla="*/ 159378 h 956522"/>
                <a:gd name="connsiteX77" fmla="*/ 541520 w 956436"/>
                <a:gd name="connsiteY77" fmla="*/ 134817 h 956522"/>
                <a:gd name="connsiteX78" fmla="*/ 30856 w 956436"/>
                <a:gd name="connsiteY78" fmla="*/ 339406 h 956522"/>
                <a:gd name="connsiteX79" fmla="*/ 77140 w 956436"/>
                <a:gd name="connsiteY79" fmla="*/ 293122 h 956522"/>
                <a:gd name="connsiteX80" fmla="*/ 123423 w 956436"/>
                <a:gd name="connsiteY80" fmla="*/ 339406 h 956522"/>
                <a:gd name="connsiteX81" fmla="*/ 77140 w 956436"/>
                <a:gd name="connsiteY81" fmla="*/ 385690 h 956522"/>
                <a:gd name="connsiteX82" fmla="*/ 30856 w 956436"/>
                <a:gd name="connsiteY82" fmla="*/ 339406 h 956522"/>
                <a:gd name="connsiteX83" fmla="*/ 125028 w 956436"/>
                <a:gd name="connsiteY83" fmla="*/ 399405 h 956522"/>
                <a:gd name="connsiteX84" fmla="*/ 154279 w 956436"/>
                <a:gd name="connsiteY84" fmla="*/ 339406 h 956522"/>
                <a:gd name="connsiteX85" fmla="*/ 77140 w 956436"/>
                <a:gd name="connsiteY85" fmla="*/ 262267 h 956522"/>
                <a:gd name="connsiteX86" fmla="*/ 57315 w 956436"/>
                <a:gd name="connsiteY86" fmla="*/ 265167 h 956522"/>
                <a:gd name="connsiteX87" fmla="*/ 59552 w 956436"/>
                <a:gd name="connsiteY87" fmla="*/ 59544 h 956522"/>
                <a:gd name="connsiteX88" fmla="*/ 289921 w 956436"/>
                <a:gd name="connsiteY88" fmla="*/ 67134 h 956522"/>
                <a:gd name="connsiteX89" fmla="*/ 452115 w 956436"/>
                <a:gd name="connsiteY89" fmla="*/ 159378 h 956522"/>
                <a:gd name="connsiteX90" fmla="*/ 295506 w 956436"/>
                <a:gd name="connsiteY90" fmla="*/ 295498 h 956522"/>
                <a:gd name="connsiteX91" fmla="*/ 159324 w 956436"/>
                <a:gd name="connsiteY91" fmla="*/ 451814 h 956522"/>
                <a:gd name="connsiteX92" fmla="*/ 125028 w 956436"/>
                <a:gd name="connsiteY92" fmla="*/ 399405 h 956522"/>
                <a:gd name="connsiteX93" fmla="*/ 385698 w 956436"/>
                <a:gd name="connsiteY93" fmla="*/ 894811 h 956522"/>
                <a:gd name="connsiteX94" fmla="*/ 354842 w 956436"/>
                <a:gd name="connsiteY94" fmla="*/ 863955 h 956522"/>
                <a:gd name="connsiteX95" fmla="*/ 385698 w 956436"/>
                <a:gd name="connsiteY95" fmla="*/ 833099 h 956522"/>
                <a:gd name="connsiteX96" fmla="*/ 416553 w 956436"/>
                <a:gd name="connsiteY96" fmla="*/ 863955 h 956522"/>
                <a:gd name="connsiteX97" fmla="*/ 385698 w 956436"/>
                <a:gd name="connsiteY97" fmla="*/ 894811 h 956522"/>
                <a:gd name="connsiteX98" fmla="*/ 424005 w 956436"/>
                <a:gd name="connsiteY98" fmla="*/ 815959 h 956522"/>
                <a:gd name="connsiteX99" fmla="*/ 385698 w 956436"/>
                <a:gd name="connsiteY99" fmla="*/ 802243 h 956522"/>
                <a:gd name="connsiteX100" fmla="*/ 323986 w 956436"/>
                <a:gd name="connsiteY100" fmla="*/ 863955 h 956522"/>
                <a:gd name="connsiteX101" fmla="*/ 324896 w 956436"/>
                <a:gd name="connsiteY101" fmla="*/ 873027 h 956522"/>
                <a:gd name="connsiteX102" fmla="*/ 59552 w 956436"/>
                <a:gd name="connsiteY102" fmla="*/ 896971 h 956522"/>
                <a:gd name="connsiteX103" fmla="*/ 67127 w 956436"/>
                <a:gd name="connsiteY103" fmla="*/ 666617 h 956522"/>
                <a:gd name="connsiteX104" fmla="*/ 159324 w 956436"/>
                <a:gd name="connsiteY104" fmla="*/ 504500 h 956522"/>
                <a:gd name="connsiteX105" fmla="*/ 178192 w 956436"/>
                <a:gd name="connsiteY105" fmla="*/ 528861 h 956522"/>
                <a:gd name="connsiteX106" fmla="*/ 169707 w 956436"/>
                <a:gd name="connsiteY106" fmla="*/ 555397 h 956522"/>
                <a:gd name="connsiteX107" fmla="*/ 215991 w 956436"/>
                <a:gd name="connsiteY107" fmla="*/ 601681 h 956522"/>
                <a:gd name="connsiteX108" fmla="*/ 235522 w 956436"/>
                <a:gd name="connsiteY108" fmla="*/ 597206 h 956522"/>
                <a:gd name="connsiteX109" fmla="*/ 295522 w 956436"/>
                <a:gd name="connsiteY109" fmla="*/ 661016 h 956522"/>
                <a:gd name="connsiteX110" fmla="*/ 451791 w 956436"/>
                <a:gd name="connsiteY110" fmla="*/ 797168 h 956522"/>
                <a:gd name="connsiteX111" fmla="*/ 424005 w 956436"/>
                <a:gd name="connsiteY111" fmla="*/ 815959 h 956522"/>
                <a:gd name="connsiteX112" fmla="*/ 896978 w 956436"/>
                <a:gd name="connsiteY112" fmla="*/ 896971 h 956522"/>
                <a:gd name="connsiteX113" fmla="*/ 666609 w 956436"/>
                <a:gd name="connsiteY113" fmla="*/ 889380 h 956522"/>
                <a:gd name="connsiteX114" fmla="*/ 504415 w 956436"/>
                <a:gd name="connsiteY114" fmla="*/ 797137 h 956522"/>
                <a:gd name="connsiteX115" fmla="*/ 661024 w 956436"/>
                <a:gd name="connsiteY115" fmla="*/ 661016 h 956522"/>
                <a:gd name="connsiteX116" fmla="*/ 784432 w 956436"/>
                <a:gd name="connsiteY116" fmla="*/ 520962 h 956522"/>
                <a:gd name="connsiteX117" fmla="*/ 802251 w 956436"/>
                <a:gd name="connsiteY117" fmla="*/ 524541 h 956522"/>
                <a:gd name="connsiteX118" fmla="*/ 810104 w 956436"/>
                <a:gd name="connsiteY118" fmla="*/ 523754 h 956522"/>
                <a:gd name="connsiteX119" fmla="*/ 839571 w 956436"/>
                <a:gd name="connsiteY119" fmla="*/ 570362 h 956522"/>
                <a:gd name="connsiteX120" fmla="*/ 817679 w 956436"/>
                <a:gd name="connsiteY120" fmla="*/ 617108 h 956522"/>
                <a:gd name="connsiteX121" fmla="*/ 879391 w 956436"/>
                <a:gd name="connsiteY121" fmla="*/ 678820 h 956522"/>
                <a:gd name="connsiteX122" fmla="*/ 893600 w 956436"/>
                <a:gd name="connsiteY122" fmla="*/ 677015 h 956522"/>
                <a:gd name="connsiteX123" fmla="*/ 896978 w 956436"/>
                <a:gd name="connsiteY123" fmla="*/ 896971 h 9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956436" h="956522">
                  <a:moveTo>
                    <a:pt x="920938" y="662436"/>
                  </a:moveTo>
                  <a:cubicBezTo>
                    <a:pt x="933250" y="651142"/>
                    <a:pt x="941102" y="635082"/>
                    <a:pt x="941102" y="617108"/>
                  </a:cubicBezTo>
                  <a:cubicBezTo>
                    <a:pt x="941102" y="583074"/>
                    <a:pt x="913425" y="555397"/>
                    <a:pt x="879391" y="555397"/>
                  </a:cubicBezTo>
                  <a:cubicBezTo>
                    <a:pt x="875256" y="555397"/>
                    <a:pt x="871214" y="555844"/>
                    <a:pt x="867311" y="556616"/>
                  </a:cubicBezTo>
                  <a:cubicBezTo>
                    <a:pt x="857930" y="540787"/>
                    <a:pt x="847794" y="524726"/>
                    <a:pt x="836995" y="508511"/>
                  </a:cubicBezTo>
                  <a:cubicBezTo>
                    <a:pt x="844092" y="500381"/>
                    <a:pt x="848535" y="489874"/>
                    <a:pt x="848535" y="478257"/>
                  </a:cubicBezTo>
                  <a:cubicBezTo>
                    <a:pt x="848535" y="466640"/>
                    <a:pt x="844092" y="456149"/>
                    <a:pt x="837010" y="448019"/>
                  </a:cubicBezTo>
                  <a:cubicBezTo>
                    <a:pt x="958490" y="265584"/>
                    <a:pt x="990101" y="109037"/>
                    <a:pt x="918794" y="37729"/>
                  </a:cubicBezTo>
                  <a:cubicBezTo>
                    <a:pt x="865043" y="-16037"/>
                    <a:pt x="760364" y="-11409"/>
                    <a:pt x="630569" y="49763"/>
                  </a:cubicBezTo>
                  <a:cubicBezTo>
                    <a:pt x="619338" y="38145"/>
                    <a:pt x="603663" y="30848"/>
                    <a:pt x="586260" y="30848"/>
                  </a:cubicBezTo>
                  <a:cubicBezTo>
                    <a:pt x="552226" y="30848"/>
                    <a:pt x="524549" y="58526"/>
                    <a:pt x="524549" y="92560"/>
                  </a:cubicBezTo>
                  <a:cubicBezTo>
                    <a:pt x="524549" y="97805"/>
                    <a:pt x="525413" y="102819"/>
                    <a:pt x="526647" y="107694"/>
                  </a:cubicBezTo>
                  <a:cubicBezTo>
                    <a:pt x="510602" y="117939"/>
                    <a:pt x="494495" y="128692"/>
                    <a:pt x="478389" y="140139"/>
                  </a:cubicBezTo>
                  <a:cubicBezTo>
                    <a:pt x="418544" y="97605"/>
                    <a:pt x="358838" y="63123"/>
                    <a:pt x="302063" y="38793"/>
                  </a:cubicBezTo>
                  <a:cubicBezTo>
                    <a:pt x="182250" y="-12582"/>
                    <a:pt x="88386" y="-12921"/>
                    <a:pt x="37737" y="37729"/>
                  </a:cubicBezTo>
                  <a:cubicBezTo>
                    <a:pt x="-9411" y="84892"/>
                    <a:pt x="-12095" y="170363"/>
                    <a:pt x="29652" y="279083"/>
                  </a:cubicBezTo>
                  <a:cubicBezTo>
                    <a:pt x="11741" y="293215"/>
                    <a:pt x="0" y="314860"/>
                    <a:pt x="0" y="339406"/>
                  </a:cubicBezTo>
                  <a:cubicBezTo>
                    <a:pt x="0" y="381941"/>
                    <a:pt x="34605" y="416546"/>
                    <a:pt x="77140" y="416546"/>
                  </a:cubicBezTo>
                  <a:cubicBezTo>
                    <a:pt x="84221" y="416546"/>
                    <a:pt x="90948" y="415281"/>
                    <a:pt x="97458" y="413491"/>
                  </a:cubicBezTo>
                  <a:cubicBezTo>
                    <a:pt x="110603" y="434920"/>
                    <a:pt x="124827" y="456473"/>
                    <a:pt x="140178" y="478088"/>
                  </a:cubicBezTo>
                  <a:cubicBezTo>
                    <a:pt x="97612" y="537948"/>
                    <a:pt x="63131" y="597669"/>
                    <a:pt x="38786" y="654459"/>
                  </a:cubicBezTo>
                  <a:cubicBezTo>
                    <a:pt x="-12558" y="774257"/>
                    <a:pt x="-12929" y="868136"/>
                    <a:pt x="37752" y="918786"/>
                  </a:cubicBezTo>
                  <a:cubicBezTo>
                    <a:pt x="62822" y="943856"/>
                    <a:pt x="98723" y="956322"/>
                    <a:pt x="143017" y="956322"/>
                  </a:cubicBezTo>
                  <a:cubicBezTo>
                    <a:pt x="196752" y="956322"/>
                    <a:pt x="262953" y="937747"/>
                    <a:pt x="337007" y="901429"/>
                  </a:cubicBezTo>
                  <a:cubicBezTo>
                    <a:pt x="348285" y="916055"/>
                    <a:pt x="365811" y="925667"/>
                    <a:pt x="385698" y="925667"/>
                  </a:cubicBezTo>
                  <a:cubicBezTo>
                    <a:pt x="419732" y="925667"/>
                    <a:pt x="447409" y="897989"/>
                    <a:pt x="447409" y="863955"/>
                  </a:cubicBezTo>
                  <a:cubicBezTo>
                    <a:pt x="447409" y="855670"/>
                    <a:pt x="445712" y="847771"/>
                    <a:pt x="442735" y="840551"/>
                  </a:cubicBezTo>
                  <a:cubicBezTo>
                    <a:pt x="454506" y="832806"/>
                    <a:pt x="466293" y="824753"/>
                    <a:pt x="478095" y="816360"/>
                  </a:cubicBezTo>
                  <a:cubicBezTo>
                    <a:pt x="537956" y="858910"/>
                    <a:pt x="597677" y="893407"/>
                    <a:pt x="654467" y="917737"/>
                  </a:cubicBezTo>
                  <a:cubicBezTo>
                    <a:pt x="714775" y="943594"/>
                    <a:pt x="768510" y="956522"/>
                    <a:pt x="813483" y="956522"/>
                  </a:cubicBezTo>
                  <a:cubicBezTo>
                    <a:pt x="857838" y="956522"/>
                    <a:pt x="893631" y="943949"/>
                    <a:pt x="918794" y="918786"/>
                  </a:cubicBezTo>
                  <a:cubicBezTo>
                    <a:pt x="968333" y="869247"/>
                    <a:pt x="968903" y="778453"/>
                    <a:pt x="920938" y="662436"/>
                  </a:cubicBezTo>
                  <a:close/>
                  <a:moveTo>
                    <a:pt x="910247" y="617108"/>
                  </a:moveTo>
                  <a:cubicBezTo>
                    <a:pt x="910247" y="634125"/>
                    <a:pt x="896408" y="647964"/>
                    <a:pt x="879391" y="647964"/>
                  </a:cubicBezTo>
                  <a:cubicBezTo>
                    <a:pt x="862374" y="647964"/>
                    <a:pt x="848535" y="634125"/>
                    <a:pt x="848535" y="617108"/>
                  </a:cubicBezTo>
                  <a:cubicBezTo>
                    <a:pt x="848535" y="600091"/>
                    <a:pt x="862374" y="586253"/>
                    <a:pt x="879391" y="586253"/>
                  </a:cubicBezTo>
                  <a:cubicBezTo>
                    <a:pt x="896408" y="586253"/>
                    <a:pt x="910247" y="600091"/>
                    <a:pt x="910247" y="617108"/>
                  </a:cubicBezTo>
                  <a:close/>
                  <a:moveTo>
                    <a:pt x="215991" y="539969"/>
                  </a:moveTo>
                  <a:cubicBezTo>
                    <a:pt x="224507" y="539969"/>
                    <a:pt x="231419" y="546896"/>
                    <a:pt x="231419" y="555397"/>
                  </a:cubicBezTo>
                  <a:cubicBezTo>
                    <a:pt x="231419" y="563898"/>
                    <a:pt x="224507" y="570825"/>
                    <a:pt x="215991" y="570825"/>
                  </a:cubicBezTo>
                  <a:cubicBezTo>
                    <a:pt x="207474" y="570825"/>
                    <a:pt x="200563" y="563898"/>
                    <a:pt x="200563" y="555397"/>
                  </a:cubicBezTo>
                  <a:cubicBezTo>
                    <a:pt x="200563" y="546896"/>
                    <a:pt x="207474" y="539969"/>
                    <a:pt x="215991" y="539969"/>
                  </a:cubicBezTo>
                  <a:close/>
                  <a:moveTo>
                    <a:pt x="215991" y="509113"/>
                  </a:moveTo>
                  <a:cubicBezTo>
                    <a:pt x="211609" y="509113"/>
                    <a:pt x="207459" y="509915"/>
                    <a:pt x="203448" y="511057"/>
                  </a:cubicBezTo>
                  <a:cubicBezTo>
                    <a:pt x="194793" y="500072"/>
                    <a:pt x="186400" y="489088"/>
                    <a:pt x="178300" y="478088"/>
                  </a:cubicBezTo>
                  <a:cubicBezTo>
                    <a:pt x="218444" y="423735"/>
                    <a:pt x="265252" y="369398"/>
                    <a:pt x="317337" y="317329"/>
                  </a:cubicBezTo>
                  <a:cubicBezTo>
                    <a:pt x="368804" y="265846"/>
                    <a:pt x="423481" y="218852"/>
                    <a:pt x="478466" y="178308"/>
                  </a:cubicBezTo>
                  <a:cubicBezTo>
                    <a:pt x="532818" y="218451"/>
                    <a:pt x="587140" y="265260"/>
                    <a:pt x="639209" y="317329"/>
                  </a:cubicBezTo>
                  <a:cubicBezTo>
                    <a:pt x="683749" y="361885"/>
                    <a:pt x="724803" y="408677"/>
                    <a:pt x="761660" y="456504"/>
                  </a:cubicBezTo>
                  <a:cubicBezTo>
                    <a:pt x="758143" y="463014"/>
                    <a:pt x="755967" y="470343"/>
                    <a:pt x="755967" y="478257"/>
                  </a:cubicBezTo>
                  <a:cubicBezTo>
                    <a:pt x="755967" y="486172"/>
                    <a:pt x="758143" y="493500"/>
                    <a:pt x="761660" y="500026"/>
                  </a:cubicBezTo>
                  <a:cubicBezTo>
                    <a:pt x="724818" y="547837"/>
                    <a:pt x="683765" y="594645"/>
                    <a:pt x="639209" y="639201"/>
                  </a:cubicBezTo>
                  <a:cubicBezTo>
                    <a:pt x="587819" y="690592"/>
                    <a:pt x="533080" y="737724"/>
                    <a:pt x="478142" y="778268"/>
                  </a:cubicBezTo>
                  <a:cubicBezTo>
                    <a:pt x="423774" y="738125"/>
                    <a:pt x="369421" y="691301"/>
                    <a:pt x="317337" y="639201"/>
                  </a:cubicBezTo>
                  <a:cubicBezTo>
                    <a:pt x="297018" y="618883"/>
                    <a:pt x="276993" y="597422"/>
                    <a:pt x="257492" y="575515"/>
                  </a:cubicBezTo>
                  <a:cubicBezTo>
                    <a:pt x="260454" y="569405"/>
                    <a:pt x="262274" y="562633"/>
                    <a:pt x="262274" y="555397"/>
                  </a:cubicBezTo>
                  <a:cubicBezTo>
                    <a:pt x="262274" y="529879"/>
                    <a:pt x="241508" y="509113"/>
                    <a:pt x="215991" y="509113"/>
                  </a:cubicBezTo>
                  <a:close/>
                  <a:moveTo>
                    <a:pt x="786823" y="478257"/>
                  </a:moveTo>
                  <a:cubicBezTo>
                    <a:pt x="786823" y="469756"/>
                    <a:pt x="793735" y="462829"/>
                    <a:pt x="802251" y="462829"/>
                  </a:cubicBezTo>
                  <a:cubicBezTo>
                    <a:pt x="810767" y="462829"/>
                    <a:pt x="817679" y="469756"/>
                    <a:pt x="817679" y="478257"/>
                  </a:cubicBezTo>
                  <a:cubicBezTo>
                    <a:pt x="817679" y="486758"/>
                    <a:pt x="810767" y="493685"/>
                    <a:pt x="802251" y="493685"/>
                  </a:cubicBezTo>
                  <a:cubicBezTo>
                    <a:pt x="793735" y="493685"/>
                    <a:pt x="786823" y="486758"/>
                    <a:pt x="786823" y="478257"/>
                  </a:cubicBezTo>
                  <a:close/>
                  <a:moveTo>
                    <a:pt x="586260" y="61704"/>
                  </a:moveTo>
                  <a:cubicBezTo>
                    <a:pt x="603277" y="61704"/>
                    <a:pt x="617116" y="75543"/>
                    <a:pt x="617116" y="92560"/>
                  </a:cubicBezTo>
                  <a:cubicBezTo>
                    <a:pt x="617116" y="109577"/>
                    <a:pt x="603277" y="123415"/>
                    <a:pt x="586260" y="123415"/>
                  </a:cubicBezTo>
                  <a:cubicBezTo>
                    <a:pt x="569243" y="123415"/>
                    <a:pt x="555405" y="109577"/>
                    <a:pt x="555405" y="92560"/>
                  </a:cubicBezTo>
                  <a:cubicBezTo>
                    <a:pt x="555405" y="75543"/>
                    <a:pt x="569243" y="61704"/>
                    <a:pt x="586260" y="61704"/>
                  </a:cubicBezTo>
                  <a:close/>
                  <a:moveTo>
                    <a:pt x="541520" y="134817"/>
                  </a:moveTo>
                  <a:cubicBezTo>
                    <a:pt x="552766" y="146727"/>
                    <a:pt x="568611" y="154271"/>
                    <a:pt x="586260" y="154271"/>
                  </a:cubicBezTo>
                  <a:cubicBezTo>
                    <a:pt x="620294" y="154271"/>
                    <a:pt x="647972" y="126594"/>
                    <a:pt x="647972" y="92560"/>
                  </a:cubicBezTo>
                  <a:cubicBezTo>
                    <a:pt x="647972" y="87052"/>
                    <a:pt x="647016" y="81822"/>
                    <a:pt x="645658" y="76731"/>
                  </a:cubicBezTo>
                  <a:cubicBezTo>
                    <a:pt x="761969" y="22224"/>
                    <a:pt x="853179" y="15744"/>
                    <a:pt x="896978" y="59544"/>
                  </a:cubicBezTo>
                  <a:cubicBezTo>
                    <a:pt x="956592" y="119157"/>
                    <a:pt x="922280" y="264997"/>
                    <a:pt x="810119" y="432760"/>
                  </a:cubicBezTo>
                  <a:cubicBezTo>
                    <a:pt x="807543" y="432328"/>
                    <a:pt x="804936" y="431974"/>
                    <a:pt x="802251" y="431974"/>
                  </a:cubicBezTo>
                  <a:cubicBezTo>
                    <a:pt x="795941" y="431974"/>
                    <a:pt x="789924" y="433254"/>
                    <a:pt x="784447" y="435553"/>
                  </a:cubicBezTo>
                  <a:cubicBezTo>
                    <a:pt x="747204" y="387418"/>
                    <a:pt x="705858" y="340332"/>
                    <a:pt x="661024" y="295498"/>
                  </a:cubicBezTo>
                  <a:cubicBezTo>
                    <a:pt x="610467" y="244926"/>
                    <a:pt x="557734" y="199105"/>
                    <a:pt x="504801" y="159378"/>
                  </a:cubicBezTo>
                  <a:cubicBezTo>
                    <a:pt x="517051" y="150831"/>
                    <a:pt x="529301" y="142654"/>
                    <a:pt x="541520" y="134817"/>
                  </a:cubicBezTo>
                  <a:close/>
                  <a:moveTo>
                    <a:pt x="30856" y="339406"/>
                  </a:moveTo>
                  <a:cubicBezTo>
                    <a:pt x="30856" y="313888"/>
                    <a:pt x="51622" y="293122"/>
                    <a:pt x="77140" y="293122"/>
                  </a:cubicBezTo>
                  <a:cubicBezTo>
                    <a:pt x="102657" y="293122"/>
                    <a:pt x="123423" y="313888"/>
                    <a:pt x="123423" y="339406"/>
                  </a:cubicBezTo>
                  <a:cubicBezTo>
                    <a:pt x="123423" y="364924"/>
                    <a:pt x="102657" y="385690"/>
                    <a:pt x="77140" y="385690"/>
                  </a:cubicBezTo>
                  <a:cubicBezTo>
                    <a:pt x="51622" y="385690"/>
                    <a:pt x="30856" y="364924"/>
                    <a:pt x="30856" y="339406"/>
                  </a:cubicBezTo>
                  <a:close/>
                  <a:moveTo>
                    <a:pt x="125028" y="399405"/>
                  </a:moveTo>
                  <a:cubicBezTo>
                    <a:pt x="142708" y="385258"/>
                    <a:pt x="154279" y="363751"/>
                    <a:pt x="154279" y="339406"/>
                  </a:cubicBezTo>
                  <a:cubicBezTo>
                    <a:pt x="154279" y="296871"/>
                    <a:pt x="119674" y="262267"/>
                    <a:pt x="77140" y="262267"/>
                  </a:cubicBezTo>
                  <a:cubicBezTo>
                    <a:pt x="70243" y="262267"/>
                    <a:pt x="63686" y="263470"/>
                    <a:pt x="57315" y="265167"/>
                  </a:cubicBezTo>
                  <a:cubicBezTo>
                    <a:pt x="21260" y="169961"/>
                    <a:pt x="21877" y="97234"/>
                    <a:pt x="59552" y="59544"/>
                  </a:cubicBezTo>
                  <a:cubicBezTo>
                    <a:pt x="100112" y="19015"/>
                    <a:pt x="184039" y="21776"/>
                    <a:pt x="289921" y="67134"/>
                  </a:cubicBezTo>
                  <a:cubicBezTo>
                    <a:pt x="342098" y="89505"/>
                    <a:pt x="396945" y="120870"/>
                    <a:pt x="452115" y="159378"/>
                  </a:cubicBezTo>
                  <a:cubicBezTo>
                    <a:pt x="398595" y="199475"/>
                    <a:pt x="345554" y="245450"/>
                    <a:pt x="295506" y="295498"/>
                  </a:cubicBezTo>
                  <a:cubicBezTo>
                    <a:pt x="244903" y="346102"/>
                    <a:pt x="199051" y="398850"/>
                    <a:pt x="159324" y="451814"/>
                  </a:cubicBezTo>
                  <a:cubicBezTo>
                    <a:pt x="147090" y="434272"/>
                    <a:pt x="135766" y="416793"/>
                    <a:pt x="125028" y="399405"/>
                  </a:cubicBezTo>
                  <a:close/>
                  <a:moveTo>
                    <a:pt x="385698" y="894811"/>
                  </a:moveTo>
                  <a:cubicBezTo>
                    <a:pt x="368681" y="894811"/>
                    <a:pt x="354842" y="880972"/>
                    <a:pt x="354842" y="863955"/>
                  </a:cubicBezTo>
                  <a:cubicBezTo>
                    <a:pt x="354842" y="846938"/>
                    <a:pt x="368681" y="833099"/>
                    <a:pt x="385698" y="833099"/>
                  </a:cubicBezTo>
                  <a:cubicBezTo>
                    <a:pt x="402715" y="833099"/>
                    <a:pt x="416553" y="846938"/>
                    <a:pt x="416553" y="863955"/>
                  </a:cubicBezTo>
                  <a:cubicBezTo>
                    <a:pt x="416553" y="880972"/>
                    <a:pt x="402715" y="894811"/>
                    <a:pt x="385698" y="894811"/>
                  </a:cubicBezTo>
                  <a:close/>
                  <a:moveTo>
                    <a:pt x="424005" y="815959"/>
                  </a:moveTo>
                  <a:cubicBezTo>
                    <a:pt x="413452" y="807504"/>
                    <a:pt x="400246" y="802243"/>
                    <a:pt x="385698" y="802243"/>
                  </a:cubicBezTo>
                  <a:cubicBezTo>
                    <a:pt x="351664" y="802243"/>
                    <a:pt x="323986" y="829921"/>
                    <a:pt x="323986" y="863955"/>
                  </a:cubicBezTo>
                  <a:cubicBezTo>
                    <a:pt x="323986" y="867056"/>
                    <a:pt x="324464" y="870049"/>
                    <a:pt x="324896" y="873027"/>
                  </a:cubicBezTo>
                  <a:cubicBezTo>
                    <a:pt x="203448" y="932918"/>
                    <a:pt x="104709" y="942097"/>
                    <a:pt x="59552" y="896971"/>
                  </a:cubicBezTo>
                  <a:cubicBezTo>
                    <a:pt x="19007" y="856426"/>
                    <a:pt x="21769" y="772467"/>
                    <a:pt x="67127" y="666617"/>
                  </a:cubicBezTo>
                  <a:cubicBezTo>
                    <a:pt x="89482" y="614455"/>
                    <a:pt x="120831" y="559640"/>
                    <a:pt x="159324" y="504500"/>
                  </a:cubicBezTo>
                  <a:cubicBezTo>
                    <a:pt x="165418" y="512631"/>
                    <a:pt x="171805" y="520746"/>
                    <a:pt x="178192" y="528861"/>
                  </a:cubicBezTo>
                  <a:cubicBezTo>
                    <a:pt x="172885" y="536374"/>
                    <a:pt x="169707" y="545508"/>
                    <a:pt x="169707" y="555397"/>
                  </a:cubicBezTo>
                  <a:cubicBezTo>
                    <a:pt x="169707" y="580915"/>
                    <a:pt x="190473" y="601681"/>
                    <a:pt x="215991" y="601681"/>
                  </a:cubicBezTo>
                  <a:cubicBezTo>
                    <a:pt x="222995" y="601681"/>
                    <a:pt x="229567" y="599999"/>
                    <a:pt x="235522" y="597206"/>
                  </a:cubicBezTo>
                  <a:cubicBezTo>
                    <a:pt x="255085" y="619145"/>
                    <a:pt x="275141" y="640636"/>
                    <a:pt x="295522" y="661016"/>
                  </a:cubicBezTo>
                  <a:cubicBezTo>
                    <a:pt x="346094" y="711604"/>
                    <a:pt x="398842" y="757441"/>
                    <a:pt x="451791" y="797168"/>
                  </a:cubicBezTo>
                  <a:cubicBezTo>
                    <a:pt x="442503" y="803632"/>
                    <a:pt x="433246" y="809896"/>
                    <a:pt x="424005" y="815959"/>
                  </a:cubicBezTo>
                  <a:close/>
                  <a:moveTo>
                    <a:pt x="896978" y="896971"/>
                  </a:moveTo>
                  <a:cubicBezTo>
                    <a:pt x="856434" y="937531"/>
                    <a:pt x="772506" y="934754"/>
                    <a:pt x="666609" y="889380"/>
                  </a:cubicBezTo>
                  <a:cubicBezTo>
                    <a:pt x="614432" y="867010"/>
                    <a:pt x="559586" y="835645"/>
                    <a:pt x="504415" y="797137"/>
                  </a:cubicBezTo>
                  <a:cubicBezTo>
                    <a:pt x="557919" y="757024"/>
                    <a:pt x="611053" y="711003"/>
                    <a:pt x="661024" y="661016"/>
                  </a:cubicBezTo>
                  <a:cubicBezTo>
                    <a:pt x="705858" y="616183"/>
                    <a:pt x="747204" y="569081"/>
                    <a:pt x="784432" y="520962"/>
                  </a:cubicBezTo>
                  <a:cubicBezTo>
                    <a:pt x="789924" y="523260"/>
                    <a:pt x="795941" y="524541"/>
                    <a:pt x="802251" y="524541"/>
                  </a:cubicBezTo>
                  <a:cubicBezTo>
                    <a:pt x="804936" y="524541"/>
                    <a:pt x="807543" y="524186"/>
                    <a:pt x="810104" y="523754"/>
                  </a:cubicBezTo>
                  <a:cubicBezTo>
                    <a:pt x="820610" y="539475"/>
                    <a:pt x="830438" y="555027"/>
                    <a:pt x="839571" y="570362"/>
                  </a:cubicBezTo>
                  <a:cubicBezTo>
                    <a:pt x="826288" y="581686"/>
                    <a:pt x="817679" y="598317"/>
                    <a:pt x="817679" y="617108"/>
                  </a:cubicBezTo>
                  <a:cubicBezTo>
                    <a:pt x="817679" y="651142"/>
                    <a:pt x="845357" y="678820"/>
                    <a:pt x="879391" y="678820"/>
                  </a:cubicBezTo>
                  <a:cubicBezTo>
                    <a:pt x="884297" y="678820"/>
                    <a:pt x="889018" y="678095"/>
                    <a:pt x="893600" y="677015"/>
                  </a:cubicBezTo>
                  <a:cubicBezTo>
                    <a:pt x="934761" y="778006"/>
                    <a:pt x="936196" y="857753"/>
                    <a:pt x="896978" y="896971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E8F9098D-5352-42D2-98A3-28B7423E04DB}"/>
              </a:ext>
            </a:extLst>
          </p:cNvPr>
          <p:cNvGrpSpPr/>
          <p:nvPr/>
        </p:nvGrpSpPr>
        <p:grpSpPr>
          <a:xfrm>
            <a:off x="10535684" y="4222926"/>
            <a:ext cx="987386" cy="987386"/>
            <a:chOff x="3542975" y="2261939"/>
            <a:chExt cx="987386" cy="987386"/>
          </a:xfrm>
          <a:solidFill>
            <a:schemeClr val="accent1">
              <a:alpha val="6000"/>
            </a:schemeClr>
          </a:solidFill>
        </p:grpSpPr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D6E0035D-9D99-4E37-8406-8A04E2379065}"/>
                </a:ext>
              </a:extLst>
            </p:cNvPr>
            <p:cNvSpPr/>
            <p:nvPr/>
          </p:nvSpPr>
          <p:spPr>
            <a:xfrm>
              <a:off x="3820677" y="2539641"/>
              <a:ext cx="431981" cy="431981"/>
            </a:xfrm>
            <a:custGeom>
              <a:avLst/>
              <a:gdLst>
                <a:gd name="connsiteX0" fmla="*/ 215991 w 431981"/>
                <a:gd name="connsiteY0" fmla="*/ 0 h 431981"/>
                <a:gd name="connsiteX1" fmla="*/ 0 w 431981"/>
                <a:gd name="connsiteY1" fmla="*/ 215991 h 431981"/>
                <a:gd name="connsiteX2" fmla="*/ 215991 w 431981"/>
                <a:gd name="connsiteY2" fmla="*/ 431981 h 431981"/>
                <a:gd name="connsiteX3" fmla="*/ 431981 w 431981"/>
                <a:gd name="connsiteY3" fmla="*/ 215991 h 431981"/>
                <a:gd name="connsiteX4" fmla="*/ 215991 w 431981"/>
                <a:gd name="connsiteY4" fmla="*/ 0 h 431981"/>
                <a:gd name="connsiteX5" fmla="*/ 215991 w 431981"/>
                <a:gd name="connsiteY5" fmla="*/ 401126 h 431981"/>
                <a:gd name="connsiteX6" fmla="*/ 30856 w 431981"/>
                <a:gd name="connsiteY6" fmla="*/ 215991 h 431981"/>
                <a:gd name="connsiteX7" fmla="*/ 215991 w 431981"/>
                <a:gd name="connsiteY7" fmla="*/ 30856 h 431981"/>
                <a:gd name="connsiteX8" fmla="*/ 401126 w 431981"/>
                <a:gd name="connsiteY8" fmla="*/ 215991 h 431981"/>
                <a:gd name="connsiteX9" fmla="*/ 215991 w 431981"/>
                <a:gd name="connsiteY9" fmla="*/ 401126 h 4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981" h="431981">
                  <a:moveTo>
                    <a:pt x="215991" y="0"/>
                  </a:moveTo>
                  <a:cubicBezTo>
                    <a:pt x="96887" y="0"/>
                    <a:pt x="0" y="96887"/>
                    <a:pt x="0" y="215991"/>
                  </a:cubicBezTo>
                  <a:cubicBezTo>
                    <a:pt x="0" y="335094"/>
                    <a:pt x="96887" y="431981"/>
                    <a:pt x="215991" y="431981"/>
                  </a:cubicBezTo>
                  <a:cubicBezTo>
                    <a:pt x="335094" y="431981"/>
                    <a:pt x="431981" y="335094"/>
                    <a:pt x="431981" y="215991"/>
                  </a:cubicBezTo>
                  <a:cubicBezTo>
                    <a:pt x="431981" y="96887"/>
                    <a:pt x="335094" y="0"/>
                    <a:pt x="215991" y="0"/>
                  </a:cubicBezTo>
                  <a:close/>
                  <a:moveTo>
                    <a:pt x="215991" y="401126"/>
                  </a:moveTo>
                  <a:cubicBezTo>
                    <a:pt x="113904" y="401126"/>
                    <a:pt x="30856" y="318077"/>
                    <a:pt x="30856" y="215991"/>
                  </a:cubicBezTo>
                  <a:cubicBezTo>
                    <a:pt x="30856" y="113904"/>
                    <a:pt x="113904" y="30856"/>
                    <a:pt x="215991" y="30856"/>
                  </a:cubicBezTo>
                  <a:cubicBezTo>
                    <a:pt x="318077" y="30856"/>
                    <a:pt x="401126" y="113904"/>
                    <a:pt x="401126" y="215991"/>
                  </a:cubicBezTo>
                  <a:cubicBezTo>
                    <a:pt x="401126" y="318077"/>
                    <a:pt x="318077" y="401126"/>
                    <a:pt x="215991" y="401126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7819A40C-2798-41BD-94D5-2C873FBEEBFD}"/>
                </a:ext>
              </a:extLst>
            </p:cNvPr>
            <p:cNvSpPr/>
            <p:nvPr/>
          </p:nvSpPr>
          <p:spPr>
            <a:xfrm>
              <a:off x="3913244" y="2632208"/>
              <a:ext cx="246846" cy="246846"/>
            </a:xfrm>
            <a:custGeom>
              <a:avLst/>
              <a:gdLst>
                <a:gd name="connsiteX0" fmla="*/ 123423 w 246846"/>
                <a:gd name="connsiteY0" fmla="*/ 0 h 246846"/>
                <a:gd name="connsiteX1" fmla="*/ 0 w 246846"/>
                <a:gd name="connsiteY1" fmla="*/ 123423 h 246846"/>
                <a:gd name="connsiteX2" fmla="*/ 123423 w 246846"/>
                <a:gd name="connsiteY2" fmla="*/ 246847 h 246846"/>
                <a:gd name="connsiteX3" fmla="*/ 246847 w 246846"/>
                <a:gd name="connsiteY3" fmla="*/ 123423 h 246846"/>
                <a:gd name="connsiteX4" fmla="*/ 123423 w 246846"/>
                <a:gd name="connsiteY4" fmla="*/ 0 h 246846"/>
                <a:gd name="connsiteX5" fmla="*/ 123423 w 246846"/>
                <a:gd name="connsiteY5" fmla="*/ 215991 h 246846"/>
                <a:gd name="connsiteX6" fmla="*/ 30856 w 246846"/>
                <a:gd name="connsiteY6" fmla="*/ 123423 h 246846"/>
                <a:gd name="connsiteX7" fmla="*/ 123423 w 246846"/>
                <a:gd name="connsiteY7" fmla="*/ 30856 h 246846"/>
                <a:gd name="connsiteX8" fmla="*/ 215991 w 246846"/>
                <a:gd name="connsiteY8" fmla="*/ 123423 h 246846"/>
                <a:gd name="connsiteX9" fmla="*/ 123423 w 246846"/>
                <a:gd name="connsiteY9" fmla="*/ 215991 h 2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46" h="246846">
                  <a:moveTo>
                    <a:pt x="123423" y="0"/>
                  </a:moveTo>
                  <a:cubicBezTo>
                    <a:pt x="55371" y="0"/>
                    <a:pt x="0" y="55371"/>
                    <a:pt x="0" y="123423"/>
                  </a:cubicBezTo>
                  <a:cubicBezTo>
                    <a:pt x="0" y="191476"/>
                    <a:pt x="55371" y="246847"/>
                    <a:pt x="123423" y="246847"/>
                  </a:cubicBezTo>
                  <a:cubicBezTo>
                    <a:pt x="191476" y="246847"/>
                    <a:pt x="246847" y="191476"/>
                    <a:pt x="246847" y="123423"/>
                  </a:cubicBezTo>
                  <a:cubicBezTo>
                    <a:pt x="246847" y="55371"/>
                    <a:pt x="191476" y="0"/>
                    <a:pt x="123423" y="0"/>
                  </a:cubicBezTo>
                  <a:close/>
                  <a:moveTo>
                    <a:pt x="123423" y="215991"/>
                  </a:moveTo>
                  <a:cubicBezTo>
                    <a:pt x="72372" y="215991"/>
                    <a:pt x="30856" y="174474"/>
                    <a:pt x="30856" y="123423"/>
                  </a:cubicBezTo>
                  <a:cubicBezTo>
                    <a:pt x="30856" y="72372"/>
                    <a:pt x="72372" y="30856"/>
                    <a:pt x="123423" y="30856"/>
                  </a:cubicBezTo>
                  <a:cubicBezTo>
                    <a:pt x="174474" y="30856"/>
                    <a:pt x="215991" y="72372"/>
                    <a:pt x="215991" y="123423"/>
                  </a:cubicBezTo>
                  <a:cubicBezTo>
                    <a:pt x="215991" y="174474"/>
                    <a:pt x="174474" y="215991"/>
                    <a:pt x="123423" y="215991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F5C5C169-DFF1-4677-BFCB-9B685BC9D74B}"/>
                </a:ext>
              </a:extLst>
            </p:cNvPr>
            <p:cNvSpPr/>
            <p:nvPr/>
          </p:nvSpPr>
          <p:spPr>
            <a:xfrm>
              <a:off x="3558402" y="2277366"/>
              <a:ext cx="956530" cy="956530"/>
            </a:xfrm>
            <a:custGeom>
              <a:avLst/>
              <a:gdLst>
                <a:gd name="connsiteX0" fmla="*/ 879391 w 956530"/>
                <a:gd name="connsiteY0" fmla="*/ 802251 h 956530"/>
                <a:gd name="connsiteX1" fmla="*/ 836918 w 956530"/>
                <a:gd name="connsiteY1" fmla="*/ 815103 h 956530"/>
                <a:gd name="connsiteX2" fmla="*/ 718262 w 956530"/>
                <a:gd name="connsiteY2" fmla="*/ 696447 h 956530"/>
                <a:gd name="connsiteX3" fmla="*/ 748547 w 956530"/>
                <a:gd name="connsiteY3" fmla="*/ 666177 h 956530"/>
                <a:gd name="connsiteX4" fmla="*/ 719002 w 956530"/>
                <a:gd name="connsiteY4" fmla="*/ 616206 h 956530"/>
                <a:gd name="connsiteX5" fmla="*/ 746078 w 956530"/>
                <a:gd name="connsiteY5" fmla="*/ 550961 h 956530"/>
                <a:gd name="connsiteX6" fmla="*/ 802251 w 956530"/>
                <a:gd name="connsiteY6" fmla="*/ 536505 h 956530"/>
                <a:gd name="connsiteX7" fmla="*/ 802251 w 956530"/>
                <a:gd name="connsiteY7" fmla="*/ 493693 h 956530"/>
                <a:gd name="connsiteX8" fmla="*/ 866801 w 956530"/>
                <a:gd name="connsiteY8" fmla="*/ 493693 h 956530"/>
                <a:gd name="connsiteX9" fmla="*/ 910247 w 956530"/>
                <a:gd name="connsiteY9" fmla="*/ 524549 h 956530"/>
                <a:gd name="connsiteX10" fmla="*/ 956530 w 956530"/>
                <a:gd name="connsiteY10" fmla="*/ 478265 h 956530"/>
                <a:gd name="connsiteX11" fmla="*/ 910247 w 956530"/>
                <a:gd name="connsiteY11" fmla="*/ 431981 h 956530"/>
                <a:gd name="connsiteX12" fmla="*/ 866801 w 956530"/>
                <a:gd name="connsiteY12" fmla="*/ 462837 h 956530"/>
                <a:gd name="connsiteX13" fmla="*/ 802251 w 956530"/>
                <a:gd name="connsiteY13" fmla="*/ 462837 h 956530"/>
                <a:gd name="connsiteX14" fmla="*/ 802251 w 956530"/>
                <a:gd name="connsiteY14" fmla="*/ 430655 h 956530"/>
                <a:gd name="connsiteX15" fmla="*/ 844138 w 956530"/>
                <a:gd name="connsiteY15" fmla="*/ 388768 h 956530"/>
                <a:gd name="connsiteX16" fmla="*/ 863963 w 956530"/>
                <a:gd name="connsiteY16" fmla="*/ 393412 h 956530"/>
                <a:gd name="connsiteX17" fmla="*/ 910247 w 956530"/>
                <a:gd name="connsiteY17" fmla="*/ 347128 h 956530"/>
                <a:gd name="connsiteX18" fmla="*/ 863963 w 956530"/>
                <a:gd name="connsiteY18" fmla="*/ 300844 h 956530"/>
                <a:gd name="connsiteX19" fmla="*/ 817679 w 956530"/>
                <a:gd name="connsiteY19" fmla="*/ 347128 h 956530"/>
                <a:gd name="connsiteX20" fmla="*/ 822323 w 956530"/>
                <a:gd name="connsiteY20" fmla="*/ 366953 h 956530"/>
                <a:gd name="connsiteX21" fmla="*/ 776008 w 956530"/>
                <a:gd name="connsiteY21" fmla="*/ 413267 h 956530"/>
                <a:gd name="connsiteX22" fmla="*/ 746078 w 956530"/>
                <a:gd name="connsiteY22" fmla="*/ 405584 h 956530"/>
                <a:gd name="connsiteX23" fmla="*/ 719002 w 956530"/>
                <a:gd name="connsiteY23" fmla="*/ 340340 h 956530"/>
                <a:gd name="connsiteX24" fmla="*/ 748547 w 956530"/>
                <a:gd name="connsiteY24" fmla="*/ 290369 h 956530"/>
                <a:gd name="connsiteX25" fmla="*/ 718262 w 956530"/>
                <a:gd name="connsiteY25" fmla="*/ 260099 h 956530"/>
                <a:gd name="connsiteX26" fmla="*/ 759778 w 956530"/>
                <a:gd name="connsiteY26" fmla="*/ 218583 h 956530"/>
                <a:gd name="connsiteX27" fmla="*/ 802251 w 956530"/>
                <a:gd name="connsiteY27" fmla="*/ 231419 h 956530"/>
                <a:gd name="connsiteX28" fmla="*/ 879391 w 956530"/>
                <a:gd name="connsiteY28" fmla="*/ 154279 h 956530"/>
                <a:gd name="connsiteX29" fmla="*/ 802251 w 956530"/>
                <a:gd name="connsiteY29" fmla="*/ 77140 h 956530"/>
                <a:gd name="connsiteX30" fmla="*/ 725112 w 956530"/>
                <a:gd name="connsiteY30" fmla="*/ 154279 h 956530"/>
                <a:gd name="connsiteX31" fmla="*/ 737963 w 956530"/>
                <a:gd name="connsiteY31" fmla="*/ 196752 h 956530"/>
                <a:gd name="connsiteX32" fmla="*/ 696447 w 956530"/>
                <a:gd name="connsiteY32" fmla="*/ 238269 h 956530"/>
                <a:gd name="connsiteX33" fmla="*/ 666146 w 956530"/>
                <a:gd name="connsiteY33" fmla="*/ 207984 h 956530"/>
                <a:gd name="connsiteX34" fmla="*/ 616191 w 956530"/>
                <a:gd name="connsiteY34" fmla="*/ 237528 h 956530"/>
                <a:gd name="connsiteX35" fmla="*/ 550946 w 956530"/>
                <a:gd name="connsiteY35" fmla="*/ 210452 h 956530"/>
                <a:gd name="connsiteX36" fmla="*/ 536505 w 956530"/>
                <a:gd name="connsiteY36" fmla="*/ 154279 h 956530"/>
                <a:gd name="connsiteX37" fmla="*/ 493693 w 956530"/>
                <a:gd name="connsiteY37" fmla="*/ 154279 h 956530"/>
                <a:gd name="connsiteX38" fmla="*/ 493693 w 956530"/>
                <a:gd name="connsiteY38" fmla="*/ 89729 h 956530"/>
                <a:gd name="connsiteX39" fmla="*/ 524549 w 956530"/>
                <a:gd name="connsiteY39" fmla="*/ 46284 h 956530"/>
                <a:gd name="connsiteX40" fmla="*/ 478265 w 956530"/>
                <a:gd name="connsiteY40" fmla="*/ 0 h 956530"/>
                <a:gd name="connsiteX41" fmla="*/ 431981 w 956530"/>
                <a:gd name="connsiteY41" fmla="*/ 46284 h 956530"/>
                <a:gd name="connsiteX42" fmla="*/ 462837 w 956530"/>
                <a:gd name="connsiteY42" fmla="*/ 89729 h 956530"/>
                <a:gd name="connsiteX43" fmla="*/ 462837 w 956530"/>
                <a:gd name="connsiteY43" fmla="*/ 154279 h 956530"/>
                <a:gd name="connsiteX44" fmla="*/ 420025 w 956530"/>
                <a:gd name="connsiteY44" fmla="*/ 154279 h 956530"/>
                <a:gd name="connsiteX45" fmla="*/ 411169 w 956530"/>
                <a:gd name="connsiteY45" fmla="*/ 188776 h 956530"/>
                <a:gd name="connsiteX46" fmla="*/ 350213 w 956530"/>
                <a:gd name="connsiteY46" fmla="*/ 127836 h 956530"/>
                <a:gd name="connsiteX47" fmla="*/ 354842 w 956530"/>
                <a:gd name="connsiteY47" fmla="*/ 107995 h 956530"/>
                <a:gd name="connsiteX48" fmla="*/ 308558 w 956530"/>
                <a:gd name="connsiteY48" fmla="*/ 61712 h 956530"/>
                <a:gd name="connsiteX49" fmla="*/ 262274 w 956530"/>
                <a:gd name="connsiteY49" fmla="*/ 107995 h 956530"/>
                <a:gd name="connsiteX50" fmla="*/ 308558 w 956530"/>
                <a:gd name="connsiteY50" fmla="*/ 154279 h 956530"/>
                <a:gd name="connsiteX51" fmla="*/ 328383 w 956530"/>
                <a:gd name="connsiteY51" fmla="*/ 149635 h 956530"/>
                <a:gd name="connsiteX52" fmla="*/ 393041 w 956530"/>
                <a:gd name="connsiteY52" fmla="*/ 214278 h 956530"/>
                <a:gd name="connsiteX53" fmla="*/ 340340 w 956530"/>
                <a:gd name="connsiteY53" fmla="*/ 237513 h 956530"/>
                <a:gd name="connsiteX54" fmla="*/ 290384 w 956530"/>
                <a:gd name="connsiteY54" fmla="*/ 207968 h 956530"/>
                <a:gd name="connsiteX55" fmla="*/ 260084 w 956530"/>
                <a:gd name="connsiteY55" fmla="*/ 238253 h 956530"/>
                <a:gd name="connsiteX56" fmla="*/ 141428 w 956530"/>
                <a:gd name="connsiteY56" fmla="*/ 119597 h 956530"/>
                <a:gd name="connsiteX57" fmla="*/ 154279 w 956530"/>
                <a:gd name="connsiteY57" fmla="*/ 77140 h 956530"/>
                <a:gd name="connsiteX58" fmla="*/ 77140 w 956530"/>
                <a:gd name="connsiteY58" fmla="*/ 0 h 956530"/>
                <a:gd name="connsiteX59" fmla="*/ 0 w 956530"/>
                <a:gd name="connsiteY59" fmla="*/ 77140 h 956530"/>
                <a:gd name="connsiteX60" fmla="*/ 77140 w 956530"/>
                <a:gd name="connsiteY60" fmla="*/ 154279 h 956530"/>
                <a:gd name="connsiteX61" fmla="*/ 119613 w 956530"/>
                <a:gd name="connsiteY61" fmla="*/ 141428 h 956530"/>
                <a:gd name="connsiteX62" fmla="*/ 238269 w 956530"/>
                <a:gd name="connsiteY62" fmla="*/ 260084 h 956530"/>
                <a:gd name="connsiteX63" fmla="*/ 207968 w 956530"/>
                <a:gd name="connsiteY63" fmla="*/ 290353 h 956530"/>
                <a:gd name="connsiteX64" fmla="*/ 237513 w 956530"/>
                <a:gd name="connsiteY64" fmla="*/ 340324 h 956530"/>
                <a:gd name="connsiteX65" fmla="*/ 214278 w 956530"/>
                <a:gd name="connsiteY65" fmla="*/ 393026 h 956530"/>
                <a:gd name="connsiteX66" fmla="*/ 165063 w 956530"/>
                <a:gd name="connsiteY66" fmla="*/ 343811 h 956530"/>
                <a:gd name="connsiteX67" fmla="*/ 169707 w 956530"/>
                <a:gd name="connsiteY67" fmla="*/ 323986 h 956530"/>
                <a:gd name="connsiteX68" fmla="*/ 123423 w 956530"/>
                <a:gd name="connsiteY68" fmla="*/ 277702 h 956530"/>
                <a:gd name="connsiteX69" fmla="*/ 77140 w 956530"/>
                <a:gd name="connsiteY69" fmla="*/ 323986 h 956530"/>
                <a:gd name="connsiteX70" fmla="*/ 123423 w 956530"/>
                <a:gd name="connsiteY70" fmla="*/ 370270 h 956530"/>
                <a:gd name="connsiteX71" fmla="*/ 143248 w 956530"/>
                <a:gd name="connsiteY71" fmla="*/ 365626 h 956530"/>
                <a:gd name="connsiteX72" fmla="*/ 188776 w 956530"/>
                <a:gd name="connsiteY72" fmla="*/ 411154 h 956530"/>
                <a:gd name="connsiteX73" fmla="*/ 154279 w 956530"/>
                <a:gd name="connsiteY73" fmla="*/ 420025 h 956530"/>
                <a:gd name="connsiteX74" fmla="*/ 154279 w 956530"/>
                <a:gd name="connsiteY74" fmla="*/ 462837 h 956530"/>
                <a:gd name="connsiteX75" fmla="*/ 120585 w 956530"/>
                <a:gd name="connsiteY75" fmla="*/ 462837 h 956530"/>
                <a:gd name="connsiteX76" fmla="*/ 77140 w 956530"/>
                <a:gd name="connsiteY76" fmla="*/ 431981 h 956530"/>
                <a:gd name="connsiteX77" fmla="*/ 30856 w 956530"/>
                <a:gd name="connsiteY77" fmla="*/ 478265 h 956530"/>
                <a:gd name="connsiteX78" fmla="*/ 77140 w 956530"/>
                <a:gd name="connsiteY78" fmla="*/ 524549 h 956530"/>
                <a:gd name="connsiteX79" fmla="*/ 120585 w 956530"/>
                <a:gd name="connsiteY79" fmla="*/ 493693 h 956530"/>
                <a:gd name="connsiteX80" fmla="*/ 154279 w 956530"/>
                <a:gd name="connsiteY80" fmla="*/ 493693 h 956530"/>
                <a:gd name="connsiteX81" fmla="*/ 154279 w 956530"/>
                <a:gd name="connsiteY81" fmla="*/ 536505 h 956530"/>
                <a:gd name="connsiteX82" fmla="*/ 210452 w 956530"/>
                <a:gd name="connsiteY82" fmla="*/ 550946 h 956530"/>
                <a:gd name="connsiteX83" fmla="*/ 237528 w 956530"/>
                <a:gd name="connsiteY83" fmla="*/ 616191 h 956530"/>
                <a:gd name="connsiteX84" fmla="*/ 207968 w 956530"/>
                <a:gd name="connsiteY84" fmla="*/ 666177 h 956530"/>
                <a:gd name="connsiteX85" fmla="*/ 238253 w 956530"/>
                <a:gd name="connsiteY85" fmla="*/ 696447 h 956530"/>
                <a:gd name="connsiteX86" fmla="*/ 196737 w 956530"/>
                <a:gd name="connsiteY86" fmla="*/ 737963 h 956530"/>
                <a:gd name="connsiteX87" fmla="*/ 154279 w 956530"/>
                <a:gd name="connsiteY87" fmla="*/ 725112 h 956530"/>
                <a:gd name="connsiteX88" fmla="*/ 77140 w 956530"/>
                <a:gd name="connsiteY88" fmla="*/ 802251 h 956530"/>
                <a:gd name="connsiteX89" fmla="*/ 154279 w 956530"/>
                <a:gd name="connsiteY89" fmla="*/ 879391 h 956530"/>
                <a:gd name="connsiteX90" fmla="*/ 231419 w 956530"/>
                <a:gd name="connsiteY90" fmla="*/ 802251 h 956530"/>
                <a:gd name="connsiteX91" fmla="*/ 218567 w 956530"/>
                <a:gd name="connsiteY91" fmla="*/ 759778 h 956530"/>
                <a:gd name="connsiteX92" fmla="*/ 260084 w 956530"/>
                <a:gd name="connsiteY92" fmla="*/ 718262 h 956530"/>
                <a:gd name="connsiteX93" fmla="*/ 290384 w 956530"/>
                <a:gd name="connsiteY93" fmla="*/ 748547 h 956530"/>
                <a:gd name="connsiteX94" fmla="*/ 340340 w 956530"/>
                <a:gd name="connsiteY94" fmla="*/ 719002 h 956530"/>
                <a:gd name="connsiteX95" fmla="*/ 405584 w 956530"/>
                <a:gd name="connsiteY95" fmla="*/ 746078 h 956530"/>
                <a:gd name="connsiteX96" fmla="*/ 420025 w 956530"/>
                <a:gd name="connsiteY96" fmla="*/ 802251 h 956530"/>
                <a:gd name="connsiteX97" fmla="*/ 462837 w 956530"/>
                <a:gd name="connsiteY97" fmla="*/ 802251 h 956530"/>
                <a:gd name="connsiteX98" fmla="*/ 462837 w 956530"/>
                <a:gd name="connsiteY98" fmla="*/ 835946 h 956530"/>
                <a:gd name="connsiteX99" fmla="*/ 431981 w 956530"/>
                <a:gd name="connsiteY99" fmla="*/ 879391 h 956530"/>
                <a:gd name="connsiteX100" fmla="*/ 478265 w 956530"/>
                <a:gd name="connsiteY100" fmla="*/ 925674 h 956530"/>
                <a:gd name="connsiteX101" fmla="*/ 524549 w 956530"/>
                <a:gd name="connsiteY101" fmla="*/ 879391 h 956530"/>
                <a:gd name="connsiteX102" fmla="*/ 493693 w 956530"/>
                <a:gd name="connsiteY102" fmla="*/ 835946 h 956530"/>
                <a:gd name="connsiteX103" fmla="*/ 493693 w 956530"/>
                <a:gd name="connsiteY103" fmla="*/ 802251 h 956530"/>
                <a:gd name="connsiteX104" fmla="*/ 536505 w 956530"/>
                <a:gd name="connsiteY104" fmla="*/ 802251 h 956530"/>
                <a:gd name="connsiteX105" fmla="*/ 550946 w 956530"/>
                <a:gd name="connsiteY105" fmla="*/ 746078 h 956530"/>
                <a:gd name="connsiteX106" fmla="*/ 553723 w 956530"/>
                <a:gd name="connsiteY106" fmla="*/ 745230 h 956530"/>
                <a:gd name="connsiteX107" fmla="*/ 637188 w 956530"/>
                <a:gd name="connsiteY107" fmla="*/ 828710 h 956530"/>
                <a:gd name="connsiteX108" fmla="*/ 632544 w 956530"/>
                <a:gd name="connsiteY108" fmla="*/ 848535 h 956530"/>
                <a:gd name="connsiteX109" fmla="*/ 678828 w 956530"/>
                <a:gd name="connsiteY109" fmla="*/ 894819 h 956530"/>
                <a:gd name="connsiteX110" fmla="*/ 725112 w 956530"/>
                <a:gd name="connsiteY110" fmla="*/ 848535 h 956530"/>
                <a:gd name="connsiteX111" fmla="*/ 678828 w 956530"/>
                <a:gd name="connsiteY111" fmla="*/ 802251 h 956530"/>
                <a:gd name="connsiteX112" fmla="*/ 659003 w 956530"/>
                <a:gd name="connsiteY112" fmla="*/ 806895 h 956530"/>
                <a:gd name="connsiteX113" fmla="*/ 586044 w 956530"/>
                <a:gd name="connsiteY113" fmla="*/ 733921 h 956530"/>
                <a:gd name="connsiteX114" fmla="*/ 616206 w 956530"/>
                <a:gd name="connsiteY114" fmla="*/ 719002 h 956530"/>
                <a:gd name="connsiteX115" fmla="*/ 666162 w 956530"/>
                <a:gd name="connsiteY115" fmla="*/ 748547 h 956530"/>
                <a:gd name="connsiteX116" fmla="*/ 696462 w 956530"/>
                <a:gd name="connsiteY116" fmla="*/ 718262 h 956530"/>
                <a:gd name="connsiteX117" fmla="*/ 815118 w 956530"/>
                <a:gd name="connsiteY117" fmla="*/ 836918 h 956530"/>
                <a:gd name="connsiteX118" fmla="*/ 802251 w 956530"/>
                <a:gd name="connsiteY118" fmla="*/ 879391 h 956530"/>
                <a:gd name="connsiteX119" fmla="*/ 879391 w 956530"/>
                <a:gd name="connsiteY119" fmla="*/ 956530 h 956530"/>
                <a:gd name="connsiteX120" fmla="*/ 956530 w 956530"/>
                <a:gd name="connsiteY120" fmla="*/ 879391 h 956530"/>
                <a:gd name="connsiteX121" fmla="*/ 879391 w 956530"/>
                <a:gd name="connsiteY121" fmla="*/ 802251 h 956530"/>
                <a:gd name="connsiteX122" fmla="*/ 910247 w 956530"/>
                <a:gd name="connsiteY122" fmla="*/ 462837 h 956530"/>
                <a:gd name="connsiteX123" fmla="*/ 925674 w 956530"/>
                <a:gd name="connsiteY123" fmla="*/ 478265 h 956530"/>
                <a:gd name="connsiteX124" fmla="*/ 910247 w 956530"/>
                <a:gd name="connsiteY124" fmla="*/ 493693 h 956530"/>
                <a:gd name="connsiteX125" fmla="*/ 894819 w 956530"/>
                <a:gd name="connsiteY125" fmla="*/ 478265 h 956530"/>
                <a:gd name="connsiteX126" fmla="*/ 910247 w 956530"/>
                <a:gd name="connsiteY126" fmla="*/ 462837 h 956530"/>
                <a:gd name="connsiteX127" fmla="*/ 802251 w 956530"/>
                <a:gd name="connsiteY127" fmla="*/ 107995 h 956530"/>
                <a:gd name="connsiteX128" fmla="*/ 848535 w 956530"/>
                <a:gd name="connsiteY128" fmla="*/ 154279 h 956530"/>
                <a:gd name="connsiteX129" fmla="*/ 802251 w 956530"/>
                <a:gd name="connsiteY129" fmla="*/ 200563 h 956530"/>
                <a:gd name="connsiteX130" fmla="*/ 755967 w 956530"/>
                <a:gd name="connsiteY130" fmla="*/ 154279 h 956530"/>
                <a:gd name="connsiteX131" fmla="*/ 802251 w 956530"/>
                <a:gd name="connsiteY131" fmla="*/ 107995 h 956530"/>
                <a:gd name="connsiteX132" fmla="*/ 478265 w 956530"/>
                <a:gd name="connsiteY132" fmla="*/ 30856 h 956530"/>
                <a:gd name="connsiteX133" fmla="*/ 493693 w 956530"/>
                <a:gd name="connsiteY133" fmla="*/ 46284 h 956530"/>
                <a:gd name="connsiteX134" fmla="*/ 478265 w 956530"/>
                <a:gd name="connsiteY134" fmla="*/ 61712 h 956530"/>
                <a:gd name="connsiteX135" fmla="*/ 462837 w 956530"/>
                <a:gd name="connsiteY135" fmla="*/ 46284 h 956530"/>
                <a:gd name="connsiteX136" fmla="*/ 478265 w 956530"/>
                <a:gd name="connsiteY136" fmla="*/ 30856 h 956530"/>
                <a:gd name="connsiteX137" fmla="*/ 30856 w 956530"/>
                <a:gd name="connsiteY137" fmla="*/ 77140 h 956530"/>
                <a:gd name="connsiteX138" fmla="*/ 77140 w 956530"/>
                <a:gd name="connsiteY138" fmla="*/ 30856 h 956530"/>
                <a:gd name="connsiteX139" fmla="*/ 123423 w 956530"/>
                <a:gd name="connsiteY139" fmla="*/ 77140 h 956530"/>
                <a:gd name="connsiteX140" fmla="*/ 77140 w 956530"/>
                <a:gd name="connsiteY140" fmla="*/ 123423 h 956530"/>
                <a:gd name="connsiteX141" fmla="*/ 30856 w 956530"/>
                <a:gd name="connsiteY141" fmla="*/ 77140 h 956530"/>
                <a:gd name="connsiteX142" fmla="*/ 77140 w 956530"/>
                <a:gd name="connsiteY142" fmla="*/ 493693 h 956530"/>
                <a:gd name="connsiteX143" fmla="*/ 61712 w 956530"/>
                <a:gd name="connsiteY143" fmla="*/ 478265 h 956530"/>
                <a:gd name="connsiteX144" fmla="*/ 77140 w 956530"/>
                <a:gd name="connsiteY144" fmla="*/ 462837 h 956530"/>
                <a:gd name="connsiteX145" fmla="*/ 92567 w 956530"/>
                <a:gd name="connsiteY145" fmla="*/ 478265 h 956530"/>
                <a:gd name="connsiteX146" fmla="*/ 77140 w 956530"/>
                <a:gd name="connsiteY146" fmla="*/ 493693 h 956530"/>
                <a:gd name="connsiteX147" fmla="*/ 154279 w 956530"/>
                <a:gd name="connsiteY147" fmla="*/ 848535 h 956530"/>
                <a:gd name="connsiteX148" fmla="*/ 107995 w 956530"/>
                <a:gd name="connsiteY148" fmla="*/ 802251 h 956530"/>
                <a:gd name="connsiteX149" fmla="*/ 154279 w 956530"/>
                <a:gd name="connsiteY149" fmla="*/ 755967 h 956530"/>
                <a:gd name="connsiteX150" fmla="*/ 200563 w 956530"/>
                <a:gd name="connsiteY150" fmla="*/ 802251 h 956530"/>
                <a:gd name="connsiteX151" fmla="*/ 154279 w 956530"/>
                <a:gd name="connsiteY151" fmla="*/ 848535 h 956530"/>
                <a:gd name="connsiteX152" fmla="*/ 478265 w 956530"/>
                <a:gd name="connsiteY152" fmla="*/ 894819 h 956530"/>
                <a:gd name="connsiteX153" fmla="*/ 462837 w 956530"/>
                <a:gd name="connsiteY153" fmla="*/ 879391 h 956530"/>
                <a:gd name="connsiteX154" fmla="*/ 478265 w 956530"/>
                <a:gd name="connsiteY154" fmla="*/ 863963 h 956530"/>
                <a:gd name="connsiteX155" fmla="*/ 493693 w 956530"/>
                <a:gd name="connsiteY155" fmla="*/ 879391 h 956530"/>
                <a:gd name="connsiteX156" fmla="*/ 478265 w 956530"/>
                <a:gd name="connsiteY156" fmla="*/ 894819 h 956530"/>
                <a:gd name="connsiteX157" fmla="*/ 678828 w 956530"/>
                <a:gd name="connsiteY157" fmla="*/ 833107 h 956530"/>
                <a:gd name="connsiteX158" fmla="*/ 694256 w 956530"/>
                <a:gd name="connsiteY158" fmla="*/ 848535 h 956530"/>
                <a:gd name="connsiteX159" fmla="*/ 678828 w 956530"/>
                <a:gd name="connsiteY159" fmla="*/ 863963 h 956530"/>
                <a:gd name="connsiteX160" fmla="*/ 663400 w 956530"/>
                <a:gd name="connsiteY160" fmla="*/ 848535 h 956530"/>
                <a:gd name="connsiteX161" fmla="*/ 678828 w 956530"/>
                <a:gd name="connsiteY161" fmla="*/ 833107 h 956530"/>
                <a:gd name="connsiteX162" fmla="*/ 863963 w 956530"/>
                <a:gd name="connsiteY162" fmla="*/ 331700 h 956530"/>
                <a:gd name="connsiteX163" fmla="*/ 879391 w 956530"/>
                <a:gd name="connsiteY163" fmla="*/ 347128 h 956530"/>
                <a:gd name="connsiteX164" fmla="*/ 863963 w 956530"/>
                <a:gd name="connsiteY164" fmla="*/ 362556 h 956530"/>
                <a:gd name="connsiteX165" fmla="*/ 848535 w 956530"/>
                <a:gd name="connsiteY165" fmla="*/ 347128 h 956530"/>
                <a:gd name="connsiteX166" fmla="*/ 863963 w 956530"/>
                <a:gd name="connsiteY166" fmla="*/ 331700 h 956530"/>
                <a:gd name="connsiteX167" fmla="*/ 308558 w 956530"/>
                <a:gd name="connsiteY167" fmla="*/ 123423 h 956530"/>
                <a:gd name="connsiteX168" fmla="*/ 293130 w 956530"/>
                <a:gd name="connsiteY168" fmla="*/ 107995 h 956530"/>
                <a:gd name="connsiteX169" fmla="*/ 308558 w 956530"/>
                <a:gd name="connsiteY169" fmla="*/ 92567 h 956530"/>
                <a:gd name="connsiteX170" fmla="*/ 323986 w 956530"/>
                <a:gd name="connsiteY170" fmla="*/ 107995 h 956530"/>
                <a:gd name="connsiteX171" fmla="*/ 308558 w 956530"/>
                <a:gd name="connsiteY171" fmla="*/ 123423 h 956530"/>
                <a:gd name="connsiteX172" fmla="*/ 123423 w 956530"/>
                <a:gd name="connsiteY172" fmla="*/ 339414 h 956530"/>
                <a:gd name="connsiteX173" fmla="*/ 107995 w 956530"/>
                <a:gd name="connsiteY173" fmla="*/ 323986 h 956530"/>
                <a:gd name="connsiteX174" fmla="*/ 123423 w 956530"/>
                <a:gd name="connsiteY174" fmla="*/ 308558 h 956530"/>
                <a:gd name="connsiteX175" fmla="*/ 138851 w 956530"/>
                <a:gd name="connsiteY175" fmla="*/ 323986 h 956530"/>
                <a:gd name="connsiteX176" fmla="*/ 123423 w 956530"/>
                <a:gd name="connsiteY176" fmla="*/ 339414 h 956530"/>
                <a:gd name="connsiteX177" fmla="*/ 661271 w 956530"/>
                <a:gd name="connsiteY177" fmla="*/ 709807 h 956530"/>
                <a:gd name="connsiteX178" fmla="*/ 615944 w 956530"/>
                <a:gd name="connsiteY178" fmla="*/ 683024 h 956530"/>
                <a:gd name="connsiteX179" fmla="*/ 607998 w 956530"/>
                <a:gd name="connsiteY179" fmla="*/ 687946 h 956530"/>
                <a:gd name="connsiteX180" fmla="*/ 534747 w 956530"/>
                <a:gd name="connsiteY180" fmla="*/ 718339 h 956530"/>
                <a:gd name="connsiteX181" fmla="*/ 525675 w 956530"/>
                <a:gd name="connsiteY181" fmla="*/ 720483 h 956530"/>
                <a:gd name="connsiteX182" fmla="*/ 512592 w 956530"/>
                <a:gd name="connsiteY182" fmla="*/ 771395 h 956530"/>
                <a:gd name="connsiteX183" fmla="*/ 443953 w 956530"/>
                <a:gd name="connsiteY183" fmla="*/ 771395 h 956530"/>
                <a:gd name="connsiteX184" fmla="*/ 430855 w 956530"/>
                <a:gd name="connsiteY184" fmla="*/ 720483 h 956530"/>
                <a:gd name="connsiteX185" fmla="*/ 421768 w 956530"/>
                <a:gd name="connsiteY185" fmla="*/ 718354 h 956530"/>
                <a:gd name="connsiteX186" fmla="*/ 348516 w 956530"/>
                <a:gd name="connsiteY186" fmla="*/ 687961 h 956530"/>
                <a:gd name="connsiteX187" fmla="*/ 340571 w 956530"/>
                <a:gd name="connsiteY187" fmla="*/ 683040 h 956530"/>
                <a:gd name="connsiteX188" fmla="*/ 295244 w 956530"/>
                <a:gd name="connsiteY188" fmla="*/ 709823 h 956530"/>
                <a:gd name="connsiteX189" fmla="*/ 246708 w 956530"/>
                <a:gd name="connsiteY189" fmla="*/ 661286 h 956530"/>
                <a:gd name="connsiteX190" fmla="*/ 273475 w 956530"/>
                <a:gd name="connsiteY190" fmla="*/ 615975 h 956530"/>
                <a:gd name="connsiteX191" fmla="*/ 268554 w 956530"/>
                <a:gd name="connsiteY191" fmla="*/ 608029 h 956530"/>
                <a:gd name="connsiteX192" fmla="*/ 238161 w 956530"/>
                <a:gd name="connsiteY192" fmla="*/ 534762 h 956530"/>
                <a:gd name="connsiteX193" fmla="*/ 236032 w 956530"/>
                <a:gd name="connsiteY193" fmla="*/ 525660 h 956530"/>
                <a:gd name="connsiteX194" fmla="*/ 185135 w 956530"/>
                <a:gd name="connsiteY194" fmla="*/ 512592 h 956530"/>
                <a:gd name="connsiteX195" fmla="*/ 185135 w 956530"/>
                <a:gd name="connsiteY195" fmla="*/ 443953 h 956530"/>
                <a:gd name="connsiteX196" fmla="*/ 236062 w 956530"/>
                <a:gd name="connsiteY196" fmla="*/ 430871 h 956530"/>
                <a:gd name="connsiteX197" fmla="*/ 238191 w 956530"/>
                <a:gd name="connsiteY197" fmla="*/ 421768 h 956530"/>
                <a:gd name="connsiteX198" fmla="*/ 268584 w 956530"/>
                <a:gd name="connsiteY198" fmla="*/ 348501 h 956530"/>
                <a:gd name="connsiteX199" fmla="*/ 273506 w 956530"/>
                <a:gd name="connsiteY199" fmla="*/ 340556 h 956530"/>
                <a:gd name="connsiteX200" fmla="*/ 246739 w 956530"/>
                <a:gd name="connsiteY200" fmla="*/ 295244 h 956530"/>
                <a:gd name="connsiteX201" fmla="*/ 295275 w 956530"/>
                <a:gd name="connsiteY201" fmla="*/ 246708 h 956530"/>
                <a:gd name="connsiteX202" fmla="*/ 340602 w 956530"/>
                <a:gd name="connsiteY202" fmla="*/ 273490 h 956530"/>
                <a:gd name="connsiteX203" fmla="*/ 348547 w 956530"/>
                <a:gd name="connsiteY203" fmla="*/ 268569 h 956530"/>
                <a:gd name="connsiteX204" fmla="*/ 421799 w 956530"/>
                <a:gd name="connsiteY204" fmla="*/ 238176 h 956530"/>
                <a:gd name="connsiteX205" fmla="*/ 430886 w 956530"/>
                <a:gd name="connsiteY205" fmla="*/ 236047 h 956530"/>
                <a:gd name="connsiteX206" fmla="*/ 443984 w 956530"/>
                <a:gd name="connsiteY206" fmla="*/ 185135 h 956530"/>
                <a:gd name="connsiteX207" fmla="*/ 512623 w 956530"/>
                <a:gd name="connsiteY207" fmla="*/ 185135 h 956530"/>
                <a:gd name="connsiteX208" fmla="*/ 525721 w 956530"/>
                <a:gd name="connsiteY208" fmla="*/ 236047 h 956530"/>
                <a:gd name="connsiteX209" fmla="*/ 534808 w 956530"/>
                <a:gd name="connsiteY209" fmla="*/ 238176 h 956530"/>
                <a:gd name="connsiteX210" fmla="*/ 608060 w 956530"/>
                <a:gd name="connsiteY210" fmla="*/ 268569 h 956530"/>
                <a:gd name="connsiteX211" fmla="*/ 616005 w 956530"/>
                <a:gd name="connsiteY211" fmla="*/ 273490 h 956530"/>
                <a:gd name="connsiteX212" fmla="*/ 661333 w 956530"/>
                <a:gd name="connsiteY212" fmla="*/ 246708 h 956530"/>
                <a:gd name="connsiteX213" fmla="*/ 709869 w 956530"/>
                <a:gd name="connsiteY213" fmla="*/ 295244 h 956530"/>
                <a:gd name="connsiteX214" fmla="*/ 683101 w 956530"/>
                <a:gd name="connsiteY214" fmla="*/ 340556 h 956530"/>
                <a:gd name="connsiteX215" fmla="*/ 688023 w 956530"/>
                <a:gd name="connsiteY215" fmla="*/ 348501 h 956530"/>
                <a:gd name="connsiteX216" fmla="*/ 718416 w 956530"/>
                <a:gd name="connsiteY216" fmla="*/ 421768 h 956530"/>
                <a:gd name="connsiteX217" fmla="*/ 720545 w 956530"/>
                <a:gd name="connsiteY217" fmla="*/ 430871 h 956530"/>
                <a:gd name="connsiteX218" fmla="*/ 771395 w 956530"/>
                <a:gd name="connsiteY218" fmla="*/ 443938 h 956530"/>
                <a:gd name="connsiteX219" fmla="*/ 771395 w 956530"/>
                <a:gd name="connsiteY219" fmla="*/ 512577 h 956530"/>
                <a:gd name="connsiteX220" fmla="*/ 720468 w 956530"/>
                <a:gd name="connsiteY220" fmla="*/ 525660 h 956530"/>
                <a:gd name="connsiteX221" fmla="*/ 718339 w 956530"/>
                <a:gd name="connsiteY221" fmla="*/ 534762 h 956530"/>
                <a:gd name="connsiteX222" fmla="*/ 687946 w 956530"/>
                <a:gd name="connsiteY222" fmla="*/ 608029 h 956530"/>
                <a:gd name="connsiteX223" fmla="*/ 683024 w 956530"/>
                <a:gd name="connsiteY223" fmla="*/ 615975 h 956530"/>
                <a:gd name="connsiteX224" fmla="*/ 709792 w 956530"/>
                <a:gd name="connsiteY224" fmla="*/ 661286 h 956530"/>
                <a:gd name="connsiteX225" fmla="*/ 879391 w 956530"/>
                <a:gd name="connsiteY225" fmla="*/ 925674 h 956530"/>
                <a:gd name="connsiteX226" fmla="*/ 833107 w 956530"/>
                <a:gd name="connsiteY226" fmla="*/ 879391 h 956530"/>
                <a:gd name="connsiteX227" fmla="*/ 879391 w 956530"/>
                <a:gd name="connsiteY227" fmla="*/ 833107 h 956530"/>
                <a:gd name="connsiteX228" fmla="*/ 925674 w 956530"/>
                <a:gd name="connsiteY228" fmla="*/ 879391 h 956530"/>
                <a:gd name="connsiteX229" fmla="*/ 879391 w 956530"/>
                <a:gd name="connsiteY229" fmla="*/ 925674 h 95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956530" h="956530">
                  <a:moveTo>
                    <a:pt x="879391" y="802251"/>
                  </a:moveTo>
                  <a:cubicBezTo>
                    <a:pt x="863701" y="802251"/>
                    <a:pt x="849121" y="807018"/>
                    <a:pt x="836918" y="815103"/>
                  </a:cubicBezTo>
                  <a:lnTo>
                    <a:pt x="718262" y="696447"/>
                  </a:lnTo>
                  <a:lnTo>
                    <a:pt x="748547" y="666177"/>
                  </a:lnTo>
                  <a:lnTo>
                    <a:pt x="719002" y="616206"/>
                  </a:lnTo>
                  <a:cubicBezTo>
                    <a:pt x="730835" y="595610"/>
                    <a:pt x="739892" y="573733"/>
                    <a:pt x="746078" y="550961"/>
                  </a:cubicBezTo>
                  <a:lnTo>
                    <a:pt x="802251" y="536505"/>
                  </a:lnTo>
                  <a:lnTo>
                    <a:pt x="802251" y="493693"/>
                  </a:lnTo>
                  <a:lnTo>
                    <a:pt x="866801" y="493693"/>
                  </a:lnTo>
                  <a:cubicBezTo>
                    <a:pt x="873189" y="511605"/>
                    <a:pt x="890159" y="524549"/>
                    <a:pt x="910247" y="524549"/>
                  </a:cubicBezTo>
                  <a:cubicBezTo>
                    <a:pt x="935764" y="524549"/>
                    <a:pt x="956530" y="503783"/>
                    <a:pt x="956530" y="478265"/>
                  </a:cubicBezTo>
                  <a:cubicBezTo>
                    <a:pt x="956530" y="452747"/>
                    <a:pt x="935764" y="431981"/>
                    <a:pt x="910247" y="431981"/>
                  </a:cubicBezTo>
                  <a:cubicBezTo>
                    <a:pt x="890159" y="431981"/>
                    <a:pt x="873189" y="444925"/>
                    <a:pt x="866801" y="462837"/>
                  </a:cubicBezTo>
                  <a:lnTo>
                    <a:pt x="802251" y="462837"/>
                  </a:lnTo>
                  <a:lnTo>
                    <a:pt x="802251" y="430655"/>
                  </a:lnTo>
                  <a:lnTo>
                    <a:pt x="844138" y="388768"/>
                  </a:lnTo>
                  <a:cubicBezTo>
                    <a:pt x="850170" y="391653"/>
                    <a:pt x="856835" y="393412"/>
                    <a:pt x="863963" y="393412"/>
                  </a:cubicBezTo>
                  <a:cubicBezTo>
                    <a:pt x="889481" y="393412"/>
                    <a:pt x="910247" y="372646"/>
                    <a:pt x="910247" y="347128"/>
                  </a:cubicBezTo>
                  <a:cubicBezTo>
                    <a:pt x="910247" y="321610"/>
                    <a:pt x="889481" y="300844"/>
                    <a:pt x="863963" y="300844"/>
                  </a:cubicBezTo>
                  <a:cubicBezTo>
                    <a:pt x="838445" y="300844"/>
                    <a:pt x="817679" y="321610"/>
                    <a:pt x="817679" y="347128"/>
                  </a:cubicBezTo>
                  <a:cubicBezTo>
                    <a:pt x="817679" y="354256"/>
                    <a:pt x="819438" y="360920"/>
                    <a:pt x="822323" y="366953"/>
                  </a:cubicBezTo>
                  <a:lnTo>
                    <a:pt x="776008" y="413267"/>
                  </a:lnTo>
                  <a:lnTo>
                    <a:pt x="746078" y="405584"/>
                  </a:lnTo>
                  <a:cubicBezTo>
                    <a:pt x="739907" y="382797"/>
                    <a:pt x="730835" y="360920"/>
                    <a:pt x="719002" y="340340"/>
                  </a:cubicBezTo>
                  <a:lnTo>
                    <a:pt x="748547" y="290369"/>
                  </a:lnTo>
                  <a:lnTo>
                    <a:pt x="718262" y="260099"/>
                  </a:lnTo>
                  <a:lnTo>
                    <a:pt x="759778" y="218583"/>
                  </a:lnTo>
                  <a:cubicBezTo>
                    <a:pt x="771982" y="226651"/>
                    <a:pt x="786561" y="231419"/>
                    <a:pt x="802251" y="231419"/>
                  </a:cubicBezTo>
                  <a:cubicBezTo>
                    <a:pt x="844786" y="231419"/>
                    <a:pt x="879391" y="196814"/>
                    <a:pt x="879391" y="154279"/>
                  </a:cubicBezTo>
                  <a:cubicBezTo>
                    <a:pt x="879391" y="111744"/>
                    <a:pt x="844786" y="77140"/>
                    <a:pt x="802251" y="77140"/>
                  </a:cubicBezTo>
                  <a:cubicBezTo>
                    <a:pt x="759716" y="77140"/>
                    <a:pt x="725112" y="111744"/>
                    <a:pt x="725112" y="154279"/>
                  </a:cubicBezTo>
                  <a:cubicBezTo>
                    <a:pt x="725112" y="169969"/>
                    <a:pt x="729879" y="184549"/>
                    <a:pt x="737963" y="196752"/>
                  </a:cubicBezTo>
                  <a:lnTo>
                    <a:pt x="696447" y="238269"/>
                  </a:lnTo>
                  <a:lnTo>
                    <a:pt x="666146" y="207984"/>
                  </a:lnTo>
                  <a:lnTo>
                    <a:pt x="616191" y="237528"/>
                  </a:lnTo>
                  <a:cubicBezTo>
                    <a:pt x="595625" y="225710"/>
                    <a:pt x="573764" y="216639"/>
                    <a:pt x="550946" y="210452"/>
                  </a:cubicBezTo>
                  <a:lnTo>
                    <a:pt x="536505" y="154279"/>
                  </a:lnTo>
                  <a:lnTo>
                    <a:pt x="493693" y="154279"/>
                  </a:lnTo>
                  <a:lnTo>
                    <a:pt x="493693" y="89729"/>
                  </a:lnTo>
                  <a:cubicBezTo>
                    <a:pt x="511605" y="83342"/>
                    <a:pt x="524549" y="66371"/>
                    <a:pt x="524549" y="46284"/>
                  </a:cubicBezTo>
                  <a:cubicBezTo>
                    <a:pt x="524549" y="20766"/>
                    <a:pt x="503783" y="0"/>
                    <a:pt x="478265" y="0"/>
                  </a:cubicBezTo>
                  <a:cubicBezTo>
                    <a:pt x="452747" y="0"/>
                    <a:pt x="431981" y="20766"/>
                    <a:pt x="431981" y="46284"/>
                  </a:cubicBezTo>
                  <a:cubicBezTo>
                    <a:pt x="431981" y="66371"/>
                    <a:pt x="444925" y="83342"/>
                    <a:pt x="462837" y="89729"/>
                  </a:cubicBezTo>
                  <a:lnTo>
                    <a:pt x="462837" y="154279"/>
                  </a:lnTo>
                  <a:lnTo>
                    <a:pt x="420025" y="154279"/>
                  </a:lnTo>
                  <a:lnTo>
                    <a:pt x="411169" y="188776"/>
                  </a:lnTo>
                  <a:lnTo>
                    <a:pt x="350213" y="127836"/>
                  </a:lnTo>
                  <a:cubicBezTo>
                    <a:pt x="353098" y="121788"/>
                    <a:pt x="354842" y="115123"/>
                    <a:pt x="354842" y="107995"/>
                  </a:cubicBezTo>
                  <a:cubicBezTo>
                    <a:pt x="354842" y="82478"/>
                    <a:pt x="334076" y="61712"/>
                    <a:pt x="308558" y="61712"/>
                  </a:cubicBezTo>
                  <a:cubicBezTo>
                    <a:pt x="283040" y="61712"/>
                    <a:pt x="262274" y="82478"/>
                    <a:pt x="262274" y="107995"/>
                  </a:cubicBezTo>
                  <a:cubicBezTo>
                    <a:pt x="262274" y="133513"/>
                    <a:pt x="283040" y="154279"/>
                    <a:pt x="308558" y="154279"/>
                  </a:cubicBezTo>
                  <a:cubicBezTo>
                    <a:pt x="315686" y="154279"/>
                    <a:pt x="322351" y="152536"/>
                    <a:pt x="328383" y="149635"/>
                  </a:cubicBezTo>
                  <a:lnTo>
                    <a:pt x="393041" y="214278"/>
                  </a:lnTo>
                  <a:cubicBezTo>
                    <a:pt x="374744" y="220187"/>
                    <a:pt x="357094" y="227886"/>
                    <a:pt x="340340" y="237513"/>
                  </a:cubicBezTo>
                  <a:lnTo>
                    <a:pt x="290384" y="207968"/>
                  </a:lnTo>
                  <a:lnTo>
                    <a:pt x="260084" y="238253"/>
                  </a:lnTo>
                  <a:lnTo>
                    <a:pt x="141428" y="119597"/>
                  </a:lnTo>
                  <a:cubicBezTo>
                    <a:pt x="149512" y="107425"/>
                    <a:pt x="154279" y="92830"/>
                    <a:pt x="154279" y="77140"/>
                  </a:cubicBezTo>
                  <a:cubicBezTo>
                    <a:pt x="154279" y="34605"/>
                    <a:pt x="119674" y="0"/>
                    <a:pt x="77140" y="0"/>
                  </a:cubicBezTo>
                  <a:cubicBezTo>
                    <a:pt x="34605" y="0"/>
                    <a:pt x="0" y="34605"/>
                    <a:pt x="0" y="77140"/>
                  </a:cubicBezTo>
                  <a:cubicBezTo>
                    <a:pt x="0" y="119674"/>
                    <a:pt x="34605" y="154279"/>
                    <a:pt x="77140" y="154279"/>
                  </a:cubicBezTo>
                  <a:cubicBezTo>
                    <a:pt x="92830" y="154279"/>
                    <a:pt x="107409" y="149512"/>
                    <a:pt x="119613" y="141428"/>
                  </a:cubicBezTo>
                  <a:lnTo>
                    <a:pt x="238269" y="260084"/>
                  </a:lnTo>
                  <a:lnTo>
                    <a:pt x="207968" y="290353"/>
                  </a:lnTo>
                  <a:lnTo>
                    <a:pt x="237513" y="340324"/>
                  </a:lnTo>
                  <a:cubicBezTo>
                    <a:pt x="227886" y="357094"/>
                    <a:pt x="220187" y="374759"/>
                    <a:pt x="214278" y="393026"/>
                  </a:cubicBezTo>
                  <a:lnTo>
                    <a:pt x="165063" y="343811"/>
                  </a:lnTo>
                  <a:cubicBezTo>
                    <a:pt x="167964" y="337779"/>
                    <a:pt x="169707" y="331114"/>
                    <a:pt x="169707" y="323986"/>
                  </a:cubicBezTo>
                  <a:cubicBezTo>
                    <a:pt x="169707" y="298468"/>
                    <a:pt x="148941" y="277702"/>
                    <a:pt x="123423" y="277702"/>
                  </a:cubicBezTo>
                  <a:cubicBezTo>
                    <a:pt x="97905" y="277702"/>
                    <a:pt x="77140" y="298468"/>
                    <a:pt x="77140" y="323986"/>
                  </a:cubicBezTo>
                  <a:cubicBezTo>
                    <a:pt x="77140" y="349504"/>
                    <a:pt x="97905" y="370270"/>
                    <a:pt x="123423" y="370270"/>
                  </a:cubicBezTo>
                  <a:cubicBezTo>
                    <a:pt x="130551" y="370270"/>
                    <a:pt x="137216" y="368511"/>
                    <a:pt x="143248" y="365626"/>
                  </a:cubicBezTo>
                  <a:lnTo>
                    <a:pt x="188776" y="411154"/>
                  </a:lnTo>
                  <a:lnTo>
                    <a:pt x="154279" y="420025"/>
                  </a:lnTo>
                  <a:lnTo>
                    <a:pt x="154279" y="462837"/>
                  </a:lnTo>
                  <a:lnTo>
                    <a:pt x="120585" y="462837"/>
                  </a:lnTo>
                  <a:cubicBezTo>
                    <a:pt x="114197" y="444925"/>
                    <a:pt x="97227" y="431981"/>
                    <a:pt x="77140" y="431981"/>
                  </a:cubicBezTo>
                  <a:cubicBezTo>
                    <a:pt x="51622" y="431981"/>
                    <a:pt x="30856" y="452747"/>
                    <a:pt x="30856" y="478265"/>
                  </a:cubicBezTo>
                  <a:cubicBezTo>
                    <a:pt x="30856" y="503783"/>
                    <a:pt x="51622" y="524549"/>
                    <a:pt x="77140" y="524549"/>
                  </a:cubicBezTo>
                  <a:cubicBezTo>
                    <a:pt x="97227" y="524549"/>
                    <a:pt x="114197" y="511605"/>
                    <a:pt x="120585" y="493693"/>
                  </a:cubicBezTo>
                  <a:lnTo>
                    <a:pt x="154279" y="493693"/>
                  </a:lnTo>
                  <a:lnTo>
                    <a:pt x="154279" y="536505"/>
                  </a:lnTo>
                  <a:lnTo>
                    <a:pt x="210452" y="550946"/>
                  </a:lnTo>
                  <a:cubicBezTo>
                    <a:pt x="216623" y="573733"/>
                    <a:pt x="225695" y="595610"/>
                    <a:pt x="237528" y="616191"/>
                  </a:cubicBezTo>
                  <a:lnTo>
                    <a:pt x="207968" y="666177"/>
                  </a:lnTo>
                  <a:lnTo>
                    <a:pt x="238253" y="696447"/>
                  </a:lnTo>
                  <a:lnTo>
                    <a:pt x="196737" y="737963"/>
                  </a:lnTo>
                  <a:cubicBezTo>
                    <a:pt x="184549" y="729879"/>
                    <a:pt x="169969" y="725112"/>
                    <a:pt x="154279" y="725112"/>
                  </a:cubicBezTo>
                  <a:cubicBezTo>
                    <a:pt x="111744" y="725112"/>
                    <a:pt x="77140" y="759716"/>
                    <a:pt x="77140" y="802251"/>
                  </a:cubicBezTo>
                  <a:cubicBezTo>
                    <a:pt x="77140" y="844786"/>
                    <a:pt x="111744" y="879391"/>
                    <a:pt x="154279" y="879391"/>
                  </a:cubicBezTo>
                  <a:cubicBezTo>
                    <a:pt x="196814" y="879391"/>
                    <a:pt x="231419" y="844786"/>
                    <a:pt x="231419" y="802251"/>
                  </a:cubicBezTo>
                  <a:cubicBezTo>
                    <a:pt x="231419" y="786561"/>
                    <a:pt x="226651" y="771966"/>
                    <a:pt x="218567" y="759778"/>
                  </a:cubicBezTo>
                  <a:lnTo>
                    <a:pt x="260084" y="718262"/>
                  </a:lnTo>
                  <a:lnTo>
                    <a:pt x="290384" y="748547"/>
                  </a:lnTo>
                  <a:lnTo>
                    <a:pt x="340340" y="719002"/>
                  </a:lnTo>
                  <a:cubicBezTo>
                    <a:pt x="360905" y="730820"/>
                    <a:pt x="382766" y="739892"/>
                    <a:pt x="405584" y="746078"/>
                  </a:cubicBezTo>
                  <a:lnTo>
                    <a:pt x="420025" y="802251"/>
                  </a:lnTo>
                  <a:lnTo>
                    <a:pt x="462837" y="802251"/>
                  </a:lnTo>
                  <a:lnTo>
                    <a:pt x="462837" y="835946"/>
                  </a:lnTo>
                  <a:cubicBezTo>
                    <a:pt x="444925" y="842333"/>
                    <a:pt x="431981" y="859304"/>
                    <a:pt x="431981" y="879391"/>
                  </a:cubicBezTo>
                  <a:cubicBezTo>
                    <a:pt x="431981" y="904908"/>
                    <a:pt x="452747" y="925674"/>
                    <a:pt x="478265" y="925674"/>
                  </a:cubicBezTo>
                  <a:cubicBezTo>
                    <a:pt x="503783" y="925674"/>
                    <a:pt x="524549" y="904908"/>
                    <a:pt x="524549" y="879391"/>
                  </a:cubicBezTo>
                  <a:cubicBezTo>
                    <a:pt x="524549" y="859304"/>
                    <a:pt x="511605" y="842333"/>
                    <a:pt x="493693" y="835946"/>
                  </a:cubicBezTo>
                  <a:lnTo>
                    <a:pt x="493693" y="802251"/>
                  </a:lnTo>
                  <a:lnTo>
                    <a:pt x="536505" y="802251"/>
                  </a:lnTo>
                  <a:lnTo>
                    <a:pt x="550946" y="746078"/>
                  </a:lnTo>
                  <a:cubicBezTo>
                    <a:pt x="551872" y="745831"/>
                    <a:pt x="552782" y="745492"/>
                    <a:pt x="553723" y="745230"/>
                  </a:cubicBezTo>
                  <a:lnTo>
                    <a:pt x="637188" y="828710"/>
                  </a:lnTo>
                  <a:cubicBezTo>
                    <a:pt x="634288" y="834742"/>
                    <a:pt x="632544" y="841407"/>
                    <a:pt x="632544" y="848535"/>
                  </a:cubicBezTo>
                  <a:cubicBezTo>
                    <a:pt x="632544" y="874053"/>
                    <a:pt x="653310" y="894819"/>
                    <a:pt x="678828" y="894819"/>
                  </a:cubicBezTo>
                  <a:cubicBezTo>
                    <a:pt x="704346" y="894819"/>
                    <a:pt x="725112" y="874053"/>
                    <a:pt x="725112" y="848535"/>
                  </a:cubicBezTo>
                  <a:cubicBezTo>
                    <a:pt x="725112" y="823017"/>
                    <a:pt x="704346" y="802251"/>
                    <a:pt x="678828" y="802251"/>
                  </a:cubicBezTo>
                  <a:cubicBezTo>
                    <a:pt x="671700" y="802251"/>
                    <a:pt x="665035" y="803994"/>
                    <a:pt x="659003" y="806895"/>
                  </a:cubicBezTo>
                  <a:lnTo>
                    <a:pt x="586044" y="733921"/>
                  </a:lnTo>
                  <a:cubicBezTo>
                    <a:pt x="596366" y="729555"/>
                    <a:pt x="606440" y="724618"/>
                    <a:pt x="616206" y="719002"/>
                  </a:cubicBezTo>
                  <a:lnTo>
                    <a:pt x="666162" y="748547"/>
                  </a:lnTo>
                  <a:lnTo>
                    <a:pt x="696462" y="718262"/>
                  </a:lnTo>
                  <a:lnTo>
                    <a:pt x="815118" y="836918"/>
                  </a:lnTo>
                  <a:cubicBezTo>
                    <a:pt x="807018" y="849106"/>
                    <a:pt x="802251" y="863701"/>
                    <a:pt x="802251" y="879391"/>
                  </a:cubicBezTo>
                  <a:cubicBezTo>
                    <a:pt x="802251" y="921925"/>
                    <a:pt x="836856" y="956530"/>
                    <a:pt x="879391" y="956530"/>
                  </a:cubicBezTo>
                  <a:cubicBezTo>
                    <a:pt x="921925" y="956530"/>
                    <a:pt x="956530" y="921925"/>
                    <a:pt x="956530" y="879391"/>
                  </a:cubicBezTo>
                  <a:cubicBezTo>
                    <a:pt x="956530" y="836856"/>
                    <a:pt x="921925" y="802251"/>
                    <a:pt x="879391" y="802251"/>
                  </a:cubicBezTo>
                  <a:close/>
                  <a:moveTo>
                    <a:pt x="910247" y="462837"/>
                  </a:moveTo>
                  <a:cubicBezTo>
                    <a:pt x="918763" y="462837"/>
                    <a:pt x="925674" y="469764"/>
                    <a:pt x="925674" y="478265"/>
                  </a:cubicBezTo>
                  <a:cubicBezTo>
                    <a:pt x="925674" y="486766"/>
                    <a:pt x="918763" y="493693"/>
                    <a:pt x="910247" y="493693"/>
                  </a:cubicBezTo>
                  <a:cubicBezTo>
                    <a:pt x="901730" y="493693"/>
                    <a:pt x="894819" y="486766"/>
                    <a:pt x="894819" y="478265"/>
                  </a:cubicBezTo>
                  <a:cubicBezTo>
                    <a:pt x="894819" y="469764"/>
                    <a:pt x="901730" y="462837"/>
                    <a:pt x="910247" y="462837"/>
                  </a:cubicBezTo>
                  <a:close/>
                  <a:moveTo>
                    <a:pt x="802251" y="107995"/>
                  </a:moveTo>
                  <a:cubicBezTo>
                    <a:pt x="827769" y="107995"/>
                    <a:pt x="848535" y="128761"/>
                    <a:pt x="848535" y="154279"/>
                  </a:cubicBezTo>
                  <a:cubicBezTo>
                    <a:pt x="848535" y="179797"/>
                    <a:pt x="827769" y="200563"/>
                    <a:pt x="802251" y="200563"/>
                  </a:cubicBezTo>
                  <a:cubicBezTo>
                    <a:pt x="776733" y="200563"/>
                    <a:pt x="755967" y="179797"/>
                    <a:pt x="755967" y="154279"/>
                  </a:cubicBezTo>
                  <a:cubicBezTo>
                    <a:pt x="755967" y="128761"/>
                    <a:pt x="776733" y="107995"/>
                    <a:pt x="802251" y="107995"/>
                  </a:cubicBezTo>
                  <a:close/>
                  <a:moveTo>
                    <a:pt x="478265" y="30856"/>
                  </a:moveTo>
                  <a:cubicBezTo>
                    <a:pt x="486781" y="30856"/>
                    <a:pt x="493693" y="37783"/>
                    <a:pt x="493693" y="46284"/>
                  </a:cubicBezTo>
                  <a:cubicBezTo>
                    <a:pt x="493693" y="54784"/>
                    <a:pt x="486781" y="61712"/>
                    <a:pt x="478265" y="61712"/>
                  </a:cubicBezTo>
                  <a:cubicBezTo>
                    <a:pt x="469749" y="61712"/>
                    <a:pt x="462837" y="54784"/>
                    <a:pt x="462837" y="46284"/>
                  </a:cubicBezTo>
                  <a:cubicBezTo>
                    <a:pt x="462837" y="37783"/>
                    <a:pt x="469749" y="30856"/>
                    <a:pt x="478265" y="30856"/>
                  </a:cubicBezTo>
                  <a:close/>
                  <a:moveTo>
                    <a:pt x="30856" y="77140"/>
                  </a:moveTo>
                  <a:cubicBezTo>
                    <a:pt x="30856" y="51622"/>
                    <a:pt x="51622" y="30856"/>
                    <a:pt x="77140" y="30856"/>
                  </a:cubicBezTo>
                  <a:cubicBezTo>
                    <a:pt x="102657" y="30856"/>
                    <a:pt x="123423" y="51622"/>
                    <a:pt x="123423" y="77140"/>
                  </a:cubicBezTo>
                  <a:cubicBezTo>
                    <a:pt x="123423" y="102657"/>
                    <a:pt x="102657" y="123423"/>
                    <a:pt x="77140" y="123423"/>
                  </a:cubicBezTo>
                  <a:cubicBezTo>
                    <a:pt x="51622" y="123423"/>
                    <a:pt x="30856" y="102657"/>
                    <a:pt x="30856" y="77140"/>
                  </a:cubicBezTo>
                  <a:close/>
                  <a:moveTo>
                    <a:pt x="77140" y="493693"/>
                  </a:moveTo>
                  <a:cubicBezTo>
                    <a:pt x="68623" y="493693"/>
                    <a:pt x="61712" y="486766"/>
                    <a:pt x="61712" y="478265"/>
                  </a:cubicBezTo>
                  <a:cubicBezTo>
                    <a:pt x="61712" y="469764"/>
                    <a:pt x="68623" y="462837"/>
                    <a:pt x="77140" y="462837"/>
                  </a:cubicBezTo>
                  <a:cubicBezTo>
                    <a:pt x="85656" y="462837"/>
                    <a:pt x="92567" y="469764"/>
                    <a:pt x="92567" y="478265"/>
                  </a:cubicBezTo>
                  <a:cubicBezTo>
                    <a:pt x="92567" y="486766"/>
                    <a:pt x="85656" y="493693"/>
                    <a:pt x="77140" y="493693"/>
                  </a:cubicBezTo>
                  <a:close/>
                  <a:moveTo>
                    <a:pt x="154279" y="848535"/>
                  </a:moveTo>
                  <a:cubicBezTo>
                    <a:pt x="128761" y="848535"/>
                    <a:pt x="107995" y="827769"/>
                    <a:pt x="107995" y="802251"/>
                  </a:cubicBezTo>
                  <a:cubicBezTo>
                    <a:pt x="107995" y="776733"/>
                    <a:pt x="128761" y="755967"/>
                    <a:pt x="154279" y="755967"/>
                  </a:cubicBezTo>
                  <a:cubicBezTo>
                    <a:pt x="179797" y="755967"/>
                    <a:pt x="200563" y="776733"/>
                    <a:pt x="200563" y="802251"/>
                  </a:cubicBezTo>
                  <a:cubicBezTo>
                    <a:pt x="200563" y="827769"/>
                    <a:pt x="179797" y="848535"/>
                    <a:pt x="154279" y="848535"/>
                  </a:cubicBezTo>
                  <a:close/>
                  <a:moveTo>
                    <a:pt x="478265" y="894819"/>
                  </a:moveTo>
                  <a:cubicBezTo>
                    <a:pt x="469749" y="894819"/>
                    <a:pt x="462837" y="887891"/>
                    <a:pt x="462837" y="879391"/>
                  </a:cubicBezTo>
                  <a:cubicBezTo>
                    <a:pt x="462837" y="870890"/>
                    <a:pt x="469749" y="863963"/>
                    <a:pt x="478265" y="863963"/>
                  </a:cubicBezTo>
                  <a:cubicBezTo>
                    <a:pt x="486781" y="863963"/>
                    <a:pt x="493693" y="870890"/>
                    <a:pt x="493693" y="879391"/>
                  </a:cubicBezTo>
                  <a:cubicBezTo>
                    <a:pt x="493693" y="887891"/>
                    <a:pt x="486781" y="894819"/>
                    <a:pt x="478265" y="894819"/>
                  </a:cubicBezTo>
                  <a:close/>
                  <a:moveTo>
                    <a:pt x="678828" y="833107"/>
                  </a:moveTo>
                  <a:cubicBezTo>
                    <a:pt x="687344" y="833107"/>
                    <a:pt x="694256" y="840034"/>
                    <a:pt x="694256" y="848535"/>
                  </a:cubicBezTo>
                  <a:cubicBezTo>
                    <a:pt x="694256" y="857036"/>
                    <a:pt x="687344" y="863963"/>
                    <a:pt x="678828" y="863963"/>
                  </a:cubicBezTo>
                  <a:cubicBezTo>
                    <a:pt x="670312" y="863963"/>
                    <a:pt x="663400" y="857036"/>
                    <a:pt x="663400" y="848535"/>
                  </a:cubicBezTo>
                  <a:cubicBezTo>
                    <a:pt x="663400" y="840034"/>
                    <a:pt x="670312" y="833107"/>
                    <a:pt x="678828" y="833107"/>
                  </a:cubicBezTo>
                  <a:close/>
                  <a:moveTo>
                    <a:pt x="863963" y="331700"/>
                  </a:moveTo>
                  <a:cubicBezTo>
                    <a:pt x="872479" y="331700"/>
                    <a:pt x="879391" y="338627"/>
                    <a:pt x="879391" y="347128"/>
                  </a:cubicBezTo>
                  <a:cubicBezTo>
                    <a:pt x="879391" y="355629"/>
                    <a:pt x="872479" y="362556"/>
                    <a:pt x="863963" y="362556"/>
                  </a:cubicBezTo>
                  <a:cubicBezTo>
                    <a:pt x="855447" y="362556"/>
                    <a:pt x="848535" y="355629"/>
                    <a:pt x="848535" y="347128"/>
                  </a:cubicBezTo>
                  <a:cubicBezTo>
                    <a:pt x="848535" y="338627"/>
                    <a:pt x="855447" y="331700"/>
                    <a:pt x="863963" y="331700"/>
                  </a:cubicBezTo>
                  <a:close/>
                  <a:moveTo>
                    <a:pt x="308558" y="123423"/>
                  </a:moveTo>
                  <a:cubicBezTo>
                    <a:pt x="300042" y="123423"/>
                    <a:pt x="293130" y="116496"/>
                    <a:pt x="293130" y="107995"/>
                  </a:cubicBezTo>
                  <a:cubicBezTo>
                    <a:pt x="293130" y="99495"/>
                    <a:pt x="300042" y="92567"/>
                    <a:pt x="308558" y="92567"/>
                  </a:cubicBezTo>
                  <a:cubicBezTo>
                    <a:pt x="317074" y="92567"/>
                    <a:pt x="323986" y="99495"/>
                    <a:pt x="323986" y="107995"/>
                  </a:cubicBezTo>
                  <a:cubicBezTo>
                    <a:pt x="323986" y="116496"/>
                    <a:pt x="317074" y="123423"/>
                    <a:pt x="308558" y="123423"/>
                  </a:cubicBezTo>
                  <a:close/>
                  <a:moveTo>
                    <a:pt x="123423" y="339414"/>
                  </a:moveTo>
                  <a:cubicBezTo>
                    <a:pt x="114907" y="339414"/>
                    <a:pt x="107995" y="332487"/>
                    <a:pt x="107995" y="323986"/>
                  </a:cubicBezTo>
                  <a:cubicBezTo>
                    <a:pt x="107995" y="315485"/>
                    <a:pt x="114907" y="308558"/>
                    <a:pt x="123423" y="308558"/>
                  </a:cubicBezTo>
                  <a:cubicBezTo>
                    <a:pt x="131939" y="308558"/>
                    <a:pt x="138851" y="315485"/>
                    <a:pt x="138851" y="323986"/>
                  </a:cubicBezTo>
                  <a:cubicBezTo>
                    <a:pt x="138851" y="332487"/>
                    <a:pt x="131939" y="339414"/>
                    <a:pt x="123423" y="339414"/>
                  </a:cubicBezTo>
                  <a:close/>
                  <a:moveTo>
                    <a:pt x="661271" y="709807"/>
                  </a:moveTo>
                  <a:lnTo>
                    <a:pt x="615944" y="683024"/>
                  </a:lnTo>
                  <a:lnTo>
                    <a:pt x="607998" y="687946"/>
                  </a:lnTo>
                  <a:cubicBezTo>
                    <a:pt x="585289" y="702047"/>
                    <a:pt x="560650" y="712260"/>
                    <a:pt x="534747" y="718339"/>
                  </a:cubicBezTo>
                  <a:lnTo>
                    <a:pt x="525675" y="720483"/>
                  </a:lnTo>
                  <a:lnTo>
                    <a:pt x="512592" y="771395"/>
                  </a:lnTo>
                  <a:lnTo>
                    <a:pt x="443953" y="771395"/>
                  </a:lnTo>
                  <a:lnTo>
                    <a:pt x="430855" y="720483"/>
                  </a:lnTo>
                  <a:lnTo>
                    <a:pt x="421768" y="718354"/>
                  </a:lnTo>
                  <a:cubicBezTo>
                    <a:pt x="395865" y="712276"/>
                    <a:pt x="371226" y="702047"/>
                    <a:pt x="348516" y="687961"/>
                  </a:cubicBezTo>
                  <a:lnTo>
                    <a:pt x="340571" y="683040"/>
                  </a:lnTo>
                  <a:lnTo>
                    <a:pt x="295244" y="709823"/>
                  </a:lnTo>
                  <a:lnTo>
                    <a:pt x="246708" y="661286"/>
                  </a:lnTo>
                  <a:lnTo>
                    <a:pt x="273475" y="615975"/>
                  </a:lnTo>
                  <a:lnTo>
                    <a:pt x="268554" y="608029"/>
                  </a:lnTo>
                  <a:cubicBezTo>
                    <a:pt x="254452" y="585258"/>
                    <a:pt x="244224" y="560619"/>
                    <a:pt x="238161" y="534762"/>
                  </a:cubicBezTo>
                  <a:lnTo>
                    <a:pt x="236032" y="525660"/>
                  </a:lnTo>
                  <a:lnTo>
                    <a:pt x="185135" y="512592"/>
                  </a:lnTo>
                  <a:lnTo>
                    <a:pt x="185135" y="443953"/>
                  </a:lnTo>
                  <a:lnTo>
                    <a:pt x="236062" y="430871"/>
                  </a:lnTo>
                  <a:lnTo>
                    <a:pt x="238191" y="421768"/>
                  </a:lnTo>
                  <a:cubicBezTo>
                    <a:pt x="244255" y="395911"/>
                    <a:pt x="254483" y="371273"/>
                    <a:pt x="268584" y="348501"/>
                  </a:cubicBezTo>
                  <a:lnTo>
                    <a:pt x="273506" y="340556"/>
                  </a:lnTo>
                  <a:lnTo>
                    <a:pt x="246739" y="295244"/>
                  </a:lnTo>
                  <a:lnTo>
                    <a:pt x="295275" y="246708"/>
                  </a:lnTo>
                  <a:lnTo>
                    <a:pt x="340602" y="273490"/>
                  </a:lnTo>
                  <a:lnTo>
                    <a:pt x="348547" y="268569"/>
                  </a:lnTo>
                  <a:cubicBezTo>
                    <a:pt x="371257" y="254468"/>
                    <a:pt x="395896" y="244255"/>
                    <a:pt x="421799" y="238176"/>
                  </a:cubicBezTo>
                  <a:lnTo>
                    <a:pt x="430886" y="236047"/>
                  </a:lnTo>
                  <a:lnTo>
                    <a:pt x="443984" y="185135"/>
                  </a:lnTo>
                  <a:lnTo>
                    <a:pt x="512623" y="185135"/>
                  </a:lnTo>
                  <a:lnTo>
                    <a:pt x="525721" y="236047"/>
                  </a:lnTo>
                  <a:lnTo>
                    <a:pt x="534808" y="238176"/>
                  </a:lnTo>
                  <a:cubicBezTo>
                    <a:pt x="560712" y="244255"/>
                    <a:pt x="585350" y="254483"/>
                    <a:pt x="608060" y="268569"/>
                  </a:cubicBezTo>
                  <a:lnTo>
                    <a:pt x="616005" y="273490"/>
                  </a:lnTo>
                  <a:lnTo>
                    <a:pt x="661333" y="246708"/>
                  </a:lnTo>
                  <a:lnTo>
                    <a:pt x="709869" y="295244"/>
                  </a:lnTo>
                  <a:lnTo>
                    <a:pt x="683101" y="340556"/>
                  </a:lnTo>
                  <a:lnTo>
                    <a:pt x="688023" y="348501"/>
                  </a:lnTo>
                  <a:cubicBezTo>
                    <a:pt x="702124" y="371273"/>
                    <a:pt x="712353" y="395911"/>
                    <a:pt x="718416" y="421768"/>
                  </a:cubicBezTo>
                  <a:lnTo>
                    <a:pt x="720545" y="430871"/>
                  </a:lnTo>
                  <a:lnTo>
                    <a:pt x="771395" y="443938"/>
                  </a:lnTo>
                  <a:lnTo>
                    <a:pt x="771395" y="512577"/>
                  </a:lnTo>
                  <a:lnTo>
                    <a:pt x="720468" y="525660"/>
                  </a:lnTo>
                  <a:lnTo>
                    <a:pt x="718339" y="534762"/>
                  </a:lnTo>
                  <a:cubicBezTo>
                    <a:pt x="712276" y="560619"/>
                    <a:pt x="702047" y="585258"/>
                    <a:pt x="687946" y="608029"/>
                  </a:cubicBezTo>
                  <a:lnTo>
                    <a:pt x="683024" y="615975"/>
                  </a:lnTo>
                  <a:lnTo>
                    <a:pt x="709792" y="661286"/>
                  </a:lnTo>
                  <a:close/>
                  <a:moveTo>
                    <a:pt x="879391" y="925674"/>
                  </a:moveTo>
                  <a:cubicBezTo>
                    <a:pt x="853873" y="925674"/>
                    <a:pt x="833107" y="904908"/>
                    <a:pt x="833107" y="879391"/>
                  </a:cubicBezTo>
                  <a:cubicBezTo>
                    <a:pt x="833107" y="853873"/>
                    <a:pt x="853873" y="833107"/>
                    <a:pt x="879391" y="833107"/>
                  </a:cubicBezTo>
                  <a:cubicBezTo>
                    <a:pt x="904908" y="833107"/>
                    <a:pt x="925674" y="853873"/>
                    <a:pt x="925674" y="879391"/>
                  </a:cubicBezTo>
                  <a:cubicBezTo>
                    <a:pt x="925674" y="904908"/>
                    <a:pt x="904908" y="925674"/>
                    <a:pt x="879391" y="925674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FB33F69-FBBE-4B54-8D6D-7908338C91C9}"/>
              </a:ext>
            </a:extLst>
          </p:cNvPr>
          <p:cNvSpPr txBox="1"/>
          <p:nvPr/>
        </p:nvSpPr>
        <p:spPr>
          <a:xfrm>
            <a:off x="9452132" y="2708828"/>
            <a:ext cx="2084942" cy="18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学校占地面积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2814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亩，；图书馆藏纸质图书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239.74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万册，电子图书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万余种；教学科研仪器设备总值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2.91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亿元</a:t>
            </a: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62A1C2DE-02F3-4AE4-A2B5-FC4CAFDCEB42}"/>
              </a:ext>
            </a:extLst>
          </p:cNvPr>
          <p:cNvGrpSpPr/>
          <p:nvPr/>
        </p:nvGrpSpPr>
        <p:grpSpPr>
          <a:xfrm>
            <a:off x="4744237" y="4167923"/>
            <a:ext cx="987386" cy="987386"/>
            <a:chOff x="7661640" y="3608677"/>
            <a:chExt cx="987386" cy="987386"/>
          </a:xfrm>
          <a:solidFill>
            <a:schemeClr val="accent1">
              <a:alpha val="6000"/>
            </a:schemeClr>
          </a:solidFill>
        </p:grpSpPr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0D518B00-8E07-4332-9E2B-715D0131AAE7}"/>
                </a:ext>
              </a:extLst>
            </p:cNvPr>
            <p:cNvSpPr/>
            <p:nvPr/>
          </p:nvSpPr>
          <p:spPr>
            <a:xfrm>
              <a:off x="7677067" y="3624104"/>
              <a:ext cx="956530" cy="956530"/>
            </a:xfrm>
            <a:custGeom>
              <a:avLst/>
              <a:gdLst>
                <a:gd name="connsiteX0" fmla="*/ 802251 w 956530"/>
                <a:gd name="connsiteY0" fmla="*/ 284105 h 956530"/>
                <a:gd name="connsiteX1" fmla="*/ 929655 w 956530"/>
                <a:gd name="connsiteY1" fmla="*/ 156717 h 956530"/>
                <a:gd name="connsiteX2" fmla="*/ 956530 w 956530"/>
                <a:gd name="connsiteY2" fmla="*/ 91796 h 956530"/>
                <a:gd name="connsiteX3" fmla="*/ 864734 w 956530"/>
                <a:gd name="connsiteY3" fmla="*/ 0 h 956530"/>
                <a:gd name="connsiteX4" fmla="*/ 799814 w 956530"/>
                <a:gd name="connsiteY4" fmla="*/ 26891 h 956530"/>
                <a:gd name="connsiteX5" fmla="*/ 672441 w 956530"/>
                <a:gd name="connsiteY5" fmla="*/ 154279 h 956530"/>
                <a:gd name="connsiteX6" fmla="*/ 77140 w 956530"/>
                <a:gd name="connsiteY6" fmla="*/ 154279 h 956530"/>
                <a:gd name="connsiteX7" fmla="*/ 0 w 956530"/>
                <a:gd name="connsiteY7" fmla="*/ 231419 h 956530"/>
                <a:gd name="connsiteX8" fmla="*/ 0 w 956530"/>
                <a:gd name="connsiteY8" fmla="*/ 879391 h 956530"/>
                <a:gd name="connsiteX9" fmla="*/ 77140 w 956530"/>
                <a:gd name="connsiteY9" fmla="*/ 956530 h 956530"/>
                <a:gd name="connsiteX10" fmla="*/ 154279 w 956530"/>
                <a:gd name="connsiteY10" fmla="*/ 956530 h 956530"/>
                <a:gd name="connsiteX11" fmla="*/ 154279 w 956530"/>
                <a:gd name="connsiteY11" fmla="*/ 833107 h 956530"/>
                <a:gd name="connsiteX12" fmla="*/ 802251 w 956530"/>
                <a:gd name="connsiteY12" fmla="*/ 833107 h 956530"/>
                <a:gd name="connsiteX13" fmla="*/ 802251 w 956530"/>
                <a:gd name="connsiteY13" fmla="*/ 663400 h 956530"/>
                <a:gd name="connsiteX14" fmla="*/ 925674 w 956530"/>
                <a:gd name="connsiteY14" fmla="*/ 663400 h 956530"/>
                <a:gd name="connsiteX15" fmla="*/ 925674 w 956530"/>
                <a:gd name="connsiteY15" fmla="*/ 570833 h 956530"/>
                <a:gd name="connsiteX16" fmla="*/ 802251 w 956530"/>
                <a:gd name="connsiteY16" fmla="*/ 570833 h 956530"/>
                <a:gd name="connsiteX17" fmla="*/ 802251 w 956530"/>
                <a:gd name="connsiteY17" fmla="*/ 539977 h 956530"/>
                <a:gd name="connsiteX18" fmla="*/ 894819 w 956530"/>
                <a:gd name="connsiteY18" fmla="*/ 539977 h 956530"/>
                <a:gd name="connsiteX19" fmla="*/ 894819 w 956530"/>
                <a:gd name="connsiteY19" fmla="*/ 447409 h 956530"/>
                <a:gd name="connsiteX20" fmla="*/ 802251 w 956530"/>
                <a:gd name="connsiteY20" fmla="*/ 447409 h 956530"/>
                <a:gd name="connsiteX21" fmla="*/ 802251 w 956530"/>
                <a:gd name="connsiteY21" fmla="*/ 416553 h 956530"/>
                <a:gd name="connsiteX22" fmla="*/ 956530 w 956530"/>
                <a:gd name="connsiteY22" fmla="*/ 416553 h 956530"/>
                <a:gd name="connsiteX23" fmla="*/ 956530 w 956530"/>
                <a:gd name="connsiteY23" fmla="*/ 323986 h 956530"/>
                <a:gd name="connsiteX24" fmla="*/ 802251 w 956530"/>
                <a:gd name="connsiteY24" fmla="*/ 323986 h 956530"/>
                <a:gd name="connsiteX25" fmla="*/ 529902 w 956530"/>
                <a:gd name="connsiteY25" fmla="*/ 475041 h 956530"/>
                <a:gd name="connsiteX26" fmla="*/ 509908 w 956530"/>
                <a:gd name="connsiteY26" fmla="*/ 508350 h 956530"/>
                <a:gd name="connsiteX27" fmla="*/ 517668 w 956530"/>
                <a:gd name="connsiteY27" fmla="*/ 527172 h 956530"/>
                <a:gd name="connsiteX28" fmla="*/ 555405 w 956530"/>
                <a:gd name="connsiteY28" fmla="*/ 536598 h 956530"/>
                <a:gd name="connsiteX29" fmla="*/ 555405 w 956530"/>
                <a:gd name="connsiteY29" fmla="*/ 605067 h 956530"/>
                <a:gd name="connsiteX30" fmla="*/ 525336 w 956530"/>
                <a:gd name="connsiteY30" fmla="*/ 612580 h 956530"/>
                <a:gd name="connsiteX31" fmla="*/ 517097 w 956530"/>
                <a:gd name="connsiteY31" fmla="*/ 615743 h 956530"/>
                <a:gd name="connsiteX32" fmla="*/ 509908 w 956530"/>
                <a:gd name="connsiteY32" fmla="*/ 633316 h 956530"/>
                <a:gd name="connsiteX33" fmla="*/ 529902 w 956530"/>
                <a:gd name="connsiteY33" fmla="*/ 666624 h 956530"/>
                <a:gd name="connsiteX34" fmla="*/ 481490 w 956530"/>
                <a:gd name="connsiteY34" fmla="*/ 715053 h 956530"/>
                <a:gd name="connsiteX35" fmla="*/ 448196 w 956530"/>
                <a:gd name="connsiteY35" fmla="*/ 695058 h 956530"/>
                <a:gd name="connsiteX36" fmla="*/ 429374 w 956530"/>
                <a:gd name="connsiteY36" fmla="*/ 702710 h 956530"/>
                <a:gd name="connsiteX37" fmla="*/ 419932 w 956530"/>
                <a:gd name="connsiteY37" fmla="*/ 740540 h 956530"/>
                <a:gd name="connsiteX38" fmla="*/ 351463 w 956530"/>
                <a:gd name="connsiteY38" fmla="*/ 740540 h 956530"/>
                <a:gd name="connsiteX39" fmla="*/ 343950 w 956530"/>
                <a:gd name="connsiteY39" fmla="*/ 710471 h 956530"/>
                <a:gd name="connsiteX40" fmla="*/ 340818 w 956530"/>
                <a:gd name="connsiteY40" fmla="*/ 702217 h 956530"/>
                <a:gd name="connsiteX41" fmla="*/ 323199 w 956530"/>
                <a:gd name="connsiteY41" fmla="*/ 695058 h 956530"/>
                <a:gd name="connsiteX42" fmla="*/ 289906 w 956530"/>
                <a:gd name="connsiteY42" fmla="*/ 715053 h 956530"/>
                <a:gd name="connsiteX43" fmla="*/ 241493 w 956530"/>
                <a:gd name="connsiteY43" fmla="*/ 666624 h 956530"/>
                <a:gd name="connsiteX44" fmla="*/ 261488 w 956530"/>
                <a:gd name="connsiteY44" fmla="*/ 633316 h 956530"/>
                <a:gd name="connsiteX45" fmla="*/ 253774 w 956530"/>
                <a:gd name="connsiteY45" fmla="*/ 614494 h 956530"/>
                <a:gd name="connsiteX46" fmla="*/ 215991 w 956530"/>
                <a:gd name="connsiteY46" fmla="*/ 605067 h 956530"/>
                <a:gd name="connsiteX47" fmla="*/ 215991 w 956530"/>
                <a:gd name="connsiteY47" fmla="*/ 536598 h 956530"/>
                <a:gd name="connsiteX48" fmla="*/ 253727 w 956530"/>
                <a:gd name="connsiteY48" fmla="*/ 527172 h 956530"/>
                <a:gd name="connsiteX49" fmla="*/ 261488 w 956530"/>
                <a:gd name="connsiteY49" fmla="*/ 508350 h 956530"/>
                <a:gd name="connsiteX50" fmla="*/ 241493 w 956530"/>
                <a:gd name="connsiteY50" fmla="*/ 475041 h 956530"/>
                <a:gd name="connsiteX51" fmla="*/ 289906 w 956530"/>
                <a:gd name="connsiteY51" fmla="*/ 426612 h 956530"/>
                <a:gd name="connsiteX52" fmla="*/ 323199 w 956530"/>
                <a:gd name="connsiteY52" fmla="*/ 446607 h 956530"/>
                <a:gd name="connsiteX53" fmla="*/ 342021 w 956530"/>
                <a:gd name="connsiteY53" fmla="*/ 438955 h 956530"/>
                <a:gd name="connsiteX54" fmla="*/ 351463 w 956530"/>
                <a:gd name="connsiteY54" fmla="*/ 401126 h 956530"/>
                <a:gd name="connsiteX55" fmla="*/ 419932 w 956530"/>
                <a:gd name="connsiteY55" fmla="*/ 401126 h 956530"/>
                <a:gd name="connsiteX56" fmla="*/ 427446 w 956530"/>
                <a:gd name="connsiteY56" fmla="*/ 431195 h 956530"/>
                <a:gd name="connsiteX57" fmla="*/ 430577 w 956530"/>
                <a:gd name="connsiteY57" fmla="*/ 439448 h 956530"/>
                <a:gd name="connsiteX58" fmla="*/ 448196 w 956530"/>
                <a:gd name="connsiteY58" fmla="*/ 446607 h 956530"/>
                <a:gd name="connsiteX59" fmla="*/ 481490 w 956530"/>
                <a:gd name="connsiteY59" fmla="*/ 426612 h 956530"/>
                <a:gd name="connsiteX60" fmla="*/ 485131 w 956530"/>
                <a:gd name="connsiteY60" fmla="*/ 430253 h 956530"/>
                <a:gd name="connsiteX61" fmla="*/ 473374 w 956530"/>
                <a:gd name="connsiteY61" fmla="*/ 483156 h 956530"/>
                <a:gd name="connsiteX62" fmla="*/ 526277 w 956530"/>
                <a:gd name="connsiteY62" fmla="*/ 471400 h 956530"/>
                <a:gd name="connsiteX63" fmla="*/ 746927 w 956530"/>
                <a:gd name="connsiteY63" fmla="*/ 123423 h 956530"/>
                <a:gd name="connsiteX64" fmla="*/ 771395 w 956530"/>
                <a:gd name="connsiteY64" fmla="*/ 98955 h 956530"/>
                <a:gd name="connsiteX65" fmla="*/ 857576 w 956530"/>
                <a:gd name="connsiteY65" fmla="*/ 185135 h 956530"/>
                <a:gd name="connsiteX66" fmla="*/ 833107 w 956530"/>
                <a:gd name="connsiteY66" fmla="*/ 209604 h 956530"/>
                <a:gd name="connsiteX67" fmla="*/ 757294 w 956530"/>
                <a:gd name="connsiteY67" fmla="*/ 177421 h 956530"/>
                <a:gd name="connsiteX68" fmla="*/ 578547 w 956530"/>
                <a:gd name="connsiteY68" fmla="*/ 356169 h 956530"/>
                <a:gd name="connsiteX69" fmla="*/ 546364 w 956530"/>
                <a:gd name="connsiteY69" fmla="*/ 323986 h 956530"/>
                <a:gd name="connsiteX70" fmla="*/ 725112 w 956530"/>
                <a:gd name="connsiteY70" fmla="*/ 145238 h 956530"/>
                <a:gd name="connsiteX71" fmla="*/ 514012 w 956530"/>
                <a:gd name="connsiteY71" fmla="*/ 442519 h 956530"/>
                <a:gd name="connsiteX72" fmla="*/ 533512 w 956530"/>
                <a:gd name="connsiteY72" fmla="*/ 354765 h 956530"/>
                <a:gd name="connsiteX73" fmla="*/ 601766 w 956530"/>
                <a:gd name="connsiteY73" fmla="*/ 423018 h 956530"/>
                <a:gd name="connsiteX74" fmla="*/ 632544 w 956530"/>
                <a:gd name="connsiteY74" fmla="*/ 410166 h 956530"/>
                <a:gd name="connsiteX75" fmla="*/ 600362 w 956530"/>
                <a:gd name="connsiteY75" fmla="*/ 377984 h 956530"/>
                <a:gd name="connsiteX76" fmla="*/ 779109 w 956530"/>
                <a:gd name="connsiteY76" fmla="*/ 199236 h 956530"/>
                <a:gd name="connsiteX77" fmla="*/ 811292 w 956530"/>
                <a:gd name="connsiteY77" fmla="*/ 231419 h 956530"/>
                <a:gd name="connsiteX78" fmla="*/ 821644 w 956530"/>
                <a:gd name="connsiteY78" fmla="*/ 48706 h 956530"/>
                <a:gd name="connsiteX79" fmla="*/ 864734 w 956530"/>
                <a:gd name="connsiteY79" fmla="*/ 30856 h 956530"/>
                <a:gd name="connsiteX80" fmla="*/ 925674 w 956530"/>
                <a:gd name="connsiteY80" fmla="*/ 91796 h 956530"/>
                <a:gd name="connsiteX81" fmla="*/ 907824 w 956530"/>
                <a:gd name="connsiteY81" fmla="*/ 134886 h 956530"/>
                <a:gd name="connsiteX82" fmla="*/ 879391 w 956530"/>
                <a:gd name="connsiteY82" fmla="*/ 163320 h 956530"/>
                <a:gd name="connsiteX83" fmla="*/ 793210 w 956530"/>
                <a:gd name="connsiteY83" fmla="*/ 77140 h 956530"/>
                <a:gd name="connsiteX84" fmla="*/ 123423 w 956530"/>
                <a:gd name="connsiteY84" fmla="*/ 925674 h 956530"/>
                <a:gd name="connsiteX85" fmla="*/ 77140 w 956530"/>
                <a:gd name="connsiteY85" fmla="*/ 925674 h 956530"/>
                <a:gd name="connsiteX86" fmla="*/ 30856 w 956530"/>
                <a:gd name="connsiteY86" fmla="*/ 879391 h 956530"/>
                <a:gd name="connsiteX87" fmla="*/ 30856 w 956530"/>
                <a:gd name="connsiteY87" fmla="*/ 293099 h 956530"/>
                <a:gd name="connsiteX88" fmla="*/ 77140 w 956530"/>
                <a:gd name="connsiteY88" fmla="*/ 308558 h 956530"/>
                <a:gd name="connsiteX89" fmla="*/ 123423 w 956530"/>
                <a:gd name="connsiteY89" fmla="*/ 308558 h 956530"/>
                <a:gd name="connsiteX90" fmla="*/ 154279 w 956530"/>
                <a:gd name="connsiteY90" fmla="*/ 802251 h 956530"/>
                <a:gd name="connsiteX91" fmla="*/ 154279 w 956530"/>
                <a:gd name="connsiteY91" fmla="*/ 277702 h 956530"/>
                <a:gd name="connsiteX92" fmla="*/ 77140 w 956530"/>
                <a:gd name="connsiteY92" fmla="*/ 277702 h 956530"/>
                <a:gd name="connsiteX93" fmla="*/ 30856 w 956530"/>
                <a:gd name="connsiteY93" fmla="*/ 231419 h 956530"/>
                <a:gd name="connsiteX94" fmla="*/ 77140 w 956530"/>
                <a:gd name="connsiteY94" fmla="*/ 185135 h 956530"/>
                <a:gd name="connsiteX95" fmla="*/ 641585 w 956530"/>
                <a:gd name="connsiteY95" fmla="*/ 185135 h 956530"/>
                <a:gd name="connsiteX96" fmla="*/ 510463 w 956530"/>
                <a:gd name="connsiteY96" fmla="*/ 316257 h 956530"/>
                <a:gd name="connsiteX97" fmla="*/ 493060 w 956530"/>
                <a:gd name="connsiteY97" fmla="*/ 394569 h 956530"/>
                <a:gd name="connsiteX98" fmla="*/ 486272 w 956530"/>
                <a:gd name="connsiteY98" fmla="*/ 387780 h 956530"/>
                <a:gd name="connsiteX99" fmla="*/ 453349 w 956530"/>
                <a:gd name="connsiteY99" fmla="*/ 407544 h 956530"/>
                <a:gd name="connsiteX100" fmla="*/ 444031 w 956530"/>
                <a:gd name="connsiteY100" fmla="*/ 370270 h 956530"/>
                <a:gd name="connsiteX101" fmla="*/ 327365 w 956530"/>
                <a:gd name="connsiteY101" fmla="*/ 370270 h 956530"/>
                <a:gd name="connsiteX102" fmla="*/ 318062 w 956530"/>
                <a:gd name="connsiteY102" fmla="*/ 407544 h 956530"/>
                <a:gd name="connsiteX103" fmla="*/ 285139 w 956530"/>
                <a:gd name="connsiteY103" fmla="*/ 387780 h 956530"/>
                <a:gd name="connsiteX104" fmla="*/ 202646 w 956530"/>
                <a:gd name="connsiteY104" fmla="*/ 470258 h 956530"/>
                <a:gd name="connsiteX105" fmla="*/ 222409 w 956530"/>
                <a:gd name="connsiteY105" fmla="*/ 503212 h 956530"/>
                <a:gd name="connsiteX106" fmla="*/ 185135 w 956530"/>
                <a:gd name="connsiteY106" fmla="*/ 512500 h 956530"/>
                <a:gd name="connsiteX107" fmla="*/ 185135 w 956530"/>
                <a:gd name="connsiteY107" fmla="*/ 629165 h 956530"/>
                <a:gd name="connsiteX108" fmla="*/ 222409 w 956530"/>
                <a:gd name="connsiteY108" fmla="*/ 638468 h 956530"/>
                <a:gd name="connsiteX109" fmla="*/ 202646 w 956530"/>
                <a:gd name="connsiteY109" fmla="*/ 671423 h 956530"/>
                <a:gd name="connsiteX110" fmla="*/ 285139 w 956530"/>
                <a:gd name="connsiteY110" fmla="*/ 753900 h 956530"/>
                <a:gd name="connsiteX111" fmla="*/ 318062 w 956530"/>
                <a:gd name="connsiteY111" fmla="*/ 734137 h 956530"/>
                <a:gd name="connsiteX112" fmla="*/ 327365 w 956530"/>
                <a:gd name="connsiteY112" fmla="*/ 771395 h 956530"/>
                <a:gd name="connsiteX113" fmla="*/ 444031 w 956530"/>
                <a:gd name="connsiteY113" fmla="*/ 771395 h 956530"/>
                <a:gd name="connsiteX114" fmla="*/ 453334 w 956530"/>
                <a:gd name="connsiteY114" fmla="*/ 734122 h 956530"/>
                <a:gd name="connsiteX115" fmla="*/ 486257 w 956530"/>
                <a:gd name="connsiteY115" fmla="*/ 753885 h 956530"/>
                <a:gd name="connsiteX116" fmla="*/ 568750 w 956530"/>
                <a:gd name="connsiteY116" fmla="*/ 671407 h 956530"/>
                <a:gd name="connsiteX117" fmla="*/ 548987 w 956530"/>
                <a:gd name="connsiteY117" fmla="*/ 638453 h 956530"/>
                <a:gd name="connsiteX118" fmla="*/ 586260 w 956530"/>
                <a:gd name="connsiteY118" fmla="*/ 629165 h 956530"/>
                <a:gd name="connsiteX119" fmla="*/ 586260 w 956530"/>
                <a:gd name="connsiteY119" fmla="*/ 512500 h 956530"/>
                <a:gd name="connsiteX120" fmla="*/ 548987 w 956530"/>
                <a:gd name="connsiteY120" fmla="*/ 503197 h 956530"/>
                <a:gd name="connsiteX121" fmla="*/ 568750 w 956530"/>
                <a:gd name="connsiteY121" fmla="*/ 470243 h 956530"/>
                <a:gd name="connsiteX122" fmla="*/ 561962 w 956530"/>
                <a:gd name="connsiteY122" fmla="*/ 463470 h 956530"/>
                <a:gd name="connsiteX123" fmla="*/ 640258 w 956530"/>
                <a:gd name="connsiteY123" fmla="*/ 446067 h 956530"/>
                <a:gd name="connsiteX124" fmla="*/ 771395 w 956530"/>
                <a:gd name="connsiteY124" fmla="*/ 314945 h 956530"/>
                <a:gd name="connsiteX125" fmla="*/ 771395 w 956530"/>
                <a:gd name="connsiteY125" fmla="*/ 802251 h 956530"/>
                <a:gd name="connsiteX126" fmla="*/ 894819 w 956530"/>
                <a:gd name="connsiteY126" fmla="*/ 601688 h 956530"/>
                <a:gd name="connsiteX127" fmla="*/ 894819 w 956530"/>
                <a:gd name="connsiteY127" fmla="*/ 632544 h 956530"/>
                <a:gd name="connsiteX128" fmla="*/ 802251 w 956530"/>
                <a:gd name="connsiteY128" fmla="*/ 632544 h 956530"/>
                <a:gd name="connsiteX129" fmla="*/ 802251 w 956530"/>
                <a:gd name="connsiteY129" fmla="*/ 601688 h 956530"/>
                <a:gd name="connsiteX130" fmla="*/ 863963 w 956530"/>
                <a:gd name="connsiteY130" fmla="*/ 478265 h 956530"/>
                <a:gd name="connsiteX131" fmla="*/ 863963 w 956530"/>
                <a:gd name="connsiteY131" fmla="*/ 509121 h 956530"/>
                <a:gd name="connsiteX132" fmla="*/ 802251 w 956530"/>
                <a:gd name="connsiteY132" fmla="*/ 509121 h 956530"/>
                <a:gd name="connsiteX133" fmla="*/ 802251 w 956530"/>
                <a:gd name="connsiteY133" fmla="*/ 478265 h 956530"/>
                <a:gd name="connsiteX134" fmla="*/ 925674 w 956530"/>
                <a:gd name="connsiteY134" fmla="*/ 354842 h 956530"/>
                <a:gd name="connsiteX135" fmla="*/ 925674 w 956530"/>
                <a:gd name="connsiteY135" fmla="*/ 385698 h 956530"/>
                <a:gd name="connsiteX136" fmla="*/ 802251 w 956530"/>
                <a:gd name="connsiteY136" fmla="*/ 385698 h 956530"/>
                <a:gd name="connsiteX137" fmla="*/ 802251 w 956530"/>
                <a:gd name="connsiteY137" fmla="*/ 354842 h 95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956530" h="956530">
                  <a:moveTo>
                    <a:pt x="802251" y="284105"/>
                  </a:moveTo>
                  <a:lnTo>
                    <a:pt x="929655" y="156717"/>
                  </a:lnTo>
                  <a:cubicBezTo>
                    <a:pt x="946980" y="139360"/>
                    <a:pt x="956530" y="116311"/>
                    <a:pt x="956530" y="91796"/>
                  </a:cubicBezTo>
                  <a:cubicBezTo>
                    <a:pt x="956530" y="41177"/>
                    <a:pt x="915353" y="0"/>
                    <a:pt x="864734" y="0"/>
                  </a:cubicBezTo>
                  <a:cubicBezTo>
                    <a:pt x="840219" y="0"/>
                    <a:pt x="817170" y="9550"/>
                    <a:pt x="799814" y="26891"/>
                  </a:cubicBezTo>
                  <a:lnTo>
                    <a:pt x="672441" y="154279"/>
                  </a:lnTo>
                  <a:lnTo>
                    <a:pt x="77140" y="154279"/>
                  </a:lnTo>
                  <a:cubicBezTo>
                    <a:pt x="34605" y="154279"/>
                    <a:pt x="0" y="188884"/>
                    <a:pt x="0" y="231419"/>
                  </a:cubicBezTo>
                  <a:lnTo>
                    <a:pt x="0" y="879391"/>
                  </a:lnTo>
                  <a:cubicBezTo>
                    <a:pt x="0" y="921925"/>
                    <a:pt x="34605" y="956530"/>
                    <a:pt x="77140" y="956530"/>
                  </a:cubicBezTo>
                  <a:lnTo>
                    <a:pt x="154279" y="956530"/>
                  </a:lnTo>
                  <a:lnTo>
                    <a:pt x="154279" y="833107"/>
                  </a:lnTo>
                  <a:lnTo>
                    <a:pt x="802251" y="833107"/>
                  </a:lnTo>
                  <a:lnTo>
                    <a:pt x="802251" y="663400"/>
                  </a:lnTo>
                  <a:lnTo>
                    <a:pt x="925674" y="663400"/>
                  </a:lnTo>
                  <a:lnTo>
                    <a:pt x="925674" y="570833"/>
                  </a:lnTo>
                  <a:lnTo>
                    <a:pt x="802251" y="570833"/>
                  </a:lnTo>
                  <a:lnTo>
                    <a:pt x="802251" y="539977"/>
                  </a:lnTo>
                  <a:lnTo>
                    <a:pt x="894819" y="539977"/>
                  </a:lnTo>
                  <a:lnTo>
                    <a:pt x="894819" y="447409"/>
                  </a:lnTo>
                  <a:lnTo>
                    <a:pt x="802251" y="447409"/>
                  </a:lnTo>
                  <a:lnTo>
                    <a:pt x="802251" y="416553"/>
                  </a:lnTo>
                  <a:lnTo>
                    <a:pt x="956530" y="416553"/>
                  </a:lnTo>
                  <a:lnTo>
                    <a:pt x="956530" y="323986"/>
                  </a:lnTo>
                  <a:lnTo>
                    <a:pt x="802251" y="323986"/>
                  </a:lnTo>
                  <a:close/>
                  <a:moveTo>
                    <a:pt x="529902" y="475041"/>
                  </a:moveTo>
                  <a:lnTo>
                    <a:pt x="509908" y="508350"/>
                  </a:lnTo>
                  <a:lnTo>
                    <a:pt x="517668" y="527172"/>
                  </a:lnTo>
                  <a:lnTo>
                    <a:pt x="555405" y="536598"/>
                  </a:lnTo>
                  <a:lnTo>
                    <a:pt x="555405" y="605067"/>
                  </a:lnTo>
                  <a:lnTo>
                    <a:pt x="525336" y="612580"/>
                  </a:lnTo>
                  <a:lnTo>
                    <a:pt x="517097" y="615743"/>
                  </a:lnTo>
                  <a:lnTo>
                    <a:pt x="509908" y="633316"/>
                  </a:lnTo>
                  <a:lnTo>
                    <a:pt x="529902" y="666624"/>
                  </a:lnTo>
                  <a:lnTo>
                    <a:pt x="481490" y="715053"/>
                  </a:lnTo>
                  <a:lnTo>
                    <a:pt x="448196" y="695058"/>
                  </a:lnTo>
                  <a:lnTo>
                    <a:pt x="429374" y="702710"/>
                  </a:lnTo>
                  <a:lnTo>
                    <a:pt x="419932" y="740540"/>
                  </a:lnTo>
                  <a:lnTo>
                    <a:pt x="351463" y="740540"/>
                  </a:lnTo>
                  <a:lnTo>
                    <a:pt x="343950" y="710471"/>
                  </a:lnTo>
                  <a:lnTo>
                    <a:pt x="340818" y="702217"/>
                  </a:lnTo>
                  <a:lnTo>
                    <a:pt x="323199" y="695058"/>
                  </a:lnTo>
                  <a:lnTo>
                    <a:pt x="289906" y="715053"/>
                  </a:lnTo>
                  <a:lnTo>
                    <a:pt x="241493" y="666624"/>
                  </a:lnTo>
                  <a:lnTo>
                    <a:pt x="261488" y="633316"/>
                  </a:lnTo>
                  <a:lnTo>
                    <a:pt x="253774" y="614494"/>
                  </a:lnTo>
                  <a:lnTo>
                    <a:pt x="215991" y="605067"/>
                  </a:lnTo>
                  <a:lnTo>
                    <a:pt x="215991" y="536598"/>
                  </a:lnTo>
                  <a:lnTo>
                    <a:pt x="253727" y="527172"/>
                  </a:lnTo>
                  <a:lnTo>
                    <a:pt x="261488" y="508350"/>
                  </a:lnTo>
                  <a:lnTo>
                    <a:pt x="241493" y="475041"/>
                  </a:lnTo>
                  <a:lnTo>
                    <a:pt x="289906" y="426612"/>
                  </a:lnTo>
                  <a:lnTo>
                    <a:pt x="323199" y="446607"/>
                  </a:lnTo>
                  <a:lnTo>
                    <a:pt x="342021" y="438955"/>
                  </a:lnTo>
                  <a:lnTo>
                    <a:pt x="351463" y="401126"/>
                  </a:lnTo>
                  <a:lnTo>
                    <a:pt x="419932" y="401126"/>
                  </a:lnTo>
                  <a:lnTo>
                    <a:pt x="427446" y="431195"/>
                  </a:lnTo>
                  <a:lnTo>
                    <a:pt x="430577" y="439448"/>
                  </a:lnTo>
                  <a:lnTo>
                    <a:pt x="448196" y="446607"/>
                  </a:lnTo>
                  <a:lnTo>
                    <a:pt x="481490" y="426612"/>
                  </a:lnTo>
                  <a:lnTo>
                    <a:pt x="485131" y="430253"/>
                  </a:lnTo>
                  <a:lnTo>
                    <a:pt x="473374" y="483156"/>
                  </a:lnTo>
                  <a:lnTo>
                    <a:pt x="526277" y="471400"/>
                  </a:lnTo>
                  <a:close/>
                  <a:moveTo>
                    <a:pt x="746927" y="123423"/>
                  </a:moveTo>
                  <a:lnTo>
                    <a:pt x="771395" y="98955"/>
                  </a:lnTo>
                  <a:lnTo>
                    <a:pt x="857576" y="185135"/>
                  </a:lnTo>
                  <a:lnTo>
                    <a:pt x="833107" y="209604"/>
                  </a:lnTo>
                  <a:close/>
                  <a:moveTo>
                    <a:pt x="757294" y="177421"/>
                  </a:moveTo>
                  <a:lnTo>
                    <a:pt x="578547" y="356169"/>
                  </a:lnTo>
                  <a:lnTo>
                    <a:pt x="546364" y="323986"/>
                  </a:lnTo>
                  <a:lnTo>
                    <a:pt x="725112" y="145238"/>
                  </a:lnTo>
                  <a:close/>
                  <a:moveTo>
                    <a:pt x="514012" y="442519"/>
                  </a:moveTo>
                  <a:lnTo>
                    <a:pt x="533512" y="354765"/>
                  </a:lnTo>
                  <a:lnTo>
                    <a:pt x="601766" y="423018"/>
                  </a:lnTo>
                  <a:close/>
                  <a:moveTo>
                    <a:pt x="632544" y="410166"/>
                  </a:moveTo>
                  <a:lnTo>
                    <a:pt x="600362" y="377984"/>
                  </a:lnTo>
                  <a:lnTo>
                    <a:pt x="779109" y="199236"/>
                  </a:lnTo>
                  <a:lnTo>
                    <a:pt x="811292" y="231419"/>
                  </a:lnTo>
                  <a:close/>
                  <a:moveTo>
                    <a:pt x="821644" y="48706"/>
                  </a:moveTo>
                  <a:cubicBezTo>
                    <a:pt x="833153" y="37197"/>
                    <a:pt x="848458" y="30856"/>
                    <a:pt x="864734" y="30856"/>
                  </a:cubicBezTo>
                  <a:cubicBezTo>
                    <a:pt x="898336" y="30856"/>
                    <a:pt x="925674" y="58194"/>
                    <a:pt x="925674" y="91796"/>
                  </a:cubicBezTo>
                  <a:cubicBezTo>
                    <a:pt x="925674" y="108072"/>
                    <a:pt x="919334" y="123377"/>
                    <a:pt x="907824" y="134886"/>
                  </a:cubicBezTo>
                  <a:lnTo>
                    <a:pt x="879391" y="163320"/>
                  </a:lnTo>
                  <a:lnTo>
                    <a:pt x="793210" y="77140"/>
                  </a:lnTo>
                  <a:close/>
                  <a:moveTo>
                    <a:pt x="123423" y="925674"/>
                  </a:moveTo>
                  <a:lnTo>
                    <a:pt x="77140" y="925674"/>
                  </a:lnTo>
                  <a:cubicBezTo>
                    <a:pt x="51622" y="925674"/>
                    <a:pt x="30856" y="904908"/>
                    <a:pt x="30856" y="879391"/>
                  </a:cubicBezTo>
                  <a:lnTo>
                    <a:pt x="30856" y="293099"/>
                  </a:lnTo>
                  <a:cubicBezTo>
                    <a:pt x="43754" y="302804"/>
                    <a:pt x="59783" y="308558"/>
                    <a:pt x="77140" y="308558"/>
                  </a:cubicBezTo>
                  <a:lnTo>
                    <a:pt x="123423" y="308558"/>
                  </a:lnTo>
                  <a:close/>
                  <a:moveTo>
                    <a:pt x="154279" y="802251"/>
                  </a:moveTo>
                  <a:lnTo>
                    <a:pt x="154279" y="277702"/>
                  </a:lnTo>
                  <a:lnTo>
                    <a:pt x="77140" y="277702"/>
                  </a:lnTo>
                  <a:cubicBezTo>
                    <a:pt x="51622" y="277702"/>
                    <a:pt x="30856" y="256936"/>
                    <a:pt x="30856" y="231419"/>
                  </a:cubicBezTo>
                  <a:cubicBezTo>
                    <a:pt x="30856" y="205901"/>
                    <a:pt x="51622" y="185135"/>
                    <a:pt x="77140" y="185135"/>
                  </a:cubicBezTo>
                  <a:lnTo>
                    <a:pt x="641585" y="185135"/>
                  </a:lnTo>
                  <a:lnTo>
                    <a:pt x="510463" y="316257"/>
                  </a:lnTo>
                  <a:lnTo>
                    <a:pt x="493060" y="394569"/>
                  </a:lnTo>
                  <a:lnTo>
                    <a:pt x="486272" y="387780"/>
                  </a:lnTo>
                  <a:lnTo>
                    <a:pt x="453349" y="407544"/>
                  </a:lnTo>
                  <a:lnTo>
                    <a:pt x="444031" y="370270"/>
                  </a:lnTo>
                  <a:lnTo>
                    <a:pt x="327365" y="370270"/>
                  </a:lnTo>
                  <a:lnTo>
                    <a:pt x="318062" y="407544"/>
                  </a:lnTo>
                  <a:lnTo>
                    <a:pt x="285139" y="387780"/>
                  </a:lnTo>
                  <a:lnTo>
                    <a:pt x="202646" y="470258"/>
                  </a:lnTo>
                  <a:lnTo>
                    <a:pt x="222409" y="503212"/>
                  </a:lnTo>
                  <a:lnTo>
                    <a:pt x="185135" y="512500"/>
                  </a:lnTo>
                  <a:lnTo>
                    <a:pt x="185135" y="629165"/>
                  </a:lnTo>
                  <a:lnTo>
                    <a:pt x="222409" y="638468"/>
                  </a:lnTo>
                  <a:lnTo>
                    <a:pt x="202646" y="671423"/>
                  </a:lnTo>
                  <a:lnTo>
                    <a:pt x="285139" y="753900"/>
                  </a:lnTo>
                  <a:lnTo>
                    <a:pt x="318062" y="734137"/>
                  </a:lnTo>
                  <a:lnTo>
                    <a:pt x="327365" y="771395"/>
                  </a:lnTo>
                  <a:lnTo>
                    <a:pt x="444031" y="771395"/>
                  </a:lnTo>
                  <a:lnTo>
                    <a:pt x="453334" y="734122"/>
                  </a:lnTo>
                  <a:lnTo>
                    <a:pt x="486257" y="753885"/>
                  </a:lnTo>
                  <a:lnTo>
                    <a:pt x="568750" y="671407"/>
                  </a:lnTo>
                  <a:lnTo>
                    <a:pt x="548987" y="638453"/>
                  </a:lnTo>
                  <a:lnTo>
                    <a:pt x="586260" y="629165"/>
                  </a:lnTo>
                  <a:lnTo>
                    <a:pt x="586260" y="512500"/>
                  </a:lnTo>
                  <a:lnTo>
                    <a:pt x="548987" y="503197"/>
                  </a:lnTo>
                  <a:lnTo>
                    <a:pt x="568750" y="470243"/>
                  </a:lnTo>
                  <a:lnTo>
                    <a:pt x="561962" y="463470"/>
                  </a:lnTo>
                  <a:lnTo>
                    <a:pt x="640258" y="446067"/>
                  </a:lnTo>
                  <a:lnTo>
                    <a:pt x="771395" y="314945"/>
                  </a:lnTo>
                  <a:lnTo>
                    <a:pt x="771395" y="802251"/>
                  </a:lnTo>
                  <a:close/>
                  <a:moveTo>
                    <a:pt x="894819" y="601688"/>
                  </a:moveTo>
                  <a:lnTo>
                    <a:pt x="894819" y="632544"/>
                  </a:lnTo>
                  <a:lnTo>
                    <a:pt x="802251" y="632544"/>
                  </a:lnTo>
                  <a:lnTo>
                    <a:pt x="802251" y="601688"/>
                  </a:lnTo>
                  <a:close/>
                  <a:moveTo>
                    <a:pt x="863963" y="478265"/>
                  </a:moveTo>
                  <a:lnTo>
                    <a:pt x="863963" y="509121"/>
                  </a:lnTo>
                  <a:lnTo>
                    <a:pt x="802251" y="509121"/>
                  </a:lnTo>
                  <a:lnTo>
                    <a:pt x="802251" y="478265"/>
                  </a:lnTo>
                  <a:close/>
                  <a:moveTo>
                    <a:pt x="925674" y="354842"/>
                  </a:moveTo>
                  <a:lnTo>
                    <a:pt x="925674" y="385698"/>
                  </a:lnTo>
                  <a:lnTo>
                    <a:pt x="802251" y="385698"/>
                  </a:lnTo>
                  <a:lnTo>
                    <a:pt x="802251" y="354842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06619D9A-720A-4F15-92C5-DF247BA701DA}"/>
                </a:ext>
              </a:extLst>
            </p:cNvPr>
            <p:cNvSpPr/>
            <p:nvPr/>
          </p:nvSpPr>
          <p:spPr>
            <a:xfrm>
              <a:off x="7954770" y="4086942"/>
              <a:ext cx="215990" cy="215990"/>
            </a:xfrm>
            <a:custGeom>
              <a:avLst/>
              <a:gdLst>
                <a:gd name="connsiteX0" fmla="*/ 107995 w 215990"/>
                <a:gd name="connsiteY0" fmla="*/ 0 h 215990"/>
                <a:gd name="connsiteX1" fmla="*/ 0 w 215990"/>
                <a:gd name="connsiteY1" fmla="*/ 107995 h 215990"/>
                <a:gd name="connsiteX2" fmla="*/ 107995 w 215990"/>
                <a:gd name="connsiteY2" fmla="*/ 215991 h 215990"/>
                <a:gd name="connsiteX3" fmla="*/ 215991 w 215990"/>
                <a:gd name="connsiteY3" fmla="*/ 107995 h 215990"/>
                <a:gd name="connsiteX4" fmla="*/ 107995 w 215990"/>
                <a:gd name="connsiteY4" fmla="*/ 0 h 215990"/>
                <a:gd name="connsiteX5" fmla="*/ 107995 w 215990"/>
                <a:gd name="connsiteY5" fmla="*/ 185135 h 215990"/>
                <a:gd name="connsiteX6" fmla="*/ 30856 w 215990"/>
                <a:gd name="connsiteY6" fmla="*/ 107995 h 215990"/>
                <a:gd name="connsiteX7" fmla="*/ 107995 w 215990"/>
                <a:gd name="connsiteY7" fmla="*/ 30856 h 215990"/>
                <a:gd name="connsiteX8" fmla="*/ 185135 w 215990"/>
                <a:gd name="connsiteY8" fmla="*/ 107995 h 215990"/>
                <a:gd name="connsiteX9" fmla="*/ 107995 w 215990"/>
                <a:gd name="connsiteY9" fmla="*/ 185135 h 21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990" h="215990">
                  <a:moveTo>
                    <a:pt x="107995" y="0"/>
                  </a:moveTo>
                  <a:cubicBezTo>
                    <a:pt x="48444" y="0"/>
                    <a:pt x="0" y="48459"/>
                    <a:pt x="0" y="107995"/>
                  </a:cubicBezTo>
                  <a:cubicBezTo>
                    <a:pt x="0" y="167532"/>
                    <a:pt x="48444" y="215991"/>
                    <a:pt x="107995" y="215991"/>
                  </a:cubicBezTo>
                  <a:cubicBezTo>
                    <a:pt x="167547" y="215991"/>
                    <a:pt x="215991" y="167532"/>
                    <a:pt x="215991" y="107995"/>
                  </a:cubicBezTo>
                  <a:cubicBezTo>
                    <a:pt x="215991" y="48459"/>
                    <a:pt x="167547" y="0"/>
                    <a:pt x="107995" y="0"/>
                  </a:cubicBezTo>
                  <a:close/>
                  <a:moveTo>
                    <a:pt x="107995" y="185135"/>
                  </a:moveTo>
                  <a:cubicBezTo>
                    <a:pt x="65461" y="185135"/>
                    <a:pt x="30856" y="150530"/>
                    <a:pt x="30856" y="107995"/>
                  </a:cubicBezTo>
                  <a:cubicBezTo>
                    <a:pt x="30856" y="65461"/>
                    <a:pt x="65461" y="30856"/>
                    <a:pt x="107995" y="30856"/>
                  </a:cubicBezTo>
                  <a:cubicBezTo>
                    <a:pt x="150530" y="30856"/>
                    <a:pt x="185135" y="65461"/>
                    <a:pt x="185135" y="107995"/>
                  </a:cubicBezTo>
                  <a:cubicBezTo>
                    <a:pt x="185135" y="150530"/>
                    <a:pt x="150530" y="185135"/>
                    <a:pt x="107995" y="185135"/>
                  </a:cubicBez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2EE7BBF-C64E-46FE-A6BB-06FBD13DB742}"/>
                </a:ext>
              </a:extLst>
            </p:cNvPr>
            <p:cNvSpPr/>
            <p:nvPr/>
          </p:nvSpPr>
          <p:spPr>
            <a:xfrm>
              <a:off x="7862202" y="3840095"/>
              <a:ext cx="262274" cy="30855"/>
            </a:xfrm>
            <a:custGeom>
              <a:avLst/>
              <a:gdLst>
                <a:gd name="connsiteX0" fmla="*/ 0 w 262274"/>
                <a:gd name="connsiteY0" fmla="*/ 0 h 30855"/>
                <a:gd name="connsiteX1" fmla="*/ 262274 w 262274"/>
                <a:gd name="connsiteY1" fmla="*/ 0 h 30855"/>
                <a:gd name="connsiteX2" fmla="*/ 262274 w 262274"/>
                <a:gd name="connsiteY2" fmla="*/ 30856 h 30855"/>
                <a:gd name="connsiteX3" fmla="*/ 0 w 262274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274" h="30855">
                  <a:moveTo>
                    <a:pt x="0" y="0"/>
                  </a:moveTo>
                  <a:lnTo>
                    <a:pt x="262274" y="0"/>
                  </a:lnTo>
                  <a:lnTo>
                    <a:pt x="262274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2C8F1134-4111-404E-A731-3827453FEB3E}"/>
                </a:ext>
              </a:extLst>
            </p:cNvPr>
            <p:cNvSpPr/>
            <p:nvPr/>
          </p:nvSpPr>
          <p:spPr>
            <a:xfrm>
              <a:off x="8093621" y="3901807"/>
              <a:ext cx="30855" cy="30855"/>
            </a:xfrm>
            <a:custGeom>
              <a:avLst/>
              <a:gdLst>
                <a:gd name="connsiteX0" fmla="*/ 0 w 30855"/>
                <a:gd name="connsiteY0" fmla="*/ 0 h 30855"/>
                <a:gd name="connsiteX1" fmla="*/ 30856 w 30855"/>
                <a:gd name="connsiteY1" fmla="*/ 0 h 30855"/>
                <a:gd name="connsiteX2" fmla="*/ 30856 w 30855"/>
                <a:gd name="connsiteY2" fmla="*/ 30856 h 30855"/>
                <a:gd name="connsiteX3" fmla="*/ 0 w 30855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5" h="30855">
                  <a:moveTo>
                    <a:pt x="0" y="0"/>
                  </a:moveTo>
                  <a:lnTo>
                    <a:pt x="30856" y="0"/>
                  </a:lnTo>
                  <a:lnTo>
                    <a:pt x="30856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609C5398-C5B5-4448-AD18-914CF8B90181}"/>
                </a:ext>
              </a:extLst>
            </p:cNvPr>
            <p:cNvSpPr/>
            <p:nvPr/>
          </p:nvSpPr>
          <p:spPr>
            <a:xfrm>
              <a:off x="7862202" y="3901807"/>
              <a:ext cx="200562" cy="30855"/>
            </a:xfrm>
            <a:custGeom>
              <a:avLst/>
              <a:gdLst>
                <a:gd name="connsiteX0" fmla="*/ 0 w 200562"/>
                <a:gd name="connsiteY0" fmla="*/ 0 h 30855"/>
                <a:gd name="connsiteX1" fmla="*/ 200563 w 200562"/>
                <a:gd name="connsiteY1" fmla="*/ 0 h 30855"/>
                <a:gd name="connsiteX2" fmla="*/ 200563 w 200562"/>
                <a:gd name="connsiteY2" fmla="*/ 30856 h 30855"/>
                <a:gd name="connsiteX3" fmla="*/ 0 w 200562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62" h="30855">
                  <a:moveTo>
                    <a:pt x="0" y="0"/>
                  </a:moveTo>
                  <a:lnTo>
                    <a:pt x="200563" y="0"/>
                  </a:lnTo>
                  <a:lnTo>
                    <a:pt x="200563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3C58E599-1E04-4A79-866B-8BF693F718D1}"/>
                </a:ext>
              </a:extLst>
            </p:cNvPr>
            <p:cNvSpPr/>
            <p:nvPr/>
          </p:nvSpPr>
          <p:spPr>
            <a:xfrm>
              <a:off x="8325039" y="4194937"/>
              <a:ext cx="92567" cy="200562"/>
            </a:xfrm>
            <a:custGeom>
              <a:avLst/>
              <a:gdLst>
                <a:gd name="connsiteX0" fmla="*/ 61712 w 92567"/>
                <a:gd name="connsiteY0" fmla="*/ 169707 h 200562"/>
                <a:gd name="connsiteX1" fmla="*/ 0 w 92567"/>
                <a:gd name="connsiteY1" fmla="*/ 169707 h 200562"/>
                <a:gd name="connsiteX2" fmla="*/ 0 w 92567"/>
                <a:gd name="connsiteY2" fmla="*/ 200563 h 200562"/>
                <a:gd name="connsiteX3" fmla="*/ 92567 w 92567"/>
                <a:gd name="connsiteY3" fmla="*/ 200563 h 200562"/>
                <a:gd name="connsiteX4" fmla="*/ 92567 w 92567"/>
                <a:gd name="connsiteY4" fmla="*/ 0 h 200562"/>
                <a:gd name="connsiteX5" fmla="*/ 61712 w 92567"/>
                <a:gd name="connsiteY5" fmla="*/ 0 h 20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67" h="200562">
                  <a:moveTo>
                    <a:pt x="61712" y="169707"/>
                  </a:moveTo>
                  <a:lnTo>
                    <a:pt x="0" y="169707"/>
                  </a:lnTo>
                  <a:lnTo>
                    <a:pt x="0" y="200563"/>
                  </a:lnTo>
                  <a:lnTo>
                    <a:pt x="92567" y="200563"/>
                  </a:lnTo>
                  <a:lnTo>
                    <a:pt x="92567" y="0"/>
                  </a:lnTo>
                  <a:lnTo>
                    <a:pt x="61712" y="0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DCA3E38F-89A4-46C1-9DE0-500C482FC078}"/>
                </a:ext>
              </a:extLst>
            </p:cNvPr>
            <p:cNvSpPr/>
            <p:nvPr/>
          </p:nvSpPr>
          <p:spPr>
            <a:xfrm>
              <a:off x="8386751" y="4133225"/>
              <a:ext cx="30855" cy="30855"/>
            </a:xfrm>
            <a:custGeom>
              <a:avLst/>
              <a:gdLst>
                <a:gd name="connsiteX0" fmla="*/ 0 w 30855"/>
                <a:gd name="connsiteY0" fmla="*/ 0 h 30855"/>
                <a:gd name="connsiteX1" fmla="*/ 30856 w 30855"/>
                <a:gd name="connsiteY1" fmla="*/ 0 h 30855"/>
                <a:gd name="connsiteX2" fmla="*/ 30856 w 30855"/>
                <a:gd name="connsiteY2" fmla="*/ 30856 h 30855"/>
                <a:gd name="connsiteX3" fmla="*/ 0 w 30855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5" h="30855">
                  <a:moveTo>
                    <a:pt x="0" y="0"/>
                  </a:moveTo>
                  <a:lnTo>
                    <a:pt x="30856" y="0"/>
                  </a:lnTo>
                  <a:lnTo>
                    <a:pt x="30856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0778F5CC-55D7-4BFE-AE26-147D6487AD3A}"/>
                </a:ext>
              </a:extLst>
            </p:cNvPr>
            <p:cNvSpPr/>
            <p:nvPr/>
          </p:nvSpPr>
          <p:spPr>
            <a:xfrm>
              <a:off x="8386751" y="4071514"/>
              <a:ext cx="30855" cy="30855"/>
            </a:xfrm>
            <a:custGeom>
              <a:avLst/>
              <a:gdLst>
                <a:gd name="connsiteX0" fmla="*/ 0 w 30855"/>
                <a:gd name="connsiteY0" fmla="*/ 0 h 30855"/>
                <a:gd name="connsiteX1" fmla="*/ 30856 w 30855"/>
                <a:gd name="connsiteY1" fmla="*/ 0 h 30855"/>
                <a:gd name="connsiteX2" fmla="*/ 30856 w 30855"/>
                <a:gd name="connsiteY2" fmla="*/ 30856 h 30855"/>
                <a:gd name="connsiteX3" fmla="*/ 0 w 30855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5" h="30855">
                  <a:moveTo>
                    <a:pt x="0" y="0"/>
                  </a:moveTo>
                  <a:lnTo>
                    <a:pt x="30856" y="0"/>
                  </a:lnTo>
                  <a:lnTo>
                    <a:pt x="30856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BD6DD62A-D434-4A53-AEF6-66F4E4C18B33}"/>
                </a:ext>
              </a:extLst>
            </p:cNvPr>
            <p:cNvSpPr/>
            <p:nvPr/>
          </p:nvSpPr>
          <p:spPr>
            <a:xfrm>
              <a:off x="7738779" y="4488067"/>
              <a:ext cx="30855" cy="30855"/>
            </a:xfrm>
            <a:custGeom>
              <a:avLst/>
              <a:gdLst>
                <a:gd name="connsiteX0" fmla="*/ 0 w 30855"/>
                <a:gd name="connsiteY0" fmla="*/ 0 h 30855"/>
                <a:gd name="connsiteX1" fmla="*/ 30856 w 30855"/>
                <a:gd name="connsiteY1" fmla="*/ 0 h 30855"/>
                <a:gd name="connsiteX2" fmla="*/ 30856 w 30855"/>
                <a:gd name="connsiteY2" fmla="*/ 30856 h 30855"/>
                <a:gd name="connsiteX3" fmla="*/ 0 w 30855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5" h="30855">
                  <a:moveTo>
                    <a:pt x="0" y="0"/>
                  </a:moveTo>
                  <a:lnTo>
                    <a:pt x="30856" y="0"/>
                  </a:lnTo>
                  <a:lnTo>
                    <a:pt x="30856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A55EA36A-7031-44A9-8C49-3EE846C3AE87}"/>
                </a:ext>
              </a:extLst>
            </p:cNvPr>
            <p:cNvSpPr/>
            <p:nvPr/>
          </p:nvSpPr>
          <p:spPr>
            <a:xfrm>
              <a:off x="7738779" y="4426356"/>
              <a:ext cx="30855" cy="30855"/>
            </a:xfrm>
            <a:custGeom>
              <a:avLst/>
              <a:gdLst>
                <a:gd name="connsiteX0" fmla="*/ 0 w 30855"/>
                <a:gd name="connsiteY0" fmla="*/ 0 h 30855"/>
                <a:gd name="connsiteX1" fmla="*/ 30856 w 30855"/>
                <a:gd name="connsiteY1" fmla="*/ 0 h 30855"/>
                <a:gd name="connsiteX2" fmla="*/ 30856 w 30855"/>
                <a:gd name="connsiteY2" fmla="*/ 30856 h 30855"/>
                <a:gd name="connsiteX3" fmla="*/ 0 w 30855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5" h="30855">
                  <a:moveTo>
                    <a:pt x="0" y="0"/>
                  </a:moveTo>
                  <a:lnTo>
                    <a:pt x="30856" y="0"/>
                  </a:lnTo>
                  <a:lnTo>
                    <a:pt x="30856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86B23E62-96AB-420F-9630-684C96B1ED26}"/>
                </a:ext>
              </a:extLst>
            </p:cNvPr>
            <p:cNvSpPr/>
            <p:nvPr/>
          </p:nvSpPr>
          <p:spPr>
            <a:xfrm>
              <a:off x="7738779" y="4364644"/>
              <a:ext cx="30855" cy="30855"/>
            </a:xfrm>
            <a:custGeom>
              <a:avLst/>
              <a:gdLst>
                <a:gd name="connsiteX0" fmla="*/ 0 w 30855"/>
                <a:gd name="connsiteY0" fmla="*/ 0 h 30855"/>
                <a:gd name="connsiteX1" fmla="*/ 30856 w 30855"/>
                <a:gd name="connsiteY1" fmla="*/ 0 h 30855"/>
                <a:gd name="connsiteX2" fmla="*/ 30856 w 30855"/>
                <a:gd name="connsiteY2" fmla="*/ 30856 h 30855"/>
                <a:gd name="connsiteX3" fmla="*/ 0 w 30855"/>
                <a:gd name="connsiteY3" fmla="*/ 30856 h 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5" h="30855">
                  <a:moveTo>
                    <a:pt x="0" y="0"/>
                  </a:moveTo>
                  <a:lnTo>
                    <a:pt x="30856" y="0"/>
                  </a:lnTo>
                  <a:lnTo>
                    <a:pt x="30856" y="30856"/>
                  </a:lnTo>
                  <a:lnTo>
                    <a:pt x="0" y="30856"/>
                  </a:lnTo>
                  <a:close/>
                </a:path>
              </a:pathLst>
            </a:custGeom>
            <a:grpFill/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7BCCEF9C-E49A-400F-B441-45333398C5AD}"/>
              </a:ext>
            </a:extLst>
          </p:cNvPr>
          <p:cNvGrpSpPr/>
          <p:nvPr/>
        </p:nvGrpSpPr>
        <p:grpSpPr>
          <a:xfrm>
            <a:off x="1845789" y="4279404"/>
            <a:ext cx="908981" cy="908981"/>
            <a:chOff x="10382185" y="3505661"/>
            <a:chExt cx="908981" cy="908981"/>
          </a:xfrm>
          <a:solidFill>
            <a:schemeClr val="accent1">
              <a:alpha val="6000"/>
            </a:schemeClr>
          </a:solidFill>
        </p:grpSpPr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75E28E27-3D02-4A53-A4B4-F0003065E0F3}"/>
                </a:ext>
              </a:extLst>
            </p:cNvPr>
            <p:cNvSpPr/>
            <p:nvPr/>
          </p:nvSpPr>
          <p:spPr>
            <a:xfrm>
              <a:off x="10382185" y="3505661"/>
              <a:ext cx="908981" cy="908439"/>
            </a:xfrm>
            <a:custGeom>
              <a:avLst/>
              <a:gdLst>
                <a:gd name="connsiteX0" fmla="*/ 873176 w 908981"/>
                <a:gd name="connsiteY0" fmla="*/ 277385 h 908439"/>
                <a:gd name="connsiteX1" fmla="*/ 855728 w 908981"/>
                <a:gd name="connsiteY1" fmla="*/ 270319 h 908439"/>
                <a:gd name="connsiteX2" fmla="*/ 848654 w 908981"/>
                <a:gd name="connsiteY2" fmla="*/ 287774 h 908439"/>
                <a:gd name="connsiteX3" fmla="*/ 882351 w 908981"/>
                <a:gd name="connsiteY3" fmla="*/ 454491 h 908439"/>
                <a:gd name="connsiteX4" fmla="*/ 870763 w 908981"/>
                <a:gd name="connsiteY4" fmla="*/ 553758 h 908439"/>
                <a:gd name="connsiteX5" fmla="*/ 808597 w 908981"/>
                <a:gd name="connsiteY5" fmla="*/ 491592 h 908439"/>
                <a:gd name="connsiteX6" fmla="*/ 791898 w 908981"/>
                <a:gd name="connsiteY6" fmla="*/ 482944 h 908439"/>
                <a:gd name="connsiteX7" fmla="*/ 701840 w 908981"/>
                <a:gd name="connsiteY7" fmla="*/ 467445 h 908439"/>
                <a:gd name="connsiteX8" fmla="*/ 699454 w 908981"/>
                <a:gd name="connsiteY8" fmla="*/ 466211 h 908439"/>
                <a:gd name="connsiteX9" fmla="*/ 686799 w 908981"/>
                <a:gd name="connsiteY9" fmla="*/ 453555 h 908439"/>
                <a:gd name="connsiteX10" fmla="*/ 685494 w 908981"/>
                <a:gd name="connsiteY10" fmla="*/ 450413 h 908439"/>
                <a:gd name="connsiteX11" fmla="*/ 685494 w 908981"/>
                <a:gd name="connsiteY11" fmla="*/ 328767 h 908439"/>
                <a:gd name="connsiteX12" fmla="*/ 686799 w 908981"/>
                <a:gd name="connsiteY12" fmla="*/ 325625 h 908439"/>
                <a:gd name="connsiteX13" fmla="*/ 705371 w 908981"/>
                <a:gd name="connsiteY13" fmla="*/ 307053 h 908439"/>
                <a:gd name="connsiteX14" fmla="*/ 714470 w 908981"/>
                <a:gd name="connsiteY14" fmla="*/ 285083 h 908439"/>
                <a:gd name="connsiteX15" fmla="*/ 714470 w 908981"/>
                <a:gd name="connsiteY15" fmla="*/ 114691 h 908439"/>
                <a:gd name="connsiteX16" fmla="*/ 821850 w 908981"/>
                <a:gd name="connsiteY16" fmla="*/ 235060 h 908439"/>
                <a:gd name="connsiteX17" fmla="*/ 840110 w 908981"/>
                <a:gd name="connsiteY17" fmla="*/ 239644 h 908439"/>
                <a:gd name="connsiteX18" fmla="*/ 844694 w 908981"/>
                <a:gd name="connsiteY18" fmla="*/ 221378 h 908439"/>
                <a:gd name="connsiteX19" fmla="*/ 682013 w 908981"/>
                <a:gd name="connsiteY19" fmla="*/ 60979 h 908439"/>
                <a:gd name="connsiteX20" fmla="*/ 454491 w 908981"/>
                <a:gd name="connsiteY20" fmla="*/ 0 h 908439"/>
                <a:gd name="connsiteX21" fmla="*/ 133117 w 908981"/>
                <a:gd name="connsiteY21" fmla="*/ 133117 h 908439"/>
                <a:gd name="connsiteX22" fmla="*/ 0 w 908981"/>
                <a:gd name="connsiteY22" fmla="*/ 454491 h 908439"/>
                <a:gd name="connsiteX23" fmla="*/ 51388 w 908981"/>
                <a:gd name="connsiteY23" fmla="*/ 664593 h 908439"/>
                <a:gd name="connsiteX24" fmla="*/ 188319 w 908981"/>
                <a:gd name="connsiteY24" fmla="*/ 822891 h 908439"/>
                <a:gd name="connsiteX25" fmla="*/ 196114 w 908981"/>
                <a:gd name="connsiteY25" fmla="*/ 825422 h 908439"/>
                <a:gd name="connsiteX26" fmla="*/ 206912 w 908981"/>
                <a:gd name="connsiteY26" fmla="*/ 819908 h 908439"/>
                <a:gd name="connsiteX27" fmla="*/ 203937 w 908981"/>
                <a:gd name="connsiteY27" fmla="*/ 801315 h 908439"/>
                <a:gd name="connsiteX28" fmla="*/ 74995 w 908981"/>
                <a:gd name="connsiteY28" fmla="*/ 652261 h 908439"/>
                <a:gd name="connsiteX29" fmla="*/ 26630 w 908981"/>
                <a:gd name="connsiteY29" fmla="*/ 454491 h 908439"/>
                <a:gd name="connsiteX30" fmla="*/ 137507 w 908981"/>
                <a:gd name="connsiteY30" fmla="*/ 167098 h 908439"/>
                <a:gd name="connsiteX31" fmla="*/ 164193 w 908981"/>
                <a:gd name="connsiteY31" fmla="*/ 241066 h 908439"/>
                <a:gd name="connsiteX32" fmla="*/ 194886 w 908981"/>
                <a:gd name="connsiteY32" fmla="*/ 262628 h 908439"/>
                <a:gd name="connsiteX33" fmla="*/ 326922 w 908981"/>
                <a:gd name="connsiteY33" fmla="*/ 262628 h 908439"/>
                <a:gd name="connsiteX34" fmla="*/ 331173 w 908981"/>
                <a:gd name="connsiteY34" fmla="*/ 264389 h 908439"/>
                <a:gd name="connsiteX35" fmla="*/ 340369 w 908981"/>
                <a:gd name="connsiteY35" fmla="*/ 273586 h 908439"/>
                <a:gd name="connsiteX36" fmla="*/ 268071 w 908981"/>
                <a:gd name="connsiteY36" fmla="*/ 403838 h 908439"/>
                <a:gd name="connsiteX37" fmla="*/ 397999 w 908981"/>
                <a:gd name="connsiteY37" fmla="*/ 703255 h 908439"/>
                <a:gd name="connsiteX38" fmla="*/ 421661 w 908981"/>
                <a:gd name="connsiteY38" fmla="*/ 716966 h 908439"/>
                <a:gd name="connsiteX39" fmla="*/ 445323 w 908981"/>
                <a:gd name="connsiteY39" fmla="*/ 703255 h 908439"/>
                <a:gd name="connsiteX40" fmla="*/ 485476 w 908981"/>
                <a:gd name="connsiteY40" fmla="*/ 630632 h 908439"/>
                <a:gd name="connsiteX41" fmla="*/ 612289 w 908981"/>
                <a:gd name="connsiteY41" fmla="*/ 630632 h 908439"/>
                <a:gd name="connsiteX42" fmla="*/ 616532 w 908981"/>
                <a:gd name="connsiteY42" fmla="*/ 632386 h 908439"/>
                <a:gd name="connsiteX43" fmla="*/ 702193 w 908981"/>
                <a:gd name="connsiteY43" fmla="*/ 718047 h 908439"/>
                <a:gd name="connsiteX44" fmla="*/ 703956 w 908981"/>
                <a:gd name="connsiteY44" fmla="*/ 722299 h 908439"/>
                <a:gd name="connsiteX45" fmla="*/ 703956 w 908981"/>
                <a:gd name="connsiteY45" fmla="*/ 802169 h 908439"/>
                <a:gd name="connsiteX46" fmla="*/ 475733 w 908981"/>
                <a:gd name="connsiteY46" fmla="*/ 881823 h 908439"/>
                <a:gd name="connsiteX47" fmla="*/ 463083 w 908981"/>
                <a:gd name="connsiteY47" fmla="*/ 895778 h 908439"/>
                <a:gd name="connsiteX48" fmla="*/ 476370 w 908981"/>
                <a:gd name="connsiteY48" fmla="*/ 908440 h 908439"/>
                <a:gd name="connsiteX49" fmla="*/ 477029 w 908981"/>
                <a:gd name="connsiteY49" fmla="*/ 908427 h 908439"/>
                <a:gd name="connsiteX50" fmla="*/ 783208 w 908981"/>
                <a:gd name="connsiteY50" fmla="*/ 768339 h 908439"/>
                <a:gd name="connsiteX51" fmla="*/ 908981 w 908981"/>
                <a:gd name="connsiteY51" fmla="*/ 454491 h 908439"/>
                <a:gd name="connsiteX52" fmla="*/ 873176 w 908981"/>
                <a:gd name="connsiteY52" fmla="*/ 277385 h 908439"/>
                <a:gd name="connsiteX53" fmla="*/ 422215 w 908981"/>
                <a:gd name="connsiteY53" fmla="*/ 690009 h 908439"/>
                <a:gd name="connsiteX54" fmla="*/ 421661 w 908981"/>
                <a:gd name="connsiteY54" fmla="*/ 690336 h 908439"/>
                <a:gd name="connsiteX55" fmla="*/ 421105 w 908981"/>
                <a:gd name="connsiteY55" fmla="*/ 690009 h 908439"/>
                <a:gd name="connsiteX56" fmla="*/ 294702 w 908981"/>
                <a:gd name="connsiteY56" fmla="*/ 403838 h 908439"/>
                <a:gd name="connsiteX57" fmla="*/ 421661 w 908981"/>
                <a:gd name="connsiteY57" fmla="*/ 276879 h 908439"/>
                <a:gd name="connsiteX58" fmla="*/ 548620 w 908981"/>
                <a:gd name="connsiteY58" fmla="*/ 403838 h 908439"/>
                <a:gd name="connsiteX59" fmla="*/ 422215 w 908981"/>
                <a:gd name="connsiteY59" fmla="*/ 690009 h 908439"/>
                <a:gd name="connsiteX60" fmla="*/ 763951 w 908981"/>
                <a:gd name="connsiteY60" fmla="*/ 749948 h 908439"/>
                <a:gd name="connsiteX61" fmla="*/ 730586 w 908981"/>
                <a:gd name="connsiteY61" fmla="*/ 781349 h 908439"/>
                <a:gd name="connsiteX62" fmla="*/ 730586 w 908981"/>
                <a:gd name="connsiteY62" fmla="*/ 722299 h 908439"/>
                <a:gd name="connsiteX63" fmla="*/ 721023 w 908981"/>
                <a:gd name="connsiteY63" fmla="*/ 699219 h 908439"/>
                <a:gd name="connsiteX64" fmla="*/ 635369 w 908981"/>
                <a:gd name="connsiteY64" fmla="*/ 613559 h 908439"/>
                <a:gd name="connsiteX65" fmla="*/ 612289 w 908981"/>
                <a:gd name="connsiteY65" fmla="*/ 604002 h 908439"/>
                <a:gd name="connsiteX66" fmla="*/ 499435 w 908981"/>
                <a:gd name="connsiteY66" fmla="*/ 604002 h 908439"/>
                <a:gd name="connsiteX67" fmla="*/ 575250 w 908981"/>
                <a:gd name="connsiteY67" fmla="*/ 403838 h 908439"/>
                <a:gd name="connsiteX68" fmla="*/ 421661 w 908981"/>
                <a:gd name="connsiteY68" fmla="*/ 250249 h 908439"/>
                <a:gd name="connsiteX69" fmla="*/ 365377 w 908981"/>
                <a:gd name="connsiteY69" fmla="*/ 260929 h 908439"/>
                <a:gd name="connsiteX70" fmla="*/ 350002 w 908981"/>
                <a:gd name="connsiteY70" fmla="*/ 245554 h 908439"/>
                <a:gd name="connsiteX71" fmla="*/ 326922 w 908981"/>
                <a:gd name="connsiteY71" fmla="*/ 235998 h 908439"/>
                <a:gd name="connsiteX72" fmla="*/ 194886 w 908981"/>
                <a:gd name="connsiteY72" fmla="*/ 235998 h 908439"/>
                <a:gd name="connsiteX73" fmla="*/ 189242 w 908981"/>
                <a:gd name="connsiteY73" fmla="*/ 232030 h 908439"/>
                <a:gd name="connsiteX74" fmla="*/ 158166 w 908981"/>
                <a:gd name="connsiteY74" fmla="*/ 145884 h 908439"/>
                <a:gd name="connsiteX75" fmla="*/ 454491 w 908981"/>
                <a:gd name="connsiteY75" fmla="*/ 26630 h 908439"/>
                <a:gd name="connsiteX76" fmla="*/ 668657 w 908981"/>
                <a:gd name="connsiteY76" fmla="*/ 84017 h 908439"/>
                <a:gd name="connsiteX77" fmla="*/ 687839 w 908981"/>
                <a:gd name="connsiteY77" fmla="*/ 95883 h 908439"/>
                <a:gd name="connsiteX78" fmla="*/ 687839 w 908981"/>
                <a:gd name="connsiteY78" fmla="*/ 285083 h 908439"/>
                <a:gd name="connsiteX79" fmla="*/ 686535 w 908981"/>
                <a:gd name="connsiteY79" fmla="*/ 288225 h 908439"/>
                <a:gd name="connsiteX80" fmla="*/ 667970 w 908981"/>
                <a:gd name="connsiteY80" fmla="*/ 306797 h 908439"/>
                <a:gd name="connsiteX81" fmla="*/ 658871 w 908981"/>
                <a:gd name="connsiteY81" fmla="*/ 328767 h 908439"/>
                <a:gd name="connsiteX82" fmla="*/ 658871 w 908981"/>
                <a:gd name="connsiteY82" fmla="*/ 450413 h 908439"/>
                <a:gd name="connsiteX83" fmla="*/ 667970 w 908981"/>
                <a:gd name="connsiteY83" fmla="*/ 472383 h 908439"/>
                <a:gd name="connsiteX84" fmla="*/ 680619 w 908981"/>
                <a:gd name="connsiteY84" fmla="*/ 485039 h 908439"/>
                <a:gd name="connsiteX85" fmla="*/ 697318 w 908981"/>
                <a:gd name="connsiteY85" fmla="*/ 493687 h 908439"/>
                <a:gd name="connsiteX86" fmla="*/ 787384 w 908981"/>
                <a:gd name="connsiteY86" fmla="*/ 509187 h 908439"/>
                <a:gd name="connsiteX87" fmla="*/ 789770 w 908981"/>
                <a:gd name="connsiteY87" fmla="*/ 510428 h 908439"/>
                <a:gd name="connsiteX88" fmla="*/ 862628 w 908981"/>
                <a:gd name="connsiteY88" fmla="*/ 583287 h 908439"/>
                <a:gd name="connsiteX89" fmla="*/ 763951 w 908981"/>
                <a:gd name="connsiteY89" fmla="*/ 749948 h 90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08981" h="908439">
                  <a:moveTo>
                    <a:pt x="873176" y="277385"/>
                  </a:moveTo>
                  <a:cubicBezTo>
                    <a:pt x="870312" y="270617"/>
                    <a:pt x="862495" y="267448"/>
                    <a:pt x="855728" y="270319"/>
                  </a:cubicBezTo>
                  <a:cubicBezTo>
                    <a:pt x="848953" y="273190"/>
                    <a:pt x="845789" y="280998"/>
                    <a:pt x="848654" y="287774"/>
                  </a:cubicBezTo>
                  <a:cubicBezTo>
                    <a:pt x="871012" y="340570"/>
                    <a:pt x="882351" y="396660"/>
                    <a:pt x="882351" y="454491"/>
                  </a:cubicBezTo>
                  <a:cubicBezTo>
                    <a:pt x="882351" y="488291"/>
                    <a:pt x="878404" y="521565"/>
                    <a:pt x="870763" y="553758"/>
                  </a:cubicBezTo>
                  <a:lnTo>
                    <a:pt x="808597" y="491592"/>
                  </a:lnTo>
                  <a:cubicBezTo>
                    <a:pt x="804035" y="487029"/>
                    <a:pt x="798265" y="484041"/>
                    <a:pt x="791898" y="482944"/>
                  </a:cubicBezTo>
                  <a:lnTo>
                    <a:pt x="701840" y="467445"/>
                  </a:lnTo>
                  <a:cubicBezTo>
                    <a:pt x="700933" y="467285"/>
                    <a:pt x="700107" y="466863"/>
                    <a:pt x="699454" y="466211"/>
                  </a:cubicBezTo>
                  <a:lnTo>
                    <a:pt x="686799" y="453555"/>
                  </a:lnTo>
                  <a:cubicBezTo>
                    <a:pt x="685974" y="452729"/>
                    <a:pt x="685494" y="451584"/>
                    <a:pt x="685494" y="450413"/>
                  </a:cubicBezTo>
                  <a:lnTo>
                    <a:pt x="685494" y="328767"/>
                  </a:lnTo>
                  <a:cubicBezTo>
                    <a:pt x="685494" y="327594"/>
                    <a:pt x="685974" y="326450"/>
                    <a:pt x="686799" y="325625"/>
                  </a:cubicBezTo>
                  <a:lnTo>
                    <a:pt x="705371" y="307053"/>
                  </a:lnTo>
                  <a:cubicBezTo>
                    <a:pt x="711237" y="301185"/>
                    <a:pt x="714470" y="293384"/>
                    <a:pt x="714470" y="285083"/>
                  </a:cubicBezTo>
                  <a:lnTo>
                    <a:pt x="714470" y="114691"/>
                  </a:lnTo>
                  <a:cubicBezTo>
                    <a:pt x="757382" y="147597"/>
                    <a:pt x="793972" y="188500"/>
                    <a:pt x="821850" y="235060"/>
                  </a:cubicBezTo>
                  <a:cubicBezTo>
                    <a:pt x="825623" y="241372"/>
                    <a:pt x="833798" y="243424"/>
                    <a:pt x="840110" y="239644"/>
                  </a:cubicBezTo>
                  <a:cubicBezTo>
                    <a:pt x="846421" y="235865"/>
                    <a:pt x="848473" y="227689"/>
                    <a:pt x="844694" y="221378"/>
                  </a:cubicBezTo>
                  <a:cubicBezTo>
                    <a:pt x="805039" y="155142"/>
                    <a:pt x="748784" y="99669"/>
                    <a:pt x="682013" y="60979"/>
                  </a:cubicBezTo>
                  <a:cubicBezTo>
                    <a:pt x="613170" y="21089"/>
                    <a:pt x="534499" y="0"/>
                    <a:pt x="454491" y="0"/>
                  </a:cubicBezTo>
                  <a:cubicBezTo>
                    <a:pt x="333094" y="0"/>
                    <a:pt x="218958" y="47276"/>
                    <a:pt x="133117" y="133117"/>
                  </a:cubicBezTo>
                  <a:cubicBezTo>
                    <a:pt x="47276" y="218958"/>
                    <a:pt x="0" y="333094"/>
                    <a:pt x="0" y="454491"/>
                  </a:cubicBezTo>
                  <a:cubicBezTo>
                    <a:pt x="0" y="527578"/>
                    <a:pt x="17767" y="600229"/>
                    <a:pt x="51388" y="664593"/>
                  </a:cubicBezTo>
                  <a:cubicBezTo>
                    <a:pt x="83920" y="726862"/>
                    <a:pt x="131265" y="781599"/>
                    <a:pt x="188319" y="822891"/>
                  </a:cubicBezTo>
                  <a:cubicBezTo>
                    <a:pt x="190677" y="824597"/>
                    <a:pt x="193409" y="825422"/>
                    <a:pt x="196114" y="825422"/>
                  </a:cubicBezTo>
                  <a:cubicBezTo>
                    <a:pt x="200240" y="825422"/>
                    <a:pt x="204311" y="823507"/>
                    <a:pt x="206912" y="819908"/>
                  </a:cubicBezTo>
                  <a:cubicBezTo>
                    <a:pt x="211226" y="813959"/>
                    <a:pt x="209895" y="805629"/>
                    <a:pt x="203937" y="801315"/>
                  </a:cubicBezTo>
                  <a:cubicBezTo>
                    <a:pt x="150205" y="762431"/>
                    <a:pt x="105620" y="710891"/>
                    <a:pt x="74995" y="652261"/>
                  </a:cubicBezTo>
                  <a:cubicBezTo>
                    <a:pt x="43358" y="591692"/>
                    <a:pt x="26630" y="523307"/>
                    <a:pt x="26630" y="454491"/>
                  </a:cubicBezTo>
                  <a:cubicBezTo>
                    <a:pt x="26630" y="347206"/>
                    <a:pt x="65855" y="245956"/>
                    <a:pt x="137507" y="167098"/>
                  </a:cubicBezTo>
                  <a:lnTo>
                    <a:pt x="164193" y="241066"/>
                  </a:lnTo>
                  <a:cubicBezTo>
                    <a:pt x="168839" y="253966"/>
                    <a:pt x="181184" y="262628"/>
                    <a:pt x="194886" y="262628"/>
                  </a:cubicBezTo>
                  <a:lnTo>
                    <a:pt x="326922" y="262628"/>
                  </a:lnTo>
                  <a:cubicBezTo>
                    <a:pt x="328531" y="262628"/>
                    <a:pt x="330035" y="263251"/>
                    <a:pt x="331173" y="264389"/>
                  </a:cubicBezTo>
                  <a:lnTo>
                    <a:pt x="340369" y="273586"/>
                  </a:lnTo>
                  <a:cubicBezTo>
                    <a:pt x="296983" y="300756"/>
                    <a:pt x="268071" y="348981"/>
                    <a:pt x="268071" y="403838"/>
                  </a:cubicBezTo>
                  <a:cubicBezTo>
                    <a:pt x="268071" y="469490"/>
                    <a:pt x="358934" y="635097"/>
                    <a:pt x="397999" y="703255"/>
                  </a:cubicBezTo>
                  <a:cubicBezTo>
                    <a:pt x="402922" y="711840"/>
                    <a:pt x="411765" y="716966"/>
                    <a:pt x="421661" y="716966"/>
                  </a:cubicBezTo>
                  <a:cubicBezTo>
                    <a:pt x="431557" y="716966"/>
                    <a:pt x="440400" y="711840"/>
                    <a:pt x="445323" y="703255"/>
                  </a:cubicBezTo>
                  <a:cubicBezTo>
                    <a:pt x="455863" y="684857"/>
                    <a:pt x="470192" y="659350"/>
                    <a:pt x="485476" y="630632"/>
                  </a:cubicBezTo>
                  <a:lnTo>
                    <a:pt x="612289" y="630632"/>
                  </a:lnTo>
                  <a:cubicBezTo>
                    <a:pt x="613891" y="630632"/>
                    <a:pt x="615396" y="631255"/>
                    <a:pt x="616532" y="632386"/>
                  </a:cubicBezTo>
                  <a:lnTo>
                    <a:pt x="702193" y="718047"/>
                  </a:lnTo>
                  <a:cubicBezTo>
                    <a:pt x="703324" y="719185"/>
                    <a:pt x="703956" y="720689"/>
                    <a:pt x="703956" y="722299"/>
                  </a:cubicBezTo>
                  <a:lnTo>
                    <a:pt x="703956" y="802169"/>
                  </a:lnTo>
                  <a:cubicBezTo>
                    <a:pt x="637553" y="849958"/>
                    <a:pt x="558764" y="877767"/>
                    <a:pt x="475733" y="881823"/>
                  </a:cubicBezTo>
                  <a:cubicBezTo>
                    <a:pt x="468388" y="882184"/>
                    <a:pt x="462723" y="888433"/>
                    <a:pt x="463083" y="895778"/>
                  </a:cubicBezTo>
                  <a:cubicBezTo>
                    <a:pt x="463429" y="902899"/>
                    <a:pt x="469318" y="908440"/>
                    <a:pt x="476370" y="908440"/>
                  </a:cubicBezTo>
                  <a:cubicBezTo>
                    <a:pt x="476592" y="908440"/>
                    <a:pt x="476814" y="908432"/>
                    <a:pt x="477029" y="908427"/>
                  </a:cubicBezTo>
                  <a:cubicBezTo>
                    <a:pt x="593641" y="902726"/>
                    <a:pt x="702381" y="852974"/>
                    <a:pt x="783208" y="768339"/>
                  </a:cubicBezTo>
                  <a:cubicBezTo>
                    <a:pt x="864313" y="683421"/>
                    <a:pt x="908981" y="571962"/>
                    <a:pt x="908981" y="454491"/>
                  </a:cubicBezTo>
                  <a:cubicBezTo>
                    <a:pt x="908981" y="393074"/>
                    <a:pt x="896935" y="333490"/>
                    <a:pt x="873176" y="277385"/>
                  </a:cubicBezTo>
                  <a:close/>
                  <a:moveTo>
                    <a:pt x="422215" y="690009"/>
                  </a:moveTo>
                  <a:cubicBezTo>
                    <a:pt x="422119" y="690176"/>
                    <a:pt x="422028" y="690336"/>
                    <a:pt x="421661" y="690336"/>
                  </a:cubicBezTo>
                  <a:cubicBezTo>
                    <a:pt x="421293" y="690336"/>
                    <a:pt x="421203" y="690176"/>
                    <a:pt x="421105" y="690009"/>
                  </a:cubicBezTo>
                  <a:cubicBezTo>
                    <a:pt x="391451" y="638280"/>
                    <a:pt x="294702" y="464754"/>
                    <a:pt x="294702" y="403838"/>
                  </a:cubicBezTo>
                  <a:cubicBezTo>
                    <a:pt x="294702" y="333836"/>
                    <a:pt x="351658" y="276879"/>
                    <a:pt x="421661" y="276879"/>
                  </a:cubicBezTo>
                  <a:cubicBezTo>
                    <a:pt x="491663" y="276879"/>
                    <a:pt x="548620" y="333836"/>
                    <a:pt x="548620" y="403838"/>
                  </a:cubicBezTo>
                  <a:cubicBezTo>
                    <a:pt x="548620" y="464754"/>
                    <a:pt x="451868" y="638280"/>
                    <a:pt x="422215" y="690009"/>
                  </a:cubicBezTo>
                  <a:close/>
                  <a:moveTo>
                    <a:pt x="763951" y="749948"/>
                  </a:moveTo>
                  <a:cubicBezTo>
                    <a:pt x="753325" y="761073"/>
                    <a:pt x="742174" y="771530"/>
                    <a:pt x="730586" y="781349"/>
                  </a:cubicBezTo>
                  <a:lnTo>
                    <a:pt x="730586" y="722299"/>
                  </a:lnTo>
                  <a:cubicBezTo>
                    <a:pt x="730586" y="713582"/>
                    <a:pt x="727188" y="705384"/>
                    <a:pt x="721023" y="699219"/>
                  </a:cubicBezTo>
                  <a:lnTo>
                    <a:pt x="635369" y="613559"/>
                  </a:lnTo>
                  <a:cubicBezTo>
                    <a:pt x="629203" y="607393"/>
                    <a:pt x="621006" y="604002"/>
                    <a:pt x="612289" y="604002"/>
                  </a:cubicBezTo>
                  <a:lnTo>
                    <a:pt x="499435" y="604002"/>
                  </a:lnTo>
                  <a:cubicBezTo>
                    <a:pt x="536982" y="531157"/>
                    <a:pt x="575250" y="446454"/>
                    <a:pt x="575250" y="403838"/>
                  </a:cubicBezTo>
                  <a:cubicBezTo>
                    <a:pt x="575250" y="319148"/>
                    <a:pt x="506350" y="250249"/>
                    <a:pt x="421661" y="250249"/>
                  </a:cubicBezTo>
                  <a:cubicBezTo>
                    <a:pt x="401805" y="250249"/>
                    <a:pt x="382818" y="254042"/>
                    <a:pt x="365377" y="260929"/>
                  </a:cubicBezTo>
                  <a:lnTo>
                    <a:pt x="350002" y="245554"/>
                  </a:lnTo>
                  <a:cubicBezTo>
                    <a:pt x="343836" y="239396"/>
                    <a:pt x="335647" y="235998"/>
                    <a:pt x="326922" y="235998"/>
                  </a:cubicBezTo>
                  <a:lnTo>
                    <a:pt x="194886" y="235998"/>
                  </a:lnTo>
                  <a:cubicBezTo>
                    <a:pt x="192368" y="235998"/>
                    <a:pt x="190094" y="234402"/>
                    <a:pt x="189242" y="232030"/>
                  </a:cubicBezTo>
                  <a:lnTo>
                    <a:pt x="158166" y="145884"/>
                  </a:lnTo>
                  <a:cubicBezTo>
                    <a:pt x="238231" y="68920"/>
                    <a:pt x="343108" y="26630"/>
                    <a:pt x="454491" y="26630"/>
                  </a:cubicBezTo>
                  <a:cubicBezTo>
                    <a:pt x="529812" y="26630"/>
                    <a:pt x="603871" y="46478"/>
                    <a:pt x="668657" y="84017"/>
                  </a:cubicBezTo>
                  <a:cubicBezTo>
                    <a:pt x="675169" y="87790"/>
                    <a:pt x="681549" y="91771"/>
                    <a:pt x="687839" y="95883"/>
                  </a:cubicBezTo>
                  <a:lnTo>
                    <a:pt x="687839" y="285083"/>
                  </a:lnTo>
                  <a:cubicBezTo>
                    <a:pt x="687839" y="286269"/>
                    <a:pt x="687374" y="287385"/>
                    <a:pt x="686535" y="288225"/>
                  </a:cubicBezTo>
                  <a:lnTo>
                    <a:pt x="667970" y="306797"/>
                  </a:lnTo>
                  <a:cubicBezTo>
                    <a:pt x="662102" y="312663"/>
                    <a:pt x="658871" y="320466"/>
                    <a:pt x="658871" y="328767"/>
                  </a:cubicBezTo>
                  <a:lnTo>
                    <a:pt x="658871" y="450413"/>
                  </a:lnTo>
                  <a:cubicBezTo>
                    <a:pt x="658871" y="458714"/>
                    <a:pt x="662102" y="466515"/>
                    <a:pt x="667970" y="472383"/>
                  </a:cubicBezTo>
                  <a:lnTo>
                    <a:pt x="680619" y="485039"/>
                  </a:lnTo>
                  <a:cubicBezTo>
                    <a:pt x="685182" y="489602"/>
                    <a:pt x="690959" y="492591"/>
                    <a:pt x="697318" y="493687"/>
                  </a:cubicBezTo>
                  <a:lnTo>
                    <a:pt x="787384" y="509187"/>
                  </a:lnTo>
                  <a:cubicBezTo>
                    <a:pt x="788292" y="509345"/>
                    <a:pt x="789116" y="509770"/>
                    <a:pt x="789770" y="510428"/>
                  </a:cubicBezTo>
                  <a:lnTo>
                    <a:pt x="862628" y="583287"/>
                  </a:lnTo>
                  <a:cubicBezTo>
                    <a:pt x="843188" y="645050"/>
                    <a:pt x="809748" y="701993"/>
                    <a:pt x="763951" y="749948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C1D815E1-BBAE-4E98-B24D-3473405E1419}"/>
                </a:ext>
              </a:extLst>
            </p:cNvPr>
            <p:cNvSpPr/>
            <p:nvPr/>
          </p:nvSpPr>
          <p:spPr>
            <a:xfrm>
              <a:off x="10615434" y="4336008"/>
              <a:ext cx="198462" cy="77163"/>
            </a:xfrm>
            <a:custGeom>
              <a:avLst/>
              <a:gdLst>
                <a:gd name="connsiteX0" fmla="*/ 186225 w 198462"/>
                <a:gd name="connsiteY0" fmla="*/ 50581 h 77163"/>
                <a:gd name="connsiteX1" fmla="*/ 19607 w 198462"/>
                <a:gd name="connsiteY1" fmla="*/ 1580 h 77163"/>
                <a:gd name="connsiteX2" fmla="*/ 1582 w 198462"/>
                <a:gd name="connsiteY2" fmla="*/ 7037 h 77163"/>
                <a:gd name="connsiteX3" fmla="*/ 7034 w 198462"/>
                <a:gd name="connsiteY3" fmla="*/ 25054 h 77163"/>
                <a:gd name="connsiteX4" fmla="*/ 184070 w 198462"/>
                <a:gd name="connsiteY4" fmla="*/ 77121 h 77163"/>
                <a:gd name="connsiteX5" fmla="*/ 185165 w 198462"/>
                <a:gd name="connsiteY5" fmla="*/ 77164 h 77163"/>
                <a:gd name="connsiteX6" fmla="*/ 198419 w 198462"/>
                <a:gd name="connsiteY6" fmla="*/ 64923 h 77163"/>
                <a:gd name="connsiteX7" fmla="*/ 186225 w 198462"/>
                <a:gd name="connsiteY7" fmla="*/ 50581 h 7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62" h="77163">
                  <a:moveTo>
                    <a:pt x="186225" y="50581"/>
                  </a:moveTo>
                  <a:cubicBezTo>
                    <a:pt x="127500" y="45818"/>
                    <a:pt x="71445" y="29332"/>
                    <a:pt x="19607" y="1580"/>
                  </a:cubicBezTo>
                  <a:cubicBezTo>
                    <a:pt x="13121" y="-1894"/>
                    <a:pt x="5051" y="554"/>
                    <a:pt x="1582" y="7037"/>
                  </a:cubicBezTo>
                  <a:cubicBezTo>
                    <a:pt x="-1893" y="13514"/>
                    <a:pt x="548" y="21586"/>
                    <a:pt x="7034" y="25054"/>
                  </a:cubicBezTo>
                  <a:cubicBezTo>
                    <a:pt x="62118" y="54549"/>
                    <a:pt x="121682" y="72067"/>
                    <a:pt x="184070" y="77121"/>
                  </a:cubicBezTo>
                  <a:cubicBezTo>
                    <a:pt x="184438" y="77150"/>
                    <a:pt x="184805" y="77164"/>
                    <a:pt x="185165" y="77164"/>
                  </a:cubicBezTo>
                  <a:cubicBezTo>
                    <a:pt x="192031" y="77164"/>
                    <a:pt x="197856" y="71886"/>
                    <a:pt x="198419" y="64923"/>
                  </a:cubicBezTo>
                  <a:cubicBezTo>
                    <a:pt x="199013" y="57599"/>
                    <a:pt x="193549" y="51178"/>
                    <a:pt x="186225" y="50581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66C33FD5-EA9B-4494-B6E8-F1DE5DEB55C2}"/>
                </a:ext>
              </a:extLst>
            </p:cNvPr>
            <p:cNvSpPr/>
            <p:nvPr/>
          </p:nvSpPr>
          <p:spPr>
            <a:xfrm>
              <a:off x="10725515" y="3816078"/>
              <a:ext cx="156660" cy="156660"/>
            </a:xfrm>
            <a:custGeom>
              <a:avLst/>
              <a:gdLst>
                <a:gd name="connsiteX0" fmla="*/ 78330 w 156660"/>
                <a:gd name="connsiteY0" fmla="*/ 0 h 156660"/>
                <a:gd name="connsiteX1" fmla="*/ 0 w 156660"/>
                <a:gd name="connsiteY1" fmla="*/ 78330 h 156660"/>
                <a:gd name="connsiteX2" fmla="*/ 78330 w 156660"/>
                <a:gd name="connsiteY2" fmla="*/ 156661 h 156660"/>
                <a:gd name="connsiteX3" fmla="*/ 156661 w 156660"/>
                <a:gd name="connsiteY3" fmla="*/ 78330 h 156660"/>
                <a:gd name="connsiteX4" fmla="*/ 78330 w 156660"/>
                <a:gd name="connsiteY4" fmla="*/ 0 h 156660"/>
                <a:gd name="connsiteX5" fmla="*/ 78330 w 156660"/>
                <a:gd name="connsiteY5" fmla="*/ 130038 h 156660"/>
                <a:gd name="connsiteX6" fmla="*/ 26630 w 156660"/>
                <a:gd name="connsiteY6" fmla="*/ 78330 h 156660"/>
                <a:gd name="connsiteX7" fmla="*/ 78330 w 156660"/>
                <a:gd name="connsiteY7" fmla="*/ 26630 h 156660"/>
                <a:gd name="connsiteX8" fmla="*/ 130030 w 156660"/>
                <a:gd name="connsiteY8" fmla="*/ 78330 h 156660"/>
                <a:gd name="connsiteX9" fmla="*/ 78330 w 156660"/>
                <a:gd name="connsiteY9" fmla="*/ 130038 h 15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60" h="156660">
                  <a:moveTo>
                    <a:pt x="78330" y="0"/>
                  </a:moveTo>
                  <a:cubicBezTo>
                    <a:pt x="35140" y="0"/>
                    <a:pt x="0" y="35140"/>
                    <a:pt x="0" y="78330"/>
                  </a:cubicBezTo>
                  <a:cubicBezTo>
                    <a:pt x="0" y="121521"/>
                    <a:pt x="35140" y="156661"/>
                    <a:pt x="78330" y="156661"/>
                  </a:cubicBezTo>
                  <a:cubicBezTo>
                    <a:pt x="121521" y="156661"/>
                    <a:pt x="156661" y="121521"/>
                    <a:pt x="156661" y="78330"/>
                  </a:cubicBezTo>
                  <a:cubicBezTo>
                    <a:pt x="156661" y="35140"/>
                    <a:pt x="121521" y="0"/>
                    <a:pt x="78330" y="0"/>
                  </a:cubicBezTo>
                  <a:close/>
                  <a:moveTo>
                    <a:pt x="78330" y="130038"/>
                  </a:moveTo>
                  <a:cubicBezTo>
                    <a:pt x="49820" y="130038"/>
                    <a:pt x="26630" y="106839"/>
                    <a:pt x="26630" y="78330"/>
                  </a:cubicBezTo>
                  <a:cubicBezTo>
                    <a:pt x="26630" y="49820"/>
                    <a:pt x="49820" y="26630"/>
                    <a:pt x="78330" y="26630"/>
                  </a:cubicBezTo>
                  <a:cubicBezTo>
                    <a:pt x="106839" y="26630"/>
                    <a:pt x="130030" y="49820"/>
                    <a:pt x="130030" y="78330"/>
                  </a:cubicBezTo>
                  <a:cubicBezTo>
                    <a:pt x="130030" y="106839"/>
                    <a:pt x="106839" y="130038"/>
                    <a:pt x="78330" y="130038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7823E50C-9D84-46F6-BD00-D4AE20A39BE7}"/>
                </a:ext>
              </a:extLst>
            </p:cNvPr>
            <p:cNvSpPr/>
            <p:nvPr/>
          </p:nvSpPr>
          <p:spPr>
            <a:xfrm>
              <a:off x="10552521" y="4095529"/>
              <a:ext cx="58566" cy="26630"/>
            </a:xfrm>
            <a:custGeom>
              <a:avLst/>
              <a:gdLst>
                <a:gd name="connsiteX0" fmla="*/ 13315 w 58566"/>
                <a:gd name="connsiteY0" fmla="*/ 26630 h 26630"/>
                <a:gd name="connsiteX1" fmla="*/ 45251 w 58566"/>
                <a:gd name="connsiteY1" fmla="*/ 26630 h 26630"/>
                <a:gd name="connsiteX2" fmla="*/ 58567 w 58566"/>
                <a:gd name="connsiteY2" fmla="*/ 13315 h 26630"/>
                <a:gd name="connsiteX3" fmla="*/ 45251 w 58566"/>
                <a:gd name="connsiteY3" fmla="*/ 0 h 26630"/>
                <a:gd name="connsiteX4" fmla="*/ 13315 w 58566"/>
                <a:gd name="connsiteY4" fmla="*/ 0 h 26630"/>
                <a:gd name="connsiteX5" fmla="*/ 0 w 58566"/>
                <a:gd name="connsiteY5" fmla="*/ 13315 h 26630"/>
                <a:gd name="connsiteX6" fmla="*/ 13315 w 58566"/>
                <a:gd name="connsiteY6" fmla="*/ 2663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66" h="26630">
                  <a:moveTo>
                    <a:pt x="13315" y="26630"/>
                  </a:moveTo>
                  <a:lnTo>
                    <a:pt x="45251" y="26630"/>
                  </a:lnTo>
                  <a:cubicBezTo>
                    <a:pt x="52601" y="26630"/>
                    <a:pt x="58567" y="20672"/>
                    <a:pt x="58567" y="13315"/>
                  </a:cubicBezTo>
                  <a:cubicBezTo>
                    <a:pt x="58567" y="5956"/>
                    <a:pt x="52601" y="0"/>
                    <a:pt x="45251" y="0"/>
                  </a:cubicBezTo>
                  <a:lnTo>
                    <a:pt x="13315" y="0"/>
                  </a:lnTo>
                  <a:cubicBezTo>
                    <a:pt x="5964" y="0"/>
                    <a:pt x="0" y="5956"/>
                    <a:pt x="0" y="13315"/>
                  </a:cubicBezTo>
                  <a:cubicBezTo>
                    <a:pt x="0" y="20672"/>
                    <a:pt x="5964" y="26630"/>
                    <a:pt x="13315" y="2663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1C7E2C42-4E91-458D-A76D-F87A14118204}"/>
                </a:ext>
              </a:extLst>
            </p:cNvPr>
            <p:cNvSpPr/>
            <p:nvPr/>
          </p:nvSpPr>
          <p:spPr>
            <a:xfrm>
              <a:off x="10552521" y="4144864"/>
              <a:ext cx="136446" cy="26630"/>
            </a:xfrm>
            <a:custGeom>
              <a:avLst/>
              <a:gdLst>
                <a:gd name="connsiteX0" fmla="*/ 13315 w 136446"/>
                <a:gd name="connsiteY0" fmla="*/ 26630 h 26630"/>
                <a:gd name="connsiteX1" fmla="*/ 123131 w 136446"/>
                <a:gd name="connsiteY1" fmla="*/ 26630 h 26630"/>
                <a:gd name="connsiteX2" fmla="*/ 136446 w 136446"/>
                <a:gd name="connsiteY2" fmla="*/ 13315 h 26630"/>
                <a:gd name="connsiteX3" fmla="*/ 123131 w 136446"/>
                <a:gd name="connsiteY3" fmla="*/ 0 h 26630"/>
                <a:gd name="connsiteX4" fmla="*/ 13315 w 136446"/>
                <a:gd name="connsiteY4" fmla="*/ 0 h 26630"/>
                <a:gd name="connsiteX5" fmla="*/ 0 w 136446"/>
                <a:gd name="connsiteY5" fmla="*/ 13315 h 26630"/>
                <a:gd name="connsiteX6" fmla="*/ 13315 w 136446"/>
                <a:gd name="connsiteY6" fmla="*/ 2663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446" h="26630">
                  <a:moveTo>
                    <a:pt x="13315" y="26630"/>
                  </a:moveTo>
                  <a:lnTo>
                    <a:pt x="123131" y="26630"/>
                  </a:lnTo>
                  <a:cubicBezTo>
                    <a:pt x="130481" y="26630"/>
                    <a:pt x="136446" y="20674"/>
                    <a:pt x="136446" y="13315"/>
                  </a:cubicBezTo>
                  <a:cubicBezTo>
                    <a:pt x="136446" y="5963"/>
                    <a:pt x="130481" y="0"/>
                    <a:pt x="123131" y="0"/>
                  </a:cubicBezTo>
                  <a:lnTo>
                    <a:pt x="13315" y="0"/>
                  </a:lnTo>
                  <a:cubicBezTo>
                    <a:pt x="5964" y="0"/>
                    <a:pt x="0" y="5963"/>
                    <a:pt x="0" y="13315"/>
                  </a:cubicBezTo>
                  <a:cubicBezTo>
                    <a:pt x="0" y="20674"/>
                    <a:pt x="5964" y="26630"/>
                    <a:pt x="13315" y="2663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A17E094C-9510-4119-B360-ED6EE10A16CC}"/>
                </a:ext>
              </a:extLst>
            </p:cNvPr>
            <p:cNvSpPr/>
            <p:nvPr/>
          </p:nvSpPr>
          <p:spPr>
            <a:xfrm>
              <a:off x="10552521" y="4182299"/>
              <a:ext cx="136446" cy="26630"/>
            </a:xfrm>
            <a:custGeom>
              <a:avLst/>
              <a:gdLst>
                <a:gd name="connsiteX0" fmla="*/ 13315 w 136446"/>
                <a:gd name="connsiteY0" fmla="*/ 26630 h 26630"/>
                <a:gd name="connsiteX1" fmla="*/ 123131 w 136446"/>
                <a:gd name="connsiteY1" fmla="*/ 26630 h 26630"/>
                <a:gd name="connsiteX2" fmla="*/ 136446 w 136446"/>
                <a:gd name="connsiteY2" fmla="*/ 13315 h 26630"/>
                <a:gd name="connsiteX3" fmla="*/ 123131 w 136446"/>
                <a:gd name="connsiteY3" fmla="*/ 0 h 26630"/>
                <a:gd name="connsiteX4" fmla="*/ 13315 w 136446"/>
                <a:gd name="connsiteY4" fmla="*/ 0 h 26630"/>
                <a:gd name="connsiteX5" fmla="*/ 0 w 136446"/>
                <a:gd name="connsiteY5" fmla="*/ 13315 h 26630"/>
                <a:gd name="connsiteX6" fmla="*/ 13315 w 136446"/>
                <a:gd name="connsiteY6" fmla="*/ 2663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446" h="26630">
                  <a:moveTo>
                    <a:pt x="13315" y="26630"/>
                  </a:moveTo>
                  <a:lnTo>
                    <a:pt x="123131" y="26630"/>
                  </a:lnTo>
                  <a:cubicBezTo>
                    <a:pt x="130481" y="26630"/>
                    <a:pt x="136446" y="20672"/>
                    <a:pt x="136446" y="13315"/>
                  </a:cubicBezTo>
                  <a:cubicBezTo>
                    <a:pt x="136446" y="5963"/>
                    <a:pt x="130481" y="0"/>
                    <a:pt x="123131" y="0"/>
                  </a:cubicBezTo>
                  <a:lnTo>
                    <a:pt x="13315" y="0"/>
                  </a:lnTo>
                  <a:cubicBezTo>
                    <a:pt x="5964" y="0"/>
                    <a:pt x="0" y="5963"/>
                    <a:pt x="0" y="13315"/>
                  </a:cubicBezTo>
                  <a:cubicBezTo>
                    <a:pt x="0" y="20672"/>
                    <a:pt x="5964" y="26630"/>
                    <a:pt x="13315" y="2663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1" name="文本框 170">
            <a:extLst>
              <a:ext uri="{FF2B5EF4-FFF2-40B4-BE49-F238E27FC236}">
                <a16:creationId xmlns:a16="http://schemas.microsoft.com/office/drawing/2014/main" id="{9B1A833C-EA93-4657-8EB7-616E82CB58E1}"/>
              </a:ext>
            </a:extLst>
          </p:cNvPr>
          <p:cNvSpPr txBox="1"/>
          <p:nvPr/>
        </p:nvSpPr>
        <p:spPr>
          <a:xfrm>
            <a:off x="827636" y="1699019"/>
            <a:ext cx="175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│小标题│</a:t>
            </a: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35ED540-AF7E-42E1-91C6-40546C2D3C99}"/>
              </a:ext>
            </a:extLst>
          </p:cNvPr>
          <p:cNvSpPr txBox="1"/>
          <p:nvPr/>
        </p:nvSpPr>
        <p:spPr>
          <a:xfrm>
            <a:off x="6682518" y="1699019"/>
            <a:ext cx="175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│小标题│</a:t>
            </a: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67F1F0B6-5ADB-4C82-A4E6-5FD77BBB773A}"/>
              </a:ext>
            </a:extLst>
          </p:cNvPr>
          <p:cNvSpPr txBox="1"/>
          <p:nvPr/>
        </p:nvSpPr>
        <p:spPr>
          <a:xfrm>
            <a:off x="9609959" y="1699019"/>
            <a:ext cx="175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│小标题│</a:t>
            </a:r>
          </a:p>
        </p:txBody>
      </p:sp>
      <p:sp>
        <p:nvSpPr>
          <p:cNvPr id="61" name="标题 60">
            <a:extLst>
              <a:ext uri="{FF2B5EF4-FFF2-40B4-BE49-F238E27FC236}">
                <a16:creationId xmlns:a16="http://schemas.microsoft.com/office/drawing/2014/main" id="{713EC8DD-B26C-45C9-B20A-78DD59E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50"/>
            <a:ext cx="1835239" cy="31536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四栏文字页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DA403E1-B5DF-4968-BDB3-D2D7B6FE6B97}"/>
              </a:ext>
            </a:extLst>
          </p:cNvPr>
          <p:cNvSpPr txBox="1">
            <a:spLocks/>
          </p:cNvSpPr>
          <p:nvPr/>
        </p:nvSpPr>
        <p:spPr>
          <a:xfrm>
            <a:off x="1052174" y="843494"/>
            <a:ext cx="2084084" cy="3029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rgbClr val="E5E5E5"/>
                </a:solidFill>
                <a:cs typeface="+mn-ea"/>
                <a:sym typeface="+mn-lt"/>
              </a:rPr>
              <a:t>FOUR-COLUMN TEXT 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54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>
            <a:extLst>
              <a:ext uri="{FF2B5EF4-FFF2-40B4-BE49-F238E27FC236}">
                <a16:creationId xmlns:a16="http://schemas.microsoft.com/office/drawing/2014/main" id="{D54DE816-0B4C-4942-8982-41F193E64E90}"/>
              </a:ext>
            </a:extLst>
          </p:cNvPr>
          <p:cNvSpPr/>
          <p:nvPr/>
        </p:nvSpPr>
        <p:spPr>
          <a:xfrm>
            <a:off x="-1733118" y="1889662"/>
            <a:ext cx="3913630" cy="3913630"/>
          </a:xfrm>
          <a:prstGeom prst="ellipse">
            <a:avLst/>
          </a:prstGeom>
          <a:gradFill flip="none" rotWithShape="1">
            <a:gsLst>
              <a:gs pos="82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弧形 57">
            <a:extLst>
              <a:ext uri="{FF2B5EF4-FFF2-40B4-BE49-F238E27FC236}">
                <a16:creationId xmlns:a16="http://schemas.microsoft.com/office/drawing/2014/main" id="{54D7BC04-375D-4780-B5D3-0CBCC6C15813}"/>
              </a:ext>
            </a:extLst>
          </p:cNvPr>
          <p:cNvSpPr/>
          <p:nvPr/>
        </p:nvSpPr>
        <p:spPr>
          <a:xfrm rot="4532283">
            <a:off x="-2187055" y="1362912"/>
            <a:ext cx="5041339" cy="4955640"/>
          </a:xfrm>
          <a:prstGeom prst="arc">
            <a:avLst>
              <a:gd name="adj1" fmla="val 11198395"/>
              <a:gd name="adj2" fmla="val 1530132"/>
            </a:avLst>
          </a:prstGeom>
          <a:gradFill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1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B06A3A7-6E7B-477E-8DED-B2E3008432AA}"/>
              </a:ext>
            </a:extLst>
          </p:cNvPr>
          <p:cNvSpPr txBox="1"/>
          <p:nvPr/>
        </p:nvSpPr>
        <p:spPr>
          <a:xfrm>
            <a:off x="130526" y="3332901"/>
            <a:ext cx="2376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大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项目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A130AFAD-2A2F-4124-81F6-CF0B39D0D676}"/>
              </a:ext>
            </a:extLst>
          </p:cNvPr>
          <p:cNvSpPr/>
          <p:nvPr/>
        </p:nvSpPr>
        <p:spPr>
          <a:xfrm flipH="1">
            <a:off x="1998813" y="1972378"/>
            <a:ext cx="240639" cy="23654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0F146EE8-B41E-4830-A9C7-B6C3776160BB}"/>
              </a:ext>
            </a:extLst>
          </p:cNvPr>
          <p:cNvSpPr/>
          <p:nvPr/>
        </p:nvSpPr>
        <p:spPr>
          <a:xfrm flipH="1">
            <a:off x="2604891" y="3161566"/>
            <a:ext cx="240639" cy="23654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B37C851-4BE8-4912-846C-92A85893BDAE}"/>
              </a:ext>
            </a:extLst>
          </p:cNvPr>
          <p:cNvSpPr/>
          <p:nvPr/>
        </p:nvSpPr>
        <p:spPr>
          <a:xfrm flipH="1">
            <a:off x="2584571" y="4387897"/>
            <a:ext cx="240639" cy="23654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60780F5-3A4D-4D37-A4A1-3EE6EC92CA1E}"/>
              </a:ext>
            </a:extLst>
          </p:cNvPr>
          <p:cNvSpPr txBox="1"/>
          <p:nvPr/>
        </p:nvSpPr>
        <p:spPr>
          <a:xfrm>
            <a:off x="3295473" y="1770496"/>
            <a:ext cx="7362368" cy="40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这是第一条内容，在此输入你的观点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5FD02C2-D2BC-4FE9-9D0F-2A5616801B51}"/>
              </a:ext>
            </a:extLst>
          </p:cNvPr>
          <p:cNvGrpSpPr/>
          <p:nvPr/>
        </p:nvGrpSpPr>
        <p:grpSpPr>
          <a:xfrm>
            <a:off x="2319769" y="1734111"/>
            <a:ext cx="1536701" cy="624514"/>
            <a:chOff x="2438932" y="2221414"/>
            <a:chExt cx="1536701" cy="624514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82B8CC0B-BB8F-46C1-951D-FEFA36BAE3D7}"/>
                </a:ext>
              </a:extLst>
            </p:cNvPr>
            <p:cNvSpPr txBox="1"/>
            <p:nvPr/>
          </p:nvSpPr>
          <p:spPr>
            <a:xfrm>
              <a:off x="2438933" y="2221414"/>
              <a:ext cx="153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E5A5A"/>
                  </a:solidFill>
                  <a:effectLst/>
                  <a:uLnTx/>
                  <a:uFillTx/>
                  <a:cs typeface="+mn-ea"/>
                  <a:sym typeface="+mn-lt"/>
                </a:rPr>
                <a:t>项目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E5A5A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E5A5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37D8919-BBDD-40D0-A63F-25F0092CDFA6}"/>
                </a:ext>
              </a:extLst>
            </p:cNvPr>
            <p:cNvSpPr txBox="1"/>
            <p:nvPr/>
          </p:nvSpPr>
          <p:spPr>
            <a:xfrm>
              <a:off x="2438932" y="2584318"/>
              <a:ext cx="8150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5E5A5A"/>
                  </a:solidFill>
                  <a:cs typeface="+mn-ea"/>
                  <a:sym typeface="+mn-lt"/>
                </a:rPr>
                <a:t>Project 1</a:t>
              </a:r>
            </a:p>
          </p:txBody>
        </p:sp>
      </p:grp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FF600758-037A-426D-A8E2-C53A642A7AF2}"/>
              </a:ext>
            </a:extLst>
          </p:cNvPr>
          <p:cNvCxnSpPr/>
          <p:nvPr/>
        </p:nvCxnSpPr>
        <p:spPr>
          <a:xfrm>
            <a:off x="3352358" y="2231194"/>
            <a:ext cx="7884000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91EC97D-23E9-4F21-A6C1-7799E9D00A85}"/>
              </a:ext>
            </a:extLst>
          </p:cNvPr>
          <p:cNvGrpSpPr/>
          <p:nvPr/>
        </p:nvGrpSpPr>
        <p:grpSpPr>
          <a:xfrm>
            <a:off x="2845530" y="2936719"/>
            <a:ext cx="1536700" cy="625843"/>
            <a:chOff x="2943042" y="3764972"/>
            <a:chExt cx="1536700" cy="625843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EF20FA68-476C-48AD-9E57-6506191946A7}"/>
                </a:ext>
              </a:extLst>
            </p:cNvPr>
            <p:cNvSpPr txBox="1"/>
            <p:nvPr/>
          </p:nvSpPr>
          <p:spPr>
            <a:xfrm>
              <a:off x="2943042" y="3764972"/>
              <a:ext cx="153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5E5A5A"/>
                  </a:solidFill>
                  <a:cs typeface="+mn-ea"/>
                  <a:sym typeface="+mn-lt"/>
                </a:rPr>
                <a:t>项目</a:t>
              </a:r>
              <a:r>
                <a:rPr lang="en-US" altLang="zh-CN" sz="2000" b="1" dirty="0">
                  <a:solidFill>
                    <a:srgbClr val="5E5A5A"/>
                  </a:solidFill>
                  <a:cs typeface="+mn-ea"/>
                  <a:sym typeface="+mn-lt"/>
                </a:rPr>
                <a:t>2</a:t>
              </a:r>
              <a:endParaRPr lang="zh-CN" altLang="en-US" sz="2000" b="1" dirty="0">
                <a:solidFill>
                  <a:srgbClr val="5E5A5A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492633F-EB1A-4243-81E4-DA1EC726484D}"/>
                </a:ext>
              </a:extLst>
            </p:cNvPr>
            <p:cNvSpPr txBox="1"/>
            <p:nvPr/>
          </p:nvSpPr>
          <p:spPr>
            <a:xfrm>
              <a:off x="2978278" y="4129205"/>
              <a:ext cx="9509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100" dirty="0">
                  <a:solidFill>
                    <a:srgbClr val="5E5A5A"/>
                  </a:solidFill>
                  <a:cs typeface="+mn-ea"/>
                  <a:sym typeface="+mn-lt"/>
                </a:rPr>
                <a:t>Project 2</a:t>
              </a:r>
              <a:endParaRPr lang="zh-CN" altLang="en-US" sz="1100" dirty="0">
                <a:solidFill>
                  <a:srgbClr val="5E5A5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688DFF92-31CC-455E-A25A-675FE12C9A0C}"/>
              </a:ext>
            </a:extLst>
          </p:cNvPr>
          <p:cNvGrpSpPr/>
          <p:nvPr/>
        </p:nvGrpSpPr>
        <p:grpSpPr>
          <a:xfrm>
            <a:off x="3856470" y="2974433"/>
            <a:ext cx="7940885" cy="460698"/>
            <a:chOff x="3953982" y="3802686"/>
            <a:chExt cx="7940885" cy="460698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20F96D2-504D-4478-8808-407C4E94DDCC}"/>
                </a:ext>
              </a:extLst>
            </p:cNvPr>
            <p:cNvSpPr txBox="1"/>
            <p:nvPr/>
          </p:nvSpPr>
          <p:spPr>
            <a:xfrm>
              <a:off x="3953982" y="3802686"/>
              <a:ext cx="7362368" cy="40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这是第二条内容，在此输入你的观点</a:t>
              </a: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7CB4F82A-3993-4F1D-B240-BE76F40D904B}"/>
                </a:ext>
              </a:extLst>
            </p:cNvPr>
            <p:cNvCxnSpPr/>
            <p:nvPr/>
          </p:nvCxnSpPr>
          <p:spPr>
            <a:xfrm>
              <a:off x="4010867" y="4263384"/>
              <a:ext cx="7884000" cy="0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D66EA07-EC6D-4A41-9E11-1D55435BBE20}"/>
              </a:ext>
            </a:extLst>
          </p:cNvPr>
          <p:cNvGrpSpPr/>
          <p:nvPr/>
        </p:nvGrpSpPr>
        <p:grpSpPr>
          <a:xfrm>
            <a:off x="2894664" y="4299187"/>
            <a:ext cx="1536700" cy="616407"/>
            <a:chOff x="2543446" y="5431246"/>
            <a:chExt cx="1536700" cy="616407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3D3F0EC3-32A1-4205-82C6-DCCDC15BC7B0}"/>
                </a:ext>
              </a:extLst>
            </p:cNvPr>
            <p:cNvSpPr txBox="1"/>
            <p:nvPr/>
          </p:nvSpPr>
          <p:spPr>
            <a:xfrm>
              <a:off x="2543446" y="5431246"/>
              <a:ext cx="153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5E5A5A"/>
                  </a:solidFill>
                  <a:cs typeface="+mn-ea"/>
                  <a:sym typeface="+mn-lt"/>
                </a:rPr>
                <a:t>项目</a:t>
              </a:r>
              <a:r>
                <a:rPr lang="en-US" altLang="zh-CN" sz="2000" b="1" dirty="0">
                  <a:solidFill>
                    <a:srgbClr val="5E5A5A"/>
                  </a:solidFill>
                  <a:cs typeface="+mn-ea"/>
                  <a:sym typeface="+mn-lt"/>
                </a:rPr>
                <a:t>3</a:t>
              </a:r>
              <a:endParaRPr lang="zh-CN" altLang="en-US" sz="2000" b="1" dirty="0">
                <a:solidFill>
                  <a:srgbClr val="5E5A5A"/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40281200-5D02-4A36-B234-27D7414FF521}"/>
                </a:ext>
              </a:extLst>
            </p:cNvPr>
            <p:cNvSpPr txBox="1"/>
            <p:nvPr/>
          </p:nvSpPr>
          <p:spPr>
            <a:xfrm>
              <a:off x="2578682" y="5786043"/>
              <a:ext cx="9509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100" dirty="0">
                  <a:solidFill>
                    <a:srgbClr val="5E5A5A"/>
                  </a:solidFill>
                  <a:cs typeface="+mn-ea"/>
                  <a:sym typeface="+mn-lt"/>
                </a:rPr>
                <a:t>Project 3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8CC4BF8-5407-44F4-9956-70242B7DF191}"/>
              </a:ext>
            </a:extLst>
          </p:cNvPr>
          <p:cNvGrpSpPr/>
          <p:nvPr/>
        </p:nvGrpSpPr>
        <p:grpSpPr>
          <a:xfrm>
            <a:off x="3905604" y="4364623"/>
            <a:ext cx="7940885" cy="478470"/>
            <a:chOff x="3554386" y="5441752"/>
            <a:chExt cx="7940885" cy="478470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1D66F260-5970-49B9-B978-0A177AF74F50}"/>
                </a:ext>
              </a:extLst>
            </p:cNvPr>
            <p:cNvSpPr txBox="1"/>
            <p:nvPr/>
          </p:nvSpPr>
          <p:spPr>
            <a:xfrm>
              <a:off x="3554386" y="5441752"/>
              <a:ext cx="7103454" cy="40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这是第三条内容，在此输入你的观点</a:t>
              </a: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F3C1104A-0367-4E2D-B079-CDB0BB6DD46E}"/>
                </a:ext>
              </a:extLst>
            </p:cNvPr>
            <p:cNvCxnSpPr/>
            <p:nvPr/>
          </p:nvCxnSpPr>
          <p:spPr>
            <a:xfrm>
              <a:off x="3611271" y="5920222"/>
              <a:ext cx="7884000" cy="0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009D2117-E754-44B5-96B6-9A05FA91E4CD}"/>
              </a:ext>
            </a:extLst>
          </p:cNvPr>
          <p:cNvSpPr/>
          <p:nvPr/>
        </p:nvSpPr>
        <p:spPr>
          <a:xfrm flipH="1">
            <a:off x="1998813" y="5500725"/>
            <a:ext cx="240639" cy="23654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10D0CC8-C05B-4838-B177-9E7543C90F88}"/>
              </a:ext>
            </a:extLst>
          </p:cNvPr>
          <p:cNvGrpSpPr/>
          <p:nvPr/>
        </p:nvGrpSpPr>
        <p:grpSpPr>
          <a:xfrm>
            <a:off x="2308906" y="5409242"/>
            <a:ext cx="1536700" cy="619180"/>
            <a:chOff x="2543446" y="5428473"/>
            <a:chExt cx="1536700" cy="6191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F0980ED-FD7B-4C8D-B011-06BE849BCD0D}"/>
                </a:ext>
              </a:extLst>
            </p:cNvPr>
            <p:cNvSpPr txBox="1"/>
            <p:nvPr/>
          </p:nvSpPr>
          <p:spPr>
            <a:xfrm>
              <a:off x="2543446" y="5428473"/>
              <a:ext cx="153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5E5A5A"/>
                  </a:solidFill>
                  <a:cs typeface="+mn-ea"/>
                  <a:sym typeface="+mn-lt"/>
                </a:rPr>
                <a:t>项目</a:t>
              </a:r>
              <a:r>
                <a:rPr lang="en-US" altLang="zh-CN" sz="2000" b="1" dirty="0">
                  <a:solidFill>
                    <a:srgbClr val="5E5A5A"/>
                  </a:solidFill>
                  <a:cs typeface="+mn-ea"/>
                  <a:sym typeface="+mn-lt"/>
                </a:rPr>
                <a:t>4</a:t>
              </a:r>
              <a:endParaRPr lang="zh-CN" altLang="en-US" sz="2000" b="1" dirty="0">
                <a:solidFill>
                  <a:srgbClr val="5E5A5A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07D7CA4-B29B-4F6C-B956-28EEA88CAACD}"/>
                </a:ext>
              </a:extLst>
            </p:cNvPr>
            <p:cNvSpPr txBox="1"/>
            <p:nvPr/>
          </p:nvSpPr>
          <p:spPr>
            <a:xfrm>
              <a:off x="2578682" y="5786043"/>
              <a:ext cx="9509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5E5A5A"/>
                  </a:solidFill>
                  <a:cs typeface="+mn-ea"/>
                  <a:sym typeface="+mn-lt"/>
                </a:rPr>
                <a:t>Project 4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1097DF1-EF13-400D-A301-72FD5B9E946B}"/>
              </a:ext>
            </a:extLst>
          </p:cNvPr>
          <p:cNvGrpSpPr/>
          <p:nvPr/>
        </p:nvGrpSpPr>
        <p:grpSpPr>
          <a:xfrm>
            <a:off x="3319846" y="5500725"/>
            <a:ext cx="7940885" cy="455196"/>
            <a:chOff x="3554386" y="5465026"/>
            <a:chExt cx="7940885" cy="45519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6185EDB-DDBA-4149-B48C-EAAC3674EED7}"/>
                </a:ext>
              </a:extLst>
            </p:cNvPr>
            <p:cNvSpPr txBox="1"/>
            <p:nvPr/>
          </p:nvSpPr>
          <p:spPr>
            <a:xfrm>
              <a:off x="3554386" y="5465026"/>
              <a:ext cx="7103454" cy="40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这是第四条内容，在此输入你的观点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130EFFF-170F-41BA-9455-CE31126279E9}"/>
                </a:ext>
              </a:extLst>
            </p:cNvPr>
            <p:cNvCxnSpPr/>
            <p:nvPr/>
          </p:nvCxnSpPr>
          <p:spPr>
            <a:xfrm>
              <a:off x="3611271" y="5920222"/>
              <a:ext cx="7884000" cy="0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6420CA0-1D68-401F-873A-B4ADB99F06D9}"/>
              </a:ext>
            </a:extLst>
          </p:cNvPr>
          <p:cNvGrpSpPr/>
          <p:nvPr/>
        </p:nvGrpSpPr>
        <p:grpSpPr>
          <a:xfrm>
            <a:off x="10339914" y="2159677"/>
            <a:ext cx="985896" cy="146265"/>
            <a:chOff x="10413210" y="2705915"/>
            <a:chExt cx="985896" cy="146265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20BEE2EF-8DB0-439A-A363-AAFC95C450BF}"/>
                </a:ext>
              </a:extLst>
            </p:cNvPr>
            <p:cNvSpPr/>
            <p:nvPr/>
          </p:nvSpPr>
          <p:spPr>
            <a:xfrm>
              <a:off x="10413210" y="2834180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27000">
                  <a:schemeClr val="accent1">
                    <a:alpha val="0"/>
                  </a:schemeClr>
                </a:gs>
                <a:gs pos="59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7ED3F148-3234-4B09-98A0-F9718497AE67}"/>
                </a:ext>
              </a:extLst>
            </p:cNvPr>
            <p:cNvSpPr/>
            <p:nvPr/>
          </p:nvSpPr>
          <p:spPr>
            <a:xfrm>
              <a:off x="10499106" y="2705915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95B8AA7-B306-48F0-AEF0-CBAC3FF9071A}"/>
              </a:ext>
            </a:extLst>
          </p:cNvPr>
          <p:cNvGrpSpPr/>
          <p:nvPr/>
        </p:nvGrpSpPr>
        <p:grpSpPr>
          <a:xfrm>
            <a:off x="10882912" y="3363083"/>
            <a:ext cx="985896" cy="146265"/>
            <a:chOff x="10413210" y="2705915"/>
            <a:chExt cx="985896" cy="146265"/>
          </a:xfrm>
        </p:grpSpPr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6C93E7CF-8A6C-4AE9-8DD4-915DDE036139}"/>
                </a:ext>
              </a:extLst>
            </p:cNvPr>
            <p:cNvSpPr/>
            <p:nvPr/>
          </p:nvSpPr>
          <p:spPr>
            <a:xfrm>
              <a:off x="10413210" y="2834180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25000">
                  <a:schemeClr val="accent1">
                    <a:alpha val="0"/>
                  </a:schemeClr>
                </a:gs>
                <a:gs pos="56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0854D59C-8928-425F-AB7E-01B63A9EA5D8}"/>
                </a:ext>
              </a:extLst>
            </p:cNvPr>
            <p:cNvSpPr/>
            <p:nvPr/>
          </p:nvSpPr>
          <p:spPr>
            <a:xfrm>
              <a:off x="10499106" y="2705915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1E25426-D070-42CD-A4C2-F5667A79EF21}"/>
              </a:ext>
            </a:extLst>
          </p:cNvPr>
          <p:cNvGrpSpPr/>
          <p:nvPr/>
        </p:nvGrpSpPr>
        <p:grpSpPr>
          <a:xfrm>
            <a:off x="10942207" y="4771273"/>
            <a:ext cx="985896" cy="146265"/>
            <a:chOff x="10413210" y="2705915"/>
            <a:chExt cx="985896" cy="146265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4A9A6E36-BD02-4F7B-B0F5-89A89A70DB81}"/>
                </a:ext>
              </a:extLst>
            </p:cNvPr>
            <p:cNvSpPr/>
            <p:nvPr/>
          </p:nvSpPr>
          <p:spPr>
            <a:xfrm>
              <a:off x="10413210" y="2834180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59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781C1575-9E5C-4710-8480-CAAE28AC8308}"/>
                </a:ext>
              </a:extLst>
            </p:cNvPr>
            <p:cNvSpPr/>
            <p:nvPr/>
          </p:nvSpPr>
          <p:spPr>
            <a:xfrm>
              <a:off x="10499106" y="2705915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612EE29-5729-4FA8-BB43-16BA35C66E9F}"/>
              </a:ext>
            </a:extLst>
          </p:cNvPr>
          <p:cNvGrpSpPr/>
          <p:nvPr/>
        </p:nvGrpSpPr>
        <p:grpSpPr>
          <a:xfrm>
            <a:off x="10356449" y="5882268"/>
            <a:ext cx="985896" cy="146265"/>
            <a:chOff x="10413210" y="2705915"/>
            <a:chExt cx="985896" cy="146265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052D38D1-E1AF-4C78-B45B-520F14DFDE73}"/>
                </a:ext>
              </a:extLst>
            </p:cNvPr>
            <p:cNvSpPr/>
            <p:nvPr/>
          </p:nvSpPr>
          <p:spPr>
            <a:xfrm>
              <a:off x="10413210" y="2834180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57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217FB329-CD9C-40C4-A8F4-0149FF59350D}"/>
                </a:ext>
              </a:extLst>
            </p:cNvPr>
            <p:cNvSpPr/>
            <p:nvPr/>
          </p:nvSpPr>
          <p:spPr>
            <a:xfrm>
              <a:off x="10499106" y="2705915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5000"/>
                  </a:schemeClr>
                </a:gs>
                <a:gs pos="96000">
                  <a:schemeClr val="accent2">
                    <a:alpha val="24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0" name="标题 79">
            <a:extLst>
              <a:ext uri="{FF2B5EF4-FFF2-40B4-BE49-F238E27FC236}">
                <a16:creationId xmlns:a16="http://schemas.microsoft.com/office/drawing/2014/main" id="{026B5BC8-E553-4707-9659-61D8884E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50"/>
            <a:ext cx="1835239" cy="315366"/>
          </a:xfrm>
        </p:spPr>
        <p:txBody>
          <a:bodyPr/>
          <a:lstStyle/>
          <a:p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四段文字页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01E06D77-F09C-4A64-A3D5-05BB5C1CC541}"/>
              </a:ext>
            </a:extLst>
          </p:cNvPr>
          <p:cNvSpPr txBox="1">
            <a:spLocks/>
          </p:cNvSpPr>
          <p:nvPr/>
        </p:nvSpPr>
        <p:spPr>
          <a:xfrm>
            <a:off x="1052174" y="843494"/>
            <a:ext cx="1773036" cy="344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FOUR CONTENT</a:t>
            </a:r>
            <a:endParaRPr lang="zh-CN" altLang="zh-CN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39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: 圆角 183">
            <a:extLst>
              <a:ext uri="{FF2B5EF4-FFF2-40B4-BE49-F238E27FC236}">
                <a16:creationId xmlns:a16="http://schemas.microsoft.com/office/drawing/2014/main" id="{B5FA0600-11C0-4759-A0CC-2CED35A2A2C0}"/>
              </a:ext>
            </a:extLst>
          </p:cNvPr>
          <p:cNvSpPr/>
          <p:nvPr/>
        </p:nvSpPr>
        <p:spPr>
          <a:xfrm flipH="1">
            <a:off x="10593840" y="5421592"/>
            <a:ext cx="1858112" cy="846896"/>
          </a:xfrm>
          <a:prstGeom prst="roundRect">
            <a:avLst/>
          </a:prstGeom>
          <a:gradFill flip="none" rotWithShape="1">
            <a:gsLst>
              <a:gs pos="10000">
                <a:schemeClr val="accent2">
                  <a:alpha val="0"/>
                </a:schemeClr>
              </a:gs>
              <a:gs pos="67000">
                <a:schemeClr val="accent1">
                  <a:alpha val="35000"/>
                </a:schemeClr>
              </a:gs>
              <a:gs pos="100000">
                <a:schemeClr val="accent1"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A8CDD210-4743-4869-90D9-64FFAF0201A0}"/>
              </a:ext>
            </a:extLst>
          </p:cNvPr>
          <p:cNvSpPr/>
          <p:nvPr/>
        </p:nvSpPr>
        <p:spPr>
          <a:xfrm>
            <a:off x="8642424" y="1586446"/>
            <a:ext cx="2416128" cy="2644114"/>
          </a:xfrm>
          <a:custGeom>
            <a:avLst/>
            <a:gdLst>
              <a:gd name="connsiteX0" fmla="*/ 108000 w 2416128"/>
              <a:gd name="connsiteY0" fmla="*/ 0 h 2644114"/>
              <a:gd name="connsiteX1" fmla="*/ 2308128 w 2416128"/>
              <a:gd name="connsiteY1" fmla="*/ 0 h 2644114"/>
              <a:gd name="connsiteX2" fmla="*/ 2416128 w 2416128"/>
              <a:gd name="connsiteY2" fmla="*/ 108000 h 2644114"/>
              <a:gd name="connsiteX3" fmla="*/ 2416128 w 2416128"/>
              <a:gd name="connsiteY3" fmla="*/ 2536114 h 2644114"/>
              <a:gd name="connsiteX4" fmla="*/ 2308128 w 2416128"/>
              <a:gd name="connsiteY4" fmla="*/ 2644114 h 2644114"/>
              <a:gd name="connsiteX5" fmla="*/ 108000 w 2416128"/>
              <a:gd name="connsiteY5" fmla="*/ 2644114 h 2644114"/>
              <a:gd name="connsiteX6" fmla="*/ 0 w 2416128"/>
              <a:gd name="connsiteY6" fmla="*/ 2536114 h 2644114"/>
              <a:gd name="connsiteX7" fmla="*/ 0 w 2416128"/>
              <a:gd name="connsiteY7" fmla="*/ 108000 h 2644114"/>
              <a:gd name="connsiteX8" fmla="*/ 108000 w 2416128"/>
              <a:gd name="connsiteY8" fmla="*/ 0 h 26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28" h="2644114">
                <a:moveTo>
                  <a:pt x="108000" y="0"/>
                </a:moveTo>
                <a:lnTo>
                  <a:pt x="2308128" y="0"/>
                </a:lnTo>
                <a:cubicBezTo>
                  <a:pt x="2367744" y="0"/>
                  <a:pt x="2416128" y="48384"/>
                  <a:pt x="2416128" y="108000"/>
                </a:cubicBezTo>
                <a:lnTo>
                  <a:pt x="2416128" y="2536114"/>
                </a:lnTo>
                <a:cubicBezTo>
                  <a:pt x="2416128" y="2595730"/>
                  <a:pt x="2367744" y="2644114"/>
                  <a:pt x="2308128" y="2644114"/>
                </a:cubicBezTo>
                <a:lnTo>
                  <a:pt x="108000" y="2644114"/>
                </a:lnTo>
                <a:cubicBezTo>
                  <a:pt x="48384" y="2644114"/>
                  <a:pt x="0" y="2595730"/>
                  <a:pt x="0" y="253611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accent1">
              <a:alpha val="8000"/>
            </a:schemeClr>
          </a:solidFill>
          <a:ln w="31750">
            <a:noFill/>
          </a:ln>
          <a:effectLst>
            <a:outerShdw blurRad="50800" sx="101000" sy="101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ED58C545-D6C3-4E6D-BC98-7589F91A1E47}"/>
              </a:ext>
            </a:extLst>
          </p:cNvPr>
          <p:cNvSpPr/>
          <p:nvPr/>
        </p:nvSpPr>
        <p:spPr>
          <a:xfrm>
            <a:off x="1133450" y="1586446"/>
            <a:ext cx="2416128" cy="2644114"/>
          </a:xfrm>
          <a:custGeom>
            <a:avLst/>
            <a:gdLst>
              <a:gd name="connsiteX0" fmla="*/ 108000 w 2416128"/>
              <a:gd name="connsiteY0" fmla="*/ 0 h 2644114"/>
              <a:gd name="connsiteX1" fmla="*/ 2308128 w 2416128"/>
              <a:gd name="connsiteY1" fmla="*/ 0 h 2644114"/>
              <a:gd name="connsiteX2" fmla="*/ 2416128 w 2416128"/>
              <a:gd name="connsiteY2" fmla="*/ 108000 h 2644114"/>
              <a:gd name="connsiteX3" fmla="*/ 2416128 w 2416128"/>
              <a:gd name="connsiteY3" fmla="*/ 2536114 h 2644114"/>
              <a:gd name="connsiteX4" fmla="*/ 2308128 w 2416128"/>
              <a:gd name="connsiteY4" fmla="*/ 2644114 h 2644114"/>
              <a:gd name="connsiteX5" fmla="*/ 108000 w 2416128"/>
              <a:gd name="connsiteY5" fmla="*/ 2644114 h 2644114"/>
              <a:gd name="connsiteX6" fmla="*/ 0 w 2416128"/>
              <a:gd name="connsiteY6" fmla="*/ 2536114 h 2644114"/>
              <a:gd name="connsiteX7" fmla="*/ 0 w 2416128"/>
              <a:gd name="connsiteY7" fmla="*/ 108000 h 2644114"/>
              <a:gd name="connsiteX8" fmla="*/ 108000 w 2416128"/>
              <a:gd name="connsiteY8" fmla="*/ 0 h 26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28" h="2644114">
                <a:moveTo>
                  <a:pt x="108000" y="0"/>
                </a:moveTo>
                <a:lnTo>
                  <a:pt x="2308128" y="0"/>
                </a:lnTo>
                <a:cubicBezTo>
                  <a:pt x="2367744" y="0"/>
                  <a:pt x="2416128" y="48384"/>
                  <a:pt x="2416128" y="108000"/>
                </a:cubicBezTo>
                <a:lnTo>
                  <a:pt x="2416128" y="2536114"/>
                </a:lnTo>
                <a:cubicBezTo>
                  <a:pt x="2416128" y="2595730"/>
                  <a:pt x="2367744" y="2644114"/>
                  <a:pt x="2308128" y="2644114"/>
                </a:cubicBezTo>
                <a:lnTo>
                  <a:pt x="108000" y="2644114"/>
                </a:lnTo>
                <a:cubicBezTo>
                  <a:pt x="48384" y="2644114"/>
                  <a:pt x="0" y="2595730"/>
                  <a:pt x="0" y="253611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accent1">
              <a:alpha val="8000"/>
            </a:schemeClr>
          </a:solidFill>
          <a:ln w="31750">
            <a:noFill/>
          </a:ln>
          <a:effectLst>
            <a:outerShdw blurRad="50800" sx="101000" sy="101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09CDB15-4D11-4A0C-BE3B-90CA7B6C6CC6}"/>
              </a:ext>
            </a:extLst>
          </p:cNvPr>
          <p:cNvSpPr/>
          <p:nvPr/>
        </p:nvSpPr>
        <p:spPr>
          <a:xfrm rot="16200000">
            <a:off x="1881809" y="4375899"/>
            <a:ext cx="146591" cy="1111504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4D0B1DB9-D179-4AD7-96D4-B4C1ED3D51CA}"/>
              </a:ext>
            </a:extLst>
          </p:cNvPr>
          <p:cNvSpPr/>
          <p:nvPr/>
        </p:nvSpPr>
        <p:spPr>
          <a:xfrm>
            <a:off x="1263078" y="1706880"/>
            <a:ext cx="2416128" cy="2644114"/>
          </a:xfrm>
          <a:custGeom>
            <a:avLst/>
            <a:gdLst>
              <a:gd name="connsiteX0" fmla="*/ 108000 w 2416128"/>
              <a:gd name="connsiteY0" fmla="*/ 0 h 2644114"/>
              <a:gd name="connsiteX1" fmla="*/ 2308128 w 2416128"/>
              <a:gd name="connsiteY1" fmla="*/ 0 h 2644114"/>
              <a:gd name="connsiteX2" fmla="*/ 2416128 w 2416128"/>
              <a:gd name="connsiteY2" fmla="*/ 108000 h 2644114"/>
              <a:gd name="connsiteX3" fmla="*/ 2416128 w 2416128"/>
              <a:gd name="connsiteY3" fmla="*/ 2536114 h 2644114"/>
              <a:gd name="connsiteX4" fmla="*/ 2308128 w 2416128"/>
              <a:gd name="connsiteY4" fmla="*/ 2644114 h 2644114"/>
              <a:gd name="connsiteX5" fmla="*/ 108000 w 2416128"/>
              <a:gd name="connsiteY5" fmla="*/ 2644114 h 2644114"/>
              <a:gd name="connsiteX6" fmla="*/ 0 w 2416128"/>
              <a:gd name="connsiteY6" fmla="*/ 2536114 h 2644114"/>
              <a:gd name="connsiteX7" fmla="*/ 0 w 2416128"/>
              <a:gd name="connsiteY7" fmla="*/ 108000 h 2644114"/>
              <a:gd name="connsiteX8" fmla="*/ 108000 w 2416128"/>
              <a:gd name="connsiteY8" fmla="*/ 0 h 26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28" h="2644114">
                <a:moveTo>
                  <a:pt x="108000" y="0"/>
                </a:moveTo>
                <a:lnTo>
                  <a:pt x="2308128" y="0"/>
                </a:lnTo>
                <a:cubicBezTo>
                  <a:pt x="2367744" y="0"/>
                  <a:pt x="2416128" y="48384"/>
                  <a:pt x="2416128" y="108000"/>
                </a:cubicBezTo>
                <a:lnTo>
                  <a:pt x="2416128" y="2536114"/>
                </a:lnTo>
                <a:cubicBezTo>
                  <a:pt x="2416128" y="2595730"/>
                  <a:pt x="2367744" y="2644114"/>
                  <a:pt x="2308128" y="2644114"/>
                </a:cubicBezTo>
                <a:lnTo>
                  <a:pt x="108000" y="2644114"/>
                </a:lnTo>
                <a:cubicBezTo>
                  <a:pt x="48384" y="2644114"/>
                  <a:pt x="0" y="2595730"/>
                  <a:pt x="0" y="253611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  <a:effectLst>
            <a:outerShdw blurRad="50800" sx="101000" sy="101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67878362-EC01-49E8-BA6A-9E0E6EBB0F98}"/>
              </a:ext>
            </a:extLst>
          </p:cNvPr>
          <p:cNvSpPr/>
          <p:nvPr/>
        </p:nvSpPr>
        <p:spPr>
          <a:xfrm>
            <a:off x="4887936" y="1706880"/>
            <a:ext cx="2416128" cy="2644114"/>
          </a:xfrm>
          <a:custGeom>
            <a:avLst/>
            <a:gdLst>
              <a:gd name="connsiteX0" fmla="*/ 108000 w 2416128"/>
              <a:gd name="connsiteY0" fmla="*/ 0 h 2644114"/>
              <a:gd name="connsiteX1" fmla="*/ 2308128 w 2416128"/>
              <a:gd name="connsiteY1" fmla="*/ 0 h 2644114"/>
              <a:gd name="connsiteX2" fmla="*/ 2416128 w 2416128"/>
              <a:gd name="connsiteY2" fmla="*/ 108000 h 2644114"/>
              <a:gd name="connsiteX3" fmla="*/ 2416128 w 2416128"/>
              <a:gd name="connsiteY3" fmla="*/ 2536114 h 2644114"/>
              <a:gd name="connsiteX4" fmla="*/ 2308128 w 2416128"/>
              <a:gd name="connsiteY4" fmla="*/ 2644114 h 2644114"/>
              <a:gd name="connsiteX5" fmla="*/ 108000 w 2416128"/>
              <a:gd name="connsiteY5" fmla="*/ 2644114 h 2644114"/>
              <a:gd name="connsiteX6" fmla="*/ 0 w 2416128"/>
              <a:gd name="connsiteY6" fmla="*/ 2536114 h 2644114"/>
              <a:gd name="connsiteX7" fmla="*/ 0 w 2416128"/>
              <a:gd name="connsiteY7" fmla="*/ 108000 h 2644114"/>
              <a:gd name="connsiteX8" fmla="*/ 108000 w 2416128"/>
              <a:gd name="connsiteY8" fmla="*/ 0 h 26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28" h="2644114">
                <a:moveTo>
                  <a:pt x="108000" y="0"/>
                </a:moveTo>
                <a:lnTo>
                  <a:pt x="2308128" y="0"/>
                </a:lnTo>
                <a:cubicBezTo>
                  <a:pt x="2367744" y="0"/>
                  <a:pt x="2416128" y="48384"/>
                  <a:pt x="2416128" y="108000"/>
                </a:cubicBezTo>
                <a:lnTo>
                  <a:pt x="2416128" y="2536114"/>
                </a:lnTo>
                <a:cubicBezTo>
                  <a:pt x="2416128" y="2595730"/>
                  <a:pt x="2367744" y="2644114"/>
                  <a:pt x="2308128" y="2644114"/>
                </a:cubicBezTo>
                <a:lnTo>
                  <a:pt x="108000" y="2644114"/>
                </a:lnTo>
                <a:cubicBezTo>
                  <a:pt x="48384" y="2644114"/>
                  <a:pt x="0" y="2595730"/>
                  <a:pt x="0" y="253611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  <a:effectLst>
            <a:outerShdw blurRad="50800" sx="101000" sy="101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B2141AA-7E66-468D-8F18-69914EC9A669}"/>
              </a:ext>
            </a:extLst>
          </p:cNvPr>
          <p:cNvSpPr/>
          <p:nvPr/>
        </p:nvSpPr>
        <p:spPr>
          <a:xfrm>
            <a:off x="8512794" y="1706880"/>
            <a:ext cx="2416128" cy="2644114"/>
          </a:xfrm>
          <a:custGeom>
            <a:avLst/>
            <a:gdLst>
              <a:gd name="connsiteX0" fmla="*/ 108001 w 2416128"/>
              <a:gd name="connsiteY0" fmla="*/ 0 h 2644114"/>
              <a:gd name="connsiteX1" fmla="*/ 2308128 w 2416128"/>
              <a:gd name="connsiteY1" fmla="*/ 0 h 2644114"/>
              <a:gd name="connsiteX2" fmla="*/ 2416128 w 2416128"/>
              <a:gd name="connsiteY2" fmla="*/ 108000 h 2644114"/>
              <a:gd name="connsiteX3" fmla="*/ 2416128 w 2416128"/>
              <a:gd name="connsiteY3" fmla="*/ 2536114 h 2644114"/>
              <a:gd name="connsiteX4" fmla="*/ 2308128 w 2416128"/>
              <a:gd name="connsiteY4" fmla="*/ 2644114 h 2644114"/>
              <a:gd name="connsiteX5" fmla="*/ 108001 w 2416128"/>
              <a:gd name="connsiteY5" fmla="*/ 2644114 h 2644114"/>
              <a:gd name="connsiteX6" fmla="*/ 0 w 2416128"/>
              <a:gd name="connsiteY6" fmla="*/ 2536114 h 2644114"/>
              <a:gd name="connsiteX7" fmla="*/ 0 w 2416128"/>
              <a:gd name="connsiteY7" fmla="*/ 108000 h 2644114"/>
              <a:gd name="connsiteX8" fmla="*/ 108001 w 2416128"/>
              <a:gd name="connsiteY8" fmla="*/ 0 h 26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28" h="2644114">
                <a:moveTo>
                  <a:pt x="108001" y="0"/>
                </a:moveTo>
                <a:lnTo>
                  <a:pt x="2308128" y="0"/>
                </a:lnTo>
                <a:cubicBezTo>
                  <a:pt x="2367744" y="0"/>
                  <a:pt x="2416128" y="48384"/>
                  <a:pt x="2416128" y="108000"/>
                </a:cubicBezTo>
                <a:lnTo>
                  <a:pt x="2416128" y="2536114"/>
                </a:lnTo>
                <a:cubicBezTo>
                  <a:pt x="2416128" y="2595730"/>
                  <a:pt x="2367744" y="2644114"/>
                  <a:pt x="2308128" y="2644114"/>
                </a:cubicBezTo>
                <a:lnTo>
                  <a:pt x="108001" y="2644114"/>
                </a:lnTo>
                <a:cubicBezTo>
                  <a:pt x="48384" y="2644114"/>
                  <a:pt x="0" y="2595730"/>
                  <a:pt x="0" y="2536114"/>
                </a:cubicBezTo>
                <a:lnTo>
                  <a:pt x="0" y="108000"/>
                </a:lnTo>
                <a:cubicBezTo>
                  <a:pt x="0" y="48384"/>
                  <a:pt x="48384" y="0"/>
                  <a:pt x="108001" y="0"/>
                </a:cubicBezTo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  <a:effectLst>
            <a:outerShdw blurRad="50800" sx="101000" sy="101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5FA94F61-7787-4FE1-9F00-098379B8F8CA}"/>
              </a:ext>
            </a:extLst>
          </p:cNvPr>
          <p:cNvSpPr/>
          <p:nvPr/>
        </p:nvSpPr>
        <p:spPr>
          <a:xfrm>
            <a:off x="1263078" y="5192713"/>
            <a:ext cx="9665843" cy="1207840"/>
          </a:xfrm>
          <a:custGeom>
            <a:avLst/>
            <a:gdLst>
              <a:gd name="connsiteX0" fmla="*/ 108000 w 9665843"/>
              <a:gd name="connsiteY0" fmla="*/ 0 h 1207840"/>
              <a:gd name="connsiteX1" fmla="*/ 9557843 w 9665843"/>
              <a:gd name="connsiteY1" fmla="*/ 0 h 1207840"/>
              <a:gd name="connsiteX2" fmla="*/ 9665843 w 9665843"/>
              <a:gd name="connsiteY2" fmla="*/ 108000 h 1207840"/>
              <a:gd name="connsiteX3" fmla="*/ 9665843 w 9665843"/>
              <a:gd name="connsiteY3" fmla="*/ 1099840 h 1207840"/>
              <a:gd name="connsiteX4" fmla="*/ 9557843 w 9665843"/>
              <a:gd name="connsiteY4" fmla="*/ 1207840 h 1207840"/>
              <a:gd name="connsiteX5" fmla="*/ 108000 w 9665843"/>
              <a:gd name="connsiteY5" fmla="*/ 1207840 h 1207840"/>
              <a:gd name="connsiteX6" fmla="*/ 0 w 9665843"/>
              <a:gd name="connsiteY6" fmla="*/ 1099840 h 1207840"/>
              <a:gd name="connsiteX7" fmla="*/ 0 w 9665843"/>
              <a:gd name="connsiteY7" fmla="*/ 108000 h 1207840"/>
              <a:gd name="connsiteX8" fmla="*/ 108000 w 9665843"/>
              <a:gd name="connsiteY8" fmla="*/ 0 h 12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5843" h="1207840">
                <a:moveTo>
                  <a:pt x="108000" y="0"/>
                </a:moveTo>
                <a:lnTo>
                  <a:pt x="9557843" y="0"/>
                </a:lnTo>
                <a:cubicBezTo>
                  <a:pt x="9617459" y="0"/>
                  <a:pt x="9665843" y="48384"/>
                  <a:pt x="9665843" y="108000"/>
                </a:cubicBezTo>
                <a:lnTo>
                  <a:pt x="9665843" y="1099840"/>
                </a:lnTo>
                <a:cubicBezTo>
                  <a:pt x="9665843" y="1159456"/>
                  <a:pt x="9617459" y="1207840"/>
                  <a:pt x="9557843" y="1207840"/>
                </a:cubicBezTo>
                <a:lnTo>
                  <a:pt x="108000" y="1207840"/>
                </a:lnTo>
                <a:cubicBezTo>
                  <a:pt x="48384" y="1207840"/>
                  <a:pt x="0" y="1159456"/>
                  <a:pt x="0" y="1099840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  <a:effectLst>
            <a:outerShdw blurRad="50800" sx="101000" sy="101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C0B6C5-754C-48A4-97F0-1C8998398724}"/>
              </a:ext>
            </a:extLst>
          </p:cNvPr>
          <p:cNvSpPr txBox="1"/>
          <p:nvPr/>
        </p:nvSpPr>
        <p:spPr>
          <a:xfrm>
            <a:off x="1403214" y="4531788"/>
            <a:ext cx="9507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sz="28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FB43734E-D132-4804-A07E-236D191EB131}"/>
              </a:ext>
            </a:extLst>
          </p:cNvPr>
          <p:cNvSpPr txBox="1"/>
          <p:nvPr/>
        </p:nvSpPr>
        <p:spPr>
          <a:xfrm>
            <a:off x="1398414" y="5314418"/>
            <a:ext cx="8942255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这里输入您的内容，您可以将上方三栏文字转为图片区，此栏用作注释。在这里输入您的内容，您可以将上方三栏文字转为图片区，此栏用作注释。在这里输入您的内容，您可以将上方三栏文字转为图片区，此栏用作注释。</a:t>
            </a:r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265045FC-D4AC-4831-9B4F-01C9BCCF1703}"/>
              </a:ext>
            </a:extLst>
          </p:cNvPr>
          <p:cNvGrpSpPr/>
          <p:nvPr/>
        </p:nvGrpSpPr>
        <p:grpSpPr>
          <a:xfrm>
            <a:off x="9788856" y="5641947"/>
            <a:ext cx="908981" cy="908981"/>
            <a:chOff x="6826679" y="4567964"/>
            <a:chExt cx="908981" cy="908981"/>
          </a:xfrm>
          <a:solidFill>
            <a:schemeClr val="accent1">
              <a:alpha val="8000"/>
            </a:schemeClr>
          </a:solidFill>
        </p:grpSpPr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DF01E4D1-C9AD-4A09-BF2B-ACAF57A4709F}"/>
                </a:ext>
              </a:extLst>
            </p:cNvPr>
            <p:cNvSpPr/>
            <p:nvPr/>
          </p:nvSpPr>
          <p:spPr>
            <a:xfrm>
              <a:off x="7199204" y="4567964"/>
              <a:ext cx="536455" cy="661278"/>
            </a:xfrm>
            <a:custGeom>
              <a:avLst/>
              <a:gdLst>
                <a:gd name="connsiteX0" fmla="*/ 505386 w 536455"/>
                <a:gd name="connsiteY0" fmla="*/ 0 h 661278"/>
                <a:gd name="connsiteX1" fmla="*/ 13315 w 536455"/>
                <a:gd name="connsiteY1" fmla="*/ 0 h 661278"/>
                <a:gd name="connsiteX2" fmla="*/ 0 w 536455"/>
                <a:gd name="connsiteY2" fmla="*/ 13315 h 661278"/>
                <a:gd name="connsiteX3" fmla="*/ 13315 w 536455"/>
                <a:gd name="connsiteY3" fmla="*/ 26630 h 661278"/>
                <a:gd name="connsiteX4" fmla="*/ 505386 w 536455"/>
                <a:gd name="connsiteY4" fmla="*/ 26630 h 661278"/>
                <a:gd name="connsiteX5" fmla="*/ 509825 w 536455"/>
                <a:gd name="connsiteY5" fmla="*/ 31069 h 661278"/>
                <a:gd name="connsiteX6" fmla="*/ 509825 w 536455"/>
                <a:gd name="connsiteY6" fmla="*/ 590770 h 661278"/>
                <a:gd name="connsiteX7" fmla="*/ 465947 w 536455"/>
                <a:gd name="connsiteY7" fmla="*/ 634648 h 661278"/>
                <a:gd name="connsiteX8" fmla="*/ 357727 w 536455"/>
                <a:gd name="connsiteY8" fmla="*/ 634648 h 661278"/>
                <a:gd name="connsiteX9" fmla="*/ 344412 w 536455"/>
                <a:gd name="connsiteY9" fmla="*/ 647963 h 661278"/>
                <a:gd name="connsiteX10" fmla="*/ 357727 w 536455"/>
                <a:gd name="connsiteY10" fmla="*/ 661278 h 661278"/>
                <a:gd name="connsiteX11" fmla="*/ 465947 w 536455"/>
                <a:gd name="connsiteY11" fmla="*/ 661278 h 661278"/>
                <a:gd name="connsiteX12" fmla="*/ 536455 w 536455"/>
                <a:gd name="connsiteY12" fmla="*/ 590770 h 661278"/>
                <a:gd name="connsiteX13" fmla="*/ 536455 w 536455"/>
                <a:gd name="connsiteY13" fmla="*/ 31069 h 661278"/>
                <a:gd name="connsiteX14" fmla="*/ 505386 w 536455"/>
                <a:gd name="connsiteY14" fmla="*/ 0 h 6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6455" h="661278">
                  <a:moveTo>
                    <a:pt x="505386" y="0"/>
                  </a:moveTo>
                  <a:lnTo>
                    <a:pt x="13315" y="0"/>
                  </a:lnTo>
                  <a:cubicBezTo>
                    <a:pt x="5958" y="0"/>
                    <a:pt x="0" y="5957"/>
                    <a:pt x="0" y="13315"/>
                  </a:cubicBezTo>
                  <a:cubicBezTo>
                    <a:pt x="0" y="20673"/>
                    <a:pt x="5958" y="26630"/>
                    <a:pt x="13315" y="26630"/>
                  </a:cubicBezTo>
                  <a:lnTo>
                    <a:pt x="505386" y="26630"/>
                  </a:lnTo>
                  <a:cubicBezTo>
                    <a:pt x="507835" y="26630"/>
                    <a:pt x="509825" y="28621"/>
                    <a:pt x="509825" y="31069"/>
                  </a:cubicBezTo>
                  <a:lnTo>
                    <a:pt x="509825" y="590770"/>
                  </a:lnTo>
                  <a:cubicBezTo>
                    <a:pt x="509825" y="614966"/>
                    <a:pt x="490143" y="634648"/>
                    <a:pt x="465947" y="634648"/>
                  </a:cubicBezTo>
                  <a:lnTo>
                    <a:pt x="357727" y="634648"/>
                  </a:lnTo>
                  <a:cubicBezTo>
                    <a:pt x="350377" y="634648"/>
                    <a:pt x="344412" y="640611"/>
                    <a:pt x="344412" y="647963"/>
                  </a:cubicBezTo>
                  <a:cubicBezTo>
                    <a:pt x="344412" y="655320"/>
                    <a:pt x="350377" y="661278"/>
                    <a:pt x="357727" y="661278"/>
                  </a:cubicBezTo>
                  <a:lnTo>
                    <a:pt x="465947" y="661278"/>
                  </a:lnTo>
                  <a:cubicBezTo>
                    <a:pt x="504825" y="661278"/>
                    <a:pt x="536455" y="629647"/>
                    <a:pt x="536455" y="590770"/>
                  </a:cubicBezTo>
                  <a:lnTo>
                    <a:pt x="536455" y="31069"/>
                  </a:lnTo>
                  <a:cubicBezTo>
                    <a:pt x="536455" y="13939"/>
                    <a:pt x="522515" y="0"/>
                    <a:pt x="505386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D8A1C26E-1B3D-4F58-A72A-7912BF4651A3}"/>
                </a:ext>
              </a:extLst>
            </p:cNvPr>
            <p:cNvSpPr/>
            <p:nvPr/>
          </p:nvSpPr>
          <p:spPr>
            <a:xfrm>
              <a:off x="6826679" y="4567964"/>
              <a:ext cx="685591" cy="661278"/>
            </a:xfrm>
            <a:custGeom>
              <a:avLst/>
              <a:gdLst>
                <a:gd name="connsiteX0" fmla="*/ 672270 w 685591"/>
                <a:gd name="connsiteY0" fmla="*/ 634648 h 661278"/>
                <a:gd name="connsiteX1" fmla="*/ 125648 w 685591"/>
                <a:gd name="connsiteY1" fmla="*/ 634648 h 661278"/>
                <a:gd name="connsiteX2" fmla="*/ 141016 w 685591"/>
                <a:gd name="connsiteY2" fmla="*/ 590770 h 661278"/>
                <a:gd name="connsiteX3" fmla="*/ 141016 w 685591"/>
                <a:gd name="connsiteY3" fmla="*/ 371216 h 661278"/>
                <a:gd name="connsiteX4" fmla="*/ 127701 w 685591"/>
                <a:gd name="connsiteY4" fmla="*/ 357901 h 661278"/>
                <a:gd name="connsiteX5" fmla="*/ 114386 w 685591"/>
                <a:gd name="connsiteY5" fmla="*/ 371216 h 661278"/>
                <a:gd name="connsiteX6" fmla="*/ 114386 w 685591"/>
                <a:gd name="connsiteY6" fmla="*/ 590770 h 661278"/>
                <a:gd name="connsiteX7" fmla="*/ 70605 w 685591"/>
                <a:gd name="connsiteY7" fmla="*/ 634648 h 661278"/>
                <a:gd name="connsiteX8" fmla="*/ 70501 w 685591"/>
                <a:gd name="connsiteY8" fmla="*/ 634641 h 661278"/>
                <a:gd name="connsiteX9" fmla="*/ 26630 w 685591"/>
                <a:gd name="connsiteY9" fmla="*/ 590770 h 661278"/>
                <a:gd name="connsiteX10" fmla="*/ 26630 w 685591"/>
                <a:gd name="connsiteY10" fmla="*/ 163867 h 661278"/>
                <a:gd name="connsiteX11" fmla="*/ 31069 w 685591"/>
                <a:gd name="connsiteY11" fmla="*/ 159428 h 661278"/>
                <a:gd name="connsiteX12" fmla="*/ 114386 w 685591"/>
                <a:gd name="connsiteY12" fmla="*/ 159428 h 661278"/>
                <a:gd name="connsiteX13" fmla="*/ 114386 w 685591"/>
                <a:gd name="connsiteY13" fmla="*/ 313233 h 661278"/>
                <a:gd name="connsiteX14" fmla="*/ 127701 w 685591"/>
                <a:gd name="connsiteY14" fmla="*/ 326548 h 661278"/>
                <a:gd name="connsiteX15" fmla="*/ 141016 w 685591"/>
                <a:gd name="connsiteY15" fmla="*/ 313233 h 661278"/>
                <a:gd name="connsiteX16" fmla="*/ 141016 w 685591"/>
                <a:gd name="connsiteY16" fmla="*/ 31069 h 661278"/>
                <a:gd name="connsiteX17" fmla="*/ 145454 w 685591"/>
                <a:gd name="connsiteY17" fmla="*/ 26630 h 661278"/>
                <a:gd name="connsiteX18" fmla="*/ 327858 w 685591"/>
                <a:gd name="connsiteY18" fmla="*/ 26630 h 661278"/>
                <a:gd name="connsiteX19" fmla="*/ 341173 w 685591"/>
                <a:gd name="connsiteY19" fmla="*/ 13315 h 661278"/>
                <a:gd name="connsiteX20" fmla="*/ 327858 w 685591"/>
                <a:gd name="connsiteY20" fmla="*/ 0 h 661278"/>
                <a:gd name="connsiteX21" fmla="*/ 145454 w 685591"/>
                <a:gd name="connsiteY21" fmla="*/ 0 h 661278"/>
                <a:gd name="connsiteX22" fmla="*/ 114386 w 685591"/>
                <a:gd name="connsiteY22" fmla="*/ 31069 h 661278"/>
                <a:gd name="connsiteX23" fmla="*/ 114386 w 685591"/>
                <a:gd name="connsiteY23" fmla="*/ 132798 h 661278"/>
                <a:gd name="connsiteX24" fmla="*/ 31069 w 685591"/>
                <a:gd name="connsiteY24" fmla="*/ 132798 h 661278"/>
                <a:gd name="connsiteX25" fmla="*/ 0 w 685591"/>
                <a:gd name="connsiteY25" fmla="*/ 163867 h 661278"/>
                <a:gd name="connsiteX26" fmla="*/ 0 w 685591"/>
                <a:gd name="connsiteY26" fmla="*/ 590770 h 661278"/>
                <a:gd name="connsiteX27" fmla="*/ 70355 w 685591"/>
                <a:gd name="connsiteY27" fmla="*/ 661271 h 661278"/>
                <a:gd name="connsiteX28" fmla="*/ 672277 w 685591"/>
                <a:gd name="connsiteY28" fmla="*/ 661278 h 661278"/>
                <a:gd name="connsiteX29" fmla="*/ 685592 w 685591"/>
                <a:gd name="connsiteY29" fmla="*/ 647963 h 661278"/>
                <a:gd name="connsiteX30" fmla="*/ 672270 w 685591"/>
                <a:gd name="connsiteY30" fmla="*/ 634648 h 6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5591" h="661278">
                  <a:moveTo>
                    <a:pt x="672270" y="634648"/>
                  </a:moveTo>
                  <a:lnTo>
                    <a:pt x="125648" y="634648"/>
                  </a:lnTo>
                  <a:cubicBezTo>
                    <a:pt x="135260" y="622595"/>
                    <a:pt x="141016" y="607338"/>
                    <a:pt x="141016" y="590770"/>
                  </a:cubicBezTo>
                  <a:lnTo>
                    <a:pt x="141016" y="371216"/>
                  </a:lnTo>
                  <a:cubicBezTo>
                    <a:pt x="141016" y="363857"/>
                    <a:pt x="135052" y="357901"/>
                    <a:pt x="127701" y="357901"/>
                  </a:cubicBezTo>
                  <a:cubicBezTo>
                    <a:pt x="120343" y="357901"/>
                    <a:pt x="114386" y="363857"/>
                    <a:pt x="114386" y="371216"/>
                  </a:cubicBezTo>
                  <a:lnTo>
                    <a:pt x="114386" y="590770"/>
                  </a:lnTo>
                  <a:cubicBezTo>
                    <a:pt x="114386" y="614917"/>
                    <a:pt x="94746" y="634584"/>
                    <a:pt x="70605" y="634648"/>
                  </a:cubicBezTo>
                  <a:cubicBezTo>
                    <a:pt x="70570" y="634648"/>
                    <a:pt x="70536" y="634641"/>
                    <a:pt x="70501" y="634641"/>
                  </a:cubicBezTo>
                  <a:cubicBezTo>
                    <a:pt x="46312" y="634641"/>
                    <a:pt x="26630" y="614966"/>
                    <a:pt x="26630" y="590770"/>
                  </a:cubicBezTo>
                  <a:lnTo>
                    <a:pt x="26630" y="163867"/>
                  </a:lnTo>
                  <a:cubicBezTo>
                    <a:pt x="26630" y="161419"/>
                    <a:pt x="28621" y="159428"/>
                    <a:pt x="31069" y="159428"/>
                  </a:cubicBezTo>
                  <a:lnTo>
                    <a:pt x="114386" y="159428"/>
                  </a:lnTo>
                  <a:lnTo>
                    <a:pt x="114386" y="313233"/>
                  </a:lnTo>
                  <a:cubicBezTo>
                    <a:pt x="114386" y="320590"/>
                    <a:pt x="120343" y="326548"/>
                    <a:pt x="127701" y="326548"/>
                  </a:cubicBezTo>
                  <a:cubicBezTo>
                    <a:pt x="135052" y="326548"/>
                    <a:pt x="141016" y="320590"/>
                    <a:pt x="141016" y="313233"/>
                  </a:cubicBezTo>
                  <a:lnTo>
                    <a:pt x="141016" y="31069"/>
                  </a:lnTo>
                  <a:cubicBezTo>
                    <a:pt x="141016" y="28621"/>
                    <a:pt x="143006" y="26630"/>
                    <a:pt x="145454" y="26630"/>
                  </a:cubicBezTo>
                  <a:lnTo>
                    <a:pt x="327858" y="26630"/>
                  </a:lnTo>
                  <a:cubicBezTo>
                    <a:pt x="335210" y="26630"/>
                    <a:pt x="341173" y="20673"/>
                    <a:pt x="341173" y="13315"/>
                  </a:cubicBezTo>
                  <a:cubicBezTo>
                    <a:pt x="341173" y="5957"/>
                    <a:pt x="335210" y="0"/>
                    <a:pt x="327858" y="0"/>
                  </a:cubicBezTo>
                  <a:lnTo>
                    <a:pt x="145454" y="0"/>
                  </a:lnTo>
                  <a:cubicBezTo>
                    <a:pt x="128325" y="0"/>
                    <a:pt x="114386" y="13939"/>
                    <a:pt x="114386" y="31069"/>
                  </a:cubicBezTo>
                  <a:lnTo>
                    <a:pt x="114386" y="132798"/>
                  </a:lnTo>
                  <a:lnTo>
                    <a:pt x="31069" y="132798"/>
                  </a:lnTo>
                  <a:cubicBezTo>
                    <a:pt x="13939" y="132798"/>
                    <a:pt x="0" y="146737"/>
                    <a:pt x="0" y="163867"/>
                  </a:cubicBezTo>
                  <a:lnTo>
                    <a:pt x="0" y="590770"/>
                  </a:lnTo>
                  <a:cubicBezTo>
                    <a:pt x="0" y="629599"/>
                    <a:pt x="31547" y="661188"/>
                    <a:pt x="70355" y="661271"/>
                  </a:cubicBezTo>
                  <a:cubicBezTo>
                    <a:pt x="70432" y="661271"/>
                    <a:pt x="672277" y="661278"/>
                    <a:pt x="672277" y="661278"/>
                  </a:cubicBezTo>
                  <a:cubicBezTo>
                    <a:pt x="679628" y="661278"/>
                    <a:pt x="685592" y="655320"/>
                    <a:pt x="685592" y="647963"/>
                  </a:cubicBezTo>
                  <a:cubicBezTo>
                    <a:pt x="685592" y="640611"/>
                    <a:pt x="679628" y="634648"/>
                    <a:pt x="672270" y="634648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C2B8D504-332A-4165-A272-18E8D175D6C3}"/>
                </a:ext>
              </a:extLst>
            </p:cNvPr>
            <p:cNvSpPr/>
            <p:nvPr/>
          </p:nvSpPr>
          <p:spPr>
            <a:xfrm>
              <a:off x="7021254" y="4649484"/>
              <a:ext cx="349307" cy="243147"/>
            </a:xfrm>
            <a:custGeom>
              <a:avLst/>
              <a:gdLst>
                <a:gd name="connsiteX0" fmla="*/ 318239 w 349307"/>
                <a:gd name="connsiteY0" fmla="*/ 0 h 243147"/>
                <a:gd name="connsiteX1" fmla="*/ 31069 w 349307"/>
                <a:gd name="connsiteY1" fmla="*/ 0 h 243147"/>
                <a:gd name="connsiteX2" fmla="*/ 0 w 349307"/>
                <a:gd name="connsiteY2" fmla="*/ 31069 h 243147"/>
                <a:gd name="connsiteX3" fmla="*/ 0 w 349307"/>
                <a:gd name="connsiteY3" fmla="*/ 178084 h 243147"/>
                <a:gd name="connsiteX4" fmla="*/ 0 w 349307"/>
                <a:gd name="connsiteY4" fmla="*/ 178103 h 243147"/>
                <a:gd name="connsiteX5" fmla="*/ 0 w 349307"/>
                <a:gd name="connsiteY5" fmla="*/ 212078 h 243147"/>
                <a:gd name="connsiteX6" fmla="*/ 31069 w 349307"/>
                <a:gd name="connsiteY6" fmla="*/ 243147 h 243147"/>
                <a:gd name="connsiteX7" fmla="*/ 318239 w 349307"/>
                <a:gd name="connsiteY7" fmla="*/ 243147 h 243147"/>
                <a:gd name="connsiteX8" fmla="*/ 349308 w 349307"/>
                <a:gd name="connsiteY8" fmla="*/ 212078 h 243147"/>
                <a:gd name="connsiteX9" fmla="*/ 349308 w 349307"/>
                <a:gd name="connsiteY9" fmla="*/ 142680 h 243147"/>
                <a:gd name="connsiteX10" fmla="*/ 349308 w 349307"/>
                <a:gd name="connsiteY10" fmla="*/ 142639 h 243147"/>
                <a:gd name="connsiteX11" fmla="*/ 349308 w 349307"/>
                <a:gd name="connsiteY11" fmla="*/ 31069 h 243147"/>
                <a:gd name="connsiteX12" fmla="*/ 318239 w 349307"/>
                <a:gd name="connsiteY12" fmla="*/ 0 h 243147"/>
                <a:gd name="connsiteX13" fmla="*/ 31069 w 349307"/>
                <a:gd name="connsiteY13" fmla="*/ 26630 h 243147"/>
                <a:gd name="connsiteX14" fmla="*/ 318239 w 349307"/>
                <a:gd name="connsiteY14" fmla="*/ 26630 h 243147"/>
                <a:gd name="connsiteX15" fmla="*/ 322678 w 349307"/>
                <a:gd name="connsiteY15" fmla="*/ 31069 h 243147"/>
                <a:gd name="connsiteX16" fmla="*/ 322678 w 349307"/>
                <a:gd name="connsiteY16" fmla="*/ 117228 h 243147"/>
                <a:gd name="connsiteX17" fmla="*/ 259534 w 349307"/>
                <a:gd name="connsiteY17" fmla="*/ 73809 h 243147"/>
                <a:gd name="connsiteX18" fmla="*/ 228064 w 349307"/>
                <a:gd name="connsiteY18" fmla="*/ 76694 h 243147"/>
                <a:gd name="connsiteX19" fmla="*/ 146431 w 349307"/>
                <a:gd name="connsiteY19" fmla="*/ 158326 h 243147"/>
                <a:gd name="connsiteX20" fmla="*/ 108810 w 349307"/>
                <a:gd name="connsiteY20" fmla="*/ 120696 h 243147"/>
                <a:gd name="connsiteX21" fmla="*/ 77331 w 349307"/>
                <a:gd name="connsiteY21" fmla="*/ 117804 h 243147"/>
                <a:gd name="connsiteX22" fmla="*/ 26630 w 349307"/>
                <a:gd name="connsiteY22" fmla="*/ 152666 h 243147"/>
                <a:gd name="connsiteX23" fmla="*/ 26630 w 349307"/>
                <a:gd name="connsiteY23" fmla="*/ 31069 h 243147"/>
                <a:gd name="connsiteX24" fmla="*/ 31069 w 349307"/>
                <a:gd name="connsiteY24" fmla="*/ 26630 h 243147"/>
                <a:gd name="connsiteX25" fmla="*/ 31069 w 349307"/>
                <a:gd name="connsiteY25" fmla="*/ 216517 h 243147"/>
                <a:gd name="connsiteX26" fmla="*/ 26630 w 349307"/>
                <a:gd name="connsiteY26" fmla="*/ 212078 h 243147"/>
                <a:gd name="connsiteX27" fmla="*/ 26630 w 349307"/>
                <a:gd name="connsiteY27" fmla="*/ 184983 h 243147"/>
                <a:gd name="connsiteX28" fmla="*/ 91104 w 349307"/>
                <a:gd name="connsiteY28" fmla="*/ 140656 h 243147"/>
                <a:gd name="connsiteX29" fmla="*/ 166960 w 349307"/>
                <a:gd name="connsiteY29" fmla="*/ 216517 h 243147"/>
                <a:gd name="connsiteX30" fmla="*/ 318239 w 349307"/>
                <a:gd name="connsiteY30" fmla="*/ 216517 h 243147"/>
                <a:gd name="connsiteX31" fmla="*/ 204617 w 349307"/>
                <a:gd name="connsiteY31" fmla="*/ 216517 h 243147"/>
                <a:gd name="connsiteX32" fmla="*/ 165261 w 349307"/>
                <a:gd name="connsiteY32" fmla="*/ 177161 h 243147"/>
                <a:gd name="connsiteX33" fmla="*/ 245760 w 349307"/>
                <a:gd name="connsiteY33" fmla="*/ 96659 h 243147"/>
                <a:gd name="connsiteX34" fmla="*/ 322678 w 349307"/>
                <a:gd name="connsiteY34" fmla="*/ 149545 h 243147"/>
                <a:gd name="connsiteX35" fmla="*/ 322678 w 349307"/>
                <a:gd name="connsiteY35" fmla="*/ 212078 h 243147"/>
                <a:gd name="connsiteX36" fmla="*/ 318239 w 349307"/>
                <a:gd name="connsiteY36" fmla="*/ 216517 h 2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49307" h="243147">
                  <a:moveTo>
                    <a:pt x="318239" y="0"/>
                  </a:moveTo>
                  <a:lnTo>
                    <a:pt x="31069" y="0"/>
                  </a:lnTo>
                  <a:cubicBezTo>
                    <a:pt x="13938" y="0"/>
                    <a:pt x="0" y="13939"/>
                    <a:pt x="0" y="31069"/>
                  </a:cubicBezTo>
                  <a:lnTo>
                    <a:pt x="0" y="178084"/>
                  </a:lnTo>
                  <a:lnTo>
                    <a:pt x="0" y="178103"/>
                  </a:lnTo>
                  <a:lnTo>
                    <a:pt x="0" y="212078"/>
                  </a:lnTo>
                  <a:cubicBezTo>
                    <a:pt x="0" y="229207"/>
                    <a:pt x="13938" y="243147"/>
                    <a:pt x="31069" y="243147"/>
                  </a:cubicBezTo>
                  <a:lnTo>
                    <a:pt x="318239" y="243147"/>
                  </a:lnTo>
                  <a:cubicBezTo>
                    <a:pt x="335375" y="243147"/>
                    <a:pt x="349308" y="229207"/>
                    <a:pt x="349308" y="212078"/>
                  </a:cubicBezTo>
                  <a:lnTo>
                    <a:pt x="349308" y="142680"/>
                  </a:lnTo>
                  <a:cubicBezTo>
                    <a:pt x="349308" y="142666"/>
                    <a:pt x="349308" y="142653"/>
                    <a:pt x="349308" y="142639"/>
                  </a:cubicBezTo>
                  <a:lnTo>
                    <a:pt x="349308" y="31069"/>
                  </a:lnTo>
                  <a:cubicBezTo>
                    <a:pt x="349308" y="13939"/>
                    <a:pt x="335375" y="0"/>
                    <a:pt x="318239" y="0"/>
                  </a:cubicBezTo>
                  <a:close/>
                  <a:moveTo>
                    <a:pt x="31069" y="26630"/>
                  </a:moveTo>
                  <a:lnTo>
                    <a:pt x="318239" y="26630"/>
                  </a:lnTo>
                  <a:cubicBezTo>
                    <a:pt x="320686" y="26630"/>
                    <a:pt x="322678" y="28621"/>
                    <a:pt x="322678" y="31069"/>
                  </a:cubicBezTo>
                  <a:lnTo>
                    <a:pt x="322678" y="117228"/>
                  </a:lnTo>
                  <a:lnTo>
                    <a:pt x="259534" y="73809"/>
                  </a:lnTo>
                  <a:cubicBezTo>
                    <a:pt x="249721" y="67061"/>
                    <a:pt x="236482" y="68275"/>
                    <a:pt x="228064" y="76694"/>
                  </a:cubicBezTo>
                  <a:lnTo>
                    <a:pt x="146431" y="158326"/>
                  </a:lnTo>
                  <a:lnTo>
                    <a:pt x="108810" y="120696"/>
                  </a:lnTo>
                  <a:cubicBezTo>
                    <a:pt x="100384" y="112277"/>
                    <a:pt x="87152" y="111057"/>
                    <a:pt x="77331" y="117804"/>
                  </a:cubicBezTo>
                  <a:lnTo>
                    <a:pt x="26630" y="152666"/>
                  </a:lnTo>
                  <a:lnTo>
                    <a:pt x="26630" y="31069"/>
                  </a:lnTo>
                  <a:cubicBezTo>
                    <a:pt x="26630" y="28621"/>
                    <a:pt x="28620" y="26630"/>
                    <a:pt x="31069" y="26630"/>
                  </a:cubicBezTo>
                  <a:close/>
                  <a:moveTo>
                    <a:pt x="31069" y="216517"/>
                  </a:moveTo>
                  <a:cubicBezTo>
                    <a:pt x="28628" y="216517"/>
                    <a:pt x="26630" y="214527"/>
                    <a:pt x="26630" y="212078"/>
                  </a:cubicBezTo>
                  <a:lnTo>
                    <a:pt x="26630" y="184983"/>
                  </a:lnTo>
                  <a:lnTo>
                    <a:pt x="91104" y="140656"/>
                  </a:lnTo>
                  <a:lnTo>
                    <a:pt x="166960" y="216517"/>
                  </a:lnTo>
                  <a:close/>
                  <a:moveTo>
                    <a:pt x="318239" y="216517"/>
                  </a:moveTo>
                  <a:lnTo>
                    <a:pt x="204617" y="216517"/>
                  </a:lnTo>
                  <a:lnTo>
                    <a:pt x="165261" y="177161"/>
                  </a:lnTo>
                  <a:lnTo>
                    <a:pt x="245760" y="96659"/>
                  </a:lnTo>
                  <a:lnTo>
                    <a:pt x="322678" y="149545"/>
                  </a:lnTo>
                  <a:lnTo>
                    <a:pt x="322678" y="212078"/>
                  </a:lnTo>
                  <a:cubicBezTo>
                    <a:pt x="322678" y="214527"/>
                    <a:pt x="320686" y="216517"/>
                    <a:pt x="318239" y="216517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C5D7A3F0-7EBC-4300-9773-5955008C0751}"/>
                </a:ext>
              </a:extLst>
            </p:cNvPr>
            <p:cNvSpPr/>
            <p:nvPr/>
          </p:nvSpPr>
          <p:spPr>
            <a:xfrm>
              <a:off x="7021254" y="4951065"/>
              <a:ext cx="610409" cy="26630"/>
            </a:xfrm>
            <a:custGeom>
              <a:avLst/>
              <a:gdLst>
                <a:gd name="connsiteX0" fmla="*/ 0 w 610409"/>
                <a:gd name="connsiteY0" fmla="*/ 13315 h 26630"/>
                <a:gd name="connsiteX1" fmla="*/ 13315 w 610409"/>
                <a:gd name="connsiteY1" fmla="*/ 26630 h 26630"/>
                <a:gd name="connsiteX2" fmla="*/ 597094 w 610409"/>
                <a:gd name="connsiteY2" fmla="*/ 26630 h 26630"/>
                <a:gd name="connsiteX3" fmla="*/ 610409 w 610409"/>
                <a:gd name="connsiteY3" fmla="*/ 13315 h 26630"/>
                <a:gd name="connsiteX4" fmla="*/ 597094 w 610409"/>
                <a:gd name="connsiteY4" fmla="*/ 0 h 26630"/>
                <a:gd name="connsiteX5" fmla="*/ 13315 w 610409"/>
                <a:gd name="connsiteY5" fmla="*/ 0 h 26630"/>
                <a:gd name="connsiteX6" fmla="*/ 0 w 610409"/>
                <a:gd name="connsiteY6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409" h="26630">
                  <a:moveTo>
                    <a:pt x="0" y="13315"/>
                  </a:moveTo>
                  <a:cubicBezTo>
                    <a:pt x="0" y="20674"/>
                    <a:pt x="5963" y="26630"/>
                    <a:pt x="13315" y="26630"/>
                  </a:cubicBezTo>
                  <a:lnTo>
                    <a:pt x="597094" y="26630"/>
                  </a:lnTo>
                  <a:cubicBezTo>
                    <a:pt x="604446" y="26630"/>
                    <a:pt x="610409" y="20674"/>
                    <a:pt x="610409" y="13315"/>
                  </a:cubicBezTo>
                  <a:cubicBezTo>
                    <a:pt x="610409" y="5963"/>
                    <a:pt x="604446" y="0"/>
                    <a:pt x="597094" y="0"/>
                  </a:cubicBezTo>
                  <a:lnTo>
                    <a:pt x="13315" y="0"/>
                  </a:lnTo>
                  <a:cubicBezTo>
                    <a:pt x="5963" y="0"/>
                    <a:pt x="0" y="5963"/>
                    <a:pt x="0" y="13315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E9C59A6D-9852-4B06-B7C2-E516E780A753}"/>
                </a:ext>
              </a:extLst>
            </p:cNvPr>
            <p:cNvSpPr/>
            <p:nvPr/>
          </p:nvSpPr>
          <p:spPr>
            <a:xfrm>
              <a:off x="7021254" y="5002675"/>
              <a:ext cx="610409" cy="26630"/>
            </a:xfrm>
            <a:custGeom>
              <a:avLst/>
              <a:gdLst>
                <a:gd name="connsiteX0" fmla="*/ 597094 w 610409"/>
                <a:gd name="connsiteY0" fmla="*/ 0 h 26630"/>
                <a:gd name="connsiteX1" fmla="*/ 13315 w 610409"/>
                <a:gd name="connsiteY1" fmla="*/ 0 h 26630"/>
                <a:gd name="connsiteX2" fmla="*/ 0 w 610409"/>
                <a:gd name="connsiteY2" fmla="*/ 13315 h 26630"/>
                <a:gd name="connsiteX3" fmla="*/ 13315 w 610409"/>
                <a:gd name="connsiteY3" fmla="*/ 26630 h 26630"/>
                <a:gd name="connsiteX4" fmla="*/ 597094 w 610409"/>
                <a:gd name="connsiteY4" fmla="*/ 26630 h 26630"/>
                <a:gd name="connsiteX5" fmla="*/ 610409 w 610409"/>
                <a:gd name="connsiteY5" fmla="*/ 13315 h 26630"/>
                <a:gd name="connsiteX6" fmla="*/ 597094 w 610409"/>
                <a:gd name="connsiteY6" fmla="*/ 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409" h="26630">
                  <a:moveTo>
                    <a:pt x="597094" y="0"/>
                  </a:moveTo>
                  <a:lnTo>
                    <a:pt x="13315" y="0"/>
                  </a:lnTo>
                  <a:cubicBezTo>
                    <a:pt x="5963" y="0"/>
                    <a:pt x="0" y="5965"/>
                    <a:pt x="0" y="13315"/>
                  </a:cubicBezTo>
                  <a:cubicBezTo>
                    <a:pt x="0" y="20674"/>
                    <a:pt x="5963" y="26630"/>
                    <a:pt x="13315" y="26630"/>
                  </a:cubicBezTo>
                  <a:lnTo>
                    <a:pt x="597094" y="26630"/>
                  </a:lnTo>
                  <a:cubicBezTo>
                    <a:pt x="604446" y="26630"/>
                    <a:pt x="610409" y="20674"/>
                    <a:pt x="610409" y="13315"/>
                  </a:cubicBezTo>
                  <a:cubicBezTo>
                    <a:pt x="610409" y="5965"/>
                    <a:pt x="604446" y="0"/>
                    <a:pt x="597094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C3144D09-B352-4080-BC5A-699C18B42BBF}"/>
                </a:ext>
              </a:extLst>
            </p:cNvPr>
            <p:cNvSpPr/>
            <p:nvPr/>
          </p:nvSpPr>
          <p:spPr>
            <a:xfrm>
              <a:off x="7021254" y="5054286"/>
              <a:ext cx="610409" cy="26630"/>
            </a:xfrm>
            <a:custGeom>
              <a:avLst/>
              <a:gdLst>
                <a:gd name="connsiteX0" fmla="*/ 610409 w 610409"/>
                <a:gd name="connsiteY0" fmla="*/ 13315 h 26630"/>
                <a:gd name="connsiteX1" fmla="*/ 597094 w 610409"/>
                <a:gd name="connsiteY1" fmla="*/ 0 h 26630"/>
                <a:gd name="connsiteX2" fmla="*/ 13315 w 610409"/>
                <a:gd name="connsiteY2" fmla="*/ 0 h 26630"/>
                <a:gd name="connsiteX3" fmla="*/ 0 w 610409"/>
                <a:gd name="connsiteY3" fmla="*/ 13315 h 26630"/>
                <a:gd name="connsiteX4" fmla="*/ 13315 w 610409"/>
                <a:gd name="connsiteY4" fmla="*/ 26630 h 26630"/>
                <a:gd name="connsiteX5" fmla="*/ 597094 w 610409"/>
                <a:gd name="connsiteY5" fmla="*/ 26630 h 26630"/>
                <a:gd name="connsiteX6" fmla="*/ 610409 w 610409"/>
                <a:gd name="connsiteY6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409" h="26630">
                  <a:moveTo>
                    <a:pt x="610409" y="13315"/>
                  </a:moveTo>
                  <a:cubicBezTo>
                    <a:pt x="610409" y="5956"/>
                    <a:pt x="604446" y="0"/>
                    <a:pt x="597094" y="0"/>
                  </a:cubicBezTo>
                  <a:lnTo>
                    <a:pt x="13315" y="0"/>
                  </a:lnTo>
                  <a:cubicBezTo>
                    <a:pt x="5963" y="0"/>
                    <a:pt x="0" y="5956"/>
                    <a:pt x="0" y="13315"/>
                  </a:cubicBezTo>
                  <a:cubicBezTo>
                    <a:pt x="0" y="20672"/>
                    <a:pt x="5963" y="26630"/>
                    <a:pt x="13315" y="26630"/>
                  </a:cubicBezTo>
                  <a:lnTo>
                    <a:pt x="597094" y="26630"/>
                  </a:lnTo>
                  <a:cubicBezTo>
                    <a:pt x="604446" y="26630"/>
                    <a:pt x="610409" y="20665"/>
                    <a:pt x="610409" y="13315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E1245062-A1FF-4581-9397-89059F562214}"/>
                </a:ext>
              </a:extLst>
            </p:cNvPr>
            <p:cNvSpPr/>
            <p:nvPr/>
          </p:nvSpPr>
          <p:spPr>
            <a:xfrm>
              <a:off x="7463565" y="5105896"/>
              <a:ext cx="64571" cy="26630"/>
            </a:xfrm>
            <a:custGeom>
              <a:avLst/>
              <a:gdLst>
                <a:gd name="connsiteX0" fmla="*/ 51256 w 64571"/>
                <a:gd name="connsiteY0" fmla="*/ 0 h 26630"/>
                <a:gd name="connsiteX1" fmla="*/ 13315 w 64571"/>
                <a:gd name="connsiteY1" fmla="*/ 0 h 26630"/>
                <a:gd name="connsiteX2" fmla="*/ 0 w 64571"/>
                <a:gd name="connsiteY2" fmla="*/ 13315 h 26630"/>
                <a:gd name="connsiteX3" fmla="*/ 13315 w 64571"/>
                <a:gd name="connsiteY3" fmla="*/ 26630 h 26630"/>
                <a:gd name="connsiteX4" fmla="*/ 51256 w 64571"/>
                <a:gd name="connsiteY4" fmla="*/ 26630 h 26630"/>
                <a:gd name="connsiteX5" fmla="*/ 64571 w 64571"/>
                <a:gd name="connsiteY5" fmla="*/ 13315 h 26630"/>
                <a:gd name="connsiteX6" fmla="*/ 51256 w 64571"/>
                <a:gd name="connsiteY6" fmla="*/ 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71" h="26630">
                  <a:moveTo>
                    <a:pt x="51256" y="0"/>
                  </a:moveTo>
                  <a:lnTo>
                    <a:pt x="13315" y="0"/>
                  </a:lnTo>
                  <a:cubicBezTo>
                    <a:pt x="5965" y="0"/>
                    <a:pt x="0" y="5956"/>
                    <a:pt x="0" y="13315"/>
                  </a:cubicBezTo>
                  <a:cubicBezTo>
                    <a:pt x="0" y="20674"/>
                    <a:pt x="5965" y="26630"/>
                    <a:pt x="13315" y="26630"/>
                  </a:cubicBezTo>
                  <a:lnTo>
                    <a:pt x="51256" y="26630"/>
                  </a:lnTo>
                  <a:cubicBezTo>
                    <a:pt x="58615" y="26630"/>
                    <a:pt x="64571" y="20674"/>
                    <a:pt x="64571" y="13315"/>
                  </a:cubicBezTo>
                  <a:cubicBezTo>
                    <a:pt x="64571" y="5956"/>
                    <a:pt x="58615" y="0"/>
                    <a:pt x="51256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480C88BA-37B5-476F-9D9C-C0434D848CAB}"/>
                </a:ext>
              </a:extLst>
            </p:cNvPr>
            <p:cNvSpPr/>
            <p:nvPr/>
          </p:nvSpPr>
          <p:spPr>
            <a:xfrm>
              <a:off x="7021254" y="5105896"/>
              <a:ext cx="416347" cy="26630"/>
            </a:xfrm>
            <a:custGeom>
              <a:avLst/>
              <a:gdLst>
                <a:gd name="connsiteX0" fmla="*/ 13315 w 416347"/>
                <a:gd name="connsiteY0" fmla="*/ 0 h 26630"/>
                <a:gd name="connsiteX1" fmla="*/ 0 w 416347"/>
                <a:gd name="connsiteY1" fmla="*/ 13315 h 26630"/>
                <a:gd name="connsiteX2" fmla="*/ 13315 w 416347"/>
                <a:gd name="connsiteY2" fmla="*/ 26630 h 26630"/>
                <a:gd name="connsiteX3" fmla="*/ 403032 w 416347"/>
                <a:gd name="connsiteY3" fmla="*/ 26630 h 26630"/>
                <a:gd name="connsiteX4" fmla="*/ 416347 w 416347"/>
                <a:gd name="connsiteY4" fmla="*/ 13315 h 26630"/>
                <a:gd name="connsiteX5" fmla="*/ 403032 w 416347"/>
                <a:gd name="connsiteY5" fmla="*/ 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347" h="26630">
                  <a:moveTo>
                    <a:pt x="13315" y="0"/>
                  </a:moveTo>
                  <a:cubicBezTo>
                    <a:pt x="5963" y="0"/>
                    <a:pt x="0" y="5956"/>
                    <a:pt x="0" y="13315"/>
                  </a:cubicBezTo>
                  <a:cubicBezTo>
                    <a:pt x="0" y="20674"/>
                    <a:pt x="5963" y="26630"/>
                    <a:pt x="13315" y="26630"/>
                  </a:cubicBezTo>
                  <a:lnTo>
                    <a:pt x="403032" y="26630"/>
                  </a:lnTo>
                  <a:cubicBezTo>
                    <a:pt x="410384" y="26630"/>
                    <a:pt x="416347" y="20674"/>
                    <a:pt x="416347" y="13315"/>
                  </a:cubicBezTo>
                  <a:cubicBezTo>
                    <a:pt x="416347" y="5956"/>
                    <a:pt x="410384" y="0"/>
                    <a:pt x="403032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BAC9F3B2-4244-4427-99A5-084F299F159F}"/>
                </a:ext>
              </a:extLst>
            </p:cNvPr>
            <p:cNvSpPr/>
            <p:nvPr/>
          </p:nvSpPr>
          <p:spPr>
            <a:xfrm>
              <a:off x="7410970" y="4649484"/>
              <a:ext cx="252973" cy="96091"/>
            </a:xfrm>
            <a:custGeom>
              <a:avLst/>
              <a:gdLst>
                <a:gd name="connsiteX0" fmla="*/ 31069 w 252973"/>
                <a:gd name="connsiteY0" fmla="*/ 96091 h 96091"/>
                <a:gd name="connsiteX1" fmla="*/ 221905 w 252973"/>
                <a:gd name="connsiteY1" fmla="*/ 96091 h 96091"/>
                <a:gd name="connsiteX2" fmla="*/ 252974 w 252973"/>
                <a:gd name="connsiteY2" fmla="*/ 65022 h 96091"/>
                <a:gd name="connsiteX3" fmla="*/ 252974 w 252973"/>
                <a:gd name="connsiteY3" fmla="*/ 31069 h 96091"/>
                <a:gd name="connsiteX4" fmla="*/ 221905 w 252973"/>
                <a:gd name="connsiteY4" fmla="*/ 0 h 96091"/>
                <a:gd name="connsiteX5" fmla="*/ 31069 w 252973"/>
                <a:gd name="connsiteY5" fmla="*/ 0 h 96091"/>
                <a:gd name="connsiteX6" fmla="*/ 0 w 252973"/>
                <a:gd name="connsiteY6" fmla="*/ 31069 h 96091"/>
                <a:gd name="connsiteX7" fmla="*/ 0 w 252973"/>
                <a:gd name="connsiteY7" fmla="*/ 65022 h 96091"/>
                <a:gd name="connsiteX8" fmla="*/ 31069 w 252973"/>
                <a:gd name="connsiteY8" fmla="*/ 96091 h 96091"/>
                <a:gd name="connsiteX9" fmla="*/ 26630 w 252973"/>
                <a:gd name="connsiteY9" fmla="*/ 31069 h 96091"/>
                <a:gd name="connsiteX10" fmla="*/ 31069 w 252973"/>
                <a:gd name="connsiteY10" fmla="*/ 26630 h 96091"/>
                <a:gd name="connsiteX11" fmla="*/ 221905 w 252973"/>
                <a:gd name="connsiteY11" fmla="*/ 26630 h 96091"/>
                <a:gd name="connsiteX12" fmla="*/ 226343 w 252973"/>
                <a:gd name="connsiteY12" fmla="*/ 31069 h 96091"/>
                <a:gd name="connsiteX13" fmla="*/ 226343 w 252973"/>
                <a:gd name="connsiteY13" fmla="*/ 65022 h 96091"/>
                <a:gd name="connsiteX14" fmla="*/ 221905 w 252973"/>
                <a:gd name="connsiteY14" fmla="*/ 69461 h 96091"/>
                <a:gd name="connsiteX15" fmla="*/ 31069 w 252973"/>
                <a:gd name="connsiteY15" fmla="*/ 69461 h 96091"/>
                <a:gd name="connsiteX16" fmla="*/ 26630 w 252973"/>
                <a:gd name="connsiteY16" fmla="*/ 65022 h 9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2973" h="96091">
                  <a:moveTo>
                    <a:pt x="31069" y="96091"/>
                  </a:moveTo>
                  <a:lnTo>
                    <a:pt x="221905" y="96091"/>
                  </a:lnTo>
                  <a:cubicBezTo>
                    <a:pt x="239042" y="96091"/>
                    <a:pt x="252974" y="82152"/>
                    <a:pt x="252974" y="65022"/>
                  </a:cubicBezTo>
                  <a:lnTo>
                    <a:pt x="252974" y="31069"/>
                  </a:lnTo>
                  <a:cubicBezTo>
                    <a:pt x="252974" y="13939"/>
                    <a:pt x="239042" y="0"/>
                    <a:pt x="221905" y="0"/>
                  </a:cubicBezTo>
                  <a:lnTo>
                    <a:pt x="31069" y="0"/>
                  </a:lnTo>
                  <a:cubicBezTo>
                    <a:pt x="13940" y="0"/>
                    <a:pt x="0" y="13939"/>
                    <a:pt x="0" y="31069"/>
                  </a:cubicBezTo>
                  <a:lnTo>
                    <a:pt x="0" y="65022"/>
                  </a:lnTo>
                  <a:cubicBezTo>
                    <a:pt x="0" y="82152"/>
                    <a:pt x="13940" y="96091"/>
                    <a:pt x="31069" y="96091"/>
                  </a:cubicBezTo>
                  <a:close/>
                  <a:moveTo>
                    <a:pt x="26630" y="31069"/>
                  </a:moveTo>
                  <a:cubicBezTo>
                    <a:pt x="26630" y="28621"/>
                    <a:pt x="28620" y="26630"/>
                    <a:pt x="31069" y="26630"/>
                  </a:cubicBezTo>
                  <a:lnTo>
                    <a:pt x="221905" y="26630"/>
                  </a:lnTo>
                  <a:cubicBezTo>
                    <a:pt x="224353" y="26630"/>
                    <a:pt x="226343" y="28621"/>
                    <a:pt x="226343" y="31069"/>
                  </a:cubicBezTo>
                  <a:lnTo>
                    <a:pt x="226343" y="65022"/>
                  </a:lnTo>
                  <a:cubicBezTo>
                    <a:pt x="226343" y="67470"/>
                    <a:pt x="224353" y="69461"/>
                    <a:pt x="221905" y="69461"/>
                  </a:cubicBezTo>
                  <a:lnTo>
                    <a:pt x="31069" y="69461"/>
                  </a:lnTo>
                  <a:cubicBezTo>
                    <a:pt x="28620" y="69461"/>
                    <a:pt x="26630" y="67470"/>
                    <a:pt x="26630" y="65022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35D9EA16-183C-44AE-8D8C-18EC812AD9D5}"/>
                </a:ext>
              </a:extLst>
            </p:cNvPr>
            <p:cNvSpPr/>
            <p:nvPr/>
          </p:nvSpPr>
          <p:spPr>
            <a:xfrm>
              <a:off x="7410970" y="4757740"/>
              <a:ext cx="252973" cy="134891"/>
            </a:xfrm>
            <a:custGeom>
              <a:avLst/>
              <a:gdLst>
                <a:gd name="connsiteX0" fmla="*/ 0 w 252973"/>
                <a:gd name="connsiteY0" fmla="*/ 103823 h 134891"/>
                <a:gd name="connsiteX1" fmla="*/ 31069 w 252973"/>
                <a:gd name="connsiteY1" fmla="*/ 134891 h 134891"/>
                <a:gd name="connsiteX2" fmla="*/ 221905 w 252973"/>
                <a:gd name="connsiteY2" fmla="*/ 134891 h 134891"/>
                <a:gd name="connsiteX3" fmla="*/ 252974 w 252973"/>
                <a:gd name="connsiteY3" fmla="*/ 103823 h 134891"/>
                <a:gd name="connsiteX4" fmla="*/ 252974 w 252973"/>
                <a:gd name="connsiteY4" fmla="*/ 31069 h 134891"/>
                <a:gd name="connsiteX5" fmla="*/ 221905 w 252973"/>
                <a:gd name="connsiteY5" fmla="*/ 0 h 134891"/>
                <a:gd name="connsiteX6" fmla="*/ 31069 w 252973"/>
                <a:gd name="connsiteY6" fmla="*/ 0 h 134891"/>
                <a:gd name="connsiteX7" fmla="*/ 0 w 252973"/>
                <a:gd name="connsiteY7" fmla="*/ 31069 h 134891"/>
                <a:gd name="connsiteX8" fmla="*/ 26630 w 252973"/>
                <a:gd name="connsiteY8" fmla="*/ 31074 h 134891"/>
                <a:gd name="connsiteX9" fmla="*/ 31069 w 252973"/>
                <a:gd name="connsiteY9" fmla="*/ 26636 h 134891"/>
                <a:gd name="connsiteX10" fmla="*/ 221905 w 252973"/>
                <a:gd name="connsiteY10" fmla="*/ 26636 h 134891"/>
                <a:gd name="connsiteX11" fmla="*/ 226343 w 252973"/>
                <a:gd name="connsiteY11" fmla="*/ 31074 h 134891"/>
                <a:gd name="connsiteX12" fmla="*/ 226343 w 252973"/>
                <a:gd name="connsiteY12" fmla="*/ 103823 h 134891"/>
                <a:gd name="connsiteX13" fmla="*/ 221905 w 252973"/>
                <a:gd name="connsiteY13" fmla="*/ 108261 h 134891"/>
                <a:gd name="connsiteX14" fmla="*/ 31069 w 252973"/>
                <a:gd name="connsiteY14" fmla="*/ 108261 h 134891"/>
                <a:gd name="connsiteX15" fmla="*/ 26630 w 252973"/>
                <a:gd name="connsiteY15" fmla="*/ 103823 h 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73" h="134891">
                  <a:moveTo>
                    <a:pt x="0" y="103823"/>
                  </a:moveTo>
                  <a:cubicBezTo>
                    <a:pt x="0" y="120951"/>
                    <a:pt x="13940" y="134891"/>
                    <a:pt x="31069" y="134891"/>
                  </a:cubicBezTo>
                  <a:lnTo>
                    <a:pt x="221905" y="134891"/>
                  </a:lnTo>
                  <a:cubicBezTo>
                    <a:pt x="239042" y="134891"/>
                    <a:pt x="252974" y="120951"/>
                    <a:pt x="252974" y="103823"/>
                  </a:cubicBezTo>
                  <a:lnTo>
                    <a:pt x="252974" y="31069"/>
                  </a:lnTo>
                  <a:cubicBezTo>
                    <a:pt x="252974" y="13938"/>
                    <a:pt x="239042" y="0"/>
                    <a:pt x="221905" y="0"/>
                  </a:cubicBezTo>
                  <a:lnTo>
                    <a:pt x="31069" y="0"/>
                  </a:lnTo>
                  <a:cubicBezTo>
                    <a:pt x="13940" y="0"/>
                    <a:pt x="0" y="13938"/>
                    <a:pt x="0" y="31069"/>
                  </a:cubicBezTo>
                  <a:close/>
                  <a:moveTo>
                    <a:pt x="26630" y="31074"/>
                  </a:moveTo>
                  <a:cubicBezTo>
                    <a:pt x="26630" y="28628"/>
                    <a:pt x="28620" y="26636"/>
                    <a:pt x="31069" y="26636"/>
                  </a:cubicBezTo>
                  <a:lnTo>
                    <a:pt x="221905" y="26636"/>
                  </a:lnTo>
                  <a:cubicBezTo>
                    <a:pt x="224353" y="26636"/>
                    <a:pt x="226343" y="28628"/>
                    <a:pt x="226343" y="31074"/>
                  </a:cubicBezTo>
                  <a:lnTo>
                    <a:pt x="226343" y="103823"/>
                  </a:lnTo>
                  <a:cubicBezTo>
                    <a:pt x="226343" y="106271"/>
                    <a:pt x="224353" y="108261"/>
                    <a:pt x="221905" y="108261"/>
                  </a:cubicBezTo>
                  <a:lnTo>
                    <a:pt x="31069" y="108261"/>
                  </a:lnTo>
                  <a:cubicBezTo>
                    <a:pt x="28620" y="108261"/>
                    <a:pt x="26630" y="106271"/>
                    <a:pt x="26630" y="103823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A1317C06-5383-4C1E-B399-B561C6797CC0}"/>
              </a:ext>
            </a:extLst>
          </p:cNvPr>
          <p:cNvSpPr/>
          <p:nvPr/>
        </p:nvSpPr>
        <p:spPr>
          <a:xfrm rot="16200000">
            <a:off x="1824863" y="1866772"/>
            <a:ext cx="107448" cy="896108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0F10C70-7DCF-4727-81C2-D72D2A14E027}"/>
              </a:ext>
            </a:extLst>
          </p:cNvPr>
          <p:cNvSpPr txBox="1"/>
          <p:nvPr/>
        </p:nvSpPr>
        <p:spPr>
          <a:xfrm>
            <a:off x="1403457" y="1962842"/>
            <a:ext cx="8272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sz="2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BC9E6816-4D82-4309-8B3A-0EB4576609F6}"/>
              </a:ext>
            </a:extLst>
          </p:cNvPr>
          <p:cNvSpPr txBox="1"/>
          <p:nvPr/>
        </p:nvSpPr>
        <p:spPr>
          <a:xfrm>
            <a:off x="1398415" y="2593402"/>
            <a:ext cx="2145455" cy="12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在这里输入您的内容，在这里输入您的内容，在这里输入您的内容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在这里输入您的内容。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5814222-7567-4E22-B2B2-908834DCF3C6}"/>
              </a:ext>
            </a:extLst>
          </p:cNvPr>
          <p:cNvSpPr/>
          <p:nvPr/>
        </p:nvSpPr>
        <p:spPr>
          <a:xfrm>
            <a:off x="1487489" y="4106980"/>
            <a:ext cx="864000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1E0B55-5753-48C6-85F0-67CEA6B095F7}"/>
              </a:ext>
            </a:extLst>
          </p:cNvPr>
          <p:cNvSpPr txBox="1"/>
          <p:nvPr/>
        </p:nvSpPr>
        <p:spPr>
          <a:xfrm>
            <a:off x="2461977" y="1670072"/>
            <a:ext cx="107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1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accent1">
                  <a:alpha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C5797C85-A84A-4DFD-A5E5-1CB2AC98B454}"/>
              </a:ext>
            </a:extLst>
          </p:cNvPr>
          <p:cNvSpPr/>
          <p:nvPr/>
        </p:nvSpPr>
        <p:spPr>
          <a:xfrm rot="16200000">
            <a:off x="5449720" y="1866772"/>
            <a:ext cx="107448" cy="896108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8E083C4D-1571-4C30-9014-B1E4521A0D77}"/>
              </a:ext>
            </a:extLst>
          </p:cNvPr>
          <p:cNvSpPr txBox="1"/>
          <p:nvPr/>
        </p:nvSpPr>
        <p:spPr>
          <a:xfrm>
            <a:off x="5028314" y="1962842"/>
            <a:ext cx="8272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sz="2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C4C37B76-259D-406A-ADA3-F48A0ABB0814}"/>
              </a:ext>
            </a:extLst>
          </p:cNvPr>
          <p:cNvSpPr txBox="1"/>
          <p:nvPr/>
        </p:nvSpPr>
        <p:spPr>
          <a:xfrm>
            <a:off x="5023272" y="2593402"/>
            <a:ext cx="2145455" cy="12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在这里输入您的内容，在这里输入您的内容，在这里输入您的内容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在这里输入您的内容。</a:t>
            </a:r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0460CA1E-AC7B-4938-A554-8D06963CBE53}"/>
              </a:ext>
            </a:extLst>
          </p:cNvPr>
          <p:cNvSpPr/>
          <p:nvPr/>
        </p:nvSpPr>
        <p:spPr>
          <a:xfrm>
            <a:off x="5112346" y="4106980"/>
            <a:ext cx="864000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1E02371A-1CA6-4A48-AF14-940956A19FE6}"/>
              </a:ext>
            </a:extLst>
          </p:cNvPr>
          <p:cNvSpPr txBox="1"/>
          <p:nvPr/>
        </p:nvSpPr>
        <p:spPr>
          <a:xfrm>
            <a:off x="6086834" y="1670072"/>
            <a:ext cx="107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1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accent1">
                  <a:alpha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8BC56DCF-327F-46FA-BDBD-747A4ABBEE97}"/>
              </a:ext>
            </a:extLst>
          </p:cNvPr>
          <p:cNvSpPr/>
          <p:nvPr/>
        </p:nvSpPr>
        <p:spPr>
          <a:xfrm rot="16200000">
            <a:off x="9069536" y="1866772"/>
            <a:ext cx="107448" cy="896108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F47C0366-CA4B-49BD-9777-6E8381596D4B}"/>
              </a:ext>
            </a:extLst>
          </p:cNvPr>
          <p:cNvSpPr txBox="1"/>
          <p:nvPr/>
        </p:nvSpPr>
        <p:spPr>
          <a:xfrm>
            <a:off x="8648130" y="1962842"/>
            <a:ext cx="8272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sz="2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A7B2FFF3-F841-4791-A179-44067F321037}"/>
              </a:ext>
            </a:extLst>
          </p:cNvPr>
          <p:cNvSpPr txBox="1"/>
          <p:nvPr/>
        </p:nvSpPr>
        <p:spPr>
          <a:xfrm>
            <a:off x="8643088" y="2593402"/>
            <a:ext cx="2145455" cy="12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在这里输入您的内容，在这里输入您的内容，在这里输入您的内容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在这里输入您的内容。</a:t>
            </a:r>
          </a:p>
        </p:txBody>
      </p:sp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6C6C3E60-523A-47DD-9DEE-23A53F93CE55}"/>
              </a:ext>
            </a:extLst>
          </p:cNvPr>
          <p:cNvSpPr/>
          <p:nvPr/>
        </p:nvSpPr>
        <p:spPr>
          <a:xfrm>
            <a:off x="8732162" y="4106980"/>
            <a:ext cx="864000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2497D8AE-A104-45FD-947F-26464FA95094}"/>
              </a:ext>
            </a:extLst>
          </p:cNvPr>
          <p:cNvSpPr txBox="1"/>
          <p:nvPr/>
        </p:nvSpPr>
        <p:spPr>
          <a:xfrm>
            <a:off x="9706650" y="1670072"/>
            <a:ext cx="107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1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accent1">
                  <a:alpha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6" name="矩形: 圆角 185">
            <a:extLst>
              <a:ext uri="{FF2B5EF4-FFF2-40B4-BE49-F238E27FC236}">
                <a16:creationId xmlns:a16="http://schemas.microsoft.com/office/drawing/2014/main" id="{4AF74EA0-8E59-444E-9B2A-3B5FF404806D}"/>
              </a:ext>
            </a:extLst>
          </p:cNvPr>
          <p:cNvSpPr/>
          <p:nvPr/>
        </p:nvSpPr>
        <p:spPr>
          <a:xfrm flipH="1">
            <a:off x="11240436" y="6325520"/>
            <a:ext cx="900000" cy="18000"/>
          </a:xfrm>
          <a:prstGeom prst="roundRect">
            <a:avLst>
              <a:gd name="adj" fmla="val 50000"/>
            </a:avLst>
          </a:prstGeom>
          <a:gradFill>
            <a:gsLst>
              <a:gs pos="27000">
                <a:schemeClr val="accent1">
                  <a:alpha val="0"/>
                </a:schemeClr>
              </a:gs>
              <a:gs pos="59000">
                <a:schemeClr val="accent1">
                  <a:alpha val="15000"/>
                </a:schemeClr>
              </a:gs>
              <a:gs pos="96000">
                <a:schemeClr val="accent2">
                  <a:alpha val="24000"/>
                </a:schemeClr>
              </a:gs>
            </a:gsLst>
            <a:lin ang="0" scaled="0"/>
          </a:gra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7" name="矩形: 圆角 186">
            <a:extLst>
              <a:ext uri="{FF2B5EF4-FFF2-40B4-BE49-F238E27FC236}">
                <a16:creationId xmlns:a16="http://schemas.microsoft.com/office/drawing/2014/main" id="{6A9C5B73-B61C-4BBD-89FD-C71E94E35A61}"/>
              </a:ext>
            </a:extLst>
          </p:cNvPr>
          <p:cNvSpPr/>
          <p:nvPr/>
        </p:nvSpPr>
        <p:spPr>
          <a:xfrm flipH="1">
            <a:off x="11058552" y="5346560"/>
            <a:ext cx="900000" cy="18000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accent1">
                  <a:alpha val="0"/>
                </a:schemeClr>
              </a:gs>
              <a:gs pos="64000">
                <a:schemeClr val="accent1">
                  <a:alpha val="15000"/>
                </a:schemeClr>
              </a:gs>
              <a:gs pos="96000">
                <a:schemeClr val="accent2">
                  <a:alpha val="24000"/>
                </a:schemeClr>
              </a:gs>
            </a:gsLst>
            <a:lin ang="0" scaled="0"/>
          </a:gra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标题 50">
            <a:extLst>
              <a:ext uri="{FF2B5EF4-FFF2-40B4-BE49-F238E27FC236}">
                <a16:creationId xmlns:a16="http://schemas.microsoft.com/office/drawing/2014/main" id="{591D19ED-334B-42B7-A7DE-E530A9BB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81" y="370194"/>
            <a:ext cx="1835239" cy="315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多栏文字页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6DA41F1-F281-46F6-B525-3AF93857EE6C}"/>
              </a:ext>
            </a:extLst>
          </p:cNvPr>
          <p:cNvSpPr txBox="1">
            <a:spLocks/>
          </p:cNvSpPr>
          <p:nvPr/>
        </p:nvSpPr>
        <p:spPr>
          <a:xfrm>
            <a:off x="1052174" y="843494"/>
            <a:ext cx="2079646" cy="344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MULTI-COLUMN</a:t>
            </a:r>
            <a:r>
              <a:rPr lang="en-US" altLang="zh-CN" sz="1200" dirty="0">
                <a:solidFill>
                  <a:srgbClr val="E5E5E5"/>
                </a:solidFill>
                <a:cs typeface="+mn-ea"/>
                <a:sym typeface="+mn-lt"/>
              </a:rPr>
              <a:t> TEXT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70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/>
            </a:gs>
            <a:gs pos="42000">
              <a:schemeClr val="accent1"/>
            </a:gs>
            <a:gs pos="6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E5A9520-7491-46D2-9CE0-4E3451C51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23000">
                <a:schemeClr val="accent1"/>
              </a:gs>
              <a:gs pos="64000">
                <a:schemeClr val="accent2"/>
              </a:gs>
            </a:gsLst>
            <a:lin ang="27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B5308A8-86ED-43B8-AC6B-88CBB8BE02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8535CC52-CCFC-44D9-A6A8-B5EF36B27CC8}"/>
              </a:ext>
            </a:extLst>
          </p:cNvPr>
          <p:cNvGrpSpPr/>
          <p:nvPr/>
        </p:nvGrpSpPr>
        <p:grpSpPr>
          <a:xfrm>
            <a:off x="1566365" y="1480820"/>
            <a:ext cx="584298" cy="3896360"/>
            <a:chOff x="1682115" y="1480820"/>
            <a:chExt cx="584298" cy="389636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4C28B65-D718-43FC-A3BF-730B0B62F1C2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4EE82EF-8755-4E07-B3B6-AF04455BCFDB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334E694-161B-4BA2-8379-DAB6A2133401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1592597-A54E-4D84-9BA9-48AD402F8D91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20030BD-F321-4F12-9734-30D26BE6231F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97C3C39-23F6-42E7-9F5A-B6590A21333E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4C9394BC-33CE-4A8A-9DD0-2EECA46337EC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FB097BC-3F25-44D4-BF72-4D7110CAD602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E2C3C2C-E5FB-4A47-83A6-AE9F3CF82D80}"/>
              </a:ext>
            </a:extLst>
          </p:cNvPr>
          <p:cNvGrpSpPr/>
          <p:nvPr/>
        </p:nvGrpSpPr>
        <p:grpSpPr>
          <a:xfrm flipH="1">
            <a:off x="10024887" y="1480820"/>
            <a:ext cx="584298" cy="3896360"/>
            <a:chOff x="1682115" y="1480820"/>
            <a:chExt cx="584298" cy="389636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A71EE10-92E5-49F9-9560-D929D94E12F8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9849D04-8160-4F34-92A9-4243F0DF97F8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C822681-99DD-452D-8251-A66B592C73AA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89A4F6E-3BB0-4614-AAEA-4E9C6B85112C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51AF613-DAFD-4510-8802-201DE3C1AD48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CC80CAA-F298-4ADC-910B-2B183823B921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DD3289A9-D77C-4421-9A0C-502569F5A611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F752FAD5-26E4-4767-AC7C-77CA1C6D3B4F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FD4460B-D6E9-4EDB-BCAF-5702D85CBB64}"/>
              </a:ext>
            </a:extLst>
          </p:cNvPr>
          <p:cNvSpPr txBox="1"/>
          <p:nvPr/>
        </p:nvSpPr>
        <p:spPr>
          <a:xfrm>
            <a:off x="3764280" y="2202700"/>
            <a:ext cx="466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5400" dirty="0">
                <a:solidFill>
                  <a:prstClr val="white"/>
                </a:solidFill>
                <a:cs typeface="+mn-ea"/>
                <a:sym typeface="+mn-lt"/>
              </a:rPr>
              <a:t>图文混排页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9F2F98C-B741-4610-A830-24A3A0AECFF8}"/>
              </a:ext>
            </a:extLst>
          </p:cNvPr>
          <p:cNvSpPr/>
          <p:nvPr/>
        </p:nvSpPr>
        <p:spPr>
          <a:xfrm>
            <a:off x="4655820" y="3316929"/>
            <a:ext cx="2880358" cy="4001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52024F-0AFB-47A6-8FF4-DD87796C4430}"/>
              </a:ext>
            </a:extLst>
          </p:cNvPr>
          <p:cNvSpPr txBox="1"/>
          <p:nvPr/>
        </p:nvSpPr>
        <p:spPr>
          <a:xfrm>
            <a:off x="5113213" y="1390010"/>
            <a:ext cx="1965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 w="28575">
                  <a:gradFill flip="none" rotWithShape="1">
                    <a:gsLst>
                      <a:gs pos="16000">
                        <a:srgbClr val="E20010">
                          <a:lumMod val="5000"/>
                          <a:lumOff val="95000"/>
                          <a:alpha val="0"/>
                        </a:srgbClr>
                      </a:gs>
                      <a:gs pos="34000">
                        <a:srgbClr val="FAFBFD">
                          <a:alpha val="0"/>
                        </a:srgbClr>
                      </a:gs>
                      <a:gs pos="75000">
                        <a:prstClr val="white"/>
                      </a:gs>
                      <a:gs pos="100000">
                        <a:prstClr val="white"/>
                      </a:gs>
                    </a:gsLst>
                    <a:lin ang="16200000" scaled="1"/>
                    <a:tileRect/>
                  </a:gradFill>
                </a:ln>
                <a:noFill/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1500" b="0" i="0" u="none" strike="noStrike" kern="1200" cap="none" spc="0" normalizeH="0" baseline="0" noProof="0" dirty="0">
              <a:ln w="28575">
                <a:gradFill flip="none" rotWithShape="1">
                  <a:gsLst>
                    <a:gs pos="16000">
                      <a:srgbClr val="E20010">
                        <a:lumMod val="5000"/>
                        <a:lumOff val="95000"/>
                        <a:alpha val="0"/>
                      </a:srgbClr>
                    </a:gs>
                    <a:gs pos="34000">
                      <a:srgbClr val="FAFBFD">
                        <a:alpha val="0"/>
                      </a:srgbClr>
                    </a:gs>
                    <a:gs pos="7500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  <a:tileRect/>
                </a:gradFill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74E2E0-43DE-4093-AD0B-119C4AE0EE82}"/>
              </a:ext>
            </a:extLst>
          </p:cNvPr>
          <p:cNvSpPr txBox="1"/>
          <p:nvPr/>
        </p:nvSpPr>
        <p:spPr>
          <a:xfrm>
            <a:off x="4906826" y="3332319"/>
            <a:ext cx="237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gradFill flip="none" rotWithShape="1">
                  <a:gsLst>
                    <a:gs pos="82000">
                      <a:schemeClr val="accent2"/>
                    </a:gs>
                    <a:gs pos="13636">
                      <a:schemeClr val="accent1"/>
                    </a:gs>
                    <a:gs pos="46000">
                      <a:schemeClr val="accent1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Mixed Graphics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A441AA-B9E1-4855-9585-FCF24793A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91" y="4193718"/>
            <a:ext cx="2480311" cy="898016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0003EF-6416-46E1-8A63-A0F5D0B2D04A}"/>
              </a:ext>
            </a:extLst>
          </p:cNvPr>
          <p:cNvGrpSpPr/>
          <p:nvPr/>
        </p:nvGrpSpPr>
        <p:grpSpPr>
          <a:xfrm>
            <a:off x="0" y="-866151"/>
            <a:ext cx="6904036" cy="685799"/>
            <a:chOff x="0" y="-754379"/>
            <a:chExt cx="6904036" cy="68579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6F9455D-D7A6-4521-AC38-A66287285AFA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981D340-C0DC-4CA0-A38E-6944196D0C98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756AE126-C02C-4B8C-9C6D-5992604EB761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1A2A8EE-04CB-470F-B5B9-53E1D00E7A3A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D13746BF-7BC7-4A90-B484-FA136634BFBB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6556425D-7713-4B50-A61E-A7039F013D10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456063-DB43-4B5C-93A7-EF9874E92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等腰三角形 50">
                <a:extLst>
                  <a:ext uri="{FF2B5EF4-FFF2-40B4-BE49-F238E27FC236}">
                    <a16:creationId xmlns:a16="http://schemas.microsoft.com/office/drawing/2014/main" id="{29B65404-9EA1-4669-B77D-52C253200BE6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A6857B8-7311-4656-A17D-14AA75DFF845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选中图片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Delete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0A4AAF7-D701-4E08-ACBF-0E9335F36DDF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32F893B6-22CA-43F3-A477-AE34EBAC665F}"/>
              </a:ext>
            </a:extLst>
          </p:cNvPr>
          <p:cNvSpPr/>
          <p:nvPr/>
        </p:nvSpPr>
        <p:spPr>
          <a:xfrm>
            <a:off x="5441420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A1992EE8-FFA2-43BE-9C14-F07907C40848}"/>
              </a:ext>
            </a:extLst>
          </p:cNvPr>
          <p:cNvSpPr/>
          <p:nvPr/>
        </p:nvSpPr>
        <p:spPr>
          <a:xfrm>
            <a:off x="5835806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88DFEA8-6C9F-4304-B50F-1B2FA735E595}"/>
              </a:ext>
            </a:extLst>
          </p:cNvPr>
          <p:cNvSpPr/>
          <p:nvPr/>
        </p:nvSpPr>
        <p:spPr>
          <a:xfrm>
            <a:off x="6230192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253F21CC-8555-46F8-BA7D-99BC3E27E43C}"/>
              </a:ext>
            </a:extLst>
          </p:cNvPr>
          <p:cNvSpPr/>
          <p:nvPr/>
        </p:nvSpPr>
        <p:spPr>
          <a:xfrm>
            <a:off x="6624578" y="5341990"/>
            <a:ext cx="126000" cy="126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59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F25E2F6-B848-4C09-93C0-F0CB323F3C99}"/>
              </a:ext>
            </a:extLst>
          </p:cNvPr>
          <p:cNvSpPr/>
          <p:nvPr/>
        </p:nvSpPr>
        <p:spPr>
          <a:xfrm>
            <a:off x="-589987" y="3496342"/>
            <a:ext cx="2183983" cy="974921"/>
          </a:xfrm>
          <a:prstGeom prst="roundRect">
            <a:avLst/>
          </a:prstGeom>
          <a:gradFill flip="none" rotWithShape="1">
            <a:gsLst>
              <a:gs pos="24000">
                <a:schemeClr val="accent2">
                  <a:alpha val="0"/>
                </a:schemeClr>
              </a:gs>
              <a:gs pos="65000">
                <a:schemeClr val="accent1">
                  <a:alpha val="35000"/>
                </a:schemeClr>
              </a:gs>
              <a:gs pos="98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2A39E32-DD40-44C5-B4A1-87498F4037B4}"/>
              </a:ext>
            </a:extLst>
          </p:cNvPr>
          <p:cNvSpPr/>
          <p:nvPr/>
        </p:nvSpPr>
        <p:spPr>
          <a:xfrm>
            <a:off x="537309" y="1407562"/>
            <a:ext cx="5340269" cy="4373076"/>
          </a:xfrm>
          <a:custGeom>
            <a:avLst/>
            <a:gdLst>
              <a:gd name="connsiteX0" fmla="*/ 5339126 w 5340269"/>
              <a:gd name="connsiteY0" fmla="*/ 4249531 h 4373076"/>
              <a:gd name="connsiteX1" fmla="*/ 4734480 w 5340269"/>
              <a:gd name="connsiteY1" fmla="*/ 92455 h 4373076"/>
              <a:gd name="connsiteX2" fmla="*/ 4627604 w 5340269"/>
              <a:gd name="connsiteY2" fmla="*/ 0 h 4373076"/>
              <a:gd name="connsiteX3" fmla="*/ 108019 w 5340269"/>
              <a:gd name="connsiteY3" fmla="*/ 0 h 4373076"/>
              <a:gd name="connsiteX4" fmla="*/ 1144 w 5340269"/>
              <a:gd name="connsiteY4" fmla="*/ 123545 h 4373076"/>
              <a:gd name="connsiteX5" fmla="*/ 605791 w 5340269"/>
              <a:gd name="connsiteY5" fmla="*/ 4280621 h 4373076"/>
              <a:gd name="connsiteX6" fmla="*/ 712666 w 5340269"/>
              <a:gd name="connsiteY6" fmla="*/ 4373076 h 4373076"/>
              <a:gd name="connsiteX7" fmla="*/ 5232251 w 5340269"/>
              <a:gd name="connsiteY7" fmla="*/ 4373076 h 4373076"/>
              <a:gd name="connsiteX8" fmla="*/ 5339126 w 5340269"/>
              <a:gd name="connsiteY8" fmla="*/ 4249531 h 437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0269" h="4373076">
                <a:moveTo>
                  <a:pt x="5339126" y="4249531"/>
                </a:moveTo>
                <a:lnTo>
                  <a:pt x="4734480" y="92455"/>
                </a:lnTo>
                <a:cubicBezTo>
                  <a:pt x="4726761" y="39386"/>
                  <a:pt x="4681232" y="0"/>
                  <a:pt x="4627604" y="0"/>
                </a:cubicBezTo>
                <a:lnTo>
                  <a:pt x="108019" y="0"/>
                </a:lnTo>
                <a:cubicBezTo>
                  <a:pt x="42226" y="0"/>
                  <a:pt x="-8326" y="58437"/>
                  <a:pt x="1144" y="123545"/>
                </a:cubicBezTo>
                <a:lnTo>
                  <a:pt x="605791" y="4280621"/>
                </a:lnTo>
                <a:cubicBezTo>
                  <a:pt x="613509" y="4333690"/>
                  <a:pt x="659038" y="4373076"/>
                  <a:pt x="712666" y="4373076"/>
                </a:cubicBezTo>
                <a:lnTo>
                  <a:pt x="5232251" y="4373076"/>
                </a:lnTo>
                <a:cubicBezTo>
                  <a:pt x="5298044" y="4373076"/>
                  <a:pt x="5348596" y="4314639"/>
                  <a:pt x="5339126" y="4249531"/>
                </a:cubicBezTo>
              </a:path>
            </a:pathLst>
          </a:custGeom>
          <a:solidFill>
            <a:schemeClr val="accent1">
              <a:alpha val="15000"/>
            </a:schemeClr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标题 30">
            <a:extLst>
              <a:ext uri="{FF2B5EF4-FFF2-40B4-BE49-F238E27FC236}">
                <a16:creationId xmlns:a16="http://schemas.microsoft.com/office/drawing/2014/main" id="{EFAF8748-83DA-4987-8AEE-E746ABF5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51998"/>
            <a:ext cx="1980393" cy="37357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单图文字页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C04FC4C-D571-4550-97AE-70FFC7A16A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4600" y="872907"/>
            <a:ext cx="2199640" cy="373063"/>
          </a:xfrm>
        </p:spPr>
        <p:txBody>
          <a:bodyPr/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DIAGRAMMATIC TEXT</a:t>
            </a:r>
            <a:endParaRPr lang="zh-CN" altLang="en-US" dirty="0">
              <a:cs typeface="+mn-ea"/>
              <a:sym typeface="+mn-lt"/>
            </a:endParaRPr>
          </a:p>
          <a:p>
            <a:pPr algn="dist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6AD1B18-DD60-4ABB-A0B4-BA69F72110EA}"/>
              </a:ext>
            </a:extLst>
          </p:cNvPr>
          <p:cNvSpPr/>
          <p:nvPr/>
        </p:nvSpPr>
        <p:spPr>
          <a:xfrm>
            <a:off x="6606540" y="1594825"/>
            <a:ext cx="2567940" cy="150358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81459D0F-D365-4012-A895-EEE8AB39563C}"/>
              </a:ext>
            </a:extLst>
          </p:cNvPr>
          <p:cNvSpPr/>
          <p:nvPr/>
        </p:nvSpPr>
        <p:spPr>
          <a:xfrm>
            <a:off x="6606540" y="3758260"/>
            <a:ext cx="2567940" cy="150358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794C707-3F53-41A5-B423-B4D7240209DB}"/>
              </a:ext>
            </a:extLst>
          </p:cNvPr>
          <p:cNvSpPr txBox="1"/>
          <p:nvPr/>
        </p:nvSpPr>
        <p:spPr>
          <a:xfrm>
            <a:off x="6545284" y="1846580"/>
            <a:ext cx="3515916" cy="14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怎么更换左侧的照片？选中它，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 Delete “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删除，然后点击占位符中间的图标上传您自己的照片即可；如果照片有拉伸压缩，请点击图片格式菜单，“裁剪“标签下点击“填充”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640B87E-E253-44C4-AE00-24E1AB522BE2}"/>
              </a:ext>
            </a:extLst>
          </p:cNvPr>
          <p:cNvSpPr txBox="1"/>
          <p:nvPr/>
        </p:nvSpPr>
        <p:spPr>
          <a:xfrm>
            <a:off x="6580243" y="1407562"/>
            <a:ext cx="51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b="1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2000" b="1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6BCE4B3-C42F-4253-9118-70450EFA01DA}"/>
              </a:ext>
            </a:extLst>
          </p:cNvPr>
          <p:cNvSpPr txBox="1"/>
          <p:nvPr/>
        </p:nvSpPr>
        <p:spPr>
          <a:xfrm>
            <a:off x="6957643" y="1370657"/>
            <a:ext cx="19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输入您的小标题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5EE7E2F-8CAF-4553-A466-F3104D7FDC0E}"/>
              </a:ext>
            </a:extLst>
          </p:cNvPr>
          <p:cNvSpPr txBox="1"/>
          <p:nvPr/>
        </p:nvSpPr>
        <p:spPr>
          <a:xfrm>
            <a:off x="6545284" y="4010015"/>
            <a:ext cx="3468598" cy="14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怎么更换左侧的照片？选中它，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 Delete “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删除，然后点击占位符中间的图标上传您自己的照片即可；如果照片有拉伸压缩，请点击图片格式菜单，“裁剪“标签下点击“填充”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3CAEC99-DF18-4D20-ABF4-65638DDC0999}"/>
              </a:ext>
            </a:extLst>
          </p:cNvPr>
          <p:cNvSpPr txBox="1"/>
          <p:nvPr/>
        </p:nvSpPr>
        <p:spPr>
          <a:xfrm>
            <a:off x="6545283" y="3570997"/>
            <a:ext cx="589902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b="1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2000" b="1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74D94B-542E-476A-8D2D-3EBCD9D5DD4B}"/>
              </a:ext>
            </a:extLst>
          </p:cNvPr>
          <p:cNvSpPr txBox="1"/>
          <p:nvPr/>
        </p:nvSpPr>
        <p:spPr>
          <a:xfrm>
            <a:off x="6957643" y="3539286"/>
            <a:ext cx="19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输入您的小标题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FC86E4B0-68B7-4B7F-9F04-3DF5E8355FF5}"/>
              </a:ext>
            </a:extLst>
          </p:cNvPr>
          <p:cNvSpPr/>
          <p:nvPr/>
        </p:nvSpPr>
        <p:spPr>
          <a:xfrm flipH="1" flipV="1">
            <a:off x="10418806" y="5492211"/>
            <a:ext cx="627013" cy="576853"/>
          </a:xfrm>
          <a:custGeom>
            <a:avLst/>
            <a:gdLst/>
            <a:ahLst/>
            <a:cxnLst/>
            <a:rect l="l" t="t" r="r" b="b"/>
            <a:pathLst>
              <a:path w="200918" h="184845">
                <a:moveTo>
                  <a:pt x="192881" y="0"/>
                </a:moveTo>
                <a:lnTo>
                  <a:pt x="192881" y="34826"/>
                </a:lnTo>
                <a:cubicBezTo>
                  <a:pt x="166092" y="47327"/>
                  <a:pt x="154483" y="68759"/>
                  <a:pt x="158055" y="99120"/>
                </a:cubicBezTo>
                <a:lnTo>
                  <a:pt x="200918" y="99120"/>
                </a:lnTo>
                <a:lnTo>
                  <a:pt x="200918" y="184845"/>
                </a:lnTo>
                <a:lnTo>
                  <a:pt x="120550" y="184845"/>
                </a:lnTo>
                <a:lnTo>
                  <a:pt x="120550" y="91083"/>
                </a:lnTo>
                <a:cubicBezTo>
                  <a:pt x="124122" y="48220"/>
                  <a:pt x="148232" y="17859"/>
                  <a:pt x="192881" y="0"/>
                </a:cubicBezTo>
                <a:close/>
                <a:moveTo>
                  <a:pt x="72330" y="0"/>
                </a:moveTo>
                <a:lnTo>
                  <a:pt x="72330" y="34826"/>
                </a:lnTo>
                <a:cubicBezTo>
                  <a:pt x="45541" y="54471"/>
                  <a:pt x="33039" y="75902"/>
                  <a:pt x="34825" y="99120"/>
                </a:cubicBezTo>
                <a:lnTo>
                  <a:pt x="77688" y="99120"/>
                </a:lnTo>
                <a:lnTo>
                  <a:pt x="77688" y="184845"/>
                </a:lnTo>
                <a:lnTo>
                  <a:pt x="0" y="184845"/>
                </a:lnTo>
                <a:lnTo>
                  <a:pt x="0" y="93762"/>
                </a:lnTo>
                <a:cubicBezTo>
                  <a:pt x="1786" y="52685"/>
                  <a:pt x="25896" y="21431"/>
                  <a:pt x="72330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9F8A70F-D31A-4D80-94C8-8B5914380A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975" y="1554142"/>
            <a:ext cx="5340270" cy="4373076"/>
          </a:xfrm>
          <a:ln>
            <a:solidFill>
              <a:schemeClr val="accent1"/>
            </a:solidFill>
          </a:ln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4A3CFFE3-BD4D-44CA-BF57-154DAE7CFF53}"/>
              </a:ext>
            </a:extLst>
          </p:cNvPr>
          <p:cNvSpPr/>
          <p:nvPr/>
        </p:nvSpPr>
        <p:spPr>
          <a:xfrm>
            <a:off x="3875167" y="5268390"/>
            <a:ext cx="2277002" cy="491526"/>
          </a:xfrm>
          <a:custGeom>
            <a:avLst/>
            <a:gdLst>
              <a:gd name="connsiteX0" fmla="*/ 2960312 w 2961455"/>
              <a:gd name="connsiteY0" fmla="*/ 515731 h 639276"/>
              <a:gd name="connsiteX1" fmla="*/ 2898746 w 2961455"/>
              <a:gd name="connsiteY1" fmla="*/ 92455 h 639276"/>
              <a:gd name="connsiteX2" fmla="*/ 2791870 w 2961455"/>
              <a:gd name="connsiteY2" fmla="*/ 0 h 639276"/>
              <a:gd name="connsiteX3" fmla="*/ 108019 w 2961455"/>
              <a:gd name="connsiteY3" fmla="*/ 0 h 639276"/>
              <a:gd name="connsiteX4" fmla="*/ 1144 w 2961455"/>
              <a:gd name="connsiteY4" fmla="*/ 123545 h 639276"/>
              <a:gd name="connsiteX5" fmla="*/ 62709 w 2961455"/>
              <a:gd name="connsiteY5" fmla="*/ 546821 h 639276"/>
              <a:gd name="connsiteX6" fmla="*/ 169585 w 2961455"/>
              <a:gd name="connsiteY6" fmla="*/ 639276 h 639276"/>
              <a:gd name="connsiteX7" fmla="*/ 2853436 w 2961455"/>
              <a:gd name="connsiteY7" fmla="*/ 639276 h 639276"/>
              <a:gd name="connsiteX8" fmla="*/ 2960312 w 2961455"/>
              <a:gd name="connsiteY8" fmla="*/ 515731 h 63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455" h="639276">
                <a:moveTo>
                  <a:pt x="2960312" y="515731"/>
                </a:moveTo>
                <a:lnTo>
                  <a:pt x="2898746" y="92455"/>
                </a:lnTo>
                <a:cubicBezTo>
                  <a:pt x="2891026" y="39386"/>
                  <a:pt x="2845498" y="0"/>
                  <a:pt x="2791870" y="0"/>
                </a:cubicBezTo>
                <a:lnTo>
                  <a:pt x="108019" y="0"/>
                </a:lnTo>
                <a:cubicBezTo>
                  <a:pt x="42226" y="0"/>
                  <a:pt x="-8326" y="58437"/>
                  <a:pt x="1144" y="123545"/>
                </a:cubicBezTo>
                <a:lnTo>
                  <a:pt x="62709" y="546821"/>
                </a:lnTo>
                <a:cubicBezTo>
                  <a:pt x="70428" y="599890"/>
                  <a:pt x="115957" y="639276"/>
                  <a:pt x="169585" y="639276"/>
                </a:cubicBezTo>
                <a:lnTo>
                  <a:pt x="2853436" y="639276"/>
                </a:lnTo>
                <a:cubicBezTo>
                  <a:pt x="2919230" y="639276"/>
                  <a:pt x="2969782" y="580839"/>
                  <a:pt x="2960312" y="515731"/>
                </a:cubicBezTo>
              </a:path>
            </a:pathLst>
          </a:custGeom>
          <a:gradFill flip="none" rotWithShape="1">
            <a:gsLst>
              <a:gs pos="26000">
                <a:schemeClr val="accent2"/>
              </a:gs>
              <a:gs pos="61000">
                <a:schemeClr val="accent1"/>
              </a:gs>
              <a:gs pos="9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9D54586-6D1D-49A6-882A-DF8A3642902D}"/>
              </a:ext>
            </a:extLst>
          </p:cNvPr>
          <p:cNvSpPr txBox="1"/>
          <p:nvPr/>
        </p:nvSpPr>
        <p:spPr>
          <a:xfrm>
            <a:off x="4187407" y="5311273"/>
            <a:ext cx="165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图片小标题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0D6C01E-E835-499B-9746-CD234E06F2E9}"/>
              </a:ext>
            </a:extLst>
          </p:cNvPr>
          <p:cNvGrpSpPr/>
          <p:nvPr/>
        </p:nvGrpSpPr>
        <p:grpSpPr>
          <a:xfrm>
            <a:off x="0" y="-841543"/>
            <a:ext cx="6904036" cy="692582"/>
            <a:chOff x="0" y="-754379"/>
            <a:chExt cx="6904036" cy="692582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D63BD09-F889-4180-A1D6-0702588A53CD}"/>
                </a:ext>
              </a:extLst>
            </p:cNvPr>
            <p:cNvGrpSpPr/>
            <p:nvPr/>
          </p:nvGrpSpPr>
          <p:grpSpPr>
            <a:xfrm>
              <a:off x="0" y="-754379"/>
              <a:ext cx="6904036" cy="692582"/>
              <a:chOff x="1786550" y="-904875"/>
              <a:chExt cx="6904036" cy="692582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FFD07390-F5A2-4FD8-B37B-113F0C207090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FCD137A-8E22-4338-932E-F733AE98F221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6CF02939-6294-45A5-864F-D74270273A4B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E75F80D7-9C5A-470B-B94A-4A7269457C15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5BE78EA8-D9F0-4883-8339-3BDDB1FD5A10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F10CE897-B49D-4300-AAEC-81D35560B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等腰三角形 42">
                <a:extLst>
                  <a:ext uri="{FF2B5EF4-FFF2-40B4-BE49-F238E27FC236}">
                    <a16:creationId xmlns:a16="http://schemas.microsoft.com/office/drawing/2014/main" id="{02F9FF91-8425-4BAF-85E5-5FDB8B3A90E3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7CB604-6429-4C6D-B702-B61A8D3DB900}"/>
                  </a:ext>
                </a:extLst>
              </p:cNvPr>
              <p:cNvSpPr txBox="1"/>
              <p:nvPr/>
            </p:nvSpPr>
            <p:spPr>
              <a:xfrm>
                <a:off x="2492670" y="-858624"/>
                <a:ext cx="5803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cs typeface="+mn-ea"/>
                    <a:sym typeface="+mn-lt"/>
                  </a:rPr>
                  <a:t>若新插入图片无样式，选择左边的图片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+C</a:t>
                </a:r>
                <a:r>
                  <a:rPr lang="zh-CN" altLang="en-US" dirty="0">
                    <a:cs typeface="+mn-ea"/>
                    <a:sym typeface="+mn-lt"/>
                  </a:rPr>
                  <a:t>复制，再选择新图片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+V</a:t>
                </a:r>
                <a:r>
                  <a:rPr lang="zh-CN" altLang="en-US" dirty="0">
                    <a:cs typeface="+mn-ea"/>
                    <a:sym typeface="+mn-lt"/>
                  </a:rPr>
                  <a:t> 粘贴</a:t>
                </a: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DA9326A-DA51-464C-B5B5-0FA1F4F8F0BE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68C63B26-9DBB-4DE6-A6FA-5EB27C6D3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60142" y="-972858"/>
            <a:ext cx="1222955" cy="1001461"/>
          </a:xfrm>
          <a:custGeom>
            <a:avLst/>
            <a:gdLst>
              <a:gd name="connsiteX0" fmla="*/ 108019 w 5340270"/>
              <a:gd name="connsiteY0" fmla="*/ 0 h 4373076"/>
              <a:gd name="connsiteX1" fmla="*/ 4627604 w 5340270"/>
              <a:gd name="connsiteY1" fmla="*/ 0 h 4373076"/>
              <a:gd name="connsiteX2" fmla="*/ 4734479 w 5340270"/>
              <a:gd name="connsiteY2" fmla="*/ 92455 h 4373076"/>
              <a:gd name="connsiteX3" fmla="*/ 5339127 w 5340270"/>
              <a:gd name="connsiteY3" fmla="*/ 4249531 h 4373076"/>
              <a:gd name="connsiteX4" fmla="*/ 5232251 w 5340270"/>
              <a:gd name="connsiteY4" fmla="*/ 4373076 h 4373076"/>
              <a:gd name="connsiteX5" fmla="*/ 712666 w 5340270"/>
              <a:gd name="connsiteY5" fmla="*/ 4373076 h 4373076"/>
              <a:gd name="connsiteX6" fmla="*/ 605790 w 5340270"/>
              <a:gd name="connsiteY6" fmla="*/ 4280621 h 4373076"/>
              <a:gd name="connsiteX7" fmla="*/ 1144 w 5340270"/>
              <a:gd name="connsiteY7" fmla="*/ 123545 h 4373076"/>
              <a:gd name="connsiteX8" fmla="*/ 108019 w 5340270"/>
              <a:gd name="connsiteY8" fmla="*/ 0 h 437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0270" h="4373076">
                <a:moveTo>
                  <a:pt x="108019" y="0"/>
                </a:moveTo>
                <a:lnTo>
                  <a:pt x="4627604" y="0"/>
                </a:lnTo>
                <a:cubicBezTo>
                  <a:pt x="4681232" y="0"/>
                  <a:pt x="4726761" y="39386"/>
                  <a:pt x="4734479" y="92455"/>
                </a:cubicBezTo>
                <a:lnTo>
                  <a:pt x="5339127" y="4249531"/>
                </a:lnTo>
                <a:cubicBezTo>
                  <a:pt x="5348597" y="4314639"/>
                  <a:pt x="5298044" y="4373076"/>
                  <a:pt x="5232251" y="4373076"/>
                </a:cubicBezTo>
                <a:lnTo>
                  <a:pt x="712666" y="4373076"/>
                </a:lnTo>
                <a:cubicBezTo>
                  <a:pt x="659038" y="4373076"/>
                  <a:pt x="613509" y="4333690"/>
                  <a:pt x="605790" y="4280621"/>
                </a:cubicBezTo>
                <a:lnTo>
                  <a:pt x="1144" y="123545"/>
                </a:lnTo>
                <a:cubicBezTo>
                  <a:pt x="-8326" y="58437"/>
                  <a:pt x="42226" y="0"/>
                  <a:pt x="10801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869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标题 28">
            <a:extLst>
              <a:ext uri="{FF2B5EF4-FFF2-40B4-BE49-F238E27FC236}">
                <a16:creationId xmlns:a16="http://schemas.microsoft.com/office/drawing/2014/main" id="{11F41530-52E6-4B43-B98D-2C57324E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51998"/>
            <a:ext cx="1957673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两栏图片页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8AD4EDDD-E89F-43FC-BEB6-4E09511B51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2520" y="872907"/>
            <a:ext cx="2164079" cy="373063"/>
          </a:xfrm>
        </p:spPr>
        <p:txBody>
          <a:bodyPr/>
          <a:lstStyle/>
          <a:p>
            <a:pPr algn="dist"/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TWO-COLUMN PICTURE</a:t>
            </a:r>
            <a:endParaRPr lang="zh-CN" altLang="zh-CN" sz="1050" dirty="0">
              <a:solidFill>
                <a:srgbClr val="E5E5E5"/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51CC77F-D9EC-426C-99CD-E1144E6D0796}"/>
              </a:ext>
            </a:extLst>
          </p:cNvPr>
          <p:cNvGrpSpPr/>
          <p:nvPr/>
        </p:nvGrpSpPr>
        <p:grpSpPr>
          <a:xfrm>
            <a:off x="0" y="-841543"/>
            <a:ext cx="6904036" cy="692582"/>
            <a:chOff x="0" y="-754379"/>
            <a:chExt cx="6904036" cy="692582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C8DF7A7-7B25-4BE4-B2BC-EE2E0EDC03C2}"/>
                </a:ext>
              </a:extLst>
            </p:cNvPr>
            <p:cNvGrpSpPr/>
            <p:nvPr/>
          </p:nvGrpSpPr>
          <p:grpSpPr>
            <a:xfrm>
              <a:off x="0" y="-754379"/>
              <a:ext cx="6904036" cy="692582"/>
              <a:chOff x="1786550" y="-904875"/>
              <a:chExt cx="6904036" cy="692582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4590A1D-EFCD-48E3-BE26-2B454A943C8D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D1724BC6-D1EB-49B7-9451-CAD1CEDCBFE2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5F73CD04-3800-49C7-AE1E-A6BF4ED43588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3ACFB30B-98F6-4EB9-B813-7A1935BB0412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8414B76B-DC12-49DA-9B15-CBAA7B3F44E4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41283F7-3E79-414D-8E3D-19E10C1E5D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等腰三角形 35">
                <a:extLst>
                  <a:ext uri="{FF2B5EF4-FFF2-40B4-BE49-F238E27FC236}">
                    <a16:creationId xmlns:a16="http://schemas.microsoft.com/office/drawing/2014/main" id="{066F3089-12D5-47CD-86B2-39F5D0F47758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CAB4A8E-EF41-4E07-8748-BC852AF6E177}"/>
                  </a:ext>
                </a:extLst>
              </p:cNvPr>
              <p:cNvSpPr txBox="1"/>
              <p:nvPr/>
            </p:nvSpPr>
            <p:spPr>
              <a:xfrm>
                <a:off x="2492670" y="-858624"/>
                <a:ext cx="5803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cs typeface="+mn-ea"/>
                    <a:sym typeface="+mn-lt"/>
                  </a:rPr>
                  <a:t>若新插入图片无样式，选择左边的图片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+C</a:t>
                </a:r>
                <a:r>
                  <a:rPr lang="zh-CN" altLang="en-US" dirty="0">
                    <a:cs typeface="+mn-ea"/>
                    <a:sym typeface="+mn-lt"/>
                  </a:rPr>
                  <a:t>复制，再选择新图片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+V</a:t>
                </a:r>
                <a:r>
                  <a:rPr lang="zh-CN" altLang="en-US" dirty="0">
                    <a:cs typeface="+mn-ea"/>
                    <a:sym typeface="+mn-lt"/>
                  </a:rPr>
                  <a:t> 粘贴</a:t>
                </a: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BF86B40-AF4A-4509-B699-C8ED0E549538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C9FBF335-0423-4A1B-ABFE-12B644CFF4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44390" y="-973009"/>
            <a:ext cx="1385283" cy="1001764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2BD1BB97-3C9B-4410-9902-268122CC19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sp>
        <p:nvSpPr>
          <p:cNvPr id="171" name="任意多边形: 形状 170">
            <a:extLst>
              <a:ext uri="{FF2B5EF4-FFF2-40B4-BE49-F238E27FC236}">
                <a16:creationId xmlns:a16="http://schemas.microsoft.com/office/drawing/2014/main" id="{4C315808-4388-476F-A37C-19921E411D06}"/>
              </a:ext>
            </a:extLst>
          </p:cNvPr>
          <p:cNvSpPr/>
          <p:nvPr/>
        </p:nvSpPr>
        <p:spPr>
          <a:xfrm>
            <a:off x="4835219" y="1638312"/>
            <a:ext cx="5731679" cy="1844040"/>
          </a:xfrm>
          <a:custGeom>
            <a:avLst/>
            <a:gdLst>
              <a:gd name="connsiteX0" fmla="*/ 108000 w 5731679"/>
              <a:gd name="connsiteY0" fmla="*/ 0 h 1844040"/>
              <a:gd name="connsiteX1" fmla="*/ 5623679 w 5731679"/>
              <a:gd name="connsiteY1" fmla="*/ 0 h 1844040"/>
              <a:gd name="connsiteX2" fmla="*/ 5731679 w 5731679"/>
              <a:gd name="connsiteY2" fmla="*/ 108000 h 1844040"/>
              <a:gd name="connsiteX3" fmla="*/ 5731679 w 5731679"/>
              <a:gd name="connsiteY3" fmla="*/ 1736040 h 1844040"/>
              <a:gd name="connsiteX4" fmla="*/ 5623679 w 5731679"/>
              <a:gd name="connsiteY4" fmla="*/ 1844040 h 1844040"/>
              <a:gd name="connsiteX5" fmla="*/ 108000 w 5731679"/>
              <a:gd name="connsiteY5" fmla="*/ 1844040 h 1844040"/>
              <a:gd name="connsiteX6" fmla="*/ 0 w 5731679"/>
              <a:gd name="connsiteY6" fmla="*/ 1736040 h 1844040"/>
              <a:gd name="connsiteX7" fmla="*/ 0 w 5731679"/>
              <a:gd name="connsiteY7" fmla="*/ 108000 h 1844040"/>
              <a:gd name="connsiteX8" fmla="*/ 108000 w 5731679"/>
              <a:gd name="connsiteY8" fmla="*/ 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1679" h="1844040">
                <a:moveTo>
                  <a:pt x="108000" y="0"/>
                </a:moveTo>
                <a:lnTo>
                  <a:pt x="5623679" y="0"/>
                </a:lnTo>
                <a:cubicBezTo>
                  <a:pt x="5683295" y="0"/>
                  <a:pt x="5731679" y="48384"/>
                  <a:pt x="5731679" y="108000"/>
                </a:cubicBezTo>
                <a:lnTo>
                  <a:pt x="5731679" y="1736040"/>
                </a:lnTo>
                <a:cubicBezTo>
                  <a:pt x="5731679" y="1795656"/>
                  <a:pt x="5683295" y="1844040"/>
                  <a:pt x="5623679" y="1844040"/>
                </a:cubicBezTo>
                <a:lnTo>
                  <a:pt x="108000" y="1844040"/>
                </a:lnTo>
                <a:cubicBezTo>
                  <a:pt x="48384" y="1844040"/>
                  <a:pt x="0" y="1795656"/>
                  <a:pt x="0" y="1736040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schemeClr val="accent2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14A3BFFE-1EA1-4462-8D5E-58B50E99159E}"/>
              </a:ext>
            </a:extLst>
          </p:cNvPr>
          <p:cNvSpPr/>
          <p:nvPr/>
        </p:nvSpPr>
        <p:spPr>
          <a:xfrm>
            <a:off x="5109737" y="2065483"/>
            <a:ext cx="2567940" cy="150358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0A4134D-C28E-461A-9006-E9075258A335}"/>
              </a:ext>
            </a:extLst>
          </p:cNvPr>
          <p:cNvSpPr txBox="1"/>
          <p:nvPr/>
        </p:nvSpPr>
        <p:spPr>
          <a:xfrm>
            <a:off x="5048480" y="1878220"/>
            <a:ext cx="5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b="1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2000" b="1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0A10B27D-9899-41ED-B6C2-C8B9704AAFC4}"/>
              </a:ext>
            </a:extLst>
          </p:cNvPr>
          <p:cNvSpPr txBox="1"/>
          <p:nvPr/>
        </p:nvSpPr>
        <p:spPr>
          <a:xfrm>
            <a:off x="5460840" y="1841315"/>
            <a:ext cx="19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输入您的小标题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D897C39-95C3-4C5A-98C6-6C79008B3FFE}"/>
              </a:ext>
            </a:extLst>
          </p:cNvPr>
          <p:cNvSpPr txBox="1"/>
          <p:nvPr/>
        </p:nvSpPr>
        <p:spPr>
          <a:xfrm>
            <a:off x="5085371" y="2390790"/>
            <a:ext cx="4797430" cy="110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怎么更换左侧的照片？选中它，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 Delete “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删除，然后点击占位符中间的图标上传您自己的照片即可；如果照片有拉伸压缩，请点击图片格式菜单，“裁剪“标签下点击“填充”</a:t>
            </a:r>
          </a:p>
        </p:txBody>
      </p:sp>
      <p:sp>
        <p:nvSpPr>
          <p:cNvPr id="172" name="任意多边形: 形状 171">
            <a:extLst>
              <a:ext uri="{FF2B5EF4-FFF2-40B4-BE49-F238E27FC236}">
                <a16:creationId xmlns:a16="http://schemas.microsoft.com/office/drawing/2014/main" id="{1BE2752D-F225-4DA4-8F16-AE188788BFDE}"/>
              </a:ext>
            </a:extLst>
          </p:cNvPr>
          <p:cNvSpPr/>
          <p:nvPr/>
        </p:nvSpPr>
        <p:spPr>
          <a:xfrm rot="18159077">
            <a:off x="10331758" y="1479550"/>
            <a:ext cx="187947" cy="454719"/>
          </a:xfrm>
          <a:custGeom>
            <a:avLst/>
            <a:gdLst>
              <a:gd name="connsiteX0" fmla="*/ 0 w 187947"/>
              <a:gd name="connsiteY0" fmla="*/ 0 h 504442"/>
              <a:gd name="connsiteX1" fmla="*/ 170881 w 187947"/>
              <a:gd name="connsiteY1" fmla="*/ 266673 h 504442"/>
              <a:gd name="connsiteX2" fmla="*/ 138217 w 187947"/>
              <a:gd name="connsiteY2" fmla="*/ 415875 h 504442"/>
              <a:gd name="connsiteX3" fmla="*/ 0 w 187947"/>
              <a:gd name="connsiteY3" fmla="*/ 504442 h 504442"/>
              <a:gd name="connsiteX4" fmla="*/ 0 w 187947"/>
              <a:gd name="connsiteY4" fmla="*/ 0 h 504442"/>
              <a:gd name="connsiteX0" fmla="*/ 31738 w 187947"/>
              <a:gd name="connsiteY0" fmla="*/ 0 h 447851"/>
              <a:gd name="connsiteX1" fmla="*/ 170881 w 187947"/>
              <a:gd name="connsiteY1" fmla="*/ 210082 h 447851"/>
              <a:gd name="connsiteX2" fmla="*/ 138217 w 187947"/>
              <a:gd name="connsiteY2" fmla="*/ 359284 h 447851"/>
              <a:gd name="connsiteX3" fmla="*/ 0 w 187947"/>
              <a:gd name="connsiteY3" fmla="*/ 447851 h 447851"/>
              <a:gd name="connsiteX4" fmla="*/ 31738 w 187947"/>
              <a:gd name="connsiteY4" fmla="*/ 0 h 447851"/>
              <a:gd name="connsiteX0" fmla="*/ 27626 w 187947"/>
              <a:gd name="connsiteY0" fmla="*/ 0 h 454267"/>
              <a:gd name="connsiteX1" fmla="*/ 170881 w 187947"/>
              <a:gd name="connsiteY1" fmla="*/ 216498 h 454267"/>
              <a:gd name="connsiteX2" fmla="*/ 138217 w 187947"/>
              <a:gd name="connsiteY2" fmla="*/ 365700 h 454267"/>
              <a:gd name="connsiteX3" fmla="*/ 0 w 187947"/>
              <a:gd name="connsiteY3" fmla="*/ 454267 h 454267"/>
              <a:gd name="connsiteX4" fmla="*/ 27626 w 187947"/>
              <a:gd name="connsiteY4" fmla="*/ 0 h 454267"/>
              <a:gd name="connsiteX0" fmla="*/ 31861 w 187947"/>
              <a:gd name="connsiteY0" fmla="*/ 0 h 454719"/>
              <a:gd name="connsiteX1" fmla="*/ 170881 w 187947"/>
              <a:gd name="connsiteY1" fmla="*/ 216950 h 454719"/>
              <a:gd name="connsiteX2" fmla="*/ 138217 w 187947"/>
              <a:gd name="connsiteY2" fmla="*/ 366152 h 454719"/>
              <a:gd name="connsiteX3" fmla="*/ 0 w 187947"/>
              <a:gd name="connsiteY3" fmla="*/ 454719 h 454719"/>
              <a:gd name="connsiteX4" fmla="*/ 31861 w 187947"/>
              <a:gd name="connsiteY4" fmla="*/ 0 h 45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47" h="454719">
                <a:moveTo>
                  <a:pt x="31861" y="0"/>
                </a:moveTo>
                <a:lnTo>
                  <a:pt x="170881" y="216950"/>
                </a:lnTo>
                <a:cubicBezTo>
                  <a:pt x="203045" y="267145"/>
                  <a:pt x="188412" y="333987"/>
                  <a:pt x="138217" y="366152"/>
                </a:cubicBezTo>
                <a:lnTo>
                  <a:pt x="0" y="454719"/>
                </a:lnTo>
                <a:lnTo>
                  <a:pt x="318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6EC839EC-6C87-486A-83DE-84868E1DC1B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sp>
        <p:nvSpPr>
          <p:cNvPr id="173" name="任意多边形: 形状 172">
            <a:extLst>
              <a:ext uri="{FF2B5EF4-FFF2-40B4-BE49-F238E27FC236}">
                <a16:creationId xmlns:a16="http://schemas.microsoft.com/office/drawing/2014/main" id="{60270A09-1881-4F0C-BE52-20494E59BF1F}"/>
              </a:ext>
            </a:extLst>
          </p:cNvPr>
          <p:cNvSpPr/>
          <p:nvPr/>
        </p:nvSpPr>
        <p:spPr>
          <a:xfrm flipH="1">
            <a:off x="1711291" y="4219199"/>
            <a:ext cx="5731679" cy="1844040"/>
          </a:xfrm>
          <a:custGeom>
            <a:avLst/>
            <a:gdLst>
              <a:gd name="connsiteX0" fmla="*/ 108000 w 5731679"/>
              <a:gd name="connsiteY0" fmla="*/ 0 h 1844040"/>
              <a:gd name="connsiteX1" fmla="*/ 5623679 w 5731679"/>
              <a:gd name="connsiteY1" fmla="*/ 0 h 1844040"/>
              <a:gd name="connsiteX2" fmla="*/ 5731679 w 5731679"/>
              <a:gd name="connsiteY2" fmla="*/ 108000 h 1844040"/>
              <a:gd name="connsiteX3" fmla="*/ 5731679 w 5731679"/>
              <a:gd name="connsiteY3" fmla="*/ 1736040 h 1844040"/>
              <a:gd name="connsiteX4" fmla="*/ 5623679 w 5731679"/>
              <a:gd name="connsiteY4" fmla="*/ 1844040 h 1844040"/>
              <a:gd name="connsiteX5" fmla="*/ 108000 w 5731679"/>
              <a:gd name="connsiteY5" fmla="*/ 1844040 h 1844040"/>
              <a:gd name="connsiteX6" fmla="*/ 0 w 5731679"/>
              <a:gd name="connsiteY6" fmla="*/ 1736040 h 1844040"/>
              <a:gd name="connsiteX7" fmla="*/ 0 w 5731679"/>
              <a:gd name="connsiteY7" fmla="*/ 108000 h 1844040"/>
              <a:gd name="connsiteX8" fmla="*/ 108000 w 5731679"/>
              <a:gd name="connsiteY8" fmla="*/ 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1679" h="1844040">
                <a:moveTo>
                  <a:pt x="108000" y="0"/>
                </a:moveTo>
                <a:lnTo>
                  <a:pt x="5623679" y="0"/>
                </a:lnTo>
                <a:cubicBezTo>
                  <a:pt x="5683295" y="0"/>
                  <a:pt x="5731679" y="48384"/>
                  <a:pt x="5731679" y="108000"/>
                </a:cubicBezTo>
                <a:lnTo>
                  <a:pt x="5731679" y="1736040"/>
                </a:lnTo>
                <a:cubicBezTo>
                  <a:pt x="5731679" y="1795656"/>
                  <a:pt x="5683295" y="1844040"/>
                  <a:pt x="5623679" y="1844040"/>
                </a:cubicBezTo>
                <a:lnTo>
                  <a:pt x="108000" y="1844040"/>
                </a:lnTo>
                <a:cubicBezTo>
                  <a:pt x="48384" y="1844040"/>
                  <a:pt x="0" y="1795656"/>
                  <a:pt x="0" y="1736040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schemeClr val="accent2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3" name="矩形: 圆角 142">
            <a:extLst>
              <a:ext uri="{FF2B5EF4-FFF2-40B4-BE49-F238E27FC236}">
                <a16:creationId xmlns:a16="http://schemas.microsoft.com/office/drawing/2014/main" id="{14FFECCF-E778-4D5C-AB74-9BE1F1BC9281}"/>
              </a:ext>
            </a:extLst>
          </p:cNvPr>
          <p:cNvSpPr/>
          <p:nvPr/>
        </p:nvSpPr>
        <p:spPr>
          <a:xfrm flipH="1">
            <a:off x="4600512" y="4646370"/>
            <a:ext cx="2567940" cy="150358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188BE126-01A5-40B5-8A97-AA824A97B96F}"/>
              </a:ext>
            </a:extLst>
          </p:cNvPr>
          <p:cNvSpPr txBox="1"/>
          <p:nvPr/>
        </p:nvSpPr>
        <p:spPr>
          <a:xfrm flipH="1">
            <a:off x="6715759" y="4459107"/>
            <a:ext cx="513949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b="1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2000" b="1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42BB3B81-590B-4EC8-8E43-C31C78E7C53B}"/>
              </a:ext>
            </a:extLst>
          </p:cNvPr>
          <p:cNvSpPr txBox="1"/>
          <p:nvPr/>
        </p:nvSpPr>
        <p:spPr>
          <a:xfrm flipH="1">
            <a:off x="4829112" y="4422202"/>
            <a:ext cx="19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输入您的小标题</a:t>
            </a: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49FA9653-0B7C-4277-B794-C1F4B6C3193A}"/>
              </a:ext>
            </a:extLst>
          </p:cNvPr>
          <p:cNvSpPr txBox="1"/>
          <p:nvPr/>
        </p:nvSpPr>
        <p:spPr>
          <a:xfrm flipH="1">
            <a:off x="2395388" y="4971677"/>
            <a:ext cx="4797430" cy="110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怎么更换右侧的照片？选中它，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 Delete “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删除，然后点击占位符中间的图标上传您自己的照片即可；如果照片有拉伸压缩，请点击图片格式菜单，“裁剪“标签下点击“填充”</a:t>
            </a:r>
          </a:p>
        </p:txBody>
      </p:sp>
      <p:sp>
        <p:nvSpPr>
          <p:cNvPr id="174" name="任意多边形: 形状 173">
            <a:extLst>
              <a:ext uri="{FF2B5EF4-FFF2-40B4-BE49-F238E27FC236}">
                <a16:creationId xmlns:a16="http://schemas.microsoft.com/office/drawing/2014/main" id="{C35296EB-6981-4C97-94CB-8A9F8EF20282}"/>
              </a:ext>
            </a:extLst>
          </p:cNvPr>
          <p:cNvSpPr/>
          <p:nvPr/>
        </p:nvSpPr>
        <p:spPr>
          <a:xfrm rot="3440923" flipH="1">
            <a:off x="1758484" y="4060437"/>
            <a:ext cx="187947" cy="454719"/>
          </a:xfrm>
          <a:custGeom>
            <a:avLst/>
            <a:gdLst>
              <a:gd name="connsiteX0" fmla="*/ 0 w 187947"/>
              <a:gd name="connsiteY0" fmla="*/ 0 h 504442"/>
              <a:gd name="connsiteX1" fmla="*/ 170881 w 187947"/>
              <a:gd name="connsiteY1" fmla="*/ 266673 h 504442"/>
              <a:gd name="connsiteX2" fmla="*/ 138217 w 187947"/>
              <a:gd name="connsiteY2" fmla="*/ 415875 h 504442"/>
              <a:gd name="connsiteX3" fmla="*/ 0 w 187947"/>
              <a:gd name="connsiteY3" fmla="*/ 504442 h 504442"/>
              <a:gd name="connsiteX4" fmla="*/ 0 w 187947"/>
              <a:gd name="connsiteY4" fmla="*/ 0 h 504442"/>
              <a:gd name="connsiteX0" fmla="*/ 31738 w 187947"/>
              <a:gd name="connsiteY0" fmla="*/ 0 h 447851"/>
              <a:gd name="connsiteX1" fmla="*/ 170881 w 187947"/>
              <a:gd name="connsiteY1" fmla="*/ 210082 h 447851"/>
              <a:gd name="connsiteX2" fmla="*/ 138217 w 187947"/>
              <a:gd name="connsiteY2" fmla="*/ 359284 h 447851"/>
              <a:gd name="connsiteX3" fmla="*/ 0 w 187947"/>
              <a:gd name="connsiteY3" fmla="*/ 447851 h 447851"/>
              <a:gd name="connsiteX4" fmla="*/ 31738 w 187947"/>
              <a:gd name="connsiteY4" fmla="*/ 0 h 447851"/>
              <a:gd name="connsiteX0" fmla="*/ 27626 w 187947"/>
              <a:gd name="connsiteY0" fmla="*/ 0 h 454267"/>
              <a:gd name="connsiteX1" fmla="*/ 170881 w 187947"/>
              <a:gd name="connsiteY1" fmla="*/ 216498 h 454267"/>
              <a:gd name="connsiteX2" fmla="*/ 138217 w 187947"/>
              <a:gd name="connsiteY2" fmla="*/ 365700 h 454267"/>
              <a:gd name="connsiteX3" fmla="*/ 0 w 187947"/>
              <a:gd name="connsiteY3" fmla="*/ 454267 h 454267"/>
              <a:gd name="connsiteX4" fmla="*/ 27626 w 187947"/>
              <a:gd name="connsiteY4" fmla="*/ 0 h 454267"/>
              <a:gd name="connsiteX0" fmla="*/ 31861 w 187947"/>
              <a:gd name="connsiteY0" fmla="*/ 0 h 454719"/>
              <a:gd name="connsiteX1" fmla="*/ 170881 w 187947"/>
              <a:gd name="connsiteY1" fmla="*/ 216950 h 454719"/>
              <a:gd name="connsiteX2" fmla="*/ 138217 w 187947"/>
              <a:gd name="connsiteY2" fmla="*/ 366152 h 454719"/>
              <a:gd name="connsiteX3" fmla="*/ 0 w 187947"/>
              <a:gd name="connsiteY3" fmla="*/ 454719 h 454719"/>
              <a:gd name="connsiteX4" fmla="*/ 31861 w 187947"/>
              <a:gd name="connsiteY4" fmla="*/ 0 h 45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47" h="454719">
                <a:moveTo>
                  <a:pt x="31861" y="0"/>
                </a:moveTo>
                <a:lnTo>
                  <a:pt x="170881" y="216950"/>
                </a:lnTo>
                <a:cubicBezTo>
                  <a:pt x="203045" y="267145"/>
                  <a:pt x="188412" y="333987"/>
                  <a:pt x="138217" y="366152"/>
                </a:cubicBezTo>
                <a:lnTo>
                  <a:pt x="0" y="454719"/>
                </a:lnTo>
                <a:lnTo>
                  <a:pt x="318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34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4B7052A-83A8-4B6D-B869-C9FDA3E1447A}"/>
              </a:ext>
            </a:extLst>
          </p:cNvPr>
          <p:cNvSpPr txBox="1"/>
          <p:nvPr/>
        </p:nvSpPr>
        <p:spPr>
          <a:xfrm>
            <a:off x="882940" y="4669737"/>
            <a:ext cx="2882651" cy="12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坐落于湘西北历史文化名城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常德市，学校是湖南省人民政府举办、湖南省与常德市共建的全日制普通高等学校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F101B05-483B-499C-ADA0-A75EAEA1C2E0}"/>
              </a:ext>
            </a:extLst>
          </p:cNvPr>
          <p:cNvSpPr txBox="1"/>
          <p:nvPr/>
        </p:nvSpPr>
        <p:spPr>
          <a:xfrm>
            <a:off x="4658747" y="4669737"/>
            <a:ext cx="2882651" cy="12598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被确定为国家“产教融合工程应用型本科规划高校”，入选国家大学生文化素质教育基地“湖南省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计划”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1E70CE3-683B-4750-88D0-8C4ABB130B9C}"/>
              </a:ext>
            </a:extLst>
          </p:cNvPr>
          <p:cNvSpPr txBox="1"/>
          <p:nvPr/>
        </p:nvSpPr>
        <p:spPr>
          <a:xfrm>
            <a:off x="8424364" y="4669737"/>
            <a:ext cx="2882651" cy="15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2017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年被湖南省教育厅确定为新增硕士学位授予立项建设单位，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2018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年被确认为湖南省“双一流”高水平应用特色学院</a:t>
            </a:r>
          </a:p>
        </p:txBody>
      </p:sp>
      <p:sp>
        <p:nvSpPr>
          <p:cNvPr id="42" name="标题 41">
            <a:extLst>
              <a:ext uri="{FF2B5EF4-FFF2-40B4-BE49-F238E27FC236}">
                <a16:creationId xmlns:a16="http://schemas.microsoft.com/office/drawing/2014/main" id="{C37AE510-82E3-4CB6-A7BC-D761D943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50"/>
            <a:ext cx="1835239" cy="3153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三栏图文页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0F9FE58-D9B7-448F-B448-387F82F5DB82}"/>
              </a:ext>
            </a:extLst>
          </p:cNvPr>
          <p:cNvSpPr txBox="1">
            <a:spLocks/>
          </p:cNvSpPr>
          <p:nvPr/>
        </p:nvSpPr>
        <p:spPr>
          <a:xfrm>
            <a:off x="1052173" y="843495"/>
            <a:ext cx="2266965" cy="298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THREE-COLUMN GRAPHIC</a:t>
            </a:r>
            <a:endParaRPr lang="zh-CN" altLang="zh-CN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48E0CD84-8139-4B63-9F44-BEBAE6C0ED5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8618DCC-CA46-49EA-A206-8141D59FE638}"/>
              </a:ext>
            </a:extLst>
          </p:cNvPr>
          <p:cNvSpPr/>
          <p:nvPr/>
        </p:nvSpPr>
        <p:spPr>
          <a:xfrm>
            <a:off x="2659088" y="4034072"/>
            <a:ext cx="1544799" cy="389138"/>
          </a:xfrm>
          <a:prstGeom prst="roundRect">
            <a:avLst>
              <a:gd name="adj" fmla="val 23638"/>
            </a:avLst>
          </a:prstGeom>
          <a:gradFill flip="none" rotWithShape="1">
            <a:gsLst>
              <a:gs pos="19000">
                <a:schemeClr val="accent2"/>
              </a:gs>
              <a:gs pos="56000">
                <a:schemeClr val="accent1"/>
              </a:gs>
              <a:gs pos="83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E3D2411-0B3F-47B3-986C-C0092E6CAE5E}"/>
              </a:ext>
            </a:extLst>
          </p:cNvPr>
          <p:cNvSpPr txBox="1"/>
          <p:nvPr/>
        </p:nvSpPr>
        <p:spPr>
          <a:xfrm>
            <a:off x="2735752" y="4043974"/>
            <a:ext cx="140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图片小标题</a:t>
            </a:r>
          </a:p>
        </p:txBody>
      </p:sp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5B5ED469-2F9E-4E32-9937-0B5743ADB1AD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81092" y="1864615"/>
            <a:ext cx="2770193" cy="2638013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D93A7136-D620-4525-A31B-881342AA2E98}"/>
              </a:ext>
            </a:extLst>
          </p:cNvPr>
          <p:cNvCxnSpPr>
            <a:cxnSpLocks/>
          </p:cNvCxnSpPr>
          <p:nvPr/>
        </p:nvCxnSpPr>
        <p:spPr>
          <a:xfrm>
            <a:off x="911827" y="6016794"/>
            <a:ext cx="2824877" cy="0"/>
          </a:xfrm>
          <a:prstGeom prst="line">
            <a:avLst/>
          </a:prstGeom>
          <a:ln w="9525" cap="rnd"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9998B28-CAE4-4BEE-8A6C-5958BA22020B}"/>
              </a:ext>
            </a:extLst>
          </p:cNvPr>
          <p:cNvCxnSpPr>
            <a:cxnSpLocks/>
          </p:cNvCxnSpPr>
          <p:nvPr/>
        </p:nvCxnSpPr>
        <p:spPr>
          <a:xfrm>
            <a:off x="4683562" y="6016794"/>
            <a:ext cx="2824877" cy="0"/>
          </a:xfrm>
          <a:prstGeom prst="line">
            <a:avLst/>
          </a:prstGeom>
          <a:ln w="9525" cap="rnd"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0DE6178-E8E5-48BA-92C0-5C2F31FBAD1D}"/>
              </a:ext>
            </a:extLst>
          </p:cNvPr>
          <p:cNvCxnSpPr>
            <a:cxnSpLocks/>
          </p:cNvCxnSpPr>
          <p:nvPr/>
        </p:nvCxnSpPr>
        <p:spPr>
          <a:xfrm>
            <a:off x="8453251" y="6016794"/>
            <a:ext cx="2824877" cy="0"/>
          </a:xfrm>
          <a:prstGeom prst="line">
            <a:avLst/>
          </a:prstGeom>
          <a:ln w="9525" cap="rnd"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5DB55047-D7D4-4994-BE97-2F3E2DD0B18A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0902" y="1864615"/>
            <a:ext cx="2770193" cy="2638013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B3B41A79-C5F8-44FE-B1F1-09D128906ACF}"/>
              </a:ext>
            </a:extLst>
          </p:cNvPr>
          <p:cNvSpPr/>
          <p:nvPr/>
        </p:nvSpPr>
        <p:spPr>
          <a:xfrm>
            <a:off x="10192846" y="4034072"/>
            <a:ext cx="1544799" cy="389138"/>
          </a:xfrm>
          <a:prstGeom prst="roundRect">
            <a:avLst>
              <a:gd name="adj" fmla="val 23638"/>
            </a:avLst>
          </a:prstGeom>
          <a:gradFill flip="none" rotWithShape="1">
            <a:gsLst>
              <a:gs pos="19000">
                <a:schemeClr val="accent2"/>
              </a:gs>
              <a:gs pos="56000">
                <a:schemeClr val="accent1"/>
              </a:gs>
              <a:gs pos="83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37067EB-3F8D-48C1-A5C4-61847DDFBD41}"/>
              </a:ext>
            </a:extLst>
          </p:cNvPr>
          <p:cNvSpPr txBox="1"/>
          <p:nvPr/>
        </p:nvSpPr>
        <p:spPr>
          <a:xfrm>
            <a:off x="10269511" y="4043974"/>
            <a:ext cx="139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图片小标题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EA85A79D-F7D0-4691-90D4-9A9FFD6C58A7}"/>
              </a:ext>
            </a:extLst>
          </p:cNvPr>
          <p:cNvSpPr/>
          <p:nvPr/>
        </p:nvSpPr>
        <p:spPr>
          <a:xfrm>
            <a:off x="6422778" y="4034072"/>
            <a:ext cx="1544799" cy="389138"/>
          </a:xfrm>
          <a:prstGeom prst="roundRect">
            <a:avLst>
              <a:gd name="adj" fmla="val 23638"/>
            </a:avLst>
          </a:prstGeom>
          <a:gradFill flip="none" rotWithShape="1">
            <a:gsLst>
              <a:gs pos="19000">
                <a:schemeClr val="accent2"/>
              </a:gs>
              <a:gs pos="56000">
                <a:schemeClr val="accent1"/>
              </a:gs>
              <a:gs pos="83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E4BD859-A56F-4716-B493-E2C0B272CC2B}"/>
              </a:ext>
            </a:extLst>
          </p:cNvPr>
          <p:cNvSpPr txBox="1"/>
          <p:nvPr/>
        </p:nvSpPr>
        <p:spPr>
          <a:xfrm>
            <a:off x="6499443" y="4043974"/>
            <a:ext cx="139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图片小标题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CBA415-1DEC-4A89-97BC-3174C7A7860A}"/>
              </a:ext>
            </a:extLst>
          </p:cNvPr>
          <p:cNvGrpSpPr/>
          <p:nvPr/>
        </p:nvGrpSpPr>
        <p:grpSpPr>
          <a:xfrm>
            <a:off x="0" y="-841543"/>
            <a:ext cx="6904036" cy="692582"/>
            <a:chOff x="0" y="-754379"/>
            <a:chExt cx="6904036" cy="69258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779ACC2-25D2-47FD-B058-1544BD61F0B6}"/>
                </a:ext>
              </a:extLst>
            </p:cNvPr>
            <p:cNvGrpSpPr/>
            <p:nvPr/>
          </p:nvGrpSpPr>
          <p:grpSpPr>
            <a:xfrm>
              <a:off x="0" y="-754379"/>
              <a:ext cx="6904036" cy="692582"/>
              <a:chOff x="1786550" y="-904875"/>
              <a:chExt cx="6904036" cy="692582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B8573B7-1181-4F4C-8492-DBA22C011EB6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5BA0261-5C20-4EA3-ACA3-4C4AD766D2A0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C3A181C-834C-42A4-A771-1FBA8C90B593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FD398F50-A9B6-4D48-94FF-48DAF1FCE64A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B5059C5A-FA68-4B7E-B61D-A4985635D670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397364BA-4E02-4161-91AC-AAD0556AD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等腰三角形 29">
                <a:extLst>
                  <a:ext uri="{FF2B5EF4-FFF2-40B4-BE49-F238E27FC236}">
                    <a16:creationId xmlns:a16="http://schemas.microsoft.com/office/drawing/2014/main" id="{3C5BE6C1-5DA5-487D-B159-31FC12BEE43F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A8FF4BC-612C-48D1-AAA1-960F2A83D25D}"/>
                  </a:ext>
                </a:extLst>
              </p:cNvPr>
              <p:cNvSpPr txBox="1"/>
              <p:nvPr/>
            </p:nvSpPr>
            <p:spPr>
              <a:xfrm>
                <a:off x="2492670" y="-858624"/>
                <a:ext cx="5803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cs typeface="+mn-ea"/>
                    <a:sym typeface="+mn-lt"/>
                  </a:rPr>
                  <a:t>若新插入图片无样式，选择左边的图片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+C</a:t>
                </a:r>
                <a:r>
                  <a:rPr lang="zh-CN" altLang="en-US" dirty="0">
                    <a:cs typeface="+mn-ea"/>
                    <a:sym typeface="+mn-lt"/>
                  </a:rPr>
                  <a:t>复制，再选择新图片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+V</a:t>
                </a:r>
                <a:r>
                  <a:rPr lang="zh-CN" altLang="en-US" dirty="0">
                    <a:cs typeface="+mn-ea"/>
                    <a:sym typeface="+mn-lt"/>
                  </a:rPr>
                  <a:t> 粘贴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AF4ABF3-FC83-4F82-B511-A220A3BE8FCC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93CE0350-7DBC-46DE-99B2-C0BEDC67CF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15542" y="-1093394"/>
            <a:ext cx="1304792" cy="1242534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20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22A5C6B-C6CC-4CFE-A8F0-E8AD20D79277}"/>
              </a:ext>
            </a:extLst>
          </p:cNvPr>
          <p:cNvGrpSpPr/>
          <p:nvPr/>
        </p:nvGrpSpPr>
        <p:grpSpPr>
          <a:xfrm>
            <a:off x="1889771" y="4041648"/>
            <a:ext cx="927724" cy="341632"/>
            <a:chOff x="1889771" y="4041648"/>
            <a:chExt cx="927724" cy="34163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B7BE83C-3540-4EE7-A5B1-B6AE4D3F10DD}"/>
                </a:ext>
              </a:extLst>
            </p:cNvPr>
            <p:cNvSpPr/>
            <p:nvPr/>
          </p:nvSpPr>
          <p:spPr>
            <a:xfrm>
              <a:off x="1889771" y="4275329"/>
              <a:ext cx="927724" cy="72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E61C8A3-23C0-452B-B198-AEDD436440F3}"/>
                </a:ext>
              </a:extLst>
            </p:cNvPr>
            <p:cNvSpPr txBox="1"/>
            <p:nvPr/>
          </p:nvSpPr>
          <p:spPr>
            <a:xfrm>
              <a:off x="1905577" y="4041648"/>
              <a:ext cx="896112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zh-CN" altLang="en-US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小标题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4CDCD0C-EFEF-46E8-B96F-88DAFEADD98B}"/>
              </a:ext>
            </a:extLst>
          </p:cNvPr>
          <p:cNvSpPr txBox="1"/>
          <p:nvPr/>
        </p:nvSpPr>
        <p:spPr>
          <a:xfrm>
            <a:off x="1330316" y="4486656"/>
            <a:ext cx="2046634" cy="69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这里正文区，在此输入对图片的一些注释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5D05691-8A6D-47AD-AD57-A0D9E5CFCD69}"/>
              </a:ext>
            </a:extLst>
          </p:cNvPr>
          <p:cNvCxnSpPr/>
          <p:nvPr/>
        </p:nvCxnSpPr>
        <p:spPr>
          <a:xfrm>
            <a:off x="1388883" y="5244634"/>
            <a:ext cx="1988067" cy="0"/>
          </a:xfrm>
          <a:prstGeom prst="line">
            <a:avLst/>
          </a:prstGeom>
          <a:ln w="9525" cap="rnd"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4DAC5CD-B3B5-496E-8DAB-0DBCE763EAD9}"/>
              </a:ext>
            </a:extLst>
          </p:cNvPr>
          <p:cNvGrpSpPr/>
          <p:nvPr/>
        </p:nvGrpSpPr>
        <p:grpSpPr>
          <a:xfrm>
            <a:off x="3825228" y="4041648"/>
            <a:ext cx="2046634" cy="1202986"/>
            <a:chOff x="3914275" y="4041648"/>
            <a:chExt cx="2046634" cy="120298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5884F76-3BC6-46F7-B02A-942329D8F7F4}"/>
                </a:ext>
              </a:extLst>
            </p:cNvPr>
            <p:cNvGrpSpPr/>
            <p:nvPr/>
          </p:nvGrpSpPr>
          <p:grpSpPr>
            <a:xfrm>
              <a:off x="4473730" y="4041648"/>
              <a:ext cx="927724" cy="341632"/>
              <a:chOff x="1889771" y="4041648"/>
              <a:chExt cx="927724" cy="341632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2D745F0-E3AB-4BA2-8D23-3E240297C2BB}"/>
                  </a:ext>
                </a:extLst>
              </p:cNvPr>
              <p:cNvSpPr/>
              <p:nvPr/>
            </p:nvSpPr>
            <p:spPr>
              <a:xfrm>
                <a:off x="1889771" y="4275329"/>
                <a:ext cx="927724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76ED755-51F1-4268-8193-3E0D64238E7F}"/>
                  </a:ext>
                </a:extLst>
              </p:cNvPr>
              <p:cNvSpPr txBox="1"/>
              <p:nvPr/>
            </p:nvSpPr>
            <p:spPr>
              <a:xfrm>
                <a:off x="1905577" y="4041648"/>
                <a:ext cx="896112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9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zh-CN" altLang="en-US" dirty="0">
                    <a:gradFill>
                      <a:gsLst>
                        <a:gs pos="0">
                          <a:schemeClr val="accent2"/>
                        </a:gs>
                        <a:gs pos="54000">
                          <a:schemeClr val="accent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  <a:effectLst>
                      <a:outerShdw dist="38100" dir="2700000" algn="tl" rotWithShape="0">
                        <a:schemeClr val="accent1">
                          <a:alpha val="16000"/>
                        </a:schemeClr>
                      </a:outerShdw>
                    </a:effectLst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698DB35-074F-41B9-9891-C26E27AD8B6D}"/>
                </a:ext>
              </a:extLst>
            </p:cNvPr>
            <p:cNvSpPr txBox="1"/>
            <p:nvPr/>
          </p:nvSpPr>
          <p:spPr>
            <a:xfrm>
              <a:off x="3914275" y="4486656"/>
              <a:ext cx="2046634" cy="69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这里正文区，在此输入对图片的一些注释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777DC79-C249-4C1D-BB34-A751247AD7B7}"/>
                </a:ext>
              </a:extLst>
            </p:cNvPr>
            <p:cNvCxnSpPr/>
            <p:nvPr/>
          </p:nvCxnSpPr>
          <p:spPr>
            <a:xfrm>
              <a:off x="3972842" y="5244634"/>
              <a:ext cx="1988067" cy="0"/>
            </a:xfrm>
            <a:prstGeom prst="line">
              <a:avLst/>
            </a:prstGeom>
            <a:ln w="9525" cap="rnd"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D89E364-8E62-4295-BEB2-AE7DF558C921}"/>
              </a:ext>
            </a:extLst>
          </p:cNvPr>
          <p:cNvGrpSpPr/>
          <p:nvPr/>
        </p:nvGrpSpPr>
        <p:grpSpPr>
          <a:xfrm>
            <a:off x="6320140" y="4041648"/>
            <a:ext cx="2046634" cy="1202986"/>
            <a:chOff x="3914275" y="4041648"/>
            <a:chExt cx="2046634" cy="120298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9DD552E-CBA3-491A-A79F-BED79835D81D}"/>
                </a:ext>
              </a:extLst>
            </p:cNvPr>
            <p:cNvGrpSpPr/>
            <p:nvPr/>
          </p:nvGrpSpPr>
          <p:grpSpPr>
            <a:xfrm>
              <a:off x="4473730" y="4041648"/>
              <a:ext cx="927724" cy="341632"/>
              <a:chOff x="1889771" y="4041648"/>
              <a:chExt cx="927724" cy="34163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9ED5317F-7957-4781-8743-A7E2DE7206D6}"/>
                  </a:ext>
                </a:extLst>
              </p:cNvPr>
              <p:cNvSpPr/>
              <p:nvPr/>
            </p:nvSpPr>
            <p:spPr>
              <a:xfrm>
                <a:off x="1889771" y="4275329"/>
                <a:ext cx="927724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4509B68-AA8B-4E5A-A57B-10B122B7FDCD}"/>
                  </a:ext>
                </a:extLst>
              </p:cNvPr>
              <p:cNvSpPr txBox="1"/>
              <p:nvPr/>
            </p:nvSpPr>
            <p:spPr>
              <a:xfrm>
                <a:off x="1905577" y="4041648"/>
                <a:ext cx="896112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9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zh-CN" altLang="en-US" dirty="0">
                    <a:gradFill>
                      <a:gsLst>
                        <a:gs pos="0">
                          <a:schemeClr val="accent2"/>
                        </a:gs>
                        <a:gs pos="54000">
                          <a:schemeClr val="accent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  <a:effectLst>
                      <a:outerShdw dist="38100" dir="2700000" algn="tl" rotWithShape="0">
                        <a:schemeClr val="accent1">
                          <a:alpha val="16000"/>
                        </a:schemeClr>
                      </a:outerShdw>
                    </a:effectLst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35C48F9-9AB6-4278-B6BA-69D735A16A5B}"/>
                </a:ext>
              </a:extLst>
            </p:cNvPr>
            <p:cNvSpPr txBox="1"/>
            <p:nvPr/>
          </p:nvSpPr>
          <p:spPr>
            <a:xfrm>
              <a:off x="3914275" y="4486656"/>
              <a:ext cx="2046634" cy="69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这里正文区，在此输入对图片的一些注释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F3046BE-8608-4837-AE82-FADF8BA2B97D}"/>
                </a:ext>
              </a:extLst>
            </p:cNvPr>
            <p:cNvCxnSpPr/>
            <p:nvPr/>
          </p:nvCxnSpPr>
          <p:spPr>
            <a:xfrm>
              <a:off x="3972842" y="5244634"/>
              <a:ext cx="1988067" cy="0"/>
            </a:xfrm>
            <a:prstGeom prst="line">
              <a:avLst/>
            </a:prstGeom>
            <a:ln w="9525" cap="rnd"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0EDA59-9989-497F-9006-563E54D1DAA1}"/>
              </a:ext>
            </a:extLst>
          </p:cNvPr>
          <p:cNvGrpSpPr/>
          <p:nvPr/>
        </p:nvGrpSpPr>
        <p:grpSpPr>
          <a:xfrm>
            <a:off x="8815050" y="4041648"/>
            <a:ext cx="2046634" cy="1202986"/>
            <a:chOff x="3914275" y="4041648"/>
            <a:chExt cx="2046634" cy="1202986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DCC89E-C525-410F-BB66-3B5D8C9253C8}"/>
                </a:ext>
              </a:extLst>
            </p:cNvPr>
            <p:cNvGrpSpPr/>
            <p:nvPr/>
          </p:nvGrpSpPr>
          <p:grpSpPr>
            <a:xfrm>
              <a:off x="4473730" y="4041648"/>
              <a:ext cx="927724" cy="341632"/>
              <a:chOff x="1889771" y="4041648"/>
              <a:chExt cx="927724" cy="341632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E14E00A4-1D28-40E8-B452-D33A2A05DE25}"/>
                  </a:ext>
                </a:extLst>
              </p:cNvPr>
              <p:cNvSpPr/>
              <p:nvPr/>
            </p:nvSpPr>
            <p:spPr>
              <a:xfrm>
                <a:off x="1889771" y="4275329"/>
                <a:ext cx="927724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6CFDBC-4616-420A-B5DE-943CA2771687}"/>
                  </a:ext>
                </a:extLst>
              </p:cNvPr>
              <p:cNvSpPr txBox="1"/>
              <p:nvPr/>
            </p:nvSpPr>
            <p:spPr>
              <a:xfrm>
                <a:off x="1905577" y="4041648"/>
                <a:ext cx="896112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9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zh-CN" altLang="en-US" dirty="0">
                    <a:gradFill>
                      <a:gsLst>
                        <a:gs pos="0">
                          <a:schemeClr val="accent2"/>
                        </a:gs>
                        <a:gs pos="54000">
                          <a:schemeClr val="accent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  <a:effectLst>
                      <a:outerShdw dist="38100" dir="2700000" algn="tl" rotWithShape="0">
                        <a:schemeClr val="accent1">
                          <a:alpha val="16000"/>
                        </a:schemeClr>
                      </a:outerShdw>
                    </a:effectLst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1F90CFB-1A75-459C-BC79-7BEFC3A79B31}"/>
                </a:ext>
              </a:extLst>
            </p:cNvPr>
            <p:cNvSpPr txBox="1"/>
            <p:nvPr/>
          </p:nvSpPr>
          <p:spPr>
            <a:xfrm>
              <a:off x="3914275" y="4486656"/>
              <a:ext cx="2046634" cy="69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这里正文区，在此输入对图片的一些注释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3CD53A7B-5DD7-48A3-A2ED-57A945140782}"/>
                </a:ext>
              </a:extLst>
            </p:cNvPr>
            <p:cNvCxnSpPr/>
            <p:nvPr/>
          </p:nvCxnSpPr>
          <p:spPr>
            <a:xfrm>
              <a:off x="3972842" y="5244634"/>
              <a:ext cx="1988067" cy="0"/>
            </a:xfrm>
            <a:prstGeom prst="line">
              <a:avLst/>
            </a:prstGeom>
            <a:ln w="9525" cap="rnd"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标题 38">
            <a:extLst>
              <a:ext uri="{FF2B5EF4-FFF2-40B4-BE49-F238E27FC236}">
                <a16:creationId xmlns:a16="http://schemas.microsoft.com/office/drawing/2014/main" id="{8EA5D1A0-2E3B-4DF0-98F9-0FAD4833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49"/>
            <a:ext cx="1943013" cy="3390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四栏图文页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ECB0C26-0F25-4C2C-84FC-E5380659A2BD}"/>
              </a:ext>
            </a:extLst>
          </p:cNvPr>
          <p:cNvSpPr txBox="1">
            <a:spLocks/>
          </p:cNvSpPr>
          <p:nvPr/>
        </p:nvSpPr>
        <p:spPr>
          <a:xfrm>
            <a:off x="1052173" y="843495"/>
            <a:ext cx="2266965" cy="298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FOUR-COLUMN GRAPHIC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182972-9D25-45CB-A488-FC0C73858F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10B48031-C2CE-4DBA-A6E0-BC0105194AD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836809C2-C275-46B7-98E5-68AABC2B48E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pic>
        <p:nvPicPr>
          <p:cNvPr id="49" name="图片占位符 48">
            <a:extLst>
              <a:ext uri="{FF2B5EF4-FFF2-40B4-BE49-F238E27FC236}">
                <a16:creationId xmlns:a16="http://schemas.microsoft.com/office/drawing/2014/main" id="{8E0E8CA3-F476-4717-9E27-8C4BD03942A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18" y="1908665"/>
            <a:ext cx="1929500" cy="1929500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3197F21A-2430-414D-9AD1-E001E95251B9}"/>
              </a:ext>
            </a:extLst>
          </p:cNvPr>
          <p:cNvGrpSpPr/>
          <p:nvPr/>
        </p:nvGrpSpPr>
        <p:grpSpPr>
          <a:xfrm>
            <a:off x="0" y="-841543"/>
            <a:ext cx="6904036" cy="692582"/>
            <a:chOff x="0" y="-754379"/>
            <a:chExt cx="6904036" cy="692582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E3A6DF91-BA1D-48BC-85FE-906BFCDA59C4}"/>
                </a:ext>
              </a:extLst>
            </p:cNvPr>
            <p:cNvGrpSpPr/>
            <p:nvPr/>
          </p:nvGrpSpPr>
          <p:grpSpPr>
            <a:xfrm>
              <a:off x="0" y="-754379"/>
              <a:ext cx="6904036" cy="692582"/>
              <a:chOff x="1786550" y="-904875"/>
              <a:chExt cx="6904036" cy="692582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A7B767B7-D26D-4F36-93D1-047FB3626E5A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7374FC4-BEFF-4527-AA0A-34F0C1B3BF4A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82EF32B7-6659-440F-9CC3-14953D2F8C3C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91CE4F2B-6A43-4558-BF77-073FECB90DBC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80B46A8B-8726-4077-8D86-912A128832FA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D97AED69-DC1D-4FC3-8F71-8849155F26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等腰三角形 57">
                <a:extLst>
                  <a:ext uri="{FF2B5EF4-FFF2-40B4-BE49-F238E27FC236}">
                    <a16:creationId xmlns:a16="http://schemas.microsoft.com/office/drawing/2014/main" id="{15E36FBD-DD22-4392-B9FF-F6032B5576F2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B0BB6A8C-66EF-4EC6-8151-73E388C40C22}"/>
                  </a:ext>
                </a:extLst>
              </p:cNvPr>
              <p:cNvSpPr txBox="1"/>
              <p:nvPr/>
            </p:nvSpPr>
            <p:spPr>
              <a:xfrm>
                <a:off x="2492670" y="-858624"/>
                <a:ext cx="5803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cs typeface="+mn-ea"/>
                    <a:sym typeface="+mn-lt"/>
                  </a:rPr>
                  <a:t>若新插入图片无样式，选择左边的图片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+C</a:t>
                </a:r>
                <a:r>
                  <a:rPr lang="zh-CN" altLang="en-US" dirty="0">
                    <a:cs typeface="+mn-ea"/>
                    <a:sym typeface="+mn-lt"/>
                  </a:rPr>
                  <a:t>复制，再选择新图片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+V</a:t>
                </a:r>
                <a:r>
                  <a:rPr lang="zh-CN" altLang="en-US" dirty="0">
                    <a:cs typeface="+mn-ea"/>
                    <a:sym typeface="+mn-lt"/>
                  </a:rPr>
                  <a:t> 粘贴</a:t>
                </a: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B73DCCBD-0DD5-4DD8-843D-0603496C3B2C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D7F2F02F-DC35-4A63-B1D2-3FFB8D9058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212" y="-944254"/>
            <a:ext cx="944254" cy="944254"/>
          </a:xfrm>
          <a:custGeom>
            <a:avLst/>
            <a:gdLst>
              <a:gd name="connsiteX0" fmla="*/ 97478 w 1929500"/>
              <a:gd name="connsiteY0" fmla="*/ 0 h 1929500"/>
              <a:gd name="connsiteX1" fmla="*/ 1832022 w 1929500"/>
              <a:gd name="connsiteY1" fmla="*/ 0 h 1929500"/>
              <a:gd name="connsiteX2" fmla="*/ 1929500 w 1929500"/>
              <a:gd name="connsiteY2" fmla="*/ 97478 h 1929500"/>
              <a:gd name="connsiteX3" fmla="*/ 1929500 w 1929500"/>
              <a:gd name="connsiteY3" fmla="*/ 1832022 h 1929500"/>
              <a:gd name="connsiteX4" fmla="*/ 1832022 w 1929500"/>
              <a:gd name="connsiteY4" fmla="*/ 1929500 h 1929500"/>
              <a:gd name="connsiteX5" fmla="*/ 97478 w 1929500"/>
              <a:gd name="connsiteY5" fmla="*/ 1929500 h 1929500"/>
              <a:gd name="connsiteX6" fmla="*/ 0 w 1929500"/>
              <a:gd name="connsiteY6" fmla="*/ 1832022 h 1929500"/>
              <a:gd name="connsiteX7" fmla="*/ 0 w 1929500"/>
              <a:gd name="connsiteY7" fmla="*/ 97478 h 1929500"/>
              <a:gd name="connsiteX8" fmla="*/ 97478 w 1929500"/>
              <a:gd name="connsiteY8" fmla="*/ 0 h 19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500" h="1929500">
                <a:moveTo>
                  <a:pt x="97478" y="0"/>
                </a:moveTo>
                <a:lnTo>
                  <a:pt x="1832022" y="0"/>
                </a:lnTo>
                <a:cubicBezTo>
                  <a:pt x="1885858" y="0"/>
                  <a:pt x="1929500" y="43642"/>
                  <a:pt x="1929500" y="97478"/>
                </a:cubicBezTo>
                <a:lnTo>
                  <a:pt x="1929500" y="1832022"/>
                </a:lnTo>
                <a:cubicBezTo>
                  <a:pt x="1929500" y="1885858"/>
                  <a:pt x="1885858" y="1929500"/>
                  <a:pt x="1832022" y="1929500"/>
                </a:cubicBezTo>
                <a:lnTo>
                  <a:pt x="97478" y="1929500"/>
                </a:lnTo>
                <a:cubicBezTo>
                  <a:pt x="43642" y="1929500"/>
                  <a:pt x="0" y="1885858"/>
                  <a:pt x="0" y="1832022"/>
                </a:cubicBezTo>
                <a:lnTo>
                  <a:pt x="0" y="97478"/>
                </a:lnTo>
                <a:cubicBezTo>
                  <a:pt x="0" y="43642"/>
                  <a:pt x="43642" y="0"/>
                  <a:pt x="97478" y="0"/>
                </a:cubicBezTo>
                <a:close/>
              </a:path>
            </a:pathLst>
          </a:cu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17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53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A261B992-4C09-4D31-8D39-35352CAE5A84}"/>
              </a:ext>
            </a:extLst>
          </p:cNvPr>
          <p:cNvSpPr/>
          <p:nvPr/>
        </p:nvSpPr>
        <p:spPr>
          <a:xfrm rot="16200000">
            <a:off x="7863906" y="2558235"/>
            <a:ext cx="5071456" cy="3597217"/>
          </a:xfrm>
          <a:custGeom>
            <a:avLst/>
            <a:gdLst>
              <a:gd name="connsiteX0" fmla="*/ 0 w 4806090"/>
              <a:gd name="connsiteY0" fmla="*/ 3222212 h 3222212"/>
              <a:gd name="connsiteX1" fmla="*/ 0 w 4806090"/>
              <a:gd name="connsiteY1" fmla="*/ 0 h 3222212"/>
              <a:gd name="connsiteX2" fmla="*/ 4806090 w 4806090"/>
              <a:gd name="connsiteY2" fmla="*/ 3222212 h 3222212"/>
              <a:gd name="connsiteX3" fmla="*/ 0 w 4806090"/>
              <a:gd name="connsiteY3" fmla="*/ 3222212 h 3222212"/>
              <a:gd name="connsiteX0" fmla="*/ 0 w 4806090"/>
              <a:gd name="connsiteY0" fmla="*/ 3222212 h 3222212"/>
              <a:gd name="connsiteX1" fmla="*/ 0 w 4806090"/>
              <a:gd name="connsiteY1" fmla="*/ 0 h 3222212"/>
              <a:gd name="connsiteX2" fmla="*/ 4806090 w 4806090"/>
              <a:gd name="connsiteY2" fmla="*/ 3222212 h 3222212"/>
              <a:gd name="connsiteX3" fmla="*/ 0 w 4806090"/>
              <a:gd name="connsiteY3" fmla="*/ 3222212 h 3222212"/>
              <a:gd name="connsiteX0" fmla="*/ 15240 w 4821330"/>
              <a:gd name="connsiteY0" fmla="*/ 3389852 h 3389852"/>
              <a:gd name="connsiteX1" fmla="*/ 0 w 4821330"/>
              <a:gd name="connsiteY1" fmla="*/ 0 h 3389852"/>
              <a:gd name="connsiteX2" fmla="*/ 4821330 w 4821330"/>
              <a:gd name="connsiteY2" fmla="*/ 3389852 h 3389852"/>
              <a:gd name="connsiteX3" fmla="*/ 15240 w 4821330"/>
              <a:gd name="connsiteY3" fmla="*/ 3389852 h 3389852"/>
              <a:gd name="connsiteX0" fmla="*/ 15240 w 4821330"/>
              <a:gd name="connsiteY0" fmla="*/ 3389852 h 3389852"/>
              <a:gd name="connsiteX1" fmla="*/ 0 w 4821330"/>
              <a:gd name="connsiteY1" fmla="*/ 0 h 3389852"/>
              <a:gd name="connsiteX2" fmla="*/ 4821330 w 4821330"/>
              <a:gd name="connsiteY2" fmla="*/ 3389852 h 3389852"/>
              <a:gd name="connsiteX3" fmla="*/ 15240 w 4821330"/>
              <a:gd name="connsiteY3" fmla="*/ 3389852 h 3389852"/>
              <a:gd name="connsiteX0" fmla="*/ 15240 w 4821330"/>
              <a:gd name="connsiteY0" fmla="*/ 3344132 h 3344132"/>
              <a:gd name="connsiteX1" fmla="*/ 0 w 4821330"/>
              <a:gd name="connsiteY1" fmla="*/ 0 h 3344132"/>
              <a:gd name="connsiteX2" fmla="*/ 4821330 w 4821330"/>
              <a:gd name="connsiteY2" fmla="*/ 3344132 h 3344132"/>
              <a:gd name="connsiteX3" fmla="*/ 15240 w 4821330"/>
              <a:gd name="connsiteY3" fmla="*/ 3344132 h 3344132"/>
              <a:gd name="connsiteX0" fmla="*/ 15240 w 4821330"/>
              <a:gd name="connsiteY0" fmla="*/ 3344132 h 3344132"/>
              <a:gd name="connsiteX1" fmla="*/ 0 w 4821330"/>
              <a:gd name="connsiteY1" fmla="*/ 0 h 3344132"/>
              <a:gd name="connsiteX2" fmla="*/ 4821330 w 4821330"/>
              <a:gd name="connsiteY2" fmla="*/ 3344132 h 3344132"/>
              <a:gd name="connsiteX3" fmla="*/ 15240 w 4821330"/>
              <a:gd name="connsiteY3" fmla="*/ 3344132 h 3344132"/>
              <a:gd name="connsiteX0" fmla="*/ 15240 w 4699410"/>
              <a:gd name="connsiteY0" fmla="*/ 3344132 h 3344132"/>
              <a:gd name="connsiteX1" fmla="*/ 0 w 4699410"/>
              <a:gd name="connsiteY1" fmla="*/ 0 h 3344132"/>
              <a:gd name="connsiteX2" fmla="*/ 4699410 w 4699410"/>
              <a:gd name="connsiteY2" fmla="*/ 3328892 h 3344132"/>
              <a:gd name="connsiteX3" fmla="*/ 15240 w 4699410"/>
              <a:gd name="connsiteY3" fmla="*/ 3344132 h 3344132"/>
              <a:gd name="connsiteX0" fmla="*/ 15240 w 4699410"/>
              <a:gd name="connsiteY0" fmla="*/ 3344132 h 3344132"/>
              <a:gd name="connsiteX1" fmla="*/ 0 w 4699410"/>
              <a:gd name="connsiteY1" fmla="*/ 0 h 3344132"/>
              <a:gd name="connsiteX2" fmla="*/ 4699410 w 4699410"/>
              <a:gd name="connsiteY2" fmla="*/ 3328892 h 3344132"/>
              <a:gd name="connsiteX3" fmla="*/ 15240 w 4699410"/>
              <a:gd name="connsiteY3" fmla="*/ 3344132 h 3344132"/>
              <a:gd name="connsiteX0" fmla="*/ 15240 w 4714650"/>
              <a:gd name="connsiteY0" fmla="*/ 3344132 h 3344132"/>
              <a:gd name="connsiteX1" fmla="*/ 0 w 4714650"/>
              <a:gd name="connsiteY1" fmla="*/ 0 h 3344132"/>
              <a:gd name="connsiteX2" fmla="*/ 4714650 w 4714650"/>
              <a:gd name="connsiteY2" fmla="*/ 3344132 h 3344132"/>
              <a:gd name="connsiteX3" fmla="*/ 15240 w 4714650"/>
              <a:gd name="connsiteY3" fmla="*/ 3344132 h 334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650" h="3344132">
                <a:moveTo>
                  <a:pt x="15240" y="3344132"/>
                </a:moveTo>
                <a:lnTo>
                  <a:pt x="0" y="0"/>
                </a:lnTo>
                <a:cubicBezTo>
                  <a:pt x="977190" y="2125631"/>
                  <a:pt x="2655420" y="2788221"/>
                  <a:pt x="4714650" y="3344132"/>
                </a:cubicBezTo>
                <a:lnTo>
                  <a:pt x="15240" y="3344132"/>
                </a:lnTo>
                <a:close/>
              </a:path>
            </a:pathLst>
          </a:cu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50CE8BB-494C-4BE1-AF33-6FA2347376C6}"/>
              </a:ext>
            </a:extLst>
          </p:cNvPr>
          <p:cNvSpPr/>
          <p:nvPr/>
        </p:nvSpPr>
        <p:spPr>
          <a:xfrm>
            <a:off x="194859" y="-77024"/>
            <a:ext cx="5458204" cy="6939024"/>
          </a:xfrm>
          <a:custGeom>
            <a:avLst/>
            <a:gdLst>
              <a:gd name="connsiteX0" fmla="*/ 0 w 5087815"/>
              <a:gd name="connsiteY0" fmla="*/ 0 h 6858001"/>
              <a:gd name="connsiteX1" fmla="*/ 5087815 w 5087815"/>
              <a:gd name="connsiteY1" fmla="*/ 0 h 6858001"/>
              <a:gd name="connsiteX2" fmla="*/ 5087815 w 5087815"/>
              <a:gd name="connsiteY2" fmla="*/ 6858001 h 6858001"/>
              <a:gd name="connsiteX3" fmla="*/ 0 w 5087815"/>
              <a:gd name="connsiteY3" fmla="*/ 6858001 h 6858001"/>
              <a:gd name="connsiteX4" fmla="*/ 0 w 5087815"/>
              <a:gd name="connsiteY4" fmla="*/ 0 h 6858001"/>
              <a:gd name="connsiteX0" fmla="*/ 0 w 5087815"/>
              <a:gd name="connsiteY0" fmla="*/ 0 h 6858001"/>
              <a:gd name="connsiteX1" fmla="*/ 5087815 w 5087815"/>
              <a:gd name="connsiteY1" fmla="*/ 0 h 6858001"/>
              <a:gd name="connsiteX2" fmla="*/ 1899138 w 5087815"/>
              <a:gd name="connsiteY2" fmla="*/ 6858001 h 6858001"/>
              <a:gd name="connsiteX3" fmla="*/ 0 w 5087815"/>
              <a:gd name="connsiteY3" fmla="*/ 6858001 h 6858001"/>
              <a:gd name="connsiteX4" fmla="*/ 0 w 5087815"/>
              <a:gd name="connsiteY4" fmla="*/ 0 h 6858001"/>
              <a:gd name="connsiteX0" fmla="*/ 0 w 5087815"/>
              <a:gd name="connsiteY0" fmla="*/ 0 h 6881448"/>
              <a:gd name="connsiteX1" fmla="*/ 5087815 w 5087815"/>
              <a:gd name="connsiteY1" fmla="*/ 0 h 6881448"/>
              <a:gd name="connsiteX2" fmla="*/ 1664677 w 5087815"/>
              <a:gd name="connsiteY2" fmla="*/ 6881448 h 6881448"/>
              <a:gd name="connsiteX3" fmla="*/ 0 w 5087815"/>
              <a:gd name="connsiteY3" fmla="*/ 6858001 h 6881448"/>
              <a:gd name="connsiteX4" fmla="*/ 0 w 5087815"/>
              <a:gd name="connsiteY4" fmla="*/ 0 h 6881448"/>
              <a:gd name="connsiteX0" fmla="*/ 0 w 5087815"/>
              <a:gd name="connsiteY0" fmla="*/ 0 h 6881448"/>
              <a:gd name="connsiteX1" fmla="*/ 5087815 w 5087815"/>
              <a:gd name="connsiteY1" fmla="*/ 0 h 6881448"/>
              <a:gd name="connsiteX2" fmla="*/ 1664677 w 5087815"/>
              <a:gd name="connsiteY2" fmla="*/ 6881448 h 6881448"/>
              <a:gd name="connsiteX3" fmla="*/ 0 w 5087815"/>
              <a:gd name="connsiteY3" fmla="*/ 6858001 h 6881448"/>
              <a:gd name="connsiteX4" fmla="*/ 0 w 5087815"/>
              <a:gd name="connsiteY4" fmla="*/ 0 h 6881448"/>
              <a:gd name="connsiteX0" fmla="*/ 0 w 5273010"/>
              <a:gd name="connsiteY0" fmla="*/ 0 h 6881448"/>
              <a:gd name="connsiteX1" fmla="*/ 5273010 w 5273010"/>
              <a:gd name="connsiteY1" fmla="*/ 0 h 6881448"/>
              <a:gd name="connsiteX2" fmla="*/ 1664677 w 5273010"/>
              <a:gd name="connsiteY2" fmla="*/ 6881448 h 6881448"/>
              <a:gd name="connsiteX3" fmla="*/ 0 w 5273010"/>
              <a:gd name="connsiteY3" fmla="*/ 6858001 h 6881448"/>
              <a:gd name="connsiteX4" fmla="*/ 0 w 5273010"/>
              <a:gd name="connsiteY4" fmla="*/ 0 h 6881448"/>
              <a:gd name="connsiteX0" fmla="*/ 0 w 5273010"/>
              <a:gd name="connsiteY0" fmla="*/ 0 h 6881448"/>
              <a:gd name="connsiteX1" fmla="*/ 5273010 w 5273010"/>
              <a:gd name="connsiteY1" fmla="*/ 0 h 6881448"/>
              <a:gd name="connsiteX2" fmla="*/ 1664677 w 5273010"/>
              <a:gd name="connsiteY2" fmla="*/ 6881448 h 6881448"/>
              <a:gd name="connsiteX3" fmla="*/ 0 w 5273010"/>
              <a:gd name="connsiteY3" fmla="*/ 6858001 h 6881448"/>
              <a:gd name="connsiteX4" fmla="*/ 0 w 5273010"/>
              <a:gd name="connsiteY4" fmla="*/ 0 h 6881448"/>
              <a:gd name="connsiteX0" fmla="*/ 0 w 5273010"/>
              <a:gd name="connsiteY0" fmla="*/ 0 h 6858001"/>
              <a:gd name="connsiteX1" fmla="*/ 5273010 w 5273010"/>
              <a:gd name="connsiteY1" fmla="*/ 0 h 6858001"/>
              <a:gd name="connsiteX2" fmla="*/ 2092941 w 5273010"/>
              <a:gd name="connsiteY2" fmla="*/ 6835149 h 6858001"/>
              <a:gd name="connsiteX3" fmla="*/ 0 w 5273010"/>
              <a:gd name="connsiteY3" fmla="*/ 6858001 h 6858001"/>
              <a:gd name="connsiteX4" fmla="*/ 0 w 5273010"/>
              <a:gd name="connsiteY4" fmla="*/ 0 h 6858001"/>
              <a:gd name="connsiteX0" fmla="*/ 34724 w 5307734"/>
              <a:gd name="connsiteY0" fmla="*/ 0 h 6846426"/>
              <a:gd name="connsiteX1" fmla="*/ 5307734 w 5307734"/>
              <a:gd name="connsiteY1" fmla="*/ 0 h 6846426"/>
              <a:gd name="connsiteX2" fmla="*/ 2127665 w 5307734"/>
              <a:gd name="connsiteY2" fmla="*/ 6835149 h 6846426"/>
              <a:gd name="connsiteX3" fmla="*/ 0 w 5307734"/>
              <a:gd name="connsiteY3" fmla="*/ 6846426 h 6846426"/>
              <a:gd name="connsiteX4" fmla="*/ 34724 w 5307734"/>
              <a:gd name="connsiteY4" fmla="*/ 0 h 6846426"/>
              <a:gd name="connsiteX0" fmla="*/ 34724 w 5307734"/>
              <a:gd name="connsiteY0" fmla="*/ 0 h 6904597"/>
              <a:gd name="connsiteX1" fmla="*/ 5307734 w 5307734"/>
              <a:gd name="connsiteY1" fmla="*/ 0 h 6904597"/>
              <a:gd name="connsiteX2" fmla="*/ 2173963 w 5307734"/>
              <a:gd name="connsiteY2" fmla="*/ 6904597 h 6904597"/>
              <a:gd name="connsiteX3" fmla="*/ 0 w 5307734"/>
              <a:gd name="connsiteY3" fmla="*/ 6846426 h 6904597"/>
              <a:gd name="connsiteX4" fmla="*/ 34724 w 5307734"/>
              <a:gd name="connsiteY4" fmla="*/ 0 h 6904597"/>
              <a:gd name="connsiteX0" fmla="*/ 34724 w 5307734"/>
              <a:gd name="connsiteY0" fmla="*/ 0 h 6904597"/>
              <a:gd name="connsiteX1" fmla="*/ 5307734 w 5307734"/>
              <a:gd name="connsiteY1" fmla="*/ 0 h 6904597"/>
              <a:gd name="connsiteX2" fmla="*/ 2173963 w 5307734"/>
              <a:gd name="connsiteY2" fmla="*/ 6904597 h 6904597"/>
              <a:gd name="connsiteX3" fmla="*/ 0 w 5307734"/>
              <a:gd name="connsiteY3" fmla="*/ 6846426 h 6904597"/>
              <a:gd name="connsiteX4" fmla="*/ 34724 w 5307734"/>
              <a:gd name="connsiteY4" fmla="*/ 0 h 6904597"/>
              <a:gd name="connsiteX0" fmla="*/ 34724 w 5400331"/>
              <a:gd name="connsiteY0" fmla="*/ 0 h 6904597"/>
              <a:gd name="connsiteX1" fmla="*/ 5400331 w 5400331"/>
              <a:gd name="connsiteY1" fmla="*/ 69448 h 6904597"/>
              <a:gd name="connsiteX2" fmla="*/ 2173963 w 5400331"/>
              <a:gd name="connsiteY2" fmla="*/ 6904597 h 6904597"/>
              <a:gd name="connsiteX3" fmla="*/ 0 w 5400331"/>
              <a:gd name="connsiteY3" fmla="*/ 6846426 h 6904597"/>
              <a:gd name="connsiteX4" fmla="*/ 34724 w 5400331"/>
              <a:gd name="connsiteY4" fmla="*/ 0 h 6904597"/>
              <a:gd name="connsiteX0" fmla="*/ 34724 w 5400331"/>
              <a:gd name="connsiteY0" fmla="*/ 0 h 6904597"/>
              <a:gd name="connsiteX1" fmla="*/ 5400331 w 5400331"/>
              <a:gd name="connsiteY1" fmla="*/ 23149 h 6904597"/>
              <a:gd name="connsiteX2" fmla="*/ 2173963 w 5400331"/>
              <a:gd name="connsiteY2" fmla="*/ 6904597 h 6904597"/>
              <a:gd name="connsiteX3" fmla="*/ 0 w 5400331"/>
              <a:gd name="connsiteY3" fmla="*/ 6846426 h 6904597"/>
              <a:gd name="connsiteX4" fmla="*/ 34724 w 5400331"/>
              <a:gd name="connsiteY4" fmla="*/ 0 h 6904597"/>
              <a:gd name="connsiteX0" fmla="*/ 34724 w 5400331"/>
              <a:gd name="connsiteY0" fmla="*/ 0 h 6904597"/>
              <a:gd name="connsiteX1" fmla="*/ 5400331 w 5400331"/>
              <a:gd name="connsiteY1" fmla="*/ 23149 h 6904597"/>
              <a:gd name="connsiteX2" fmla="*/ 2173963 w 5400331"/>
              <a:gd name="connsiteY2" fmla="*/ 6904597 h 6904597"/>
              <a:gd name="connsiteX3" fmla="*/ 0 w 5400331"/>
              <a:gd name="connsiteY3" fmla="*/ 6846426 h 6904597"/>
              <a:gd name="connsiteX4" fmla="*/ 34724 w 5400331"/>
              <a:gd name="connsiteY4" fmla="*/ 0 h 6904597"/>
              <a:gd name="connsiteX0" fmla="*/ 34724 w 5400331"/>
              <a:gd name="connsiteY0" fmla="*/ 0 h 6927449"/>
              <a:gd name="connsiteX1" fmla="*/ 5400331 w 5400331"/>
              <a:gd name="connsiteY1" fmla="*/ 23149 h 6927449"/>
              <a:gd name="connsiteX2" fmla="*/ 2173963 w 5400331"/>
              <a:gd name="connsiteY2" fmla="*/ 6904597 h 6927449"/>
              <a:gd name="connsiteX3" fmla="*/ 0 w 5400331"/>
              <a:gd name="connsiteY3" fmla="*/ 6927449 h 6927449"/>
              <a:gd name="connsiteX4" fmla="*/ 34724 w 5400331"/>
              <a:gd name="connsiteY4" fmla="*/ 0 h 6927449"/>
              <a:gd name="connsiteX0" fmla="*/ 34724 w 5458204"/>
              <a:gd name="connsiteY0" fmla="*/ 11575 h 6939024"/>
              <a:gd name="connsiteX1" fmla="*/ 5458204 w 5458204"/>
              <a:gd name="connsiteY1" fmla="*/ 0 h 6939024"/>
              <a:gd name="connsiteX2" fmla="*/ 2173963 w 5458204"/>
              <a:gd name="connsiteY2" fmla="*/ 6916172 h 6939024"/>
              <a:gd name="connsiteX3" fmla="*/ 0 w 5458204"/>
              <a:gd name="connsiteY3" fmla="*/ 6939024 h 6939024"/>
              <a:gd name="connsiteX4" fmla="*/ 34724 w 5458204"/>
              <a:gd name="connsiteY4" fmla="*/ 11575 h 693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8204" h="6939024">
                <a:moveTo>
                  <a:pt x="34724" y="11575"/>
                </a:moveTo>
                <a:lnTo>
                  <a:pt x="5458204" y="0"/>
                </a:lnTo>
                <a:cubicBezTo>
                  <a:pt x="4050940" y="1529887"/>
                  <a:pt x="2389035" y="4610781"/>
                  <a:pt x="2173963" y="6916172"/>
                </a:cubicBezTo>
                <a:lnTo>
                  <a:pt x="0" y="6939024"/>
                </a:lnTo>
                <a:lnTo>
                  <a:pt x="34724" y="11575"/>
                </a:lnTo>
                <a:close/>
              </a:path>
            </a:pathLst>
          </a:cu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8BBB4085-31F6-46A9-BA2F-77F38409C44C}"/>
              </a:ext>
            </a:extLst>
          </p:cNvPr>
          <p:cNvSpPr/>
          <p:nvPr/>
        </p:nvSpPr>
        <p:spPr>
          <a:xfrm>
            <a:off x="-87633" y="-23300"/>
            <a:ext cx="5458204" cy="6939024"/>
          </a:xfrm>
          <a:custGeom>
            <a:avLst/>
            <a:gdLst>
              <a:gd name="connsiteX0" fmla="*/ 0 w 5087815"/>
              <a:gd name="connsiteY0" fmla="*/ 0 h 6858001"/>
              <a:gd name="connsiteX1" fmla="*/ 5087815 w 5087815"/>
              <a:gd name="connsiteY1" fmla="*/ 0 h 6858001"/>
              <a:gd name="connsiteX2" fmla="*/ 5087815 w 5087815"/>
              <a:gd name="connsiteY2" fmla="*/ 6858001 h 6858001"/>
              <a:gd name="connsiteX3" fmla="*/ 0 w 5087815"/>
              <a:gd name="connsiteY3" fmla="*/ 6858001 h 6858001"/>
              <a:gd name="connsiteX4" fmla="*/ 0 w 5087815"/>
              <a:gd name="connsiteY4" fmla="*/ 0 h 6858001"/>
              <a:gd name="connsiteX0" fmla="*/ 0 w 5087815"/>
              <a:gd name="connsiteY0" fmla="*/ 0 h 6858001"/>
              <a:gd name="connsiteX1" fmla="*/ 5087815 w 5087815"/>
              <a:gd name="connsiteY1" fmla="*/ 0 h 6858001"/>
              <a:gd name="connsiteX2" fmla="*/ 1899138 w 5087815"/>
              <a:gd name="connsiteY2" fmla="*/ 6858001 h 6858001"/>
              <a:gd name="connsiteX3" fmla="*/ 0 w 5087815"/>
              <a:gd name="connsiteY3" fmla="*/ 6858001 h 6858001"/>
              <a:gd name="connsiteX4" fmla="*/ 0 w 5087815"/>
              <a:gd name="connsiteY4" fmla="*/ 0 h 6858001"/>
              <a:gd name="connsiteX0" fmla="*/ 0 w 5087815"/>
              <a:gd name="connsiteY0" fmla="*/ 0 h 6881448"/>
              <a:gd name="connsiteX1" fmla="*/ 5087815 w 5087815"/>
              <a:gd name="connsiteY1" fmla="*/ 0 h 6881448"/>
              <a:gd name="connsiteX2" fmla="*/ 1664677 w 5087815"/>
              <a:gd name="connsiteY2" fmla="*/ 6881448 h 6881448"/>
              <a:gd name="connsiteX3" fmla="*/ 0 w 5087815"/>
              <a:gd name="connsiteY3" fmla="*/ 6858001 h 6881448"/>
              <a:gd name="connsiteX4" fmla="*/ 0 w 5087815"/>
              <a:gd name="connsiteY4" fmla="*/ 0 h 6881448"/>
              <a:gd name="connsiteX0" fmla="*/ 0 w 5087815"/>
              <a:gd name="connsiteY0" fmla="*/ 0 h 6881448"/>
              <a:gd name="connsiteX1" fmla="*/ 5087815 w 5087815"/>
              <a:gd name="connsiteY1" fmla="*/ 0 h 6881448"/>
              <a:gd name="connsiteX2" fmla="*/ 1664677 w 5087815"/>
              <a:gd name="connsiteY2" fmla="*/ 6881448 h 6881448"/>
              <a:gd name="connsiteX3" fmla="*/ 0 w 5087815"/>
              <a:gd name="connsiteY3" fmla="*/ 6858001 h 6881448"/>
              <a:gd name="connsiteX4" fmla="*/ 0 w 5087815"/>
              <a:gd name="connsiteY4" fmla="*/ 0 h 6881448"/>
              <a:gd name="connsiteX0" fmla="*/ 0 w 5273010"/>
              <a:gd name="connsiteY0" fmla="*/ 0 h 6881448"/>
              <a:gd name="connsiteX1" fmla="*/ 5273010 w 5273010"/>
              <a:gd name="connsiteY1" fmla="*/ 0 h 6881448"/>
              <a:gd name="connsiteX2" fmla="*/ 1664677 w 5273010"/>
              <a:gd name="connsiteY2" fmla="*/ 6881448 h 6881448"/>
              <a:gd name="connsiteX3" fmla="*/ 0 w 5273010"/>
              <a:gd name="connsiteY3" fmla="*/ 6858001 h 6881448"/>
              <a:gd name="connsiteX4" fmla="*/ 0 w 5273010"/>
              <a:gd name="connsiteY4" fmla="*/ 0 h 6881448"/>
              <a:gd name="connsiteX0" fmla="*/ 0 w 5273010"/>
              <a:gd name="connsiteY0" fmla="*/ 0 h 6881448"/>
              <a:gd name="connsiteX1" fmla="*/ 5273010 w 5273010"/>
              <a:gd name="connsiteY1" fmla="*/ 0 h 6881448"/>
              <a:gd name="connsiteX2" fmla="*/ 1664677 w 5273010"/>
              <a:gd name="connsiteY2" fmla="*/ 6881448 h 6881448"/>
              <a:gd name="connsiteX3" fmla="*/ 0 w 5273010"/>
              <a:gd name="connsiteY3" fmla="*/ 6858001 h 6881448"/>
              <a:gd name="connsiteX4" fmla="*/ 0 w 5273010"/>
              <a:gd name="connsiteY4" fmla="*/ 0 h 6881448"/>
              <a:gd name="connsiteX0" fmla="*/ 0 w 5273010"/>
              <a:gd name="connsiteY0" fmla="*/ 0 h 6858001"/>
              <a:gd name="connsiteX1" fmla="*/ 5273010 w 5273010"/>
              <a:gd name="connsiteY1" fmla="*/ 0 h 6858001"/>
              <a:gd name="connsiteX2" fmla="*/ 2092941 w 5273010"/>
              <a:gd name="connsiteY2" fmla="*/ 6835149 h 6858001"/>
              <a:gd name="connsiteX3" fmla="*/ 0 w 5273010"/>
              <a:gd name="connsiteY3" fmla="*/ 6858001 h 6858001"/>
              <a:gd name="connsiteX4" fmla="*/ 0 w 5273010"/>
              <a:gd name="connsiteY4" fmla="*/ 0 h 6858001"/>
              <a:gd name="connsiteX0" fmla="*/ 34724 w 5307734"/>
              <a:gd name="connsiteY0" fmla="*/ 0 h 6846426"/>
              <a:gd name="connsiteX1" fmla="*/ 5307734 w 5307734"/>
              <a:gd name="connsiteY1" fmla="*/ 0 h 6846426"/>
              <a:gd name="connsiteX2" fmla="*/ 2127665 w 5307734"/>
              <a:gd name="connsiteY2" fmla="*/ 6835149 h 6846426"/>
              <a:gd name="connsiteX3" fmla="*/ 0 w 5307734"/>
              <a:gd name="connsiteY3" fmla="*/ 6846426 h 6846426"/>
              <a:gd name="connsiteX4" fmla="*/ 34724 w 5307734"/>
              <a:gd name="connsiteY4" fmla="*/ 0 h 6846426"/>
              <a:gd name="connsiteX0" fmla="*/ 34724 w 5307734"/>
              <a:gd name="connsiteY0" fmla="*/ 0 h 6904597"/>
              <a:gd name="connsiteX1" fmla="*/ 5307734 w 5307734"/>
              <a:gd name="connsiteY1" fmla="*/ 0 h 6904597"/>
              <a:gd name="connsiteX2" fmla="*/ 2173963 w 5307734"/>
              <a:gd name="connsiteY2" fmla="*/ 6904597 h 6904597"/>
              <a:gd name="connsiteX3" fmla="*/ 0 w 5307734"/>
              <a:gd name="connsiteY3" fmla="*/ 6846426 h 6904597"/>
              <a:gd name="connsiteX4" fmla="*/ 34724 w 5307734"/>
              <a:gd name="connsiteY4" fmla="*/ 0 h 6904597"/>
              <a:gd name="connsiteX0" fmla="*/ 34724 w 5307734"/>
              <a:gd name="connsiteY0" fmla="*/ 0 h 6904597"/>
              <a:gd name="connsiteX1" fmla="*/ 5307734 w 5307734"/>
              <a:gd name="connsiteY1" fmla="*/ 0 h 6904597"/>
              <a:gd name="connsiteX2" fmla="*/ 2173963 w 5307734"/>
              <a:gd name="connsiteY2" fmla="*/ 6904597 h 6904597"/>
              <a:gd name="connsiteX3" fmla="*/ 0 w 5307734"/>
              <a:gd name="connsiteY3" fmla="*/ 6846426 h 6904597"/>
              <a:gd name="connsiteX4" fmla="*/ 34724 w 5307734"/>
              <a:gd name="connsiteY4" fmla="*/ 0 h 6904597"/>
              <a:gd name="connsiteX0" fmla="*/ 34724 w 5400331"/>
              <a:gd name="connsiteY0" fmla="*/ 0 h 6904597"/>
              <a:gd name="connsiteX1" fmla="*/ 5400331 w 5400331"/>
              <a:gd name="connsiteY1" fmla="*/ 69448 h 6904597"/>
              <a:gd name="connsiteX2" fmla="*/ 2173963 w 5400331"/>
              <a:gd name="connsiteY2" fmla="*/ 6904597 h 6904597"/>
              <a:gd name="connsiteX3" fmla="*/ 0 w 5400331"/>
              <a:gd name="connsiteY3" fmla="*/ 6846426 h 6904597"/>
              <a:gd name="connsiteX4" fmla="*/ 34724 w 5400331"/>
              <a:gd name="connsiteY4" fmla="*/ 0 h 6904597"/>
              <a:gd name="connsiteX0" fmla="*/ 34724 w 5400331"/>
              <a:gd name="connsiteY0" fmla="*/ 0 h 6904597"/>
              <a:gd name="connsiteX1" fmla="*/ 5400331 w 5400331"/>
              <a:gd name="connsiteY1" fmla="*/ 23149 h 6904597"/>
              <a:gd name="connsiteX2" fmla="*/ 2173963 w 5400331"/>
              <a:gd name="connsiteY2" fmla="*/ 6904597 h 6904597"/>
              <a:gd name="connsiteX3" fmla="*/ 0 w 5400331"/>
              <a:gd name="connsiteY3" fmla="*/ 6846426 h 6904597"/>
              <a:gd name="connsiteX4" fmla="*/ 34724 w 5400331"/>
              <a:gd name="connsiteY4" fmla="*/ 0 h 6904597"/>
              <a:gd name="connsiteX0" fmla="*/ 34724 w 5400331"/>
              <a:gd name="connsiteY0" fmla="*/ 0 h 6904597"/>
              <a:gd name="connsiteX1" fmla="*/ 5400331 w 5400331"/>
              <a:gd name="connsiteY1" fmla="*/ 23149 h 6904597"/>
              <a:gd name="connsiteX2" fmla="*/ 2173963 w 5400331"/>
              <a:gd name="connsiteY2" fmla="*/ 6904597 h 6904597"/>
              <a:gd name="connsiteX3" fmla="*/ 0 w 5400331"/>
              <a:gd name="connsiteY3" fmla="*/ 6846426 h 6904597"/>
              <a:gd name="connsiteX4" fmla="*/ 34724 w 5400331"/>
              <a:gd name="connsiteY4" fmla="*/ 0 h 6904597"/>
              <a:gd name="connsiteX0" fmla="*/ 34724 w 5400331"/>
              <a:gd name="connsiteY0" fmla="*/ 0 h 6927449"/>
              <a:gd name="connsiteX1" fmla="*/ 5400331 w 5400331"/>
              <a:gd name="connsiteY1" fmla="*/ 23149 h 6927449"/>
              <a:gd name="connsiteX2" fmla="*/ 2173963 w 5400331"/>
              <a:gd name="connsiteY2" fmla="*/ 6904597 h 6927449"/>
              <a:gd name="connsiteX3" fmla="*/ 0 w 5400331"/>
              <a:gd name="connsiteY3" fmla="*/ 6927449 h 6927449"/>
              <a:gd name="connsiteX4" fmla="*/ 34724 w 5400331"/>
              <a:gd name="connsiteY4" fmla="*/ 0 h 6927449"/>
              <a:gd name="connsiteX0" fmla="*/ 34724 w 5458204"/>
              <a:gd name="connsiteY0" fmla="*/ 11575 h 6939024"/>
              <a:gd name="connsiteX1" fmla="*/ 5458204 w 5458204"/>
              <a:gd name="connsiteY1" fmla="*/ 0 h 6939024"/>
              <a:gd name="connsiteX2" fmla="*/ 2173963 w 5458204"/>
              <a:gd name="connsiteY2" fmla="*/ 6916172 h 6939024"/>
              <a:gd name="connsiteX3" fmla="*/ 0 w 5458204"/>
              <a:gd name="connsiteY3" fmla="*/ 6939024 h 6939024"/>
              <a:gd name="connsiteX4" fmla="*/ 34724 w 5458204"/>
              <a:gd name="connsiteY4" fmla="*/ 11575 h 693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8204" h="6939024">
                <a:moveTo>
                  <a:pt x="34724" y="11575"/>
                </a:moveTo>
                <a:lnTo>
                  <a:pt x="5458204" y="0"/>
                </a:lnTo>
                <a:cubicBezTo>
                  <a:pt x="4050940" y="1529887"/>
                  <a:pt x="2389035" y="4610781"/>
                  <a:pt x="2173963" y="6916172"/>
                </a:cubicBezTo>
                <a:lnTo>
                  <a:pt x="0" y="6939024"/>
                </a:lnTo>
                <a:lnTo>
                  <a:pt x="34724" y="11575"/>
                </a:lnTo>
                <a:close/>
              </a:path>
            </a:pathLst>
          </a:custGeom>
          <a:gradFill flip="none" rotWithShape="1">
            <a:gsLst>
              <a:gs pos="96000">
                <a:schemeClr val="accent2">
                  <a:alpha val="95000"/>
                </a:schemeClr>
              </a:gs>
              <a:gs pos="49000">
                <a:schemeClr val="accent1">
                  <a:alpha val="90000"/>
                </a:schemeClr>
              </a:gs>
              <a:gs pos="73000">
                <a:schemeClr val="accent2">
                  <a:alpha val="9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89C098-3F95-4E2D-9749-4772FDB3E3F4}"/>
              </a:ext>
            </a:extLst>
          </p:cNvPr>
          <p:cNvSpPr txBox="1"/>
          <p:nvPr/>
        </p:nvSpPr>
        <p:spPr>
          <a:xfrm>
            <a:off x="694738" y="808259"/>
            <a:ext cx="789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139700" sx="102000" sy="102000" algn="ctr" rotWithShape="0">
                    <a:schemeClr val="bg1">
                      <a:alpha val="23000"/>
                    </a:schemeClr>
                  </a:outerShdw>
                </a:effectLst>
                <a:cs typeface="+mn-ea"/>
                <a:sym typeface="+mn-lt"/>
              </a:rPr>
              <a:t>目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222E21-CEB1-4441-87F9-C2165FA49795}"/>
              </a:ext>
            </a:extLst>
          </p:cNvPr>
          <p:cNvSpPr/>
          <p:nvPr/>
        </p:nvSpPr>
        <p:spPr>
          <a:xfrm>
            <a:off x="1256018" y="2334406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139700" sx="102000" sy="102000" algn="ctr" rotWithShape="0">
                    <a:schemeClr val="bg1">
                      <a:alpha val="23000"/>
                    </a:schemeClr>
                  </a:outerShdw>
                </a:effectLst>
                <a:cs typeface="+mn-ea"/>
                <a:sym typeface="+mn-lt"/>
              </a:rPr>
              <a:t>录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5F9DA83F-4BE1-42CC-AB27-1C4E5A923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62102" cy="6857754"/>
          </a:xfr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963920D-0E3F-465A-80C6-5B536AC811A0}"/>
              </a:ext>
            </a:extLst>
          </p:cNvPr>
          <p:cNvCxnSpPr>
            <a:cxnSpLocks/>
          </p:cNvCxnSpPr>
          <p:nvPr/>
        </p:nvCxnSpPr>
        <p:spPr>
          <a:xfrm flipH="1">
            <a:off x="488610" y="3600116"/>
            <a:ext cx="607102" cy="1066601"/>
          </a:xfrm>
          <a:prstGeom prst="line">
            <a:avLst/>
          </a:prstGeom>
          <a:ln w="28575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856ACB2-0F48-42AC-8D7B-26871F64EB59}"/>
              </a:ext>
            </a:extLst>
          </p:cNvPr>
          <p:cNvCxnSpPr>
            <a:cxnSpLocks/>
          </p:cNvCxnSpPr>
          <p:nvPr/>
        </p:nvCxnSpPr>
        <p:spPr>
          <a:xfrm flipH="1">
            <a:off x="2163157" y="799679"/>
            <a:ext cx="607102" cy="1066601"/>
          </a:xfrm>
          <a:prstGeom prst="line">
            <a:avLst/>
          </a:prstGeom>
          <a:ln w="28575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A2330BCF-CF17-47A1-8602-6A900DA0186F}"/>
              </a:ext>
            </a:extLst>
          </p:cNvPr>
          <p:cNvSpPr/>
          <p:nvPr/>
        </p:nvSpPr>
        <p:spPr>
          <a:xfrm rot="16200000">
            <a:off x="8162609" y="2843849"/>
            <a:ext cx="4714650" cy="3344132"/>
          </a:xfrm>
          <a:custGeom>
            <a:avLst/>
            <a:gdLst>
              <a:gd name="connsiteX0" fmla="*/ 0 w 4806090"/>
              <a:gd name="connsiteY0" fmla="*/ 3222212 h 3222212"/>
              <a:gd name="connsiteX1" fmla="*/ 0 w 4806090"/>
              <a:gd name="connsiteY1" fmla="*/ 0 h 3222212"/>
              <a:gd name="connsiteX2" fmla="*/ 4806090 w 4806090"/>
              <a:gd name="connsiteY2" fmla="*/ 3222212 h 3222212"/>
              <a:gd name="connsiteX3" fmla="*/ 0 w 4806090"/>
              <a:gd name="connsiteY3" fmla="*/ 3222212 h 3222212"/>
              <a:gd name="connsiteX0" fmla="*/ 0 w 4806090"/>
              <a:gd name="connsiteY0" fmla="*/ 3222212 h 3222212"/>
              <a:gd name="connsiteX1" fmla="*/ 0 w 4806090"/>
              <a:gd name="connsiteY1" fmla="*/ 0 h 3222212"/>
              <a:gd name="connsiteX2" fmla="*/ 4806090 w 4806090"/>
              <a:gd name="connsiteY2" fmla="*/ 3222212 h 3222212"/>
              <a:gd name="connsiteX3" fmla="*/ 0 w 4806090"/>
              <a:gd name="connsiteY3" fmla="*/ 3222212 h 3222212"/>
              <a:gd name="connsiteX0" fmla="*/ 15240 w 4821330"/>
              <a:gd name="connsiteY0" fmla="*/ 3389852 h 3389852"/>
              <a:gd name="connsiteX1" fmla="*/ 0 w 4821330"/>
              <a:gd name="connsiteY1" fmla="*/ 0 h 3389852"/>
              <a:gd name="connsiteX2" fmla="*/ 4821330 w 4821330"/>
              <a:gd name="connsiteY2" fmla="*/ 3389852 h 3389852"/>
              <a:gd name="connsiteX3" fmla="*/ 15240 w 4821330"/>
              <a:gd name="connsiteY3" fmla="*/ 3389852 h 3389852"/>
              <a:gd name="connsiteX0" fmla="*/ 15240 w 4821330"/>
              <a:gd name="connsiteY0" fmla="*/ 3389852 h 3389852"/>
              <a:gd name="connsiteX1" fmla="*/ 0 w 4821330"/>
              <a:gd name="connsiteY1" fmla="*/ 0 h 3389852"/>
              <a:gd name="connsiteX2" fmla="*/ 4821330 w 4821330"/>
              <a:gd name="connsiteY2" fmla="*/ 3389852 h 3389852"/>
              <a:gd name="connsiteX3" fmla="*/ 15240 w 4821330"/>
              <a:gd name="connsiteY3" fmla="*/ 3389852 h 3389852"/>
              <a:gd name="connsiteX0" fmla="*/ 15240 w 4821330"/>
              <a:gd name="connsiteY0" fmla="*/ 3344132 h 3344132"/>
              <a:gd name="connsiteX1" fmla="*/ 0 w 4821330"/>
              <a:gd name="connsiteY1" fmla="*/ 0 h 3344132"/>
              <a:gd name="connsiteX2" fmla="*/ 4821330 w 4821330"/>
              <a:gd name="connsiteY2" fmla="*/ 3344132 h 3344132"/>
              <a:gd name="connsiteX3" fmla="*/ 15240 w 4821330"/>
              <a:gd name="connsiteY3" fmla="*/ 3344132 h 3344132"/>
              <a:gd name="connsiteX0" fmla="*/ 15240 w 4821330"/>
              <a:gd name="connsiteY0" fmla="*/ 3344132 h 3344132"/>
              <a:gd name="connsiteX1" fmla="*/ 0 w 4821330"/>
              <a:gd name="connsiteY1" fmla="*/ 0 h 3344132"/>
              <a:gd name="connsiteX2" fmla="*/ 4821330 w 4821330"/>
              <a:gd name="connsiteY2" fmla="*/ 3344132 h 3344132"/>
              <a:gd name="connsiteX3" fmla="*/ 15240 w 4821330"/>
              <a:gd name="connsiteY3" fmla="*/ 3344132 h 3344132"/>
              <a:gd name="connsiteX0" fmla="*/ 15240 w 4699410"/>
              <a:gd name="connsiteY0" fmla="*/ 3344132 h 3344132"/>
              <a:gd name="connsiteX1" fmla="*/ 0 w 4699410"/>
              <a:gd name="connsiteY1" fmla="*/ 0 h 3344132"/>
              <a:gd name="connsiteX2" fmla="*/ 4699410 w 4699410"/>
              <a:gd name="connsiteY2" fmla="*/ 3328892 h 3344132"/>
              <a:gd name="connsiteX3" fmla="*/ 15240 w 4699410"/>
              <a:gd name="connsiteY3" fmla="*/ 3344132 h 3344132"/>
              <a:gd name="connsiteX0" fmla="*/ 15240 w 4699410"/>
              <a:gd name="connsiteY0" fmla="*/ 3344132 h 3344132"/>
              <a:gd name="connsiteX1" fmla="*/ 0 w 4699410"/>
              <a:gd name="connsiteY1" fmla="*/ 0 h 3344132"/>
              <a:gd name="connsiteX2" fmla="*/ 4699410 w 4699410"/>
              <a:gd name="connsiteY2" fmla="*/ 3328892 h 3344132"/>
              <a:gd name="connsiteX3" fmla="*/ 15240 w 4699410"/>
              <a:gd name="connsiteY3" fmla="*/ 3344132 h 3344132"/>
              <a:gd name="connsiteX0" fmla="*/ 15240 w 4714650"/>
              <a:gd name="connsiteY0" fmla="*/ 3344132 h 3344132"/>
              <a:gd name="connsiteX1" fmla="*/ 0 w 4714650"/>
              <a:gd name="connsiteY1" fmla="*/ 0 h 3344132"/>
              <a:gd name="connsiteX2" fmla="*/ 4714650 w 4714650"/>
              <a:gd name="connsiteY2" fmla="*/ 3344132 h 3344132"/>
              <a:gd name="connsiteX3" fmla="*/ 15240 w 4714650"/>
              <a:gd name="connsiteY3" fmla="*/ 3344132 h 334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650" h="3344132">
                <a:moveTo>
                  <a:pt x="15240" y="3344132"/>
                </a:moveTo>
                <a:lnTo>
                  <a:pt x="0" y="0"/>
                </a:lnTo>
                <a:cubicBezTo>
                  <a:pt x="977190" y="2125631"/>
                  <a:pt x="2655420" y="2788221"/>
                  <a:pt x="4714650" y="3344132"/>
                </a:cubicBezTo>
                <a:lnTo>
                  <a:pt x="15240" y="3344132"/>
                </a:lnTo>
                <a:close/>
              </a:path>
            </a:pathLst>
          </a:custGeom>
          <a:gradFill flip="none" rotWithShape="1">
            <a:gsLst>
              <a:gs pos="86000">
                <a:schemeClr val="accent2">
                  <a:alpha val="90000"/>
                </a:schemeClr>
              </a:gs>
              <a:gs pos="13636">
                <a:schemeClr val="accent1">
                  <a:alpha val="90000"/>
                </a:schemeClr>
              </a:gs>
              <a:gs pos="46000">
                <a:schemeClr val="accent2">
                  <a:alpha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CB99521-10D1-4FF7-96E5-913E2428353C}"/>
              </a:ext>
            </a:extLst>
          </p:cNvPr>
          <p:cNvCxnSpPr/>
          <p:nvPr/>
        </p:nvCxnSpPr>
        <p:spPr>
          <a:xfrm>
            <a:off x="5102711" y="2165540"/>
            <a:ext cx="4876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5BDC331-AB40-4027-B1AE-39E340B6EFF7}"/>
              </a:ext>
            </a:extLst>
          </p:cNvPr>
          <p:cNvCxnSpPr/>
          <p:nvPr/>
        </p:nvCxnSpPr>
        <p:spPr>
          <a:xfrm>
            <a:off x="4408220" y="3507673"/>
            <a:ext cx="4876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0D7937C-BBA1-4146-9864-2DB861BF8474}"/>
              </a:ext>
            </a:extLst>
          </p:cNvPr>
          <p:cNvCxnSpPr/>
          <p:nvPr/>
        </p:nvCxnSpPr>
        <p:spPr>
          <a:xfrm>
            <a:off x="3749112" y="4849806"/>
            <a:ext cx="4876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280B6241-A2EE-4CE2-8220-CCE6B374DD3C}"/>
              </a:ext>
            </a:extLst>
          </p:cNvPr>
          <p:cNvSpPr txBox="1"/>
          <p:nvPr/>
        </p:nvSpPr>
        <p:spPr>
          <a:xfrm>
            <a:off x="5347458" y="1268124"/>
            <a:ext cx="72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82000">
                      <a:schemeClr val="accent2">
                        <a:alpha val="90000"/>
                      </a:schemeClr>
                    </a:gs>
                    <a:gs pos="13636">
                      <a:schemeClr val="accent1">
                        <a:alpha val="89000"/>
                      </a:schemeClr>
                    </a:gs>
                    <a:gs pos="46000">
                      <a:schemeClr val="accent2">
                        <a:alpha val="77000"/>
                      </a:schemeClr>
                    </a:gs>
                  </a:gsLst>
                  <a:lin ang="16200000" scaled="1"/>
                </a:gradFill>
                <a:effectLst>
                  <a:outerShdw blurRad="88900" dir="5400000" sx="101000" sy="101000" algn="ctr" rotWithShape="0">
                    <a:schemeClr val="accent2">
                      <a:alpha val="53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200" dirty="0">
              <a:gradFill>
                <a:gsLst>
                  <a:gs pos="82000">
                    <a:schemeClr val="accent2">
                      <a:alpha val="90000"/>
                    </a:schemeClr>
                  </a:gs>
                  <a:gs pos="13636">
                    <a:schemeClr val="accent1">
                      <a:alpha val="89000"/>
                    </a:schemeClr>
                  </a:gs>
                  <a:gs pos="46000">
                    <a:schemeClr val="accent2">
                      <a:alpha val="77000"/>
                    </a:schemeClr>
                  </a:gs>
                </a:gsLst>
                <a:lin ang="16200000" scaled="1"/>
              </a:gradFill>
              <a:effectLst>
                <a:outerShdw blurRad="88900" dir="5400000" sx="101000" sy="101000" algn="ctr" rotWithShape="0">
                  <a:schemeClr val="accent2">
                    <a:alpha val="5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F221996-E60D-47D8-A868-9DE0269255EB}"/>
              </a:ext>
            </a:extLst>
          </p:cNvPr>
          <p:cNvSpPr txBox="1"/>
          <p:nvPr/>
        </p:nvSpPr>
        <p:spPr>
          <a:xfrm>
            <a:off x="6217923" y="1192759"/>
            <a:ext cx="210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在此输入标题</a:t>
            </a:r>
            <a:r>
              <a:rPr lang="en-US" altLang="zh-CN" sz="2000" dirty="0">
                <a:cs typeface="+mn-ea"/>
                <a:sym typeface="+mn-lt"/>
              </a:rPr>
              <a:t>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832FD26-5E8C-4CA9-BC05-8F9E63D56B93}"/>
              </a:ext>
            </a:extLst>
          </p:cNvPr>
          <p:cNvSpPr txBox="1"/>
          <p:nvPr/>
        </p:nvSpPr>
        <p:spPr>
          <a:xfrm>
            <a:off x="6252894" y="1560804"/>
            <a:ext cx="289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Please Enter heading 1 here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B43F961-212A-49D4-887A-DF541F96A91E}"/>
              </a:ext>
            </a:extLst>
          </p:cNvPr>
          <p:cNvSpPr txBox="1"/>
          <p:nvPr/>
        </p:nvSpPr>
        <p:spPr>
          <a:xfrm>
            <a:off x="4652324" y="2642406"/>
            <a:ext cx="79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82000">
                      <a:schemeClr val="accent2">
                        <a:alpha val="90000"/>
                      </a:schemeClr>
                    </a:gs>
                    <a:gs pos="13636">
                      <a:schemeClr val="accent1">
                        <a:alpha val="89000"/>
                      </a:schemeClr>
                    </a:gs>
                    <a:gs pos="46000">
                      <a:schemeClr val="accent2">
                        <a:alpha val="77000"/>
                      </a:schemeClr>
                    </a:gs>
                  </a:gsLst>
                  <a:lin ang="16200000" scaled="1"/>
                </a:gradFill>
                <a:effectLst>
                  <a:outerShdw blurRad="88900" dir="5400000" sx="101000" sy="101000" algn="ctr" rotWithShape="0">
                    <a:schemeClr val="accent2">
                      <a:alpha val="53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200" dirty="0">
              <a:gradFill>
                <a:gsLst>
                  <a:gs pos="82000">
                    <a:schemeClr val="accent2">
                      <a:alpha val="90000"/>
                    </a:schemeClr>
                  </a:gs>
                  <a:gs pos="13636">
                    <a:schemeClr val="accent1">
                      <a:alpha val="89000"/>
                    </a:schemeClr>
                  </a:gs>
                  <a:gs pos="46000">
                    <a:schemeClr val="accent2">
                      <a:alpha val="77000"/>
                    </a:schemeClr>
                  </a:gs>
                </a:gsLst>
                <a:lin ang="16200000" scaled="1"/>
              </a:gradFill>
              <a:effectLst>
                <a:outerShdw blurRad="88900" dir="5400000" sx="101000" sy="101000" algn="ctr" rotWithShape="0">
                  <a:schemeClr val="accent2">
                    <a:alpha val="5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737B51E-ABD9-4877-903E-333E56B31E7F}"/>
              </a:ext>
            </a:extLst>
          </p:cNvPr>
          <p:cNvSpPr txBox="1"/>
          <p:nvPr/>
        </p:nvSpPr>
        <p:spPr>
          <a:xfrm>
            <a:off x="5522789" y="2567041"/>
            <a:ext cx="210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在此输入标题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3FECD44-96A5-4D7C-8B7E-677FF221F5C2}"/>
              </a:ext>
            </a:extLst>
          </p:cNvPr>
          <p:cNvSpPr txBox="1"/>
          <p:nvPr/>
        </p:nvSpPr>
        <p:spPr>
          <a:xfrm>
            <a:off x="5557760" y="2935086"/>
            <a:ext cx="32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Please  Enter heading 2 here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53D2F5E-869F-4FFF-A8C1-220F45744095}"/>
              </a:ext>
            </a:extLst>
          </p:cNvPr>
          <p:cNvSpPr txBox="1"/>
          <p:nvPr/>
        </p:nvSpPr>
        <p:spPr>
          <a:xfrm>
            <a:off x="3964656" y="4016688"/>
            <a:ext cx="79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82000">
                      <a:schemeClr val="accent2">
                        <a:alpha val="90000"/>
                      </a:schemeClr>
                    </a:gs>
                    <a:gs pos="13636">
                      <a:schemeClr val="accent1">
                        <a:alpha val="89000"/>
                      </a:schemeClr>
                    </a:gs>
                    <a:gs pos="46000">
                      <a:schemeClr val="accent2">
                        <a:alpha val="77000"/>
                      </a:schemeClr>
                    </a:gs>
                  </a:gsLst>
                  <a:lin ang="16200000" scaled="1"/>
                </a:gradFill>
                <a:effectLst>
                  <a:outerShdw blurRad="88900" dir="5400000" sx="101000" sy="101000" algn="ctr" rotWithShape="0">
                    <a:schemeClr val="accent2">
                      <a:alpha val="53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3200" dirty="0">
              <a:gradFill>
                <a:gsLst>
                  <a:gs pos="82000">
                    <a:schemeClr val="accent2">
                      <a:alpha val="90000"/>
                    </a:schemeClr>
                  </a:gs>
                  <a:gs pos="13636">
                    <a:schemeClr val="accent1">
                      <a:alpha val="89000"/>
                    </a:schemeClr>
                  </a:gs>
                  <a:gs pos="46000">
                    <a:schemeClr val="accent2">
                      <a:alpha val="77000"/>
                    </a:schemeClr>
                  </a:gs>
                </a:gsLst>
                <a:lin ang="16200000" scaled="1"/>
              </a:gradFill>
              <a:effectLst>
                <a:outerShdw blurRad="88900" dir="5400000" sx="101000" sy="101000" algn="ctr" rotWithShape="0">
                  <a:schemeClr val="accent2">
                    <a:alpha val="5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7F5F071-8855-4B7B-B1C7-62C86BAC9798}"/>
              </a:ext>
            </a:extLst>
          </p:cNvPr>
          <p:cNvSpPr txBox="1"/>
          <p:nvPr/>
        </p:nvSpPr>
        <p:spPr>
          <a:xfrm>
            <a:off x="4835121" y="3941323"/>
            <a:ext cx="210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在此输入标题</a:t>
            </a:r>
            <a:r>
              <a:rPr lang="en-US" altLang="zh-CN" sz="2000" dirty="0">
                <a:cs typeface="+mn-ea"/>
                <a:sym typeface="+mn-lt"/>
              </a:rPr>
              <a:t>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733DEFE-BC76-49E4-859B-E75751401784}"/>
              </a:ext>
            </a:extLst>
          </p:cNvPr>
          <p:cNvSpPr txBox="1"/>
          <p:nvPr/>
        </p:nvSpPr>
        <p:spPr>
          <a:xfrm>
            <a:off x="4870092" y="4309368"/>
            <a:ext cx="315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Please Enter heading 3 here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E2A0949-7E36-4ED2-9845-C9F30DE99C27}"/>
              </a:ext>
            </a:extLst>
          </p:cNvPr>
          <p:cNvSpPr txBox="1"/>
          <p:nvPr/>
        </p:nvSpPr>
        <p:spPr>
          <a:xfrm>
            <a:off x="3264919" y="5390969"/>
            <a:ext cx="79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82000">
                      <a:schemeClr val="accent2">
                        <a:alpha val="90000"/>
                      </a:schemeClr>
                    </a:gs>
                    <a:gs pos="13636">
                      <a:schemeClr val="accent1">
                        <a:alpha val="89000"/>
                      </a:schemeClr>
                    </a:gs>
                    <a:gs pos="46000">
                      <a:schemeClr val="accent2">
                        <a:alpha val="77000"/>
                      </a:schemeClr>
                    </a:gs>
                  </a:gsLst>
                  <a:lin ang="16200000" scaled="1"/>
                </a:gradFill>
                <a:effectLst>
                  <a:outerShdw blurRad="88900" dir="5400000" sx="101000" sy="101000" algn="ctr" rotWithShape="0">
                    <a:schemeClr val="accent2">
                      <a:alpha val="53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3200" dirty="0">
              <a:gradFill>
                <a:gsLst>
                  <a:gs pos="82000">
                    <a:schemeClr val="accent2">
                      <a:alpha val="90000"/>
                    </a:schemeClr>
                  </a:gs>
                  <a:gs pos="13636">
                    <a:schemeClr val="accent1">
                      <a:alpha val="89000"/>
                    </a:schemeClr>
                  </a:gs>
                  <a:gs pos="46000">
                    <a:schemeClr val="accent2">
                      <a:alpha val="77000"/>
                    </a:schemeClr>
                  </a:gs>
                </a:gsLst>
                <a:lin ang="16200000" scaled="1"/>
              </a:gradFill>
              <a:effectLst>
                <a:outerShdw blurRad="88900" dir="5400000" sx="101000" sy="101000" algn="ctr" rotWithShape="0">
                  <a:schemeClr val="accent2">
                    <a:alpha val="5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275CDEF-EB59-456C-9327-72D5AFC2AA7B}"/>
              </a:ext>
            </a:extLst>
          </p:cNvPr>
          <p:cNvSpPr txBox="1"/>
          <p:nvPr/>
        </p:nvSpPr>
        <p:spPr>
          <a:xfrm>
            <a:off x="4135384" y="5315604"/>
            <a:ext cx="210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在此输入标题</a:t>
            </a:r>
            <a:r>
              <a:rPr lang="en-US" altLang="zh-CN" sz="2000" dirty="0">
                <a:cs typeface="+mn-ea"/>
                <a:sym typeface="+mn-lt"/>
              </a:rPr>
              <a:t>4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0F28377-5321-40AC-BC26-4CC4313D76C6}"/>
              </a:ext>
            </a:extLst>
          </p:cNvPr>
          <p:cNvSpPr txBox="1"/>
          <p:nvPr/>
        </p:nvSpPr>
        <p:spPr>
          <a:xfrm>
            <a:off x="4170355" y="5683649"/>
            <a:ext cx="331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Please Enter heading 4 here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85A4C01-A2EC-4091-A308-72C2203248D3}"/>
              </a:ext>
            </a:extLst>
          </p:cNvPr>
          <p:cNvSpPr txBox="1"/>
          <p:nvPr/>
        </p:nvSpPr>
        <p:spPr>
          <a:xfrm rot="1767278" flipV="1">
            <a:off x="583449" y="3936956"/>
            <a:ext cx="461665" cy="1264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>
                  <a:outerShdw blurRad="139700" sx="102000" sy="102000" algn="ctr" rotWithShape="0">
                    <a:schemeClr val="bg1">
                      <a:alpha val="23000"/>
                    </a:scheme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dirty="0">
              <a:solidFill>
                <a:schemeClr val="bg1"/>
              </a:solidFill>
              <a:effectLst>
                <a:outerShdw blurRad="139700" sx="102000" sy="102000" algn="ctr" rotWithShape="0">
                  <a:schemeClr val="bg1">
                    <a:alpha val="23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6F21EA92-5E15-4950-B023-CF3247AAA60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426" y="5515659"/>
            <a:ext cx="1262127" cy="1189147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476E2746-22C0-4338-BDF8-16A74F2B2B92}"/>
              </a:ext>
            </a:extLst>
          </p:cNvPr>
          <p:cNvGrpSpPr/>
          <p:nvPr/>
        </p:nvGrpSpPr>
        <p:grpSpPr>
          <a:xfrm>
            <a:off x="0" y="-866151"/>
            <a:ext cx="6904036" cy="685799"/>
            <a:chOff x="0" y="-754379"/>
            <a:chExt cx="6904036" cy="685799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630FBC69-8FE3-4CCB-B4C8-755DBEFE6391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805F40B-5040-4F25-A64B-C7676B7BA7BC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23BFD004-EFD4-41B0-AB2A-2CE664045EED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B13D464B-779A-4A8E-9E7C-E32FB6E13918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5C12D422-02DE-4A0D-9260-63E28BBD01C4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6F18DBE0-A63C-4E6B-A320-E916B3789D4E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A07D7A62-2694-4576-AF6F-40CF36CC8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等腰三角形 52">
                <a:extLst>
                  <a:ext uri="{FF2B5EF4-FFF2-40B4-BE49-F238E27FC236}">
                    <a16:creationId xmlns:a16="http://schemas.microsoft.com/office/drawing/2014/main" id="{58FD6875-1884-4287-ACCF-6261A01B9B92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E404D2F-2C49-43CA-9DE4-52ECE550081F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dirty="0">
                    <a:cs typeface="+mn-ea"/>
                    <a:sym typeface="+mn-lt"/>
                  </a:rPr>
                  <a:t>选中图片</a:t>
                </a:r>
                <a:r>
                  <a:rPr lang="en-US" altLang="zh-CN" dirty="0">
                    <a:cs typeface="+mn-ea"/>
                    <a:sym typeface="+mn-lt"/>
                  </a:rPr>
                  <a:t>Delete</a:t>
                </a:r>
                <a:r>
                  <a:rPr lang="zh-CN" altLang="en-US" dirty="0"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A6D45FC-2CF1-4D1A-AD8C-E9B3826E6C5C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8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966C-A88C-42E1-A931-B7F46EB3F7E5}"/>
              </a:ext>
            </a:extLst>
          </p:cNvPr>
          <p:cNvSpPr/>
          <p:nvPr/>
        </p:nvSpPr>
        <p:spPr>
          <a:xfrm>
            <a:off x="1846473" y="1713800"/>
            <a:ext cx="2240254" cy="224025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标题 61">
            <a:extLst>
              <a:ext uri="{FF2B5EF4-FFF2-40B4-BE49-F238E27FC236}">
                <a16:creationId xmlns:a16="http://schemas.microsoft.com/office/drawing/2014/main" id="{B0716136-35D2-4628-A165-FA2106DA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76" y="420992"/>
            <a:ext cx="1962584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自我介绍页</a:t>
            </a:r>
          </a:p>
        </p:txBody>
      </p:sp>
      <p:sp>
        <p:nvSpPr>
          <p:cNvPr id="63" name="文本占位符 62">
            <a:extLst>
              <a:ext uri="{FF2B5EF4-FFF2-40B4-BE49-F238E27FC236}">
                <a16:creationId xmlns:a16="http://schemas.microsoft.com/office/drawing/2014/main" id="{2137745F-E764-4FEA-A1CD-9DC62CA89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5983" y="872907"/>
            <a:ext cx="2025333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SELF INTRODUCTION</a:t>
            </a:r>
            <a:endParaRPr lang="zh-CN" altLang="zh-CN" sz="900" dirty="0">
              <a:solidFill>
                <a:srgbClr val="E5E5E5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DEF5FB-F209-4755-893A-76B4DD8E6B09}"/>
              </a:ext>
            </a:extLst>
          </p:cNvPr>
          <p:cNvSpPr txBox="1"/>
          <p:nvPr/>
        </p:nvSpPr>
        <p:spPr>
          <a:xfrm>
            <a:off x="5019259" y="1879212"/>
            <a:ext cx="5305357" cy="374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请在这里输入您的相关简介或者头衔成就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3CC4933-A6E6-4C0F-A385-BC4606A911F6}"/>
              </a:ext>
            </a:extLst>
          </p:cNvPr>
          <p:cNvGrpSpPr/>
          <p:nvPr/>
        </p:nvGrpSpPr>
        <p:grpSpPr>
          <a:xfrm>
            <a:off x="1836339" y="4447141"/>
            <a:ext cx="1972194" cy="1219025"/>
            <a:chOff x="1465950" y="4447141"/>
            <a:chExt cx="1972194" cy="1219025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3CDD160F-AEDC-45A1-AA66-205EEA3A093F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65950" y="5296503"/>
              <a:ext cx="399354" cy="327388"/>
            </a:xfrm>
            <a:prstGeom prst="rect">
              <a:avLst/>
            </a:prstGeom>
          </p:spPr>
        </p:pic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ED7C95EA-B933-481A-8B51-1181A86DDB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9021" y="4447141"/>
              <a:ext cx="319240" cy="319111"/>
            </a:xfrm>
            <a:custGeom>
              <a:avLst/>
              <a:gdLst>
                <a:gd name="T0" fmla="*/ 5482 w 10375"/>
                <a:gd name="T1" fmla="*/ 5170 h 10372"/>
                <a:gd name="T2" fmla="*/ 7765 w 10375"/>
                <a:gd name="T3" fmla="*/ 2887 h 10372"/>
                <a:gd name="T4" fmla="*/ 5187 w 10375"/>
                <a:gd name="T5" fmla="*/ 0 h 10372"/>
                <a:gd name="T6" fmla="*/ 2593 w 10375"/>
                <a:gd name="T7" fmla="*/ 2592 h 10372"/>
                <a:gd name="T8" fmla="*/ 2593 w 10375"/>
                <a:gd name="T9" fmla="*/ 2593 h 10372"/>
                <a:gd name="T10" fmla="*/ 5482 w 10375"/>
                <a:gd name="T11" fmla="*/ 5170 h 10372"/>
                <a:gd name="T12" fmla="*/ 5187 w 10375"/>
                <a:gd name="T13" fmla="*/ 5927 h 10372"/>
                <a:gd name="T14" fmla="*/ 0 w 10375"/>
                <a:gd name="T15" fmla="*/ 8891 h 10372"/>
                <a:gd name="T16" fmla="*/ 0 w 10375"/>
                <a:gd name="T17" fmla="*/ 10002 h 10372"/>
                <a:gd name="T18" fmla="*/ 370 w 10375"/>
                <a:gd name="T19" fmla="*/ 10372 h 10372"/>
                <a:gd name="T20" fmla="*/ 10003 w 10375"/>
                <a:gd name="T21" fmla="*/ 10372 h 10372"/>
                <a:gd name="T22" fmla="*/ 10373 w 10375"/>
                <a:gd name="T23" fmla="*/ 10002 h 10372"/>
                <a:gd name="T24" fmla="*/ 10373 w 10375"/>
                <a:gd name="T25" fmla="*/ 8891 h 10372"/>
                <a:gd name="T26" fmla="*/ 5187 w 10375"/>
                <a:gd name="T27" fmla="*/ 5927 h 10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5" h="10372">
                  <a:moveTo>
                    <a:pt x="5482" y="5170"/>
                  </a:moveTo>
                  <a:cubicBezTo>
                    <a:pt x="6671" y="5038"/>
                    <a:pt x="7633" y="4076"/>
                    <a:pt x="7765" y="2887"/>
                  </a:cubicBezTo>
                  <a:cubicBezTo>
                    <a:pt x="7937" y="1322"/>
                    <a:pt x="6717" y="0"/>
                    <a:pt x="5187" y="0"/>
                  </a:cubicBezTo>
                  <a:cubicBezTo>
                    <a:pt x="3755" y="0"/>
                    <a:pt x="2593" y="1160"/>
                    <a:pt x="2593" y="2592"/>
                  </a:cubicBezTo>
                  <a:lnTo>
                    <a:pt x="2593" y="2593"/>
                  </a:lnTo>
                  <a:cubicBezTo>
                    <a:pt x="2593" y="4123"/>
                    <a:pt x="3917" y="5342"/>
                    <a:pt x="5482" y="5170"/>
                  </a:cubicBezTo>
                  <a:close/>
                  <a:moveTo>
                    <a:pt x="5187" y="5927"/>
                  </a:moveTo>
                  <a:cubicBezTo>
                    <a:pt x="3456" y="5927"/>
                    <a:pt x="0" y="6919"/>
                    <a:pt x="0" y="8891"/>
                  </a:cubicBezTo>
                  <a:lnTo>
                    <a:pt x="0" y="10002"/>
                  </a:lnTo>
                  <a:cubicBezTo>
                    <a:pt x="0" y="10207"/>
                    <a:pt x="166" y="10372"/>
                    <a:pt x="370" y="10372"/>
                  </a:cubicBezTo>
                  <a:lnTo>
                    <a:pt x="10003" y="10372"/>
                  </a:lnTo>
                  <a:cubicBezTo>
                    <a:pt x="10208" y="10372"/>
                    <a:pt x="10373" y="10206"/>
                    <a:pt x="10373" y="10002"/>
                  </a:cubicBezTo>
                  <a:lnTo>
                    <a:pt x="10373" y="8891"/>
                  </a:lnTo>
                  <a:cubicBezTo>
                    <a:pt x="10375" y="6921"/>
                    <a:pt x="6918" y="5927"/>
                    <a:pt x="5187" y="5927"/>
                  </a:cubicBezTo>
                  <a:close/>
                </a:path>
              </a:pathLst>
            </a:custGeom>
            <a:solidFill>
              <a:schemeClr val="accent1">
                <a:alpha val="12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7413EA6-7188-4C8D-9FE4-0704A275228E}"/>
                </a:ext>
              </a:extLst>
            </p:cNvPr>
            <p:cNvSpPr txBox="1"/>
            <p:nvPr/>
          </p:nvSpPr>
          <p:spPr>
            <a:xfrm>
              <a:off x="1478930" y="4447141"/>
              <a:ext cx="727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姓名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7BD76FF-26BF-4E24-940A-8F56CC95AF40}"/>
                </a:ext>
              </a:extLst>
            </p:cNvPr>
            <p:cNvSpPr txBox="1"/>
            <p:nvPr/>
          </p:nvSpPr>
          <p:spPr>
            <a:xfrm>
              <a:off x="1478930" y="4859697"/>
              <a:ext cx="727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学院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D8CF278-43FD-4125-9D44-9720BC49F11D}"/>
                </a:ext>
              </a:extLst>
            </p:cNvPr>
            <p:cNvSpPr txBox="1"/>
            <p:nvPr/>
          </p:nvSpPr>
          <p:spPr>
            <a:xfrm>
              <a:off x="1478930" y="5272253"/>
              <a:ext cx="727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班级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027B0394-2521-4685-AE03-2089CB66ABB7}"/>
                </a:ext>
              </a:extLst>
            </p:cNvPr>
            <p:cNvSpPr txBox="1"/>
            <p:nvPr/>
          </p:nvSpPr>
          <p:spPr>
            <a:xfrm>
              <a:off x="2299709" y="4447141"/>
              <a:ext cx="1138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您的姓名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7892C870-C5C5-4074-A2A2-D1531545EB18}"/>
                </a:ext>
              </a:extLst>
            </p:cNvPr>
            <p:cNvSpPr txBox="1"/>
            <p:nvPr/>
          </p:nvSpPr>
          <p:spPr>
            <a:xfrm>
              <a:off x="2299709" y="4881488"/>
              <a:ext cx="1138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您的学院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7A8253DA-9A8B-4D5A-B1C5-E74789A99C85}"/>
                </a:ext>
              </a:extLst>
            </p:cNvPr>
            <p:cNvSpPr txBox="1"/>
            <p:nvPr/>
          </p:nvSpPr>
          <p:spPr>
            <a:xfrm>
              <a:off x="2299709" y="5296834"/>
              <a:ext cx="1138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您的班级</a:t>
              </a: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D7AC93C-EDD7-4035-81B0-29E2178362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6084" y="4843909"/>
              <a:ext cx="331999" cy="331498"/>
            </a:xfrm>
            <a:custGeom>
              <a:avLst/>
              <a:gdLst>
                <a:gd name="connsiteX0" fmla="*/ 326577 w 607639"/>
                <a:gd name="connsiteY0" fmla="*/ 515763 h 606722"/>
                <a:gd name="connsiteX1" fmla="*/ 372092 w 607639"/>
                <a:gd name="connsiteY1" fmla="*/ 515763 h 606722"/>
                <a:gd name="connsiteX2" fmla="*/ 372092 w 607639"/>
                <a:gd name="connsiteY2" fmla="*/ 606722 h 606722"/>
                <a:gd name="connsiteX3" fmla="*/ 326577 w 607639"/>
                <a:gd name="connsiteY3" fmla="*/ 606722 h 606722"/>
                <a:gd name="connsiteX4" fmla="*/ 235406 w 607639"/>
                <a:gd name="connsiteY4" fmla="*/ 515763 h 606722"/>
                <a:gd name="connsiteX5" fmla="*/ 280991 w 607639"/>
                <a:gd name="connsiteY5" fmla="*/ 515763 h 606722"/>
                <a:gd name="connsiteX6" fmla="*/ 280991 w 607639"/>
                <a:gd name="connsiteY6" fmla="*/ 606722 h 606722"/>
                <a:gd name="connsiteX7" fmla="*/ 235406 w 607639"/>
                <a:gd name="connsiteY7" fmla="*/ 606722 h 606722"/>
                <a:gd name="connsiteX8" fmla="*/ 280990 w 607639"/>
                <a:gd name="connsiteY8" fmla="*/ 280566 h 606722"/>
                <a:gd name="connsiteX9" fmla="*/ 280990 w 607639"/>
                <a:gd name="connsiteY9" fmla="*/ 326068 h 606722"/>
                <a:gd name="connsiteX10" fmla="*/ 326560 w 607639"/>
                <a:gd name="connsiteY10" fmla="*/ 326068 h 606722"/>
                <a:gd name="connsiteX11" fmla="*/ 326560 w 607639"/>
                <a:gd name="connsiteY11" fmla="*/ 280566 h 606722"/>
                <a:gd name="connsiteX12" fmla="*/ 455712 w 607639"/>
                <a:gd name="connsiteY12" fmla="*/ 212332 h 606722"/>
                <a:gd name="connsiteX13" fmla="*/ 516492 w 607639"/>
                <a:gd name="connsiteY13" fmla="*/ 212332 h 606722"/>
                <a:gd name="connsiteX14" fmla="*/ 562054 w 607639"/>
                <a:gd name="connsiteY14" fmla="*/ 257847 h 606722"/>
                <a:gd name="connsiteX15" fmla="*/ 455712 w 607639"/>
                <a:gd name="connsiteY15" fmla="*/ 257847 h 606722"/>
                <a:gd name="connsiteX16" fmla="*/ 91147 w 607639"/>
                <a:gd name="connsiteY16" fmla="*/ 212332 h 606722"/>
                <a:gd name="connsiteX17" fmla="*/ 151927 w 607639"/>
                <a:gd name="connsiteY17" fmla="*/ 212332 h 606722"/>
                <a:gd name="connsiteX18" fmla="*/ 151927 w 607639"/>
                <a:gd name="connsiteY18" fmla="*/ 257847 h 606722"/>
                <a:gd name="connsiteX19" fmla="*/ 45585 w 607639"/>
                <a:gd name="connsiteY19" fmla="*/ 257847 h 606722"/>
                <a:gd name="connsiteX20" fmla="*/ 280990 w 607639"/>
                <a:gd name="connsiteY20" fmla="*/ 0 h 606722"/>
                <a:gd name="connsiteX21" fmla="*/ 394916 w 607639"/>
                <a:gd name="connsiteY21" fmla="*/ 0 h 606722"/>
                <a:gd name="connsiteX22" fmla="*/ 394916 w 607639"/>
                <a:gd name="connsiteY22" fmla="*/ 91004 h 606722"/>
                <a:gd name="connsiteX23" fmla="*/ 326560 w 607639"/>
                <a:gd name="connsiteY23" fmla="*/ 91004 h 606722"/>
                <a:gd name="connsiteX24" fmla="*/ 326560 w 607639"/>
                <a:gd name="connsiteY24" fmla="*/ 152769 h 606722"/>
                <a:gd name="connsiteX25" fmla="*/ 410136 w 607639"/>
                <a:gd name="connsiteY25" fmla="*/ 212313 h 606722"/>
                <a:gd name="connsiteX26" fmla="*/ 410136 w 607639"/>
                <a:gd name="connsiteY26" fmla="*/ 303317 h 606722"/>
                <a:gd name="connsiteX27" fmla="*/ 607639 w 607639"/>
                <a:gd name="connsiteY27" fmla="*/ 303317 h 606722"/>
                <a:gd name="connsiteX28" fmla="*/ 607639 w 607639"/>
                <a:gd name="connsiteY28" fmla="*/ 606722 h 606722"/>
                <a:gd name="connsiteX29" fmla="*/ 417702 w 607639"/>
                <a:gd name="connsiteY29" fmla="*/ 606722 h 606722"/>
                <a:gd name="connsiteX30" fmla="*/ 417702 w 607639"/>
                <a:gd name="connsiteY30" fmla="*/ 470216 h 606722"/>
                <a:gd name="connsiteX31" fmla="*/ 189848 w 607639"/>
                <a:gd name="connsiteY31" fmla="*/ 470216 h 606722"/>
                <a:gd name="connsiteX32" fmla="*/ 189848 w 607639"/>
                <a:gd name="connsiteY32" fmla="*/ 606722 h 606722"/>
                <a:gd name="connsiteX33" fmla="*/ 0 w 607639"/>
                <a:gd name="connsiteY33" fmla="*/ 606722 h 606722"/>
                <a:gd name="connsiteX34" fmla="*/ 0 w 607639"/>
                <a:gd name="connsiteY34" fmla="*/ 303317 h 606722"/>
                <a:gd name="connsiteX35" fmla="*/ 197503 w 607639"/>
                <a:gd name="connsiteY35" fmla="*/ 303317 h 606722"/>
                <a:gd name="connsiteX36" fmla="*/ 197503 w 607639"/>
                <a:gd name="connsiteY36" fmla="*/ 212313 h 606722"/>
                <a:gd name="connsiteX37" fmla="*/ 280990 w 607639"/>
                <a:gd name="connsiteY37" fmla="*/ 152769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606722">
                  <a:moveTo>
                    <a:pt x="326577" y="515763"/>
                  </a:moveTo>
                  <a:lnTo>
                    <a:pt x="372092" y="515763"/>
                  </a:lnTo>
                  <a:lnTo>
                    <a:pt x="372092" y="606722"/>
                  </a:lnTo>
                  <a:lnTo>
                    <a:pt x="326577" y="606722"/>
                  </a:lnTo>
                  <a:close/>
                  <a:moveTo>
                    <a:pt x="235406" y="515763"/>
                  </a:moveTo>
                  <a:lnTo>
                    <a:pt x="280991" y="515763"/>
                  </a:lnTo>
                  <a:lnTo>
                    <a:pt x="280991" y="606722"/>
                  </a:lnTo>
                  <a:lnTo>
                    <a:pt x="235406" y="606722"/>
                  </a:lnTo>
                  <a:close/>
                  <a:moveTo>
                    <a:pt x="280990" y="280566"/>
                  </a:moveTo>
                  <a:lnTo>
                    <a:pt x="280990" y="326068"/>
                  </a:lnTo>
                  <a:lnTo>
                    <a:pt x="326560" y="326068"/>
                  </a:lnTo>
                  <a:lnTo>
                    <a:pt x="326560" y="280566"/>
                  </a:lnTo>
                  <a:close/>
                  <a:moveTo>
                    <a:pt x="455712" y="212332"/>
                  </a:moveTo>
                  <a:lnTo>
                    <a:pt x="516492" y="212332"/>
                  </a:lnTo>
                  <a:lnTo>
                    <a:pt x="562054" y="257847"/>
                  </a:lnTo>
                  <a:lnTo>
                    <a:pt x="455712" y="257847"/>
                  </a:lnTo>
                  <a:close/>
                  <a:moveTo>
                    <a:pt x="91147" y="212332"/>
                  </a:moveTo>
                  <a:lnTo>
                    <a:pt x="151927" y="212332"/>
                  </a:lnTo>
                  <a:lnTo>
                    <a:pt x="151927" y="257847"/>
                  </a:lnTo>
                  <a:lnTo>
                    <a:pt x="45585" y="257847"/>
                  </a:lnTo>
                  <a:close/>
                  <a:moveTo>
                    <a:pt x="280990" y="0"/>
                  </a:moveTo>
                  <a:lnTo>
                    <a:pt x="394916" y="0"/>
                  </a:lnTo>
                  <a:lnTo>
                    <a:pt x="394916" y="91004"/>
                  </a:lnTo>
                  <a:lnTo>
                    <a:pt x="326560" y="91004"/>
                  </a:lnTo>
                  <a:lnTo>
                    <a:pt x="326560" y="152769"/>
                  </a:lnTo>
                  <a:lnTo>
                    <a:pt x="410136" y="212313"/>
                  </a:lnTo>
                  <a:lnTo>
                    <a:pt x="410136" y="303317"/>
                  </a:lnTo>
                  <a:lnTo>
                    <a:pt x="607639" y="303317"/>
                  </a:lnTo>
                  <a:lnTo>
                    <a:pt x="607639" y="606722"/>
                  </a:lnTo>
                  <a:lnTo>
                    <a:pt x="417702" y="606722"/>
                  </a:lnTo>
                  <a:lnTo>
                    <a:pt x="417702" y="470216"/>
                  </a:lnTo>
                  <a:lnTo>
                    <a:pt x="189848" y="470216"/>
                  </a:lnTo>
                  <a:lnTo>
                    <a:pt x="189848" y="606722"/>
                  </a:lnTo>
                  <a:lnTo>
                    <a:pt x="0" y="606722"/>
                  </a:lnTo>
                  <a:lnTo>
                    <a:pt x="0" y="303317"/>
                  </a:lnTo>
                  <a:lnTo>
                    <a:pt x="197503" y="303317"/>
                  </a:lnTo>
                  <a:lnTo>
                    <a:pt x="197503" y="212313"/>
                  </a:lnTo>
                  <a:lnTo>
                    <a:pt x="280990" y="152769"/>
                  </a:lnTo>
                  <a:close/>
                </a:path>
              </a:pathLst>
            </a:custGeom>
            <a:solidFill>
              <a:schemeClr val="accent1">
                <a:alpha val="12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A2D4898-2461-4DB5-B66A-9B12BE0FBD1D}"/>
              </a:ext>
            </a:extLst>
          </p:cNvPr>
          <p:cNvCxnSpPr/>
          <p:nvPr/>
        </p:nvCxnSpPr>
        <p:spPr>
          <a:xfrm>
            <a:off x="5019259" y="5623891"/>
            <a:ext cx="5148489" cy="0"/>
          </a:xfrm>
          <a:prstGeom prst="line">
            <a:avLst/>
          </a:prstGeom>
          <a:ln w="15875" cap="rnd"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占位符 75">
            <a:extLst>
              <a:ext uri="{FF2B5EF4-FFF2-40B4-BE49-F238E27FC236}">
                <a16:creationId xmlns:a16="http://schemas.microsoft.com/office/drawing/2014/main" id="{012D6DA4-315E-4FD7-AA11-D55F47782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77" name="组合 76">
            <a:extLst>
              <a:ext uri="{FF2B5EF4-FFF2-40B4-BE49-F238E27FC236}">
                <a16:creationId xmlns:a16="http://schemas.microsoft.com/office/drawing/2014/main" id="{E7F6A82B-B58D-475D-B5C2-45ADA92DE7F1}"/>
              </a:ext>
            </a:extLst>
          </p:cNvPr>
          <p:cNvGrpSpPr/>
          <p:nvPr/>
        </p:nvGrpSpPr>
        <p:grpSpPr>
          <a:xfrm>
            <a:off x="0" y="7043126"/>
            <a:ext cx="6904036" cy="685799"/>
            <a:chOff x="0" y="-754379"/>
            <a:chExt cx="6904036" cy="685799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BA4A5DAA-9E62-4927-9C4D-93F574A9E6D4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CEBC2808-5D98-433D-AF6A-19C8D2F41CAD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07018D34-9324-4609-A82C-00960AF97078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777D1730-0C32-4B43-8332-C9E0CBC53B49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BAA1A80D-C821-4CF5-B11D-416D1E0A9E9D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2ED30346-7A63-4EB4-8FF3-D694B14AEDD2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E82BAF6A-ABFD-46D9-842C-325687514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等腰三角形 83">
                <a:extLst>
                  <a:ext uri="{FF2B5EF4-FFF2-40B4-BE49-F238E27FC236}">
                    <a16:creationId xmlns:a16="http://schemas.microsoft.com/office/drawing/2014/main" id="{0850A761-DD6E-4076-B0F2-6544A35F241C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F0021C81-E147-4447-99A1-A25E01277735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dirty="0">
                    <a:cs typeface="+mn-ea"/>
                    <a:sym typeface="+mn-lt"/>
                  </a:rPr>
                  <a:t>选中图片</a:t>
                </a:r>
                <a:r>
                  <a:rPr lang="en-US" altLang="zh-CN" dirty="0">
                    <a:cs typeface="+mn-ea"/>
                    <a:sym typeface="+mn-lt"/>
                  </a:rPr>
                  <a:t>Delete</a:t>
                </a:r>
                <a:r>
                  <a:rPr lang="zh-CN" altLang="en-US" dirty="0"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77626B72-32B6-4F18-9F03-6911B4F51D58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76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3DEFABD-14A8-4271-996C-B33D9AA5F7E8}"/>
              </a:ext>
            </a:extLst>
          </p:cNvPr>
          <p:cNvSpPr/>
          <p:nvPr/>
        </p:nvSpPr>
        <p:spPr>
          <a:xfrm>
            <a:off x="883689" y="4315403"/>
            <a:ext cx="6803306" cy="1539726"/>
          </a:xfrm>
          <a:prstGeom prst="roundRect">
            <a:avLst>
              <a:gd name="adj" fmla="val 11285"/>
            </a:avLst>
          </a:prstGeom>
          <a:solidFill>
            <a:schemeClr val="accent1">
              <a:alpha val="2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C1FC47A-67EC-4E6D-94AF-027B49A73F72}"/>
              </a:ext>
            </a:extLst>
          </p:cNvPr>
          <p:cNvSpPr/>
          <p:nvPr/>
        </p:nvSpPr>
        <p:spPr>
          <a:xfrm>
            <a:off x="966634" y="4315403"/>
            <a:ext cx="9878626" cy="1539726"/>
          </a:xfrm>
          <a:prstGeom prst="roundRect">
            <a:avLst>
              <a:gd name="adj" fmla="val 11285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76200" sx="101000" sy="101000" algn="ctr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9370202-45BB-45B4-973D-A6F714146D5F}"/>
              </a:ext>
            </a:extLst>
          </p:cNvPr>
          <p:cNvSpPr>
            <a:spLocks/>
          </p:cNvSpPr>
          <p:nvPr/>
        </p:nvSpPr>
        <p:spPr>
          <a:xfrm>
            <a:off x="9190176" y="3914083"/>
            <a:ext cx="2069368" cy="20693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479B2FA-A736-4B60-AC46-731D6874FB03}"/>
              </a:ext>
            </a:extLst>
          </p:cNvPr>
          <p:cNvSpPr txBox="1"/>
          <p:nvPr/>
        </p:nvSpPr>
        <p:spPr>
          <a:xfrm>
            <a:off x="1377667" y="4548548"/>
            <a:ext cx="7580199" cy="107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怎么更换右侧的照片？选中它，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 Delete”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删除，然后点击占位符中间的图标上传您自己的照片即可；如果照片有拉伸压缩，请点击图片格式菜单，“裁剪”标签下点击“填充。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0B14D1E-8CFA-471A-A51D-94D46240EE91}"/>
              </a:ext>
            </a:extLst>
          </p:cNvPr>
          <p:cNvSpPr/>
          <p:nvPr/>
        </p:nvSpPr>
        <p:spPr>
          <a:xfrm>
            <a:off x="4559977" y="2092960"/>
            <a:ext cx="6803306" cy="1539726"/>
          </a:xfrm>
          <a:prstGeom prst="roundRect">
            <a:avLst>
              <a:gd name="adj" fmla="val 11285"/>
            </a:avLst>
          </a:prstGeom>
          <a:solidFill>
            <a:schemeClr val="accent1">
              <a:alpha val="2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D2881CD-D2DC-4820-9C57-106494D766BE}"/>
              </a:ext>
            </a:extLst>
          </p:cNvPr>
          <p:cNvSpPr/>
          <p:nvPr/>
        </p:nvSpPr>
        <p:spPr>
          <a:xfrm>
            <a:off x="1377667" y="2092960"/>
            <a:ext cx="9878626" cy="1539726"/>
          </a:xfrm>
          <a:prstGeom prst="roundRect">
            <a:avLst>
              <a:gd name="adj" fmla="val 11285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76200" sx="101000" sy="101000" algn="ctr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4A2DE67-78E4-4562-8893-98CA051977B2}"/>
              </a:ext>
            </a:extLst>
          </p:cNvPr>
          <p:cNvSpPr/>
          <p:nvPr/>
        </p:nvSpPr>
        <p:spPr>
          <a:xfrm>
            <a:off x="502388" y="1744359"/>
            <a:ext cx="2069368" cy="20693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BEE7A6-954A-488A-A3FC-AE9AB2A31C7A}"/>
              </a:ext>
            </a:extLst>
          </p:cNvPr>
          <p:cNvSpPr txBox="1"/>
          <p:nvPr/>
        </p:nvSpPr>
        <p:spPr>
          <a:xfrm>
            <a:off x="3002279" y="2326105"/>
            <a:ext cx="7580199" cy="107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怎么更换左侧的照片？选中它，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 Delete”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删除，然后点击占位符中间的图标上传您自己的照片即可；如果照片有拉伸压缩，请点击图片格式菜单，“裁剪”标签下点击“填充。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0F964886-D3E6-4720-82D1-CF59135067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620" y="1691640"/>
            <a:ext cx="2069368" cy="2069366"/>
          </a:xfrm>
        </p:spPr>
      </p:pic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6C7EE88E-AE2F-4234-96B6-5736BFF368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8CC1BAB-D98B-4A65-ACBC-02E689533CF9}"/>
              </a:ext>
            </a:extLst>
          </p:cNvPr>
          <p:cNvSpPr txBox="1">
            <a:spLocks/>
          </p:cNvSpPr>
          <p:nvPr/>
        </p:nvSpPr>
        <p:spPr>
          <a:xfrm>
            <a:off x="1052173" y="860873"/>
            <a:ext cx="2069369" cy="3464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rgbClr val="E5E5E5"/>
                </a:solidFill>
                <a:cs typeface="+mn-ea"/>
                <a:sym typeface="+mn-lt"/>
              </a:rPr>
              <a:t>DOUBLE FIGURE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BDF2CA9-5E38-4FE5-9706-8DF294E7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95" y="413898"/>
            <a:ext cx="2305485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双人物介绍页</a:t>
            </a:r>
          </a:p>
        </p:txBody>
      </p:sp>
    </p:spTree>
    <p:extLst>
      <p:ext uri="{BB962C8B-B14F-4D97-AF65-F5344CB8AC3E}">
        <p14:creationId xmlns:p14="http://schemas.microsoft.com/office/powerpoint/2010/main" val="201077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矩形: 圆角 175">
            <a:extLst>
              <a:ext uri="{FF2B5EF4-FFF2-40B4-BE49-F238E27FC236}">
                <a16:creationId xmlns:a16="http://schemas.microsoft.com/office/drawing/2014/main" id="{BFC3452B-3577-4572-8D1C-2B96C1E1D15D}"/>
              </a:ext>
            </a:extLst>
          </p:cNvPr>
          <p:cNvSpPr/>
          <p:nvPr/>
        </p:nvSpPr>
        <p:spPr>
          <a:xfrm flipH="1">
            <a:off x="10593327" y="2947781"/>
            <a:ext cx="2183983" cy="974921"/>
          </a:xfrm>
          <a:prstGeom prst="roundRect">
            <a:avLst/>
          </a:prstGeom>
          <a:gradFill flip="none" rotWithShape="1">
            <a:gsLst>
              <a:gs pos="24000">
                <a:schemeClr val="accent2">
                  <a:alpha val="0"/>
                </a:schemeClr>
              </a:gs>
              <a:gs pos="65000">
                <a:schemeClr val="accent1">
                  <a:alpha val="35000"/>
                </a:schemeClr>
              </a:gs>
              <a:gs pos="98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5" name="矩形: 圆角 174">
            <a:extLst>
              <a:ext uri="{FF2B5EF4-FFF2-40B4-BE49-F238E27FC236}">
                <a16:creationId xmlns:a16="http://schemas.microsoft.com/office/drawing/2014/main" id="{E5B07B1A-1472-4D11-A473-4E76F594B6D4}"/>
              </a:ext>
            </a:extLst>
          </p:cNvPr>
          <p:cNvSpPr/>
          <p:nvPr/>
        </p:nvSpPr>
        <p:spPr>
          <a:xfrm>
            <a:off x="-550285" y="4459829"/>
            <a:ext cx="2183983" cy="974921"/>
          </a:xfrm>
          <a:prstGeom prst="roundRect">
            <a:avLst/>
          </a:prstGeom>
          <a:gradFill flip="none" rotWithShape="1">
            <a:gsLst>
              <a:gs pos="24000">
                <a:schemeClr val="accent2">
                  <a:alpha val="0"/>
                </a:schemeClr>
              </a:gs>
              <a:gs pos="65000">
                <a:schemeClr val="accent1">
                  <a:alpha val="35000"/>
                </a:schemeClr>
              </a:gs>
              <a:gs pos="98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794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任意多边形: 形状 133">
            <a:extLst>
              <a:ext uri="{FF2B5EF4-FFF2-40B4-BE49-F238E27FC236}">
                <a16:creationId xmlns:a16="http://schemas.microsoft.com/office/drawing/2014/main" id="{BA8F7FDB-E2C6-4DA8-BBAA-626F4012C7AD}"/>
              </a:ext>
            </a:extLst>
          </p:cNvPr>
          <p:cNvSpPr/>
          <p:nvPr/>
        </p:nvSpPr>
        <p:spPr>
          <a:xfrm>
            <a:off x="756181" y="2635233"/>
            <a:ext cx="2416504" cy="3025140"/>
          </a:xfrm>
          <a:custGeom>
            <a:avLst/>
            <a:gdLst>
              <a:gd name="connsiteX0" fmla="*/ 113189 w 2416504"/>
              <a:gd name="connsiteY0" fmla="*/ 0 h 2874009"/>
              <a:gd name="connsiteX1" fmla="*/ 258846 w 2416504"/>
              <a:gd name="connsiteY1" fmla="*/ 0 h 2874009"/>
              <a:gd name="connsiteX2" fmla="*/ 1171144 w 2416504"/>
              <a:gd name="connsiteY2" fmla="*/ 912298 h 2874009"/>
              <a:gd name="connsiteX3" fmla="*/ 2083442 w 2416504"/>
              <a:gd name="connsiteY3" fmla="*/ 0 h 2874009"/>
              <a:gd name="connsiteX4" fmla="*/ 2303315 w 2416504"/>
              <a:gd name="connsiteY4" fmla="*/ 0 h 2874009"/>
              <a:gd name="connsiteX5" fmla="*/ 2416504 w 2416504"/>
              <a:gd name="connsiteY5" fmla="*/ 113189 h 2874009"/>
              <a:gd name="connsiteX6" fmla="*/ 2416504 w 2416504"/>
              <a:gd name="connsiteY6" fmla="*/ 2760820 h 2874009"/>
              <a:gd name="connsiteX7" fmla="*/ 2303315 w 2416504"/>
              <a:gd name="connsiteY7" fmla="*/ 2874009 h 2874009"/>
              <a:gd name="connsiteX8" fmla="*/ 113189 w 2416504"/>
              <a:gd name="connsiteY8" fmla="*/ 2874009 h 2874009"/>
              <a:gd name="connsiteX9" fmla="*/ 0 w 2416504"/>
              <a:gd name="connsiteY9" fmla="*/ 2760820 h 2874009"/>
              <a:gd name="connsiteX10" fmla="*/ 0 w 2416504"/>
              <a:gd name="connsiteY10" fmla="*/ 113189 h 2874009"/>
              <a:gd name="connsiteX11" fmla="*/ 113189 w 2416504"/>
              <a:gd name="connsiteY11" fmla="*/ 0 h 287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504" h="2874009">
                <a:moveTo>
                  <a:pt x="113189" y="0"/>
                </a:moveTo>
                <a:lnTo>
                  <a:pt x="258846" y="0"/>
                </a:lnTo>
                <a:cubicBezTo>
                  <a:pt x="258846" y="503848"/>
                  <a:pt x="667296" y="912298"/>
                  <a:pt x="1171144" y="912298"/>
                </a:cubicBezTo>
                <a:cubicBezTo>
                  <a:pt x="1674992" y="912298"/>
                  <a:pt x="2083442" y="503848"/>
                  <a:pt x="2083442" y="0"/>
                </a:cubicBezTo>
                <a:lnTo>
                  <a:pt x="2303315" y="0"/>
                </a:lnTo>
                <a:cubicBezTo>
                  <a:pt x="2365828" y="0"/>
                  <a:pt x="2416504" y="50676"/>
                  <a:pt x="2416504" y="113189"/>
                </a:cubicBezTo>
                <a:lnTo>
                  <a:pt x="2416504" y="2760820"/>
                </a:lnTo>
                <a:cubicBezTo>
                  <a:pt x="2416504" y="2823333"/>
                  <a:pt x="2365828" y="2874009"/>
                  <a:pt x="2303315" y="2874009"/>
                </a:cubicBezTo>
                <a:lnTo>
                  <a:pt x="113189" y="2874009"/>
                </a:lnTo>
                <a:cubicBezTo>
                  <a:pt x="50676" y="2874009"/>
                  <a:pt x="0" y="2823333"/>
                  <a:pt x="0" y="2760820"/>
                </a:cubicBezTo>
                <a:lnTo>
                  <a:pt x="0" y="113189"/>
                </a:lnTo>
                <a:cubicBezTo>
                  <a:pt x="0" y="50676"/>
                  <a:pt x="50676" y="0"/>
                  <a:pt x="1131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AA3B92C-2441-4119-B21C-7AC50D8067FC}"/>
              </a:ext>
            </a:extLst>
          </p:cNvPr>
          <p:cNvSpPr/>
          <p:nvPr/>
        </p:nvSpPr>
        <p:spPr>
          <a:xfrm>
            <a:off x="-2380500" y="-1479800"/>
            <a:ext cx="1824596" cy="182459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1">
                    <a:alpha val="18000"/>
                  </a:schemeClr>
                </a:gs>
                <a:gs pos="74000">
                  <a:schemeClr val="accent1">
                    <a:alpha val="60000"/>
                  </a:schemeClr>
                </a:gs>
                <a:gs pos="100000">
                  <a:schemeClr val="accent1">
                    <a:alpha val="7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B522ECFF-EAF2-4C58-A3B2-45CFE8BDF2A6}"/>
              </a:ext>
            </a:extLst>
          </p:cNvPr>
          <p:cNvSpPr/>
          <p:nvPr/>
        </p:nvSpPr>
        <p:spPr>
          <a:xfrm>
            <a:off x="1448858" y="4296160"/>
            <a:ext cx="1031152" cy="142292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6FB142F-AA8B-4EEE-BCCF-1C7035C8A291}"/>
              </a:ext>
            </a:extLst>
          </p:cNvPr>
          <p:cNvSpPr txBox="1"/>
          <p:nvPr/>
        </p:nvSpPr>
        <p:spPr>
          <a:xfrm>
            <a:off x="1598673" y="408063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姓名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6E3E4D53-5B57-4D2F-8F2F-0D48B8E012A6}"/>
              </a:ext>
            </a:extLst>
          </p:cNvPr>
          <p:cNvSpPr txBox="1"/>
          <p:nvPr/>
        </p:nvSpPr>
        <p:spPr>
          <a:xfrm>
            <a:off x="1092753" y="4615012"/>
            <a:ext cx="1743360" cy="52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相关介绍或头衔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图片替换同之前的方法</a:t>
            </a:r>
          </a:p>
        </p:txBody>
      </p:sp>
      <p:sp>
        <p:nvSpPr>
          <p:cNvPr id="151" name="任意多边形: 形状 150">
            <a:extLst>
              <a:ext uri="{FF2B5EF4-FFF2-40B4-BE49-F238E27FC236}">
                <a16:creationId xmlns:a16="http://schemas.microsoft.com/office/drawing/2014/main" id="{31BAB0A6-5A1C-487F-AD2B-BAB90064E8D9}"/>
              </a:ext>
            </a:extLst>
          </p:cNvPr>
          <p:cNvSpPr/>
          <p:nvPr/>
        </p:nvSpPr>
        <p:spPr>
          <a:xfrm>
            <a:off x="3510559" y="2635233"/>
            <a:ext cx="2416504" cy="3025140"/>
          </a:xfrm>
          <a:custGeom>
            <a:avLst/>
            <a:gdLst>
              <a:gd name="connsiteX0" fmla="*/ 113189 w 2416504"/>
              <a:gd name="connsiteY0" fmla="*/ 0 h 2874009"/>
              <a:gd name="connsiteX1" fmla="*/ 258846 w 2416504"/>
              <a:gd name="connsiteY1" fmla="*/ 0 h 2874009"/>
              <a:gd name="connsiteX2" fmla="*/ 1171144 w 2416504"/>
              <a:gd name="connsiteY2" fmla="*/ 912298 h 2874009"/>
              <a:gd name="connsiteX3" fmla="*/ 2083442 w 2416504"/>
              <a:gd name="connsiteY3" fmla="*/ 0 h 2874009"/>
              <a:gd name="connsiteX4" fmla="*/ 2303315 w 2416504"/>
              <a:gd name="connsiteY4" fmla="*/ 0 h 2874009"/>
              <a:gd name="connsiteX5" fmla="*/ 2416504 w 2416504"/>
              <a:gd name="connsiteY5" fmla="*/ 113189 h 2874009"/>
              <a:gd name="connsiteX6" fmla="*/ 2416504 w 2416504"/>
              <a:gd name="connsiteY6" fmla="*/ 2760820 h 2874009"/>
              <a:gd name="connsiteX7" fmla="*/ 2303315 w 2416504"/>
              <a:gd name="connsiteY7" fmla="*/ 2874009 h 2874009"/>
              <a:gd name="connsiteX8" fmla="*/ 113189 w 2416504"/>
              <a:gd name="connsiteY8" fmla="*/ 2874009 h 2874009"/>
              <a:gd name="connsiteX9" fmla="*/ 0 w 2416504"/>
              <a:gd name="connsiteY9" fmla="*/ 2760820 h 2874009"/>
              <a:gd name="connsiteX10" fmla="*/ 0 w 2416504"/>
              <a:gd name="connsiteY10" fmla="*/ 113189 h 2874009"/>
              <a:gd name="connsiteX11" fmla="*/ 113189 w 2416504"/>
              <a:gd name="connsiteY11" fmla="*/ 0 h 287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504" h="2874009">
                <a:moveTo>
                  <a:pt x="113189" y="0"/>
                </a:moveTo>
                <a:lnTo>
                  <a:pt x="258846" y="0"/>
                </a:lnTo>
                <a:cubicBezTo>
                  <a:pt x="258846" y="503848"/>
                  <a:pt x="667296" y="912298"/>
                  <a:pt x="1171144" y="912298"/>
                </a:cubicBezTo>
                <a:cubicBezTo>
                  <a:pt x="1674992" y="912298"/>
                  <a:pt x="2083442" y="503848"/>
                  <a:pt x="2083442" y="0"/>
                </a:cubicBezTo>
                <a:lnTo>
                  <a:pt x="2303315" y="0"/>
                </a:lnTo>
                <a:cubicBezTo>
                  <a:pt x="2365828" y="0"/>
                  <a:pt x="2416504" y="50676"/>
                  <a:pt x="2416504" y="113189"/>
                </a:cubicBezTo>
                <a:lnTo>
                  <a:pt x="2416504" y="2760820"/>
                </a:lnTo>
                <a:cubicBezTo>
                  <a:pt x="2416504" y="2823333"/>
                  <a:pt x="2365828" y="2874009"/>
                  <a:pt x="2303315" y="2874009"/>
                </a:cubicBezTo>
                <a:lnTo>
                  <a:pt x="113189" y="2874009"/>
                </a:lnTo>
                <a:cubicBezTo>
                  <a:pt x="50676" y="2874009"/>
                  <a:pt x="0" y="2823333"/>
                  <a:pt x="0" y="2760820"/>
                </a:cubicBezTo>
                <a:lnTo>
                  <a:pt x="0" y="113189"/>
                </a:lnTo>
                <a:cubicBezTo>
                  <a:pt x="0" y="50676"/>
                  <a:pt x="50676" y="0"/>
                  <a:pt x="1131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4" name="矩形: 圆角 153">
            <a:extLst>
              <a:ext uri="{FF2B5EF4-FFF2-40B4-BE49-F238E27FC236}">
                <a16:creationId xmlns:a16="http://schemas.microsoft.com/office/drawing/2014/main" id="{648692D8-39E6-4AF2-A8DA-04A4665E5AF6}"/>
              </a:ext>
            </a:extLst>
          </p:cNvPr>
          <p:cNvSpPr/>
          <p:nvPr/>
        </p:nvSpPr>
        <p:spPr>
          <a:xfrm>
            <a:off x="4203236" y="4296160"/>
            <a:ext cx="1031152" cy="142292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12824444-E067-48BE-8CA6-7CB44FE1E7DE}"/>
              </a:ext>
            </a:extLst>
          </p:cNvPr>
          <p:cNvSpPr txBox="1"/>
          <p:nvPr/>
        </p:nvSpPr>
        <p:spPr>
          <a:xfrm>
            <a:off x="4353051" y="408063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姓名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C8F20FA8-695F-4A2B-A0E7-CABCB373DEC0}"/>
              </a:ext>
            </a:extLst>
          </p:cNvPr>
          <p:cNvSpPr txBox="1"/>
          <p:nvPr/>
        </p:nvSpPr>
        <p:spPr>
          <a:xfrm>
            <a:off x="3847131" y="4615012"/>
            <a:ext cx="1743360" cy="52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相关介绍或头衔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图片替换同之前的方法</a:t>
            </a:r>
          </a:p>
        </p:txBody>
      </p:sp>
      <p:sp>
        <p:nvSpPr>
          <p:cNvPr id="158" name="任意多边形: 形状 157">
            <a:extLst>
              <a:ext uri="{FF2B5EF4-FFF2-40B4-BE49-F238E27FC236}">
                <a16:creationId xmlns:a16="http://schemas.microsoft.com/office/drawing/2014/main" id="{8631086B-74E0-4093-9DC7-574F27A31D82}"/>
              </a:ext>
            </a:extLst>
          </p:cNvPr>
          <p:cNvSpPr/>
          <p:nvPr/>
        </p:nvSpPr>
        <p:spPr>
          <a:xfrm>
            <a:off x="6264937" y="2635233"/>
            <a:ext cx="2416504" cy="3025140"/>
          </a:xfrm>
          <a:custGeom>
            <a:avLst/>
            <a:gdLst>
              <a:gd name="connsiteX0" fmla="*/ 113189 w 2416504"/>
              <a:gd name="connsiteY0" fmla="*/ 0 h 2874009"/>
              <a:gd name="connsiteX1" fmla="*/ 258846 w 2416504"/>
              <a:gd name="connsiteY1" fmla="*/ 0 h 2874009"/>
              <a:gd name="connsiteX2" fmla="*/ 1171144 w 2416504"/>
              <a:gd name="connsiteY2" fmla="*/ 912298 h 2874009"/>
              <a:gd name="connsiteX3" fmla="*/ 2083442 w 2416504"/>
              <a:gd name="connsiteY3" fmla="*/ 0 h 2874009"/>
              <a:gd name="connsiteX4" fmla="*/ 2303315 w 2416504"/>
              <a:gd name="connsiteY4" fmla="*/ 0 h 2874009"/>
              <a:gd name="connsiteX5" fmla="*/ 2416504 w 2416504"/>
              <a:gd name="connsiteY5" fmla="*/ 113189 h 2874009"/>
              <a:gd name="connsiteX6" fmla="*/ 2416504 w 2416504"/>
              <a:gd name="connsiteY6" fmla="*/ 2760820 h 2874009"/>
              <a:gd name="connsiteX7" fmla="*/ 2303315 w 2416504"/>
              <a:gd name="connsiteY7" fmla="*/ 2874009 h 2874009"/>
              <a:gd name="connsiteX8" fmla="*/ 113189 w 2416504"/>
              <a:gd name="connsiteY8" fmla="*/ 2874009 h 2874009"/>
              <a:gd name="connsiteX9" fmla="*/ 0 w 2416504"/>
              <a:gd name="connsiteY9" fmla="*/ 2760820 h 2874009"/>
              <a:gd name="connsiteX10" fmla="*/ 0 w 2416504"/>
              <a:gd name="connsiteY10" fmla="*/ 113189 h 2874009"/>
              <a:gd name="connsiteX11" fmla="*/ 113189 w 2416504"/>
              <a:gd name="connsiteY11" fmla="*/ 0 h 287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504" h="2874009">
                <a:moveTo>
                  <a:pt x="113189" y="0"/>
                </a:moveTo>
                <a:lnTo>
                  <a:pt x="258846" y="0"/>
                </a:lnTo>
                <a:cubicBezTo>
                  <a:pt x="258846" y="503848"/>
                  <a:pt x="667296" y="912298"/>
                  <a:pt x="1171144" y="912298"/>
                </a:cubicBezTo>
                <a:cubicBezTo>
                  <a:pt x="1674992" y="912298"/>
                  <a:pt x="2083442" y="503848"/>
                  <a:pt x="2083442" y="0"/>
                </a:cubicBezTo>
                <a:lnTo>
                  <a:pt x="2303315" y="0"/>
                </a:lnTo>
                <a:cubicBezTo>
                  <a:pt x="2365828" y="0"/>
                  <a:pt x="2416504" y="50676"/>
                  <a:pt x="2416504" y="113189"/>
                </a:cubicBezTo>
                <a:lnTo>
                  <a:pt x="2416504" y="2760820"/>
                </a:lnTo>
                <a:cubicBezTo>
                  <a:pt x="2416504" y="2823333"/>
                  <a:pt x="2365828" y="2874009"/>
                  <a:pt x="2303315" y="2874009"/>
                </a:cubicBezTo>
                <a:lnTo>
                  <a:pt x="113189" y="2874009"/>
                </a:lnTo>
                <a:cubicBezTo>
                  <a:pt x="50676" y="2874009"/>
                  <a:pt x="0" y="2823333"/>
                  <a:pt x="0" y="2760820"/>
                </a:cubicBezTo>
                <a:lnTo>
                  <a:pt x="0" y="113189"/>
                </a:lnTo>
                <a:cubicBezTo>
                  <a:pt x="0" y="50676"/>
                  <a:pt x="50676" y="0"/>
                  <a:pt x="1131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1" name="矩形: 圆角 160">
            <a:extLst>
              <a:ext uri="{FF2B5EF4-FFF2-40B4-BE49-F238E27FC236}">
                <a16:creationId xmlns:a16="http://schemas.microsoft.com/office/drawing/2014/main" id="{B5B044E7-FEB4-417C-A842-2D5992B20946}"/>
              </a:ext>
            </a:extLst>
          </p:cNvPr>
          <p:cNvSpPr/>
          <p:nvPr/>
        </p:nvSpPr>
        <p:spPr>
          <a:xfrm>
            <a:off x="6957614" y="4296160"/>
            <a:ext cx="1031152" cy="142292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C5D576BB-0193-4A9B-B729-20F386F097EC}"/>
              </a:ext>
            </a:extLst>
          </p:cNvPr>
          <p:cNvSpPr txBox="1"/>
          <p:nvPr/>
        </p:nvSpPr>
        <p:spPr>
          <a:xfrm>
            <a:off x="7107429" y="408063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姓名</a:t>
            </a: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EAFB1299-672B-4DBA-BBFF-88C01BA754CB}"/>
              </a:ext>
            </a:extLst>
          </p:cNvPr>
          <p:cNvSpPr txBox="1"/>
          <p:nvPr/>
        </p:nvSpPr>
        <p:spPr>
          <a:xfrm>
            <a:off x="6601509" y="4615012"/>
            <a:ext cx="1743360" cy="52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相关介绍或头衔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图片替换同之前的方法</a:t>
            </a:r>
          </a:p>
        </p:txBody>
      </p:sp>
      <p:sp>
        <p:nvSpPr>
          <p:cNvPr id="165" name="任意多边形: 形状 164">
            <a:extLst>
              <a:ext uri="{FF2B5EF4-FFF2-40B4-BE49-F238E27FC236}">
                <a16:creationId xmlns:a16="http://schemas.microsoft.com/office/drawing/2014/main" id="{AD098BDC-39DC-49B8-8E01-311B4E6654E0}"/>
              </a:ext>
            </a:extLst>
          </p:cNvPr>
          <p:cNvSpPr/>
          <p:nvPr/>
        </p:nvSpPr>
        <p:spPr>
          <a:xfrm>
            <a:off x="9019315" y="2635233"/>
            <a:ext cx="2416504" cy="3025140"/>
          </a:xfrm>
          <a:custGeom>
            <a:avLst/>
            <a:gdLst>
              <a:gd name="connsiteX0" fmla="*/ 113189 w 2416504"/>
              <a:gd name="connsiteY0" fmla="*/ 0 h 2874009"/>
              <a:gd name="connsiteX1" fmla="*/ 258846 w 2416504"/>
              <a:gd name="connsiteY1" fmla="*/ 0 h 2874009"/>
              <a:gd name="connsiteX2" fmla="*/ 1171144 w 2416504"/>
              <a:gd name="connsiteY2" fmla="*/ 912298 h 2874009"/>
              <a:gd name="connsiteX3" fmla="*/ 2083442 w 2416504"/>
              <a:gd name="connsiteY3" fmla="*/ 0 h 2874009"/>
              <a:gd name="connsiteX4" fmla="*/ 2303315 w 2416504"/>
              <a:gd name="connsiteY4" fmla="*/ 0 h 2874009"/>
              <a:gd name="connsiteX5" fmla="*/ 2416504 w 2416504"/>
              <a:gd name="connsiteY5" fmla="*/ 113189 h 2874009"/>
              <a:gd name="connsiteX6" fmla="*/ 2416504 w 2416504"/>
              <a:gd name="connsiteY6" fmla="*/ 2760820 h 2874009"/>
              <a:gd name="connsiteX7" fmla="*/ 2303315 w 2416504"/>
              <a:gd name="connsiteY7" fmla="*/ 2874009 h 2874009"/>
              <a:gd name="connsiteX8" fmla="*/ 113189 w 2416504"/>
              <a:gd name="connsiteY8" fmla="*/ 2874009 h 2874009"/>
              <a:gd name="connsiteX9" fmla="*/ 0 w 2416504"/>
              <a:gd name="connsiteY9" fmla="*/ 2760820 h 2874009"/>
              <a:gd name="connsiteX10" fmla="*/ 0 w 2416504"/>
              <a:gd name="connsiteY10" fmla="*/ 113189 h 2874009"/>
              <a:gd name="connsiteX11" fmla="*/ 113189 w 2416504"/>
              <a:gd name="connsiteY11" fmla="*/ 0 h 287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504" h="2874009">
                <a:moveTo>
                  <a:pt x="113189" y="0"/>
                </a:moveTo>
                <a:lnTo>
                  <a:pt x="258846" y="0"/>
                </a:lnTo>
                <a:cubicBezTo>
                  <a:pt x="258846" y="503848"/>
                  <a:pt x="667296" y="912298"/>
                  <a:pt x="1171144" y="912298"/>
                </a:cubicBezTo>
                <a:cubicBezTo>
                  <a:pt x="1674992" y="912298"/>
                  <a:pt x="2083442" y="503848"/>
                  <a:pt x="2083442" y="0"/>
                </a:cubicBezTo>
                <a:lnTo>
                  <a:pt x="2303315" y="0"/>
                </a:lnTo>
                <a:cubicBezTo>
                  <a:pt x="2365828" y="0"/>
                  <a:pt x="2416504" y="50676"/>
                  <a:pt x="2416504" y="113189"/>
                </a:cubicBezTo>
                <a:lnTo>
                  <a:pt x="2416504" y="2760820"/>
                </a:lnTo>
                <a:cubicBezTo>
                  <a:pt x="2416504" y="2823333"/>
                  <a:pt x="2365828" y="2874009"/>
                  <a:pt x="2303315" y="2874009"/>
                </a:cubicBezTo>
                <a:lnTo>
                  <a:pt x="113189" y="2874009"/>
                </a:lnTo>
                <a:cubicBezTo>
                  <a:pt x="50676" y="2874009"/>
                  <a:pt x="0" y="2823333"/>
                  <a:pt x="0" y="2760820"/>
                </a:cubicBezTo>
                <a:lnTo>
                  <a:pt x="0" y="113189"/>
                </a:lnTo>
                <a:cubicBezTo>
                  <a:pt x="0" y="50676"/>
                  <a:pt x="50676" y="0"/>
                  <a:pt x="1131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8" name="矩形: 圆角 167">
            <a:extLst>
              <a:ext uri="{FF2B5EF4-FFF2-40B4-BE49-F238E27FC236}">
                <a16:creationId xmlns:a16="http://schemas.microsoft.com/office/drawing/2014/main" id="{35DE0A3D-6803-468F-844A-0F416A8D0B15}"/>
              </a:ext>
            </a:extLst>
          </p:cNvPr>
          <p:cNvSpPr/>
          <p:nvPr/>
        </p:nvSpPr>
        <p:spPr>
          <a:xfrm>
            <a:off x="9711992" y="4296160"/>
            <a:ext cx="1031152" cy="142292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766AF5E9-73A8-4345-917F-A04BCB81BE51}"/>
              </a:ext>
            </a:extLst>
          </p:cNvPr>
          <p:cNvSpPr txBox="1"/>
          <p:nvPr/>
        </p:nvSpPr>
        <p:spPr>
          <a:xfrm>
            <a:off x="9861807" y="408063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姓名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D06B0E-242F-434E-8574-75A8CE7C4F3A}"/>
              </a:ext>
            </a:extLst>
          </p:cNvPr>
          <p:cNvSpPr txBox="1"/>
          <p:nvPr/>
        </p:nvSpPr>
        <p:spPr>
          <a:xfrm>
            <a:off x="9355887" y="4615012"/>
            <a:ext cx="1743360" cy="52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相关介绍或头衔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图片替换同之前的方法</a:t>
            </a:r>
          </a:p>
        </p:txBody>
      </p: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D41ED5F9-324D-47AB-9D45-C3648E11A9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135" y="1763575"/>
            <a:ext cx="1824596" cy="1824596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1">
                    <a:alpha val="18000"/>
                  </a:schemeClr>
                </a:gs>
                <a:gs pos="74000">
                  <a:schemeClr val="accent1">
                    <a:alpha val="60000"/>
                  </a:schemeClr>
                </a:gs>
                <a:gs pos="100000">
                  <a:schemeClr val="accent1">
                    <a:alpha val="74000"/>
                  </a:schemeClr>
                </a:gs>
              </a:gsLst>
              <a:lin ang="5400000" scaled="1"/>
            </a:gradFill>
          </a:ln>
        </p:spPr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7B34245E-C296-4042-91D6-DE367AFBAC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6513" y="1763575"/>
            <a:ext cx="1824596" cy="1824596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1">
                    <a:alpha val="18000"/>
                  </a:schemeClr>
                </a:gs>
                <a:gs pos="74000">
                  <a:schemeClr val="accent1">
                    <a:alpha val="60000"/>
                  </a:schemeClr>
                </a:gs>
                <a:gs pos="100000">
                  <a:schemeClr val="accent1">
                    <a:alpha val="74000"/>
                  </a:schemeClr>
                </a:gs>
              </a:gsLst>
              <a:lin ang="5400000" scaled="1"/>
            </a:gradFill>
          </a:ln>
        </p:spPr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9F07C194-575D-4DEB-8A40-044F649F5C7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891" y="1763575"/>
            <a:ext cx="1824596" cy="1824596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1">
                    <a:alpha val="18000"/>
                  </a:schemeClr>
                </a:gs>
                <a:gs pos="74000">
                  <a:schemeClr val="accent1">
                    <a:alpha val="60000"/>
                  </a:schemeClr>
                </a:gs>
                <a:gs pos="100000">
                  <a:schemeClr val="accent1">
                    <a:alpha val="74000"/>
                  </a:schemeClr>
                </a:gs>
              </a:gsLst>
              <a:lin ang="5400000" scaled="1"/>
            </a:gradFill>
          </a:ln>
        </p:spPr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C86188EF-E374-4703-809A-47A00D0E23C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5269" y="1763575"/>
            <a:ext cx="1824596" cy="1824596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1">
                    <a:alpha val="18000"/>
                  </a:schemeClr>
                </a:gs>
                <a:gs pos="74000">
                  <a:schemeClr val="accent1">
                    <a:alpha val="60000"/>
                  </a:schemeClr>
                </a:gs>
                <a:gs pos="100000">
                  <a:schemeClr val="accent1">
                    <a:alpha val="74000"/>
                  </a:schemeClr>
                </a:gs>
              </a:gsLst>
              <a:lin ang="5400000" scaled="1"/>
            </a:gradFill>
          </a:ln>
        </p:spPr>
      </p:pic>
      <p:sp>
        <p:nvSpPr>
          <p:cNvPr id="178" name="任意多边形: 形状 177">
            <a:extLst>
              <a:ext uri="{FF2B5EF4-FFF2-40B4-BE49-F238E27FC236}">
                <a16:creationId xmlns:a16="http://schemas.microsoft.com/office/drawing/2014/main" id="{178A79B1-F8F7-45A8-B4D5-653786EA88D9}"/>
              </a:ext>
            </a:extLst>
          </p:cNvPr>
          <p:cNvSpPr/>
          <p:nvPr/>
        </p:nvSpPr>
        <p:spPr>
          <a:xfrm>
            <a:off x="767453" y="5580477"/>
            <a:ext cx="2405232" cy="89755"/>
          </a:xfrm>
          <a:custGeom>
            <a:avLst/>
            <a:gdLst>
              <a:gd name="connsiteX0" fmla="*/ 0 w 2405232"/>
              <a:gd name="connsiteY0" fmla="*/ 0 h 89755"/>
              <a:gd name="connsiteX1" fmla="*/ 2405232 w 2405232"/>
              <a:gd name="connsiteY1" fmla="*/ 0 h 89755"/>
              <a:gd name="connsiteX2" fmla="*/ 2401973 w 2405232"/>
              <a:gd name="connsiteY2" fmla="*/ 16989 h 89755"/>
              <a:gd name="connsiteX3" fmla="*/ 2297679 w 2405232"/>
              <a:gd name="connsiteY3" fmla="*/ 89755 h 89755"/>
              <a:gd name="connsiteX4" fmla="*/ 107553 w 2405232"/>
              <a:gd name="connsiteY4" fmla="*/ 89755 h 89755"/>
              <a:gd name="connsiteX5" fmla="*/ 3259 w 2405232"/>
              <a:gd name="connsiteY5" fmla="*/ 16989 h 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232" h="89755">
                <a:moveTo>
                  <a:pt x="0" y="0"/>
                </a:moveTo>
                <a:lnTo>
                  <a:pt x="2405232" y="0"/>
                </a:lnTo>
                <a:lnTo>
                  <a:pt x="2401973" y="16989"/>
                </a:lnTo>
                <a:cubicBezTo>
                  <a:pt x="2384790" y="59751"/>
                  <a:pt x="2344564" y="89755"/>
                  <a:pt x="2297679" y="89755"/>
                </a:cubicBezTo>
                <a:lnTo>
                  <a:pt x="107553" y="89755"/>
                </a:lnTo>
                <a:cubicBezTo>
                  <a:pt x="60668" y="89755"/>
                  <a:pt x="20442" y="59751"/>
                  <a:pt x="3259" y="16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9" name="任意多边形: 形状 178">
            <a:extLst>
              <a:ext uri="{FF2B5EF4-FFF2-40B4-BE49-F238E27FC236}">
                <a16:creationId xmlns:a16="http://schemas.microsoft.com/office/drawing/2014/main" id="{B7D5D927-B0DD-4C7C-8E6F-17387BA488D4}"/>
              </a:ext>
            </a:extLst>
          </p:cNvPr>
          <p:cNvSpPr/>
          <p:nvPr/>
        </p:nvSpPr>
        <p:spPr>
          <a:xfrm>
            <a:off x="3521831" y="5580477"/>
            <a:ext cx="2405232" cy="89755"/>
          </a:xfrm>
          <a:custGeom>
            <a:avLst/>
            <a:gdLst>
              <a:gd name="connsiteX0" fmla="*/ 0 w 2405232"/>
              <a:gd name="connsiteY0" fmla="*/ 0 h 89755"/>
              <a:gd name="connsiteX1" fmla="*/ 2405232 w 2405232"/>
              <a:gd name="connsiteY1" fmla="*/ 0 h 89755"/>
              <a:gd name="connsiteX2" fmla="*/ 2401973 w 2405232"/>
              <a:gd name="connsiteY2" fmla="*/ 16989 h 89755"/>
              <a:gd name="connsiteX3" fmla="*/ 2297679 w 2405232"/>
              <a:gd name="connsiteY3" fmla="*/ 89755 h 89755"/>
              <a:gd name="connsiteX4" fmla="*/ 107553 w 2405232"/>
              <a:gd name="connsiteY4" fmla="*/ 89755 h 89755"/>
              <a:gd name="connsiteX5" fmla="*/ 3259 w 2405232"/>
              <a:gd name="connsiteY5" fmla="*/ 16989 h 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232" h="89755">
                <a:moveTo>
                  <a:pt x="0" y="0"/>
                </a:moveTo>
                <a:lnTo>
                  <a:pt x="2405232" y="0"/>
                </a:lnTo>
                <a:lnTo>
                  <a:pt x="2401973" y="16989"/>
                </a:lnTo>
                <a:cubicBezTo>
                  <a:pt x="2384790" y="59751"/>
                  <a:pt x="2344564" y="89755"/>
                  <a:pt x="2297679" y="89755"/>
                </a:cubicBezTo>
                <a:lnTo>
                  <a:pt x="107553" y="89755"/>
                </a:lnTo>
                <a:cubicBezTo>
                  <a:pt x="60668" y="89755"/>
                  <a:pt x="20442" y="59751"/>
                  <a:pt x="3259" y="16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0" name="任意多边形: 形状 179">
            <a:extLst>
              <a:ext uri="{FF2B5EF4-FFF2-40B4-BE49-F238E27FC236}">
                <a16:creationId xmlns:a16="http://schemas.microsoft.com/office/drawing/2014/main" id="{1DB3B805-6F16-4AB8-871E-D471193CDD4F}"/>
              </a:ext>
            </a:extLst>
          </p:cNvPr>
          <p:cNvSpPr/>
          <p:nvPr/>
        </p:nvSpPr>
        <p:spPr>
          <a:xfrm>
            <a:off x="6276209" y="5580477"/>
            <a:ext cx="2405232" cy="89755"/>
          </a:xfrm>
          <a:custGeom>
            <a:avLst/>
            <a:gdLst>
              <a:gd name="connsiteX0" fmla="*/ 0 w 2405232"/>
              <a:gd name="connsiteY0" fmla="*/ 0 h 89755"/>
              <a:gd name="connsiteX1" fmla="*/ 2405232 w 2405232"/>
              <a:gd name="connsiteY1" fmla="*/ 0 h 89755"/>
              <a:gd name="connsiteX2" fmla="*/ 2401973 w 2405232"/>
              <a:gd name="connsiteY2" fmla="*/ 16989 h 89755"/>
              <a:gd name="connsiteX3" fmla="*/ 2297679 w 2405232"/>
              <a:gd name="connsiteY3" fmla="*/ 89755 h 89755"/>
              <a:gd name="connsiteX4" fmla="*/ 107553 w 2405232"/>
              <a:gd name="connsiteY4" fmla="*/ 89755 h 89755"/>
              <a:gd name="connsiteX5" fmla="*/ 3259 w 2405232"/>
              <a:gd name="connsiteY5" fmla="*/ 16989 h 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232" h="89755">
                <a:moveTo>
                  <a:pt x="0" y="0"/>
                </a:moveTo>
                <a:lnTo>
                  <a:pt x="2405232" y="0"/>
                </a:lnTo>
                <a:lnTo>
                  <a:pt x="2401973" y="16989"/>
                </a:lnTo>
                <a:cubicBezTo>
                  <a:pt x="2384790" y="59751"/>
                  <a:pt x="2344564" y="89755"/>
                  <a:pt x="2297679" y="89755"/>
                </a:cubicBezTo>
                <a:lnTo>
                  <a:pt x="107553" y="89755"/>
                </a:lnTo>
                <a:cubicBezTo>
                  <a:pt x="60668" y="89755"/>
                  <a:pt x="20442" y="59751"/>
                  <a:pt x="3259" y="16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1" name="任意多边形: 形状 180">
            <a:extLst>
              <a:ext uri="{FF2B5EF4-FFF2-40B4-BE49-F238E27FC236}">
                <a16:creationId xmlns:a16="http://schemas.microsoft.com/office/drawing/2014/main" id="{5F53F8C7-2B9D-468B-83CB-D49266AF13D6}"/>
              </a:ext>
            </a:extLst>
          </p:cNvPr>
          <p:cNvSpPr/>
          <p:nvPr/>
        </p:nvSpPr>
        <p:spPr>
          <a:xfrm>
            <a:off x="9030587" y="5580477"/>
            <a:ext cx="2405232" cy="89755"/>
          </a:xfrm>
          <a:custGeom>
            <a:avLst/>
            <a:gdLst>
              <a:gd name="connsiteX0" fmla="*/ 0 w 2405232"/>
              <a:gd name="connsiteY0" fmla="*/ 0 h 89755"/>
              <a:gd name="connsiteX1" fmla="*/ 2405232 w 2405232"/>
              <a:gd name="connsiteY1" fmla="*/ 0 h 89755"/>
              <a:gd name="connsiteX2" fmla="*/ 2401973 w 2405232"/>
              <a:gd name="connsiteY2" fmla="*/ 16989 h 89755"/>
              <a:gd name="connsiteX3" fmla="*/ 2297679 w 2405232"/>
              <a:gd name="connsiteY3" fmla="*/ 89755 h 89755"/>
              <a:gd name="connsiteX4" fmla="*/ 107553 w 2405232"/>
              <a:gd name="connsiteY4" fmla="*/ 89755 h 89755"/>
              <a:gd name="connsiteX5" fmla="*/ 3259 w 2405232"/>
              <a:gd name="connsiteY5" fmla="*/ 16989 h 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232" h="89755">
                <a:moveTo>
                  <a:pt x="0" y="0"/>
                </a:moveTo>
                <a:lnTo>
                  <a:pt x="2405232" y="0"/>
                </a:lnTo>
                <a:lnTo>
                  <a:pt x="2401973" y="16989"/>
                </a:lnTo>
                <a:cubicBezTo>
                  <a:pt x="2384790" y="59751"/>
                  <a:pt x="2344564" y="89755"/>
                  <a:pt x="2297679" y="89755"/>
                </a:cubicBezTo>
                <a:lnTo>
                  <a:pt x="107553" y="89755"/>
                </a:lnTo>
                <a:cubicBezTo>
                  <a:pt x="60668" y="89755"/>
                  <a:pt x="20442" y="59751"/>
                  <a:pt x="3259" y="16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F23C2F5-BC3D-4E49-9D16-DE2E1D94649A}"/>
              </a:ext>
            </a:extLst>
          </p:cNvPr>
          <p:cNvGrpSpPr/>
          <p:nvPr/>
        </p:nvGrpSpPr>
        <p:grpSpPr>
          <a:xfrm>
            <a:off x="0" y="-841543"/>
            <a:ext cx="6904036" cy="685799"/>
            <a:chOff x="0" y="-754379"/>
            <a:chExt cx="6904036" cy="685799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CECE23F-6831-4CE0-91E8-91BE8DAB3223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17E60F18-A45D-4F28-9C79-5025C4BFD592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F89BBEA2-ED17-40F9-8BDF-E36559FD3978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A9A8F6C9-7EF6-4EE4-91C6-0655AAB9C38B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9C3CAF90-AF1E-446E-8B08-35FF7AA7A097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C0F660B8-FB7C-4FDE-B0F2-72E7DF150287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3F19D276-502F-4515-8CED-9238547AC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等腰三角形 41">
                <a:extLst>
                  <a:ext uri="{FF2B5EF4-FFF2-40B4-BE49-F238E27FC236}">
                    <a16:creationId xmlns:a16="http://schemas.microsoft.com/office/drawing/2014/main" id="{9915DA15-BF37-4E3A-9598-A52B4ACADEF8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B1B43E3-6F92-41C0-A6AC-1A3B38E6A2DC}"/>
                  </a:ext>
                </a:extLst>
              </p:cNvPr>
              <p:cNvSpPr txBox="1"/>
              <p:nvPr/>
            </p:nvSpPr>
            <p:spPr>
              <a:xfrm>
                <a:off x="2492670" y="-867918"/>
                <a:ext cx="5803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cs typeface="+mn-ea"/>
                    <a:sym typeface="+mn-lt"/>
                  </a:rPr>
                  <a:t>若新插入图片无样式，选择左边的图片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+C</a:t>
                </a:r>
                <a:r>
                  <a:rPr lang="zh-CN" altLang="en-US" dirty="0">
                    <a:cs typeface="+mn-ea"/>
                    <a:sym typeface="+mn-lt"/>
                  </a:rPr>
                  <a:t>复制，再选择新图片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+V</a:t>
                </a:r>
                <a:r>
                  <a:rPr lang="zh-CN" altLang="en-US" dirty="0">
                    <a:cs typeface="+mn-ea"/>
                    <a:sym typeface="+mn-lt"/>
                  </a:rPr>
                  <a:t> 粘贴</a:t>
                </a: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D7FDE1C-DE6A-4BE0-9770-41E6C10CFE35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标题 45">
            <a:extLst>
              <a:ext uri="{FF2B5EF4-FFF2-40B4-BE49-F238E27FC236}">
                <a16:creationId xmlns:a16="http://schemas.microsoft.com/office/drawing/2014/main" id="{2B2628E3-6BCE-4827-88CD-4E111AD7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2" y="377178"/>
            <a:ext cx="1887932" cy="3356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团队介绍页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B9BFC54-175C-4453-BFFE-A104E554E789}"/>
              </a:ext>
            </a:extLst>
          </p:cNvPr>
          <p:cNvSpPr txBox="1">
            <a:spLocks/>
          </p:cNvSpPr>
          <p:nvPr/>
        </p:nvSpPr>
        <p:spPr>
          <a:xfrm>
            <a:off x="1052173" y="843495"/>
            <a:ext cx="2266965" cy="298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rgbClr val="E5E5E5"/>
                </a:solidFill>
                <a:cs typeface="+mn-ea"/>
                <a:sym typeface="+mn-lt"/>
              </a:rPr>
              <a:t>TEAM INTRODUCTION</a:t>
            </a:r>
            <a:endParaRPr lang="zh-CN" altLang="zh-CN" sz="12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58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6FE5D3F1-5413-4599-AAFB-E246850CAB28}"/>
              </a:ext>
            </a:extLst>
          </p:cNvPr>
          <p:cNvSpPr/>
          <p:nvPr/>
        </p:nvSpPr>
        <p:spPr>
          <a:xfrm>
            <a:off x="7127092" y="3489287"/>
            <a:ext cx="1873897" cy="106289"/>
          </a:xfrm>
          <a:prstGeom prst="roundRect">
            <a:avLst>
              <a:gd name="adj" fmla="val 50000"/>
            </a:avLst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4D33926-C48E-4121-9C28-9EF87D5A13BD}"/>
              </a:ext>
            </a:extLst>
          </p:cNvPr>
          <p:cNvSpPr/>
          <p:nvPr/>
        </p:nvSpPr>
        <p:spPr>
          <a:xfrm>
            <a:off x="7127092" y="5006903"/>
            <a:ext cx="1873897" cy="106289"/>
          </a:xfrm>
          <a:prstGeom prst="roundRect">
            <a:avLst>
              <a:gd name="adj" fmla="val 50000"/>
            </a:avLst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33B88CD-4B05-439F-9C9E-07B8DF7EAED6}"/>
              </a:ext>
            </a:extLst>
          </p:cNvPr>
          <p:cNvSpPr/>
          <p:nvPr/>
        </p:nvSpPr>
        <p:spPr>
          <a:xfrm>
            <a:off x="7127092" y="1930227"/>
            <a:ext cx="1873897" cy="106289"/>
          </a:xfrm>
          <a:prstGeom prst="roundRect">
            <a:avLst>
              <a:gd name="adj" fmla="val 50000"/>
            </a:avLst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2BAE95A2-FAC3-4FC1-A937-4B7FA0B33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27660" y="5172275"/>
            <a:ext cx="5832112" cy="266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C13F75-3FD8-44FE-BC40-22D7B97E6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46" y="2265220"/>
            <a:ext cx="5335340" cy="313259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7EBE033-0C0D-4CC3-BD4C-31E9FD362E0E}"/>
              </a:ext>
            </a:extLst>
          </p:cNvPr>
          <p:cNvGrpSpPr/>
          <p:nvPr/>
        </p:nvGrpSpPr>
        <p:grpSpPr>
          <a:xfrm>
            <a:off x="6234330" y="1688974"/>
            <a:ext cx="5381625" cy="4285088"/>
            <a:chOff x="6096000" y="1688974"/>
            <a:chExt cx="5381625" cy="4285088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D713C3-F7B1-4C18-95E4-130A9FD4B84A}"/>
                </a:ext>
              </a:extLst>
            </p:cNvPr>
            <p:cNvSpPr/>
            <p:nvPr/>
          </p:nvSpPr>
          <p:spPr>
            <a:xfrm>
              <a:off x="6096000" y="1753008"/>
              <a:ext cx="785365" cy="785365"/>
            </a:xfrm>
            <a:prstGeom prst="ellipse">
              <a:avLst/>
            </a:prstGeom>
            <a:gradFill flip="none" rotWithShape="1">
              <a:gsLst>
                <a:gs pos="13000">
                  <a:schemeClr val="accent2"/>
                </a:gs>
                <a:gs pos="39000">
                  <a:schemeClr val="accent2"/>
                </a:gs>
                <a:gs pos="74000">
                  <a:schemeClr val="accent1"/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39700" algn="ctr" rotWithShape="0">
                <a:schemeClr val="accent1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24B1FC4-3FD1-413B-8CF0-19831F68C2CB}"/>
                </a:ext>
              </a:extLst>
            </p:cNvPr>
            <p:cNvGrpSpPr/>
            <p:nvPr/>
          </p:nvGrpSpPr>
          <p:grpSpPr>
            <a:xfrm>
              <a:off x="6992877" y="1688974"/>
              <a:ext cx="4484748" cy="1207579"/>
              <a:chOff x="7303996" y="1397329"/>
              <a:chExt cx="4484748" cy="120757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0EAF5EF-5A6D-4294-B9DF-52BC43D580B5}"/>
                  </a:ext>
                </a:extLst>
              </p:cNvPr>
              <p:cNvSpPr txBox="1"/>
              <p:nvPr/>
            </p:nvSpPr>
            <p:spPr>
              <a:xfrm>
                <a:off x="7303996" y="1397329"/>
                <a:ext cx="2723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2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rPr>
                  <a:t>输入小标题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4295A18-8BF4-4EB6-B8AC-A22E9F93CFF2}"/>
                  </a:ext>
                </a:extLst>
              </p:cNvPr>
              <p:cNvSpPr/>
              <p:nvPr/>
            </p:nvSpPr>
            <p:spPr>
              <a:xfrm>
                <a:off x="7303996" y="1839634"/>
                <a:ext cx="4484748" cy="765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endPara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A8774BA-75F8-4DDE-8248-2C53CCE99EBD}"/>
                </a:ext>
              </a:extLst>
            </p:cNvPr>
            <p:cNvCxnSpPr/>
            <p:nvPr/>
          </p:nvCxnSpPr>
          <p:spPr>
            <a:xfrm>
              <a:off x="6096000" y="3108114"/>
              <a:ext cx="51457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46EC03E-887D-4CD0-BC8B-C53C3C708E93}"/>
                </a:ext>
              </a:extLst>
            </p:cNvPr>
            <p:cNvCxnSpPr/>
            <p:nvPr/>
          </p:nvCxnSpPr>
          <p:spPr>
            <a:xfrm>
              <a:off x="6096000" y="4612450"/>
              <a:ext cx="51457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07E0486-35D7-4058-B02C-A808B2B1FDBD}"/>
                </a:ext>
              </a:extLst>
            </p:cNvPr>
            <p:cNvSpPr/>
            <p:nvPr/>
          </p:nvSpPr>
          <p:spPr>
            <a:xfrm>
              <a:off x="6096000" y="3320527"/>
              <a:ext cx="785365" cy="785365"/>
            </a:xfrm>
            <a:prstGeom prst="ellipse">
              <a:avLst/>
            </a:prstGeom>
            <a:gradFill flip="none" rotWithShape="1">
              <a:gsLst>
                <a:gs pos="13000">
                  <a:schemeClr val="accent2"/>
                </a:gs>
                <a:gs pos="39000">
                  <a:schemeClr val="accent2"/>
                </a:gs>
                <a:gs pos="74000">
                  <a:schemeClr val="accent1"/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39700" algn="ctr" rotWithShape="0">
                <a:schemeClr val="accent1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791F70C-1E20-4726-90D1-34835A38E8B2}"/>
                </a:ext>
              </a:extLst>
            </p:cNvPr>
            <p:cNvGrpSpPr/>
            <p:nvPr/>
          </p:nvGrpSpPr>
          <p:grpSpPr>
            <a:xfrm>
              <a:off x="6992877" y="3256493"/>
              <a:ext cx="4484748" cy="1207579"/>
              <a:chOff x="7303996" y="1397329"/>
              <a:chExt cx="4484748" cy="120757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C44457F-4E4D-46B0-B2F3-D4FBB73454BC}"/>
                  </a:ext>
                </a:extLst>
              </p:cNvPr>
              <p:cNvSpPr txBox="1"/>
              <p:nvPr/>
            </p:nvSpPr>
            <p:spPr>
              <a:xfrm>
                <a:off x="7303996" y="1397329"/>
                <a:ext cx="2723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2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rPr>
                  <a:t>输入小标题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2CB42E6-73B2-415C-A6FB-972C3AF93C3A}"/>
                  </a:ext>
                </a:extLst>
              </p:cNvPr>
              <p:cNvSpPr/>
              <p:nvPr/>
            </p:nvSpPr>
            <p:spPr>
              <a:xfrm>
                <a:off x="7303996" y="1839634"/>
                <a:ext cx="4484748" cy="765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endPara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0CECE53-B564-4DC4-9C64-DB4CFBF6E00A}"/>
                </a:ext>
              </a:extLst>
            </p:cNvPr>
            <p:cNvSpPr/>
            <p:nvPr/>
          </p:nvSpPr>
          <p:spPr>
            <a:xfrm>
              <a:off x="6096000" y="4830517"/>
              <a:ext cx="785365" cy="785365"/>
            </a:xfrm>
            <a:prstGeom prst="ellipse">
              <a:avLst/>
            </a:prstGeom>
            <a:gradFill flip="none" rotWithShape="1">
              <a:gsLst>
                <a:gs pos="13000">
                  <a:schemeClr val="accent2"/>
                </a:gs>
                <a:gs pos="39000">
                  <a:schemeClr val="accent2"/>
                </a:gs>
                <a:gs pos="74000">
                  <a:schemeClr val="accent1"/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39700" algn="ctr" rotWithShape="0">
                <a:schemeClr val="accent1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834BEE7-B43E-414D-BF0A-F463D3A7B07A}"/>
                </a:ext>
              </a:extLst>
            </p:cNvPr>
            <p:cNvGrpSpPr/>
            <p:nvPr/>
          </p:nvGrpSpPr>
          <p:grpSpPr>
            <a:xfrm>
              <a:off x="6992877" y="4766483"/>
              <a:ext cx="4484748" cy="1207579"/>
              <a:chOff x="7303996" y="1397329"/>
              <a:chExt cx="4484748" cy="120757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54181BA-1D0E-415E-9097-45D35601F53B}"/>
                  </a:ext>
                </a:extLst>
              </p:cNvPr>
              <p:cNvSpPr txBox="1"/>
              <p:nvPr/>
            </p:nvSpPr>
            <p:spPr>
              <a:xfrm>
                <a:off x="7303996" y="1397329"/>
                <a:ext cx="2723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2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rPr>
                  <a:t>输入小标题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E51C4A0-EF15-4566-97B4-9B9EED4A2138}"/>
                  </a:ext>
                </a:extLst>
              </p:cNvPr>
              <p:cNvSpPr/>
              <p:nvPr/>
            </p:nvSpPr>
            <p:spPr>
              <a:xfrm>
                <a:off x="7303996" y="1839634"/>
                <a:ext cx="4484748" cy="765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请在这里输入正文</a:t>
                </a:r>
                <a:endPara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形 23">
              <a:extLst>
                <a:ext uri="{FF2B5EF4-FFF2-40B4-BE49-F238E27FC236}">
                  <a16:creationId xmlns:a16="http://schemas.microsoft.com/office/drawing/2014/main" id="{2A06BA23-1087-45E9-946E-5E1F5A4BC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203397" y="1860405"/>
              <a:ext cx="570570" cy="570570"/>
            </a:xfrm>
            <a:prstGeom prst="rect">
              <a:avLst/>
            </a:prstGeom>
          </p:spPr>
        </p:pic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EFFD1392-3C19-420E-829B-CA20E7EE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5160" y="4925266"/>
              <a:ext cx="567044" cy="567044"/>
            </a:xfrm>
            <a:prstGeom prst="rect">
              <a:avLst/>
            </a:prstGeom>
          </p:spPr>
        </p:pic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E1C76A99-04A3-4A34-A409-A56A3F73E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51756" y="3373212"/>
              <a:ext cx="669496" cy="669496"/>
            </a:xfrm>
            <a:prstGeom prst="rect">
              <a:avLst/>
            </a:prstGeom>
          </p:spPr>
        </p:pic>
      </p:grpSp>
      <p:sp>
        <p:nvSpPr>
          <p:cNvPr id="35" name="标题 34">
            <a:extLst>
              <a:ext uri="{FF2B5EF4-FFF2-40B4-BE49-F238E27FC236}">
                <a16:creationId xmlns:a16="http://schemas.microsoft.com/office/drawing/2014/main" id="{7B71CB0E-7DD9-4BA7-AFA5-CA0135D0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51998"/>
            <a:ext cx="1969819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网页样机页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8FB05AA4-1EA0-4D23-87BC-9070362480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3510" y="872907"/>
            <a:ext cx="2123743" cy="373063"/>
          </a:xfrm>
        </p:spPr>
        <p:txBody>
          <a:bodyPr/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WEB PROTOTYPE</a:t>
            </a:r>
            <a:endParaRPr lang="zh-CN" altLang="en-US" dirty="0">
              <a:cs typeface="+mn-ea"/>
              <a:sym typeface="+mn-lt"/>
            </a:endParaRPr>
          </a:p>
          <a:p>
            <a:pPr algn="dist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8545CFF0-ACA8-4B26-8A59-9329BDE3AC8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198" y="2485453"/>
            <a:ext cx="4011425" cy="2509497"/>
          </a:xfrm>
        </p:spPr>
      </p:pic>
    </p:spTree>
    <p:extLst>
      <p:ext uri="{BB962C8B-B14F-4D97-AF65-F5344CB8AC3E}">
        <p14:creationId xmlns:p14="http://schemas.microsoft.com/office/powerpoint/2010/main" val="8964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134F5E4-1519-4C68-A266-9756AB72091A}"/>
              </a:ext>
            </a:extLst>
          </p:cNvPr>
          <p:cNvGrpSpPr/>
          <p:nvPr/>
        </p:nvGrpSpPr>
        <p:grpSpPr>
          <a:xfrm>
            <a:off x="2034545" y="1462201"/>
            <a:ext cx="8138438" cy="4449053"/>
            <a:chOff x="2034545" y="1462201"/>
            <a:chExt cx="8138438" cy="4449053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1252BB7-32B1-4F44-B2D9-8E765CFE87FE}"/>
                </a:ext>
              </a:extLst>
            </p:cNvPr>
            <p:cNvSpPr/>
            <p:nvPr/>
          </p:nvSpPr>
          <p:spPr>
            <a:xfrm>
              <a:off x="4404972" y="1612496"/>
              <a:ext cx="3382058" cy="3382058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FD0E138-366A-4479-B489-E579DD7DF37C}"/>
                </a:ext>
              </a:extLst>
            </p:cNvPr>
            <p:cNvSpPr/>
            <p:nvPr/>
          </p:nvSpPr>
          <p:spPr>
            <a:xfrm>
              <a:off x="4498928" y="1706452"/>
              <a:ext cx="3194145" cy="3194145"/>
            </a:xfrm>
            <a:prstGeom prst="ellipse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FD5C1D8-6E5D-4908-A77A-3356859D457E}"/>
                </a:ext>
              </a:extLst>
            </p:cNvPr>
            <p:cNvGrpSpPr/>
            <p:nvPr/>
          </p:nvGrpSpPr>
          <p:grpSpPr>
            <a:xfrm>
              <a:off x="4254676" y="1462201"/>
              <a:ext cx="3682650" cy="3682648"/>
              <a:chOff x="3344798" y="677799"/>
              <a:chExt cx="5502406" cy="5502402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A7AA8D17-F57E-4D55-97AF-05BF65B41460}"/>
                  </a:ext>
                </a:extLst>
              </p:cNvPr>
              <p:cNvSpPr/>
              <p:nvPr/>
            </p:nvSpPr>
            <p:spPr>
              <a:xfrm>
                <a:off x="3454232" y="787233"/>
                <a:ext cx="5283536" cy="5283533"/>
              </a:xfrm>
              <a:prstGeom prst="ellipse">
                <a:avLst/>
              </a:prstGeom>
              <a:noFill/>
              <a:ln w="15875">
                <a:solidFill>
                  <a:schemeClr val="accent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9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5F44A10C-3FF4-4378-B6F8-EC0F18C0C517}"/>
                  </a:ext>
                </a:extLst>
              </p:cNvPr>
              <p:cNvSpPr/>
              <p:nvPr/>
            </p:nvSpPr>
            <p:spPr>
              <a:xfrm>
                <a:off x="3344798" y="677799"/>
                <a:ext cx="5502406" cy="5502402"/>
              </a:xfrm>
              <a:prstGeom prst="ellipse">
                <a:avLst/>
              </a:prstGeom>
              <a:noFill/>
              <a:ln w="6350">
                <a:solidFill>
                  <a:schemeClr val="accent1">
                    <a:alpha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9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9DE93A2A-3D24-45BD-A996-828AF4A0B906}"/>
                </a:ext>
              </a:extLst>
            </p:cNvPr>
            <p:cNvSpPr/>
            <p:nvPr/>
          </p:nvSpPr>
          <p:spPr>
            <a:xfrm>
              <a:off x="2570721" y="1865858"/>
              <a:ext cx="1265452" cy="369379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2"/>
                </a:gs>
                <a:gs pos="71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78B6B86-07A1-4A04-8036-F199FA74E41A}"/>
                </a:ext>
              </a:extLst>
            </p:cNvPr>
            <p:cNvSpPr/>
            <p:nvPr/>
          </p:nvSpPr>
          <p:spPr>
            <a:xfrm>
              <a:off x="3466793" y="1865858"/>
              <a:ext cx="369380" cy="369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B63C859-E5FB-495C-A539-BE927AF002EA}"/>
                </a:ext>
              </a:extLst>
            </p:cNvPr>
            <p:cNvSpPr/>
            <p:nvPr/>
          </p:nvSpPr>
          <p:spPr>
            <a:xfrm>
              <a:off x="2580590" y="1894119"/>
              <a:ext cx="1003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小标题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E859A50-043D-447A-B5A1-5AF9267F80E6}"/>
                </a:ext>
              </a:extLst>
            </p:cNvPr>
            <p:cNvSpPr txBox="1"/>
            <p:nvPr/>
          </p:nvSpPr>
          <p:spPr>
            <a:xfrm>
              <a:off x="2290851" y="2280321"/>
              <a:ext cx="16369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请在这里输入您的正文内容，请在这里输入您的正文内容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F2E0C5D-F308-47C1-96BF-3D489C59BC4A}"/>
                </a:ext>
              </a:extLst>
            </p:cNvPr>
            <p:cNvSpPr txBox="1"/>
            <p:nvPr/>
          </p:nvSpPr>
          <p:spPr>
            <a:xfrm>
              <a:off x="3439164" y="1892033"/>
              <a:ext cx="423987" cy="31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CN" sz="14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1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2" name="矩形: 圆角 131">
              <a:extLst>
                <a:ext uri="{FF2B5EF4-FFF2-40B4-BE49-F238E27FC236}">
                  <a16:creationId xmlns:a16="http://schemas.microsoft.com/office/drawing/2014/main" id="{CC386051-537A-4136-9DB0-B3FF5F92F86C}"/>
                </a:ext>
              </a:extLst>
            </p:cNvPr>
            <p:cNvSpPr/>
            <p:nvPr/>
          </p:nvSpPr>
          <p:spPr>
            <a:xfrm>
              <a:off x="2295796" y="3381242"/>
              <a:ext cx="1265452" cy="369379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2"/>
                </a:gs>
                <a:gs pos="71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9E45DAD9-A7BC-4239-BC93-E7A32C41526F}"/>
                </a:ext>
              </a:extLst>
            </p:cNvPr>
            <p:cNvSpPr/>
            <p:nvPr/>
          </p:nvSpPr>
          <p:spPr>
            <a:xfrm>
              <a:off x="3191868" y="3381242"/>
              <a:ext cx="369380" cy="369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947C1067-4C1E-4F8A-9FCF-A24438E0B20E}"/>
                </a:ext>
              </a:extLst>
            </p:cNvPr>
            <p:cNvSpPr/>
            <p:nvPr/>
          </p:nvSpPr>
          <p:spPr>
            <a:xfrm>
              <a:off x="2305665" y="3409503"/>
              <a:ext cx="1003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78358F32-BC01-40E6-A4F1-49A28B0B66B2}"/>
                </a:ext>
              </a:extLst>
            </p:cNvPr>
            <p:cNvSpPr txBox="1"/>
            <p:nvPr/>
          </p:nvSpPr>
          <p:spPr>
            <a:xfrm>
              <a:off x="2034545" y="3807790"/>
              <a:ext cx="16369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请在这里输入您的正文内容，请在这里输入您的正文内容</a:t>
              </a: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D8B58AC8-EF22-42CF-9120-BF54AA2AF78C}"/>
                </a:ext>
              </a:extLst>
            </p:cNvPr>
            <p:cNvSpPr txBox="1"/>
            <p:nvPr/>
          </p:nvSpPr>
          <p:spPr>
            <a:xfrm>
              <a:off x="3164239" y="3407417"/>
              <a:ext cx="423987" cy="31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CN" sz="14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1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8" name="矩形: 圆角 137">
              <a:extLst>
                <a:ext uri="{FF2B5EF4-FFF2-40B4-BE49-F238E27FC236}">
                  <a16:creationId xmlns:a16="http://schemas.microsoft.com/office/drawing/2014/main" id="{AA617539-888A-4F14-8929-89EFDC7A4AED}"/>
                </a:ext>
              </a:extLst>
            </p:cNvPr>
            <p:cNvSpPr/>
            <p:nvPr/>
          </p:nvSpPr>
          <p:spPr>
            <a:xfrm>
              <a:off x="2920105" y="4896627"/>
              <a:ext cx="1265452" cy="369379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2"/>
                </a:gs>
                <a:gs pos="71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4CF55D93-F6C9-411E-86B2-5E740FEC8CCB}"/>
                </a:ext>
              </a:extLst>
            </p:cNvPr>
            <p:cNvSpPr/>
            <p:nvPr/>
          </p:nvSpPr>
          <p:spPr>
            <a:xfrm>
              <a:off x="3816177" y="4896627"/>
              <a:ext cx="369380" cy="369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8D9FF367-8126-46A8-B830-A7E48372419E}"/>
                </a:ext>
              </a:extLst>
            </p:cNvPr>
            <p:cNvSpPr/>
            <p:nvPr/>
          </p:nvSpPr>
          <p:spPr>
            <a:xfrm>
              <a:off x="2929974" y="4924888"/>
              <a:ext cx="1003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23E28703-675F-4056-B129-30C3E7D59CAE}"/>
                </a:ext>
              </a:extLst>
            </p:cNvPr>
            <p:cNvSpPr txBox="1"/>
            <p:nvPr/>
          </p:nvSpPr>
          <p:spPr>
            <a:xfrm>
              <a:off x="2630306" y="5311090"/>
              <a:ext cx="16369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请在这里输入您的正文内容，请在这里输入您的正文内容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9FAFC2A8-76F4-46FC-8E2C-0BFF963ED5A6}"/>
                </a:ext>
              </a:extLst>
            </p:cNvPr>
            <p:cNvSpPr txBox="1"/>
            <p:nvPr/>
          </p:nvSpPr>
          <p:spPr>
            <a:xfrm>
              <a:off x="3788548" y="4922802"/>
              <a:ext cx="423987" cy="31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CN" sz="14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1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3" name="矩形: 圆角 142">
              <a:extLst>
                <a:ext uri="{FF2B5EF4-FFF2-40B4-BE49-F238E27FC236}">
                  <a16:creationId xmlns:a16="http://schemas.microsoft.com/office/drawing/2014/main" id="{C69B1B40-E6C7-4C1A-9509-501AF9C8D4F7}"/>
                </a:ext>
              </a:extLst>
            </p:cNvPr>
            <p:cNvSpPr/>
            <p:nvPr/>
          </p:nvSpPr>
          <p:spPr>
            <a:xfrm>
              <a:off x="8355574" y="1865858"/>
              <a:ext cx="1265452" cy="369379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2"/>
                </a:gs>
                <a:gs pos="71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66E475F8-7C95-4699-A018-9C0E00C98D4F}"/>
                </a:ext>
              </a:extLst>
            </p:cNvPr>
            <p:cNvSpPr/>
            <p:nvPr/>
          </p:nvSpPr>
          <p:spPr>
            <a:xfrm>
              <a:off x="8352550" y="1865858"/>
              <a:ext cx="369380" cy="369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7C2F26BF-35BE-4548-B12A-A49EF0012F9C}"/>
                </a:ext>
              </a:extLst>
            </p:cNvPr>
            <p:cNvSpPr/>
            <p:nvPr/>
          </p:nvSpPr>
          <p:spPr>
            <a:xfrm>
              <a:off x="8596819" y="1894119"/>
              <a:ext cx="1003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608F1FBC-1938-4D19-9D58-7D0B4B571C66}"/>
                </a:ext>
              </a:extLst>
            </p:cNvPr>
            <p:cNvSpPr txBox="1"/>
            <p:nvPr/>
          </p:nvSpPr>
          <p:spPr>
            <a:xfrm>
              <a:off x="8241457" y="2280321"/>
              <a:ext cx="16369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请在这里输入您的正文内容，请在这里输入您的正文内容</a:t>
              </a: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9BECAC74-5420-4AE8-A9B4-2C744988EFF0}"/>
                </a:ext>
              </a:extLst>
            </p:cNvPr>
            <p:cNvSpPr txBox="1"/>
            <p:nvPr/>
          </p:nvSpPr>
          <p:spPr>
            <a:xfrm>
              <a:off x="8324921" y="1892033"/>
              <a:ext cx="423987" cy="31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CN" sz="14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1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8" name="矩形: 圆角 157">
              <a:extLst>
                <a:ext uri="{FF2B5EF4-FFF2-40B4-BE49-F238E27FC236}">
                  <a16:creationId xmlns:a16="http://schemas.microsoft.com/office/drawing/2014/main" id="{0678822E-D84C-4FEF-8744-B52030EEB6BF}"/>
                </a:ext>
              </a:extLst>
            </p:cNvPr>
            <p:cNvSpPr/>
            <p:nvPr/>
          </p:nvSpPr>
          <p:spPr>
            <a:xfrm>
              <a:off x="8629676" y="3407417"/>
              <a:ext cx="1265452" cy="369379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2"/>
                </a:gs>
                <a:gs pos="71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471B2C20-E228-4258-B27B-D8D23BD7BC55}"/>
                </a:ext>
              </a:extLst>
            </p:cNvPr>
            <p:cNvSpPr/>
            <p:nvPr/>
          </p:nvSpPr>
          <p:spPr>
            <a:xfrm>
              <a:off x="8626652" y="3407417"/>
              <a:ext cx="369380" cy="369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CC1203AC-0C0E-41B5-8F01-184610D9F57D}"/>
                </a:ext>
              </a:extLst>
            </p:cNvPr>
            <p:cNvSpPr/>
            <p:nvPr/>
          </p:nvSpPr>
          <p:spPr>
            <a:xfrm>
              <a:off x="8870921" y="3435678"/>
              <a:ext cx="1003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id="{3B54C25E-B0FC-489B-881D-2F94BC7A176A}"/>
                </a:ext>
              </a:extLst>
            </p:cNvPr>
            <p:cNvSpPr txBox="1"/>
            <p:nvPr/>
          </p:nvSpPr>
          <p:spPr>
            <a:xfrm>
              <a:off x="8536049" y="3821880"/>
              <a:ext cx="16369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请在这里输入您的正文内容，请在这里输入您的正文内容</a:t>
              </a:r>
            </a:p>
          </p:txBody>
        </p:sp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6B994F63-7C4F-4A36-894B-2C84EF5AA6AF}"/>
                </a:ext>
              </a:extLst>
            </p:cNvPr>
            <p:cNvSpPr txBox="1"/>
            <p:nvPr/>
          </p:nvSpPr>
          <p:spPr>
            <a:xfrm>
              <a:off x="8599023" y="3433592"/>
              <a:ext cx="423987" cy="31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CN" sz="14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1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3" name="矩形: 圆角 162">
              <a:extLst>
                <a:ext uri="{FF2B5EF4-FFF2-40B4-BE49-F238E27FC236}">
                  <a16:creationId xmlns:a16="http://schemas.microsoft.com/office/drawing/2014/main" id="{E1592472-5620-41D8-BFB7-D25672EACBF6}"/>
                </a:ext>
              </a:extLst>
            </p:cNvPr>
            <p:cNvSpPr/>
            <p:nvPr/>
          </p:nvSpPr>
          <p:spPr>
            <a:xfrm>
              <a:off x="8008278" y="4896627"/>
              <a:ext cx="1265452" cy="369379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2"/>
                </a:gs>
                <a:gs pos="71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9411CD7C-E559-4478-BEEA-14CA6E4FDA3A}"/>
                </a:ext>
              </a:extLst>
            </p:cNvPr>
            <p:cNvSpPr/>
            <p:nvPr/>
          </p:nvSpPr>
          <p:spPr>
            <a:xfrm>
              <a:off x="8005254" y="4896627"/>
              <a:ext cx="369380" cy="369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D721B2E1-2343-467E-BDF5-B14E29B72605}"/>
                </a:ext>
              </a:extLst>
            </p:cNvPr>
            <p:cNvSpPr/>
            <p:nvPr/>
          </p:nvSpPr>
          <p:spPr>
            <a:xfrm>
              <a:off x="8249523" y="4924888"/>
              <a:ext cx="1003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19F27734-A40B-493B-ADF5-EDFACA4AC950}"/>
                </a:ext>
              </a:extLst>
            </p:cNvPr>
            <p:cNvSpPr txBox="1"/>
            <p:nvPr/>
          </p:nvSpPr>
          <p:spPr>
            <a:xfrm>
              <a:off x="7903463" y="5311090"/>
              <a:ext cx="16369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请在这里输入您的正文内容，请在这里输入您的正文内容</a:t>
              </a: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9D8C7F2B-5BFF-4B98-8B46-33BCDDFD7BBD}"/>
                </a:ext>
              </a:extLst>
            </p:cNvPr>
            <p:cNvSpPr txBox="1"/>
            <p:nvPr/>
          </p:nvSpPr>
          <p:spPr>
            <a:xfrm>
              <a:off x="7977625" y="4922802"/>
              <a:ext cx="423987" cy="31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CN" sz="1400" dirty="0">
                  <a:gradFill>
                    <a:gsLst>
                      <a:gs pos="0">
                        <a:schemeClr val="accent2"/>
                      </a:gs>
                      <a:gs pos="54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effectLst>
                    <a:outerShdw dist="38100" dir="2700000" algn="tl" rotWithShape="0">
                      <a:schemeClr val="accent1">
                        <a:alpha val="16000"/>
                      </a:schemeClr>
                    </a:outerShdw>
                  </a:effectLst>
                  <a:cs typeface="+mn-ea"/>
                  <a:sym typeface="+mn-lt"/>
                </a:rPr>
                <a:t>06</a:t>
              </a:r>
              <a:endParaRPr lang="zh-CN" altLang="en-US" sz="1400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8A0CB447-D8F7-4949-B1E5-58F636A8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1" y="451998"/>
            <a:ext cx="1867950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手机样机页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5F15233-79B7-4AFA-97DB-F630EEC147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7159" y="872907"/>
            <a:ext cx="2005142" cy="373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di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PHONE PROTOTYPE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3C3F5800-AB78-445E-B5B5-D7B28F82D37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8909" y="1203960"/>
            <a:ext cx="2094183" cy="449474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275E89-5F07-42D2-BEA6-15BFFA719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842" y="976105"/>
            <a:ext cx="2514316" cy="49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83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/>
            </a:gs>
            <a:gs pos="42000">
              <a:schemeClr val="accent1"/>
            </a:gs>
            <a:gs pos="6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E5A9520-7491-46D2-9CE0-4E3451C51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23000">
                <a:schemeClr val="accent1"/>
              </a:gs>
              <a:gs pos="64000">
                <a:schemeClr val="accent2"/>
              </a:gs>
            </a:gsLst>
            <a:lin ang="27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B5308A8-86ED-43B8-AC6B-88CBB8BE02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8535CC52-CCFC-44D9-A6A8-B5EF36B27CC8}"/>
              </a:ext>
            </a:extLst>
          </p:cNvPr>
          <p:cNvGrpSpPr/>
          <p:nvPr/>
        </p:nvGrpSpPr>
        <p:grpSpPr>
          <a:xfrm>
            <a:off x="1566365" y="1480820"/>
            <a:ext cx="584298" cy="3896360"/>
            <a:chOff x="1682115" y="1480820"/>
            <a:chExt cx="584298" cy="389636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4C28B65-D718-43FC-A3BF-730B0B62F1C2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4EE82EF-8755-4E07-B3B6-AF04455BCFDB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334E694-161B-4BA2-8379-DAB6A2133401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1592597-A54E-4D84-9BA9-48AD402F8D91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20030BD-F321-4F12-9734-30D26BE6231F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97C3C39-23F6-42E7-9F5A-B6590A21333E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4C9394BC-33CE-4A8A-9DD0-2EECA46337EC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FB097BC-3F25-44D4-BF72-4D7110CAD602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E2C3C2C-E5FB-4A47-83A6-AE9F3CF82D80}"/>
              </a:ext>
            </a:extLst>
          </p:cNvPr>
          <p:cNvGrpSpPr/>
          <p:nvPr/>
        </p:nvGrpSpPr>
        <p:grpSpPr>
          <a:xfrm flipH="1">
            <a:off x="10024887" y="1480820"/>
            <a:ext cx="584298" cy="3896360"/>
            <a:chOff x="1682115" y="1480820"/>
            <a:chExt cx="584298" cy="389636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A71EE10-92E5-49F9-9560-D929D94E12F8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9849D04-8160-4F34-92A9-4243F0DF97F8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C822681-99DD-452D-8251-A66B592C73AA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89A4F6E-3BB0-4614-AAEA-4E9C6B85112C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51AF613-DAFD-4510-8802-201DE3C1AD48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CC80CAA-F298-4ADC-910B-2B183823B921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DD3289A9-D77C-4421-9A0C-502569F5A611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F752FAD5-26E4-4767-AC7C-77CA1C6D3B4F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FD4460B-D6E9-4EDB-BCAF-5702D85CBB64}"/>
              </a:ext>
            </a:extLst>
          </p:cNvPr>
          <p:cNvSpPr txBox="1"/>
          <p:nvPr/>
        </p:nvSpPr>
        <p:spPr>
          <a:xfrm>
            <a:off x="3764280" y="2202700"/>
            <a:ext cx="466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5400" dirty="0">
                <a:solidFill>
                  <a:prstClr val="white"/>
                </a:solidFill>
                <a:cs typeface="+mn-ea"/>
                <a:sym typeface="+mn-lt"/>
              </a:rPr>
              <a:t>逻辑图表页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9F2F98C-B741-4610-A830-24A3A0AECFF8}"/>
              </a:ext>
            </a:extLst>
          </p:cNvPr>
          <p:cNvSpPr/>
          <p:nvPr/>
        </p:nvSpPr>
        <p:spPr>
          <a:xfrm>
            <a:off x="4655820" y="3316929"/>
            <a:ext cx="2880358" cy="4001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52024F-0AFB-47A6-8FF4-DD87796C4430}"/>
              </a:ext>
            </a:extLst>
          </p:cNvPr>
          <p:cNvSpPr txBox="1"/>
          <p:nvPr/>
        </p:nvSpPr>
        <p:spPr>
          <a:xfrm>
            <a:off x="5113213" y="1390010"/>
            <a:ext cx="1965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 w="28575">
                  <a:gradFill flip="none" rotWithShape="1">
                    <a:gsLst>
                      <a:gs pos="16000">
                        <a:srgbClr val="E20010">
                          <a:lumMod val="5000"/>
                          <a:lumOff val="95000"/>
                          <a:alpha val="0"/>
                        </a:srgbClr>
                      </a:gs>
                      <a:gs pos="34000">
                        <a:srgbClr val="FAFBFD">
                          <a:alpha val="0"/>
                        </a:srgbClr>
                      </a:gs>
                      <a:gs pos="75000">
                        <a:prstClr val="white"/>
                      </a:gs>
                      <a:gs pos="100000">
                        <a:prstClr val="white"/>
                      </a:gs>
                    </a:gsLst>
                    <a:lin ang="16200000" scaled="1"/>
                    <a:tileRect/>
                  </a:gradFill>
                </a:ln>
                <a:noFill/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1500" b="0" i="0" u="none" strike="noStrike" kern="1200" cap="none" spc="0" normalizeH="0" baseline="0" noProof="0" dirty="0">
              <a:ln w="28575">
                <a:gradFill flip="none" rotWithShape="1">
                  <a:gsLst>
                    <a:gs pos="16000">
                      <a:srgbClr val="E20010">
                        <a:lumMod val="5000"/>
                        <a:lumOff val="95000"/>
                        <a:alpha val="0"/>
                      </a:srgbClr>
                    </a:gs>
                    <a:gs pos="34000">
                      <a:srgbClr val="FAFBFD">
                        <a:alpha val="0"/>
                      </a:srgbClr>
                    </a:gs>
                    <a:gs pos="7500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  <a:tileRect/>
                </a:gradFill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74E2E0-43DE-4093-AD0B-119C4AE0EE82}"/>
              </a:ext>
            </a:extLst>
          </p:cNvPr>
          <p:cNvSpPr txBox="1"/>
          <p:nvPr/>
        </p:nvSpPr>
        <p:spPr>
          <a:xfrm>
            <a:off x="4906826" y="3332319"/>
            <a:ext cx="237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 flip="none" rotWithShape="1">
                  <a:gsLst>
                    <a:gs pos="82000">
                      <a:schemeClr val="accent2"/>
                    </a:gs>
                    <a:gs pos="13636">
                      <a:schemeClr val="accent1"/>
                    </a:gs>
                    <a:gs pos="46000">
                      <a:schemeClr val="accent1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Logic Diagram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A441AA-B9E1-4855-9585-FCF24793A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91" y="4193718"/>
            <a:ext cx="2480311" cy="898016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0003EF-6416-46E1-8A63-A0F5D0B2D04A}"/>
              </a:ext>
            </a:extLst>
          </p:cNvPr>
          <p:cNvGrpSpPr/>
          <p:nvPr/>
        </p:nvGrpSpPr>
        <p:grpSpPr>
          <a:xfrm>
            <a:off x="0" y="-866151"/>
            <a:ext cx="6904036" cy="685799"/>
            <a:chOff x="0" y="-754379"/>
            <a:chExt cx="6904036" cy="68579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6F9455D-D7A6-4521-AC38-A66287285AFA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981D340-C0DC-4CA0-A38E-6944196D0C98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756AE126-C02C-4B8C-9C6D-5992604EB761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1A2A8EE-04CB-470F-B5B9-53E1D00E7A3A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D13746BF-7BC7-4A90-B484-FA136634BFBB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6556425D-7713-4B50-A61E-A7039F013D10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456063-DB43-4B5C-93A7-EF9874E92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等腰三角形 50">
                <a:extLst>
                  <a:ext uri="{FF2B5EF4-FFF2-40B4-BE49-F238E27FC236}">
                    <a16:creationId xmlns:a16="http://schemas.microsoft.com/office/drawing/2014/main" id="{29B65404-9EA1-4669-B77D-52C253200BE6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A6857B8-7311-4656-A17D-14AA75DFF845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选中图片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Delete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0A4AAF7-D701-4E08-ACBF-0E9335F36DDF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32F893B6-22CA-43F3-A477-AE34EBAC665F}"/>
              </a:ext>
            </a:extLst>
          </p:cNvPr>
          <p:cNvSpPr/>
          <p:nvPr/>
        </p:nvSpPr>
        <p:spPr>
          <a:xfrm>
            <a:off x="5441420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A1992EE8-FFA2-43BE-9C14-F07907C40848}"/>
              </a:ext>
            </a:extLst>
          </p:cNvPr>
          <p:cNvSpPr/>
          <p:nvPr/>
        </p:nvSpPr>
        <p:spPr>
          <a:xfrm>
            <a:off x="5835806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88DFEA8-6C9F-4304-B50F-1B2FA735E595}"/>
              </a:ext>
            </a:extLst>
          </p:cNvPr>
          <p:cNvSpPr/>
          <p:nvPr/>
        </p:nvSpPr>
        <p:spPr>
          <a:xfrm>
            <a:off x="6230192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253F21CC-8555-46F8-BA7D-99BC3E27E43C}"/>
              </a:ext>
            </a:extLst>
          </p:cNvPr>
          <p:cNvSpPr/>
          <p:nvPr/>
        </p:nvSpPr>
        <p:spPr>
          <a:xfrm>
            <a:off x="6624578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515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椭圆 90">
            <a:extLst>
              <a:ext uri="{FF2B5EF4-FFF2-40B4-BE49-F238E27FC236}">
                <a16:creationId xmlns:a16="http://schemas.microsoft.com/office/drawing/2014/main" id="{3C0DCAE9-ABE0-4DC1-B70E-5CEE8718070E}"/>
              </a:ext>
            </a:extLst>
          </p:cNvPr>
          <p:cNvSpPr/>
          <p:nvPr/>
        </p:nvSpPr>
        <p:spPr>
          <a:xfrm>
            <a:off x="1569720" y="-1128710"/>
            <a:ext cx="9052560" cy="9052560"/>
          </a:xfrm>
          <a:prstGeom prst="ellipse">
            <a:avLst/>
          </a:prstGeom>
          <a:noFill/>
          <a:ln cap="rnd">
            <a:solidFill>
              <a:schemeClr val="accent2">
                <a:alpha val="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8D7A9C5C-7184-4533-8862-6BB0ACAF4501}"/>
              </a:ext>
            </a:extLst>
          </p:cNvPr>
          <p:cNvSpPr/>
          <p:nvPr/>
        </p:nvSpPr>
        <p:spPr>
          <a:xfrm>
            <a:off x="4617716" y="1950720"/>
            <a:ext cx="2956568" cy="295656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799F6CCF-37D5-4873-A6CF-F5C8D6ABEE74}"/>
              </a:ext>
            </a:extLst>
          </p:cNvPr>
          <p:cNvSpPr/>
          <p:nvPr/>
        </p:nvSpPr>
        <p:spPr>
          <a:xfrm>
            <a:off x="4881877" y="2214880"/>
            <a:ext cx="2428246" cy="24282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0C742DA7-5F56-4E65-9182-3465E7E94804}"/>
              </a:ext>
            </a:extLst>
          </p:cNvPr>
          <p:cNvSpPr/>
          <p:nvPr/>
        </p:nvSpPr>
        <p:spPr>
          <a:xfrm>
            <a:off x="5083074" y="2416074"/>
            <a:ext cx="2025852" cy="2025852"/>
          </a:xfrm>
          <a:prstGeom prst="ellipse">
            <a:avLst/>
          </a:prstGeom>
          <a:gradFill>
            <a:gsLst>
              <a:gs pos="0">
                <a:schemeClr val="accent2"/>
              </a:gs>
              <a:gs pos="54000">
                <a:schemeClr val="accent1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" sx="101000" sy="101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959696-3E96-42AD-8812-6960C9CBE193}"/>
              </a:ext>
            </a:extLst>
          </p:cNvPr>
          <p:cNvSpPr txBox="1"/>
          <p:nvPr/>
        </p:nvSpPr>
        <p:spPr>
          <a:xfrm>
            <a:off x="5275066" y="3176588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中心论点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BD7B4E2-8791-41F4-80AA-29742C8E0595}"/>
              </a:ext>
            </a:extLst>
          </p:cNvPr>
          <p:cNvSpPr/>
          <p:nvPr/>
        </p:nvSpPr>
        <p:spPr>
          <a:xfrm>
            <a:off x="3763846" y="1096846"/>
            <a:ext cx="4664308" cy="46643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C803652-0548-4D62-8B9B-502EC4F303A8}"/>
              </a:ext>
            </a:extLst>
          </p:cNvPr>
          <p:cNvSpPr/>
          <p:nvPr/>
        </p:nvSpPr>
        <p:spPr>
          <a:xfrm>
            <a:off x="7574284" y="1529783"/>
            <a:ext cx="704962" cy="7049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EB4D005C-3521-4E09-BAFE-DCAF30C7DD2F}"/>
              </a:ext>
            </a:extLst>
          </p:cNvPr>
          <p:cNvSpPr/>
          <p:nvPr/>
        </p:nvSpPr>
        <p:spPr>
          <a:xfrm>
            <a:off x="8075673" y="3076519"/>
            <a:ext cx="704962" cy="7049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9C0A22B9-41A3-4979-B7D5-F414795CCD96}"/>
              </a:ext>
            </a:extLst>
          </p:cNvPr>
          <p:cNvSpPr/>
          <p:nvPr/>
        </p:nvSpPr>
        <p:spPr>
          <a:xfrm>
            <a:off x="7398044" y="4623255"/>
            <a:ext cx="704962" cy="7049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7C926FD7-0052-416B-84FD-B991C2079380}"/>
              </a:ext>
            </a:extLst>
          </p:cNvPr>
          <p:cNvSpPr/>
          <p:nvPr/>
        </p:nvSpPr>
        <p:spPr>
          <a:xfrm>
            <a:off x="3912754" y="1529783"/>
            <a:ext cx="704962" cy="7049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A63A4F57-1745-49A3-B1CC-DF8EDEEA4543}"/>
              </a:ext>
            </a:extLst>
          </p:cNvPr>
          <p:cNvSpPr/>
          <p:nvPr/>
        </p:nvSpPr>
        <p:spPr>
          <a:xfrm>
            <a:off x="3411365" y="3076519"/>
            <a:ext cx="704962" cy="7049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3E0421FC-906D-495E-BDB6-1AB849205987}"/>
              </a:ext>
            </a:extLst>
          </p:cNvPr>
          <p:cNvSpPr/>
          <p:nvPr/>
        </p:nvSpPr>
        <p:spPr>
          <a:xfrm>
            <a:off x="4088994" y="4622131"/>
            <a:ext cx="704962" cy="7049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63500" sx="101000" sy="101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2A72303E-114C-42D4-A76C-D34F48C2F0C8}"/>
              </a:ext>
            </a:extLst>
          </p:cNvPr>
          <p:cNvSpPr/>
          <p:nvPr/>
        </p:nvSpPr>
        <p:spPr>
          <a:xfrm>
            <a:off x="3070870" y="403870"/>
            <a:ext cx="6050260" cy="6050260"/>
          </a:xfrm>
          <a:prstGeom prst="ellipse">
            <a:avLst/>
          </a:prstGeom>
          <a:noFill/>
          <a:ln>
            <a:solidFill>
              <a:schemeClr val="accent2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B3463672-845D-46A3-8477-B07D2855539B}"/>
              </a:ext>
            </a:extLst>
          </p:cNvPr>
          <p:cNvSpPr/>
          <p:nvPr/>
        </p:nvSpPr>
        <p:spPr>
          <a:xfrm>
            <a:off x="2349864" y="-332649"/>
            <a:ext cx="7492272" cy="7492272"/>
          </a:xfrm>
          <a:prstGeom prst="ellipse">
            <a:avLst/>
          </a:prstGeom>
          <a:noFill/>
          <a:ln cap="rnd">
            <a:solidFill>
              <a:schemeClr val="accent2">
                <a:alpha val="8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D9A91F32-C6F3-4C69-8058-6C6AA06A6B03}"/>
              </a:ext>
            </a:extLst>
          </p:cNvPr>
          <p:cNvGrpSpPr/>
          <p:nvPr/>
        </p:nvGrpSpPr>
        <p:grpSpPr>
          <a:xfrm>
            <a:off x="4061662" y="1667168"/>
            <a:ext cx="407146" cy="407102"/>
            <a:chOff x="10614600" y="747004"/>
            <a:chExt cx="846104" cy="846014"/>
          </a:xfrm>
          <a:gradFill>
            <a:gsLst>
              <a:gs pos="29000">
                <a:schemeClr val="accent2"/>
              </a:gs>
              <a:gs pos="51000">
                <a:schemeClr val="accent1"/>
              </a:gs>
              <a:gs pos="89000">
                <a:schemeClr val="accent1"/>
              </a:gs>
            </a:gsLst>
            <a:lin ang="2700000" scaled="1"/>
          </a:gradFill>
        </p:grpSpPr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4DBDD804-AD0B-45A7-9EED-7CE97029084D}"/>
                </a:ext>
              </a:extLst>
            </p:cNvPr>
            <p:cNvSpPr/>
            <p:nvPr/>
          </p:nvSpPr>
          <p:spPr>
            <a:xfrm>
              <a:off x="10614600" y="747004"/>
              <a:ext cx="405052" cy="405056"/>
            </a:xfrm>
            <a:custGeom>
              <a:avLst/>
              <a:gdLst>
                <a:gd name="connsiteX0" fmla="*/ 61022 w 405052"/>
                <a:gd name="connsiteY0" fmla="*/ 207774 h 405056"/>
                <a:gd name="connsiteX1" fmla="*/ 258305 w 405052"/>
                <a:gd name="connsiteY1" fmla="*/ 405057 h 405056"/>
                <a:gd name="connsiteX2" fmla="*/ 278232 w 405052"/>
                <a:gd name="connsiteY2" fmla="*/ 385129 h 405056"/>
                <a:gd name="connsiteX3" fmla="*/ 133182 w 405052"/>
                <a:gd name="connsiteY3" fmla="*/ 240082 h 405056"/>
                <a:gd name="connsiteX4" fmla="*/ 155538 w 405052"/>
                <a:gd name="connsiteY4" fmla="*/ 217737 h 405056"/>
                <a:gd name="connsiteX5" fmla="*/ 300578 w 405052"/>
                <a:gd name="connsiteY5" fmla="*/ 362780 h 405056"/>
                <a:gd name="connsiteX6" fmla="*/ 320506 w 405052"/>
                <a:gd name="connsiteY6" fmla="*/ 342856 h 405056"/>
                <a:gd name="connsiteX7" fmla="*/ 175452 w 405052"/>
                <a:gd name="connsiteY7" fmla="*/ 197809 h 405056"/>
                <a:gd name="connsiteX8" fmla="*/ 197812 w 405052"/>
                <a:gd name="connsiteY8" fmla="*/ 175463 h 405056"/>
                <a:gd name="connsiteX9" fmla="*/ 342848 w 405052"/>
                <a:gd name="connsiteY9" fmla="*/ 320503 h 405056"/>
                <a:gd name="connsiteX10" fmla="*/ 362776 w 405052"/>
                <a:gd name="connsiteY10" fmla="*/ 300575 h 405056"/>
                <a:gd name="connsiteX11" fmla="*/ 217726 w 405052"/>
                <a:gd name="connsiteY11" fmla="*/ 155535 h 405056"/>
                <a:gd name="connsiteX12" fmla="*/ 240082 w 405052"/>
                <a:gd name="connsiteY12" fmla="*/ 133189 h 405056"/>
                <a:gd name="connsiteX13" fmla="*/ 385129 w 405052"/>
                <a:gd name="connsiteY13" fmla="*/ 278229 h 405056"/>
                <a:gd name="connsiteX14" fmla="*/ 405053 w 405052"/>
                <a:gd name="connsiteY14" fmla="*/ 258301 h 405056"/>
                <a:gd name="connsiteX15" fmla="*/ 207778 w 405052"/>
                <a:gd name="connsiteY15" fmla="*/ 61026 h 405056"/>
                <a:gd name="connsiteX16" fmla="*/ 177669 w 405052"/>
                <a:gd name="connsiteY16" fmla="*/ 30932 h 405056"/>
                <a:gd name="connsiteX17" fmla="*/ 77155 w 405052"/>
                <a:gd name="connsiteY17" fmla="*/ 3474 h 405056"/>
                <a:gd name="connsiteX18" fmla="*/ 3477 w 405052"/>
                <a:gd name="connsiteY18" fmla="*/ 77155 h 405056"/>
                <a:gd name="connsiteX19" fmla="*/ 30921 w 405052"/>
                <a:gd name="connsiteY19" fmla="*/ 177673 h 405056"/>
                <a:gd name="connsiteX20" fmla="*/ 220154 w 405052"/>
                <a:gd name="connsiteY20" fmla="*/ 113265 h 405056"/>
                <a:gd name="connsiteX21" fmla="*/ 113258 w 405052"/>
                <a:gd name="connsiteY21" fmla="*/ 220162 h 405056"/>
                <a:gd name="connsiteX22" fmla="*/ 90908 w 405052"/>
                <a:gd name="connsiteY22" fmla="*/ 197809 h 405056"/>
                <a:gd name="connsiteX23" fmla="*/ 197812 w 405052"/>
                <a:gd name="connsiteY23" fmla="*/ 90912 h 405056"/>
                <a:gd name="connsiteX24" fmla="*/ 104295 w 405052"/>
                <a:gd name="connsiteY24" fmla="*/ 28711 h 405056"/>
                <a:gd name="connsiteX25" fmla="*/ 157745 w 405052"/>
                <a:gd name="connsiteY25" fmla="*/ 50845 h 405056"/>
                <a:gd name="connsiteX26" fmla="*/ 177884 w 405052"/>
                <a:gd name="connsiteY26" fmla="*/ 70992 h 405056"/>
                <a:gd name="connsiteX27" fmla="*/ 70984 w 405052"/>
                <a:gd name="connsiteY27" fmla="*/ 177881 h 405056"/>
                <a:gd name="connsiteX28" fmla="*/ 50848 w 405052"/>
                <a:gd name="connsiteY28" fmla="*/ 157752 h 405056"/>
                <a:gd name="connsiteX29" fmla="*/ 34461 w 405052"/>
                <a:gd name="connsiteY29" fmla="*/ 75380 h 405056"/>
                <a:gd name="connsiteX30" fmla="*/ 104295 w 405052"/>
                <a:gd name="connsiteY30" fmla="*/ 28711 h 40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5052" h="405056">
                  <a:moveTo>
                    <a:pt x="61022" y="207774"/>
                  </a:moveTo>
                  <a:lnTo>
                    <a:pt x="258305" y="405057"/>
                  </a:lnTo>
                  <a:lnTo>
                    <a:pt x="278232" y="385129"/>
                  </a:lnTo>
                  <a:lnTo>
                    <a:pt x="133182" y="240082"/>
                  </a:lnTo>
                  <a:lnTo>
                    <a:pt x="155538" y="217737"/>
                  </a:lnTo>
                  <a:lnTo>
                    <a:pt x="300578" y="362780"/>
                  </a:lnTo>
                  <a:lnTo>
                    <a:pt x="320506" y="342856"/>
                  </a:lnTo>
                  <a:lnTo>
                    <a:pt x="175452" y="197809"/>
                  </a:lnTo>
                  <a:lnTo>
                    <a:pt x="197812" y="175463"/>
                  </a:lnTo>
                  <a:lnTo>
                    <a:pt x="342848" y="320503"/>
                  </a:lnTo>
                  <a:lnTo>
                    <a:pt x="362776" y="300575"/>
                  </a:lnTo>
                  <a:lnTo>
                    <a:pt x="217726" y="155535"/>
                  </a:lnTo>
                  <a:lnTo>
                    <a:pt x="240082" y="133189"/>
                  </a:lnTo>
                  <a:lnTo>
                    <a:pt x="385129" y="278229"/>
                  </a:lnTo>
                  <a:lnTo>
                    <a:pt x="405053" y="258301"/>
                  </a:lnTo>
                  <a:lnTo>
                    <a:pt x="207778" y="61026"/>
                  </a:lnTo>
                  <a:lnTo>
                    <a:pt x="177669" y="30932"/>
                  </a:lnTo>
                  <a:cubicBezTo>
                    <a:pt x="151514" y="4399"/>
                    <a:pt x="113159" y="-6082"/>
                    <a:pt x="77155" y="3474"/>
                  </a:cubicBezTo>
                  <a:cubicBezTo>
                    <a:pt x="41140" y="13030"/>
                    <a:pt x="13026" y="41155"/>
                    <a:pt x="3477" y="77155"/>
                  </a:cubicBezTo>
                  <a:cubicBezTo>
                    <a:pt x="-6082" y="113159"/>
                    <a:pt x="4392" y="151529"/>
                    <a:pt x="30921" y="177673"/>
                  </a:cubicBezTo>
                  <a:close/>
                  <a:moveTo>
                    <a:pt x="220154" y="113265"/>
                  </a:moveTo>
                  <a:lnTo>
                    <a:pt x="113258" y="220162"/>
                  </a:lnTo>
                  <a:lnTo>
                    <a:pt x="90908" y="197809"/>
                  </a:lnTo>
                  <a:lnTo>
                    <a:pt x="197812" y="90912"/>
                  </a:lnTo>
                  <a:close/>
                  <a:moveTo>
                    <a:pt x="104295" y="28711"/>
                  </a:moveTo>
                  <a:cubicBezTo>
                    <a:pt x="124350" y="28658"/>
                    <a:pt x="143596" y="36629"/>
                    <a:pt x="157745" y="50845"/>
                  </a:cubicBezTo>
                  <a:lnTo>
                    <a:pt x="177884" y="70992"/>
                  </a:lnTo>
                  <a:lnTo>
                    <a:pt x="70984" y="177881"/>
                  </a:lnTo>
                  <a:lnTo>
                    <a:pt x="50848" y="157752"/>
                  </a:lnTo>
                  <a:cubicBezTo>
                    <a:pt x="29230" y="136130"/>
                    <a:pt x="22755" y="103628"/>
                    <a:pt x="34461" y="75380"/>
                  </a:cubicBezTo>
                  <a:cubicBezTo>
                    <a:pt x="46160" y="47124"/>
                    <a:pt x="73720" y="28711"/>
                    <a:pt x="104295" y="28711"/>
                  </a:cubicBezTo>
                  <a:close/>
                </a:path>
              </a:pathLst>
            </a:custGeom>
            <a:grpFill/>
            <a:ln w="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CFB92F4F-3EE6-4DAF-A004-09DA481507C6}"/>
                </a:ext>
              </a:extLst>
            </p:cNvPr>
            <p:cNvSpPr/>
            <p:nvPr/>
          </p:nvSpPr>
          <p:spPr>
            <a:xfrm>
              <a:off x="11056091" y="1188495"/>
              <a:ext cx="404526" cy="404523"/>
            </a:xfrm>
            <a:custGeom>
              <a:avLst/>
              <a:gdLst>
                <a:gd name="connsiteX0" fmla="*/ 390434 w 404526"/>
                <a:gd name="connsiteY0" fmla="*/ 404523 h 404523"/>
                <a:gd name="connsiteX1" fmla="*/ 401254 w 404526"/>
                <a:gd name="connsiteY1" fmla="*/ 399461 h 404523"/>
                <a:gd name="connsiteX2" fmla="*/ 404297 w 404526"/>
                <a:gd name="connsiteY2" fmla="*/ 387910 h 404523"/>
                <a:gd name="connsiteX3" fmla="*/ 376113 w 404526"/>
                <a:gd name="connsiteY3" fmla="*/ 232902 h 404523"/>
                <a:gd name="connsiteX4" fmla="*/ 372212 w 404526"/>
                <a:gd name="connsiteY4" fmla="*/ 225467 h 404523"/>
                <a:gd name="connsiteX5" fmla="*/ 146748 w 404526"/>
                <a:gd name="connsiteY5" fmla="*/ 0 h 404523"/>
                <a:gd name="connsiteX6" fmla="*/ 126824 w 404526"/>
                <a:gd name="connsiteY6" fmla="*/ 19928 h 404523"/>
                <a:gd name="connsiteX7" fmla="*/ 331862 w 404526"/>
                <a:gd name="connsiteY7" fmla="*/ 224969 h 404523"/>
                <a:gd name="connsiteX8" fmla="*/ 296116 w 404526"/>
                <a:gd name="connsiteY8" fmla="*/ 233911 h 404523"/>
                <a:gd name="connsiteX9" fmla="*/ 104478 w 404526"/>
                <a:gd name="connsiteY9" fmla="*/ 42263 h 404523"/>
                <a:gd name="connsiteX10" fmla="*/ 84554 w 404526"/>
                <a:gd name="connsiteY10" fmla="*/ 62191 h 404523"/>
                <a:gd name="connsiteX11" fmla="*/ 277703 w 404526"/>
                <a:gd name="connsiteY11" fmla="*/ 255353 h 404523"/>
                <a:gd name="connsiteX12" fmla="*/ 277703 w 404526"/>
                <a:gd name="connsiteY12" fmla="*/ 277706 h 404523"/>
                <a:gd name="connsiteX13" fmla="*/ 255350 w 404526"/>
                <a:gd name="connsiteY13" fmla="*/ 277706 h 404523"/>
                <a:gd name="connsiteX14" fmla="*/ 62201 w 404526"/>
                <a:gd name="connsiteY14" fmla="*/ 84551 h 404523"/>
                <a:gd name="connsiteX15" fmla="*/ 42274 w 404526"/>
                <a:gd name="connsiteY15" fmla="*/ 104478 h 404523"/>
                <a:gd name="connsiteX16" fmla="*/ 233918 w 404526"/>
                <a:gd name="connsiteY16" fmla="*/ 296119 h 404523"/>
                <a:gd name="connsiteX17" fmla="*/ 224980 w 404526"/>
                <a:gd name="connsiteY17" fmla="*/ 331873 h 404523"/>
                <a:gd name="connsiteX18" fmla="*/ 19928 w 404526"/>
                <a:gd name="connsiteY18" fmla="*/ 126824 h 404523"/>
                <a:gd name="connsiteX19" fmla="*/ 0 w 404526"/>
                <a:gd name="connsiteY19" fmla="*/ 146752 h 404523"/>
                <a:gd name="connsiteX20" fmla="*/ 225467 w 404526"/>
                <a:gd name="connsiteY20" fmla="*/ 372212 h 404523"/>
                <a:gd name="connsiteX21" fmla="*/ 232905 w 404526"/>
                <a:gd name="connsiteY21" fmla="*/ 376113 h 404523"/>
                <a:gd name="connsiteX22" fmla="*/ 387907 w 404526"/>
                <a:gd name="connsiteY22" fmla="*/ 404301 h 404523"/>
                <a:gd name="connsiteX23" fmla="*/ 390434 w 404526"/>
                <a:gd name="connsiteY23" fmla="*/ 404523 h 404523"/>
                <a:gd name="connsiteX24" fmla="*/ 249377 w 404526"/>
                <a:gd name="connsiteY24" fmla="*/ 350455 h 404523"/>
                <a:gd name="connsiteX25" fmla="*/ 260518 w 404526"/>
                <a:gd name="connsiteY25" fmla="*/ 305887 h 404523"/>
                <a:gd name="connsiteX26" fmla="*/ 291791 w 404526"/>
                <a:gd name="connsiteY26" fmla="*/ 305887 h 404523"/>
                <a:gd name="connsiteX27" fmla="*/ 305880 w 404526"/>
                <a:gd name="connsiteY27" fmla="*/ 291795 h 404523"/>
                <a:gd name="connsiteX28" fmla="*/ 305880 w 404526"/>
                <a:gd name="connsiteY28" fmla="*/ 260532 h 404523"/>
                <a:gd name="connsiteX29" fmla="*/ 350452 w 404526"/>
                <a:gd name="connsiteY29" fmla="*/ 249384 h 404523"/>
                <a:gd name="connsiteX30" fmla="*/ 360065 w 404526"/>
                <a:gd name="connsiteY30" fmla="*/ 302241 h 404523"/>
                <a:gd name="connsiteX31" fmla="*/ 302287 w 404526"/>
                <a:gd name="connsiteY31" fmla="*/ 360008 h 404523"/>
                <a:gd name="connsiteX32" fmla="*/ 335940 w 404526"/>
                <a:gd name="connsiteY32" fmla="*/ 366214 h 404523"/>
                <a:gd name="connsiteX33" fmla="*/ 366207 w 404526"/>
                <a:gd name="connsiteY33" fmla="*/ 335936 h 404523"/>
                <a:gd name="connsiteX34" fmla="*/ 372932 w 404526"/>
                <a:gd name="connsiteY34" fmla="*/ 372932 h 4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4526" h="404523">
                  <a:moveTo>
                    <a:pt x="390434" y="404523"/>
                  </a:moveTo>
                  <a:cubicBezTo>
                    <a:pt x="394607" y="404523"/>
                    <a:pt x="398575" y="402673"/>
                    <a:pt x="401254" y="399461"/>
                  </a:cubicBezTo>
                  <a:cubicBezTo>
                    <a:pt x="403927" y="396256"/>
                    <a:pt x="405049" y="392027"/>
                    <a:pt x="404297" y="387910"/>
                  </a:cubicBezTo>
                  <a:lnTo>
                    <a:pt x="376113" y="232902"/>
                  </a:lnTo>
                  <a:cubicBezTo>
                    <a:pt x="375597" y="230088"/>
                    <a:pt x="374235" y="227490"/>
                    <a:pt x="372212" y="225467"/>
                  </a:cubicBezTo>
                  <a:lnTo>
                    <a:pt x="146748" y="0"/>
                  </a:lnTo>
                  <a:lnTo>
                    <a:pt x="126824" y="19928"/>
                  </a:lnTo>
                  <a:lnTo>
                    <a:pt x="331862" y="224969"/>
                  </a:lnTo>
                  <a:lnTo>
                    <a:pt x="296116" y="233911"/>
                  </a:lnTo>
                  <a:lnTo>
                    <a:pt x="104478" y="42263"/>
                  </a:lnTo>
                  <a:lnTo>
                    <a:pt x="84554" y="62191"/>
                  </a:lnTo>
                  <a:lnTo>
                    <a:pt x="277703" y="255353"/>
                  </a:lnTo>
                  <a:lnTo>
                    <a:pt x="277703" y="277706"/>
                  </a:lnTo>
                  <a:lnTo>
                    <a:pt x="255350" y="277706"/>
                  </a:lnTo>
                  <a:lnTo>
                    <a:pt x="62201" y="84551"/>
                  </a:lnTo>
                  <a:lnTo>
                    <a:pt x="42274" y="104478"/>
                  </a:lnTo>
                  <a:lnTo>
                    <a:pt x="233918" y="296119"/>
                  </a:lnTo>
                  <a:lnTo>
                    <a:pt x="224980" y="331873"/>
                  </a:lnTo>
                  <a:lnTo>
                    <a:pt x="19928" y="126824"/>
                  </a:lnTo>
                  <a:lnTo>
                    <a:pt x="0" y="146752"/>
                  </a:lnTo>
                  <a:lnTo>
                    <a:pt x="225467" y="372212"/>
                  </a:lnTo>
                  <a:cubicBezTo>
                    <a:pt x="227490" y="374245"/>
                    <a:pt x="230084" y="375608"/>
                    <a:pt x="232905" y="376113"/>
                  </a:cubicBezTo>
                  <a:lnTo>
                    <a:pt x="387907" y="404301"/>
                  </a:lnTo>
                  <a:cubicBezTo>
                    <a:pt x="388736" y="404453"/>
                    <a:pt x="389587" y="404523"/>
                    <a:pt x="390434" y="404523"/>
                  </a:cubicBezTo>
                  <a:close/>
                  <a:moveTo>
                    <a:pt x="249377" y="350455"/>
                  </a:moveTo>
                  <a:lnTo>
                    <a:pt x="260518" y="305887"/>
                  </a:lnTo>
                  <a:lnTo>
                    <a:pt x="291791" y="305887"/>
                  </a:lnTo>
                  <a:cubicBezTo>
                    <a:pt x="299575" y="305887"/>
                    <a:pt x="305880" y="299575"/>
                    <a:pt x="305880" y="291795"/>
                  </a:cubicBezTo>
                  <a:lnTo>
                    <a:pt x="305880" y="260532"/>
                  </a:lnTo>
                  <a:lnTo>
                    <a:pt x="350452" y="249384"/>
                  </a:lnTo>
                  <a:lnTo>
                    <a:pt x="360065" y="302241"/>
                  </a:lnTo>
                  <a:lnTo>
                    <a:pt x="302287" y="360008"/>
                  </a:lnTo>
                  <a:close/>
                  <a:moveTo>
                    <a:pt x="335940" y="366214"/>
                  </a:moveTo>
                  <a:lnTo>
                    <a:pt x="366207" y="335936"/>
                  </a:lnTo>
                  <a:lnTo>
                    <a:pt x="372932" y="372932"/>
                  </a:lnTo>
                  <a:close/>
                </a:path>
              </a:pathLst>
            </a:custGeom>
            <a:grpFill/>
            <a:ln w="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A92BF29F-D730-4BBE-8E93-41AD79FF0AB0}"/>
                </a:ext>
              </a:extLst>
            </p:cNvPr>
            <p:cNvSpPr/>
            <p:nvPr/>
          </p:nvSpPr>
          <p:spPr>
            <a:xfrm>
              <a:off x="10615087" y="747524"/>
              <a:ext cx="845618" cy="845494"/>
            </a:xfrm>
            <a:custGeom>
              <a:avLst/>
              <a:gdLst>
                <a:gd name="connsiteX0" fmla="*/ 707644 w 845618"/>
                <a:gd name="connsiteY0" fmla="*/ 31015 h 845494"/>
                <a:gd name="connsiteX1" fmla="*/ 711301 w 845618"/>
                <a:gd name="connsiteY1" fmla="*/ 17474 h 845494"/>
                <a:gd name="connsiteX2" fmla="*/ 701470 w 845618"/>
                <a:gd name="connsiteY2" fmla="*/ 7476 h 845494"/>
                <a:gd name="connsiteX3" fmla="*/ 571504 w 845618"/>
                <a:gd name="connsiteY3" fmla="*/ 16065 h 845494"/>
                <a:gd name="connsiteX4" fmla="*/ 467001 w 845618"/>
                <a:gd name="connsiteY4" fmla="*/ 120568 h 845494"/>
                <a:gd name="connsiteX5" fmla="*/ 456333 w 845618"/>
                <a:gd name="connsiteY5" fmla="*/ 242471 h 845494"/>
                <a:gd name="connsiteX6" fmla="*/ 32115 w 845618"/>
                <a:gd name="connsiteY6" fmla="*/ 666682 h 845494"/>
                <a:gd name="connsiteX7" fmla="*/ 1632 w 845618"/>
                <a:gd name="connsiteY7" fmla="*/ 723295 h 845494"/>
                <a:gd name="connsiteX8" fmla="*/ 24133 w 845618"/>
                <a:gd name="connsiteY8" fmla="*/ 808188 h 845494"/>
                <a:gd name="connsiteX9" fmla="*/ 103643 w 845618"/>
                <a:gd name="connsiteY9" fmla="*/ 845495 h 845494"/>
                <a:gd name="connsiteX10" fmla="*/ 122239 w 845618"/>
                <a:gd name="connsiteY10" fmla="*/ 843892 h 845494"/>
                <a:gd name="connsiteX11" fmla="*/ 178863 w 845618"/>
                <a:gd name="connsiteY11" fmla="*/ 813409 h 845494"/>
                <a:gd name="connsiteX12" fmla="*/ 603155 w 845618"/>
                <a:gd name="connsiteY12" fmla="*/ 389202 h 845494"/>
                <a:gd name="connsiteX13" fmla="*/ 725058 w 845618"/>
                <a:gd name="connsiteY13" fmla="*/ 378534 h 845494"/>
                <a:gd name="connsiteX14" fmla="*/ 829561 w 845618"/>
                <a:gd name="connsiteY14" fmla="*/ 274034 h 845494"/>
                <a:gd name="connsiteX15" fmla="*/ 838143 w 845618"/>
                <a:gd name="connsiteY15" fmla="*/ 144068 h 845494"/>
                <a:gd name="connsiteX16" fmla="*/ 828153 w 845618"/>
                <a:gd name="connsiteY16" fmla="*/ 134226 h 845494"/>
                <a:gd name="connsiteX17" fmla="*/ 814604 w 845618"/>
                <a:gd name="connsiteY17" fmla="*/ 137898 h 845494"/>
                <a:gd name="connsiteX18" fmla="*/ 696429 w 845618"/>
                <a:gd name="connsiteY18" fmla="*/ 256076 h 845494"/>
                <a:gd name="connsiteX19" fmla="*/ 656573 w 845618"/>
                <a:gd name="connsiteY19" fmla="*/ 256076 h 845494"/>
                <a:gd name="connsiteX20" fmla="*/ 589532 w 845618"/>
                <a:gd name="connsiteY20" fmla="*/ 189035 h 845494"/>
                <a:gd name="connsiteX21" fmla="*/ 589532 w 845618"/>
                <a:gd name="connsiteY21" fmla="*/ 149184 h 845494"/>
                <a:gd name="connsiteX22" fmla="*/ 569548 w 845618"/>
                <a:gd name="connsiteY22" fmla="*/ 208970 h 845494"/>
                <a:gd name="connsiteX23" fmla="*/ 636593 w 845618"/>
                <a:gd name="connsiteY23" fmla="*/ 276022 h 845494"/>
                <a:gd name="connsiteX24" fmla="*/ 716289 w 845618"/>
                <a:gd name="connsiteY24" fmla="*/ 276022 h 845494"/>
                <a:gd name="connsiteX25" fmla="*/ 815935 w 845618"/>
                <a:gd name="connsiteY25" fmla="*/ 176327 h 845494"/>
                <a:gd name="connsiteX26" fmla="*/ 803505 w 845618"/>
                <a:gd name="connsiteY26" fmla="*/ 262999 h 845494"/>
                <a:gd name="connsiteX27" fmla="*/ 713910 w 845618"/>
                <a:gd name="connsiteY27" fmla="*/ 352591 h 845494"/>
                <a:gd name="connsiteX28" fmla="*/ 602590 w 845618"/>
                <a:gd name="connsiteY28" fmla="*/ 359976 h 845494"/>
                <a:gd name="connsiteX29" fmla="*/ 588823 w 845618"/>
                <a:gd name="connsiteY29" fmla="*/ 363591 h 845494"/>
                <a:gd name="connsiteX30" fmla="*/ 158935 w 845618"/>
                <a:gd name="connsiteY30" fmla="*/ 793499 h 845494"/>
                <a:gd name="connsiteX31" fmla="*/ 117431 w 845618"/>
                <a:gd name="connsiteY31" fmla="*/ 816134 h 845494"/>
                <a:gd name="connsiteX32" fmla="*/ 50362 w 845618"/>
                <a:gd name="connsiteY32" fmla="*/ 795176 h 845494"/>
                <a:gd name="connsiteX33" fmla="*/ 29411 w 845618"/>
                <a:gd name="connsiteY33" fmla="*/ 728100 h 845494"/>
                <a:gd name="connsiteX34" fmla="*/ 52042 w 845618"/>
                <a:gd name="connsiteY34" fmla="*/ 686603 h 845494"/>
                <a:gd name="connsiteX35" fmla="*/ 481965 w 845618"/>
                <a:gd name="connsiteY35" fmla="*/ 256680 h 845494"/>
                <a:gd name="connsiteX36" fmla="*/ 485569 w 845618"/>
                <a:gd name="connsiteY36" fmla="*/ 242916 h 845494"/>
                <a:gd name="connsiteX37" fmla="*/ 492961 w 845618"/>
                <a:gd name="connsiteY37" fmla="*/ 131596 h 845494"/>
                <a:gd name="connsiteX38" fmla="*/ 582553 w 845618"/>
                <a:gd name="connsiteY38" fmla="*/ 42008 h 845494"/>
                <a:gd name="connsiteX39" fmla="*/ 648253 w 845618"/>
                <a:gd name="connsiteY39" fmla="*/ 28191 h 845494"/>
                <a:gd name="connsiteX40" fmla="*/ 669158 w 845618"/>
                <a:gd name="connsiteY40" fmla="*/ 29600 h 845494"/>
                <a:gd name="connsiteX41" fmla="*/ 569474 w 845618"/>
                <a:gd name="connsiteY41" fmla="*/ 129298 h 845494"/>
                <a:gd name="connsiteX42" fmla="*/ 569527 w 845618"/>
                <a:gd name="connsiteY42" fmla="*/ 208963 h 84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45618" h="845494">
                  <a:moveTo>
                    <a:pt x="707644" y="31015"/>
                  </a:moveTo>
                  <a:cubicBezTo>
                    <a:pt x="711178" y="27468"/>
                    <a:pt x="712579" y="22321"/>
                    <a:pt x="711301" y="17474"/>
                  </a:cubicBezTo>
                  <a:cubicBezTo>
                    <a:pt x="710041" y="12630"/>
                    <a:pt x="706295" y="8828"/>
                    <a:pt x="701470" y="7476"/>
                  </a:cubicBezTo>
                  <a:cubicBezTo>
                    <a:pt x="658472" y="-4883"/>
                    <a:pt x="612506" y="-1850"/>
                    <a:pt x="571504" y="16065"/>
                  </a:cubicBezTo>
                  <a:cubicBezTo>
                    <a:pt x="524574" y="36229"/>
                    <a:pt x="487172" y="73631"/>
                    <a:pt x="467001" y="120568"/>
                  </a:cubicBezTo>
                  <a:cubicBezTo>
                    <a:pt x="450233" y="158944"/>
                    <a:pt x="446487" y="201758"/>
                    <a:pt x="456333" y="242471"/>
                  </a:cubicBezTo>
                  <a:lnTo>
                    <a:pt x="32115" y="666682"/>
                  </a:lnTo>
                  <a:cubicBezTo>
                    <a:pt x="16345" y="681950"/>
                    <a:pt x="5692" y="701729"/>
                    <a:pt x="1632" y="723295"/>
                  </a:cubicBezTo>
                  <a:cubicBezTo>
                    <a:pt x="-3790" y="753531"/>
                    <a:pt x="4449" y="784610"/>
                    <a:pt x="24133" y="808188"/>
                  </a:cubicBezTo>
                  <a:cubicBezTo>
                    <a:pt x="43821" y="831769"/>
                    <a:pt x="72923" y="845431"/>
                    <a:pt x="103643" y="845495"/>
                  </a:cubicBezTo>
                  <a:cubicBezTo>
                    <a:pt x="109880" y="845491"/>
                    <a:pt x="116100" y="844955"/>
                    <a:pt x="122239" y="843892"/>
                  </a:cubicBezTo>
                  <a:cubicBezTo>
                    <a:pt x="143816" y="839832"/>
                    <a:pt x="163592" y="829185"/>
                    <a:pt x="178863" y="813409"/>
                  </a:cubicBezTo>
                  <a:lnTo>
                    <a:pt x="603155" y="389202"/>
                  </a:lnTo>
                  <a:cubicBezTo>
                    <a:pt x="643865" y="399058"/>
                    <a:pt x="686685" y="395323"/>
                    <a:pt x="725058" y="378534"/>
                  </a:cubicBezTo>
                  <a:cubicBezTo>
                    <a:pt x="771991" y="358362"/>
                    <a:pt x="809393" y="320968"/>
                    <a:pt x="829561" y="274034"/>
                  </a:cubicBezTo>
                  <a:cubicBezTo>
                    <a:pt x="847466" y="233039"/>
                    <a:pt x="850502" y="187066"/>
                    <a:pt x="838143" y="144068"/>
                  </a:cubicBezTo>
                  <a:cubicBezTo>
                    <a:pt x="836798" y="139246"/>
                    <a:pt x="832985" y="135501"/>
                    <a:pt x="828153" y="134226"/>
                  </a:cubicBezTo>
                  <a:cubicBezTo>
                    <a:pt x="823306" y="132962"/>
                    <a:pt x="818152" y="134357"/>
                    <a:pt x="814604" y="137898"/>
                  </a:cubicBezTo>
                  <a:lnTo>
                    <a:pt x="696429" y="256076"/>
                  </a:lnTo>
                  <a:cubicBezTo>
                    <a:pt x="685418" y="267080"/>
                    <a:pt x="667580" y="267080"/>
                    <a:pt x="656573" y="256076"/>
                  </a:cubicBezTo>
                  <a:lnTo>
                    <a:pt x="589532" y="189035"/>
                  </a:lnTo>
                  <a:cubicBezTo>
                    <a:pt x="578529" y="178021"/>
                    <a:pt x="578529" y="160187"/>
                    <a:pt x="589532" y="149184"/>
                  </a:cubicBezTo>
                  <a:close/>
                  <a:moveTo>
                    <a:pt x="569548" y="208970"/>
                  </a:moveTo>
                  <a:lnTo>
                    <a:pt x="636593" y="276022"/>
                  </a:lnTo>
                  <a:cubicBezTo>
                    <a:pt x="658603" y="298025"/>
                    <a:pt x="694282" y="298025"/>
                    <a:pt x="716289" y="276022"/>
                  </a:cubicBezTo>
                  <a:lnTo>
                    <a:pt x="815935" y="176327"/>
                  </a:lnTo>
                  <a:cubicBezTo>
                    <a:pt x="819691" y="205811"/>
                    <a:pt x="815395" y="235764"/>
                    <a:pt x="803505" y="262999"/>
                  </a:cubicBezTo>
                  <a:cubicBezTo>
                    <a:pt x="786221" y="303243"/>
                    <a:pt x="754157" y="335307"/>
                    <a:pt x="713910" y="352591"/>
                  </a:cubicBezTo>
                  <a:cubicBezTo>
                    <a:pt x="678795" y="367950"/>
                    <a:pt x="639420" y="370566"/>
                    <a:pt x="602590" y="359976"/>
                  </a:cubicBezTo>
                  <a:cubicBezTo>
                    <a:pt x="597683" y="358606"/>
                    <a:pt x="592420" y="359983"/>
                    <a:pt x="588823" y="363591"/>
                  </a:cubicBezTo>
                  <a:lnTo>
                    <a:pt x="158935" y="793499"/>
                  </a:lnTo>
                  <a:cubicBezTo>
                    <a:pt x="147773" y="805142"/>
                    <a:pt x="133275" y="813049"/>
                    <a:pt x="117431" y="816134"/>
                  </a:cubicBezTo>
                  <a:cubicBezTo>
                    <a:pt x="92996" y="820572"/>
                    <a:pt x="67924" y="812738"/>
                    <a:pt x="50362" y="795176"/>
                  </a:cubicBezTo>
                  <a:cubicBezTo>
                    <a:pt x="32800" y="777603"/>
                    <a:pt x="24966" y="752542"/>
                    <a:pt x="29411" y="728100"/>
                  </a:cubicBezTo>
                  <a:cubicBezTo>
                    <a:pt x="32485" y="712263"/>
                    <a:pt x="40389" y="697772"/>
                    <a:pt x="52042" y="686603"/>
                  </a:cubicBezTo>
                  <a:lnTo>
                    <a:pt x="481965" y="256680"/>
                  </a:lnTo>
                  <a:cubicBezTo>
                    <a:pt x="485569" y="253083"/>
                    <a:pt x="486946" y="247819"/>
                    <a:pt x="485569" y="242916"/>
                  </a:cubicBezTo>
                  <a:cubicBezTo>
                    <a:pt x="474993" y="206086"/>
                    <a:pt x="477612" y="166714"/>
                    <a:pt x="492961" y="131596"/>
                  </a:cubicBezTo>
                  <a:cubicBezTo>
                    <a:pt x="510245" y="91360"/>
                    <a:pt x="542316" y="59292"/>
                    <a:pt x="582553" y="42008"/>
                  </a:cubicBezTo>
                  <a:cubicBezTo>
                    <a:pt x="603289" y="33003"/>
                    <a:pt x="625642" y="28301"/>
                    <a:pt x="648253" y="28191"/>
                  </a:cubicBezTo>
                  <a:cubicBezTo>
                    <a:pt x="655242" y="28212"/>
                    <a:pt x="662225" y="28682"/>
                    <a:pt x="669158" y="29600"/>
                  </a:cubicBezTo>
                  <a:lnTo>
                    <a:pt x="569474" y="129298"/>
                  </a:lnTo>
                  <a:cubicBezTo>
                    <a:pt x="547516" y="151323"/>
                    <a:pt x="547541" y="186970"/>
                    <a:pt x="569527" y="208963"/>
                  </a:cubicBezTo>
                  <a:close/>
                </a:path>
              </a:pathLst>
            </a:custGeom>
            <a:grpFill/>
            <a:ln w="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19937BD9-2CB3-4CBE-A51C-3754ECA3F717}"/>
                </a:ext>
              </a:extLst>
            </p:cNvPr>
            <p:cNvSpPr/>
            <p:nvPr/>
          </p:nvSpPr>
          <p:spPr>
            <a:xfrm>
              <a:off x="10671496" y="1438013"/>
              <a:ext cx="98642" cy="98642"/>
            </a:xfrm>
            <a:custGeom>
              <a:avLst/>
              <a:gdLst>
                <a:gd name="connsiteX0" fmla="*/ 49316 w 98642"/>
                <a:gd name="connsiteY0" fmla="*/ 0 h 98642"/>
                <a:gd name="connsiteX1" fmla="*/ 0 w 98642"/>
                <a:gd name="connsiteY1" fmla="*/ 49316 h 98642"/>
                <a:gd name="connsiteX2" fmla="*/ 49316 w 98642"/>
                <a:gd name="connsiteY2" fmla="*/ 98643 h 98642"/>
                <a:gd name="connsiteX3" fmla="*/ 98643 w 98642"/>
                <a:gd name="connsiteY3" fmla="*/ 49316 h 98642"/>
                <a:gd name="connsiteX4" fmla="*/ 49316 w 98642"/>
                <a:gd name="connsiteY4" fmla="*/ 0 h 98642"/>
                <a:gd name="connsiteX5" fmla="*/ 49316 w 98642"/>
                <a:gd name="connsiteY5" fmla="*/ 70458 h 98642"/>
                <a:gd name="connsiteX6" fmla="*/ 28185 w 98642"/>
                <a:gd name="connsiteY6" fmla="*/ 49316 h 98642"/>
                <a:gd name="connsiteX7" fmla="*/ 49316 w 98642"/>
                <a:gd name="connsiteY7" fmla="*/ 28188 h 98642"/>
                <a:gd name="connsiteX8" fmla="*/ 70455 w 98642"/>
                <a:gd name="connsiteY8" fmla="*/ 49316 h 98642"/>
                <a:gd name="connsiteX9" fmla="*/ 49316 w 98642"/>
                <a:gd name="connsiteY9" fmla="*/ 70458 h 9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42" h="98642">
                  <a:moveTo>
                    <a:pt x="49316" y="0"/>
                  </a:moveTo>
                  <a:cubicBezTo>
                    <a:pt x="22085" y="0"/>
                    <a:pt x="0" y="22085"/>
                    <a:pt x="0" y="49316"/>
                  </a:cubicBezTo>
                  <a:cubicBezTo>
                    <a:pt x="0" y="76562"/>
                    <a:pt x="22085" y="98643"/>
                    <a:pt x="49316" y="98643"/>
                  </a:cubicBezTo>
                  <a:cubicBezTo>
                    <a:pt x="76555" y="98643"/>
                    <a:pt x="98643" y="76562"/>
                    <a:pt x="98643" y="49316"/>
                  </a:cubicBezTo>
                  <a:cubicBezTo>
                    <a:pt x="98643" y="22085"/>
                    <a:pt x="76555" y="0"/>
                    <a:pt x="49316" y="0"/>
                  </a:cubicBezTo>
                  <a:close/>
                  <a:moveTo>
                    <a:pt x="49316" y="70458"/>
                  </a:moveTo>
                  <a:cubicBezTo>
                    <a:pt x="37642" y="70458"/>
                    <a:pt x="28185" y="60997"/>
                    <a:pt x="28185" y="49316"/>
                  </a:cubicBezTo>
                  <a:cubicBezTo>
                    <a:pt x="28185" y="37649"/>
                    <a:pt x="37642" y="28188"/>
                    <a:pt x="49316" y="28188"/>
                  </a:cubicBezTo>
                  <a:cubicBezTo>
                    <a:pt x="60990" y="28188"/>
                    <a:pt x="70455" y="37649"/>
                    <a:pt x="70455" y="49316"/>
                  </a:cubicBezTo>
                  <a:cubicBezTo>
                    <a:pt x="70455" y="60997"/>
                    <a:pt x="60990" y="70458"/>
                    <a:pt x="49316" y="70458"/>
                  </a:cubicBezTo>
                  <a:close/>
                </a:path>
              </a:pathLst>
            </a:custGeom>
            <a:grpFill/>
            <a:ln w="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0F8BCA52-7EAD-4495-9248-7A80FE501BA8}"/>
                </a:ext>
              </a:extLst>
            </p:cNvPr>
            <p:cNvSpPr/>
            <p:nvPr/>
          </p:nvSpPr>
          <p:spPr>
            <a:xfrm>
              <a:off x="10768422" y="1041752"/>
              <a:ext cx="397979" cy="397966"/>
            </a:xfrm>
            <a:custGeom>
              <a:avLst/>
              <a:gdLst>
                <a:gd name="connsiteX0" fmla="*/ 322896 w 397979"/>
                <a:gd name="connsiteY0" fmla="*/ 12881 h 397966"/>
                <a:gd name="connsiteX1" fmla="*/ 12886 w 397979"/>
                <a:gd name="connsiteY1" fmla="*/ 322884 h 397966"/>
                <a:gd name="connsiteX2" fmla="*/ 12886 w 397979"/>
                <a:gd name="connsiteY2" fmla="*/ 385089 h 397966"/>
                <a:gd name="connsiteX3" fmla="*/ 75084 w 397979"/>
                <a:gd name="connsiteY3" fmla="*/ 385089 h 397966"/>
                <a:gd name="connsiteX4" fmla="*/ 385101 w 397979"/>
                <a:gd name="connsiteY4" fmla="*/ 75082 h 397966"/>
                <a:gd name="connsiteX5" fmla="*/ 385101 w 397979"/>
                <a:gd name="connsiteY5" fmla="*/ 12881 h 397966"/>
                <a:gd name="connsiteX6" fmla="*/ 322896 w 397979"/>
                <a:gd name="connsiteY6" fmla="*/ 12881 h 397966"/>
                <a:gd name="connsiteX7" fmla="*/ 365174 w 397979"/>
                <a:gd name="connsiteY7" fmla="*/ 55154 h 397966"/>
                <a:gd name="connsiteX8" fmla="*/ 55167 w 397979"/>
                <a:gd name="connsiteY8" fmla="*/ 365165 h 397966"/>
                <a:gd name="connsiteX9" fmla="*/ 32814 w 397979"/>
                <a:gd name="connsiteY9" fmla="*/ 365165 h 397966"/>
                <a:gd name="connsiteX10" fmla="*/ 32814 w 397979"/>
                <a:gd name="connsiteY10" fmla="*/ 342812 h 397966"/>
                <a:gd name="connsiteX11" fmla="*/ 342824 w 397979"/>
                <a:gd name="connsiteY11" fmla="*/ 32801 h 397966"/>
                <a:gd name="connsiteX12" fmla="*/ 365174 w 397979"/>
                <a:gd name="connsiteY12" fmla="*/ 32801 h 397966"/>
                <a:gd name="connsiteX13" fmla="*/ 365174 w 397979"/>
                <a:gd name="connsiteY13" fmla="*/ 55154 h 39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979" h="397966">
                  <a:moveTo>
                    <a:pt x="322896" y="12881"/>
                  </a:moveTo>
                  <a:lnTo>
                    <a:pt x="12886" y="322884"/>
                  </a:lnTo>
                  <a:cubicBezTo>
                    <a:pt x="-4295" y="340058"/>
                    <a:pt x="-4295" y="367915"/>
                    <a:pt x="12886" y="385089"/>
                  </a:cubicBezTo>
                  <a:cubicBezTo>
                    <a:pt x="30060" y="402260"/>
                    <a:pt x="57906" y="402260"/>
                    <a:pt x="75084" y="385089"/>
                  </a:cubicBezTo>
                  <a:lnTo>
                    <a:pt x="385101" y="75082"/>
                  </a:lnTo>
                  <a:cubicBezTo>
                    <a:pt x="402272" y="57908"/>
                    <a:pt x="402272" y="30051"/>
                    <a:pt x="385101" y="12881"/>
                  </a:cubicBezTo>
                  <a:cubicBezTo>
                    <a:pt x="367920" y="-4294"/>
                    <a:pt x="340071" y="-4294"/>
                    <a:pt x="322896" y="12881"/>
                  </a:cubicBezTo>
                  <a:close/>
                  <a:moveTo>
                    <a:pt x="365174" y="55154"/>
                  </a:moveTo>
                  <a:lnTo>
                    <a:pt x="55167" y="365165"/>
                  </a:lnTo>
                  <a:cubicBezTo>
                    <a:pt x="48989" y="371332"/>
                    <a:pt x="38977" y="371332"/>
                    <a:pt x="32814" y="365165"/>
                  </a:cubicBezTo>
                  <a:cubicBezTo>
                    <a:pt x="26646" y="358990"/>
                    <a:pt x="26646" y="348990"/>
                    <a:pt x="32814" y="342812"/>
                  </a:cubicBezTo>
                  <a:lnTo>
                    <a:pt x="342824" y="32801"/>
                  </a:lnTo>
                  <a:cubicBezTo>
                    <a:pt x="348991" y="26634"/>
                    <a:pt x="359003" y="26634"/>
                    <a:pt x="365174" y="32801"/>
                  </a:cubicBezTo>
                  <a:cubicBezTo>
                    <a:pt x="371344" y="38975"/>
                    <a:pt x="371344" y="48980"/>
                    <a:pt x="365174" y="55154"/>
                  </a:cubicBezTo>
                  <a:close/>
                </a:path>
              </a:pathLst>
            </a:custGeom>
            <a:grpFill/>
            <a:ln w="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2E6102E-33DF-4216-BB47-F2F967574D2A}"/>
              </a:ext>
            </a:extLst>
          </p:cNvPr>
          <p:cNvGrpSpPr/>
          <p:nvPr/>
        </p:nvGrpSpPr>
        <p:grpSpPr>
          <a:xfrm>
            <a:off x="2528455" y="1439669"/>
            <a:ext cx="1366972" cy="873319"/>
            <a:chOff x="2528455" y="1439669"/>
            <a:chExt cx="1366972" cy="87331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0935970-2488-4D0C-A858-83CC7E1EC7D3}"/>
                </a:ext>
              </a:extLst>
            </p:cNvPr>
            <p:cNvSpPr txBox="1"/>
            <p:nvPr/>
          </p:nvSpPr>
          <p:spPr>
            <a:xfrm>
              <a:off x="2983703" y="1439669"/>
              <a:ext cx="911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gradFill>
                    <a:gsLst>
                      <a:gs pos="29000">
                        <a:schemeClr val="accent2"/>
                      </a:gs>
                      <a:gs pos="51000">
                        <a:schemeClr val="accent1"/>
                      </a:gs>
                      <a:gs pos="89000">
                        <a:schemeClr val="accent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FA12A07A-70C3-4479-B08D-BDA2A7520DFF}"/>
                </a:ext>
              </a:extLst>
            </p:cNvPr>
            <p:cNvSpPr txBox="1"/>
            <p:nvPr/>
          </p:nvSpPr>
          <p:spPr>
            <a:xfrm>
              <a:off x="2528455" y="1789768"/>
              <a:ext cx="1344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可以把中间的文字换成图标</a:t>
              </a:r>
            </a:p>
          </p:txBody>
        </p: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8EFEBD00-9DCE-4951-B672-367CDC69EE5B}"/>
              </a:ext>
            </a:extLst>
          </p:cNvPr>
          <p:cNvSpPr txBox="1"/>
          <p:nvPr/>
        </p:nvSpPr>
        <p:spPr>
          <a:xfrm>
            <a:off x="2462784" y="2992485"/>
            <a:ext cx="94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gradFill>
                  <a:gsLst>
                    <a:gs pos="29000">
                      <a:schemeClr val="accent2"/>
                    </a:gs>
                    <a:gs pos="51000">
                      <a:schemeClr val="accent1"/>
                    </a:gs>
                    <a:gs pos="89000">
                      <a:schemeClr val="accent1"/>
                    </a:gs>
                  </a:gsLst>
                  <a:lin ang="2700000" scaled="1"/>
                </a:gradFill>
                <a:cs typeface="+mn-ea"/>
                <a:sym typeface="+mn-lt"/>
              </a:rPr>
              <a:t>小标题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F74A80A8-8186-4353-BD32-9097D260EEDD}"/>
              </a:ext>
            </a:extLst>
          </p:cNvPr>
          <p:cNvSpPr txBox="1"/>
          <p:nvPr/>
        </p:nvSpPr>
        <p:spPr>
          <a:xfrm>
            <a:off x="1934062" y="3342584"/>
            <a:ext cx="144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您也可以删除两条排版为四段式</a:t>
            </a: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2A0FE28D-7CA8-4CC5-A6EF-AAB34018D262}"/>
              </a:ext>
            </a:extLst>
          </p:cNvPr>
          <p:cNvGrpSpPr/>
          <p:nvPr/>
        </p:nvGrpSpPr>
        <p:grpSpPr>
          <a:xfrm>
            <a:off x="5447480" y="2675564"/>
            <a:ext cx="1506872" cy="1506872"/>
            <a:chOff x="5641510" y="3505661"/>
            <a:chExt cx="908981" cy="908981"/>
          </a:xfrm>
          <a:solidFill>
            <a:schemeClr val="bg1">
              <a:alpha val="20000"/>
            </a:schemeClr>
          </a:solidFill>
        </p:grpSpPr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78EDE18D-DF4E-4B35-BAE0-515CDD72755B}"/>
                </a:ext>
              </a:extLst>
            </p:cNvPr>
            <p:cNvSpPr/>
            <p:nvPr/>
          </p:nvSpPr>
          <p:spPr>
            <a:xfrm>
              <a:off x="5641510" y="3505661"/>
              <a:ext cx="781369" cy="908981"/>
            </a:xfrm>
            <a:custGeom>
              <a:avLst/>
              <a:gdLst>
                <a:gd name="connsiteX0" fmla="*/ 641325 w 781369"/>
                <a:gd name="connsiteY0" fmla="*/ 720309 h 908981"/>
                <a:gd name="connsiteX1" fmla="*/ 391465 w 781369"/>
                <a:gd name="connsiteY1" fmla="*/ 819326 h 908981"/>
                <a:gd name="connsiteX2" fmla="*/ 364210 w 781369"/>
                <a:gd name="connsiteY2" fmla="*/ 818314 h 908981"/>
                <a:gd name="connsiteX3" fmla="*/ 284104 w 781369"/>
                <a:gd name="connsiteY3" fmla="*/ 739879 h 908981"/>
                <a:gd name="connsiteX4" fmla="*/ 217641 w 781369"/>
                <a:gd name="connsiteY4" fmla="*/ 775288 h 908981"/>
                <a:gd name="connsiteX5" fmla="*/ 81743 w 781369"/>
                <a:gd name="connsiteY5" fmla="*/ 647400 h 908981"/>
                <a:gd name="connsiteX6" fmla="*/ 26630 w 781369"/>
                <a:gd name="connsiteY6" fmla="*/ 454491 h 908981"/>
                <a:gd name="connsiteX7" fmla="*/ 143186 w 781369"/>
                <a:gd name="connsiteY7" fmla="*/ 187245 h 908981"/>
                <a:gd name="connsiteX8" fmla="*/ 133630 w 781369"/>
                <a:gd name="connsiteY8" fmla="*/ 245395 h 908981"/>
                <a:gd name="connsiteX9" fmla="*/ 133616 w 781369"/>
                <a:gd name="connsiteY9" fmla="*/ 246032 h 908981"/>
                <a:gd name="connsiteX10" fmla="*/ 133616 w 781369"/>
                <a:gd name="connsiteY10" fmla="*/ 287073 h 908981"/>
                <a:gd name="connsiteX11" fmla="*/ 164685 w 781369"/>
                <a:gd name="connsiteY11" fmla="*/ 318142 h 908981"/>
                <a:gd name="connsiteX12" fmla="*/ 263210 w 781369"/>
                <a:gd name="connsiteY12" fmla="*/ 318142 h 908981"/>
                <a:gd name="connsiteX13" fmla="*/ 294279 w 781369"/>
                <a:gd name="connsiteY13" fmla="*/ 287087 h 908981"/>
                <a:gd name="connsiteX14" fmla="*/ 294300 w 781369"/>
                <a:gd name="connsiteY14" fmla="*/ 246767 h 908981"/>
                <a:gd name="connsiteX15" fmla="*/ 322775 w 781369"/>
                <a:gd name="connsiteY15" fmla="*/ 188472 h 908981"/>
                <a:gd name="connsiteX16" fmla="*/ 391473 w 781369"/>
                <a:gd name="connsiteY16" fmla="*/ 160309 h 908981"/>
                <a:gd name="connsiteX17" fmla="*/ 392888 w 781369"/>
                <a:gd name="connsiteY17" fmla="*/ 160316 h 908981"/>
                <a:gd name="connsiteX18" fmla="*/ 434518 w 781369"/>
                <a:gd name="connsiteY18" fmla="*/ 170469 h 908981"/>
                <a:gd name="connsiteX19" fmla="*/ 452376 w 781369"/>
                <a:gd name="connsiteY19" fmla="*/ 164498 h 908981"/>
                <a:gd name="connsiteX20" fmla="*/ 446404 w 781369"/>
                <a:gd name="connsiteY20" fmla="*/ 146640 h 908981"/>
                <a:gd name="connsiteX21" fmla="*/ 393205 w 781369"/>
                <a:gd name="connsiteY21" fmla="*/ 133686 h 908981"/>
                <a:gd name="connsiteX22" fmla="*/ 391480 w 781369"/>
                <a:gd name="connsiteY22" fmla="*/ 133679 h 908981"/>
                <a:gd name="connsiteX23" fmla="*/ 304077 w 781369"/>
                <a:gd name="connsiteY23" fmla="*/ 169519 h 908981"/>
                <a:gd name="connsiteX24" fmla="*/ 267746 w 781369"/>
                <a:gd name="connsiteY24" fmla="*/ 244610 h 908981"/>
                <a:gd name="connsiteX25" fmla="*/ 267670 w 781369"/>
                <a:gd name="connsiteY25" fmla="*/ 246025 h 908981"/>
                <a:gd name="connsiteX26" fmla="*/ 267649 w 781369"/>
                <a:gd name="connsiteY26" fmla="*/ 287073 h 908981"/>
                <a:gd name="connsiteX27" fmla="*/ 263210 w 781369"/>
                <a:gd name="connsiteY27" fmla="*/ 291511 h 908981"/>
                <a:gd name="connsiteX28" fmla="*/ 164685 w 781369"/>
                <a:gd name="connsiteY28" fmla="*/ 291511 h 908981"/>
                <a:gd name="connsiteX29" fmla="*/ 160246 w 781369"/>
                <a:gd name="connsiteY29" fmla="*/ 287073 h 908981"/>
                <a:gd name="connsiteX30" fmla="*/ 160246 w 781369"/>
                <a:gd name="connsiteY30" fmla="*/ 246359 h 908981"/>
                <a:gd name="connsiteX31" fmla="*/ 228911 w 781369"/>
                <a:gd name="connsiteY31" fmla="*/ 93296 h 908981"/>
                <a:gd name="connsiteX32" fmla="*/ 391418 w 781369"/>
                <a:gd name="connsiteY32" fmla="*/ 26630 h 908981"/>
                <a:gd name="connsiteX33" fmla="*/ 394746 w 781369"/>
                <a:gd name="connsiteY33" fmla="*/ 26658 h 908981"/>
                <a:gd name="connsiteX34" fmla="*/ 555013 w 781369"/>
                <a:gd name="connsiteY34" fmla="*/ 94593 h 908981"/>
                <a:gd name="connsiteX35" fmla="*/ 622956 w 781369"/>
                <a:gd name="connsiteY35" fmla="*/ 254868 h 908981"/>
                <a:gd name="connsiteX36" fmla="*/ 556311 w 781369"/>
                <a:gd name="connsiteY36" fmla="*/ 420697 h 908981"/>
                <a:gd name="connsiteX37" fmla="*/ 391542 w 781369"/>
                <a:gd name="connsiteY37" fmla="*/ 489658 h 908981"/>
                <a:gd name="connsiteX38" fmla="*/ 389371 w 781369"/>
                <a:gd name="connsiteY38" fmla="*/ 489644 h 908981"/>
                <a:gd name="connsiteX39" fmla="*/ 352789 w 781369"/>
                <a:gd name="connsiteY39" fmla="*/ 504609 h 908981"/>
                <a:gd name="connsiteX40" fmla="*/ 337630 w 781369"/>
                <a:gd name="connsiteY40" fmla="*/ 541781 h 908981"/>
                <a:gd name="connsiteX41" fmla="*/ 337630 w 781369"/>
                <a:gd name="connsiteY41" fmla="*/ 670320 h 908981"/>
                <a:gd name="connsiteX42" fmla="*/ 333191 w 781369"/>
                <a:gd name="connsiteY42" fmla="*/ 674759 h 908981"/>
                <a:gd name="connsiteX43" fmla="*/ 235020 w 781369"/>
                <a:gd name="connsiteY43" fmla="*/ 674759 h 908981"/>
                <a:gd name="connsiteX44" fmla="*/ 230581 w 781369"/>
                <a:gd name="connsiteY44" fmla="*/ 670320 h 908981"/>
                <a:gd name="connsiteX45" fmla="*/ 230581 w 781369"/>
                <a:gd name="connsiteY45" fmla="*/ 540810 h 908981"/>
                <a:gd name="connsiteX46" fmla="*/ 277184 w 781369"/>
                <a:gd name="connsiteY46" fmla="*/ 428831 h 908981"/>
                <a:gd name="connsiteX47" fmla="*/ 389509 w 781369"/>
                <a:gd name="connsiteY47" fmla="*/ 382603 h 908981"/>
                <a:gd name="connsiteX48" fmla="*/ 391465 w 781369"/>
                <a:gd name="connsiteY48" fmla="*/ 382610 h 908981"/>
                <a:gd name="connsiteX49" fmla="*/ 480088 w 781369"/>
                <a:gd name="connsiteY49" fmla="*/ 345535 h 908981"/>
                <a:gd name="connsiteX50" fmla="*/ 515914 w 781369"/>
                <a:gd name="connsiteY50" fmla="*/ 256357 h 908981"/>
                <a:gd name="connsiteX51" fmla="*/ 495080 w 781369"/>
                <a:gd name="connsiteY51" fmla="*/ 189631 h 908981"/>
                <a:gd name="connsiteX52" fmla="*/ 476613 w 781369"/>
                <a:gd name="connsiteY52" fmla="*/ 185940 h 908981"/>
                <a:gd name="connsiteX53" fmla="*/ 472924 w 781369"/>
                <a:gd name="connsiteY53" fmla="*/ 204402 h 908981"/>
                <a:gd name="connsiteX54" fmla="*/ 489291 w 781369"/>
                <a:gd name="connsiteY54" fmla="*/ 256725 h 908981"/>
                <a:gd name="connsiteX55" fmla="*/ 461134 w 781369"/>
                <a:gd name="connsiteY55" fmla="*/ 326839 h 908981"/>
                <a:gd name="connsiteX56" fmla="*/ 391528 w 781369"/>
                <a:gd name="connsiteY56" fmla="*/ 355980 h 908981"/>
                <a:gd name="connsiteX57" fmla="*/ 389516 w 781369"/>
                <a:gd name="connsiteY57" fmla="*/ 355973 h 908981"/>
                <a:gd name="connsiteX58" fmla="*/ 258419 w 781369"/>
                <a:gd name="connsiteY58" fmla="*/ 409933 h 908981"/>
                <a:gd name="connsiteX59" fmla="*/ 203951 w 781369"/>
                <a:gd name="connsiteY59" fmla="*/ 540817 h 908981"/>
                <a:gd name="connsiteX60" fmla="*/ 203951 w 781369"/>
                <a:gd name="connsiteY60" fmla="*/ 670320 h 908981"/>
                <a:gd name="connsiteX61" fmla="*/ 235020 w 781369"/>
                <a:gd name="connsiteY61" fmla="*/ 701389 h 908981"/>
                <a:gd name="connsiteX62" fmla="*/ 333191 w 781369"/>
                <a:gd name="connsiteY62" fmla="*/ 701389 h 908981"/>
                <a:gd name="connsiteX63" fmla="*/ 364260 w 781369"/>
                <a:gd name="connsiteY63" fmla="*/ 670320 h 908981"/>
                <a:gd name="connsiteX64" fmla="*/ 364260 w 781369"/>
                <a:gd name="connsiteY64" fmla="*/ 541781 h 908981"/>
                <a:gd name="connsiteX65" fmla="*/ 371471 w 781369"/>
                <a:gd name="connsiteY65" fmla="*/ 523591 h 908981"/>
                <a:gd name="connsiteX66" fmla="*/ 389371 w 781369"/>
                <a:gd name="connsiteY66" fmla="*/ 516282 h 908981"/>
                <a:gd name="connsiteX67" fmla="*/ 391465 w 781369"/>
                <a:gd name="connsiteY67" fmla="*/ 516289 h 908981"/>
                <a:gd name="connsiteX68" fmla="*/ 575270 w 781369"/>
                <a:gd name="connsiteY68" fmla="*/ 439400 h 908981"/>
                <a:gd name="connsiteX69" fmla="*/ 649586 w 781369"/>
                <a:gd name="connsiteY69" fmla="*/ 254500 h 908981"/>
                <a:gd name="connsiteX70" fmla="*/ 639683 w 781369"/>
                <a:gd name="connsiteY70" fmla="*/ 187140 h 908981"/>
                <a:gd name="connsiteX71" fmla="*/ 754788 w 781369"/>
                <a:gd name="connsiteY71" fmla="*/ 421370 h 908981"/>
                <a:gd name="connsiteX72" fmla="*/ 768034 w 781369"/>
                <a:gd name="connsiteY72" fmla="*/ 433492 h 908981"/>
                <a:gd name="connsiteX73" fmla="*/ 769241 w 781369"/>
                <a:gd name="connsiteY73" fmla="*/ 433437 h 908981"/>
                <a:gd name="connsiteX74" fmla="*/ 781315 w 781369"/>
                <a:gd name="connsiteY74" fmla="*/ 418983 h 908981"/>
                <a:gd name="connsiteX75" fmla="*/ 618732 w 781369"/>
                <a:gd name="connsiteY75" fmla="*/ 135731 h 908981"/>
                <a:gd name="connsiteX76" fmla="*/ 618649 w 781369"/>
                <a:gd name="connsiteY76" fmla="*/ 135676 h 908981"/>
                <a:gd name="connsiteX77" fmla="*/ 573848 w 781369"/>
                <a:gd name="connsiteY77" fmla="*/ 75765 h 908981"/>
                <a:gd name="connsiteX78" fmla="*/ 395128 w 781369"/>
                <a:gd name="connsiteY78" fmla="*/ 28 h 908981"/>
                <a:gd name="connsiteX79" fmla="*/ 391418 w 781369"/>
                <a:gd name="connsiteY79" fmla="*/ 0 h 908981"/>
                <a:gd name="connsiteX80" fmla="*/ 210205 w 781369"/>
                <a:gd name="connsiteY80" fmla="*/ 74336 h 908981"/>
                <a:gd name="connsiteX81" fmla="*/ 164075 w 781369"/>
                <a:gd name="connsiteY81" fmla="*/ 135821 h 908981"/>
                <a:gd name="connsiteX82" fmla="*/ 45084 w 781369"/>
                <a:gd name="connsiteY82" fmla="*/ 271942 h 908981"/>
                <a:gd name="connsiteX83" fmla="*/ 0 w 781369"/>
                <a:gd name="connsiteY83" fmla="*/ 454491 h 908981"/>
                <a:gd name="connsiteX84" fmla="*/ 59155 w 781369"/>
                <a:gd name="connsiteY84" fmla="*/ 661500 h 908981"/>
                <a:gd name="connsiteX85" fmla="*/ 206607 w 781369"/>
                <a:gd name="connsiteY85" fmla="*/ 799582 h 908981"/>
                <a:gd name="connsiteX86" fmla="*/ 203951 w 781369"/>
                <a:gd name="connsiteY86" fmla="*/ 820032 h 908981"/>
                <a:gd name="connsiteX87" fmla="*/ 203951 w 781369"/>
                <a:gd name="connsiteY87" fmla="*/ 828827 h 908981"/>
                <a:gd name="connsiteX88" fmla="*/ 284104 w 781369"/>
                <a:gd name="connsiteY88" fmla="*/ 908981 h 908981"/>
                <a:gd name="connsiteX89" fmla="*/ 362637 w 781369"/>
                <a:gd name="connsiteY89" fmla="*/ 844909 h 908981"/>
                <a:gd name="connsiteX90" fmla="*/ 391465 w 781369"/>
                <a:gd name="connsiteY90" fmla="*/ 845956 h 908981"/>
                <a:gd name="connsiteX91" fmla="*/ 659565 w 781369"/>
                <a:gd name="connsiteY91" fmla="*/ 739712 h 908981"/>
                <a:gd name="connsiteX92" fmla="*/ 660147 w 781369"/>
                <a:gd name="connsiteY92" fmla="*/ 720891 h 908981"/>
                <a:gd name="connsiteX93" fmla="*/ 641325 w 781369"/>
                <a:gd name="connsiteY93" fmla="*/ 720309 h 908981"/>
                <a:gd name="connsiteX94" fmla="*/ 337630 w 781369"/>
                <a:gd name="connsiteY94" fmla="*/ 828827 h 908981"/>
                <a:gd name="connsiteX95" fmla="*/ 284104 w 781369"/>
                <a:gd name="connsiteY95" fmla="*/ 882351 h 908981"/>
                <a:gd name="connsiteX96" fmla="*/ 230581 w 781369"/>
                <a:gd name="connsiteY96" fmla="*/ 828827 h 908981"/>
                <a:gd name="connsiteX97" fmla="*/ 230581 w 781369"/>
                <a:gd name="connsiteY97" fmla="*/ 820032 h 908981"/>
                <a:gd name="connsiteX98" fmla="*/ 284104 w 781369"/>
                <a:gd name="connsiteY98" fmla="*/ 766516 h 908981"/>
                <a:gd name="connsiteX99" fmla="*/ 337630 w 781369"/>
                <a:gd name="connsiteY99" fmla="*/ 820032 h 90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781369" h="908981">
                  <a:moveTo>
                    <a:pt x="641325" y="720309"/>
                  </a:moveTo>
                  <a:cubicBezTo>
                    <a:pt x="573418" y="784165"/>
                    <a:pt x="484686" y="819326"/>
                    <a:pt x="391465" y="819326"/>
                  </a:cubicBezTo>
                  <a:cubicBezTo>
                    <a:pt x="382395" y="819326"/>
                    <a:pt x="373261" y="818987"/>
                    <a:pt x="364210" y="818314"/>
                  </a:cubicBezTo>
                  <a:cubicBezTo>
                    <a:pt x="363296" y="774913"/>
                    <a:pt x="327727" y="739879"/>
                    <a:pt x="284104" y="739879"/>
                  </a:cubicBezTo>
                  <a:cubicBezTo>
                    <a:pt x="256469" y="739879"/>
                    <a:pt x="232051" y="753943"/>
                    <a:pt x="217641" y="775288"/>
                  </a:cubicBezTo>
                  <a:cubicBezTo>
                    <a:pt x="162154" y="745164"/>
                    <a:pt x="115273" y="701119"/>
                    <a:pt x="81743" y="647400"/>
                  </a:cubicBezTo>
                  <a:cubicBezTo>
                    <a:pt x="45688" y="589639"/>
                    <a:pt x="26630" y="522932"/>
                    <a:pt x="26630" y="454491"/>
                  </a:cubicBezTo>
                  <a:cubicBezTo>
                    <a:pt x="26630" y="352651"/>
                    <a:pt x="69509" y="255832"/>
                    <a:pt x="143186" y="187245"/>
                  </a:cubicBezTo>
                  <a:cubicBezTo>
                    <a:pt x="137833" y="206039"/>
                    <a:pt x="134594" y="225525"/>
                    <a:pt x="133630" y="245395"/>
                  </a:cubicBezTo>
                  <a:cubicBezTo>
                    <a:pt x="133623" y="245602"/>
                    <a:pt x="133616" y="245817"/>
                    <a:pt x="133616" y="246032"/>
                  </a:cubicBezTo>
                  <a:lnTo>
                    <a:pt x="133616" y="287073"/>
                  </a:lnTo>
                  <a:cubicBezTo>
                    <a:pt x="133616" y="304203"/>
                    <a:pt x="147555" y="318142"/>
                    <a:pt x="164685" y="318142"/>
                  </a:cubicBezTo>
                  <a:lnTo>
                    <a:pt x="263210" y="318142"/>
                  </a:lnTo>
                  <a:cubicBezTo>
                    <a:pt x="280332" y="318142"/>
                    <a:pt x="294265" y="304210"/>
                    <a:pt x="294279" y="287087"/>
                  </a:cubicBezTo>
                  <a:lnTo>
                    <a:pt x="294300" y="246767"/>
                  </a:lnTo>
                  <a:cubicBezTo>
                    <a:pt x="296844" y="224492"/>
                    <a:pt x="306685" y="204347"/>
                    <a:pt x="322775" y="188472"/>
                  </a:cubicBezTo>
                  <a:cubicBezTo>
                    <a:pt x="341195" y="170309"/>
                    <a:pt x="365591" y="160309"/>
                    <a:pt x="391473" y="160309"/>
                  </a:cubicBezTo>
                  <a:lnTo>
                    <a:pt x="392888" y="160316"/>
                  </a:lnTo>
                  <a:cubicBezTo>
                    <a:pt x="407403" y="160517"/>
                    <a:pt x="421410" y="163936"/>
                    <a:pt x="434518" y="170469"/>
                  </a:cubicBezTo>
                  <a:cubicBezTo>
                    <a:pt x="441092" y="173749"/>
                    <a:pt x="449095" y="171079"/>
                    <a:pt x="452376" y="164498"/>
                  </a:cubicBezTo>
                  <a:cubicBezTo>
                    <a:pt x="455655" y="157916"/>
                    <a:pt x="452985" y="149920"/>
                    <a:pt x="446404" y="146640"/>
                  </a:cubicBezTo>
                  <a:cubicBezTo>
                    <a:pt x="429683" y="138304"/>
                    <a:pt x="411806" y="133949"/>
                    <a:pt x="393205" y="133686"/>
                  </a:cubicBezTo>
                  <a:lnTo>
                    <a:pt x="391480" y="133679"/>
                  </a:lnTo>
                  <a:cubicBezTo>
                    <a:pt x="358552" y="133679"/>
                    <a:pt x="327512" y="146404"/>
                    <a:pt x="304077" y="169519"/>
                  </a:cubicBezTo>
                  <a:cubicBezTo>
                    <a:pt x="283398" y="189915"/>
                    <a:pt x="270832" y="215879"/>
                    <a:pt x="267746" y="244610"/>
                  </a:cubicBezTo>
                  <a:cubicBezTo>
                    <a:pt x="267697" y="245082"/>
                    <a:pt x="267670" y="245554"/>
                    <a:pt x="267670" y="246025"/>
                  </a:cubicBezTo>
                  <a:lnTo>
                    <a:pt x="267649" y="287073"/>
                  </a:lnTo>
                  <a:cubicBezTo>
                    <a:pt x="267649" y="289521"/>
                    <a:pt x="265659" y="291511"/>
                    <a:pt x="263210" y="291511"/>
                  </a:cubicBezTo>
                  <a:lnTo>
                    <a:pt x="164685" y="291511"/>
                  </a:lnTo>
                  <a:cubicBezTo>
                    <a:pt x="162244" y="291511"/>
                    <a:pt x="160246" y="289521"/>
                    <a:pt x="160246" y="287073"/>
                  </a:cubicBezTo>
                  <a:lnTo>
                    <a:pt x="160246" y="246359"/>
                  </a:lnTo>
                  <a:cubicBezTo>
                    <a:pt x="163124" y="188486"/>
                    <a:pt x="187500" y="134143"/>
                    <a:pt x="228911" y="93296"/>
                  </a:cubicBezTo>
                  <a:cubicBezTo>
                    <a:pt x="272503" y="50306"/>
                    <a:pt x="330216" y="26630"/>
                    <a:pt x="391418" y="26630"/>
                  </a:cubicBezTo>
                  <a:cubicBezTo>
                    <a:pt x="392520" y="26630"/>
                    <a:pt x="393623" y="26637"/>
                    <a:pt x="394746" y="26658"/>
                  </a:cubicBezTo>
                  <a:cubicBezTo>
                    <a:pt x="455121" y="27497"/>
                    <a:pt x="512044" y="51624"/>
                    <a:pt x="555013" y="94593"/>
                  </a:cubicBezTo>
                  <a:cubicBezTo>
                    <a:pt x="597982" y="137569"/>
                    <a:pt x="622109" y="194485"/>
                    <a:pt x="622956" y="254868"/>
                  </a:cubicBezTo>
                  <a:cubicBezTo>
                    <a:pt x="623822" y="317344"/>
                    <a:pt x="600153" y="376244"/>
                    <a:pt x="556311" y="420697"/>
                  </a:cubicBezTo>
                  <a:cubicBezTo>
                    <a:pt x="512452" y="465171"/>
                    <a:pt x="453915" y="489658"/>
                    <a:pt x="391542" y="489658"/>
                  </a:cubicBezTo>
                  <a:lnTo>
                    <a:pt x="389371" y="489644"/>
                  </a:lnTo>
                  <a:cubicBezTo>
                    <a:pt x="375585" y="489644"/>
                    <a:pt x="362595" y="494956"/>
                    <a:pt x="352789" y="504609"/>
                  </a:cubicBezTo>
                  <a:cubicBezTo>
                    <a:pt x="343156" y="514096"/>
                    <a:pt x="337630" y="527640"/>
                    <a:pt x="337630" y="541781"/>
                  </a:cubicBezTo>
                  <a:lnTo>
                    <a:pt x="337630" y="670320"/>
                  </a:lnTo>
                  <a:cubicBezTo>
                    <a:pt x="337630" y="672768"/>
                    <a:pt x="335632" y="674759"/>
                    <a:pt x="333191" y="674759"/>
                  </a:cubicBezTo>
                  <a:lnTo>
                    <a:pt x="235020" y="674759"/>
                  </a:lnTo>
                  <a:cubicBezTo>
                    <a:pt x="232571" y="674759"/>
                    <a:pt x="230581" y="672768"/>
                    <a:pt x="230581" y="670320"/>
                  </a:cubicBezTo>
                  <a:lnTo>
                    <a:pt x="230581" y="540810"/>
                  </a:lnTo>
                  <a:cubicBezTo>
                    <a:pt x="230581" y="498452"/>
                    <a:pt x="247135" y="458679"/>
                    <a:pt x="277184" y="428831"/>
                  </a:cubicBezTo>
                  <a:cubicBezTo>
                    <a:pt x="307191" y="399025"/>
                    <a:pt x="347082" y="382603"/>
                    <a:pt x="389509" y="382603"/>
                  </a:cubicBezTo>
                  <a:lnTo>
                    <a:pt x="391465" y="382610"/>
                  </a:lnTo>
                  <a:cubicBezTo>
                    <a:pt x="425037" y="382610"/>
                    <a:pt x="456516" y="369448"/>
                    <a:pt x="480088" y="345535"/>
                  </a:cubicBezTo>
                  <a:cubicBezTo>
                    <a:pt x="503659" y="321637"/>
                    <a:pt x="516385" y="289965"/>
                    <a:pt x="515914" y="256357"/>
                  </a:cubicBezTo>
                  <a:cubicBezTo>
                    <a:pt x="515588" y="232662"/>
                    <a:pt x="508381" y="209589"/>
                    <a:pt x="495080" y="189631"/>
                  </a:cubicBezTo>
                  <a:cubicBezTo>
                    <a:pt x="490997" y="183513"/>
                    <a:pt x="482729" y="181864"/>
                    <a:pt x="476613" y="185940"/>
                  </a:cubicBezTo>
                  <a:cubicBezTo>
                    <a:pt x="470497" y="190018"/>
                    <a:pt x="468846" y="198286"/>
                    <a:pt x="472924" y="204402"/>
                  </a:cubicBezTo>
                  <a:cubicBezTo>
                    <a:pt x="483375" y="220082"/>
                    <a:pt x="489034" y="238174"/>
                    <a:pt x="489291" y="256725"/>
                  </a:cubicBezTo>
                  <a:cubicBezTo>
                    <a:pt x="489658" y="283155"/>
                    <a:pt x="479658" y="308052"/>
                    <a:pt x="461134" y="326839"/>
                  </a:cubicBezTo>
                  <a:cubicBezTo>
                    <a:pt x="442597" y="345633"/>
                    <a:pt x="417853" y="355980"/>
                    <a:pt x="391528" y="355980"/>
                  </a:cubicBezTo>
                  <a:lnTo>
                    <a:pt x="389516" y="355973"/>
                  </a:lnTo>
                  <a:cubicBezTo>
                    <a:pt x="340009" y="355973"/>
                    <a:pt x="293446" y="375141"/>
                    <a:pt x="258419" y="409933"/>
                  </a:cubicBezTo>
                  <a:cubicBezTo>
                    <a:pt x="223292" y="444831"/>
                    <a:pt x="203951" y="491308"/>
                    <a:pt x="203951" y="540817"/>
                  </a:cubicBezTo>
                  <a:lnTo>
                    <a:pt x="203951" y="670320"/>
                  </a:lnTo>
                  <a:cubicBezTo>
                    <a:pt x="203951" y="687458"/>
                    <a:pt x="217889" y="701389"/>
                    <a:pt x="235020" y="701389"/>
                  </a:cubicBezTo>
                  <a:lnTo>
                    <a:pt x="333191" y="701389"/>
                  </a:lnTo>
                  <a:cubicBezTo>
                    <a:pt x="350320" y="701389"/>
                    <a:pt x="364260" y="687458"/>
                    <a:pt x="364260" y="670320"/>
                  </a:cubicBezTo>
                  <a:lnTo>
                    <a:pt x="364260" y="541781"/>
                  </a:lnTo>
                  <a:cubicBezTo>
                    <a:pt x="364260" y="534735"/>
                    <a:pt x="366887" y="528106"/>
                    <a:pt x="371471" y="523591"/>
                  </a:cubicBezTo>
                  <a:cubicBezTo>
                    <a:pt x="376265" y="518875"/>
                    <a:pt x="382617" y="516282"/>
                    <a:pt x="389371" y="516282"/>
                  </a:cubicBezTo>
                  <a:lnTo>
                    <a:pt x="391465" y="516289"/>
                  </a:lnTo>
                  <a:cubicBezTo>
                    <a:pt x="461093" y="516289"/>
                    <a:pt x="526371" y="488986"/>
                    <a:pt x="575270" y="439400"/>
                  </a:cubicBezTo>
                  <a:cubicBezTo>
                    <a:pt x="624161" y="389829"/>
                    <a:pt x="650550" y="324162"/>
                    <a:pt x="649586" y="254500"/>
                  </a:cubicBezTo>
                  <a:cubicBezTo>
                    <a:pt x="649259" y="231433"/>
                    <a:pt x="645890" y="208826"/>
                    <a:pt x="639683" y="187140"/>
                  </a:cubicBezTo>
                  <a:cubicBezTo>
                    <a:pt x="705384" y="248127"/>
                    <a:pt x="746682" y="331277"/>
                    <a:pt x="754788" y="421370"/>
                  </a:cubicBezTo>
                  <a:cubicBezTo>
                    <a:pt x="755413" y="428290"/>
                    <a:pt x="761218" y="433492"/>
                    <a:pt x="768034" y="433492"/>
                  </a:cubicBezTo>
                  <a:cubicBezTo>
                    <a:pt x="768437" y="433492"/>
                    <a:pt x="768840" y="433470"/>
                    <a:pt x="769241" y="433437"/>
                  </a:cubicBezTo>
                  <a:cubicBezTo>
                    <a:pt x="776565" y="432778"/>
                    <a:pt x="781974" y="426307"/>
                    <a:pt x="781315" y="418983"/>
                  </a:cubicBezTo>
                  <a:cubicBezTo>
                    <a:pt x="771100" y="305478"/>
                    <a:pt x="711840" y="202238"/>
                    <a:pt x="618732" y="135731"/>
                  </a:cubicBezTo>
                  <a:cubicBezTo>
                    <a:pt x="618704" y="135711"/>
                    <a:pt x="618675" y="135697"/>
                    <a:pt x="618649" y="135676"/>
                  </a:cubicBezTo>
                  <a:cubicBezTo>
                    <a:pt x="606844" y="113921"/>
                    <a:pt x="591830" y="93747"/>
                    <a:pt x="573848" y="75765"/>
                  </a:cubicBezTo>
                  <a:cubicBezTo>
                    <a:pt x="525941" y="27858"/>
                    <a:pt x="462465" y="964"/>
                    <a:pt x="395128" y="28"/>
                  </a:cubicBezTo>
                  <a:cubicBezTo>
                    <a:pt x="393885" y="7"/>
                    <a:pt x="392651" y="0"/>
                    <a:pt x="391418" y="0"/>
                  </a:cubicBezTo>
                  <a:cubicBezTo>
                    <a:pt x="323169" y="0"/>
                    <a:pt x="258820" y="26401"/>
                    <a:pt x="210205" y="74336"/>
                  </a:cubicBezTo>
                  <a:cubicBezTo>
                    <a:pt x="191655" y="92637"/>
                    <a:pt x="176176" y="113373"/>
                    <a:pt x="164075" y="135821"/>
                  </a:cubicBezTo>
                  <a:cubicBezTo>
                    <a:pt x="114573" y="171204"/>
                    <a:pt x="73441" y="218244"/>
                    <a:pt x="45084" y="271942"/>
                  </a:cubicBezTo>
                  <a:cubicBezTo>
                    <a:pt x="15590" y="327796"/>
                    <a:pt x="0" y="390917"/>
                    <a:pt x="0" y="454491"/>
                  </a:cubicBezTo>
                  <a:cubicBezTo>
                    <a:pt x="0" y="527924"/>
                    <a:pt x="20451" y="599508"/>
                    <a:pt x="59155" y="661500"/>
                  </a:cubicBezTo>
                  <a:cubicBezTo>
                    <a:pt x="95460" y="719663"/>
                    <a:pt x="146356" y="767244"/>
                    <a:pt x="206607" y="799582"/>
                  </a:cubicBezTo>
                  <a:cubicBezTo>
                    <a:pt x="204879" y="806115"/>
                    <a:pt x="203951" y="812966"/>
                    <a:pt x="203951" y="820032"/>
                  </a:cubicBezTo>
                  <a:lnTo>
                    <a:pt x="203951" y="828827"/>
                  </a:lnTo>
                  <a:cubicBezTo>
                    <a:pt x="203951" y="873023"/>
                    <a:pt x="239909" y="908981"/>
                    <a:pt x="284104" y="908981"/>
                  </a:cubicBezTo>
                  <a:cubicBezTo>
                    <a:pt x="322795" y="908981"/>
                    <a:pt x="355168" y="881422"/>
                    <a:pt x="362637" y="844909"/>
                  </a:cubicBezTo>
                  <a:cubicBezTo>
                    <a:pt x="372206" y="845603"/>
                    <a:pt x="381868" y="845956"/>
                    <a:pt x="391465" y="845956"/>
                  </a:cubicBezTo>
                  <a:cubicBezTo>
                    <a:pt x="491496" y="845956"/>
                    <a:pt x="586706" y="808223"/>
                    <a:pt x="659565" y="739712"/>
                  </a:cubicBezTo>
                  <a:cubicBezTo>
                    <a:pt x="664925" y="734670"/>
                    <a:pt x="665182" y="726244"/>
                    <a:pt x="660147" y="720891"/>
                  </a:cubicBezTo>
                  <a:cubicBezTo>
                    <a:pt x="655105" y="715530"/>
                    <a:pt x="646680" y="715274"/>
                    <a:pt x="641325" y="720309"/>
                  </a:cubicBezTo>
                  <a:close/>
                  <a:moveTo>
                    <a:pt x="337630" y="828827"/>
                  </a:moveTo>
                  <a:cubicBezTo>
                    <a:pt x="337630" y="858343"/>
                    <a:pt x="313613" y="882351"/>
                    <a:pt x="284104" y="882351"/>
                  </a:cubicBezTo>
                  <a:cubicBezTo>
                    <a:pt x="254589" y="882351"/>
                    <a:pt x="230581" y="858343"/>
                    <a:pt x="230581" y="828827"/>
                  </a:cubicBezTo>
                  <a:lnTo>
                    <a:pt x="230581" y="820032"/>
                  </a:lnTo>
                  <a:cubicBezTo>
                    <a:pt x="230581" y="790524"/>
                    <a:pt x="254589" y="766516"/>
                    <a:pt x="284104" y="766516"/>
                  </a:cubicBezTo>
                  <a:cubicBezTo>
                    <a:pt x="313613" y="766516"/>
                    <a:pt x="337630" y="790524"/>
                    <a:pt x="337630" y="820032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66891353-970F-4ACB-9FAE-0556A802CA78}"/>
                </a:ext>
              </a:extLst>
            </p:cNvPr>
            <p:cNvSpPr/>
            <p:nvPr/>
          </p:nvSpPr>
          <p:spPr>
            <a:xfrm>
              <a:off x="6317791" y="3970498"/>
              <a:ext cx="105911" cy="235601"/>
            </a:xfrm>
            <a:custGeom>
              <a:avLst/>
              <a:gdLst>
                <a:gd name="connsiteX0" fmla="*/ 93418 w 105911"/>
                <a:gd name="connsiteY0" fmla="*/ 28 h 235601"/>
                <a:gd name="connsiteX1" fmla="*/ 79305 w 105911"/>
                <a:gd name="connsiteY1" fmla="*/ 12496 h 235601"/>
                <a:gd name="connsiteX2" fmla="*/ 2820 w 105911"/>
                <a:gd name="connsiteY2" fmla="*/ 214089 h 235601"/>
                <a:gd name="connsiteX3" fmla="*/ 5115 w 105911"/>
                <a:gd name="connsiteY3" fmla="*/ 232778 h 235601"/>
                <a:gd name="connsiteX4" fmla="*/ 13305 w 105911"/>
                <a:gd name="connsiteY4" fmla="*/ 235601 h 235601"/>
                <a:gd name="connsiteX5" fmla="*/ 23804 w 105911"/>
                <a:gd name="connsiteY5" fmla="*/ 230490 h 235601"/>
                <a:gd name="connsiteX6" fmla="*/ 105886 w 105911"/>
                <a:gd name="connsiteY6" fmla="*/ 14140 h 235601"/>
                <a:gd name="connsiteX7" fmla="*/ 93418 w 105911"/>
                <a:gd name="connsiteY7" fmla="*/ 28 h 23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911" h="235601">
                  <a:moveTo>
                    <a:pt x="93418" y="28"/>
                  </a:moveTo>
                  <a:cubicBezTo>
                    <a:pt x="86059" y="-444"/>
                    <a:pt x="79762" y="5159"/>
                    <a:pt x="79305" y="12496"/>
                  </a:cubicBezTo>
                  <a:cubicBezTo>
                    <a:pt x="74755" y="86173"/>
                    <a:pt x="48306" y="155884"/>
                    <a:pt x="2820" y="214089"/>
                  </a:cubicBezTo>
                  <a:cubicBezTo>
                    <a:pt x="-1702" y="219888"/>
                    <a:pt x="-676" y="228257"/>
                    <a:pt x="5115" y="232778"/>
                  </a:cubicBezTo>
                  <a:cubicBezTo>
                    <a:pt x="7549" y="234687"/>
                    <a:pt x="10441" y="235601"/>
                    <a:pt x="13305" y="235601"/>
                  </a:cubicBezTo>
                  <a:cubicBezTo>
                    <a:pt x="17264" y="235601"/>
                    <a:pt x="21182" y="233847"/>
                    <a:pt x="23804" y="230490"/>
                  </a:cubicBezTo>
                  <a:cubicBezTo>
                    <a:pt x="72619" y="168021"/>
                    <a:pt x="100997" y="93205"/>
                    <a:pt x="105886" y="14140"/>
                  </a:cubicBezTo>
                  <a:cubicBezTo>
                    <a:pt x="106337" y="6795"/>
                    <a:pt x="100755" y="486"/>
                    <a:pt x="93418" y="28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A0CCF971-61D1-4A80-92ED-6332129DA28A}"/>
                </a:ext>
              </a:extLst>
            </p:cNvPr>
            <p:cNvSpPr/>
            <p:nvPr/>
          </p:nvSpPr>
          <p:spPr>
            <a:xfrm>
              <a:off x="6052019" y="4056505"/>
              <a:ext cx="63280" cy="26630"/>
            </a:xfrm>
            <a:custGeom>
              <a:avLst/>
              <a:gdLst>
                <a:gd name="connsiteX0" fmla="*/ 13315 w 63280"/>
                <a:gd name="connsiteY0" fmla="*/ 26630 h 26630"/>
                <a:gd name="connsiteX1" fmla="*/ 49966 w 63280"/>
                <a:gd name="connsiteY1" fmla="*/ 26630 h 26630"/>
                <a:gd name="connsiteX2" fmla="*/ 63281 w 63280"/>
                <a:gd name="connsiteY2" fmla="*/ 13315 h 26630"/>
                <a:gd name="connsiteX3" fmla="*/ 49966 w 63280"/>
                <a:gd name="connsiteY3" fmla="*/ 0 h 26630"/>
                <a:gd name="connsiteX4" fmla="*/ 13315 w 63280"/>
                <a:gd name="connsiteY4" fmla="*/ 0 h 26630"/>
                <a:gd name="connsiteX5" fmla="*/ 0 w 63280"/>
                <a:gd name="connsiteY5" fmla="*/ 13315 h 26630"/>
                <a:gd name="connsiteX6" fmla="*/ 13315 w 63280"/>
                <a:gd name="connsiteY6" fmla="*/ 2663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80" h="26630">
                  <a:moveTo>
                    <a:pt x="13315" y="26630"/>
                  </a:moveTo>
                  <a:lnTo>
                    <a:pt x="49966" y="26630"/>
                  </a:lnTo>
                  <a:cubicBezTo>
                    <a:pt x="57324" y="26630"/>
                    <a:pt x="63281" y="20674"/>
                    <a:pt x="63281" y="13315"/>
                  </a:cubicBezTo>
                  <a:cubicBezTo>
                    <a:pt x="63281" y="5965"/>
                    <a:pt x="57324" y="0"/>
                    <a:pt x="49966" y="0"/>
                  </a:cubicBezTo>
                  <a:lnTo>
                    <a:pt x="13315" y="0"/>
                  </a:lnTo>
                  <a:cubicBezTo>
                    <a:pt x="5956" y="0"/>
                    <a:pt x="0" y="5965"/>
                    <a:pt x="0" y="13315"/>
                  </a:cubicBezTo>
                  <a:cubicBezTo>
                    <a:pt x="0" y="20674"/>
                    <a:pt x="5956" y="26630"/>
                    <a:pt x="13315" y="2663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FCBAD415-C9FF-4E40-B91D-86AF837C12E7}"/>
                </a:ext>
              </a:extLst>
            </p:cNvPr>
            <p:cNvSpPr/>
            <p:nvPr/>
          </p:nvSpPr>
          <p:spPr>
            <a:xfrm>
              <a:off x="6052019" y="4105606"/>
              <a:ext cx="152680" cy="26630"/>
            </a:xfrm>
            <a:custGeom>
              <a:avLst/>
              <a:gdLst>
                <a:gd name="connsiteX0" fmla="*/ 139365 w 152680"/>
                <a:gd name="connsiteY0" fmla="*/ 0 h 26630"/>
                <a:gd name="connsiteX1" fmla="*/ 13315 w 152680"/>
                <a:gd name="connsiteY1" fmla="*/ 0 h 26630"/>
                <a:gd name="connsiteX2" fmla="*/ 0 w 152680"/>
                <a:gd name="connsiteY2" fmla="*/ 13315 h 26630"/>
                <a:gd name="connsiteX3" fmla="*/ 13315 w 152680"/>
                <a:gd name="connsiteY3" fmla="*/ 26630 h 26630"/>
                <a:gd name="connsiteX4" fmla="*/ 139365 w 152680"/>
                <a:gd name="connsiteY4" fmla="*/ 26630 h 26630"/>
                <a:gd name="connsiteX5" fmla="*/ 152680 w 152680"/>
                <a:gd name="connsiteY5" fmla="*/ 13315 h 26630"/>
                <a:gd name="connsiteX6" fmla="*/ 139365 w 152680"/>
                <a:gd name="connsiteY6" fmla="*/ 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680" h="26630">
                  <a:moveTo>
                    <a:pt x="139365" y="0"/>
                  </a:moveTo>
                  <a:lnTo>
                    <a:pt x="13315" y="0"/>
                  </a:lnTo>
                  <a:cubicBezTo>
                    <a:pt x="5956" y="0"/>
                    <a:pt x="0" y="5963"/>
                    <a:pt x="0" y="13315"/>
                  </a:cubicBezTo>
                  <a:cubicBezTo>
                    <a:pt x="0" y="20672"/>
                    <a:pt x="5956" y="26630"/>
                    <a:pt x="13315" y="26630"/>
                  </a:cubicBezTo>
                  <a:lnTo>
                    <a:pt x="139365" y="26630"/>
                  </a:lnTo>
                  <a:cubicBezTo>
                    <a:pt x="146715" y="26630"/>
                    <a:pt x="152680" y="20672"/>
                    <a:pt x="152680" y="13315"/>
                  </a:cubicBezTo>
                  <a:cubicBezTo>
                    <a:pt x="152680" y="5963"/>
                    <a:pt x="146715" y="0"/>
                    <a:pt x="139365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64CF67FE-4182-47D7-A81C-D34097C7F2D7}"/>
                </a:ext>
              </a:extLst>
            </p:cNvPr>
            <p:cNvSpPr/>
            <p:nvPr/>
          </p:nvSpPr>
          <p:spPr>
            <a:xfrm>
              <a:off x="6052019" y="4146410"/>
              <a:ext cx="152680" cy="26630"/>
            </a:xfrm>
            <a:custGeom>
              <a:avLst/>
              <a:gdLst>
                <a:gd name="connsiteX0" fmla="*/ 139365 w 152680"/>
                <a:gd name="connsiteY0" fmla="*/ 0 h 26630"/>
                <a:gd name="connsiteX1" fmla="*/ 13315 w 152680"/>
                <a:gd name="connsiteY1" fmla="*/ 0 h 26630"/>
                <a:gd name="connsiteX2" fmla="*/ 0 w 152680"/>
                <a:gd name="connsiteY2" fmla="*/ 13315 h 26630"/>
                <a:gd name="connsiteX3" fmla="*/ 13315 w 152680"/>
                <a:gd name="connsiteY3" fmla="*/ 26630 h 26630"/>
                <a:gd name="connsiteX4" fmla="*/ 139365 w 152680"/>
                <a:gd name="connsiteY4" fmla="*/ 26630 h 26630"/>
                <a:gd name="connsiteX5" fmla="*/ 152680 w 152680"/>
                <a:gd name="connsiteY5" fmla="*/ 13315 h 26630"/>
                <a:gd name="connsiteX6" fmla="*/ 139365 w 152680"/>
                <a:gd name="connsiteY6" fmla="*/ 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680" h="26630">
                  <a:moveTo>
                    <a:pt x="139365" y="0"/>
                  </a:moveTo>
                  <a:lnTo>
                    <a:pt x="13315" y="0"/>
                  </a:lnTo>
                  <a:cubicBezTo>
                    <a:pt x="5956" y="0"/>
                    <a:pt x="0" y="5963"/>
                    <a:pt x="0" y="13315"/>
                  </a:cubicBezTo>
                  <a:cubicBezTo>
                    <a:pt x="0" y="20674"/>
                    <a:pt x="5956" y="26630"/>
                    <a:pt x="13315" y="26630"/>
                  </a:cubicBezTo>
                  <a:lnTo>
                    <a:pt x="139365" y="26630"/>
                  </a:lnTo>
                  <a:cubicBezTo>
                    <a:pt x="146715" y="26630"/>
                    <a:pt x="152680" y="20674"/>
                    <a:pt x="152680" y="13315"/>
                  </a:cubicBezTo>
                  <a:cubicBezTo>
                    <a:pt x="152680" y="5963"/>
                    <a:pt x="146715" y="0"/>
                    <a:pt x="139365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3093D68D-F62F-47C8-868F-60B76BD88805}"/>
              </a:ext>
            </a:extLst>
          </p:cNvPr>
          <p:cNvGrpSpPr/>
          <p:nvPr/>
        </p:nvGrpSpPr>
        <p:grpSpPr>
          <a:xfrm>
            <a:off x="3526946" y="3190240"/>
            <a:ext cx="477520" cy="477520"/>
            <a:chOff x="2340281" y="5146445"/>
            <a:chExt cx="824696" cy="824696"/>
          </a:xfrm>
          <a:gradFill>
            <a:gsLst>
              <a:gs pos="29000">
                <a:schemeClr val="accent2"/>
              </a:gs>
              <a:gs pos="51000">
                <a:schemeClr val="accent1"/>
              </a:gs>
              <a:gs pos="89000">
                <a:schemeClr val="accent1"/>
              </a:gs>
            </a:gsLst>
            <a:lin ang="2700000" scaled="1"/>
          </a:gradFill>
        </p:grpSpPr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8DD1E821-1B97-4633-8C77-AA0F8B98A7BC}"/>
                </a:ext>
              </a:extLst>
            </p:cNvPr>
            <p:cNvSpPr/>
            <p:nvPr/>
          </p:nvSpPr>
          <p:spPr>
            <a:xfrm>
              <a:off x="2340281" y="5228219"/>
              <a:ext cx="824701" cy="661151"/>
            </a:xfrm>
            <a:custGeom>
              <a:avLst/>
              <a:gdLst>
                <a:gd name="connsiteX0" fmla="*/ 814250 w 824701"/>
                <a:gd name="connsiteY0" fmla="*/ 248803 h 661151"/>
                <a:gd name="connsiteX1" fmla="*/ 714737 w 824701"/>
                <a:gd name="connsiteY1" fmla="*/ 224337 h 661151"/>
                <a:gd name="connsiteX2" fmla="*/ 714737 w 824701"/>
                <a:gd name="connsiteY2" fmla="*/ 49502 h 661151"/>
                <a:gd name="connsiteX3" fmla="*/ 668004 w 824701"/>
                <a:gd name="connsiteY3" fmla="*/ 20 h 661151"/>
                <a:gd name="connsiteX4" fmla="*/ 618522 w 824701"/>
                <a:gd name="connsiteY4" fmla="*/ 46753 h 661151"/>
                <a:gd name="connsiteX5" fmla="*/ 231190 w 824701"/>
                <a:gd name="connsiteY5" fmla="*/ 193824 h 661151"/>
                <a:gd name="connsiteX6" fmla="*/ 68725 w 824701"/>
                <a:gd name="connsiteY6" fmla="*/ 193824 h 661151"/>
                <a:gd name="connsiteX7" fmla="*/ 0 w 824701"/>
                <a:gd name="connsiteY7" fmla="*/ 262548 h 661151"/>
                <a:gd name="connsiteX8" fmla="*/ 0 w 824701"/>
                <a:gd name="connsiteY8" fmla="*/ 345018 h 661151"/>
                <a:gd name="connsiteX9" fmla="*/ 58966 w 824701"/>
                <a:gd name="connsiteY9" fmla="*/ 412780 h 661151"/>
                <a:gd name="connsiteX10" fmla="*/ 152156 w 824701"/>
                <a:gd name="connsiteY10" fmla="*/ 652355 h 661151"/>
                <a:gd name="connsiteX11" fmla="*/ 164939 w 824701"/>
                <a:gd name="connsiteY11" fmla="*/ 661151 h 661151"/>
                <a:gd name="connsiteX12" fmla="*/ 169750 w 824701"/>
                <a:gd name="connsiteY12" fmla="*/ 660327 h 661151"/>
                <a:gd name="connsiteX13" fmla="*/ 279709 w 824701"/>
                <a:gd name="connsiteY13" fmla="*/ 619092 h 661151"/>
                <a:gd name="connsiteX14" fmla="*/ 287764 w 824701"/>
                <a:gd name="connsiteY14" fmla="*/ 601400 h 661151"/>
                <a:gd name="connsiteX15" fmla="*/ 287407 w 824701"/>
                <a:gd name="connsiteY15" fmla="*/ 600536 h 661151"/>
                <a:gd name="connsiteX16" fmla="*/ 221431 w 824701"/>
                <a:gd name="connsiteY16" fmla="*/ 454977 h 661151"/>
                <a:gd name="connsiteX17" fmla="*/ 240399 w 824701"/>
                <a:gd name="connsiteY17" fmla="*/ 417041 h 661151"/>
                <a:gd name="connsiteX18" fmla="*/ 618522 w 824701"/>
                <a:gd name="connsiteY18" fmla="*/ 560813 h 661151"/>
                <a:gd name="connsiteX19" fmla="*/ 668004 w 824701"/>
                <a:gd name="connsiteY19" fmla="*/ 607546 h 661151"/>
                <a:gd name="connsiteX20" fmla="*/ 714737 w 824701"/>
                <a:gd name="connsiteY20" fmla="*/ 558064 h 661151"/>
                <a:gd name="connsiteX21" fmla="*/ 714737 w 824701"/>
                <a:gd name="connsiteY21" fmla="*/ 383229 h 661151"/>
                <a:gd name="connsiteX22" fmla="*/ 814250 w 824701"/>
                <a:gd name="connsiteY22" fmla="*/ 358763 h 661151"/>
                <a:gd name="connsiteX23" fmla="*/ 824696 w 824701"/>
                <a:gd name="connsiteY23" fmla="*/ 345018 h 661151"/>
                <a:gd name="connsiteX24" fmla="*/ 824696 w 824701"/>
                <a:gd name="connsiteY24" fmla="*/ 262548 h 661151"/>
                <a:gd name="connsiteX25" fmla="*/ 814250 w 824701"/>
                <a:gd name="connsiteY25" fmla="*/ 248803 h 661151"/>
                <a:gd name="connsiteX26" fmla="*/ 27490 w 824701"/>
                <a:gd name="connsiteY26" fmla="*/ 345018 h 661151"/>
                <a:gd name="connsiteX27" fmla="*/ 27490 w 824701"/>
                <a:gd name="connsiteY27" fmla="*/ 262548 h 661151"/>
                <a:gd name="connsiteX28" fmla="*/ 68725 w 824701"/>
                <a:gd name="connsiteY28" fmla="*/ 221313 h 661151"/>
                <a:gd name="connsiteX29" fmla="*/ 219919 w 824701"/>
                <a:gd name="connsiteY29" fmla="*/ 221313 h 661151"/>
                <a:gd name="connsiteX30" fmla="*/ 219919 w 824701"/>
                <a:gd name="connsiteY30" fmla="*/ 386253 h 661151"/>
                <a:gd name="connsiteX31" fmla="*/ 68725 w 824701"/>
                <a:gd name="connsiteY31" fmla="*/ 386253 h 661151"/>
                <a:gd name="connsiteX32" fmla="*/ 27490 w 824701"/>
                <a:gd name="connsiteY32" fmla="*/ 345018 h 661151"/>
                <a:gd name="connsiteX33" fmla="*/ 256343 w 824701"/>
                <a:gd name="connsiteY33" fmla="*/ 598474 h 661151"/>
                <a:gd name="connsiteX34" fmla="*/ 172774 w 824701"/>
                <a:gd name="connsiteY34" fmla="*/ 629813 h 661151"/>
                <a:gd name="connsiteX35" fmla="*/ 88792 w 824701"/>
                <a:gd name="connsiteY35" fmla="*/ 413743 h 661151"/>
                <a:gd name="connsiteX36" fmla="*/ 211397 w 824701"/>
                <a:gd name="connsiteY36" fmla="*/ 413743 h 661151"/>
                <a:gd name="connsiteX37" fmla="*/ 193941 w 824701"/>
                <a:gd name="connsiteY37" fmla="*/ 448792 h 661151"/>
                <a:gd name="connsiteX38" fmla="*/ 193941 w 824701"/>
                <a:gd name="connsiteY38" fmla="*/ 460613 h 661151"/>
                <a:gd name="connsiteX39" fmla="*/ 256343 w 824701"/>
                <a:gd name="connsiteY39" fmla="*/ 598474 h 661151"/>
                <a:gd name="connsiteX40" fmla="*/ 618522 w 824701"/>
                <a:gd name="connsiteY40" fmla="*/ 531262 h 661151"/>
                <a:gd name="connsiteX41" fmla="*/ 247409 w 824701"/>
                <a:gd name="connsiteY41" fmla="*/ 390514 h 661151"/>
                <a:gd name="connsiteX42" fmla="*/ 247409 w 824701"/>
                <a:gd name="connsiteY42" fmla="*/ 217053 h 661151"/>
                <a:gd name="connsiteX43" fmla="*/ 563542 w 824701"/>
                <a:gd name="connsiteY43" fmla="*/ 97609 h 661151"/>
                <a:gd name="connsiteX44" fmla="*/ 563542 w 824701"/>
                <a:gd name="connsiteY44" fmla="*/ 303783 h 661151"/>
                <a:gd name="connsiteX45" fmla="*/ 591032 w 824701"/>
                <a:gd name="connsiteY45" fmla="*/ 303783 h 661151"/>
                <a:gd name="connsiteX46" fmla="*/ 591032 w 824701"/>
                <a:gd name="connsiteY46" fmla="*/ 86751 h 661151"/>
                <a:gd name="connsiteX47" fmla="*/ 618522 w 824701"/>
                <a:gd name="connsiteY47" fmla="*/ 76304 h 661151"/>
                <a:gd name="connsiteX48" fmla="*/ 618522 w 824701"/>
                <a:gd name="connsiteY48" fmla="*/ 531262 h 661151"/>
                <a:gd name="connsiteX49" fmla="*/ 687247 w 824701"/>
                <a:gd name="connsiteY49" fmla="*/ 558064 h 661151"/>
                <a:gd name="connsiteX50" fmla="*/ 666629 w 824701"/>
                <a:gd name="connsiteY50" fmla="*/ 578682 h 661151"/>
                <a:gd name="connsiteX51" fmla="*/ 646012 w 824701"/>
                <a:gd name="connsiteY51" fmla="*/ 558064 h 661151"/>
                <a:gd name="connsiteX52" fmla="*/ 646012 w 824701"/>
                <a:gd name="connsiteY52" fmla="*/ 49502 h 661151"/>
                <a:gd name="connsiteX53" fmla="*/ 666629 w 824701"/>
                <a:gd name="connsiteY53" fmla="*/ 28884 h 661151"/>
                <a:gd name="connsiteX54" fmla="*/ 687247 w 824701"/>
                <a:gd name="connsiteY54" fmla="*/ 49502 h 661151"/>
                <a:gd name="connsiteX55" fmla="*/ 687247 w 824701"/>
                <a:gd name="connsiteY55" fmla="*/ 558064 h 661151"/>
                <a:gd name="connsiteX56" fmla="*/ 797206 w 824701"/>
                <a:gd name="connsiteY56" fmla="*/ 334297 h 661151"/>
                <a:gd name="connsiteX57" fmla="*/ 714737 w 824701"/>
                <a:gd name="connsiteY57" fmla="*/ 354914 h 661151"/>
                <a:gd name="connsiteX58" fmla="*/ 714737 w 824701"/>
                <a:gd name="connsiteY58" fmla="*/ 252652 h 661151"/>
                <a:gd name="connsiteX59" fmla="*/ 797206 w 824701"/>
                <a:gd name="connsiteY59" fmla="*/ 273269 h 661151"/>
                <a:gd name="connsiteX60" fmla="*/ 797206 w 824701"/>
                <a:gd name="connsiteY60" fmla="*/ 334297 h 66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24701" h="661151">
                  <a:moveTo>
                    <a:pt x="814250" y="248803"/>
                  </a:moveTo>
                  <a:lnTo>
                    <a:pt x="714737" y="224337"/>
                  </a:lnTo>
                  <a:lnTo>
                    <a:pt x="714737" y="49502"/>
                  </a:lnTo>
                  <a:cubicBezTo>
                    <a:pt x="715496" y="22933"/>
                    <a:pt x="694573" y="779"/>
                    <a:pt x="668004" y="20"/>
                  </a:cubicBezTo>
                  <a:cubicBezTo>
                    <a:pt x="641435" y="-739"/>
                    <a:pt x="619281" y="20184"/>
                    <a:pt x="618522" y="46753"/>
                  </a:cubicBezTo>
                  <a:lnTo>
                    <a:pt x="231190" y="193824"/>
                  </a:lnTo>
                  <a:lnTo>
                    <a:pt x="68725" y="193824"/>
                  </a:lnTo>
                  <a:cubicBezTo>
                    <a:pt x="30770" y="193824"/>
                    <a:pt x="0" y="224593"/>
                    <a:pt x="0" y="262548"/>
                  </a:cubicBezTo>
                  <a:lnTo>
                    <a:pt x="0" y="345018"/>
                  </a:lnTo>
                  <a:cubicBezTo>
                    <a:pt x="132" y="379102"/>
                    <a:pt x="25225" y="407940"/>
                    <a:pt x="58966" y="412780"/>
                  </a:cubicBezTo>
                  <a:lnTo>
                    <a:pt x="152156" y="652355"/>
                  </a:lnTo>
                  <a:cubicBezTo>
                    <a:pt x="154196" y="657641"/>
                    <a:pt x="159273" y="661134"/>
                    <a:pt x="164939" y="661151"/>
                  </a:cubicBezTo>
                  <a:cubicBezTo>
                    <a:pt x="166580" y="661165"/>
                    <a:pt x="168209" y="660887"/>
                    <a:pt x="169750" y="660327"/>
                  </a:cubicBezTo>
                  <a:lnTo>
                    <a:pt x="279709" y="619092"/>
                  </a:lnTo>
                  <a:cubicBezTo>
                    <a:pt x="286819" y="616430"/>
                    <a:pt x="290425" y="608510"/>
                    <a:pt x="287764" y="601400"/>
                  </a:cubicBezTo>
                  <a:cubicBezTo>
                    <a:pt x="287654" y="601108"/>
                    <a:pt x="287535" y="600820"/>
                    <a:pt x="287407" y="600536"/>
                  </a:cubicBezTo>
                  <a:lnTo>
                    <a:pt x="221431" y="454977"/>
                  </a:lnTo>
                  <a:lnTo>
                    <a:pt x="240399" y="417041"/>
                  </a:lnTo>
                  <a:lnTo>
                    <a:pt x="618522" y="560813"/>
                  </a:lnTo>
                  <a:cubicBezTo>
                    <a:pt x="619281" y="587382"/>
                    <a:pt x="641435" y="608306"/>
                    <a:pt x="668004" y="607546"/>
                  </a:cubicBezTo>
                  <a:cubicBezTo>
                    <a:pt x="694573" y="606787"/>
                    <a:pt x="715496" y="584633"/>
                    <a:pt x="714737" y="558064"/>
                  </a:cubicBezTo>
                  <a:lnTo>
                    <a:pt x="714737" y="383229"/>
                  </a:lnTo>
                  <a:lnTo>
                    <a:pt x="814250" y="358763"/>
                  </a:lnTo>
                  <a:cubicBezTo>
                    <a:pt x="820533" y="357211"/>
                    <a:pt x="824885" y="351488"/>
                    <a:pt x="824696" y="345018"/>
                  </a:cubicBezTo>
                  <a:lnTo>
                    <a:pt x="824696" y="262548"/>
                  </a:lnTo>
                  <a:cubicBezTo>
                    <a:pt x="824885" y="256080"/>
                    <a:pt x="820535" y="250355"/>
                    <a:pt x="814250" y="248803"/>
                  </a:cubicBezTo>
                  <a:close/>
                  <a:moveTo>
                    <a:pt x="27490" y="345018"/>
                  </a:moveTo>
                  <a:lnTo>
                    <a:pt x="27490" y="262548"/>
                  </a:lnTo>
                  <a:cubicBezTo>
                    <a:pt x="27490" y="239775"/>
                    <a:pt x="45951" y="221313"/>
                    <a:pt x="68725" y="221313"/>
                  </a:cubicBezTo>
                  <a:lnTo>
                    <a:pt x="219919" y="221313"/>
                  </a:lnTo>
                  <a:lnTo>
                    <a:pt x="219919" y="386253"/>
                  </a:lnTo>
                  <a:lnTo>
                    <a:pt x="68725" y="386253"/>
                  </a:lnTo>
                  <a:cubicBezTo>
                    <a:pt x="45951" y="386253"/>
                    <a:pt x="27490" y="367791"/>
                    <a:pt x="27490" y="345018"/>
                  </a:cubicBezTo>
                  <a:close/>
                  <a:moveTo>
                    <a:pt x="256343" y="598474"/>
                  </a:moveTo>
                  <a:lnTo>
                    <a:pt x="172774" y="629813"/>
                  </a:lnTo>
                  <a:lnTo>
                    <a:pt x="88792" y="413743"/>
                  </a:lnTo>
                  <a:lnTo>
                    <a:pt x="211397" y="413743"/>
                  </a:lnTo>
                  <a:lnTo>
                    <a:pt x="193941" y="448792"/>
                  </a:lnTo>
                  <a:cubicBezTo>
                    <a:pt x="192161" y="452531"/>
                    <a:pt x="192161" y="456874"/>
                    <a:pt x="193941" y="460613"/>
                  </a:cubicBezTo>
                  <a:lnTo>
                    <a:pt x="256343" y="598474"/>
                  </a:lnTo>
                  <a:close/>
                  <a:moveTo>
                    <a:pt x="618522" y="531262"/>
                  </a:moveTo>
                  <a:lnTo>
                    <a:pt x="247409" y="390514"/>
                  </a:lnTo>
                  <a:lnTo>
                    <a:pt x="247409" y="217053"/>
                  </a:lnTo>
                  <a:lnTo>
                    <a:pt x="563542" y="97609"/>
                  </a:lnTo>
                  <a:lnTo>
                    <a:pt x="563542" y="303783"/>
                  </a:lnTo>
                  <a:lnTo>
                    <a:pt x="591032" y="303783"/>
                  </a:lnTo>
                  <a:lnTo>
                    <a:pt x="591032" y="86751"/>
                  </a:lnTo>
                  <a:lnTo>
                    <a:pt x="618522" y="76304"/>
                  </a:lnTo>
                  <a:lnTo>
                    <a:pt x="618522" y="531262"/>
                  </a:lnTo>
                  <a:close/>
                  <a:moveTo>
                    <a:pt x="687247" y="558064"/>
                  </a:moveTo>
                  <a:cubicBezTo>
                    <a:pt x="687247" y="569450"/>
                    <a:pt x="678015" y="578682"/>
                    <a:pt x="666629" y="578682"/>
                  </a:cubicBezTo>
                  <a:cubicBezTo>
                    <a:pt x="655243" y="578682"/>
                    <a:pt x="646012" y="569450"/>
                    <a:pt x="646012" y="558064"/>
                  </a:cubicBezTo>
                  <a:lnTo>
                    <a:pt x="646012" y="49502"/>
                  </a:lnTo>
                  <a:cubicBezTo>
                    <a:pt x="646012" y="38116"/>
                    <a:pt x="655243" y="28884"/>
                    <a:pt x="666629" y="28884"/>
                  </a:cubicBezTo>
                  <a:cubicBezTo>
                    <a:pt x="678015" y="28884"/>
                    <a:pt x="687247" y="38116"/>
                    <a:pt x="687247" y="49502"/>
                  </a:cubicBezTo>
                  <a:lnTo>
                    <a:pt x="687247" y="558064"/>
                  </a:lnTo>
                  <a:close/>
                  <a:moveTo>
                    <a:pt x="797206" y="334297"/>
                  </a:moveTo>
                  <a:lnTo>
                    <a:pt x="714737" y="354914"/>
                  </a:lnTo>
                  <a:lnTo>
                    <a:pt x="714737" y="252652"/>
                  </a:lnTo>
                  <a:lnTo>
                    <a:pt x="797206" y="273269"/>
                  </a:lnTo>
                  <a:lnTo>
                    <a:pt x="797206" y="334297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99B50227-7318-41F4-AB7E-C0B2AD9BE598}"/>
                </a:ext>
              </a:extLst>
            </p:cNvPr>
            <p:cNvSpPr/>
            <p:nvPr/>
          </p:nvSpPr>
          <p:spPr>
            <a:xfrm>
              <a:off x="2450240" y="5477022"/>
              <a:ext cx="27489" cy="54979"/>
            </a:xfrm>
            <a:custGeom>
              <a:avLst/>
              <a:gdLst>
                <a:gd name="connsiteX0" fmla="*/ 0 w 27489"/>
                <a:gd name="connsiteY0" fmla="*/ 0 h 54979"/>
                <a:gd name="connsiteX1" fmla="*/ 27490 w 27489"/>
                <a:gd name="connsiteY1" fmla="*/ 0 h 54979"/>
                <a:gd name="connsiteX2" fmla="*/ 27490 w 27489"/>
                <a:gd name="connsiteY2" fmla="*/ 54980 h 54979"/>
                <a:gd name="connsiteX3" fmla="*/ 0 w 27489"/>
                <a:gd name="connsiteY3" fmla="*/ 54980 h 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89" h="54979">
                  <a:moveTo>
                    <a:pt x="0" y="0"/>
                  </a:moveTo>
                  <a:lnTo>
                    <a:pt x="27490" y="0"/>
                  </a:lnTo>
                  <a:lnTo>
                    <a:pt x="27490" y="54980"/>
                  </a:lnTo>
                  <a:lnTo>
                    <a:pt x="0" y="5498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61D2F792-F683-45E4-A15F-241A3301EAF1}"/>
                </a:ext>
              </a:extLst>
            </p:cNvPr>
            <p:cNvSpPr/>
            <p:nvPr/>
          </p:nvSpPr>
          <p:spPr>
            <a:xfrm>
              <a:off x="2395260" y="5477022"/>
              <a:ext cx="27489" cy="54979"/>
            </a:xfrm>
            <a:custGeom>
              <a:avLst/>
              <a:gdLst>
                <a:gd name="connsiteX0" fmla="*/ 0 w 27489"/>
                <a:gd name="connsiteY0" fmla="*/ 0 h 54979"/>
                <a:gd name="connsiteX1" fmla="*/ 27490 w 27489"/>
                <a:gd name="connsiteY1" fmla="*/ 0 h 54979"/>
                <a:gd name="connsiteX2" fmla="*/ 27490 w 27489"/>
                <a:gd name="connsiteY2" fmla="*/ 54980 h 54979"/>
                <a:gd name="connsiteX3" fmla="*/ 0 w 27489"/>
                <a:gd name="connsiteY3" fmla="*/ 54980 h 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89" h="54979">
                  <a:moveTo>
                    <a:pt x="0" y="0"/>
                  </a:moveTo>
                  <a:lnTo>
                    <a:pt x="27490" y="0"/>
                  </a:lnTo>
                  <a:lnTo>
                    <a:pt x="27490" y="54980"/>
                  </a:lnTo>
                  <a:lnTo>
                    <a:pt x="0" y="54980"/>
                  </a:lnTo>
                  <a:close/>
                </a:path>
              </a:pathLst>
            </a:custGeom>
            <a:grpFill/>
            <a:ln w="1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5" name="文本框 104">
            <a:extLst>
              <a:ext uri="{FF2B5EF4-FFF2-40B4-BE49-F238E27FC236}">
                <a16:creationId xmlns:a16="http://schemas.microsoft.com/office/drawing/2014/main" id="{B59E35BE-A070-4FC6-ABEC-4A45D855C8ED}"/>
              </a:ext>
            </a:extLst>
          </p:cNvPr>
          <p:cNvSpPr txBox="1"/>
          <p:nvPr/>
        </p:nvSpPr>
        <p:spPr>
          <a:xfrm>
            <a:off x="3117734" y="4624513"/>
            <a:ext cx="94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gradFill>
                  <a:gsLst>
                    <a:gs pos="29000">
                      <a:schemeClr val="accent2"/>
                    </a:gs>
                    <a:gs pos="51000">
                      <a:schemeClr val="accent1"/>
                    </a:gs>
                    <a:gs pos="89000">
                      <a:schemeClr val="accent1"/>
                    </a:gs>
                  </a:gsLst>
                  <a:lin ang="2700000" scaled="1"/>
                </a:gradFill>
                <a:cs typeface="+mn-ea"/>
                <a:sym typeface="+mn-lt"/>
              </a:rPr>
              <a:t>小标题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9C58C2D-023E-4965-AD00-6BA67D385688}"/>
              </a:ext>
            </a:extLst>
          </p:cNvPr>
          <p:cNvSpPr txBox="1"/>
          <p:nvPr/>
        </p:nvSpPr>
        <p:spPr>
          <a:xfrm>
            <a:off x="2082378" y="4974612"/>
            <a:ext cx="1955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点击形状，右键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“设置形状格式”，选择图片填充即可插入图片</a:t>
            </a:r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EEF97FEA-EC83-4347-A226-AFB422988C13}"/>
              </a:ext>
            </a:extLst>
          </p:cNvPr>
          <p:cNvSpPr/>
          <p:nvPr/>
        </p:nvSpPr>
        <p:spPr>
          <a:xfrm>
            <a:off x="4230482" y="4788962"/>
            <a:ext cx="422498" cy="369332"/>
          </a:xfrm>
          <a:custGeom>
            <a:avLst/>
            <a:gdLst>
              <a:gd name="connsiteX0" fmla="*/ 808889 w 817630"/>
              <a:gd name="connsiteY0" fmla="*/ 249470 h 714741"/>
              <a:gd name="connsiteX1" fmla="*/ 776039 w 817630"/>
              <a:gd name="connsiteY1" fmla="*/ 233664 h 714741"/>
              <a:gd name="connsiteX2" fmla="*/ 728481 w 817630"/>
              <a:gd name="connsiteY2" fmla="*/ 233664 h 714741"/>
              <a:gd name="connsiteX3" fmla="*/ 728481 w 817630"/>
              <a:gd name="connsiteY3" fmla="*/ 123704 h 714741"/>
              <a:gd name="connsiteX4" fmla="*/ 673502 w 817630"/>
              <a:gd name="connsiteY4" fmla="*/ 68725 h 714741"/>
              <a:gd name="connsiteX5" fmla="*/ 333177 w 817630"/>
              <a:gd name="connsiteY5" fmla="*/ 68725 h 714741"/>
              <a:gd name="connsiteX6" fmla="*/ 313797 w 817630"/>
              <a:gd name="connsiteY6" fmla="*/ 60615 h 714741"/>
              <a:gd name="connsiteX7" fmla="*/ 269263 w 817630"/>
              <a:gd name="connsiteY7" fmla="*/ 16082 h 714741"/>
              <a:gd name="connsiteX8" fmla="*/ 230365 w 817630"/>
              <a:gd name="connsiteY8" fmla="*/ 0 h 714741"/>
              <a:gd name="connsiteX9" fmla="*/ 54980 w 817630"/>
              <a:gd name="connsiteY9" fmla="*/ 0 h 714741"/>
              <a:gd name="connsiteX10" fmla="*/ 0 w 817630"/>
              <a:gd name="connsiteY10" fmla="*/ 54980 h 714741"/>
              <a:gd name="connsiteX11" fmla="*/ 0 w 817630"/>
              <a:gd name="connsiteY11" fmla="*/ 700991 h 714741"/>
              <a:gd name="connsiteX12" fmla="*/ 2887 w 817630"/>
              <a:gd name="connsiteY12" fmla="*/ 709513 h 714741"/>
              <a:gd name="connsiteX13" fmla="*/ 13745 w 817630"/>
              <a:gd name="connsiteY13" fmla="*/ 714736 h 714741"/>
              <a:gd name="connsiteX14" fmla="*/ 700991 w 817630"/>
              <a:gd name="connsiteY14" fmla="*/ 714736 h 714741"/>
              <a:gd name="connsiteX15" fmla="*/ 714736 w 817630"/>
              <a:gd name="connsiteY15" fmla="*/ 704290 h 714741"/>
              <a:gd name="connsiteX16" fmla="*/ 816449 w 817630"/>
              <a:gd name="connsiteY16" fmla="*/ 284657 h 714741"/>
              <a:gd name="connsiteX17" fmla="*/ 808889 w 817630"/>
              <a:gd name="connsiteY17" fmla="*/ 249470 h 714741"/>
              <a:gd name="connsiteX18" fmla="*/ 27490 w 817630"/>
              <a:gd name="connsiteY18" fmla="*/ 54980 h 714741"/>
              <a:gd name="connsiteX19" fmla="*/ 54980 w 817630"/>
              <a:gd name="connsiteY19" fmla="*/ 27490 h 714741"/>
              <a:gd name="connsiteX20" fmla="*/ 230365 w 817630"/>
              <a:gd name="connsiteY20" fmla="*/ 27490 h 714741"/>
              <a:gd name="connsiteX21" fmla="*/ 249746 w 817630"/>
              <a:gd name="connsiteY21" fmla="*/ 35599 h 714741"/>
              <a:gd name="connsiteX22" fmla="*/ 294279 w 817630"/>
              <a:gd name="connsiteY22" fmla="*/ 80133 h 714741"/>
              <a:gd name="connsiteX23" fmla="*/ 333177 w 817630"/>
              <a:gd name="connsiteY23" fmla="*/ 96214 h 714741"/>
              <a:gd name="connsiteX24" fmla="*/ 673502 w 817630"/>
              <a:gd name="connsiteY24" fmla="*/ 96214 h 714741"/>
              <a:gd name="connsiteX25" fmla="*/ 700991 w 817630"/>
              <a:gd name="connsiteY25" fmla="*/ 123704 h 714741"/>
              <a:gd name="connsiteX26" fmla="*/ 700991 w 817630"/>
              <a:gd name="connsiteY26" fmla="*/ 233664 h 714741"/>
              <a:gd name="connsiteX27" fmla="*/ 646012 w 817630"/>
              <a:gd name="connsiteY27" fmla="*/ 233664 h 714741"/>
              <a:gd name="connsiteX28" fmla="*/ 646012 w 817630"/>
              <a:gd name="connsiteY28" fmla="*/ 164939 h 714741"/>
              <a:gd name="connsiteX29" fmla="*/ 632267 w 817630"/>
              <a:gd name="connsiteY29" fmla="*/ 151194 h 714741"/>
              <a:gd name="connsiteX30" fmla="*/ 96215 w 817630"/>
              <a:gd name="connsiteY30" fmla="*/ 151194 h 714741"/>
              <a:gd name="connsiteX31" fmla="*/ 82470 w 817630"/>
              <a:gd name="connsiteY31" fmla="*/ 164939 h 714741"/>
              <a:gd name="connsiteX32" fmla="*/ 82470 w 817630"/>
              <a:gd name="connsiteY32" fmla="*/ 369464 h 714741"/>
              <a:gd name="connsiteX33" fmla="*/ 27490 w 817630"/>
              <a:gd name="connsiteY33" fmla="*/ 589382 h 714741"/>
              <a:gd name="connsiteX34" fmla="*/ 27490 w 817630"/>
              <a:gd name="connsiteY34" fmla="*/ 54980 h 714741"/>
              <a:gd name="connsiteX35" fmla="*/ 371113 w 817630"/>
              <a:gd name="connsiteY35" fmla="*/ 233664 h 714741"/>
              <a:gd name="connsiteX36" fmla="*/ 371113 w 817630"/>
              <a:gd name="connsiteY36" fmla="*/ 255518 h 714741"/>
              <a:gd name="connsiteX37" fmla="*/ 336201 w 817630"/>
              <a:gd name="connsiteY37" fmla="*/ 290293 h 714741"/>
              <a:gd name="connsiteX38" fmla="*/ 329879 w 817630"/>
              <a:gd name="connsiteY38" fmla="*/ 295516 h 714741"/>
              <a:gd name="connsiteX39" fmla="*/ 329879 w 817630"/>
              <a:gd name="connsiteY39" fmla="*/ 233664 h 714741"/>
              <a:gd name="connsiteX40" fmla="*/ 302389 w 817630"/>
              <a:gd name="connsiteY40" fmla="*/ 233664 h 714741"/>
              <a:gd name="connsiteX41" fmla="*/ 302389 w 817630"/>
              <a:gd name="connsiteY41" fmla="*/ 302388 h 714741"/>
              <a:gd name="connsiteX42" fmla="*/ 261154 w 817630"/>
              <a:gd name="connsiteY42" fmla="*/ 302388 h 714741"/>
              <a:gd name="connsiteX43" fmla="*/ 261154 w 817630"/>
              <a:gd name="connsiteY43" fmla="*/ 233664 h 714741"/>
              <a:gd name="connsiteX44" fmla="*/ 233664 w 817630"/>
              <a:gd name="connsiteY44" fmla="*/ 233664 h 714741"/>
              <a:gd name="connsiteX45" fmla="*/ 233664 w 817630"/>
              <a:gd name="connsiteY45" fmla="*/ 302388 h 714741"/>
              <a:gd name="connsiteX46" fmla="*/ 192429 w 817630"/>
              <a:gd name="connsiteY46" fmla="*/ 302388 h 714741"/>
              <a:gd name="connsiteX47" fmla="*/ 192429 w 817630"/>
              <a:gd name="connsiteY47" fmla="*/ 233664 h 714741"/>
              <a:gd name="connsiteX48" fmla="*/ 164939 w 817630"/>
              <a:gd name="connsiteY48" fmla="*/ 233664 h 714741"/>
              <a:gd name="connsiteX49" fmla="*/ 164939 w 817630"/>
              <a:gd name="connsiteY49" fmla="*/ 302388 h 714741"/>
              <a:gd name="connsiteX50" fmla="*/ 142123 w 817630"/>
              <a:gd name="connsiteY50" fmla="*/ 302388 h 714741"/>
              <a:gd name="connsiteX51" fmla="*/ 109960 w 817630"/>
              <a:gd name="connsiteY51" fmla="*/ 312972 h 714741"/>
              <a:gd name="connsiteX52" fmla="*/ 109960 w 817630"/>
              <a:gd name="connsiteY52" fmla="*/ 178684 h 714741"/>
              <a:gd name="connsiteX53" fmla="*/ 618522 w 817630"/>
              <a:gd name="connsiteY53" fmla="*/ 178684 h 714741"/>
              <a:gd name="connsiteX54" fmla="*/ 618522 w 817630"/>
              <a:gd name="connsiteY54" fmla="*/ 233664 h 714741"/>
              <a:gd name="connsiteX55" fmla="*/ 421420 w 817630"/>
              <a:gd name="connsiteY55" fmla="*/ 233664 h 714741"/>
              <a:gd name="connsiteX56" fmla="*/ 398603 w 817630"/>
              <a:gd name="connsiteY56" fmla="*/ 237787 h 714741"/>
              <a:gd name="connsiteX57" fmla="*/ 398603 w 817630"/>
              <a:gd name="connsiteY57" fmla="*/ 233664 h 714741"/>
              <a:gd name="connsiteX58" fmla="*/ 371113 w 817630"/>
              <a:gd name="connsiteY58" fmla="*/ 233664 h 714741"/>
              <a:gd name="connsiteX59" fmla="*/ 788959 w 817630"/>
              <a:gd name="connsiteY59" fmla="*/ 278197 h 714741"/>
              <a:gd name="connsiteX60" fmla="*/ 690133 w 817630"/>
              <a:gd name="connsiteY60" fmla="*/ 687246 h 714741"/>
              <a:gd name="connsiteX61" fmla="*/ 31339 w 817630"/>
              <a:gd name="connsiteY61" fmla="*/ 687246 h 714741"/>
              <a:gd name="connsiteX62" fmla="*/ 115458 w 817630"/>
              <a:gd name="connsiteY62" fmla="*/ 350770 h 714741"/>
              <a:gd name="connsiteX63" fmla="*/ 142123 w 817630"/>
              <a:gd name="connsiteY63" fmla="*/ 329878 h 714741"/>
              <a:gd name="connsiteX64" fmla="*/ 307062 w 817630"/>
              <a:gd name="connsiteY64" fmla="*/ 329878 h 714741"/>
              <a:gd name="connsiteX65" fmla="*/ 355719 w 817630"/>
              <a:gd name="connsiteY65" fmla="*/ 309811 h 714741"/>
              <a:gd name="connsiteX66" fmla="*/ 392280 w 817630"/>
              <a:gd name="connsiteY66" fmla="*/ 273249 h 714741"/>
              <a:gd name="connsiteX67" fmla="*/ 421420 w 817630"/>
              <a:gd name="connsiteY67" fmla="*/ 261154 h 714741"/>
              <a:gd name="connsiteX68" fmla="*/ 776039 w 817630"/>
              <a:gd name="connsiteY68" fmla="*/ 261154 h 714741"/>
              <a:gd name="connsiteX69" fmla="*/ 786760 w 817630"/>
              <a:gd name="connsiteY69" fmla="*/ 266377 h 714741"/>
              <a:gd name="connsiteX70" fmla="*/ 786347 w 817630"/>
              <a:gd name="connsiteY70" fmla="*/ 266377 h 714741"/>
              <a:gd name="connsiteX71" fmla="*/ 788959 w 817630"/>
              <a:gd name="connsiteY71" fmla="*/ 278197 h 71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17630" h="714741">
                <a:moveTo>
                  <a:pt x="808889" y="249470"/>
                </a:moveTo>
                <a:cubicBezTo>
                  <a:pt x="800989" y="239385"/>
                  <a:pt x="788849" y="233543"/>
                  <a:pt x="776039" y="233664"/>
                </a:cubicBezTo>
                <a:lnTo>
                  <a:pt x="728481" y="233664"/>
                </a:lnTo>
                <a:lnTo>
                  <a:pt x="728481" y="123704"/>
                </a:lnTo>
                <a:cubicBezTo>
                  <a:pt x="728481" y="93340"/>
                  <a:pt x="703866" y="68725"/>
                  <a:pt x="673502" y="68725"/>
                </a:cubicBezTo>
                <a:lnTo>
                  <a:pt x="333177" y="68725"/>
                </a:lnTo>
                <a:cubicBezTo>
                  <a:pt x="325898" y="68694"/>
                  <a:pt x="318929" y="65778"/>
                  <a:pt x="313797" y="60615"/>
                </a:cubicBezTo>
                <a:lnTo>
                  <a:pt x="269263" y="16082"/>
                </a:lnTo>
                <a:cubicBezTo>
                  <a:pt x="258893" y="5848"/>
                  <a:pt x="244933" y="77"/>
                  <a:pt x="230365" y="0"/>
                </a:cubicBezTo>
                <a:lnTo>
                  <a:pt x="54980" y="0"/>
                </a:lnTo>
                <a:cubicBezTo>
                  <a:pt x="24616" y="0"/>
                  <a:pt x="0" y="24615"/>
                  <a:pt x="0" y="54980"/>
                </a:cubicBezTo>
                <a:lnTo>
                  <a:pt x="0" y="700991"/>
                </a:lnTo>
                <a:cubicBezTo>
                  <a:pt x="-20" y="704075"/>
                  <a:pt x="995" y="707077"/>
                  <a:pt x="2887" y="709513"/>
                </a:cubicBezTo>
                <a:cubicBezTo>
                  <a:pt x="5510" y="712832"/>
                  <a:pt x="9515" y="714758"/>
                  <a:pt x="13745" y="714736"/>
                </a:cubicBezTo>
                <a:lnTo>
                  <a:pt x="700991" y="714736"/>
                </a:lnTo>
                <a:cubicBezTo>
                  <a:pt x="707462" y="714925"/>
                  <a:pt x="713185" y="710573"/>
                  <a:pt x="714736" y="704290"/>
                </a:cubicBezTo>
                <a:lnTo>
                  <a:pt x="816449" y="284657"/>
                </a:lnTo>
                <a:cubicBezTo>
                  <a:pt x="819450" y="272390"/>
                  <a:pt x="816665" y="259423"/>
                  <a:pt x="808889" y="249470"/>
                </a:cubicBezTo>
                <a:close/>
                <a:moveTo>
                  <a:pt x="27490" y="54980"/>
                </a:moveTo>
                <a:cubicBezTo>
                  <a:pt x="27490" y="39797"/>
                  <a:pt x="39797" y="27490"/>
                  <a:pt x="54980" y="27490"/>
                </a:cubicBezTo>
                <a:lnTo>
                  <a:pt x="230365" y="27490"/>
                </a:lnTo>
                <a:cubicBezTo>
                  <a:pt x="237645" y="27521"/>
                  <a:pt x="244614" y="30436"/>
                  <a:pt x="249746" y="35599"/>
                </a:cubicBezTo>
                <a:lnTo>
                  <a:pt x="294279" y="80133"/>
                </a:lnTo>
                <a:cubicBezTo>
                  <a:pt x="304650" y="90366"/>
                  <a:pt x="318609" y="96137"/>
                  <a:pt x="333177" y="96214"/>
                </a:cubicBezTo>
                <a:lnTo>
                  <a:pt x="673502" y="96214"/>
                </a:lnTo>
                <a:cubicBezTo>
                  <a:pt x="688685" y="96214"/>
                  <a:pt x="700991" y="108521"/>
                  <a:pt x="700991" y="123704"/>
                </a:cubicBezTo>
                <a:lnTo>
                  <a:pt x="700991" y="233664"/>
                </a:lnTo>
                <a:lnTo>
                  <a:pt x="646012" y="233664"/>
                </a:lnTo>
                <a:lnTo>
                  <a:pt x="646012" y="164939"/>
                </a:lnTo>
                <a:cubicBezTo>
                  <a:pt x="646012" y="157348"/>
                  <a:pt x="639857" y="151194"/>
                  <a:pt x="632267" y="151194"/>
                </a:cubicBezTo>
                <a:lnTo>
                  <a:pt x="96215" y="151194"/>
                </a:lnTo>
                <a:cubicBezTo>
                  <a:pt x="88624" y="151194"/>
                  <a:pt x="82470" y="157348"/>
                  <a:pt x="82470" y="164939"/>
                </a:cubicBezTo>
                <a:lnTo>
                  <a:pt x="82470" y="369464"/>
                </a:lnTo>
                <a:lnTo>
                  <a:pt x="27490" y="589382"/>
                </a:lnTo>
                <a:lnTo>
                  <a:pt x="27490" y="54980"/>
                </a:lnTo>
                <a:close/>
                <a:moveTo>
                  <a:pt x="371113" y="233664"/>
                </a:moveTo>
                <a:lnTo>
                  <a:pt x="371113" y="255518"/>
                </a:lnTo>
                <a:lnTo>
                  <a:pt x="336201" y="290293"/>
                </a:lnTo>
                <a:cubicBezTo>
                  <a:pt x="334320" y="292291"/>
                  <a:pt x="332196" y="294045"/>
                  <a:pt x="329879" y="295516"/>
                </a:cubicBezTo>
                <a:lnTo>
                  <a:pt x="329879" y="233664"/>
                </a:lnTo>
                <a:lnTo>
                  <a:pt x="302389" y="233664"/>
                </a:lnTo>
                <a:lnTo>
                  <a:pt x="302389" y="302388"/>
                </a:lnTo>
                <a:lnTo>
                  <a:pt x="261154" y="302388"/>
                </a:lnTo>
                <a:lnTo>
                  <a:pt x="261154" y="233664"/>
                </a:lnTo>
                <a:lnTo>
                  <a:pt x="233664" y="233664"/>
                </a:lnTo>
                <a:lnTo>
                  <a:pt x="233664" y="302388"/>
                </a:lnTo>
                <a:lnTo>
                  <a:pt x="192429" y="302388"/>
                </a:lnTo>
                <a:lnTo>
                  <a:pt x="192429" y="233664"/>
                </a:lnTo>
                <a:lnTo>
                  <a:pt x="164939" y="233664"/>
                </a:lnTo>
                <a:lnTo>
                  <a:pt x="164939" y="302388"/>
                </a:lnTo>
                <a:lnTo>
                  <a:pt x="142123" y="302388"/>
                </a:lnTo>
                <a:cubicBezTo>
                  <a:pt x="130555" y="302445"/>
                  <a:pt x="119301" y="306148"/>
                  <a:pt x="109960" y="312972"/>
                </a:cubicBezTo>
                <a:lnTo>
                  <a:pt x="109960" y="178684"/>
                </a:lnTo>
                <a:lnTo>
                  <a:pt x="618522" y="178684"/>
                </a:lnTo>
                <a:lnTo>
                  <a:pt x="618522" y="233664"/>
                </a:lnTo>
                <a:lnTo>
                  <a:pt x="421420" y="233664"/>
                </a:lnTo>
                <a:cubicBezTo>
                  <a:pt x="413633" y="233703"/>
                  <a:pt x="405912" y="235098"/>
                  <a:pt x="398603" y="237787"/>
                </a:cubicBezTo>
                <a:lnTo>
                  <a:pt x="398603" y="233664"/>
                </a:lnTo>
                <a:lnTo>
                  <a:pt x="371113" y="233664"/>
                </a:lnTo>
                <a:close/>
                <a:moveTo>
                  <a:pt x="788959" y="278197"/>
                </a:moveTo>
                <a:lnTo>
                  <a:pt x="690133" y="687246"/>
                </a:lnTo>
                <a:lnTo>
                  <a:pt x="31339" y="687246"/>
                </a:lnTo>
                <a:lnTo>
                  <a:pt x="115458" y="350770"/>
                </a:lnTo>
                <a:cubicBezTo>
                  <a:pt x="118490" y="338507"/>
                  <a:pt x="129490" y="329889"/>
                  <a:pt x="142123" y="329878"/>
                </a:cubicBezTo>
                <a:lnTo>
                  <a:pt x="307062" y="329878"/>
                </a:lnTo>
                <a:cubicBezTo>
                  <a:pt x="325301" y="329911"/>
                  <a:pt x="342806" y="322691"/>
                  <a:pt x="355719" y="309811"/>
                </a:cubicBezTo>
                <a:lnTo>
                  <a:pt x="392280" y="273249"/>
                </a:lnTo>
                <a:cubicBezTo>
                  <a:pt x="400007" y="265514"/>
                  <a:pt x="410487" y="261164"/>
                  <a:pt x="421420" y="261154"/>
                </a:cubicBezTo>
                <a:lnTo>
                  <a:pt x="776039" y="261154"/>
                </a:lnTo>
                <a:cubicBezTo>
                  <a:pt x="780221" y="261172"/>
                  <a:pt x="784167" y="263095"/>
                  <a:pt x="786760" y="266377"/>
                </a:cubicBezTo>
                <a:lnTo>
                  <a:pt x="786347" y="266377"/>
                </a:lnTo>
                <a:cubicBezTo>
                  <a:pt x="789000" y="269701"/>
                  <a:pt x="789964" y="274065"/>
                  <a:pt x="788959" y="278197"/>
                </a:cubicBezTo>
                <a:close/>
              </a:path>
            </a:pathLst>
          </a:custGeom>
          <a:gradFill>
            <a:gsLst>
              <a:gs pos="29000">
                <a:schemeClr val="accent2"/>
              </a:gs>
              <a:gs pos="51000">
                <a:schemeClr val="accent1"/>
              </a:gs>
              <a:gs pos="89000">
                <a:schemeClr val="accent1"/>
              </a:gs>
            </a:gsLst>
            <a:lin ang="2700000" scaled="1"/>
          </a:gradFill>
          <a:ln w="170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5210E58D-A4E1-44B9-9515-9F14E2135389}"/>
              </a:ext>
            </a:extLst>
          </p:cNvPr>
          <p:cNvSpPr txBox="1"/>
          <p:nvPr/>
        </p:nvSpPr>
        <p:spPr>
          <a:xfrm>
            <a:off x="8338391" y="1439669"/>
            <a:ext cx="91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gradFill flip="none" rotWithShape="1">
                  <a:gsLst>
                    <a:gs pos="29000">
                      <a:schemeClr val="accent2"/>
                    </a:gs>
                    <a:gs pos="51000">
                      <a:schemeClr val="accent1"/>
                    </a:gs>
                    <a:gs pos="89000">
                      <a:schemeClr val="accent1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小标题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C7722C5-332A-404B-80FD-1175A5171067}"/>
              </a:ext>
            </a:extLst>
          </p:cNvPr>
          <p:cNvSpPr txBox="1"/>
          <p:nvPr/>
        </p:nvSpPr>
        <p:spPr>
          <a:xfrm>
            <a:off x="8324512" y="1789768"/>
            <a:ext cx="13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可以把中间的文字换成图片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0ACCF40E-E884-4734-9516-9C012B8380E0}"/>
              </a:ext>
            </a:extLst>
          </p:cNvPr>
          <p:cNvSpPr txBox="1"/>
          <p:nvPr/>
        </p:nvSpPr>
        <p:spPr>
          <a:xfrm>
            <a:off x="8805955" y="2992485"/>
            <a:ext cx="92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gradFill flip="none" rotWithShape="1">
                  <a:gsLst>
                    <a:gs pos="29000">
                      <a:schemeClr val="accent2"/>
                    </a:gs>
                    <a:gs pos="51000">
                      <a:schemeClr val="accent1"/>
                    </a:gs>
                    <a:gs pos="89000">
                      <a:schemeClr val="accent1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小标题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380B47A7-3A9F-4E57-BC5B-6D9164FEF10F}"/>
              </a:ext>
            </a:extLst>
          </p:cNvPr>
          <p:cNvSpPr txBox="1"/>
          <p:nvPr/>
        </p:nvSpPr>
        <p:spPr>
          <a:xfrm>
            <a:off x="8805954" y="3342584"/>
            <a:ext cx="150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您也可以删除两条排版为四段式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20A321C5-0091-496C-9DFF-0031AE396AC9}"/>
              </a:ext>
            </a:extLst>
          </p:cNvPr>
          <p:cNvSpPr txBox="1"/>
          <p:nvPr/>
        </p:nvSpPr>
        <p:spPr>
          <a:xfrm>
            <a:off x="8165581" y="4624513"/>
            <a:ext cx="92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gradFill flip="none" rotWithShape="1">
                  <a:gsLst>
                    <a:gs pos="29000">
                      <a:schemeClr val="accent2"/>
                    </a:gs>
                    <a:gs pos="51000">
                      <a:schemeClr val="accent1"/>
                    </a:gs>
                    <a:gs pos="89000">
                      <a:schemeClr val="accent1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小标题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1E08D149-6D26-4D50-BE23-F2ECAA75EA18}"/>
              </a:ext>
            </a:extLst>
          </p:cNvPr>
          <p:cNvSpPr txBox="1"/>
          <p:nvPr/>
        </p:nvSpPr>
        <p:spPr>
          <a:xfrm>
            <a:off x="8140371" y="4974612"/>
            <a:ext cx="1955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点击形状，右键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-“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设置形状格式”，选择图片填充即可插入图片</a:t>
            </a: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94F4D219-3A61-4670-BA3B-7741E774A608}"/>
              </a:ext>
            </a:extLst>
          </p:cNvPr>
          <p:cNvGrpSpPr/>
          <p:nvPr/>
        </p:nvGrpSpPr>
        <p:grpSpPr>
          <a:xfrm>
            <a:off x="7717831" y="1689655"/>
            <a:ext cx="430192" cy="430192"/>
            <a:chOff x="4901453" y="780927"/>
            <a:chExt cx="1027056" cy="1027057"/>
          </a:xfrm>
          <a:gradFill flip="none" rotWithShape="1">
            <a:gsLst>
              <a:gs pos="29000">
                <a:schemeClr val="accent2"/>
              </a:gs>
              <a:gs pos="51000">
                <a:schemeClr val="accent1"/>
              </a:gs>
              <a:gs pos="89000">
                <a:schemeClr val="accent1"/>
              </a:gs>
            </a:gsLst>
            <a:lin ang="8100000" scaled="1"/>
            <a:tileRect/>
          </a:gradFill>
        </p:grpSpPr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F3ABF5AF-DE18-42B5-9095-BA819C85435E}"/>
                </a:ext>
              </a:extLst>
            </p:cNvPr>
            <p:cNvSpPr/>
            <p:nvPr/>
          </p:nvSpPr>
          <p:spPr>
            <a:xfrm>
              <a:off x="4965644" y="796974"/>
              <a:ext cx="898674" cy="994961"/>
            </a:xfrm>
            <a:custGeom>
              <a:avLst/>
              <a:gdLst>
                <a:gd name="connsiteX0" fmla="*/ 818435 w 898674"/>
                <a:gd name="connsiteY0" fmla="*/ 192573 h 994961"/>
                <a:gd name="connsiteX1" fmla="*/ 738197 w 898674"/>
                <a:gd name="connsiteY1" fmla="*/ 192573 h 994961"/>
                <a:gd name="connsiteX2" fmla="*/ 738197 w 898674"/>
                <a:gd name="connsiteY2" fmla="*/ 80239 h 994961"/>
                <a:gd name="connsiteX3" fmla="*/ 657958 w 898674"/>
                <a:gd name="connsiteY3" fmla="*/ 0 h 994961"/>
                <a:gd name="connsiteX4" fmla="*/ 112334 w 898674"/>
                <a:gd name="connsiteY4" fmla="*/ 0 h 994961"/>
                <a:gd name="connsiteX5" fmla="*/ 32096 w 898674"/>
                <a:gd name="connsiteY5" fmla="*/ 80239 h 994961"/>
                <a:gd name="connsiteX6" fmla="*/ 32096 w 898674"/>
                <a:gd name="connsiteY6" fmla="*/ 160478 h 994961"/>
                <a:gd name="connsiteX7" fmla="*/ 160478 w 898674"/>
                <a:gd name="connsiteY7" fmla="*/ 160478 h 994961"/>
                <a:gd name="connsiteX8" fmla="*/ 160478 w 898674"/>
                <a:gd name="connsiteY8" fmla="*/ 192573 h 994961"/>
                <a:gd name="connsiteX9" fmla="*/ 80239 w 898674"/>
                <a:gd name="connsiteY9" fmla="*/ 192573 h 994961"/>
                <a:gd name="connsiteX10" fmla="*/ 0 w 898674"/>
                <a:gd name="connsiteY10" fmla="*/ 272812 h 994961"/>
                <a:gd name="connsiteX11" fmla="*/ 0 w 898674"/>
                <a:gd name="connsiteY11" fmla="*/ 754245 h 994961"/>
                <a:gd name="connsiteX12" fmla="*/ 80239 w 898674"/>
                <a:gd name="connsiteY12" fmla="*/ 834484 h 994961"/>
                <a:gd name="connsiteX13" fmla="*/ 311038 w 898674"/>
                <a:gd name="connsiteY13" fmla="*/ 834484 h 994961"/>
                <a:gd name="connsiteX14" fmla="*/ 278942 w 898674"/>
                <a:gd name="connsiteY14" fmla="*/ 898675 h 994961"/>
                <a:gd name="connsiteX15" fmla="*/ 224669 w 898674"/>
                <a:gd name="connsiteY15" fmla="*/ 898675 h 994961"/>
                <a:gd name="connsiteX16" fmla="*/ 176525 w 898674"/>
                <a:gd name="connsiteY16" fmla="*/ 946818 h 994961"/>
                <a:gd name="connsiteX17" fmla="*/ 224669 w 898674"/>
                <a:gd name="connsiteY17" fmla="*/ 994962 h 994961"/>
                <a:gd name="connsiteX18" fmla="*/ 674006 w 898674"/>
                <a:gd name="connsiteY18" fmla="*/ 994962 h 994961"/>
                <a:gd name="connsiteX19" fmla="*/ 722149 w 898674"/>
                <a:gd name="connsiteY19" fmla="*/ 946818 h 994961"/>
                <a:gd name="connsiteX20" fmla="*/ 674006 w 898674"/>
                <a:gd name="connsiteY20" fmla="*/ 898675 h 994961"/>
                <a:gd name="connsiteX21" fmla="*/ 619732 w 898674"/>
                <a:gd name="connsiteY21" fmla="*/ 898675 h 994961"/>
                <a:gd name="connsiteX22" fmla="*/ 587637 w 898674"/>
                <a:gd name="connsiteY22" fmla="*/ 834484 h 994961"/>
                <a:gd name="connsiteX23" fmla="*/ 657958 w 898674"/>
                <a:gd name="connsiteY23" fmla="*/ 834484 h 994961"/>
                <a:gd name="connsiteX24" fmla="*/ 754244 w 898674"/>
                <a:gd name="connsiteY24" fmla="*/ 834484 h 994961"/>
                <a:gd name="connsiteX25" fmla="*/ 818435 w 898674"/>
                <a:gd name="connsiteY25" fmla="*/ 834484 h 994961"/>
                <a:gd name="connsiteX26" fmla="*/ 898674 w 898674"/>
                <a:gd name="connsiteY26" fmla="*/ 754245 h 994961"/>
                <a:gd name="connsiteX27" fmla="*/ 898674 w 898674"/>
                <a:gd name="connsiteY27" fmla="*/ 272812 h 994961"/>
                <a:gd name="connsiteX28" fmla="*/ 818435 w 898674"/>
                <a:gd name="connsiteY28" fmla="*/ 192573 h 994961"/>
                <a:gd name="connsiteX29" fmla="*/ 706101 w 898674"/>
                <a:gd name="connsiteY29" fmla="*/ 630757 h 994961"/>
                <a:gd name="connsiteX30" fmla="*/ 706101 w 898674"/>
                <a:gd name="connsiteY30" fmla="*/ 674006 h 994961"/>
                <a:gd name="connsiteX31" fmla="*/ 662852 w 898674"/>
                <a:gd name="connsiteY31" fmla="*/ 674006 h 994961"/>
                <a:gd name="connsiteX32" fmla="*/ 706101 w 898674"/>
                <a:gd name="connsiteY32" fmla="*/ 630757 h 994961"/>
                <a:gd name="connsiteX33" fmla="*/ 561671 w 898674"/>
                <a:gd name="connsiteY33" fmla="*/ 674006 h 994961"/>
                <a:gd name="connsiteX34" fmla="*/ 417242 w 898674"/>
                <a:gd name="connsiteY34" fmla="*/ 529576 h 994961"/>
                <a:gd name="connsiteX35" fmla="*/ 561671 w 898674"/>
                <a:gd name="connsiteY35" fmla="*/ 385146 h 994961"/>
                <a:gd name="connsiteX36" fmla="*/ 706101 w 898674"/>
                <a:gd name="connsiteY36" fmla="*/ 529576 h 994961"/>
                <a:gd name="connsiteX37" fmla="*/ 561671 w 898674"/>
                <a:gd name="connsiteY37" fmla="*/ 674006 h 994961"/>
                <a:gd name="connsiteX38" fmla="*/ 738197 w 898674"/>
                <a:gd name="connsiteY38" fmla="*/ 288860 h 994961"/>
                <a:gd name="connsiteX39" fmla="*/ 802388 w 898674"/>
                <a:gd name="connsiteY39" fmla="*/ 288860 h 994961"/>
                <a:gd name="connsiteX40" fmla="*/ 802388 w 898674"/>
                <a:gd name="connsiteY40" fmla="*/ 674006 h 994961"/>
                <a:gd name="connsiteX41" fmla="*/ 738197 w 898674"/>
                <a:gd name="connsiteY41" fmla="*/ 674006 h 994961"/>
                <a:gd name="connsiteX42" fmla="*/ 706101 w 898674"/>
                <a:gd name="connsiteY42" fmla="*/ 80239 h 994961"/>
                <a:gd name="connsiteX43" fmla="*/ 706101 w 898674"/>
                <a:gd name="connsiteY43" fmla="*/ 428395 h 994961"/>
                <a:gd name="connsiteX44" fmla="*/ 561671 w 898674"/>
                <a:gd name="connsiteY44" fmla="*/ 353051 h 994961"/>
                <a:gd name="connsiteX45" fmla="*/ 385146 w 898674"/>
                <a:gd name="connsiteY45" fmla="*/ 529576 h 994961"/>
                <a:gd name="connsiteX46" fmla="*/ 460490 w 898674"/>
                <a:gd name="connsiteY46" fmla="*/ 674006 h 994961"/>
                <a:gd name="connsiteX47" fmla="*/ 192573 w 898674"/>
                <a:gd name="connsiteY47" fmla="*/ 674006 h 994961"/>
                <a:gd name="connsiteX48" fmla="*/ 192573 w 898674"/>
                <a:gd name="connsiteY48" fmla="*/ 80239 h 994961"/>
                <a:gd name="connsiteX49" fmla="*/ 176108 w 898674"/>
                <a:gd name="connsiteY49" fmla="*/ 32096 h 994961"/>
                <a:gd name="connsiteX50" fmla="*/ 657958 w 898674"/>
                <a:gd name="connsiteY50" fmla="*/ 32096 h 994961"/>
                <a:gd name="connsiteX51" fmla="*/ 706101 w 898674"/>
                <a:gd name="connsiteY51" fmla="*/ 80239 h 994961"/>
                <a:gd name="connsiteX52" fmla="*/ 160478 w 898674"/>
                <a:gd name="connsiteY52" fmla="*/ 674006 h 994961"/>
                <a:gd name="connsiteX53" fmla="*/ 96287 w 898674"/>
                <a:gd name="connsiteY53" fmla="*/ 674006 h 994961"/>
                <a:gd name="connsiteX54" fmla="*/ 96287 w 898674"/>
                <a:gd name="connsiteY54" fmla="*/ 288860 h 994961"/>
                <a:gd name="connsiteX55" fmla="*/ 160478 w 898674"/>
                <a:gd name="connsiteY55" fmla="*/ 288860 h 994961"/>
                <a:gd name="connsiteX56" fmla="*/ 64191 w 898674"/>
                <a:gd name="connsiteY56" fmla="*/ 128382 h 994961"/>
                <a:gd name="connsiteX57" fmla="*/ 64191 w 898674"/>
                <a:gd name="connsiteY57" fmla="*/ 80239 h 994961"/>
                <a:gd name="connsiteX58" fmla="*/ 112334 w 898674"/>
                <a:gd name="connsiteY58" fmla="*/ 32096 h 994961"/>
                <a:gd name="connsiteX59" fmla="*/ 160478 w 898674"/>
                <a:gd name="connsiteY59" fmla="*/ 80239 h 994961"/>
                <a:gd name="connsiteX60" fmla="*/ 160478 w 898674"/>
                <a:gd name="connsiteY60" fmla="*/ 128382 h 994961"/>
                <a:gd name="connsiteX61" fmla="*/ 690053 w 898674"/>
                <a:gd name="connsiteY61" fmla="*/ 946818 h 994961"/>
                <a:gd name="connsiteX62" fmla="*/ 674006 w 898674"/>
                <a:gd name="connsiteY62" fmla="*/ 962866 h 994961"/>
                <a:gd name="connsiteX63" fmla="*/ 224669 w 898674"/>
                <a:gd name="connsiteY63" fmla="*/ 962866 h 994961"/>
                <a:gd name="connsiteX64" fmla="*/ 208621 w 898674"/>
                <a:gd name="connsiteY64" fmla="*/ 946818 h 994961"/>
                <a:gd name="connsiteX65" fmla="*/ 224669 w 898674"/>
                <a:gd name="connsiteY65" fmla="*/ 930770 h 994961"/>
                <a:gd name="connsiteX66" fmla="*/ 674006 w 898674"/>
                <a:gd name="connsiteY66" fmla="*/ 930770 h 994961"/>
                <a:gd name="connsiteX67" fmla="*/ 690053 w 898674"/>
                <a:gd name="connsiteY67" fmla="*/ 946818 h 994961"/>
                <a:gd name="connsiteX68" fmla="*/ 583849 w 898674"/>
                <a:gd name="connsiteY68" fmla="*/ 898675 h 994961"/>
                <a:gd name="connsiteX69" fmla="*/ 314825 w 898674"/>
                <a:gd name="connsiteY69" fmla="*/ 898675 h 994961"/>
                <a:gd name="connsiteX70" fmla="*/ 346920 w 898674"/>
                <a:gd name="connsiteY70" fmla="*/ 834484 h 994961"/>
                <a:gd name="connsiteX71" fmla="*/ 551754 w 898674"/>
                <a:gd name="connsiteY71" fmla="*/ 834484 h 994961"/>
                <a:gd name="connsiteX72" fmla="*/ 657958 w 898674"/>
                <a:gd name="connsiteY72" fmla="*/ 802388 h 994961"/>
                <a:gd name="connsiteX73" fmla="*/ 641910 w 898674"/>
                <a:gd name="connsiteY73" fmla="*/ 786341 h 994961"/>
                <a:gd name="connsiteX74" fmla="*/ 657958 w 898674"/>
                <a:gd name="connsiteY74" fmla="*/ 770293 h 994961"/>
                <a:gd name="connsiteX75" fmla="*/ 754244 w 898674"/>
                <a:gd name="connsiteY75" fmla="*/ 770293 h 994961"/>
                <a:gd name="connsiteX76" fmla="*/ 770292 w 898674"/>
                <a:gd name="connsiteY76" fmla="*/ 786341 h 994961"/>
                <a:gd name="connsiteX77" fmla="*/ 754244 w 898674"/>
                <a:gd name="connsiteY77" fmla="*/ 802388 h 994961"/>
                <a:gd name="connsiteX78" fmla="*/ 866579 w 898674"/>
                <a:gd name="connsiteY78" fmla="*/ 754245 h 994961"/>
                <a:gd name="connsiteX79" fmla="*/ 818435 w 898674"/>
                <a:gd name="connsiteY79" fmla="*/ 802388 h 994961"/>
                <a:gd name="connsiteX80" fmla="*/ 799435 w 898674"/>
                <a:gd name="connsiteY80" fmla="*/ 802388 h 994961"/>
                <a:gd name="connsiteX81" fmla="*/ 802388 w 898674"/>
                <a:gd name="connsiteY81" fmla="*/ 786341 h 994961"/>
                <a:gd name="connsiteX82" fmla="*/ 754244 w 898674"/>
                <a:gd name="connsiteY82" fmla="*/ 738197 h 994961"/>
                <a:gd name="connsiteX83" fmla="*/ 657958 w 898674"/>
                <a:gd name="connsiteY83" fmla="*/ 738197 h 994961"/>
                <a:gd name="connsiteX84" fmla="*/ 609815 w 898674"/>
                <a:gd name="connsiteY84" fmla="*/ 786341 h 994961"/>
                <a:gd name="connsiteX85" fmla="*/ 612767 w 898674"/>
                <a:gd name="connsiteY85" fmla="*/ 802388 h 994961"/>
                <a:gd name="connsiteX86" fmla="*/ 80239 w 898674"/>
                <a:gd name="connsiteY86" fmla="*/ 802388 h 994961"/>
                <a:gd name="connsiteX87" fmla="*/ 32096 w 898674"/>
                <a:gd name="connsiteY87" fmla="*/ 754245 h 994961"/>
                <a:gd name="connsiteX88" fmla="*/ 32096 w 898674"/>
                <a:gd name="connsiteY88" fmla="*/ 272812 h 994961"/>
                <a:gd name="connsiteX89" fmla="*/ 80239 w 898674"/>
                <a:gd name="connsiteY89" fmla="*/ 224669 h 994961"/>
                <a:gd name="connsiteX90" fmla="*/ 160478 w 898674"/>
                <a:gd name="connsiteY90" fmla="*/ 224669 h 994961"/>
                <a:gd name="connsiteX91" fmla="*/ 160478 w 898674"/>
                <a:gd name="connsiteY91" fmla="*/ 256764 h 994961"/>
                <a:gd name="connsiteX92" fmla="*/ 96287 w 898674"/>
                <a:gd name="connsiteY92" fmla="*/ 256764 h 994961"/>
                <a:gd name="connsiteX93" fmla="*/ 64191 w 898674"/>
                <a:gd name="connsiteY93" fmla="*/ 288860 h 994961"/>
                <a:gd name="connsiteX94" fmla="*/ 64191 w 898674"/>
                <a:gd name="connsiteY94" fmla="*/ 674006 h 994961"/>
                <a:gd name="connsiteX95" fmla="*/ 96287 w 898674"/>
                <a:gd name="connsiteY95" fmla="*/ 706102 h 994961"/>
                <a:gd name="connsiteX96" fmla="*/ 802388 w 898674"/>
                <a:gd name="connsiteY96" fmla="*/ 706102 h 994961"/>
                <a:gd name="connsiteX97" fmla="*/ 834483 w 898674"/>
                <a:gd name="connsiteY97" fmla="*/ 674006 h 994961"/>
                <a:gd name="connsiteX98" fmla="*/ 834483 w 898674"/>
                <a:gd name="connsiteY98" fmla="*/ 288860 h 994961"/>
                <a:gd name="connsiteX99" fmla="*/ 802388 w 898674"/>
                <a:gd name="connsiteY99" fmla="*/ 256764 h 994961"/>
                <a:gd name="connsiteX100" fmla="*/ 738197 w 898674"/>
                <a:gd name="connsiteY100" fmla="*/ 256764 h 994961"/>
                <a:gd name="connsiteX101" fmla="*/ 738197 w 898674"/>
                <a:gd name="connsiteY101" fmla="*/ 224669 h 994961"/>
                <a:gd name="connsiteX102" fmla="*/ 818435 w 898674"/>
                <a:gd name="connsiteY102" fmla="*/ 224669 h 994961"/>
                <a:gd name="connsiteX103" fmla="*/ 866579 w 898674"/>
                <a:gd name="connsiteY103" fmla="*/ 272812 h 99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898674" h="994961">
                  <a:moveTo>
                    <a:pt x="818435" y="192573"/>
                  </a:moveTo>
                  <a:lnTo>
                    <a:pt x="738197" y="192573"/>
                  </a:lnTo>
                  <a:lnTo>
                    <a:pt x="738197" y="80239"/>
                  </a:lnTo>
                  <a:cubicBezTo>
                    <a:pt x="738197" y="35995"/>
                    <a:pt x="702201" y="0"/>
                    <a:pt x="657958" y="0"/>
                  </a:cubicBezTo>
                  <a:lnTo>
                    <a:pt x="112334" y="0"/>
                  </a:lnTo>
                  <a:cubicBezTo>
                    <a:pt x="68091" y="0"/>
                    <a:pt x="32096" y="35995"/>
                    <a:pt x="32096" y="80239"/>
                  </a:cubicBezTo>
                  <a:lnTo>
                    <a:pt x="32096" y="160478"/>
                  </a:lnTo>
                  <a:lnTo>
                    <a:pt x="160478" y="160478"/>
                  </a:lnTo>
                  <a:lnTo>
                    <a:pt x="160478" y="192573"/>
                  </a:lnTo>
                  <a:lnTo>
                    <a:pt x="80239" y="192573"/>
                  </a:lnTo>
                  <a:cubicBezTo>
                    <a:pt x="35995" y="192573"/>
                    <a:pt x="0" y="228568"/>
                    <a:pt x="0" y="272812"/>
                  </a:cubicBezTo>
                  <a:lnTo>
                    <a:pt x="0" y="754245"/>
                  </a:lnTo>
                  <a:cubicBezTo>
                    <a:pt x="0" y="798489"/>
                    <a:pt x="35995" y="834484"/>
                    <a:pt x="80239" y="834484"/>
                  </a:cubicBezTo>
                  <a:lnTo>
                    <a:pt x="311038" y="834484"/>
                  </a:lnTo>
                  <a:lnTo>
                    <a:pt x="278942" y="898675"/>
                  </a:lnTo>
                  <a:lnTo>
                    <a:pt x="224669" y="898675"/>
                  </a:lnTo>
                  <a:cubicBezTo>
                    <a:pt x="198126" y="898675"/>
                    <a:pt x="176525" y="920275"/>
                    <a:pt x="176525" y="946818"/>
                  </a:cubicBezTo>
                  <a:cubicBezTo>
                    <a:pt x="176525" y="973361"/>
                    <a:pt x="198126" y="994962"/>
                    <a:pt x="224669" y="994962"/>
                  </a:cubicBezTo>
                  <a:lnTo>
                    <a:pt x="674006" y="994962"/>
                  </a:lnTo>
                  <a:cubicBezTo>
                    <a:pt x="700548" y="994962"/>
                    <a:pt x="722149" y="973361"/>
                    <a:pt x="722149" y="946818"/>
                  </a:cubicBezTo>
                  <a:cubicBezTo>
                    <a:pt x="722149" y="920275"/>
                    <a:pt x="700548" y="898675"/>
                    <a:pt x="674006" y="898675"/>
                  </a:cubicBezTo>
                  <a:lnTo>
                    <a:pt x="619732" y="898675"/>
                  </a:lnTo>
                  <a:lnTo>
                    <a:pt x="587637" y="834484"/>
                  </a:lnTo>
                  <a:lnTo>
                    <a:pt x="657958" y="834484"/>
                  </a:lnTo>
                  <a:lnTo>
                    <a:pt x="754244" y="834484"/>
                  </a:lnTo>
                  <a:lnTo>
                    <a:pt x="818435" y="834484"/>
                  </a:lnTo>
                  <a:cubicBezTo>
                    <a:pt x="862679" y="834484"/>
                    <a:pt x="898674" y="798489"/>
                    <a:pt x="898674" y="754245"/>
                  </a:cubicBezTo>
                  <a:lnTo>
                    <a:pt x="898674" y="272812"/>
                  </a:lnTo>
                  <a:cubicBezTo>
                    <a:pt x="898674" y="228568"/>
                    <a:pt x="862679" y="192573"/>
                    <a:pt x="818435" y="192573"/>
                  </a:cubicBezTo>
                  <a:close/>
                  <a:moveTo>
                    <a:pt x="706101" y="630757"/>
                  </a:moveTo>
                  <a:lnTo>
                    <a:pt x="706101" y="674006"/>
                  </a:lnTo>
                  <a:lnTo>
                    <a:pt x="662852" y="674006"/>
                  </a:lnTo>
                  <a:cubicBezTo>
                    <a:pt x="679654" y="662195"/>
                    <a:pt x="694290" y="647559"/>
                    <a:pt x="706101" y="630757"/>
                  </a:cubicBezTo>
                  <a:close/>
                  <a:moveTo>
                    <a:pt x="561671" y="674006"/>
                  </a:moveTo>
                  <a:cubicBezTo>
                    <a:pt x="482042" y="674006"/>
                    <a:pt x="417242" y="609205"/>
                    <a:pt x="417242" y="529576"/>
                  </a:cubicBezTo>
                  <a:cubicBezTo>
                    <a:pt x="417242" y="449947"/>
                    <a:pt x="482042" y="385146"/>
                    <a:pt x="561671" y="385146"/>
                  </a:cubicBezTo>
                  <a:cubicBezTo>
                    <a:pt x="641300" y="385146"/>
                    <a:pt x="706101" y="449947"/>
                    <a:pt x="706101" y="529576"/>
                  </a:cubicBezTo>
                  <a:cubicBezTo>
                    <a:pt x="706101" y="609205"/>
                    <a:pt x="641300" y="674006"/>
                    <a:pt x="561671" y="674006"/>
                  </a:cubicBezTo>
                  <a:close/>
                  <a:moveTo>
                    <a:pt x="738197" y="288860"/>
                  </a:moveTo>
                  <a:lnTo>
                    <a:pt x="802388" y="288860"/>
                  </a:lnTo>
                  <a:lnTo>
                    <a:pt x="802388" y="674006"/>
                  </a:lnTo>
                  <a:lnTo>
                    <a:pt x="738197" y="674006"/>
                  </a:lnTo>
                  <a:close/>
                  <a:moveTo>
                    <a:pt x="706101" y="80239"/>
                  </a:moveTo>
                  <a:lnTo>
                    <a:pt x="706101" y="428395"/>
                  </a:lnTo>
                  <a:cubicBezTo>
                    <a:pt x="674134" y="382916"/>
                    <a:pt x="621369" y="353051"/>
                    <a:pt x="561671" y="353051"/>
                  </a:cubicBezTo>
                  <a:cubicBezTo>
                    <a:pt x="464342" y="353051"/>
                    <a:pt x="385146" y="432247"/>
                    <a:pt x="385146" y="529576"/>
                  </a:cubicBezTo>
                  <a:cubicBezTo>
                    <a:pt x="385146" y="589274"/>
                    <a:pt x="415011" y="642039"/>
                    <a:pt x="460490" y="674006"/>
                  </a:cubicBezTo>
                  <a:lnTo>
                    <a:pt x="192573" y="674006"/>
                  </a:lnTo>
                  <a:lnTo>
                    <a:pt x="192573" y="80239"/>
                  </a:lnTo>
                  <a:cubicBezTo>
                    <a:pt x="192573" y="62105"/>
                    <a:pt x="186298" y="45544"/>
                    <a:pt x="176108" y="32096"/>
                  </a:cubicBezTo>
                  <a:lnTo>
                    <a:pt x="657958" y="32096"/>
                  </a:lnTo>
                  <a:cubicBezTo>
                    <a:pt x="684501" y="32096"/>
                    <a:pt x="706101" y="53696"/>
                    <a:pt x="706101" y="80239"/>
                  </a:cubicBezTo>
                  <a:close/>
                  <a:moveTo>
                    <a:pt x="160478" y="674006"/>
                  </a:moveTo>
                  <a:lnTo>
                    <a:pt x="96287" y="674006"/>
                  </a:lnTo>
                  <a:lnTo>
                    <a:pt x="96287" y="288860"/>
                  </a:lnTo>
                  <a:lnTo>
                    <a:pt x="160478" y="288860"/>
                  </a:lnTo>
                  <a:close/>
                  <a:moveTo>
                    <a:pt x="64191" y="128382"/>
                  </a:moveTo>
                  <a:lnTo>
                    <a:pt x="64191" y="80239"/>
                  </a:lnTo>
                  <a:cubicBezTo>
                    <a:pt x="64191" y="53696"/>
                    <a:pt x="85791" y="32096"/>
                    <a:pt x="112334" y="32096"/>
                  </a:cubicBezTo>
                  <a:cubicBezTo>
                    <a:pt x="138877" y="32096"/>
                    <a:pt x="160478" y="53696"/>
                    <a:pt x="160478" y="80239"/>
                  </a:cubicBezTo>
                  <a:lnTo>
                    <a:pt x="160478" y="128382"/>
                  </a:lnTo>
                  <a:close/>
                  <a:moveTo>
                    <a:pt x="690053" y="946818"/>
                  </a:moveTo>
                  <a:cubicBezTo>
                    <a:pt x="690053" y="955661"/>
                    <a:pt x="682848" y="962866"/>
                    <a:pt x="674006" y="962866"/>
                  </a:cubicBezTo>
                  <a:lnTo>
                    <a:pt x="224669" y="962866"/>
                  </a:lnTo>
                  <a:cubicBezTo>
                    <a:pt x="215826" y="962866"/>
                    <a:pt x="208621" y="955661"/>
                    <a:pt x="208621" y="946818"/>
                  </a:cubicBezTo>
                  <a:cubicBezTo>
                    <a:pt x="208621" y="937976"/>
                    <a:pt x="215826" y="930770"/>
                    <a:pt x="224669" y="930770"/>
                  </a:cubicBezTo>
                  <a:lnTo>
                    <a:pt x="674006" y="930770"/>
                  </a:lnTo>
                  <a:cubicBezTo>
                    <a:pt x="682848" y="930770"/>
                    <a:pt x="690053" y="937976"/>
                    <a:pt x="690053" y="946818"/>
                  </a:cubicBezTo>
                  <a:close/>
                  <a:moveTo>
                    <a:pt x="583849" y="898675"/>
                  </a:moveTo>
                  <a:lnTo>
                    <a:pt x="314825" y="898675"/>
                  </a:lnTo>
                  <a:lnTo>
                    <a:pt x="346920" y="834484"/>
                  </a:lnTo>
                  <a:lnTo>
                    <a:pt x="551754" y="834484"/>
                  </a:lnTo>
                  <a:close/>
                  <a:moveTo>
                    <a:pt x="657958" y="802388"/>
                  </a:moveTo>
                  <a:cubicBezTo>
                    <a:pt x="649115" y="802388"/>
                    <a:pt x="641910" y="795183"/>
                    <a:pt x="641910" y="786341"/>
                  </a:cubicBezTo>
                  <a:cubicBezTo>
                    <a:pt x="641910" y="777498"/>
                    <a:pt x="649115" y="770293"/>
                    <a:pt x="657958" y="770293"/>
                  </a:cubicBezTo>
                  <a:lnTo>
                    <a:pt x="754244" y="770293"/>
                  </a:lnTo>
                  <a:cubicBezTo>
                    <a:pt x="763087" y="770293"/>
                    <a:pt x="770292" y="777498"/>
                    <a:pt x="770292" y="786341"/>
                  </a:cubicBezTo>
                  <a:cubicBezTo>
                    <a:pt x="770292" y="795183"/>
                    <a:pt x="763087" y="802388"/>
                    <a:pt x="754244" y="802388"/>
                  </a:cubicBezTo>
                  <a:close/>
                  <a:moveTo>
                    <a:pt x="866579" y="754245"/>
                  </a:moveTo>
                  <a:cubicBezTo>
                    <a:pt x="866579" y="780788"/>
                    <a:pt x="844978" y="802388"/>
                    <a:pt x="818435" y="802388"/>
                  </a:cubicBezTo>
                  <a:lnTo>
                    <a:pt x="799435" y="802388"/>
                  </a:lnTo>
                  <a:cubicBezTo>
                    <a:pt x="801232" y="797349"/>
                    <a:pt x="802388" y="791989"/>
                    <a:pt x="802388" y="786341"/>
                  </a:cubicBezTo>
                  <a:cubicBezTo>
                    <a:pt x="802388" y="759798"/>
                    <a:pt x="780787" y="738197"/>
                    <a:pt x="754244" y="738197"/>
                  </a:cubicBezTo>
                  <a:lnTo>
                    <a:pt x="657958" y="738197"/>
                  </a:lnTo>
                  <a:cubicBezTo>
                    <a:pt x="631415" y="738197"/>
                    <a:pt x="609815" y="759798"/>
                    <a:pt x="609815" y="786341"/>
                  </a:cubicBezTo>
                  <a:cubicBezTo>
                    <a:pt x="609815" y="791989"/>
                    <a:pt x="610970" y="797349"/>
                    <a:pt x="612767" y="802388"/>
                  </a:cubicBezTo>
                  <a:lnTo>
                    <a:pt x="80239" y="802388"/>
                  </a:lnTo>
                  <a:cubicBezTo>
                    <a:pt x="53696" y="802388"/>
                    <a:pt x="32096" y="780788"/>
                    <a:pt x="32096" y="754245"/>
                  </a:cubicBezTo>
                  <a:lnTo>
                    <a:pt x="32096" y="272812"/>
                  </a:lnTo>
                  <a:cubicBezTo>
                    <a:pt x="32096" y="246269"/>
                    <a:pt x="53696" y="224669"/>
                    <a:pt x="80239" y="224669"/>
                  </a:cubicBezTo>
                  <a:lnTo>
                    <a:pt x="160478" y="224669"/>
                  </a:lnTo>
                  <a:lnTo>
                    <a:pt x="160478" y="256764"/>
                  </a:lnTo>
                  <a:lnTo>
                    <a:pt x="96287" y="256764"/>
                  </a:lnTo>
                  <a:cubicBezTo>
                    <a:pt x="78586" y="256764"/>
                    <a:pt x="64191" y="271159"/>
                    <a:pt x="64191" y="288860"/>
                  </a:cubicBezTo>
                  <a:lnTo>
                    <a:pt x="64191" y="674006"/>
                  </a:lnTo>
                  <a:cubicBezTo>
                    <a:pt x="64191" y="691707"/>
                    <a:pt x="78586" y="706102"/>
                    <a:pt x="96287" y="706102"/>
                  </a:cubicBezTo>
                  <a:lnTo>
                    <a:pt x="802388" y="706102"/>
                  </a:lnTo>
                  <a:cubicBezTo>
                    <a:pt x="820088" y="706102"/>
                    <a:pt x="834483" y="691707"/>
                    <a:pt x="834483" y="674006"/>
                  </a:cubicBezTo>
                  <a:lnTo>
                    <a:pt x="834483" y="288860"/>
                  </a:lnTo>
                  <a:cubicBezTo>
                    <a:pt x="834483" y="271159"/>
                    <a:pt x="820088" y="256764"/>
                    <a:pt x="802388" y="256764"/>
                  </a:cubicBezTo>
                  <a:lnTo>
                    <a:pt x="738197" y="256764"/>
                  </a:lnTo>
                  <a:lnTo>
                    <a:pt x="738197" y="224669"/>
                  </a:lnTo>
                  <a:lnTo>
                    <a:pt x="818435" y="224669"/>
                  </a:lnTo>
                  <a:cubicBezTo>
                    <a:pt x="844978" y="224669"/>
                    <a:pt x="866579" y="246269"/>
                    <a:pt x="866579" y="272812"/>
                  </a:cubicBez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320C4ACA-56F5-439E-B168-0487CE62D445}"/>
                </a:ext>
              </a:extLst>
            </p:cNvPr>
            <p:cNvSpPr/>
            <p:nvPr/>
          </p:nvSpPr>
          <p:spPr>
            <a:xfrm>
              <a:off x="5061930" y="1535171"/>
              <a:ext cx="32095" cy="32095"/>
            </a:xfrm>
            <a:custGeom>
              <a:avLst/>
              <a:gdLst>
                <a:gd name="connsiteX0" fmla="*/ 0 w 32095"/>
                <a:gd name="connsiteY0" fmla="*/ 0 h 32095"/>
                <a:gd name="connsiteX1" fmla="*/ 32096 w 32095"/>
                <a:gd name="connsiteY1" fmla="*/ 0 h 32095"/>
                <a:gd name="connsiteX2" fmla="*/ 32096 w 32095"/>
                <a:gd name="connsiteY2" fmla="*/ 32096 h 32095"/>
                <a:gd name="connsiteX3" fmla="*/ 0 w 32095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5" h="32095">
                  <a:moveTo>
                    <a:pt x="0" y="0"/>
                  </a:moveTo>
                  <a:lnTo>
                    <a:pt x="32096" y="0"/>
                  </a:lnTo>
                  <a:lnTo>
                    <a:pt x="32096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B3A36BFB-494B-48BB-9CD2-6ABFD0447775}"/>
                </a:ext>
              </a:extLst>
            </p:cNvPr>
            <p:cNvSpPr/>
            <p:nvPr/>
          </p:nvSpPr>
          <p:spPr>
            <a:xfrm>
              <a:off x="5126121" y="1535171"/>
              <a:ext cx="32095" cy="32095"/>
            </a:xfrm>
            <a:custGeom>
              <a:avLst/>
              <a:gdLst>
                <a:gd name="connsiteX0" fmla="*/ 0 w 32095"/>
                <a:gd name="connsiteY0" fmla="*/ 0 h 32095"/>
                <a:gd name="connsiteX1" fmla="*/ 32096 w 32095"/>
                <a:gd name="connsiteY1" fmla="*/ 0 h 32095"/>
                <a:gd name="connsiteX2" fmla="*/ 32096 w 32095"/>
                <a:gd name="connsiteY2" fmla="*/ 32096 h 32095"/>
                <a:gd name="connsiteX3" fmla="*/ 0 w 32095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5" h="32095">
                  <a:moveTo>
                    <a:pt x="0" y="0"/>
                  </a:moveTo>
                  <a:lnTo>
                    <a:pt x="32096" y="0"/>
                  </a:lnTo>
                  <a:lnTo>
                    <a:pt x="32096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65FFEE24-EDC2-4CD1-80AD-6C9ECD095ED5}"/>
                </a:ext>
              </a:extLst>
            </p:cNvPr>
            <p:cNvSpPr/>
            <p:nvPr/>
          </p:nvSpPr>
          <p:spPr>
            <a:xfrm>
              <a:off x="5190312" y="1535171"/>
              <a:ext cx="32095" cy="32095"/>
            </a:xfrm>
            <a:custGeom>
              <a:avLst/>
              <a:gdLst>
                <a:gd name="connsiteX0" fmla="*/ 0 w 32095"/>
                <a:gd name="connsiteY0" fmla="*/ 0 h 32095"/>
                <a:gd name="connsiteX1" fmla="*/ 32096 w 32095"/>
                <a:gd name="connsiteY1" fmla="*/ 0 h 32095"/>
                <a:gd name="connsiteX2" fmla="*/ 32096 w 32095"/>
                <a:gd name="connsiteY2" fmla="*/ 32096 h 32095"/>
                <a:gd name="connsiteX3" fmla="*/ 0 w 32095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5" h="32095">
                  <a:moveTo>
                    <a:pt x="0" y="0"/>
                  </a:moveTo>
                  <a:lnTo>
                    <a:pt x="32096" y="0"/>
                  </a:lnTo>
                  <a:lnTo>
                    <a:pt x="32096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85D8ED60-86B8-44D0-B0BE-A3F10B30069D}"/>
                </a:ext>
              </a:extLst>
            </p:cNvPr>
            <p:cNvSpPr/>
            <p:nvPr/>
          </p:nvSpPr>
          <p:spPr>
            <a:xfrm>
              <a:off x="5479172" y="1214216"/>
              <a:ext cx="96286" cy="224668"/>
            </a:xfrm>
            <a:custGeom>
              <a:avLst/>
              <a:gdLst>
                <a:gd name="connsiteX0" fmla="*/ 48143 w 96286"/>
                <a:gd name="connsiteY0" fmla="*/ 64191 h 224668"/>
                <a:gd name="connsiteX1" fmla="*/ 64191 w 96286"/>
                <a:gd name="connsiteY1" fmla="*/ 80239 h 224668"/>
                <a:gd name="connsiteX2" fmla="*/ 96287 w 96286"/>
                <a:gd name="connsiteY2" fmla="*/ 80239 h 224668"/>
                <a:gd name="connsiteX3" fmla="*/ 64191 w 96286"/>
                <a:gd name="connsiteY3" fmla="*/ 35048 h 224668"/>
                <a:gd name="connsiteX4" fmla="*/ 64191 w 96286"/>
                <a:gd name="connsiteY4" fmla="*/ 0 h 224668"/>
                <a:gd name="connsiteX5" fmla="*/ 32096 w 96286"/>
                <a:gd name="connsiteY5" fmla="*/ 0 h 224668"/>
                <a:gd name="connsiteX6" fmla="*/ 32096 w 96286"/>
                <a:gd name="connsiteY6" fmla="*/ 32096 h 224668"/>
                <a:gd name="connsiteX7" fmla="*/ 0 w 96286"/>
                <a:gd name="connsiteY7" fmla="*/ 32096 h 224668"/>
                <a:gd name="connsiteX8" fmla="*/ 0 w 96286"/>
                <a:gd name="connsiteY8" fmla="*/ 80239 h 224668"/>
                <a:gd name="connsiteX9" fmla="*/ 48143 w 96286"/>
                <a:gd name="connsiteY9" fmla="*/ 128382 h 224668"/>
                <a:gd name="connsiteX10" fmla="*/ 64191 w 96286"/>
                <a:gd name="connsiteY10" fmla="*/ 144430 h 224668"/>
                <a:gd name="connsiteX11" fmla="*/ 64191 w 96286"/>
                <a:gd name="connsiteY11" fmla="*/ 160478 h 224668"/>
                <a:gd name="connsiteX12" fmla="*/ 48143 w 96286"/>
                <a:gd name="connsiteY12" fmla="*/ 160478 h 224668"/>
                <a:gd name="connsiteX13" fmla="*/ 32096 w 96286"/>
                <a:gd name="connsiteY13" fmla="*/ 144430 h 224668"/>
                <a:gd name="connsiteX14" fmla="*/ 0 w 96286"/>
                <a:gd name="connsiteY14" fmla="*/ 144430 h 224668"/>
                <a:gd name="connsiteX15" fmla="*/ 32096 w 96286"/>
                <a:gd name="connsiteY15" fmla="*/ 189620 h 224668"/>
                <a:gd name="connsiteX16" fmla="*/ 32096 w 96286"/>
                <a:gd name="connsiteY16" fmla="*/ 224669 h 224668"/>
                <a:gd name="connsiteX17" fmla="*/ 64191 w 96286"/>
                <a:gd name="connsiteY17" fmla="*/ 224669 h 224668"/>
                <a:gd name="connsiteX18" fmla="*/ 64191 w 96286"/>
                <a:gd name="connsiteY18" fmla="*/ 192573 h 224668"/>
                <a:gd name="connsiteX19" fmla="*/ 96287 w 96286"/>
                <a:gd name="connsiteY19" fmla="*/ 192573 h 224668"/>
                <a:gd name="connsiteX20" fmla="*/ 96287 w 96286"/>
                <a:gd name="connsiteY20" fmla="*/ 144430 h 224668"/>
                <a:gd name="connsiteX21" fmla="*/ 48143 w 96286"/>
                <a:gd name="connsiteY21" fmla="*/ 96287 h 224668"/>
                <a:gd name="connsiteX22" fmla="*/ 32096 w 96286"/>
                <a:gd name="connsiteY22" fmla="*/ 80239 h 224668"/>
                <a:gd name="connsiteX23" fmla="*/ 32096 w 96286"/>
                <a:gd name="connsiteY23" fmla="*/ 64191 h 22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286" h="224668">
                  <a:moveTo>
                    <a:pt x="48143" y="64191"/>
                  </a:moveTo>
                  <a:cubicBezTo>
                    <a:pt x="56986" y="64191"/>
                    <a:pt x="64191" y="71397"/>
                    <a:pt x="64191" y="80239"/>
                  </a:cubicBezTo>
                  <a:lnTo>
                    <a:pt x="96287" y="80239"/>
                  </a:lnTo>
                  <a:cubicBezTo>
                    <a:pt x="96287" y="59345"/>
                    <a:pt x="82822" y="41692"/>
                    <a:pt x="64191" y="35048"/>
                  </a:cubicBezTo>
                  <a:lnTo>
                    <a:pt x="64191" y="0"/>
                  </a:lnTo>
                  <a:lnTo>
                    <a:pt x="32096" y="0"/>
                  </a:lnTo>
                  <a:lnTo>
                    <a:pt x="32096" y="32096"/>
                  </a:lnTo>
                  <a:lnTo>
                    <a:pt x="0" y="32096"/>
                  </a:lnTo>
                  <a:lnTo>
                    <a:pt x="0" y="80239"/>
                  </a:lnTo>
                  <a:cubicBezTo>
                    <a:pt x="0" y="106782"/>
                    <a:pt x="21600" y="128382"/>
                    <a:pt x="48143" y="128382"/>
                  </a:cubicBezTo>
                  <a:cubicBezTo>
                    <a:pt x="56986" y="128382"/>
                    <a:pt x="64191" y="135588"/>
                    <a:pt x="64191" y="144430"/>
                  </a:cubicBezTo>
                  <a:lnTo>
                    <a:pt x="64191" y="160478"/>
                  </a:lnTo>
                  <a:lnTo>
                    <a:pt x="48143" y="160478"/>
                  </a:lnTo>
                  <a:cubicBezTo>
                    <a:pt x="39301" y="160478"/>
                    <a:pt x="32096" y="153272"/>
                    <a:pt x="32096" y="144430"/>
                  </a:cubicBezTo>
                  <a:lnTo>
                    <a:pt x="0" y="144430"/>
                  </a:lnTo>
                  <a:cubicBezTo>
                    <a:pt x="0" y="165324"/>
                    <a:pt x="13464" y="182977"/>
                    <a:pt x="32096" y="189620"/>
                  </a:cubicBezTo>
                  <a:lnTo>
                    <a:pt x="32096" y="224669"/>
                  </a:lnTo>
                  <a:lnTo>
                    <a:pt x="64191" y="224669"/>
                  </a:lnTo>
                  <a:lnTo>
                    <a:pt x="64191" y="192573"/>
                  </a:lnTo>
                  <a:lnTo>
                    <a:pt x="96287" y="192573"/>
                  </a:lnTo>
                  <a:lnTo>
                    <a:pt x="96287" y="144430"/>
                  </a:lnTo>
                  <a:cubicBezTo>
                    <a:pt x="96287" y="117887"/>
                    <a:pt x="74686" y="96287"/>
                    <a:pt x="48143" y="96287"/>
                  </a:cubicBezTo>
                  <a:cubicBezTo>
                    <a:pt x="39301" y="96287"/>
                    <a:pt x="32096" y="89081"/>
                    <a:pt x="32096" y="80239"/>
                  </a:cubicBezTo>
                  <a:lnTo>
                    <a:pt x="32096" y="64191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0D9CC287-0E12-453A-A036-40F988A54D03}"/>
                </a:ext>
              </a:extLst>
            </p:cNvPr>
            <p:cNvSpPr/>
            <p:nvPr/>
          </p:nvSpPr>
          <p:spPr>
            <a:xfrm>
              <a:off x="5414981" y="1310503"/>
              <a:ext cx="32095" cy="32095"/>
            </a:xfrm>
            <a:custGeom>
              <a:avLst/>
              <a:gdLst>
                <a:gd name="connsiteX0" fmla="*/ 32096 w 32095"/>
                <a:gd name="connsiteY0" fmla="*/ 16048 h 32095"/>
                <a:gd name="connsiteX1" fmla="*/ 16048 w 32095"/>
                <a:gd name="connsiteY1" fmla="*/ 32096 h 32095"/>
                <a:gd name="connsiteX2" fmla="*/ 0 w 32095"/>
                <a:gd name="connsiteY2" fmla="*/ 16048 h 32095"/>
                <a:gd name="connsiteX3" fmla="*/ 16048 w 32095"/>
                <a:gd name="connsiteY3" fmla="*/ 0 h 32095"/>
                <a:gd name="connsiteX4" fmla="*/ 32096 w 32095"/>
                <a:gd name="connsiteY4" fmla="*/ 16048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95" h="32095">
                  <a:moveTo>
                    <a:pt x="32096" y="16048"/>
                  </a:moveTo>
                  <a:cubicBezTo>
                    <a:pt x="32096" y="24911"/>
                    <a:pt x="24911" y="32096"/>
                    <a:pt x="16048" y="32096"/>
                  </a:cubicBezTo>
                  <a:cubicBezTo>
                    <a:pt x="7185" y="32096"/>
                    <a:pt x="0" y="24911"/>
                    <a:pt x="0" y="16048"/>
                  </a:cubicBezTo>
                  <a:cubicBezTo>
                    <a:pt x="0" y="7185"/>
                    <a:pt x="7185" y="0"/>
                    <a:pt x="16048" y="0"/>
                  </a:cubicBezTo>
                  <a:cubicBezTo>
                    <a:pt x="24911" y="0"/>
                    <a:pt x="32096" y="7185"/>
                    <a:pt x="32096" y="16048"/>
                  </a:cubicBez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5AD2350F-862E-4AE2-A917-8949065D1C9E}"/>
                </a:ext>
              </a:extLst>
            </p:cNvPr>
            <p:cNvSpPr/>
            <p:nvPr/>
          </p:nvSpPr>
          <p:spPr>
            <a:xfrm>
              <a:off x="5607554" y="1310503"/>
              <a:ext cx="32095" cy="32095"/>
            </a:xfrm>
            <a:custGeom>
              <a:avLst/>
              <a:gdLst>
                <a:gd name="connsiteX0" fmla="*/ 32096 w 32095"/>
                <a:gd name="connsiteY0" fmla="*/ 16048 h 32095"/>
                <a:gd name="connsiteX1" fmla="*/ 16048 w 32095"/>
                <a:gd name="connsiteY1" fmla="*/ 32096 h 32095"/>
                <a:gd name="connsiteX2" fmla="*/ 0 w 32095"/>
                <a:gd name="connsiteY2" fmla="*/ 16048 h 32095"/>
                <a:gd name="connsiteX3" fmla="*/ 16048 w 32095"/>
                <a:gd name="connsiteY3" fmla="*/ 0 h 32095"/>
                <a:gd name="connsiteX4" fmla="*/ 32096 w 32095"/>
                <a:gd name="connsiteY4" fmla="*/ 16048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95" h="32095">
                  <a:moveTo>
                    <a:pt x="32096" y="16048"/>
                  </a:moveTo>
                  <a:cubicBezTo>
                    <a:pt x="32096" y="24911"/>
                    <a:pt x="24911" y="32096"/>
                    <a:pt x="16048" y="32096"/>
                  </a:cubicBezTo>
                  <a:cubicBezTo>
                    <a:pt x="7185" y="32096"/>
                    <a:pt x="0" y="24911"/>
                    <a:pt x="0" y="16048"/>
                  </a:cubicBezTo>
                  <a:cubicBezTo>
                    <a:pt x="0" y="7185"/>
                    <a:pt x="7185" y="0"/>
                    <a:pt x="16048" y="0"/>
                  </a:cubicBezTo>
                  <a:cubicBezTo>
                    <a:pt x="24911" y="0"/>
                    <a:pt x="32096" y="7185"/>
                    <a:pt x="32096" y="16048"/>
                  </a:cubicBez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AF9EE35C-F11F-43FC-83C0-C5F78C57C47B}"/>
                </a:ext>
              </a:extLst>
            </p:cNvPr>
            <p:cNvSpPr/>
            <p:nvPr/>
          </p:nvSpPr>
          <p:spPr>
            <a:xfrm>
              <a:off x="5286599" y="861165"/>
              <a:ext cx="353050" cy="256764"/>
            </a:xfrm>
            <a:custGeom>
              <a:avLst/>
              <a:gdLst>
                <a:gd name="connsiteX0" fmla="*/ 353051 w 353050"/>
                <a:gd name="connsiteY0" fmla="*/ 0 h 256764"/>
                <a:gd name="connsiteX1" fmla="*/ 256764 w 353050"/>
                <a:gd name="connsiteY1" fmla="*/ 0 h 256764"/>
                <a:gd name="connsiteX2" fmla="*/ 256764 w 353050"/>
                <a:gd name="connsiteY2" fmla="*/ 224669 h 256764"/>
                <a:gd name="connsiteX3" fmla="*/ 224669 w 353050"/>
                <a:gd name="connsiteY3" fmla="*/ 224669 h 256764"/>
                <a:gd name="connsiteX4" fmla="*/ 224669 w 353050"/>
                <a:gd name="connsiteY4" fmla="*/ 64191 h 256764"/>
                <a:gd name="connsiteX5" fmla="*/ 128382 w 353050"/>
                <a:gd name="connsiteY5" fmla="*/ 64191 h 256764"/>
                <a:gd name="connsiteX6" fmla="*/ 128382 w 353050"/>
                <a:gd name="connsiteY6" fmla="*/ 224669 h 256764"/>
                <a:gd name="connsiteX7" fmla="*/ 96287 w 353050"/>
                <a:gd name="connsiteY7" fmla="*/ 224669 h 256764"/>
                <a:gd name="connsiteX8" fmla="*/ 96287 w 353050"/>
                <a:gd name="connsiteY8" fmla="*/ 128382 h 256764"/>
                <a:gd name="connsiteX9" fmla="*/ 0 w 353050"/>
                <a:gd name="connsiteY9" fmla="*/ 128382 h 256764"/>
                <a:gd name="connsiteX10" fmla="*/ 0 w 353050"/>
                <a:gd name="connsiteY10" fmla="*/ 256764 h 256764"/>
                <a:gd name="connsiteX11" fmla="*/ 353051 w 353050"/>
                <a:gd name="connsiteY11" fmla="*/ 256764 h 256764"/>
                <a:gd name="connsiteX12" fmla="*/ 64191 w 353050"/>
                <a:gd name="connsiteY12" fmla="*/ 224669 h 256764"/>
                <a:gd name="connsiteX13" fmla="*/ 32096 w 353050"/>
                <a:gd name="connsiteY13" fmla="*/ 224669 h 256764"/>
                <a:gd name="connsiteX14" fmla="*/ 32096 w 353050"/>
                <a:gd name="connsiteY14" fmla="*/ 160478 h 256764"/>
                <a:gd name="connsiteX15" fmla="*/ 64191 w 353050"/>
                <a:gd name="connsiteY15" fmla="*/ 160478 h 256764"/>
                <a:gd name="connsiteX16" fmla="*/ 160478 w 353050"/>
                <a:gd name="connsiteY16" fmla="*/ 96287 h 256764"/>
                <a:gd name="connsiteX17" fmla="*/ 192573 w 353050"/>
                <a:gd name="connsiteY17" fmla="*/ 96287 h 256764"/>
                <a:gd name="connsiteX18" fmla="*/ 192573 w 353050"/>
                <a:gd name="connsiteY18" fmla="*/ 224669 h 256764"/>
                <a:gd name="connsiteX19" fmla="*/ 160478 w 353050"/>
                <a:gd name="connsiteY19" fmla="*/ 224669 h 256764"/>
                <a:gd name="connsiteX20" fmla="*/ 320955 w 353050"/>
                <a:gd name="connsiteY20" fmla="*/ 224669 h 256764"/>
                <a:gd name="connsiteX21" fmla="*/ 288860 w 353050"/>
                <a:gd name="connsiteY21" fmla="*/ 224669 h 256764"/>
                <a:gd name="connsiteX22" fmla="*/ 288860 w 353050"/>
                <a:gd name="connsiteY22" fmla="*/ 32096 h 256764"/>
                <a:gd name="connsiteX23" fmla="*/ 320955 w 353050"/>
                <a:gd name="connsiteY23" fmla="*/ 32096 h 2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3050" h="256764">
                  <a:moveTo>
                    <a:pt x="353051" y="0"/>
                  </a:moveTo>
                  <a:lnTo>
                    <a:pt x="256764" y="0"/>
                  </a:lnTo>
                  <a:lnTo>
                    <a:pt x="256764" y="224669"/>
                  </a:lnTo>
                  <a:lnTo>
                    <a:pt x="224669" y="224669"/>
                  </a:lnTo>
                  <a:lnTo>
                    <a:pt x="224669" y="64191"/>
                  </a:lnTo>
                  <a:lnTo>
                    <a:pt x="128382" y="64191"/>
                  </a:lnTo>
                  <a:lnTo>
                    <a:pt x="128382" y="224669"/>
                  </a:lnTo>
                  <a:lnTo>
                    <a:pt x="96287" y="224669"/>
                  </a:lnTo>
                  <a:lnTo>
                    <a:pt x="96287" y="128382"/>
                  </a:lnTo>
                  <a:lnTo>
                    <a:pt x="0" y="128382"/>
                  </a:lnTo>
                  <a:lnTo>
                    <a:pt x="0" y="256764"/>
                  </a:lnTo>
                  <a:lnTo>
                    <a:pt x="353051" y="256764"/>
                  </a:lnTo>
                  <a:close/>
                  <a:moveTo>
                    <a:pt x="64191" y="224669"/>
                  </a:moveTo>
                  <a:lnTo>
                    <a:pt x="32096" y="224669"/>
                  </a:lnTo>
                  <a:lnTo>
                    <a:pt x="32096" y="160478"/>
                  </a:lnTo>
                  <a:lnTo>
                    <a:pt x="64191" y="160478"/>
                  </a:lnTo>
                  <a:close/>
                  <a:moveTo>
                    <a:pt x="160478" y="96287"/>
                  </a:moveTo>
                  <a:lnTo>
                    <a:pt x="192573" y="96287"/>
                  </a:lnTo>
                  <a:lnTo>
                    <a:pt x="192573" y="224669"/>
                  </a:lnTo>
                  <a:lnTo>
                    <a:pt x="160478" y="224669"/>
                  </a:lnTo>
                  <a:close/>
                  <a:moveTo>
                    <a:pt x="320955" y="224669"/>
                  </a:moveTo>
                  <a:lnTo>
                    <a:pt x="288860" y="224669"/>
                  </a:lnTo>
                  <a:lnTo>
                    <a:pt x="288860" y="32096"/>
                  </a:lnTo>
                  <a:lnTo>
                    <a:pt x="320955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923083C0-2148-4F2A-BD02-9713E053689D}"/>
                </a:ext>
              </a:extLst>
            </p:cNvPr>
            <p:cNvSpPr/>
            <p:nvPr/>
          </p:nvSpPr>
          <p:spPr>
            <a:xfrm>
              <a:off x="5190312" y="1406789"/>
              <a:ext cx="128382" cy="32095"/>
            </a:xfrm>
            <a:custGeom>
              <a:avLst/>
              <a:gdLst>
                <a:gd name="connsiteX0" fmla="*/ 0 w 128382"/>
                <a:gd name="connsiteY0" fmla="*/ 0 h 32095"/>
                <a:gd name="connsiteX1" fmla="*/ 128382 w 128382"/>
                <a:gd name="connsiteY1" fmla="*/ 0 h 32095"/>
                <a:gd name="connsiteX2" fmla="*/ 128382 w 128382"/>
                <a:gd name="connsiteY2" fmla="*/ 32096 h 32095"/>
                <a:gd name="connsiteX3" fmla="*/ 0 w 128382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2" h="32095">
                  <a:moveTo>
                    <a:pt x="0" y="0"/>
                  </a:moveTo>
                  <a:lnTo>
                    <a:pt x="128382" y="0"/>
                  </a:lnTo>
                  <a:lnTo>
                    <a:pt x="128382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91085A72-C4E1-4AE5-9C75-B4DC26A46F30}"/>
                </a:ext>
              </a:extLst>
            </p:cNvPr>
            <p:cNvSpPr/>
            <p:nvPr/>
          </p:nvSpPr>
          <p:spPr>
            <a:xfrm>
              <a:off x="5190312" y="1342598"/>
              <a:ext cx="128382" cy="32095"/>
            </a:xfrm>
            <a:custGeom>
              <a:avLst/>
              <a:gdLst>
                <a:gd name="connsiteX0" fmla="*/ 0 w 128382"/>
                <a:gd name="connsiteY0" fmla="*/ 0 h 32095"/>
                <a:gd name="connsiteX1" fmla="*/ 128382 w 128382"/>
                <a:gd name="connsiteY1" fmla="*/ 0 h 32095"/>
                <a:gd name="connsiteX2" fmla="*/ 128382 w 128382"/>
                <a:gd name="connsiteY2" fmla="*/ 32096 h 32095"/>
                <a:gd name="connsiteX3" fmla="*/ 0 w 128382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2" h="32095">
                  <a:moveTo>
                    <a:pt x="0" y="0"/>
                  </a:moveTo>
                  <a:lnTo>
                    <a:pt x="128382" y="0"/>
                  </a:lnTo>
                  <a:lnTo>
                    <a:pt x="128382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D7196353-8E99-4EF0-9BA0-E5163946ABEC}"/>
                </a:ext>
              </a:extLst>
            </p:cNvPr>
            <p:cNvSpPr/>
            <p:nvPr/>
          </p:nvSpPr>
          <p:spPr>
            <a:xfrm>
              <a:off x="5190312" y="1278407"/>
              <a:ext cx="128382" cy="32095"/>
            </a:xfrm>
            <a:custGeom>
              <a:avLst/>
              <a:gdLst>
                <a:gd name="connsiteX0" fmla="*/ 0 w 128382"/>
                <a:gd name="connsiteY0" fmla="*/ 0 h 32095"/>
                <a:gd name="connsiteX1" fmla="*/ 128382 w 128382"/>
                <a:gd name="connsiteY1" fmla="*/ 0 h 32095"/>
                <a:gd name="connsiteX2" fmla="*/ 128382 w 128382"/>
                <a:gd name="connsiteY2" fmla="*/ 32096 h 32095"/>
                <a:gd name="connsiteX3" fmla="*/ 0 w 128382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2" h="32095">
                  <a:moveTo>
                    <a:pt x="0" y="0"/>
                  </a:moveTo>
                  <a:lnTo>
                    <a:pt x="128382" y="0"/>
                  </a:lnTo>
                  <a:lnTo>
                    <a:pt x="128382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077F298B-9880-4AC6-9598-952F755A0A81}"/>
                </a:ext>
              </a:extLst>
            </p:cNvPr>
            <p:cNvSpPr/>
            <p:nvPr/>
          </p:nvSpPr>
          <p:spPr>
            <a:xfrm>
              <a:off x="5190312" y="1214216"/>
              <a:ext cx="128382" cy="32095"/>
            </a:xfrm>
            <a:custGeom>
              <a:avLst/>
              <a:gdLst>
                <a:gd name="connsiteX0" fmla="*/ 0 w 128382"/>
                <a:gd name="connsiteY0" fmla="*/ 0 h 32095"/>
                <a:gd name="connsiteX1" fmla="*/ 128382 w 128382"/>
                <a:gd name="connsiteY1" fmla="*/ 0 h 32095"/>
                <a:gd name="connsiteX2" fmla="*/ 128382 w 128382"/>
                <a:gd name="connsiteY2" fmla="*/ 32096 h 32095"/>
                <a:gd name="connsiteX3" fmla="*/ 0 w 128382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2" h="32095">
                  <a:moveTo>
                    <a:pt x="0" y="0"/>
                  </a:moveTo>
                  <a:lnTo>
                    <a:pt x="128382" y="0"/>
                  </a:lnTo>
                  <a:lnTo>
                    <a:pt x="128382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E66C371F-C3E3-4924-9529-114B6562F2DA}"/>
                </a:ext>
              </a:extLst>
            </p:cNvPr>
            <p:cNvSpPr/>
            <p:nvPr/>
          </p:nvSpPr>
          <p:spPr>
            <a:xfrm>
              <a:off x="5190312" y="1150025"/>
              <a:ext cx="128382" cy="32095"/>
            </a:xfrm>
            <a:custGeom>
              <a:avLst/>
              <a:gdLst>
                <a:gd name="connsiteX0" fmla="*/ 0 w 128382"/>
                <a:gd name="connsiteY0" fmla="*/ 0 h 32095"/>
                <a:gd name="connsiteX1" fmla="*/ 128382 w 128382"/>
                <a:gd name="connsiteY1" fmla="*/ 0 h 32095"/>
                <a:gd name="connsiteX2" fmla="*/ 128382 w 128382"/>
                <a:gd name="connsiteY2" fmla="*/ 32096 h 32095"/>
                <a:gd name="connsiteX3" fmla="*/ 0 w 128382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2" h="32095">
                  <a:moveTo>
                    <a:pt x="0" y="0"/>
                  </a:moveTo>
                  <a:lnTo>
                    <a:pt x="128382" y="0"/>
                  </a:lnTo>
                  <a:lnTo>
                    <a:pt x="128382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6985A4E8-13FC-4E1A-A436-FC968C49523D}"/>
                </a:ext>
              </a:extLst>
            </p:cNvPr>
            <p:cNvSpPr/>
            <p:nvPr/>
          </p:nvSpPr>
          <p:spPr>
            <a:xfrm>
              <a:off x="5190312" y="861165"/>
              <a:ext cx="32095" cy="32095"/>
            </a:xfrm>
            <a:custGeom>
              <a:avLst/>
              <a:gdLst>
                <a:gd name="connsiteX0" fmla="*/ 0 w 32095"/>
                <a:gd name="connsiteY0" fmla="*/ 0 h 32095"/>
                <a:gd name="connsiteX1" fmla="*/ 32096 w 32095"/>
                <a:gd name="connsiteY1" fmla="*/ 0 h 32095"/>
                <a:gd name="connsiteX2" fmla="*/ 32096 w 32095"/>
                <a:gd name="connsiteY2" fmla="*/ 32096 h 32095"/>
                <a:gd name="connsiteX3" fmla="*/ 0 w 32095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5" h="32095">
                  <a:moveTo>
                    <a:pt x="0" y="0"/>
                  </a:moveTo>
                  <a:lnTo>
                    <a:pt x="32096" y="0"/>
                  </a:lnTo>
                  <a:lnTo>
                    <a:pt x="32096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5EF30EF5-ACD5-446B-896A-F240622B451F}"/>
                </a:ext>
              </a:extLst>
            </p:cNvPr>
            <p:cNvSpPr/>
            <p:nvPr/>
          </p:nvSpPr>
          <p:spPr>
            <a:xfrm>
              <a:off x="5190312" y="925356"/>
              <a:ext cx="32095" cy="32095"/>
            </a:xfrm>
            <a:custGeom>
              <a:avLst/>
              <a:gdLst>
                <a:gd name="connsiteX0" fmla="*/ 0 w 32095"/>
                <a:gd name="connsiteY0" fmla="*/ 0 h 32095"/>
                <a:gd name="connsiteX1" fmla="*/ 32096 w 32095"/>
                <a:gd name="connsiteY1" fmla="*/ 0 h 32095"/>
                <a:gd name="connsiteX2" fmla="*/ 32096 w 32095"/>
                <a:gd name="connsiteY2" fmla="*/ 32096 h 32095"/>
                <a:gd name="connsiteX3" fmla="*/ 0 w 32095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5" h="32095">
                  <a:moveTo>
                    <a:pt x="0" y="0"/>
                  </a:moveTo>
                  <a:lnTo>
                    <a:pt x="32096" y="0"/>
                  </a:lnTo>
                  <a:lnTo>
                    <a:pt x="32096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54E04E55-9854-418F-A483-3BF694C0EA90}"/>
                </a:ext>
              </a:extLst>
            </p:cNvPr>
            <p:cNvSpPr/>
            <p:nvPr/>
          </p:nvSpPr>
          <p:spPr>
            <a:xfrm>
              <a:off x="5190312" y="989547"/>
              <a:ext cx="32095" cy="32095"/>
            </a:xfrm>
            <a:custGeom>
              <a:avLst/>
              <a:gdLst>
                <a:gd name="connsiteX0" fmla="*/ 0 w 32095"/>
                <a:gd name="connsiteY0" fmla="*/ 0 h 32095"/>
                <a:gd name="connsiteX1" fmla="*/ 32096 w 32095"/>
                <a:gd name="connsiteY1" fmla="*/ 0 h 32095"/>
                <a:gd name="connsiteX2" fmla="*/ 32096 w 32095"/>
                <a:gd name="connsiteY2" fmla="*/ 32096 h 32095"/>
                <a:gd name="connsiteX3" fmla="*/ 0 w 32095"/>
                <a:gd name="connsiteY3" fmla="*/ 32096 h 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5" h="32095">
                  <a:moveTo>
                    <a:pt x="0" y="0"/>
                  </a:moveTo>
                  <a:lnTo>
                    <a:pt x="32096" y="0"/>
                  </a:lnTo>
                  <a:lnTo>
                    <a:pt x="32096" y="32096"/>
                  </a:lnTo>
                  <a:lnTo>
                    <a:pt x="0" y="32096"/>
                  </a:lnTo>
                  <a:close/>
                </a:path>
              </a:pathLst>
            </a:custGeom>
            <a:grpFill/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FAA75CC0-4157-497F-910B-64614E5C56B1}"/>
              </a:ext>
            </a:extLst>
          </p:cNvPr>
          <p:cNvGrpSpPr/>
          <p:nvPr/>
        </p:nvGrpSpPr>
        <p:grpSpPr>
          <a:xfrm>
            <a:off x="8216822" y="3183113"/>
            <a:ext cx="422664" cy="422662"/>
            <a:chOff x="7644561" y="2218484"/>
            <a:chExt cx="1020698" cy="1020698"/>
          </a:xfrm>
          <a:gradFill flip="none" rotWithShape="1">
            <a:gsLst>
              <a:gs pos="29000">
                <a:schemeClr val="accent2"/>
              </a:gs>
              <a:gs pos="51000">
                <a:schemeClr val="accent1"/>
              </a:gs>
              <a:gs pos="89000">
                <a:schemeClr val="accent1"/>
              </a:gs>
            </a:gsLst>
            <a:lin ang="8100000" scaled="1"/>
            <a:tileRect/>
          </a:gradFill>
        </p:grpSpPr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073B8FE5-56E8-43C2-86FC-AFEC0646CC60}"/>
                </a:ext>
              </a:extLst>
            </p:cNvPr>
            <p:cNvSpPr/>
            <p:nvPr/>
          </p:nvSpPr>
          <p:spPr>
            <a:xfrm>
              <a:off x="8138447" y="2432501"/>
              <a:ext cx="32925" cy="32925"/>
            </a:xfrm>
            <a:custGeom>
              <a:avLst/>
              <a:gdLst>
                <a:gd name="connsiteX0" fmla="*/ 0 w 32925"/>
                <a:gd name="connsiteY0" fmla="*/ 0 h 32925"/>
                <a:gd name="connsiteX1" fmla="*/ 32926 w 32925"/>
                <a:gd name="connsiteY1" fmla="*/ 0 h 32925"/>
                <a:gd name="connsiteX2" fmla="*/ 32926 w 32925"/>
                <a:gd name="connsiteY2" fmla="*/ 32926 h 32925"/>
                <a:gd name="connsiteX3" fmla="*/ 0 w 32925"/>
                <a:gd name="connsiteY3" fmla="*/ 32926 h 3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25" h="32925">
                  <a:moveTo>
                    <a:pt x="0" y="0"/>
                  </a:moveTo>
                  <a:lnTo>
                    <a:pt x="32926" y="0"/>
                  </a:lnTo>
                  <a:lnTo>
                    <a:pt x="32926" y="32926"/>
                  </a:lnTo>
                  <a:lnTo>
                    <a:pt x="0" y="32926"/>
                  </a:ln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7607DBBA-310C-411A-B2C5-73D1B5164728}"/>
                </a:ext>
              </a:extLst>
            </p:cNvPr>
            <p:cNvSpPr/>
            <p:nvPr/>
          </p:nvSpPr>
          <p:spPr>
            <a:xfrm>
              <a:off x="8138447" y="2218484"/>
              <a:ext cx="32925" cy="65851"/>
            </a:xfrm>
            <a:custGeom>
              <a:avLst/>
              <a:gdLst>
                <a:gd name="connsiteX0" fmla="*/ 0 w 32925"/>
                <a:gd name="connsiteY0" fmla="*/ 0 h 65851"/>
                <a:gd name="connsiteX1" fmla="*/ 32926 w 32925"/>
                <a:gd name="connsiteY1" fmla="*/ 0 h 65851"/>
                <a:gd name="connsiteX2" fmla="*/ 32926 w 32925"/>
                <a:gd name="connsiteY2" fmla="*/ 65851 h 65851"/>
                <a:gd name="connsiteX3" fmla="*/ 0 w 32925"/>
                <a:gd name="connsiteY3" fmla="*/ 65851 h 6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25" h="65851">
                  <a:moveTo>
                    <a:pt x="0" y="0"/>
                  </a:moveTo>
                  <a:lnTo>
                    <a:pt x="32926" y="0"/>
                  </a:lnTo>
                  <a:lnTo>
                    <a:pt x="32926" y="65851"/>
                  </a:lnTo>
                  <a:lnTo>
                    <a:pt x="0" y="65851"/>
                  </a:ln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16389E0A-608F-43CF-A41E-3208C8603039}"/>
                </a:ext>
              </a:extLst>
            </p:cNvPr>
            <p:cNvSpPr/>
            <p:nvPr/>
          </p:nvSpPr>
          <p:spPr>
            <a:xfrm>
              <a:off x="7968657" y="2279174"/>
              <a:ext cx="69847" cy="69846"/>
            </a:xfrm>
            <a:custGeom>
              <a:avLst/>
              <a:gdLst>
                <a:gd name="connsiteX0" fmla="*/ 0 w 69847"/>
                <a:gd name="connsiteY0" fmla="*/ 23280 h 69846"/>
                <a:gd name="connsiteX1" fmla="*/ 23289 w 69847"/>
                <a:gd name="connsiteY1" fmla="*/ 0 h 69846"/>
                <a:gd name="connsiteX2" fmla="*/ 69848 w 69847"/>
                <a:gd name="connsiteY2" fmla="*/ 46559 h 69846"/>
                <a:gd name="connsiteX3" fmla="*/ 46567 w 69847"/>
                <a:gd name="connsiteY3" fmla="*/ 69847 h 6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7" h="69846">
                  <a:moveTo>
                    <a:pt x="0" y="23280"/>
                  </a:moveTo>
                  <a:lnTo>
                    <a:pt x="23289" y="0"/>
                  </a:lnTo>
                  <a:lnTo>
                    <a:pt x="69848" y="46559"/>
                  </a:lnTo>
                  <a:lnTo>
                    <a:pt x="46567" y="69847"/>
                  </a:ln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43D1A84A-76EA-400A-9EC4-037ABA17258E}"/>
                </a:ext>
              </a:extLst>
            </p:cNvPr>
            <p:cNvSpPr/>
            <p:nvPr/>
          </p:nvSpPr>
          <p:spPr>
            <a:xfrm>
              <a:off x="7907966" y="2448964"/>
              <a:ext cx="65851" cy="32925"/>
            </a:xfrm>
            <a:custGeom>
              <a:avLst/>
              <a:gdLst>
                <a:gd name="connsiteX0" fmla="*/ 0 w 65851"/>
                <a:gd name="connsiteY0" fmla="*/ 0 h 32925"/>
                <a:gd name="connsiteX1" fmla="*/ 65851 w 65851"/>
                <a:gd name="connsiteY1" fmla="*/ 0 h 32925"/>
                <a:gd name="connsiteX2" fmla="*/ 65851 w 65851"/>
                <a:gd name="connsiteY2" fmla="*/ 32926 h 32925"/>
                <a:gd name="connsiteX3" fmla="*/ 0 w 65851"/>
                <a:gd name="connsiteY3" fmla="*/ 32926 h 3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32925">
                  <a:moveTo>
                    <a:pt x="0" y="0"/>
                  </a:moveTo>
                  <a:lnTo>
                    <a:pt x="65851" y="0"/>
                  </a:lnTo>
                  <a:lnTo>
                    <a:pt x="65851" y="32926"/>
                  </a:lnTo>
                  <a:lnTo>
                    <a:pt x="0" y="32926"/>
                  </a:ln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5CA3D19C-3B75-4066-9D69-6F4C6A19DC9A}"/>
                </a:ext>
              </a:extLst>
            </p:cNvPr>
            <p:cNvSpPr/>
            <p:nvPr/>
          </p:nvSpPr>
          <p:spPr>
            <a:xfrm>
              <a:off x="8336001" y="2448964"/>
              <a:ext cx="65851" cy="32925"/>
            </a:xfrm>
            <a:custGeom>
              <a:avLst/>
              <a:gdLst>
                <a:gd name="connsiteX0" fmla="*/ 0 w 65851"/>
                <a:gd name="connsiteY0" fmla="*/ 0 h 32925"/>
                <a:gd name="connsiteX1" fmla="*/ 65851 w 65851"/>
                <a:gd name="connsiteY1" fmla="*/ 0 h 32925"/>
                <a:gd name="connsiteX2" fmla="*/ 65851 w 65851"/>
                <a:gd name="connsiteY2" fmla="*/ 32926 h 32925"/>
                <a:gd name="connsiteX3" fmla="*/ 0 w 65851"/>
                <a:gd name="connsiteY3" fmla="*/ 32926 h 3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32925">
                  <a:moveTo>
                    <a:pt x="0" y="0"/>
                  </a:moveTo>
                  <a:lnTo>
                    <a:pt x="65851" y="0"/>
                  </a:lnTo>
                  <a:lnTo>
                    <a:pt x="65851" y="32926"/>
                  </a:lnTo>
                  <a:lnTo>
                    <a:pt x="0" y="32926"/>
                  </a:ln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3DED6F76-AD64-4F7F-8450-075A77CAFEBA}"/>
                </a:ext>
              </a:extLst>
            </p:cNvPr>
            <p:cNvSpPr/>
            <p:nvPr/>
          </p:nvSpPr>
          <p:spPr>
            <a:xfrm>
              <a:off x="8271323" y="2279174"/>
              <a:ext cx="69847" cy="69846"/>
            </a:xfrm>
            <a:custGeom>
              <a:avLst/>
              <a:gdLst>
                <a:gd name="connsiteX0" fmla="*/ 0 w 69847"/>
                <a:gd name="connsiteY0" fmla="*/ 46559 h 69846"/>
                <a:gd name="connsiteX1" fmla="*/ 46567 w 69847"/>
                <a:gd name="connsiteY1" fmla="*/ 0 h 69846"/>
                <a:gd name="connsiteX2" fmla="*/ 69848 w 69847"/>
                <a:gd name="connsiteY2" fmla="*/ 23280 h 69846"/>
                <a:gd name="connsiteX3" fmla="*/ 23289 w 69847"/>
                <a:gd name="connsiteY3" fmla="*/ 69847 h 6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7" h="69846">
                  <a:moveTo>
                    <a:pt x="0" y="46559"/>
                  </a:moveTo>
                  <a:lnTo>
                    <a:pt x="46567" y="0"/>
                  </a:lnTo>
                  <a:lnTo>
                    <a:pt x="69848" y="23280"/>
                  </a:lnTo>
                  <a:lnTo>
                    <a:pt x="23289" y="69847"/>
                  </a:ln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2C5EFB0E-39E2-4423-96DF-B3D9D976D010}"/>
                </a:ext>
              </a:extLst>
            </p:cNvPr>
            <p:cNvSpPr/>
            <p:nvPr/>
          </p:nvSpPr>
          <p:spPr>
            <a:xfrm>
              <a:off x="8154910" y="2383112"/>
              <a:ext cx="82314" cy="82314"/>
            </a:xfrm>
            <a:custGeom>
              <a:avLst/>
              <a:gdLst>
                <a:gd name="connsiteX0" fmla="*/ 49389 w 82314"/>
                <a:gd name="connsiteY0" fmla="*/ 82314 h 82314"/>
                <a:gd name="connsiteX1" fmla="*/ 82314 w 82314"/>
                <a:gd name="connsiteY1" fmla="*/ 82314 h 82314"/>
                <a:gd name="connsiteX2" fmla="*/ 0 w 82314"/>
                <a:gd name="connsiteY2" fmla="*/ 0 h 82314"/>
                <a:gd name="connsiteX3" fmla="*/ 0 w 82314"/>
                <a:gd name="connsiteY3" fmla="*/ 32926 h 82314"/>
                <a:gd name="connsiteX4" fmla="*/ 49389 w 82314"/>
                <a:gd name="connsiteY4" fmla="*/ 82314 h 8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14" h="82314">
                  <a:moveTo>
                    <a:pt x="49389" y="82314"/>
                  </a:moveTo>
                  <a:lnTo>
                    <a:pt x="82314" y="82314"/>
                  </a:lnTo>
                  <a:cubicBezTo>
                    <a:pt x="82314" y="36929"/>
                    <a:pt x="45386" y="0"/>
                    <a:pt x="0" y="0"/>
                  </a:cubicBezTo>
                  <a:lnTo>
                    <a:pt x="0" y="32926"/>
                  </a:lnTo>
                  <a:cubicBezTo>
                    <a:pt x="27225" y="32926"/>
                    <a:pt x="49389" y="55089"/>
                    <a:pt x="49389" y="82314"/>
                  </a:cubicBez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FFF55C61-D043-4A9B-9A05-665B95AC7B8E}"/>
                </a:ext>
              </a:extLst>
            </p:cNvPr>
            <p:cNvSpPr/>
            <p:nvPr/>
          </p:nvSpPr>
          <p:spPr>
            <a:xfrm>
              <a:off x="7644561" y="2317298"/>
              <a:ext cx="1020698" cy="921883"/>
            </a:xfrm>
            <a:custGeom>
              <a:avLst/>
              <a:gdLst>
                <a:gd name="connsiteX0" fmla="*/ 962041 w 1020698"/>
                <a:gd name="connsiteY0" fmla="*/ 562778 h 921883"/>
                <a:gd name="connsiteX1" fmla="*/ 856069 w 1020698"/>
                <a:gd name="connsiteY1" fmla="*/ 530987 h 921883"/>
                <a:gd name="connsiteX2" fmla="*/ 856069 w 1020698"/>
                <a:gd name="connsiteY2" fmla="*/ 505979 h 921883"/>
                <a:gd name="connsiteX3" fmla="*/ 905458 w 1020698"/>
                <a:gd name="connsiteY3" fmla="*/ 411551 h 921883"/>
                <a:gd name="connsiteX4" fmla="*/ 905458 w 1020698"/>
                <a:gd name="connsiteY4" fmla="*/ 362162 h 921883"/>
                <a:gd name="connsiteX5" fmla="*/ 790218 w 1020698"/>
                <a:gd name="connsiteY5" fmla="*/ 246922 h 921883"/>
                <a:gd name="connsiteX6" fmla="*/ 707245 w 1020698"/>
                <a:gd name="connsiteY6" fmla="*/ 282379 h 921883"/>
                <a:gd name="connsiteX7" fmla="*/ 657430 w 1020698"/>
                <a:gd name="connsiteY7" fmla="*/ 164671 h 921883"/>
                <a:gd name="connsiteX8" fmla="*/ 658515 w 1020698"/>
                <a:gd name="connsiteY8" fmla="*/ 148128 h 921883"/>
                <a:gd name="connsiteX9" fmla="*/ 607414 w 1020698"/>
                <a:gd name="connsiteY9" fmla="*/ 36184 h 921883"/>
                <a:gd name="connsiteX10" fmla="*/ 488700 w 1020698"/>
                <a:gd name="connsiteY10" fmla="*/ 1514 h 921883"/>
                <a:gd name="connsiteX11" fmla="*/ 362778 w 1020698"/>
                <a:gd name="connsiteY11" fmla="*/ 134888 h 921883"/>
                <a:gd name="connsiteX12" fmla="*/ 363550 w 1020698"/>
                <a:gd name="connsiteY12" fmla="*/ 164342 h 921883"/>
                <a:gd name="connsiteX13" fmla="*/ 313502 w 1020698"/>
                <a:gd name="connsiteY13" fmla="*/ 282436 h 921883"/>
                <a:gd name="connsiteX14" fmla="*/ 230480 w 1020698"/>
                <a:gd name="connsiteY14" fmla="*/ 246905 h 921883"/>
                <a:gd name="connsiteX15" fmla="*/ 115240 w 1020698"/>
                <a:gd name="connsiteY15" fmla="*/ 362145 h 921883"/>
                <a:gd name="connsiteX16" fmla="*/ 115240 w 1020698"/>
                <a:gd name="connsiteY16" fmla="*/ 411534 h 921883"/>
                <a:gd name="connsiteX17" fmla="*/ 164629 w 1020698"/>
                <a:gd name="connsiteY17" fmla="*/ 505963 h 921883"/>
                <a:gd name="connsiteX18" fmla="*/ 164629 w 1020698"/>
                <a:gd name="connsiteY18" fmla="*/ 530970 h 921883"/>
                <a:gd name="connsiteX19" fmla="*/ 58657 w 1020698"/>
                <a:gd name="connsiteY19" fmla="*/ 562762 h 921883"/>
                <a:gd name="connsiteX20" fmla="*/ 0 w 1020698"/>
                <a:gd name="connsiteY20" fmla="*/ 641621 h 921883"/>
                <a:gd name="connsiteX21" fmla="*/ 0 w 1020698"/>
                <a:gd name="connsiteY21" fmla="*/ 790180 h 921883"/>
                <a:gd name="connsiteX22" fmla="*/ 197554 w 1020698"/>
                <a:gd name="connsiteY22" fmla="*/ 790180 h 921883"/>
                <a:gd name="connsiteX23" fmla="*/ 214017 w 1020698"/>
                <a:gd name="connsiteY23" fmla="*/ 806643 h 921883"/>
                <a:gd name="connsiteX24" fmla="*/ 214017 w 1020698"/>
                <a:gd name="connsiteY24" fmla="*/ 921883 h 921883"/>
                <a:gd name="connsiteX25" fmla="*/ 806681 w 1020698"/>
                <a:gd name="connsiteY25" fmla="*/ 921883 h 921883"/>
                <a:gd name="connsiteX26" fmla="*/ 806681 w 1020698"/>
                <a:gd name="connsiteY26" fmla="*/ 806643 h 921883"/>
                <a:gd name="connsiteX27" fmla="*/ 823144 w 1020698"/>
                <a:gd name="connsiteY27" fmla="*/ 790180 h 921883"/>
                <a:gd name="connsiteX28" fmla="*/ 1020698 w 1020698"/>
                <a:gd name="connsiteY28" fmla="*/ 790180 h 921883"/>
                <a:gd name="connsiteX29" fmla="*/ 1020698 w 1020698"/>
                <a:gd name="connsiteY29" fmla="*/ 641621 h 921883"/>
                <a:gd name="connsiteX30" fmla="*/ 962041 w 1020698"/>
                <a:gd name="connsiteY30" fmla="*/ 562778 h 921883"/>
                <a:gd name="connsiteX31" fmla="*/ 823144 w 1020698"/>
                <a:gd name="connsiteY31" fmla="*/ 538712 h 921883"/>
                <a:gd name="connsiteX32" fmla="*/ 790218 w 1020698"/>
                <a:gd name="connsiteY32" fmla="*/ 559700 h 921883"/>
                <a:gd name="connsiteX33" fmla="*/ 757292 w 1020698"/>
                <a:gd name="connsiteY33" fmla="*/ 538712 h 921883"/>
                <a:gd name="connsiteX34" fmla="*/ 757292 w 1020698"/>
                <a:gd name="connsiteY34" fmla="*/ 521920 h 921883"/>
                <a:gd name="connsiteX35" fmla="*/ 790218 w 1020698"/>
                <a:gd name="connsiteY35" fmla="*/ 526774 h 921883"/>
                <a:gd name="connsiteX36" fmla="*/ 823144 w 1020698"/>
                <a:gd name="connsiteY36" fmla="*/ 521920 h 921883"/>
                <a:gd name="connsiteX37" fmla="*/ 402303 w 1020698"/>
                <a:gd name="connsiteY37" fmla="*/ 562778 h 921883"/>
                <a:gd name="connsiteX38" fmla="*/ 296332 w 1020698"/>
                <a:gd name="connsiteY38" fmla="*/ 530987 h 921883"/>
                <a:gd name="connsiteX39" fmla="*/ 296332 w 1020698"/>
                <a:gd name="connsiteY39" fmla="*/ 505979 h 921883"/>
                <a:gd name="connsiteX40" fmla="*/ 337691 w 1020698"/>
                <a:gd name="connsiteY40" fmla="*/ 453543 h 921883"/>
                <a:gd name="connsiteX41" fmla="*/ 388083 w 1020698"/>
                <a:gd name="connsiteY41" fmla="*/ 476647 h 921883"/>
                <a:gd name="connsiteX42" fmla="*/ 428051 w 1020698"/>
                <a:gd name="connsiteY42" fmla="*/ 530641 h 921883"/>
                <a:gd name="connsiteX43" fmla="*/ 428051 w 1020698"/>
                <a:gd name="connsiteY43" fmla="*/ 563077 h 921883"/>
                <a:gd name="connsiteX44" fmla="*/ 412496 w 1020698"/>
                <a:gd name="connsiteY44" fmla="*/ 566662 h 921883"/>
                <a:gd name="connsiteX45" fmla="*/ 402303 w 1020698"/>
                <a:gd name="connsiteY45" fmla="*/ 562778 h 921883"/>
                <a:gd name="connsiteX46" fmla="*/ 379354 w 1020698"/>
                <a:gd name="connsiteY46" fmla="*/ 441597 h 921883"/>
                <a:gd name="connsiteX47" fmla="*/ 358557 w 1020698"/>
                <a:gd name="connsiteY47" fmla="*/ 428295 h 921883"/>
                <a:gd name="connsiteX48" fmla="*/ 345969 w 1020698"/>
                <a:gd name="connsiteY48" fmla="*/ 390167 h 921883"/>
                <a:gd name="connsiteX49" fmla="*/ 378646 w 1020698"/>
                <a:gd name="connsiteY49" fmla="*/ 349237 h 921883"/>
                <a:gd name="connsiteX50" fmla="*/ 378646 w 1020698"/>
                <a:gd name="connsiteY50" fmla="*/ 427997 h 921883"/>
                <a:gd name="connsiteX51" fmla="*/ 379354 w 1020698"/>
                <a:gd name="connsiteY51" fmla="*/ 441597 h 921883"/>
                <a:gd name="connsiteX52" fmla="*/ 559738 w 1020698"/>
                <a:gd name="connsiteY52" fmla="*/ 567931 h 921883"/>
                <a:gd name="connsiteX53" fmla="*/ 510349 w 1020698"/>
                <a:gd name="connsiteY53" fmla="*/ 604973 h 921883"/>
                <a:gd name="connsiteX54" fmla="*/ 460960 w 1020698"/>
                <a:gd name="connsiteY54" fmla="*/ 567931 h 921883"/>
                <a:gd name="connsiteX55" fmla="*/ 460960 w 1020698"/>
                <a:gd name="connsiteY55" fmla="*/ 550005 h 921883"/>
                <a:gd name="connsiteX56" fmla="*/ 510349 w 1020698"/>
                <a:gd name="connsiteY56" fmla="*/ 559700 h 921883"/>
                <a:gd name="connsiteX57" fmla="*/ 559738 w 1020698"/>
                <a:gd name="connsiteY57" fmla="*/ 550005 h 921883"/>
                <a:gd name="connsiteX58" fmla="*/ 440744 w 1020698"/>
                <a:gd name="connsiteY58" fmla="*/ 593928 h 921883"/>
                <a:gd name="connsiteX59" fmla="*/ 480880 w 1020698"/>
                <a:gd name="connsiteY59" fmla="*/ 624041 h 921883"/>
                <a:gd name="connsiteX60" fmla="*/ 439594 w 1020698"/>
                <a:gd name="connsiteY60" fmla="*/ 648815 h 921883"/>
                <a:gd name="connsiteX61" fmla="*/ 429152 w 1020698"/>
                <a:gd name="connsiteY61" fmla="*/ 596614 h 921883"/>
                <a:gd name="connsiteX62" fmla="*/ 492567 w 1020698"/>
                <a:gd name="connsiteY62" fmla="*/ 724329 h 921883"/>
                <a:gd name="connsiteX63" fmla="*/ 528131 w 1020698"/>
                <a:gd name="connsiteY63" fmla="*/ 724329 h 921883"/>
                <a:gd name="connsiteX64" fmla="*/ 541845 w 1020698"/>
                <a:gd name="connsiteY64" fmla="*/ 888957 h 921883"/>
                <a:gd name="connsiteX65" fmla="*/ 478854 w 1020698"/>
                <a:gd name="connsiteY65" fmla="*/ 888957 h 921883"/>
                <a:gd name="connsiteX66" fmla="*/ 531401 w 1020698"/>
                <a:gd name="connsiteY66" fmla="*/ 691403 h 921883"/>
                <a:gd name="connsiteX67" fmla="*/ 489281 w 1020698"/>
                <a:gd name="connsiteY67" fmla="*/ 691403 h 921883"/>
                <a:gd name="connsiteX68" fmla="*/ 479827 w 1020698"/>
                <a:gd name="connsiteY68" fmla="*/ 663052 h 921883"/>
                <a:gd name="connsiteX69" fmla="*/ 510349 w 1020698"/>
                <a:gd name="connsiteY69" fmla="*/ 644747 h 921883"/>
                <a:gd name="connsiteX70" fmla="*/ 540855 w 1020698"/>
                <a:gd name="connsiteY70" fmla="*/ 663052 h 921883"/>
                <a:gd name="connsiteX71" fmla="*/ 539818 w 1020698"/>
                <a:gd name="connsiteY71" fmla="*/ 624041 h 921883"/>
                <a:gd name="connsiteX72" fmla="*/ 579954 w 1020698"/>
                <a:gd name="connsiteY72" fmla="*/ 593928 h 921883"/>
                <a:gd name="connsiteX73" fmla="*/ 591546 w 1020698"/>
                <a:gd name="connsiteY73" fmla="*/ 596597 h 921883"/>
                <a:gd name="connsiteX74" fmla="*/ 581104 w 1020698"/>
                <a:gd name="connsiteY74" fmla="*/ 648799 h 921883"/>
                <a:gd name="connsiteX75" fmla="*/ 608219 w 1020698"/>
                <a:gd name="connsiteY75" fmla="*/ 566662 h 921883"/>
                <a:gd name="connsiteX76" fmla="*/ 592663 w 1020698"/>
                <a:gd name="connsiteY76" fmla="*/ 563077 h 921883"/>
                <a:gd name="connsiteX77" fmla="*/ 592663 w 1020698"/>
                <a:gd name="connsiteY77" fmla="*/ 530641 h 921883"/>
                <a:gd name="connsiteX78" fmla="*/ 632639 w 1020698"/>
                <a:gd name="connsiteY78" fmla="*/ 476647 h 921883"/>
                <a:gd name="connsiteX79" fmla="*/ 683024 w 1020698"/>
                <a:gd name="connsiteY79" fmla="*/ 453543 h 921883"/>
                <a:gd name="connsiteX80" fmla="*/ 724383 w 1020698"/>
                <a:gd name="connsiteY80" fmla="*/ 505979 h 921883"/>
                <a:gd name="connsiteX81" fmla="*/ 724383 w 1020698"/>
                <a:gd name="connsiteY81" fmla="*/ 530987 h 921883"/>
                <a:gd name="connsiteX82" fmla="*/ 618428 w 1020698"/>
                <a:gd name="connsiteY82" fmla="*/ 562778 h 921883"/>
                <a:gd name="connsiteX83" fmla="*/ 608219 w 1020698"/>
                <a:gd name="connsiteY83" fmla="*/ 566662 h 921883"/>
                <a:gd name="connsiteX84" fmla="*/ 642052 w 1020698"/>
                <a:gd name="connsiteY84" fmla="*/ 349220 h 921883"/>
                <a:gd name="connsiteX85" fmla="*/ 674729 w 1020698"/>
                <a:gd name="connsiteY85" fmla="*/ 390151 h 921883"/>
                <a:gd name="connsiteX86" fmla="*/ 662141 w 1020698"/>
                <a:gd name="connsiteY86" fmla="*/ 428279 h 921883"/>
                <a:gd name="connsiteX87" fmla="*/ 641344 w 1020698"/>
                <a:gd name="connsiteY87" fmla="*/ 441583 h 921883"/>
                <a:gd name="connsiteX88" fmla="*/ 642052 w 1020698"/>
                <a:gd name="connsiteY88" fmla="*/ 427997 h 921883"/>
                <a:gd name="connsiteX89" fmla="*/ 790218 w 1020698"/>
                <a:gd name="connsiteY89" fmla="*/ 279831 h 921883"/>
                <a:gd name="connsiteX90" fmla="*/ 872532 w 1020698"/>
                <a:gd name="connsiteY90" fmla="*/ 362145 h 921883"/>
                <a:gd name="connsiteX91" fmla="*/ 872532 w 1020698"/>
                <a:gd name="connsiteY91" fmla="*/ 411534 h 921883"/>
                <a:gd name="connsiteX92" fmla="*/ 790218 w 1020698"/>
                <a:gd name="connsiteY92" fmla="*/ 493848 h 921883"/>
                <a:gd name="connsiteX93" fmla="*/ 707903 w 1020698"/>
                <a:gd name="connsiteY93" fmla="*/ 411534 h 921883"/>
                <a:gd name="connsiteX94" fmla="*/ 707903 w 1020698"/>
                <a:gd name="connsiteY94" fmla="*/ 362145 h 921883"/>
                <a:gd name="connsiteX95" fmla="*/ 790218 w 1020698"/>
                <a:gd name="connsiteY95" fmla="*/ 279831 h 921883"/>
                <a:gd name="connsiteX96" fmla="*/ 395551 w 1020698"/>
                <a:gd name="connsiteY96" fmla="*/ 137759 h 921883"/>
                <a:gd name="connsiteX97" fmla="*/ 493324 w 1020698"/>
                <a:gd name="connsiteY97" fmla="*/ 34110 h 921883"/>
                <a:gd name="connsiteX98" fmla="*/ 510551 w 1020698"/>
                <a:gd name="connsiteY98" fmla="*/ 32888 h 921883"/>
                <a:gd name="connsiteX99" fmla="*/ 585848 w 1020698"/>
                <a:gd name="connsiteY99" fmla="*/ 61055 h 921883"/>
                <a:gd name="connsiteX100" fmla="*/ 625589 w 1020698"/>
                <a:gd name="connsiteY100" fmla="*/ 148128 h 921883"/>
                <a:gd name="connsiteX101" fmla="*/ 569222 w 1020698"/>
                <a:gd name="connsiteY101" fmla="*/ 240635 h 921883"/>
                <a:gd name="connsiteX102" fmla="*/ 560775 w 1020698"/>
                <a:gd name="connsiteY102" fmla="*/ 246905 h 921883"/>
                <a:gd name="connsiteX103" fmla="*/ 526812 w 1020698"/>
                <a:gd name="connsiteY103" fmla="*/ 246905 h 921883"/>
                <a:gd name="connsiteX104" fmla="*/ 526812 w 1020698"/>
                <a:gd name="connsiteY104" fmla="*/ 181054 h 921883"/>
                <a:gd name="connsiteX105" fmla="*/ 493886 w 1020698"/>
                <a:gd name="connsiteY105" fmla="*/ 181054 h 921883"/>
                <a:gd name="connsiteX106" fmla="*/ 493886 w 1020698"/>
                <a:gd name="connsiteY106" fmla="*/ 246905 h 921883"/>
                <a:gd name="connsiteX107" fmla="*/ 460020 w 1020698"/>
                <a:gd name="connsiteY107" fmla="*/ 246905 h 921883"/>
                <a:gd name="connsiteX108" fmla="*/ 451772 w 1020698"/>
                <a:gd name="connsiteY108" fmla="*/ 240748 h 921883"/>
                <a:gd name="connsiteX109" fmla="*/ 395551 w 1020698"/>
                <a:gd name="connsiteY109" fmla="*/ 137759 h 921883"/>
                <a:gd name="connsiteX110" fmla="*/ 543275 w 1020698"/>
                <a:gd name="connsiteY110" fmla="*/ 312757 h 921883"/>
                <a:gd name="connsiteX111" fmla="*/ 477423 w 1020698"/>
                <a:gd name="connsiteY111" fmla="*/ 312757 h 921883"/>
                <a:gd name="connsiteX112" fmla="*/ 477423 w 1020698"/>
                <a:gd name="connsiteY112" fmla="*/ 283947 h 921883"/>
                <a:gd name="connsiteX113" fmla="*/ 476861 w 1020698"/>
                <a:gd name="connsiteY113" fmla="*/ 279831 h 921883"/>
                <a:gd name="connsiteX114" fmla="*/ 543853 w 1020698"/>
                <a:gd name="connsiteY114" fmla="*/ 279831 h 921883"/>
                <a:gd name="connsiteX115" fmla="*/ 543275 w 1020698"/>
                <a:gd name="connsiteY115" fmla="*/ 284011 h 921883"/>
                <a:gd name="connsiteX116" fmla="*/ 543275 w 1020698"/>
                <a:gd name="connsiteY116" fmla="*/ 345683 h 921883"/>
                <a:gd name="connsiteX117" fmla="*/ 510349 w 1020698"/>
                <a:gd name="connsiteY117" fmla="*/ 378608 h 921883"/>
                <a:gd name="connsiteX118" fmla="*/ 477423 w 1020698"/>
                <a:gd name="connsiteY118" fmla="*/ 345683 h 921883"/>
                <a:gd name="connsiteX119" fmla="*/ 374345 w 1020698"/>
                <a:gd name="connsiteY119" fmla="*/ 203505 h 921883"/>
                <a:gd name="connsiteX120" fmla="*/ 435704 w 1020698"/>
                <a:gd name="connsiteY120" fmla="*/ 269494 h 921883"/>
                <a:gd name="connsiteX121" fmla="*/ 444498 w 1020698"/>
                <a:gd name="connsiteY121" fmla="*/ 283947 h 921883"/>
                <a:gd name="connsiteX122" fmla="*/ 444498 w 1020698"/>
                <a:gd name="connsiteY122" fmla="*/ 345683 h 921883"/>
                <a:gd name="connsiteX123" fmla="*/ 510349 w 1020698"/>
                <a:gd name="connsiteY123" fmla="*/ 411534 h 921883"/>
                <a:gd name="connsiteX124" fmla="*/ 576201 w 1020698"/>
                <a:gd name="connsiteY124" fmla="*/ 345683 h 921883"/>
                <a:gd name="connsiteX125" fmla="*/ 576201 w 1020698"/>
                <a:gd name="connsiteY125" fmla="*/ 284011 h 921883"/>
                <a:gd name="connsiteX126" fmla="*/ 585237 w 1020698"/>
                <a:gd name="connsiteY126" fmla="*/ 269398 h 921883"/>
                <a:gd name="connsiteX127" fmla="*/ 646594 w 1020698"/>
                <a:gd name="connsiteY127" fmla="*/ 204100 h 921883"/>
                <a:gd name="connsiteX128" fmla="*/ 674978 w 1020698"/>
                <a:gd name="connsiteY128" fmla="*/ 296294 h 921883"/>
                <a:gd name="connsiteX129" fmla="*/ 674978 w 1020698"/>
                <a:gd name="connsiteY129" fmla="*/ 330619 h 921883"/>
                <a:gd name="connsiteX130" fmla="*/ 642052 w 1020698"/>
                <a:gd name="connsiteY130" fmla="*/ 315177 h 921883"/>
                <a:gd name="connsiteX131" fmla="*/ 642052 w 1020698"/>
                <a:gd name="connsiteY131" fmla="*/ 296294 h 921883"/>
                <a:gd name="connsiteX132" fmla="*/ 609126 w 1020698"/>
                <a:gd name="connsiteY132" fmla="*/ 296294 h 921883"/>
                <a:gd name="connsiteX133" fmla="*/ 609126 w 1020698"/>
                <a:gd name="connsiteY133" fmla="*/ 427997 h 921883"/>
                <a:gd name="connsiteX134" fmla="*/ 510349 w 1020698"/>
                <a:gd name="connsiteY134" fmla="*/ 526774 h 921883"/>
                <a:gd name="connsiteX135" fmla="*/ 411572 w 1020698"/>
                <a:gd name="connsiteY135" fmla="*/ 427997 h 921883"/>
                <a:gd name="connsiteX136" fmla="*/ 411572 w 1020698"/>
                <a:gd name="connsiteY136" fmla="*/ 296294 h 921883"/>
                <a:gd name="connsiteX137" fmla="*/ 378646 w 1020698"/>
                <a:gd name="connsiteY137" fmla="*/ 296294 h 921883"/>
                <a:gd name="connsiteX138" fmla="*/ 378646 w 1020698"/>
                <a:gd name="connsiteY138" fmla="*/ 315177 h 921883"/>
                <a:gd name="connsiteX139" fmla="*/ 345720 w 1020698"/>
                <a:gd name="connsiteY139" fmla="*/ 330619 h 921883"/>
                <a:gd name="connsiteX140" fmla="*/ 345720 w 1020698"/>
                <a:gd name="connsiteY140" fmla="*/ 296294 h 921883"/>
                <a:gd name="connsiteX141" fmla="*/ 374345 w 1020698"/>
                <a:gd name="connsiteY141" fmla="*/ 203505 h 921883"/>
                <a:gd name="connsiteX142" fmla="*/ 148166 w 1020698"/>
                <a:gd name="connsiteY142" fmla="*/ 411534 h 921883"/>
                <a:gd name="connsiteX143" fmla="*/ 148166 w 1020698"/>
                <a:gd name="connsiteY143" fmla="*/ 362145 h 921883"/>
                <a:gd name="connsiteX144" fmla="*/ 230480 w 1020698"/>
                <a:gd name="connsiteY144" fmla="*/ 279831 h 921883"/>
                <a:gd name="connsiteX145" fmla="*/ 312795 w 1020698"/>
                <a:gd name="connsiteY145" fmla="*/ 362145 h 921883"/>
                <a:gd name="connsiteX146" fmla="*/ 312795 w 1020698"/>
                <a:gd name="connsiteY146" fmla="*/ 411534 h 921883"/>
                <a:gd name="connsiteX147" fmla="*/ 230480 w 1020698"/>
                <a:gd name="connsiteY147" fmla="*/ 493848 h 921883"/>
                <a:gd name="connsiteX148" fmla="*/ 148166 w 1020698"/>
                <a:gd name="connsiteY148" fmla="*/ 411534 h 921883"/>
                <a:gd name="connsiteX149" fmla="*/ 230480 w 1020698"/>
                <a:gd name="connsiteY149" fmla="*/ 526774 h 921883"/>
                <a:gd name="connsiteX150" fmla="*/ 263406 w 1020698"/>
                <a:gd name="connsiteY150" fmla="*/ 521920 h 921883"/>
                <a:gd name="connsiteX151" fmla="*/ 263406 w 1020698"/>
                <a:gd name="connsiteY151" fmla="*/ 538695 h 921883"/>
                <a:gd name="connsiteX152" fmla="*/ 230480 w 1020698"/>
                <a:gd name="connsiteY152" fmla="*/ 559700 h 921883"/>
                <a:gd name="connsiteX153" fmla="*/ 197554 w 1020698"/>
                <a:gd name="connsiteY153" fmla="*/ 538712 h 921883"/>
                <a:gd name="connsiteX154" fmla="*/ 197554 w 1020698"/>
                <a:gd name="connsiteY154" fmla="*/ 521934 h 921883"/>
                <a:gd name="connsiteX155" fmla="*/ 230480 w 1020698"/>
                <a:gd name="connsiteY155" fmla="*/ 526774 h 921883"/>
                <a:gd name="connsiteX156" fmla="*/ 197554 w 1020698"/>
                <a:gd name="connsiteY156" fmla="*/ 757254 h 921883"/>
                <a:gd name="connsiteX157" fmla="*/ 131703 w 1020698"/>
                <a:gd name="connsiteY157" fmla="*/ 757254 h 921883"/>
                <a:gd name="connsiteX158" fmla="*/ 131703 w 1020698"/>
                <a:gd name="connsiteY158" fmla="*/ 642014 h 921883"/>
                <a:gd name="connsiteX159" fmla="*/ 98777 w 1020698"/>
                <a:gd name="connsiteY159" fmla="*/ 642014 h 921883"/>
                <a:gd name="connsiteX160" fmla="*/ 98777 w 1020698"/>
                <a:gd name="connsiteY160" fmla="*/ 757254 h 921883"/>
                <a:gd name="connsiteX161" fmla="*/ 32926 w 1020698"/>
                <a:gd name="connsiteY161" fmla="*/ 757254 h 921883"/>
                <a:gd name="connsiteX162" fmla="*/ 32926 w 1020698"/>
                <a:gd name="connsiteY162" fmla="*/ 641621 h 921883"/>
                <a:gd name="connsiteX163" fmla="*/ 68126 w 1020698"/>
                <a:gd name="connsiteY163" fmla="*/ 594321 h 921883"/>
                <a:gd name="connsiteX164" fmla="*/ 174130 w 1020698"/>
                <a:gd name="connsiteY164" fmla="*/ 562513 h 921883"/>
                <a:gd name="connsiteX165" fmla="*/ 230480 w 1020698"/>
                <a:gd name="connsiteY165" fmla="*/ 592626 h 921883"/>
                <a:gd name="connsiteX166" fmla="*/ 286831 w 1020698"/>
                <a:gd name="connsiteY166" fmla="*/ 562513 h 921883"/>
                <a:gd name="connsiteX167" fmla="*/ 349258 w 1020698"/>
                <a:gd name="connsiteY167" fmla="*/ 581252 h 921883"/>
                <a:gd name="connsiteX168" fmla="*/ 303341 w 1020698"/>
                <a:gd name="connsiteY168" fmla="*/ 591838 h 921883"/>
                <a:gd name="connsiteX169" fmla="*/ 214017 w 1020698"/>
                <a:gd name="connsiteY169" fmla="*/ 704129 h 921883"/>
                <a:gd name="connsiteX170" fmla="*/ 214017 w 1020698"/>
                <a:gd name="connsiteY170" fmla="*/ 724329 h 921883"/>
                <a:gd name="connsiteX171" fmla="*/ 246943 w 1020698"/>
                <a:gd name="connsiteY171" fmla="*/ 724329 h 921883"/>
                <a:gd name="connsiteX172" fmla="*/ 246943 w 1020698"/>
                <a:gd name="connsiteY172" fmla="*/ 704129 h 921883"/>
                <a:gd name="connsiteX173" fmla="*/ 310753 w 1020698"/>
                <a:gd name="connsiteY173" fmla="*/ 623920 h 921883"/>
                <a:gd name="connsiteX174" fmla="*/ 397054 w 1020698"/>
                <a:gd name="connsiteY174" fmla="*/ 603999 h 921883"/>
                <a:gd name="connsiteX175" fmla="*/ 416459 w 1020698"/>
                <a:gd name="connsiteY175" fmla="*/ 701065 h 921883"/>
                <a:gd name="connsiteX176" fmla="*/ 450904 w 1020698"/>
                <a:gd name="connsiteY176" fmla="*/ 680406 h 921883"/>
                <a:gd name="connsiteX177" fmla="*/ 460711 w 1020698"/>
                <a:gd name="connsiteY177" fmla="*/ 709860 h 921883"/>
                <a:gd name="connsiteX178" fmla="*/ 445817 w 1020698"/>
                <a:gd name="connsiteY178" fmla="*/ 888957 h 921883"/>
                <a:gd name="connsiteX179" fmla="*/ 362183 w 1020698"/>
                <a:gd name="connsiteY179" fmla="*/ 888957 h 921883"/>
                <a:gd name="connsiteX180" fmla="*/ 362183 w 1020698"/>
                <a:gd name="connsiteY180" fmla="*/ 707866 h 921883"/>
                <a:gd name="connsiteX181" fmla="*/ 329257 w 1020698"/>
                <a:gd name="connsiteY181" fmla="*/ 707866 h 921883"/>
                <a:gd name="connsiteX182" fmla="*/ 329257 w 1020698"/>
                <a:gd name="connsiteY182" fmla="*/ 888957 h 921883"/>
                <a:gd name="connsiteX183" fmla="*/ 246943 w 1020698"/>
                <a:gd name="connsiteY183" fmla="*/ 888957 h 921883"/>
                <a:gd name="connsiteX184" fmla="*/ 246943 w 1020698"/>
                <a:gd name="connsiteY184" fmla="*/ 806643 h 921883"/>
                <a:gd name="connsiteX185" fmla="*/ 197554 w 1020698"/>
                <a:gd name="connsiteY185" fmla="*/ 757254 h 921883"/>
                <a:gd name="connsiteX186" fmla="*/ 987772 w 1020698"/>
                <a:gd name="connsiteY186" fmla="*/ 757254 h 921883"/>
                <a:gd name="connsiteX187" fmla="*/ 921921 w 1020698"/>
                <a:gd name="connsiteY187" fmla="*/ 757254 h 921883"/>
                <a:gd name="connsiteX188" fmla="*/ 921921 w 1020698"/>
                <a:gd name="connsiteY188" fmla="*/ 642014 h 921883"/>
                <a:gd name="connsiteX189" fmla="*/ 888995 w 1020698"/>
                <a:gd name="connsiteY189" fmla="*/ 642014 h 921883"/>
                <a:gd name="connsiteX190" fmla="*/ 888995 w 1020698"/>
                <a:gd name="connsiteY190" fmla="*/ 757254 h 921883"/>
                <a:gd name="connsiteX191" fmla="*/ 823144 w 1020698"/>
                <a:gd name="connsiteY191" fmla="*/ 757254 h 921883"/>
                <a:gd name="connsiteX192" fmla="*/ 773755 w 1020698"/>
                <a:gd name="connsiteY192" fmla="*/ 806643 h 921883"/>
                <a:gd name="connsiteX193" fmla="*/ 773755 w 1020698"/>
                <a:gd name="connsiteY193" fmla="*/ 888957 h 921883"/>
                <a:gd name="connsiteX194" fmla="*/ 691441 w 1020698"/>
                <a:gd name="connsiteY194" fmla="*/ 888957 h 921883"/>
                <a:gd name="connsiteX195" fmla="*/ 691441 w 1020698"/>
                <a:gd name="connsiteY195" fmla="*/ 707866 h 921883"/>
                <a:gd name="connsiteX196" fmla="*/ 658515 w 1020698"/>
                <a:gd name="connsiteY196" fmla="*/ 707866 h 921883"/>
                <a:gd name="connsiteX197" fmla="*/ 658515 w 1020698"/>
                <a:gd name="connsiteY197" fmla="*/ 888957 h 921883"/>
                <a:gd name="connsiteX198" fmla="*/ 574881 w 1020698"/>
                <a:gd name="connsiteY198" fmla="*/ 888957 h 921883"/>
                <a:gd name="connsiteX199" fmla="*/ 559954 w 1020698"/>
                <a:gd name="connsiteY199" fmla="*/ 709860 h 921883"/>
                <a:gd name="connsiteX200" fmla="*/ 569761 w 1020698"/>
                <a:gd name="connsiteY200" fmla="*/ 680406 h 921883"/>
                <a:gd name="connsiteX201" fmla="*/ 604206 w 1020698"/>
                <a:gd name="connsiteY201" fmla="*/ 701065 h 921883"/>
                <a:gd name="connsiteX202" fmla="*/ 623612 w 1020698"/>
                <a:gd name="connsiteY202" fmla="*/ 603999 h 921883"/>
                <a:gd name="connsiteX203" fmla="*/ 709928 w 1020698"/>
                <a:gd name="connsiteY203" fmla="*/ 623920 h 921883"/>
                <a:gd name="connsiteX204" fmla="*/ 773755 w 1020698"/>
                <a:gd name="connsiteY204" fmla="*/ 704129 h 921883"/>
                <a:gd name="connsiteX205" fmla="*/ 773755 w 1020698"/>
                <a:gd name="connsiteY205" fmla="*/ 724329 h 921883"/>
                <a:gd name="connsiteX206" fmla="*/ 806681 w 1020698"/>
                <a:gd name="connsiteY206" fmla="*/ 724329 h 921883"/>
                <a:gd name="connsiteX207" fmla="*/ 806681 w 1020698"/>
                <a:gd name="connsiteY207" fmla="*/ 704129 h 921883"/>
                <a:gd name="connsiteX208" fmla="*/ 717357 w 1020698"/>
                <a:gd name="connsiteY208" fmla="*/ 591838 h 921883"/>
                <a:gd name="connsiteX209" fmla="*/ 671440 w 1020698"/>
                <a:gd name="connsiteY209" fmla="*/ 581252 h 921883"/>
                <a:gd name="connsiteX210" fmla="*/ 733867 w 1020698"/>
                <a:gd name="connsiteY210" fmla="*/ 562513 h 921883"/>
                <a:gd name="connsiteX211" fmla="*/ 790218 w 1020698"/>
                <a:gd name="connsiteY211" fmla="*/ 592626 h 921883"/>
                <a:gd name="connsiteX212" fmla="*/ 846568 w 1020698"/>
                <a:gd name="connsiteY212" fmla="*/ 562513 h 921883"/>
                <a:gd name="connsiteX213" fmla="*/ 952587 w 1020698"/>
                <a:gd name="connsiteY213" fmla="*/ 594321 h 921883"/>
                <a:gd name="connsiteX214" fmla="*/ 987772 w 1020698"/>
                <a:gd name="connsiteY214" fmla="*/ 641621 h 92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1020698" h="921883">
                  <a:moveTo>
                    <a:pt x="962041" y="562778"/>
                  </a:moveTo>
                  <a:lnTo>
                    <a:pt x="856069" y="530987"/>
                  </a:lnTo>
                  <a:lnTo>
                    <a:pt x="856069" y="505979"/>
                  </a:lnTo>
                  <a:cubicBezTo>
                    <a:pt x="885884" y="485127"/>
                    <a:pt x="905458" y="450600"/>
                    <a:pt x="905458" y="411551"/>
                  </a:cubicBezTo>
                  <a:lnTo>
                    <a:pt x="905458" y="362162"/>
                  </a:lnTo>
                  <a:cubicBezTo>
                    <a:pt x="905458" y="298617"/>
                    <a:pt x="853762" y="246922"/>
                    <a:pt x="790218" y="246922"/>
                  </a:cubicBezTo>
                  <a:cubicBezTo>
                    <a:pt x="757638" y="246922"/>
                    <a:pt x="728217" y="260572"/>
                    <a:pt x="707245" y="282379"/>
                  </a:cubicBezTo>
                  <a:cubicBezTo>
                    <a:pt x="704181" y="238641"/>
                    <a:pt x="686819" y="197500"/>
                    <a:pt x="657430" y="164671"/>
                  </a:cubicBezTo>
                  <a:cubicBezTo>
                    <a:pt x="658072" y="159236"/>
                    <a:pt x="658515" y="153740"/>
                    <a:pt x="658515" y="148128"/>
                  </a:cubicBezTo>
                  <a:cubicBezTo>
                    <a:pt x="658515" y="105162"/>
                    <a:pt x="639897" y="64367"/>
                    <a:pt x="607414" y="36184"/>
                  </a:cubicBezTo>
                  <a:cubicBezTo>
                    <a:pt x="574978" y="8033"/>
                    <a:pt x="531747" y="-4612"/>
                    <a:pt x="488700" y="1514"/>
                  </a:cubicBezTo>
                  <a:cubicBezTo>
                    <a:pt x="421659" y="11055"/>
                    <a:pt x="368686" y="67148"/>
                    <a:pt x="362778" y="134888"/>
                  </a:cubicBezTo>
                  <a:cubicBezTo>
                    <a:pt x="361885" y="144953"/>
                    <a:pt x="362399" y="154728"/>
                    <a:pt x="363550" y="164342"/>
                  </a:cubicBezTo>
                  <a:cubicBezTo>
                    <a:pt x="333879" y="197187"/>
                    <a:pt x="316532" y="238215"/>
                    <a:pt x="313502" y="282436"/>
                  </a:cubicBezTo>
                  <a:cubicBezTo>
                    <a:pt x="292514" y="260572"/>
                    <a:pt x="263093" y="246905"/>
                    <a:pt x="230480" y="246905"/>
                  </a:cubicBezTo>
                  <a:cubicBezTo>
                    <a:pt x="166936" y="246905"/>
                    <a:pt x="115240" y="298601"/>
                    <a:pt x="115240" y="362145"/>
                  </a:cubicBezTo>
                  <a:lnTo>
                    <a:pt x="115240" y="411534"/>
                  </a:lnTo>
                  <a:cubicBezTo>
                    <a:pt x="115240" y="450600"/>
                    <a:pt x="134814" y="485127"/>
                    <a:pt x="164629" y="505963"/>
                  </a:cubicBezTo>
                  <a:lnTo>
                    <a:pt x="164629" y="530970"/>
                  </a:lnTo>
                  <a:lnTo>
                    <a:pt x="58657" y="562762"/>
                  </a:lnTo>
                  <a:cubicBezTo>
                    <a:pt x="23577" y="573300"/>
                    <a:pt x="0" y="604989"/>
                    <a:pt x="0" y="641621"/>
                  </a:cubicBezTo>
                  <a:lnTo>
                    <a:pt x="0" y="790180"/>
                  </a:lnTo>
                  <a:lnTo>
                    <a:pt x="197554" y="790180"/>
                  </a:lnTo>
                  <a:cubicBezTo>
                    <a:pt x="206621" y="790180"/>
                    <a:pt x="214017" y="797576"/>
                    <a:pt x="214017" y="806643"/>
                  </a:cubicBezTo>
                  <a:lnTo>
                    <a:pt x="214017" y="921883"/>
                  </a:lnTo>
                  <a:lnTo>
                    <a:pt x="806681" y="921883"/>
                  </a:lnTo>
                  <a:lnTo>
                    <a:pt x="806681" y="806643"/>
                  </a:lnTo>
                  <a:cubicBezTo>
                    <a:pt x="806681" y="797576"/>
                    <a:pt x="814077" y="790180"/>
                    <a:pt x="823144" y="790180"/>
                  </a:cubicBezTo>
                  <a:lnTo>
                    <a:pt x="1020698" y="790180"/>
                  </a:lnTo>
                  <a:lnTo>
                    <a:pt x="1020698" y="641621"/>
                  </a:lnTo>
                  <a:cubicBezTo>
                    <a:pt x="1020698" y="604989"/>
                    <a:pt x="997121" y="573300"/>
                    <a:pt x="962041" y="562778"/>
                  </a:cubicBezTo>
                  <a:close/>
                  <a:moveTo>
                    <a:pt x="823144" y="538712"/>
                  </a:moveTo>
                  <a:cubicBezTo>
                    <a:pt x="819061" y="545013"/>
                    <a:pt x="807718" y="559700"/>
                    <a:pt x="790218" y="559700"/>
                  </a:cubicBezTo>
                  <a:cubicBezTo>
                    <a:pt x="772685" y="559700"/>
                    <a:pt x="761328" y="544949"/>
                    <a:pt x="757292" y="538712"/>
                  </a:cubicBezTo>
                  <a:lnTo>
                    <a:pt x="757292" y="521920"/>
                  </a:lnTo>
                  <a:cubicBezTo>
                    <a:pt x="767725" y="525046"/>
                    <a:pt x="778778" y="526774"/>
                    <a:pt x="790218" y="526774"/>
                  </a:cubicBezTo>
                  <a:cubicBezTo>
                    <a:pt x="801657" y="526774"/>
                    <a:pt x="812710" y="525046"/>
                    <a:pt x="823144" y="521920"/>
                  </a:cubicBezTo>
                  <a:close/>
                  <a:moveTo>
                    <a:pt x="402303" y="562778"/>
                  </a:moveTo>
                  <a:lnTo>
                    <a:pt x="296332" y="530987"/>
                  </a:lnTo>
                  <a:lnTo>
                    <a:pt x="296332" y="505979"/>
                  </a:lnTo>
                  <a:cubicBezTo>
                    <a:pt x="314819" y="493044"/>
                    <a:pt x="329305" y="474838"/>
                    <a:pt x="337691" y="453543"/>
                  </a:cubicBezTo>
                  <a:cubicBezTo>
                    <a:pt x="351316" y="466911"/>
                    <a:pt x="369096" y="474998"/>
                    <a:pt x="388083" y="476647"/>
                  </a:cubicBezTo>
                  <a:cubicBezTo>
                    <a:pt x="396572" y="497931"/>
                    <a:pt x="410438" y="516501"/>
                    <a:pt x="428051" y="530641"/>
                  </a:cubicBezTo>
                  <a:lnTo>
                    <a:pt x="428051" y="563077"/>
                  </a:lnTo>
                  <a:lnTo>
                    <a:pt x="412496" y="566662"/>
                  </a:lnTo>
                  <a:cubicBezTo>
                    <a:pt x="409168" y="565166"/>
                    <a:pt x="405777" y="563816"/>
                    <a:pt x="402303" y="562778"/>
                  </a:cubicBezTo>
                  <a:close/>
                  <a:moveTo>
                    <a:pt x="379354" y="441597"/>
                  </a:moveTo>
                  <a:cubicBezTo>
                    <a:pt x="371499" y="438930"/>
                    <a:pt x="364257" y="434549"/>
                    <a:pt x="358557" y="428295"/>
                  </a:cubicBezTo>
                  <a:cubicBezTo>
                    <a:pt x="349081" y="417868"/>
                    <a:pt x="344619" y="404323"/>
                    <a:pt x="345969" y="390167"/>
                  </a:cubicBezTo>
                  <a:cubicBezTo>
                    <a:pt x="347745" y="371542"/>
                    <a:pt x="360930" y="355939"/>
                    <a:pt x="378646" y="349237"/>
                  </a:cubicBezTo>
                  <a:lnTo>
                    <a:pt x="378646" y="427997"/>
                  </a:lnTo>
                  <a:cubicBezTo>
                    <a:pt x="378646" y="432586"/>
                    <a:pt x="378895" y="437121"/>
                    <a:pt x="379354" y="441597"/>
                  </a:cubicBezTo>
                  <a:close/>
                  <a:moveTo>
                    <a:pt x="559738" y="567931"/>
                  </a:moveTo>
                  <a:lnTo>
                    <a:pt x="510349" y="604973"/>
                  </a:lnTo>
                  <a:lnTo>
                    <a:pt x="460960" y="567931"/>
                  </a:lnTo>
                  <a:lnTo>
                    <a:pt x="460960" y="550005"/>
                  </a:lnTo>
                  <a:cubicBezTo>
                    <a:pt x="476217" y="556212"/>
                    <a:pt x="492882" y="559700"/>
                    <a:pt x="510349" y="559700"/>
                  </a:cubicBezTo>
                  <a:cubicBezTo>
                    <a:pt x="527816" y="559700"/>
                    <a:pt x="544481" y="556212"/>
                    <a:pt x="559738" y="550005"/>
                  </a:cubicBezTo>
                  <a:close/>
                  <a:moveTo>
                    <a:pt x="440744" y="593928"/>
                  </a:moveTo>
                  <a:lnTo>
                    <a:pt x="480880" y="624041"/>
                  </a:lnTo>
                  <a:lnTo>
                    <a:pt x="439594" y="648815"/>
                  </a:lnTo>
                  <a:lnTo>
                    <a:pt x="429152" y="596614"/>
                  </a:lnTo>
                  <a:close/>
                  <a:moveTo>
                    <a:pt x="492567" y="724329"/>
                  </a:moveTo>
                  <a:lnTo>
                    <a:pt x="528131" y="724329"/>
                  </a:lnTo>
                  <a:lnTo>
                    <a:pt x="541845" y="888957"/>
                  </a:lnTo>
                  <a:lnTo>
                    <a:pt x="478854" y="888957"/>
                  </a:lnTo>
                  <a:close/>
                  <a:moveTo>
                    <a:pt x="531401" y="691403"/>
                  </a:moveTo>
                  <a:lnTo>
                    <a:pt x="489281" y="691403"/>
                  </a:lnTo>
                  <a:lnTo>
                    <a:pt x="479827" y="663052"/>
                  </a:lnTo>
                  <a:lnTo>
                    <a:pt x="510349" y="644747"/>
                  </a:lnTo>
                  <a:lnTo>
                    <a:pt x="540855" y="663052"/>
                  </a:lnTo>
                  <a:close/>
                  <a:moveTo>
                    <a:pt x="539818" y="624041"/>
                  </a:moveTo>
                  <a:lnTo>
                    <a:pt x="579954" y="593928"/>
                  </a:lnTo>
                  <a:lnTo>
                    <a:pt x="591546" y="596597"/>
                  </a:lnTo>
                  <a:lnTo>
                    <a:pt x="581104" y="648799"/>
                  </a:lnTo>
                  <a:close/>
                  <a:moveTo>
                    <a:pt x="608219" y="566662"/>
                  </a:moveTo>
                  <a:lnTo>
                    <a:pt x="592663" y="563077"/>
                  </a:lnTo>
                  <a:lnTo>
                    <a:pt x="592663" y="530641"/>
                  </a:lnTo>
                  <a:cubicBezTo>
                    <a:pt x="610260" y="516501"/>
                    <a:pt x="624126" y="497931"/>
                    <a:pt x="632639" y="476647"/>
                  </a:cubicBezTo>
                  <a:cubicBezTo>
                    <a:pt x="651603" y="474982"/>
                    <a:pt x="669399" y="466911"/>
                    <a:pt x="683024" y="453543"/>
                  </a:cubicBezTo>
                  <a:cubicBezTo>
                    <a:pt x="691408" y="474838"/>
                    <a:pt x="705879" y="493044"/>
                    <a:pt x="724383" y="505979"/>
                  </a:cubicBezTo>
                  <a:lnTo>
                    <a:pt x="724383" y="530987"/>
                  </a:lnTo>
                  <a:lnTo>
                    <a:pt x="618428" y="562778"/>
                  </a:lnTo>
                  <a:cubicBezTo>
                    <a:pt x="614921" y="563816"/>
                    <a:pt x="611530" y="565166"/>
                    <a:pt x="608219" y="566662"/>
                  </a:cubicBezTo>
                  <a:close/>
                  <a:moveTo>
                    <a:pt x="642052" y="349220"/>
                  </a:moveTo>
                  <a:cubicBezTo>
                    <a:pt x="659768" y="355939"/>
                    <a:pt x="672953" y="371527"/>
                    <a:pt x="674729" y="390151"/>
                  </a:cubicBezTo>
                  <a:cubicBezTo>
                    <a:pt x="676079" y="404307"/>
                    <a:pt x="671617" y="417852"/>
                    <a:pt x="662141" y="428279"/>
                  </a:cubicBezTo>
                  <a:cubicBezTo>
                    <a:pt x="656441" y="434533"/>
                    <a:pt x="649199" y="438914"/>
                    <a:pt x="641344" y="441583"/>
                  </a:cubicBezTo>
                  <a:cubicBezTo>
                    <a:pt x="641803" y="437121"/>
                    <a:pt x="642052" y="432586"/>
                    <a:pt x="642052" y="427997"/>
                  </a:cubicBezTo>
                  <a:close/>
                  <a:moveTo>
                    <a:pt x="790218" y="279831"/>
                  </a:moveTo>
                  <a:cubicBezTo>
                    <a:pt x="835604" y="279831"/>
                    <a:pt x="872532" y="316759"/>
                    <a:pt x="872532" y="362145"/>
                  </a:cubicBezTo>
                  <a:lnTo>
                    <a:pt x="872532" y="411534"/>
                  </a:lnTo>
                  <a:cubicBezTo>
                    <a:pt x="872532" y="456920"/>
                    <a:pt x="835604" y="493848"/>
                    <a:pt x="790218" y="493848"/>
                  </a:cubicBezTo>
                  <a:cubicBezTo>
                    <a:pt x="744832" y="493848"/>
                    <a:pt x="707903" y="456920"/>
                    <a:pt x="707903" y="411534"/>
                  </a:cubicBezTo>
                  <a:lnTo>
                    <a:pt x="707903" y="362145"/>
                  </a:lnTo>
                  <a:cubicBezTo>
                    <a:pt x="707903" y="316759"/>
                    <a:pt x="744832" y="279831"/>
                    <a:pt x="790218" y="279831"/>
                  </a:cubicBezTo>
                  <a:close/>
                  <a:moveTo>
                    <a:pt x="395551" y="137759"/>
                  </a:moveTo>
                  <a:cubicBezTo>
                    <a:pt x="400165" y="85090"/>
                    <a:pt x="441275" y="41497"/>
                    <a:pt x="493324" y="34110"/>
                  </a:cubicBezTo>
                  <a:cubicBezTo>
                    <a:pt x="499103" y="33282"/>
                    <a:pt x="504867" y="32888"/>
                    <a:pt x="510551" y="32888"/>
                  </a:cubicBezTo>
                  <a:cubicBezTo>
                    <a:pt x="538340" y="32888"/>
                    <a:pt x="564578" y="42615"/>
                    <a:pt x="585848" y="61055"/>
                  </a:cubicBezTo>
                  <a:cubicBezTo>
                    <a:pt x="611104" y="82968"/>
                    <a:pt x="625589" y="114713"/>
                    <a:pt x="625589" y="148128"/>
                  </a:cubicBezTo>
                  <a:cubicBezTo>
                    <a:pt x="625589" y="187540"/>
                    <a:pt x="605572" y="220386"/>
                    <a:pt x="569222" y="240635"/>
                  </a:cubicBezTo>
                  <a:cubicBezTo>
                    <a:pt x="566096" y="242380"/>
                    <a:pt x="563411" y="244615"/>
                    <a:pt x="560775" y="246905"/>
                  </a:cubicBezTo>
                  <a:lnTo>
                    <a:pt x="526812" y="246905"/>
                  </a:lnTo>
                  <a:lnTo>
                    <a:pt x="526812" y="181054"/>
                  </a:lnTo>
                  <a:lnTo>
                    <a:pt x="493886" y="181054"/>
                  </a:lnTo>
                  <a:lnTo>
                    <a:pt x="493886" y="246905"/>
                  </a:lnTo>
                  <a:lnTo>
                    <a:pt x="460020" y="246905"/>
                  </a:lnTo>
                  <a:cubicBezTo>
                    <a:pt x="457439" y="244662"/>
                    <a:pt x="454834" y="242460"/>
                    <a:pt x="451772" y="240748"/>
                  </a:cubicBezTo>
                  <a:cubicBezTo>
                    <a:pt x="412263" y="218626"/>
                    <a:pt x="391765" y="181087"/>
                    <a:pt x="395551" y="137759"/>
                  </a:cubicBezTo>
                  <a:close/>
                  <a:moveTo>
                    <a:pt x="543275" y="312757"/>
                  </a:moveTo>
                  <a:lnTo>
                    <a:pt x="477423" y="312757"/>
                  </a:lnTo>
                  <a:lnTo>
                    <a:pt x="477423" y="283947"/>
                  </a:lnTo>
                  <a:cubicBezTo>
                    <a:pt x="477423" y="282548"/>
                    <a:pt x="476981" y="281230"/>
                    <a:pt x="476861" y="279831"/>
                  </a:cubicBezTo>
                  <a:lnTo>
                    <a:pt x="543853" y="279831"/>
                  </a:lnTo>
                  <a:cubicBezTo>
                    <a:pt x="543734" y="281247"/>
                    <a:pt x="543275" y="282580"/>
                    <a:pt x="543275" y="284011"/>
                  </a:cubicBezTo>
                  <a:close/>
                  <a:moveTo>
                    <a:pt x="543275" y="345683"/>
                  </a:moveTo>
                  <a:cubicBezTo>
                    <a:pt x="543275" y="363841"/>
                    <a:pt x="528508" y="378608"/>
                    <a:pt x="510349" y="378608"/>
                  </a:cubicBezTo>
                  <a:cubicBezTo>
                    <a:pt x="492190" y="378608"/>
                    <a:pt x="477423" y="363841"/>
                    <a:pt x="477423" y="345683"/>
                  </a:cubicBezTo>
                  <a:close/>
                  <a:moveTo>
                    <a:pt x="374345" y="203505"/>
                  </a:moveTo>
                  <a:cubicBezTo>
                    <a:pt x="386468" y="230475"/>
                    <a:pt x="407224" y="253552"/>
                    <a:pt x="435704" y="269494"/>
                  </a:cubicBezTo>
                  <a:cubicBezTo>
                    <a:pt x="441121" y="272524"/>
                    <a:pt x="444498" y="278055"/>
                    <a:pt x="444498" y="283947"/>
                  </a:cubicBezTo>
                  <a:lnTo>
                    <a:pt x="444498" y="345683"/>
                  </a:lnTo>
                  <a:cubicBezTo>
                    <a:pt x="444498" y="382000"/>
                    <a:pt x="474032" y="411534"/>
                    <a:pt x="510349" y="411534"/>
                  </a:cubicBezTo>
                  <a:cubicBezTo>
                    <a:pt x="546666" y="411534"/>
                    <a:pt x="576201" y="382000"/>
                    <a:pt x="576201" y="345683"/>
                  </a:cubicBezTo>
                  <a:lnTo>
                    <a:pt x="576201" y="284011"/>
                  </a:lnTo>
                  <a:cubicBezTo>
                    <a:pt x="576201" y="278103"/>
                    <a:pt x="579658" y="272493"/>
                    <a:pt x="585237" y="269398"/>
                  </a:cubicBezTo>
                  <a:cubicBezTo>
                    <a:pt x="613635" y="253585"/>
                    <a:pt x="634512" y="230916"/>
                    <a:pt x="646594" y="204100"/>
                  </a:cubicBezTo>
                  <a:cubicBezTo>
                    <a:pt x="664954" y="231167"/>
                    <a:pt x="674978" y="263055"/>
                    <a:pt x="674978" y="296294"/>
                  </a:cubicBezTo>
                  <a:lnTo>
                    <a:pt x="674978" y="330619"/>
                  </a:lnTo>
                  <a:cubicBezTo>
                    <a:pt x="665347" y="323328"/>
                    <a:pt x="654214" y="317957"/>
                    <a:pt x="642052" y="315177"/>
                  </a:cubicBezTo>
                  <a:lnTo>
                    <a:pt x="642052" y="296294"/>
                  </a:lnTo>
                  <a:lnTo>
                    <a:pt x="609126" y="296294"/>
                  </a:lnTo>
                  <a:lnTo>
                    <a:pt x="609126" y="427997"/>
                  </a:lnTo>
                  <a:cubicBezTo>
                    <a:pt x="609126" y="482475"/>
                    <a:pt x="564827" y="526774"/>
                    <a:pt x="510349" y="526774"/>
                  </a:cubicBezTo>
                  <a:cubicBezTo>
                    <a:pt x="455871" y="526774"/>
                    <a:pt x="411572" y="482475"/>
                    <a:pt x="411572" y="427997"/>
                  </a:cubicBezTo>
                  <a:lnTo>
                    <a:pt x="411572" y="296294"/>
                  </a:lnTo>
                  <a:lnTo>
                    <a:pt x="378646" y="296294"/>
                  </a:lnTo>
                  <a:lnTo>
                    <a:pt x="378646" y="315177"/>
                  </a:lnTo>
                  <a:cubicBezTo>
                    <a:pt x="366484" y="317957"/>
                    <a:pt x="355351" y="323328"/>
                    <a:pt x="345720" y="330619"/>
                  </a:cubicBezTo>
                  <a:lnTo>
                    <a:pt x="345720" y="296294"/>
                  </a:lnTo>
                  <a:cubicBezTo>
                    <a:pt x="345720" y="262533"/>
                    <a:pt x="355761" y="230572"/>
                    <a:pt x="374345" y="203505"/>
                  </a:cubicBezTo>
                  <a:close/>
                  <a:moveTo>
                    <a:pt x="148166" y="411534"/>
                  </a:moveTo>
                  <a:lnTo>
                    <a:pt x="148166" y="362145"/>
                  </a:lnTo>
                  <a:cubicBezTo>
                    <a:pt x="148166" y="316759"/>
                    <a:pt x="185095" y="279831"/>
                    <a:pt x="230480" y="279831"/>
                  </a:cubicBezTo>
                  <a:cubicBezTo>
                    <a:pt x="275866" y="279831"/>
                    <a:pt x="312795" y="316759"/>
                    <a:pt x="312795" y="362145"/>
                  </a:cubicBezTo>
                  <a:lnTo>
                    <a:pt x="312795" y="411534"/>
                  </a:lnTo>
                  <a:cubicBezTo>
                    <a:pt x="312795" y="456920"/>
                    <a:pt x="275866" y="493848"/>
                    <a:pt x="230480" y="493848"/>
                  </a:cubicBezTo>
                  <a:cubicBezTo>
                    <a:pt x="185095" y="493848"/>
                    <a:pt x="148166" y="456920"/>
                    <a:pt x="148166" y="411534"/>
                  </a:cubicBezTo>
                  <a:close/>
                  <a:moveTo>
                    <a:pt x="230480" y="526774"/>
                  </a:moveTo>
                  <a:cubicBezTo>
                    <a:pt x="241920" y="526774"/>
                    <a:pt x="252973" y="525046"/>
                    <a:pt x="263406" y="521920"/>
                  </a:cubicBezTo>
                  <a:lnTo>
                    <a:pt x="263406" y="538695"/>
                  </a:lnTo>
                  <a:cubicBezTo>
                    <a:pt x="259323" y="545013"/>
                    <a:pt x="247980" y="559700"/>
                    <a:pt x="230480" y="559700"/>
                  </a:cubicBezTo>
                  <a:cubicBezTo>
                    <a:pt x="212980" y="559700"/>
                    <a:pt x="201638" y="544997"/>
                    <a:pt x="197554" y="538712"/>
                  </a:cubicBezTo>
                  <a:lnTo>
                    <a:pt x="197554" y="521934"/>
                  </a:lnTo>
                  <a:cubicBezTo>
                    <a:pt x="207988" y="525046"/>
                    <a:pt x="219041" y="526774"/>
                    <a:pt x="230480" y="526774"/>
                  </a:cubicBezTo>
                  <a:close/>
                  <a:moveTo>
                    <a:pt x="197554" y="757254"/>
                  </a:moveTo>
                  <a:lnTo>
                    <a:pt x="131703" y="757254"/>
                  </a:lnTo>
                  <a:lnTo>
                    <a:pt x="131703" y="642014"/>
                  </a:lnTo>
                  <a:lnTo>
                    <a:pt x="98777" y="642014"/>
                  </a:lnTo>
                  <a:lnTo>
                    <a:pt x="98777" y="757254"/>
                  </a:lnTo>
                  <a:lnTo>
                    <a:pt x="32926" y="757254"/>
                  </a:lnTo>
                  <a:lnTo>
                    <a:pt x="32926" y="641621"/>
                  </a:lnTo>
                  <a:cubicBezTo>
                    <a:pt x="32926" y="619643"/>
                    <a:pt x="47065" y="600625"/>
                    <a:pt x="68126" y="594321"/>
                  </a:cubicBezTo>
                  <a:lnTo>
                    <a:pt x="174130" y="562513"/>
                  </a:lnTo>
                  <a:cubicBezTo>
                    <a:pt x="183712" y="574957"/>
                    <a:pt x="202249" y="592626"/>
                    <a:pt x="230480" y="592626"/>
                  </a:cubicBezTo>
                  <a:cubicBezTo>
                    <a:pt x="258712" y="592626"/>
                    <a:pt x="277249" y="574957"/>
                    <a:pt x="286831" y="562513"/>
                  </a:cubicBezTo>
                  <a:lnTo>
                    <a:pt x="349258" y="581252"/>
                  </a:lnTo>
                  <a:lnTo>
                    <a:pt x="303341" y="591838"/>
                  </a:lnTo>
                  <a:cubicBezTo>
                    <a:pt x="250746" y="603985"/>
                    <a:pt x="214017" y="650165"/>
                    <a:pt x="214017" y="704129"/>
                  </a:cubicBezTo>
                  <a:lnTo>
                    <a:pt x="214017" y="724329"/>
                  </a:lnTo>
                  <a:lnTo>
                    <a:pt x="246943" y="724329"/>
                  </a:lnTo>
                  <a:lnTo>
                    <a:pt x="246943" y="704129"/>
                  </a:lnTo>
                  <a:cubicBezTo>
                    <a:pt x="246943" y="665575"/>
                    <a:pt x="273189" y="632602"/>
                    <a:pt x="310753" y="623920"/>
                  </a:cubicBezTo>
                  <a:lnTo>
                    <a:pt x="397054" y="603999"/>
                  </a:lnTo>
                  <a:lnTo>
                    <a:pt x="416459" y="701065"/>
                  </a:lnTo>
                  <a:lnTo>
                    <a:pt x="450904" y="680406"/>
                  </a:lnTo>
                  <a:lnTo>
                    <a:pt x="460711" y="709860"/>
                  </a:lnTo>
                  <a:lnTo>
                    <a:pt x="445817" y="888957"/>
                  </a:lnTo>
                  <a:lnTo>
                    <a:pt x="362183" y="888957"/>
                  </a:lnTo>
                  <a:lnTo>
                    <a:pt x="362183" y="707866"/>
                  </a:lnTo>
                  <a:lnTo>
                    <a:pt x="329257" y="707866"/>
                  </a:lnTo>
                  <a:lnTo>
                    <a:pt x="329257" y="888957"/>
                  </a:lnTo>
                  <a:lnTo>
                    <a:pt x="246943" y="888957"/>
                  </a:lnTo>
                  <a:lnTo>
                    <a:pt x="246943" y="806643"/>
                  </a:lnTo>
                  <a:cubicBezTo>
                    <a:pt x="246943" y="779418"/>
                    <a:pt x="224780" y="757254"/>
                    <a:pt x="197554" y="757254"/>
                  </a:cubicBezTo>
                  <a:close/>
                  <a:moveTo>
                    <a:pt x="987772" y="757254"/>
                  </a:moveTo>
                  <a:lnTo>
                    <a:pt x="921921" y="757254"/>
                  </a:lnTo>
                  <a:lnTo>
                    <a:pt x="921921" y="642014"/>
                  </a:lnTo>
                  <a:lnTo>
                    <a:pt x="888995" y="642014"/>
                  </a:lnTo>
                  <a:lnTo>
                    <a:pt x="888995" y="757254"/>
                  </a:lnTo>
                  <a:lnTo>
                    <a:pt x="823144" y="757254"/>
                  </a:lnTo>
                  <a:cubicBezTo>
                    <a:pt x="795918" y="757254"/>
                    <a:pt x="773755" y="779418"/>
                    <a:pt x="773755" y="806643"/>
                  </a:cubicBezTo>
                  <a:lnTo>
                    <a:pt x="773755" y="888957"/>
                  </a:lnTo>
                  <a:lnTo>
                    <a:pt x="691441" y="888957"/>
                  </a:lnTo>
                  <a:lnTo>
                    <a:pt x="691441" y="707866"/>
                  </a:lnTo>
                  <a:lnTo>
                    <a:pt x="658515" y="707866"/>
                  </a:lnTo>
                  <a:lnTo>
                    <a:pt x="658515" y="888957"/>
                  </a:lnTo>
                  <a:lnTo>
                    <a:pt x="574881" y="888957"/>
                  </a:lnTo>
                  <a:lnTo>
                    <a:pt x="559954" y="709860"/>
                  </a:lnTo>
                  <a:lnTo>
                    <a:pt x="569761" y="680406"/>
                  </a:lnTo>
                  <a:lnTo>
                    <a:pt x="604206" y="701065"/>
                  </a:lnTo>
                  <a:lnTo>
                    <a:pt x="623612" y="603999"/>
                  </a:lnTo>
                  <a:lnTo>
                    <a:pt x="709928" y="623920"/>
                  </a:lnTo>
                  <a:cubicBezTo>
                    <a:pt x="747509" y="632602"/>
                    <a:pt x="773755" y="665575"/>
                    <a:pt x="773755" y="704129"/>
                  </a:cubicBezTo>
                  <a:lnTo>
                    <a:pt x="773755" y="724329"/>
                  </a:lnTo>
                  <a:lnTo>
                    <a:pt x="806681" y="724329"/>
                  </a:lnTo>
                  <a:lnTo>
                    <a:pt x="806681" y="704129"/>
                  </a:lnTo>
                  <a:cubicBezTo>
                    <a:pt x="806681" y="650165"/>
                    <a:pt x="769952" y="603985"/>
                    <a:pt x="717357" y="591838"/>
                  </a:cubicBezTo>
                  <a:lnTo>
                    <a:pt x="671440" y="581252"/>
                  </a:lnTo>
                  <a:lnTo>
                    <a:pt x="733867" y="562513"/>
                  </a:lnTo>
                  <a:cubicBezTo>
                    <a:pt x="743449" y="574957"/>
                    <a:pt x="761986" y="592626"/>
                    <a:pt x="790218" y="592626"/>
                  </a:cubicBezTo>
                  <a:cubicBezTo>
                    <a:pt x="818450" y="592626"/>
                    <a:pt x="836987" y="574957"/>
                    <a:pt x="846568" y="562513"/>
                  </a:cubicBezTo>
                  <a:lnTo>
                    <a:pt x="952587" y="594321"/>
                  </a:lnTo>
                  <a:cubicBezTo>
                    <a:pt x="973633" y="600625"/>
                    <a:pt x="987772" y="619643"/>
                    <a:pt x="987772" y="641621"/>
                  </a:cubicBezTo>
                  <a:close/>
                </a:path>
              </a:pathLst>
            </a:custGeom>
            <a:grpFill/>
            <a:ln w="2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08A26DBA-152F-4E9F-8BF0-0E7E96FEF6BF}"/>
              </a:ext>
            </a:extLst>
          </p:cNvPr>
          <p:cNvGrpSpPr/>
          <p:nvPr/>
        </p:nvGrpSpPr>
        <p:grpSpPr>
          <a:xfrm>
            <a:off x="7534525" y="4759736"/>
            <a:ext cx="432000" cy="432000"/>
            <a:chOff x="9252791" y="528145"/>
            <a:chExt cx="785648" cy="785648"/>
          </a:xfrm>
          <a:gradFill flip="none" rotWithShape="1">
            <a:gsLst>
              <a:gs pos="29000">
                <a:schemeClr val="accent2"/>
              </a:gs>
              <a:gs pos="51000">
                <a:schemeClr val="accent1"/>
              </a:gs>
              <a:gs pos="89000">
                <a:schemeClr val="accent1"/>
              </a:gs>
            </a:gsLst>
            <a:lin ang="8100000" scaled="1"/>
            <a:tileRect/>
          </a:gradFill>
        </p:grpSpPr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68E62F5C-C0AD-493F-8F85-FDF6FD650F71}"/>
                </a:ext>
              </a:extLst>
            </p:cNvPr>
            <p:cNvSpPr/>
            <p:nvPr/>
          </p:nvSpPr>
          <p:spPr>
            <a:xfrm>
              <a:off x="9968237" y="743601"/>
              <a:ext cx="70129" cy="360896"/>
            </a:xfrm>
            <a:custGeom>
              <a:avLst/>
              <a:gdLst>
                <a:gd name="connsiteX0" fmla="*/ 32223 w 70129"/>
                <a:gd name="connsiteY0" fmla="*/ 8760 h 360896"/>
                <a:gd name="connsiteX1" fmla="*/ 11786 w 70129"/>
                <a:gd name="connsiteY1" fmla="*/ 1487 h 360896"/>
                <a:gd name="connsiteX2" fmla="*/ 4514 w 70129"/>
                <a:gd name="connsiteY2" fmla="*/ 21926 h 360896"/>
                <a:gd name="connsiteX3" fmla="*/ 1611 w 70129"/>
                <a:gd name="connsiteY3" fmla="*/ 338714 h 360896"/>
                <a:gd name="connsiteX4" fmla="*/ 8507 w 70129"/>
                <a:gd name="connsiteY4" fmla="*/ 359283 h 360896"/>
                <a:gd name="connsiteX5" fmla="*/ 15332 w 70129"/>
                <a:gd name="connsiteY5" fmla="*/ 360896 h 360896"/>
                <a:gd name="connsiteX6" fmla="*/ 29076 w 70129"/>
                <a:gd name="connsiteY6" fmla="*/ 352391 h 360896"/>
                <a:gd name="connsiteX7" fmla="*/ 70114 w 70129"/>
                <a:gd name="connsiteY7" fmla="*/ 180863 h 360896"/>
                <a:gd name="connsiteX8" fmla="*/ 32223 w 70129"/>
                <a:gd name="connsiteY8" fmla="*/ 8760 h 36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9" h="360896">
                  <a:moveTo>
                    <a:pt x="32223" y="8760"/>
                  </a:moveTo>
                  <a:cubicBezTo>
                    <a:pt x="28591" y="1109"/>
                    <a:pt x="19438" y="-2147"/>
                    <a:pt x="11786" y="1487"/>
                  </a:cubicBezTo>
                  <a:cubicBezTo>
                    <a:pt x="4135" y="5122"/>
                    <a:pt x="877" y="14272"/>
                    <a:pt x="4514" y="21926"/>
                  </a:cubicBezTo>
                  <a:cubicBezTo>
                    <a:pt x="51848" y="121570"/>
                    <a:pt x="50763" y="239994"/>
                    <a:pt x="1611" y="338714"/>
                  </a:cubicBezTo>
                  <a:cubicBezTo>
                    <a:pt x="-2164" y="346297"/>
                    <a:pt x="922" y="355505"/>
                    <a:pt x="8507" y="359283"/>
                  </a:cubicBezTo>
                  <a:cubicBezTo>
                    <a:pt x="10704" y="360377"/>
                    <a:pt x="13035" y="360896"/>
                    <a:pt x="15332" y="360896"/>
                  </a:cubicBezTo>
                  <a:cubicBezTo>
                    <a:pt x="20968" y="360896"/>
                    <a:pt x="26394" y="357778"/>
                    <a:pt x="29076" y="352391"/>
                  </a:cubicBezTo>
                  <a:cubicBezTo>
                    <a:pt x="55392" y="299531"/>
                    <a:pt x="69585" y="240218"/>
                    <a:pt x="70114" y="180863"/>
                  </a:cubicBezTo>
                  <a:cubicBezTo>
                    <a:pt x="70642" y="121562"/>
                    <a:pt x="57538" y="62051"/>
                    <a:pt x="32223" y="876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12F8F52A-5F12-41E1-AFE3-63603E460CC4}"/>
                </a:ext>
              </a:extLst>
            </p:cNvPr>
            <p:cNvSpPr/>
            <p:nvPr/>
          </p:nvSpPr>
          <p:spPr>
            <a:xfrm>
              <a:off x="9252864" y="736152"/>
              <a:ext cx="70739" cy="362169"/>
            </a:xfrm>
            <a:custGeom>
              <a:avLst/>
              <a:gdLst>
                <a:gd name="connsiteX0" fmla="*/ 62283 w 70739"/>
                <a:gd name="connsiteY0" fmla="*/ 1636 h 362169"/>
                <a:gd name="connsiteX1" fmla="*/ 41689 w 70739"/>
                <a:gd name="connsiteY1" fmla="*/ 8456 h 362169"/>
                <a:gd name="connsiteX2" fmla="*/ 22 w 70739"/>
                <a:gd name="connsiteY2" fmla="*/ 180592 h 362169"/>
                <a:gd name="connsiteX3" fmla="*/ 37928 w 70739"/>
                <a:gd name="connsiteY3" fmla="*/ 353411 h 362169"/>
                <a:gd name="connsiteX4" fmla="*/ 51793 w 70739"/>
                <a:gd name="connsiteY4" fmla="*/ 362170 h 362169"/>
                <a:gd name="connsiteX5" fmla="*/ 58367 w 70739"/>
                <a:gd name="connsiteY5" fmla="*/ 360678 h 362169"/>
                <a:gd name="connsiteX6" fmla="*/ 65637 w 70739"/>
                <a:gd name="connsiteY6" fmla="*/ 340239 h 362169"/>
                <a:gd name="connsiteX7" fmla="*/ 69104 w 70739"/>
                <a:gd name="connsiteY7" fmla="*/ 22228 h 362169"/>
                <a:gd name="connsiteX8" fmla="*/ 62283 w 70739"/>
                <a:gd name="connsiteY8" fmla="*/ 1636 h 36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739" h="362169">
                  <a:moveTo>
                    <a:pt x="62283" y="1636"/>
                  </a:moveTo>
                  <a:cubicBezTo>
                    <a:pt x="54716" y="-2167"/>
                    <a:pt x="45496" y="885"/>
                    <a:pt x="41689" y="8456"/>
                  </a:cubicBezTo>
                  <a:cubicBezTo>
                    <a:pt x="15063" y="61452"/>
                    <a:pt x="654" y="120974"/>
                    <a:pt x="22" y="180592"/>
                  </a:cubicBezTo>
                  <a:cubicBezTo>
                    <a:pt x="-610" y="240138"/>
                    <a:pt x="12497" y="299898"/>
                    <a:pt x="37928" y="353411"/>
                  </a:cubicBezTo>
                  <a:cubicBezTo>
                    <a:pt x="40553" y="358938"/>
                    <a:pt x="46056" y="362170"/>
                    <a:pt x="51793" y="362170"/>
                  </a:cubicBezTo>
                  <a:cubicBezTo>
                    <a:pt x="54000" y="362168"/>
                    <a:pt x="56240" y="361690"/>
                    <a:pt x="58367" y="360678"/>
                  </a:cubicBezTo>
                  <a:cubicBezTo>
                    <a:pt x="66018" y="357043"/>
                    <a:pt x="69274" y="347892"/>
                    <a:pt x="65637" y="340239"/>
                  </a:cubicBezTo>
                  <a:cubicBezTo>
                    <a:pt x="18058" y="240121"/>
                    <a:pt x="19355" y="121240"/>
                    <a:pt x="69104" y="22228"/>
                  </a:cubicBezTo>
                  <a:cubicBezTo>
                    <a:pt x="72906" y="14660"/>
                    <a:pt x="69854" y="5440"/>
                    <a:pt x="62283" y="1636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EFE32BED-2A8F-4D98-A62E-ABBE4B62049B}"/>
                </a:ext>
              </a:extLst>
            </p:cNvPr>
            <p:cNvSpPr/>
            <p:nvPr/>
          </p:nvSpPr>
          <p:spPr>
            <a:xfrm>
              <a:off x="9471975" y="562696"/>
              <a:ext cx="31061" cy="30861"/>
            </a:xfrm>
            <a:custGeom>
              <a:avLst/>
              <a:gdLst>
                <a:gd name="connsiteX0" fmla="*/ 29633 w 31061"/>
                <a:gd name="connsiteY0" fmla="*/ 8888 h 30861"/>
                <a:gd name="connsiteX1" fmla="*/ 9263 w 31061"/>
                <a:gd name="connsiteY1" fmla="*/ 1428 h 30861"/>
                <a:gd name="connsiteX2" fmla="*/ 8888 w 31061"/>
                <a:gd name="connsiteY2" fmla="*/ 1601 h 30861"/>
                <a:gd name="connsiteX3" fmla="*/ 1429 w 31061"/>
                <a:gd name="connsiteY3" fmla="*/ 21973 h 30861"/>
                <a:gd name="connsiteX4" fmla="*/ 15355 w 31061"/>
                <a:gd name="connsiteY4" fmla="*/ 30862 h 30861"/>
                <a:gd name="connsiteX5" fmla="*/ 21799 w 31061"/>
                <a:gd name="connsiteY5" fmla="*/ 29433 h 30861"/>
                <a:gd name="connsiteX6" fmla="*/ 22174 w 31061"/>
                <a:gd name="connsiteY6" fmla="*/ 29260 h 30861"/>
                <a:gd name="connsiteX7" fmla="*/ 29633 w 31061"/>
                <a:gd name="connsiteY7" fmla="*/ 8888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61" h="30861">
                  <a:moveTo>
                    <a:pt x="29633" y="8888"/>
                  </a:moveTo>
                  <a:cubicBezTo>
                    <a:pt x="26068" y="1204"/>
                    <a:pt x="16952" y="-2137"/>
                    <a:pt x="9263" y="1428"/>
                  </a:cubicBezTo>
                  <a:lnTo>
                    <a:pt x="8888" y="1601"/>
                  </a:lnTo>
                  <a:cubicBezTo>
                    <a:pt x="1204" y="5166"/>
                    <a:pt x="-2138" y="14286"/>
                    <a:pt x="1429" y="21973"/>
                  </a:cubicBezTo>
                  <a:cubicBezTo>
                    <a:pt x="4024" y="27570"/>
                    <a:pt x="9565" y="30862"/>
                    <a:pt x="15355" y="30862"/>
                  </a:cubicBezTo>
                  <a:cubicBezTo>
                    <a:pt x="17515" y="30862"/>
                    <a:pt x="19711" y="30403"/>
                    <a:pt x="21799" y="29433"/>
                  </a:cubicBezTo>
                  <a:lnTo>
                    <a:pt x="22174" y="29260"/>
                  </a:lnTo>
                  <a:cubicBezTo>
                    <a:pt x="29857" y="25694"/>
                    <a:pt x="33199" y="16573"/>
                    <a:pt x="29633" y="888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28368352-DE4A-41D4-B68E-B160304320A3}"/>
                </a:ext>
              </a:extLst>
            </p:cNvPr>
            <p:cNvSpPr/>
            <p:nvPr/>
          </p:nvSpPr>
          <p:spPr>
            <a:xfrm>
              <a:off x="9528186" y="528145"/>
              <a:ext cx="294422" cy="66982"/>
            </a:xfrm>
            <a:custGeom>
              <a:avLst/>
              <a:gdLst>
                <a:gd name="connsiteX0" fmla="*/ 285648 w 294422"/>
                <a:gd name="connsiteY0" fmla="*/ 37775 h 66982"/>
                <a:gd name="connsiteX1" fmla="*/ 11209 w 294422"/>
                <a:gd name="connsiteY1" fmla="*/ 14606 h 66982"/>
                <a:gd name="connsiteX2" fmla="*/ 571 w 294422"/>
                <a:gd name="connsiteY2" fmla="*/ 33514 h 66982"/>
                <a:gd name="connsiteX3" fmla="*/ 19479 w 294422"/>
                <a:gd name="connsiteY3" fmla="*/ 44151 h 66982"/>
                <a:gd name="connsiteX4" fmla="*/ 272512 w 294422"/>
                <a:gd name="connsiteY4" fmla="*/ 65502 h 66982"/>
                <a:gd name="connsiteX5" fmla="*/ 279069 w 294422"/>
                <a:gd name="connsiteY5" fmla="*/ 66982 h 66982"/>
                <a:gd name="connsiteX6" fmla="*/ 292942 w 294422"/>
                <a:gd name="connsiteY6" fmla="*/ 58207 h 66982"/>
                <a:gd name="connsiteX7" fmla="*/ 285648 w 294422"/>
                <a:gd name="connsiteY7" fmla="*/ 37775 h 6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422" h="66982">
                  <a:moveTo>
                    <a:pt x="285648" y="37775"/>
                  </a:moveTo>
                  <a:cubicBezTo>
                    <a:pt x="200101" y="-2756"/>
                    <a:pt x="102636" y="-10984"/>
                    <a:pt x="11209" y="14606"/>
                  </a:cubicBezTo>
                  <a:cubicBezTo>
                    <a:pt x="3052" y="16891"/>
                    <a:pt x="-1711" y="25355"/>
                    <a:pt x="571" y="33514"/>
                  </a:cubicBezTo>
                  <a:cubicBezTo>
                    <a:pt x="2853" y="41673"/>
                    <a:pt x="11324" y="46434"/>
                    <a:pt x="19479" y="44151"/>
                  </a:cubicBezTo>
                  <a:cubicBezTo>
                    <a:pt x="103785" y="20554"/>
                    <a:pt x="193648" y="28136"/>
                    <a:pt x="272512" y="65502"/>
                  </a:cubicBezTo>
                  <a:cubicBezTo>
                    <a:pt x="274635" y="66507"/>
                    <a:pt x="276869" y="66982"/>
                    <a:pt x="279069" y="66982"/>
                  </a:cubicBezTo>
                  <a:cubicBezTo>
                    <a:pt x="284813" y="66982"/>
                    <a:pt x="290320" y="63742"/>
                    <a:pt x="292942" y="58207"/>
                  </a:cubicBezTo>
                  <a:cubicBezTo>
                    <a:pt x="296568" y="50550"/>
                    <a:pt x="293303" y="41403"/>
                    <a:pt x="285648" y="37775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12A1BF89-4857-4B24-87A3-322D62E7CA2E}"/>
                </a:ext>
              </a:extLst>
            </p:cNvPr>
            <p:cNvSpPr/>
            <p:nvPr/>
          </p:nvSpPr>
          <p:spPr>
            <a:xfrm>
              <a:off x="9788432" y="1248287"/>
              <a:ext cx="30878" cy="30775"/>
            </a:xfrm>
            <a:custGeom>
              <a:avLst/>
              <a:gdLst>
                <a:gd name="connsiteX0" fmla="*/ 29506 w 30878"/>
                <a:gd name="connsiteY0" fmla="*/ 9009 h 30775"/>
                <a:gd name="connsiteX1" fmla="*/ 9201 w 30878"/>
                <a:gd name="connsiteY1" fmla="*/ 1374 h 30775"/>
                <a:gd name="connsiteX2" fmla="*/ 9009 w 30878"/>
                <a:gd name="connsiteY2" fmla="*/ 1461 h 30775"/>
                <a:gd name="connsiteX3" fmla="*/ 1374 w 30878"/>
                <a:gd name="connsiteY3" fmla="*/ 21767 h 30775"/>
                <a:gd name="connsiteX4" fmla="*/ 15353 w 30878"/>
                <a:gd name="connsiteY4" fmla="*/ 30776 h 30775"/>
                <a:gd name="connsiteX5" fmla="*/ 21679 w 30878"/>
                <a:gd name="connsiteY5" fmla="*/ 29402 h 30775"/>
                <a:gd name="connsiteX6" fmla="*/ 21874 w 30878"/>
                <a:gd name="connsiteY6" fmla="*/ 29313 h 30775"/>
                <a:gd name="connsiteX7" fmla="*/ 29506 w 30878"/>
                <a:gd name="connsiteY7" fmla="*/ 9009 h 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78" h="30775">
                  <a:moveTo>
                    <a:pt x="29506" y="9009"/>
                  </a:moveTo>
                  <a:cubicBezTo>
                    <a:pt x="26008" y="1294"/>
                    <a:pt x="16915" y="-2127"/>
                    <a:pt x="9201" y="1374"/>
                  </a:cubicBezTo>
                  <a:lnTo>
                    <a:pt x="9009" y="1461"/>
                  </a:lnTo>
                  <a:cubicBezTo>
                    <a:pt x="1294" y="4960"/>
                    <a:pt x="-2127" y="14051"/>
                    <a:pt x="1374" y="21767"/>
                  </a:cubicBezTo>
                  <a:cubicBezTo>
                    <a:pt x="3941" y="27427"/>
                    <a:pt x="9517" y="30776"/>
                    <a:pt x="15353" y="30776"/>
                  </a:cubicBezTo>
                  <a:cubicBezTo>
                    <a:pt x="17472" y="30776"/>
                    <a:pt x="19624" y="30334"/>
                    <a:pt x="21679" y="29402"/>
                  </a:cubicBezTo>
                  <a:cubicBezTo>
                    <a:pt x="21687" y="29399"/>
                    <a:pt x="21866" y="29316"/>
                    <a:pt x="21874" y="29313"/>
                  </a:cubicBezTo>
                  <a:cubicBezTo>
                    <a:pt x="29586" y="25813"/>
                    <a:pt x="33004" y="16723"/>
                    <a:pt x="29506" y="900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83E52054-3BF9-475D-88D6-D1E830709F7B}"/>
                </a:ext>
              </a:extLst>
            </p:cNvPr>
            <p:cNvSpPr/>
            <p:nvPr/>
          </p:nvSpPr>
          <p:spPr>
            <a:xfrm>
              <a:off x="9466165" y="1245573"/>
              <a:ext cx="303075" cy="68217"/>
            </a:xfrm>
            <a:custGeom>
              <a:avLst/>
              <a:gdLst>
                <a:gd name="connsiteX0" fmla="*/ 302430 w 303075"/>
                <a:gd name="connsiteY0" fmla="*/ 32595 h 68217"/>
                <a:gd name="connsiteX1" fmla="*/ 283342 w 303075"/>
                <a:gd name="connsiteY1" fmla="*/ 22283 h 68217"/>
                <a:gd name="connsiteX2" fmla="*/ 22013 w 303075"/>
                <a:gd name="connsiteY2" fmla="*/ 1527 h 68217"/>
                <a:gd name="connsiteX3" fmla="*/ 1528 w 303075"/>
                <a:gd name="connsiteY3" fmla="*/ 8673 h 68217"/>
                <a:gd name="connsiteX4" fmla="*/ 8673 w 303075"/>
                <a:gd name="connsiteY4" fmla="*/ 29156 h 68217"/>
                <a:gd name="connsiteX5" fmla="*/ 179210 w 303075"/>
                <a:gd name="connsiteY5" fmla="*/ 68218 h 68217"/>
                <a:gd name="connsiteX6" fmla="*/ 292117 w 303075"/>
                <a:gd name="connsiteY6" fmla="*/ 51681 h 68217"/>
                <a:gd name="connsiteX7" fmla="*/ 302430 w 303075"/>
                <a:gd name="connsiteY7" fmla="*/ 32595 h 6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075" h="68217">
                  <a:moveTo>
                    <a:pt x="302430" y="32595"/>
                  </a:moveTo>
                  <a:cubicBezTo>
                    <a:pt x="300007" y="24478"/>
                    <a:pt x="291467" y="19862"/>
                    <a:pt x="283342" y="22283"/>
                  </a:cubicBezTo>
                  <a:cubicBezTo>
                    <a:pt x="196346" y="48251"/>
                    <a:pt x="103533" y="40883"/>
                    <a:pt x="22013" y="1527"/>
                  </a:cubicBezTo>
                  <a:cubicBezTo>
                    <a:pt x="14385" y="-2151"/>
                    <a:pt x="5214" y="1043"/>
                    <a:pt x="1528" y="8673"/>
                  </a:cubicBezTo>
                  <a:cubicBezTo>
                    <a:pt x="-2153" y="16302"/>
                    <a:pt x="1045" y="25472"/>
                    <a:pt x="8673" y="29156"/>
                  </a:cubicBezTo>
                  <a:cubicBezTo>
                    <a:pt x="62393" y="55087"/>
                    <a:pt x="120620" y="68218"/>
                    <a:pt x="179210" y="68218"/>
                  </a:cubicBezTo>
                  <a:cubicBezTo>
                    <a:pt x="217069" y="68218"/>
                    <a:pt x="255081" y="62734"/>
                    <a:pt x="292117" y="51681"/>
                  </a:cubicBezTo>
                  <a:cubicBezTo>
                    <a:pt x="300237" y="49256"/>
                    <a:pt x="304854" y="40712"/>
                    <a:pt x="302430" y="32595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BCC73902-5906-478F-8C6B-D58EF7C41ED0}"/>
                </a:ext>
              </a:extLst>
            </p:cNvPr>
            <p:cNvSpPr/>
            <p:nvPr/>
          </p:nvSpPr>
          <p:spPr>
            <a:xfrm>
              <a:off x="9397110" y="672434"/>
              <a:ext cx="497005" cy="497005"/>
            </a:xfrm>
            <a:custGeom>
              <a:avLst/>
              <a:gdLst>
                <a:gd name="connsiteX0" fmla="*/ 248503 w 497005"/>
                <a:gd name="connsiteY0" fmla="*/ 0 h 497005"/>
                <a:gd name="connsiteX1" fmla="*/ 0 w 497005"/>
                <a:gd name="connsiteY1" fmla="*/ 248503 h 497005"/>
                <a:gd name="connsiteX2" fmla="*/ 248503 w 497005"/>
                <a:gd name="connsiteY2" fmla="*/ 497005 h 497005"/>
                <a:gd name="connsiteX3" fmla="*/ 497005 w 497005"/>
                <a:gd name="connsiteY3" fmla="*/ 248503 h 497005"/>
                <a:gd name="connsiteX4" fmla="*/ 248503 w 497005"/>
                <a:gd name="connsiteY4" fmla="*/ 0 h 497005"/>
                <a:gd name="connsiteX5" fmla="*/ 132454 w 497005"/>
                <a:gd name="connsiteY5" fmla="*/ 64250 h 497005"/>
                <a:gd name="connsiteX6" fmla="*/ 114160 w 497005"/>
                <a:gd name="connsiteY6" fmla="*/ 109779 h 497005"/>
                <a:gd name="connsiteX7" fmla="*/ 88715 w 497005"/>
                <a:gd name="connsiteY7" fmla="*/ 100637 h 497005"/>
                <a:gd name="connsiteX8" fmla="*/ 132454 w 497005"/>
                <a:gd name="connsiteY8" fmla="*/ 64250 h 497005"/>
                <a:gd name="connsiteX9" fmla="*/ 69218 w 497005"/>
                <a:gd name="connsiteY9" fmla="*/ 124946 h 497005"/>
                <a:gd name="connsiteX10" fmla="*/ 111413 w 497005"/>
                <a:gd name="connsiteY10" fmla="*/ 140542 h 497005"/>
                <a:gd name="connsiteX11" fmla="*/ 111413 w 497005"/>
                <a:gd name="connsiteY11" fmla="*/ 233163 h 497005"/>
                <a:gd name="connsiteX12" fmla="*/ 31226 w 497005"/>
                <a:gd name="connsiteY12" fmla="*/ 233163 h 497005"/>
                <a:gd name="connsiteX13" fmla="*/ 69218 w 497005"/>
                <a:gd name="connsiteY13" fmla="*/ 124946 h 497005"/>
                <a:gd name="connsiteX14" fmla="*/ 68497 w 497005"/>
                <a:gd name="connsiteY14" fmla="*/ 371021 h 497005"/>
                <a:gd name="connsiteX15" fmla="*/ 31228 w 497005"/>
                <a:gd name="connsiteY15" fmla="*/ 263843 h 497005"/>
                <a:gd name="connsiteX16" fmla="*/ 111413 w 497005"/>
                <a:gd name="connsiteY16" fmla="*/ 263843 h 497005"/>
                <a:gd name="connsiteX17" fmla="*/ 111413 w 497005"/>
                <a:gd name="connsiteY17" fmla="*/ 351539 h 497005"/>
                <a:gd name="connsiteX18" fmla="*/ 68497 w 497005"/>
                <a:gd name="connsiteY18" fmla="*/ 371021 h 497005"/>
                <a:gd name="connsiteX19" fmla="*/ 87568 w 497005"/>
                <a:gd name="connsiteY19" fmla="*/ 395136 h 497005"/>
                <a:gd name="connsiteX20" fmla="*/ 113350 w 497005"/>
                <a:gd name="connsiteY20" fmla="*/ 382836 h 497005"/>
                <a:gd name="connsiteX21" fmla="*/ 132455 w 497005"/>
                <a:gd name="connsiteY21" fmla="*/ 432755 h 497005"/>
                <a:gd name="connsiteX22" fmla="*/ 87568 w 497005"/>
                <a:gd name="connsiteY22" fmla="*/ 395136 h 497005"/>
                <a:gd name="connsiteX23" fmla="*/ 233163 w 497005"/>
                <a:gd name="connsiteY23" fmla="*/ 465147 h 497005"/>
                <a:gd name="connsiteX24" fmla="*/ 143735 w 497005"/>
                <a:gd name="connsiteY24" fmla="*/ 378365 h 497005"/>
                <a:gd name="connsiteX25" fmla="*/ 233163 w 497005"/>
                <a:gd name="connsiteY25" fmla="*/ 378365 h 497005"/>
                <a:gd name="connsiteX26" fmla="*/ 233163 w 497005"/>
                <a:gd name="connsiteY26" fmla="*/ 465147 h 497005"/>
                <a:gd name="connsiteX27" fmla="*/ 233163 w 497005"/>
                <a:gd name="connsiteY27" fmla="*/ 347685 h 497005"/>
                <a:gd name="connsiteX28" fmla="*/ 143008 w 497005"/>
                <a:gd name="connsiteY28" fmla="*/ 347685 h 497005"/>
                <a:gd name="connsiteX29" fmla="*/ 142090 w 497005"/>
                <a:gd name="connsiteY29" fmla="*/ 347701 h 497005"/>
                <a:gd name="connsiteX30" fmla="*/ 142090 w 497005"/>
                <a:gd name="connsiteY30" fmla="*/ 263843 h 497005"/>
                <a:gd name="connsiteX31" fmla="*/ 233163 w 497005"/>
                <a:gd name="connsiteY31" fmla="*/ 263843 h 497005"/>
                <a:gd name="connsiteX32" fmla="*/ 233163 w 497005"/>
                <a:gd name="connsiteY32" fmla="*/ 347685 h 497005"/>
                <a:gd name="connsiteX33" fmla="*/ 233163 w 497005"/>
                <a:gd name="connsiteY33" fmla="*/ 233163 h 497005"/>
                <a:gd name="connsiteX34" fmla="*/ 142090 w 497005"/>
                <a:gd name="connsiteY34" fmla="*/ 233163 h 497005"/>
                <a:gd name="connsiteX35" fmla="*/ 142090 w 497005"/>
                <a:gd name="connsiteY35" fmla="*/ 142957 h 497005"/>
                <a:gd name="connsiteX36" fmla="*/ 233163 w 497005"/>
                <a:gd name="connsiteY36" fmla="*/ 142957 h 497005"/>
                <a:gd name="connsiteX37" fmla="*/ 233163 w 497005"/>
                <a:gd name="connsiteY37" fmla="*/ 233163 h 497005"/>
                <a:gd name="connsiteX38" fmla="*/ 233163 w 497005"/>
                <a:gd name="connsiteY38" fmla="*/ 112279 h 497005"/>
                <a:gd name="connsiteX39" fmla="*/ 145055 w 497005"/>
                <a:gd name="connsiteY39" fmla="*/ 112279 h 497005"/>
                <a:gd name="connsiteX40" fmla="*/ 233163 w 497005"/>
                <a:gd name="connsiteY40" fmla="*/ 31857 h 497005"/>
                <a:gd name="connsiteX41" fmla="*/ 233163 w 497005"/>
                <a:gd name="connsiteY41" fmla="*/ 112279 h 497005"/>
                <a:gd name="connsiteX42" fmla="*/ 427788 w 497005"/>
                <a:gd name="connsiteY42" fmla="*/ 124947 h 497005"/>
                <a:gd name="connsiteX43" fmla="*/ 465779 w 497005"/>
                <a:gd name="connsiteY43" fmla="*/ 233163 h 497005"/>
                <a:gd name="connsiteX44" fmla="*/ 385594 w 497005"/>
                <a:gd name="connsiteY44" fmla="*/ 233163 h 497005"/>
                <a:gd name="connsiteX45" fmla="*/ 385594 w 497005"/>
                <a:gd name="connsiteY45" fmla="*/ 140544 h 497005"/>
                <a:gd name="connsiteX46" fmla="*/ 427788 w 497005"/>
                <a:gd name="connsiteY46" fmla="*/ 124947 h 497005"/>
                <a:gd name="connsiteX47" fmla="*/ 408293 w 497005"/>
                <a:gd name="connsiteY47" fmla="*/ 100638 h 497005"/>
                <a:gd name="connsiteX48" fmla="*/ 382845 w 497005"/>
                <a:gd name="connsiteY48" fmla="*/ 109781 h 497005"/>
                <a:gd name="connsiteX49" fmla="*/ 364551 w 497005"/>
                <a:gd name="connsiteY49" fmla="*/ 64250 h 497005"/>
                <a:gd name="connsiteX50" fmla="*/ 408293 w 497005"/>
                <a:gd name="connsiteY50" fmla="*/ 100638 h 497005"/>
                <a:gd name="connsiteX51" fmla="*/ 263841 w 497005"/>
                <a:gd name="connsiteY51" fmla="*/ 31859 h 497005"/>
                <a:gd name="connsiteX52" fmla="*/ 351949 w 497005"/>
                <a:gd name="connsiteY52" fmla="*/ 112280 h 497005"/>
                <a:gd name="connsiteX53" fmla="*/ 263841 w 497005"/>
                <a:gd name="connsiteY53" fmla="*/ 112280 h 497005"/>
                <a:gd name="connsiteX54" fmla="*/ 263841 w 497005"/>
                <a:gd name="connsiteY54" fmla="*/ 31859 h 497005"/>
                <a:gd name="connsiteX55" fmla="*/ 263841 w 497005"/>
                <a:gd name="connsiteY55" fmla="*/ 465147 h 497005"/>
                <a:gd name="connsiteX56" fmla="*/ 263841 w 497005"/>
                <a:gd name="connsiteY56" fmla="*/ 378365 h 497005"/>
                <a:gd name="connsiteX57" fmla="*/ 353268 w 497005"/>
                <a:gd name="connsiteY57" fmla="*/ 378365 h 497005"/>
                <a:gd name="connsiteX58" fmla="*/ 263841 w 497005"/>
                <a:gd name="connsiteY58" fmla="*/ 465147 h 497005"/>
                <a:gd name="connsiteX59" fmla="*/ 354913 w 497005"/>
                <a:gd name="connsiteY59" fmla="*/ 347703 h 497005"/>
                <a:gd name="connsiteX60" fmla="*/ 353993 w 497005"/>
                <a:gd name="connsiteY60" fmla="*/ 347685 h 497005"/>
                <a:gd name="connsiteX61" fmla="*/ 263841 w 497005"/>
                <a:gd name="connsiteY61" fmla="*/ 347685 h 497005"/>
                <a:gd name="connsiteX62" fmla="*/ 263841 w 497005"/>
                <a:gd name="connsiteY62" fmla="*/ 263843 h 497005"/>
                <a:gd name="connsiteX63" fmla="*/ 354913 w 497005"/>
                <a:gd name="connsiteY63" fmla="*/ 263843 h 497005"/>
                <a:gd name="connsiteX64" fmla="*/ 354913 w 497005"/>
                <a:gd name="connsiteY64" fmla="*/ 347703 h 497005"/>
                <a:gd name="connsiteX65" fmla="*/ 354913 w 497005"/>
                <a:gd name="connsiteY65" fmla="*/ 233163 h 497005"/>
                <a:gd name="connsiteX66" fmla="*/ 263841 w 497005"/>
                <a:gd name="connsiteY66" fmla="*/ 233163 h 497005"/>
                <a:gd name="connsiteX67" fmla="*/ 263841 w 497005"/>
                <a:gd name="connsiteY67" fmla="*/ 142957 h 497005"/>
                <a:gd name="connsiteX68" fmla="*/ 354913 w 497005"/>
                <a:gd name="connsiteY68" fmla="*/ 142957 h 497005"/>
                <a:gd name="connsiteX69" fmla="*/ 354913 w 497005"/>
                <a:gd name="connsiteY69" fmla="*/ 233163 h 497005"/>
                <a:gd name="connsiteX70" fmla="*/ 364551 w 497005"/>
                <a:gd name="connsiteY70" fmla="*/ 432755 h 497005"/>
                <a:gd name="connsiteX71" fmla="*/ 383657 w 497005"/>
                <a:gd name="connsiteY71" fmla="*/ 382838 h 497005"/>
                <a:gd name="connsiteX72" fmla="*/ 409435 w 497005"/>
                <a:gd name="connsiteY72" fmla="*/ 395140 h 497005"/>
                <a:gd name="connsiteX73" fmla="*/ 364551 w 497005"/>
                <a:gd name="connsiteY73" fmla="*/ 432755 h 497005"/>
                <a:gd name="connsiteX74" fmla="*/ 428507 w 497005"/>
                <a:gd name="connsiteY74" fmla="*/ 371022 h 497005"/>
                <a:gd name="connsiteX75" fmla="*/ 385592 w 497005"/>
                <a:gd name="connsiteY75" fmla="*/ 351541 h 497005"/>
                <a:gd name="connsiteX76" fmla="*/ 385592 w 497005"/>
                <a:gd name="connsiteY76" fmla="*/ 263843 h 497005"/>
                <a:gd name="connsiteX77" fmla="*/ 465777 w 497005"/>
                <a:gd name="connsiteY77" fmla="*/ 263843 h 497005"/>
                <a:gd name="connsiteX78" fmla="*/ 428507 w 497005"/>
                <a:gd name="connsiteY78" fmla="*/ 371022 h 4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97005" h="497005">
                  <a:moveTo>
                    <a:pt x="248503" y="0"/>
                  </a:moveTo>
                  <a:cubicBezTo>
                    <a:pt x="111478" y="0"/>
                    <a:pt x="0" y="111478"/>
                    <a:pt x="0" y="248503"/>
                  </a:cubicBezTo>
                  <a:cubicBezTo>
                    <a:pt x="0" y="385528"/>
                    <a:pt x="111478" y="497005"/>
                    <a:pt x="248503" y="497005"/>
                  </a:cubicBezTo>
                  <a:cubicBezTo>
                    <a:pt x="385528" y="497005"/>
                    <a:pt x="497005" y="385528"/>
                    <a:pt x="497005" y="248503"/>
                  </a:cubicBezTo>
                  <a:cubicBezTo>
                    <a:pt x="497005" y="111478"/>
                    <a:pt x="385528" y="0"/>
                    <a:pt x="248503" y="0"/>
                  </a:cubicBezTo>
                  <a:close/>
                  <a:moveTo>
                    <a:pt x="132454" y="64250"/>
                  </a:moveTo>
                  <a:cubicBezTo>
                    <a:pt x="123795" y="77983"/>
                    <a:pt x="117500" y="93351"/>
                    <a:pt x="114160" y="109779"/>
                  </a:cubicBezTo>
                  <a:cubicBezTo>
                    <a:pt x="105321" y="107836"/>
                    <a:pt x="96787" y="104775"/>
                    <a:pt x="88715" y="100637"/>
                  </a:cubicBezTo>
                  <a:cubicBezTo>
                    <a:pt x="101623" y="86697"/>
                    <a:pt x="116325" y="74443"/>
                    <a:pt x="132454" y="64250"/>
                  </a:cubicBezTo>
                  <a:close/>
                  <a:moveTo>
                    <a:pt x="69218" y="124946"/>
                  </a:moveTo>
                  <a:cubicBezTo>
                    <a:pt x="82375" y="132477"/>
                    <a:pt x="96586" y="137732"/>
                    <a:pt x="111413" y="140542"/>
                  </a:cubicBezTo>
                  <a:lnTo>
                    <a:pt x="111413" y="233163"/>
                  </a:lnTo>
                  <a:lnTo>
                    <a:pt x="31226" y="233163"/>
                  </a:lnTo>
                  <a:cubicBezTo>
                    <a:pt x="34024" y="193171"/>
                    <a:pt x="47664" y="156126"/>
                    <a:pt x="69218" y="124946"/>
                  </a:cubicBezTo>
                  <a:close/>
                  <a:moveTo>
                    <a:pt x="68497" y="371021"/>
                  </a:moveTo>
                  <a:cubicBezTo>
                    <a:pt x="47357" y="340058"/>
                    <a:pt x="33992" y="303389"/>
                    <a:pt x="31228" y="263843"/>
                  </a:cubicBezTo>
                  <a:lnTo>
                    <a:pt x="111413" y="263843"/>
                  </a:lnTo>
                  <a:lnTo>
                    <a:pt x="111413" y="351539"/>
                  </a:lnTo>
                  <a:cubicBezTo>
                    <a:pt x="96128" y="355328"/>
                    <a:pt x="81635" y="361881"/>
                    <a:pt x="68497" y="371021"/>
                  </a:cubicBezTo>
                  <a:close/>
                  <a:moveTo>
                    <a:pt x="87568" y="395136"/>
                  </a:moveTo>
                  <a:cubicBezTo>
                    <a:pt x="95596" y="389774"/>
                    <a:pt x="104261" y="385650"/>
                    <a:pt x="113350" y="382836"/>
                  </a:cubicBezTo>
                  <a:cubicBezTo>
                    <a:pt x="116414" y="400918"/>
                    <a:pt x="123031" y="417807"/>
                    <a:pt x="132455" y="432755"/>
                  </a:cubicBezTo>
                  <a:cubicBezTo>
                    <a:pt x="115848" y="422258"/>
                    <a:pt x="100747" y="409590"/>
                    <a:pt x="87568" y="395136"/>
                  </a:cubicBezTo>
                  <a:close/>
                  <a:moveTo>
                    <a:pt x="233163" y="465147"/>
                  </a:moveTo>
                  <a:cubicBezTo>
                    <a:pt x="187807" y="458567"/>
                    <a:pt x="151648" y="423280"/>
                    <a:pt x="143735" y="378365"/>
                  </a:cubicBezTo>
                  <a:lnTo>
                    <a:pt x="233163" y="378365"/>
                  </a:lnTo>
                  <a:lnTo>
                    <a:pt x="233163" y="465147"/>
                  </a:lnTo>
                  <a:close/>
                  <a:moveTo>
                    <a:pt x="233163" y="347685"/>
                  </a:moveTo>
                  <a:lnTo>
                    <a:pt x="143008" y="347685"/>
                  </a:lnTo>
                  <a:cubicBezTo>
                    <a:pt x="142701" y="347685"/>
                    <a:pt x="142397" y="347700"/>
                    <a:pt x="142090" y="347701"/>
                  </a:cubicBezTo>
                  <a:lnTo>
                    <a:pt x="142090" y="263843"/>
                  </a:lnTo>
                  <a:lnTo>
                    <a:pt x="233163" y="263843"/>
                  </a:lnTo>
                  <a:lnTo>
                    <a:pt x="233163" y="347685"/>
                  </a:lnTo>
                  <a:close/>
                  <a:moveTo>
                    <a:pt x="233163" y="233163"/>
                  </a:moveTo>
                  <a:lnTo>
                    <a:pt x="142090" y="233163"/>
                  </a:lnTo>
                  <a:lnTo>
                    <a:pt x="142090" y="142957"/>
                  </a:lnTo>
                  <a:lnTo>
                    <a:pt x="233163" y="142957"/>
                  </a:lnTo>
                  <a:lnTo>
                    <a:pt x="233163" y="233163"/>
                  </a:lnTo>
                  <a:close/>
                  <a:moveTo>
                    <a:pt x="233163" y="112279"/>
                  </a:moveTo>
                  <a:lnTo>
                    <a:pt x="145055" y="112279"/>
                  </a:lnTo>
                  <a:cubicBezTo>
                    <a:pt x="155119" y="70421"/>
                    <a:pt x="189969" y="38124"/>
                    <a:pt x="233163" y="31857"/>
                  </a:cubicBezTo>
                  <a:lnTo>
                    <a:pt x="233163" y="112279"/>
                  </a:lnTo>
                  <a:close/>
                  <a:moveTo>
                    <a:pt x="427788" y="124947"/>
                  </a:moveTo>
                  <a:cubicBezTo>
                    <a:pt x="449342" y="156126"/>
                    <a:pt x="462981" y="193171"/>
                    <a:pt x="465779" y="233163"/>
                  </a:cubicBezTo>
                  <a:lnTo>
                    <a:pt x="385594" y="233163"/>
                  </a:lnTo>
                  <a:lnTo>
                    <a:pt x="385594" y="140544"/>
                  </a:lnTo>
                  <a:cubicBezTo>
                    <a:pt x="400421" y="137734"/>
                    <a:pt x="414633" y="132480"/>
                    <a:pt x="427788" y="124947"/>
                  </a:cubicBezTo>
                  <a:close/>
                  <a:moveTo>
                    <a:pt x="408293" y="100638"/>
                  </a:moveTo>
                  <a:cubicBezTo>
                    <a:pt x="400223" y="104777"/>
                    <a:pt x="391687" y="107838"/>
                    <a:pt x="382845" y="109781"/>
                  </a:cubicBezTo>
                  <a:cubicBezTo>
                    <a:pt x="379505" y="93352"/>
                    <a:pt x="373209" y="77985"/>
                    <a:pt x="364551" y="64250"/>
                  </a:cubicBezTo>
                  <a:cubicBezTo>
                    <a:pt x="380682" y="74445"/>
                    <a:pt x="395384" y="86699"/>
                    <a:pt x="408293" y="100638"/>
                  </a:cubicBezTo>
                  <a:close/>
                  <a:moveTo>
                    <a:pt x="263841" y="31859"/>
                  </a:moveTo>
                  <a:cubicBezTo>
                    <a:pt x="307033" y="38124"/>
                    <a:pt x="341884" y="70423"/>
                    <a:pt x="351949" y="112280"/>
                  </a:cubicBezTo>
                  <a:lnTo>
                    <a:pt x="263841" y="112280"/>
                  </a:lnTo>
                  <a:lnTo>
                    <a:pt x="263841" y="31859"/>
                  </a:lnTo>
                  <a:close/>
                  <a:moveTo>
                    <a:pt x="263841" y="465147"/>
                  </a:moveTo>
                  <a:lnTo>
                    <a:pt x="263841" y="378365"/>
                  </a:lnTo>
                  <a:lnTo>
                    <a:pt x="353268" y="378365"/>
                  </a:lnTo>
                  <a:cubicBezTo>
                    <a:pt x="345355" y="423280"/>
                    <a:pt x="309199" y="458567"/>
                    <a:pt x="263841" y="465147"/>
                  </a:cubicBezTo>
                  <a:close/>
                  <a:moveTo>
                    <a:pt x="354913" y="347703"/>
                  </a:moveTo>
                  <a:cubicBezTo>
                    <a:pt x="354607" y="347700"/>
                    <a:pt x="354301" y="347685"/>
                    <a:pt x="353993" y="347685"/>
                  </a:cubicBezTo>
                  <a:lnTo>
                    <a:pt x="263841" y="347685"/>
                  </a:lnTo>
                  <a:lnTo>
                    <a:pt x="263841" y="263843"/>
                  </a:lnTo>
                  <a:lnTo>
                    <a:pt x="354913" y="263843"/>
                  </a:lnTo>
                  <a:lnTo>
                    <a:pt x="354913" y="347703"/>
                  </a:lnTo>
                  <a:close/>
                  <a:moveTo>
                    <a:pt x="354913" y="233163"/>
                  </a:moveTo>
                  <a:lnTo>
                    <a:pt x="263841" y="233163"/>
                  </a:lnTo>
                  <a:lnTo>
                    <a:pt x="263841" y="142957"/>
                  </a:lnTo>
                  <a:lnTo>
                    <a:pt x="354913" y="142957"/>
                  </a:lnTo>
                  <a:lnTo>
                    <a:pt x="354913" y="233163"/>
                  </a:lnTo>
                  <a:close/>
                  <a:moveTo>
                    <a:pt x="364551" y="432755"/>
                  </a:moveTo>
                  <a:cubicBezTo>
                    <a:pt x="373976" y="417805"/>
                    <a:pt x="380593" y="400920"/>
                    <a:pt x="383657" y="382838"/>
                  </a:cubicBezTo>
                  <a:cubicBezTo>
                    <a:pt x="392743" y="385653"/>
                    <a:pt x="401408" y="389777"/>
                    <a:pt x="409435" y="395140"/>
                  </a:cubicBezTo>
                  <a:cubicBezTo>
                    <a:pt x="396255" y="409591"/>
                    <a:pt x="381156" y="422260"/>
                    <a:pt x="364551" y="432755"/>
                  </a:cubicBezTo>
                  <a:close/>
                  <a:moveTo>
                    <a:pt x="428507" y="371022"/>
                  </a:moveTo>
                  <a:cubicBezTo>
                    <a:pt x="415368" y="361885"/>
                    <a:pt x="400875" y="355329"/>
                    <a:pt x="385592" y="351541"/>
                  </a:cubicBezTo>
                  <a:lnTo>
                    <a:pt x="385592" y="263843"/>
                  </a:lnTo>
                  <a:lnTo>
                    <a:pt x="465777" y="263843"/>
                  </a:lnTo>
                  <a:cubicBezTo>
                    <a:pt x="463014" y="303389"/>
                    <a:pt x="449650" y="340060"/>
                    <a:pt x="428507" y="371022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BF0DC1DF-B572-41D2-A50E-2A30F12923AB}"/>
                </a:ext>
              </a:extLst>
            </p:cNvPr>
            <p:cNvSpPr/>
            <p:nvPr/>
          </p:nvSpPr>
          <p:spPr>
            <a:xfrm>
              <a:off x="9295911" y="571231"/>
              <a:ext cx="165667" cy="165667"/>
            </a:xfrm>
            <a:custGeom>
              <a:avLst/>
              <a:gdLst>
                <a:gd name="connsiteX0" fmla="*/ 82834 w 165667"/>
                <a:gd name="connsiteY0" fmla="*/ 0 h 165667"/>
                <a:gd name="connsiteX1" fmla="*/ 0 w 165667"/>
                <a:gd name="connsiteY1" fmla="*/ 82834 h 165667"/>
                <a:gd name="connsiteX2" fmla="*/ 82834 w 165667"/>
                <a:gd name="connsiteY2" fmla="*/ 165667 h 165667"/>
                <a:gd name="connsiteX3" fmla="*/ 165667 w 165667"/>
                <a:gd name="connsiteY3" fmla="*/ 82834 h 165667"/>
                <a:gd name="connsiteX4" fmla="*/ 82834 w 165667"/>
                <a:gd name="connsiteY4" fmla="*/ 0 h 165667"/>
                <a:gd name="connsiteX5" fmla="*/ 82834 w 165667"/>
                <a:gd name="connsiteY5" fmla="*/ 134989 h 165667"/>
                <a:gd name="connsiteX6" fmla="*/ 30679 w 165667"/>
                <a:gd name="connsiteY6" fmla="*/ 82834 h 165667"/>
                <a:gd name="connsiteX7" fmla="*/ 82834 w 165667"/>
                <a:gd name="connsiteY7" fmla="*/ 30679 h 165667"/>
                <a:gd name="connsiteX8" fmla="*/ 134989 w 165667"/>
                <a:gd name="connsiteY8" fmla="*/ 82834 h 165667"/>
                <a:gd name="connsiteX9" fmla="*/ 82834 w 165667"/>
                <a:gd name="connsiteY9" fmla="*/ 134989 h 1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67" h="165667">
                  <a:moveTo>
                    <a:pt x="82834" y="0"/>
                  </a:moveTo>
                  <a:cubicBezTo>
                    <a:pt x="37160" y="0"/>
                    <a:pt x="0" y="37159"/>
                    <a:pt x="0" y="82834"/>
                  </a:cubicBezTo>
                  <a:cubicBezTo>
                    <a:pt x="0" y="128509"/>
                    <a:pt x="37159" y="165667"/>
                    <a:pt x="82834" y="165667"/>
                  </a:cubicBezTo>
                  <a:cubicBezTo>
                    <a:pt x="128507" y="165667"/>
                    <a:pt x="165667" y="128509"/>
                    <a:pt x="165667" y="82834"/>
                  </a:cubicBezTo>
                  <a:cubicBezTo>
                    <a:pt x="165667" y="37159"/>
                    <a:pt x="128507" y="0"/>
                    <a:pt x="82834" y="0"/>
                  </a:cubicBezTo>
                  <a:close/>
                  <a:moveTo>
                    <a:pt x="82834" y="134989"/>
                  </a:moveTo>
                  <a:cubicBezTo>
                    <a:pt x="54075" y="134989"/>
                    <a:pt x="30679" y="111593"/>
                    <a:pt x="30679" y="82834"/>
                  </a:cubicBezTo>
                  <a:cubicBezTo>
                    <a:pt x="30679" y="54075"/>
                    <a:pt x="54075" y="30679"/>
                    <a:pt x="82834" y="30679"/>
                  </a:cubicBezTo>
                  <a:cubicBezTo>
                    <a:pt x="111593" y="30679"/>
                    <a:pt x="134989" y="54075"/>
                    <a:pt x="134989" y="82834"/>
                  </a:cubicBezTo>
                  <a:cubicBezTo>
                    <a:pt x="134989" y="111593"/>
                    <a:pt x="111593" y="134989"/>
                    <a:pt x="82834" y="13498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011F6371-4F54-4D9C-B03F-E291B64A4336}"/>
                </a:ext>
              </a:extLst>
            </p:cNvPr>
            <p:cNvSpPr/>
            <p:nvPr/>
          </p:nvSpPr>
          <p:spPr>
            <a:xfrm>
              <a:off x="9295911" y="1104973"/>
              <a:ext cx="165667" cy="165667"/>
            </a:xfrm>
            <a:custGeom>
              <a:avLst/>
              <a:gdLst>
                <a:gd name="connsiteX0" fmla="*/ 82834 w 165667"/>
                <a:gd name="connsiteY0" fmla="*/ 0 h 165667"/>
                <a:gd name="connsiteX1" fmla="*/ 0 w 165667"/>
                <a:gd name="connsiteY1" fmla="*/ 82834 h 165667"/>
                <a:gd name="connsiteX2" fmla="*/ 82834 w 165667"/>
                <a:gd name="connsiteY2" fmla="*/ 165667 h 165667"/>
                <a:gd name="connsiteX3" fmla="*/ 165667 w 165667"/>
                <a:gd name="connsiteY3" fmla="*/ 82834 h 165667"/>
                <a:gd name="connsiteX4" fmla="*/ 82834 w 165667"/>
                <a:gd name="connsiteY4" fmla="*/ 0 h 165667"/>
                <a:gd name="connsiteX5" fmla="*/ 82834 w 165667"/>
                <a:gd name="connsiteY5" fmla="*/ 134989 h 165667"/>
                <a:gd name="connsiteX6" fmla="*/ 30679 w 165667"/>
                <a:gd name="connsiteY6" fmla="*/ 82834 h 165667"/>
                <a:gd name="connsiteX7" fmla="*/ 82834 w 165667"/>
                <a:gd name="connsiteY7" fmla="*/ 30679 h 165667"/>
                <a:gd name="connsiteX8" fmla="*/ 134989 w 165667"/>
                <a:gd name="connsiteY8" fmla="*/ 82834 h 165667"/>
                <a:gd name="connsiteX9" fmla="*/ 82834 w 165667"/>
                <a:gd name="connsiteY9" fmla="*/ 134989 h 1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67" h="165667">
                  <a:moveTo>
                    <a:pt x="82834" y="0"/>
                  </a:moveTo>
                  <a:cubicBezTo>
                    <a:pt x="37160" y="0"/>
                    <a:pt x="0" y="37159"/>
                    <a:pt x="0" y="82834"/>
                  </a:cubicBezTo>
                  <a:cubicBezTo>
                    <a:pt x="0" y="128509"/>
                    <a:pt x="37160" y="165667"/>
                    <a:pt x="82834" y="165667"/>
                  </a:cubicBezTo>
                  <a:cubicBezTo>
                    <a:pt x="128507" y="165667"/>
                    <a:pt x="165667" y="128509"/>
                    <a:pt x="165667" y="82834"/>
                  </a:cubicBezTo>
                  <a:cubicBezTo>
                    <a:pt x="165667" y="37159"/>
                    <a:pt x="128507" y="0"/>
                    <a:pt x="82834" y="0"/>
                  </a:cubicBezTo>
                  <a:close/>
                  <a:moveTo>
                    <a:pt x="82834" y="134989"/>
                  </a:moveTo>
                  <a:cubicBezTo>
                    <a:pt x="54075" y="134989"/>
                    <a:pt x="30679" y="111593"/>
                    <a:pt x="30679" y="82834"/>
                  </a:cubicBezTo>
                  <a:cubicBezTo>
                    <a:pt x="30679" y="54075"/>
                    <a:pt x="54075" y="30679"/>
                    <a:pt x="82834" y="30679"/>
                  </a:cubicBezTo>
                  <a:cubicBezTo>
                    <a:pt x="111593" y="30679"/>
                    <a:pt x="134989" y="54075"/>
                    <a:pt x="134989" y="82834"/>
                  </a:cubicBezTo>
                  <a:cubicBezTo>
                    <a:pt x="134989" y="111593"/>
                    <a:pt x="111593" y="134989"/>
                    <a:pt x="82834" y="13498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E8DB2AC2-91CE-4BC9-B22D-3599CD43DB8F}"/>
                </a:ext>
              </a:extLst>
            </p:cNvPr>
            <p:cNvSpPr/>
            <p:nvPr/>
          </p:nvSpPr>
          <p:spPr>
            <a:xfrm>
              <a:off x="9829649" y="1104973"/>
              <a:ext cx="165667" cy="165667"/>
            </a:xfrm>
            <a:custGeom>
              <a:avLst/>
              <a:gdLst>
                <a:gd name="connsiteX0" fmla="*/ 82834 w 165667"/>
                <a:gd name="connsiteY0" fmla="*/ 0 h 165667"/>
                <a:gd name="connsiteX1" fmla="*/ 0 w 165667"/>
                <a:gd name="connsiteY1" fmla="*/ 82834 h 165667"/>
                <a:gd name="connsiteX2" fmla="*/ 82834 w 165667"/>
                <a:gd name="connsiteY2" fmla="*/ 165667 h 165667"/>
                <a:gd name="connsiteX3" fmla="*/ 165667 w 165667"/>
                <a:gd name="connsiteY3" fmla="*/ 82834 h 165667"/>
                <a:gd name="connsiteX4" fmla="*/ 82834 w 165667"/>
                <a:gd name="connsiteY4" fmla="*/ 0 h 165667"/>
                <a:gd name="connsiteX5" fmla="*/ 82834 w 165667"/>
                <a:gd name="connsiteY5" fmla="*/ 134989 h 165667"/>
                <a:gd name="connsiteX6" fmla="*/ 30679 w 165667"/>
                <a:gd name="connsiteY6" fmla="*/ 82834 h 165667"/>
                <a:gd name="connsiteX7" fmla="*/ 82834 w 165667"/>
                <a:gd name="connsiteY7" fmla="*/ 30679 h 165667"/>
                <a:gd name="connsiteX8" fmla="*/ 134989 w 165667"/>
                <a:gd name="connsiteY8" fmla="*/ 82834 h 165667"/>
                <a:gd name="connsiteX9" fmla="*/ 82834 w 165667"/>
                <a:gd name="connsiteY9" fmla="*/ 134989 h 1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67" h="165667">
                  <a:moveTo>
                    <a:pt x="82834" y="0"/>
                  </a:moveTo>
                  <a:cubicBezTo>
                    <a:pt x="37160" y="0"/>
                    <a:pt x="0" y="37159"/>
                    <a:pt x="0" y="82834"/>
                  </a:cubicBezTo>
                  <a:cubicBezTo>
                    <a:pt x="0" y="128509"/>
                    <a:pt x="37160" y="165667"/>
                    <a:pt x="82834" y="165667"/>
                  </a:cubicBezTo>
                  <a:cubicBezTo>
                    <a:pt x="128507" y="165667"/>
                    <a:pt x="165667" y="128509"/>
                    <a:pt x="165667" y="82834"/>
                  </a:cubicBezTo>
                  <a:cubicBezTo>
                    <a:pt x="165667" y="37159"/>
                    <a:pt x="128507" y="0"/>
                    <a:pt x="82834" y="0"/>
                  </a:cubicBezTo>
                  <a:close/>
                  <a:moveTo>
                    <a:pt x="82834" y="134989"/>
                  </a:moveTo>
                  <a:cubicBezTo>
                    <a:pt x="54075" y="134989"/>
                    <a:pt x="30679" y="111593"/>
                    <a:pt x="30679" y="82834"/>
                  </a:cubicBezTo>
                  <a:cubicBezTo>
                    <a:pt x="30679" y="54075"/>
                    <a:pt x="54075" y="30679"/>
                    <a:pt x="82834" y="30679"/>
                  </a:cubicBezTo>
                  <a:cubicBezTo>
                    <a:pt x="111593" y="30679"/>
                    <a:pt x="134989" y="54075"/>
                    <a:pt x="134989" y="82834"/>
                  </a:cubicBezTo>
                  <a:cubicBezTo>
                    <a:pt x="134989" y="111593"/>
                    <a:pt x="111593" y="134989"/>
                    <a:pt x="82834" y="13498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48F455A9-0CC6-4C4C-BE2D-B1DF0872CA08}"/>
                </a:ext>
              </a:extLst>
            </p:cNvPr>
            <p:cNvSpPr/>
            <p:nvPr/>
          </p:nvSpPr>
          <p:spPr>
            <a:xfrm>
              <a:off x="9829649" y="571231"/>
              <a:ext cx="165667" cy="165667"/>
            </a:xfrm>
            <a:custGeom>
              <a:avLst/>
              <a:gdLst>
                <a:gd name="connsiteX0" fmla="*/ 82834 w 165667"/>
                <a:gd name="connsiteY0" fmla="*/ 0 h 165667"/>
                <a:gd name="connsiteX1" fmla="*/ 0 w 165667"/>
                <a:gd name="connsiteY1" fmla="*/ 82834 h 165667"/>
                <a:gd name="connsiteX2" fmla="*/ 82834 w 165667"/>
                <a:gd name="connsiteY2" fmla="*/ 165667 h 165667"/>
                <a:gd name="connsiteX3" fmla="*/ 165667 w 165667"/>
                <a:gd name="connsiteY3" fmla="*/ 82834 h 165667"/>
                <a:gd name="connsiteX4" fmla="*/ 82834 w 165667"/>
                <a:gd name="connsiteY4" fmla="*/ 0 h 165667"/>
                <a:gd name="connsiteX5" fmla="*/ 82834 w 165667"/>
                <a:gd name="connsiteY5" fmla="*/ 134989 h 165667"/>
                <a:gd name="connsiteX6" fmla="*/ 30679 w 165667"/>
                <a:gd name="connsiteY6" fmla="*/ 82834 h 165667"/>
                <a:gd name="connsiteX7" fmla="*/ 82834 w 165667"/>
                <a:gd name="connsiteY7" fmla="*/ 30679 h 165667"/>
                <a:gd name="connsiteX8" fmla="*/ 134989 w 165667"/>
                <a:gd name="connsiteY8" fmla="*/ 82834 h 165667"/>
                <a:gd name="connsiteX9" fmla="*/ 82834 w 165667"/>
                <a:gd name="connsiteY9" fmla="*/ 134989 h 1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67" h="165667">
                  <a:moveTo>
                    <a:pt x="82834" y="0"/>
                  </a:moveTo>
                  <a:cubicBezTo>
                    <a:pt x="37160" y="0"/>
                    <a:pt x="0" y="37159"/>
                    <a:pt x="0" y="82834"/>
                  </a:cubicBezTo>
                  <a:cubicBezTo>
                    <a:pt x="0" y="128509"/>
                    <a:pt x="37160" y="165667"/>
                    <a:pt x="82834" y="165667"/>
                  </a:cubicBezTo>
                  <a:cubicBezTo>
                    <a:pt x="128507" y="165667"/>
                    <a:pt x="165667" y="128509"/>
                    <a:pt x="165667" y="82834"/>
                  </a:cubicBezTo>
                  <a:cubicBezTo>
                    <a:pt x="165667" y="37159"/>
                    <a:pt x="128507" y="0"/>
                    <a:pt x="82834" y="0"/>
                  </a:cubicBezTo>
                  <a:close/>
                  <a:moveTo>
                    <a:pt x="82834" y="134989"/>
                  </a:moveTo>
                  <a:cubicBezTo>
                    <a:pt x="54075" y="134989"/>
                    <a:pt x="30679" y="111593"/>
                    <a:pt x="30679" y="82834"/>
                  </a:cubicBezTo>
                  <a:cubicBezTo>
                    <a:pt x="30679" y="54075"/>
                    <a:pt x="54075" y="30679"/>
                    <a:pt x="82834" y="30679"/>
                  </a:cubicBezTo>
                  <a:cubicBezTo>
                    <a:pt x="111593" y="30679"/>
                    <a:pt x="134989" y="54075"/>
                    <a:pt x="134989" y="82834"/>
                  </a:cubicBezTo>
                  <a:cubicBezTo>
                    <a:pt x="134989" y="111593"/>
                    <a:pt x="111593" y="134989"/>
                    <a:pt x="82834" y="13498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CB1A50C-F72E-43C0-AB18-73B1E482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2086193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多段文字页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C1ABBF-2ED4-4F17-A5ED-56D36D82D5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32143"/>
            <a:ext cx="2018696" cy="373063"/>
          </a:xfrm>
        </p:spPr>
        <p:txBody>
          <a:bodyPr/>
          <a:lstStyle/>
          <a:p>
            <a:pPr algn="dist"/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MULTI-TEXT PAGE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  <a:p>
            <a:pPr algn="dist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144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F43B871F-1905-433C-AA9D-4C4E466F43EF}"/>
              </a:ext>
            </a:extLst>
          </p:cNvPr>
          <p:cNvSpPr/>
          <p:nvPr/>
        </p:nvSpPr>
        <p:spPr>
          <a:xfrm>
            <a:off x="4440273" y="1773273"/>
            <a:ext cx="3311454" cy="3311454"/>
          </a:xfrm>
          <a:prstGeom prst="ellipse">
            <a:avLst/>
          </a:prstGeom>
          <a:noFill/>
          <a:ln>
            <a:solidFill>
              <a:schemeClr val="accent1">
                <a:alpha val="6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2D6044F4-61A3-4D2F-91A4-332B86534422}"/>
              </a:ext>
            </a:extLst>
          </p:cNvPr>
          <p:cNvSpPr/>
          <p:nvPr/>
        </p:nvSpPr>
        <p:spPr>
          <a:xfrm>
            <a:off x="4607351" y="1940351"/>
            <a:ext cx="2977298" cy="2977298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solidFill>
              <a:schemeClr val="accent1">
                <a:alpha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CBD722B-0C7C-4657-92F0-D1FA49E1CEA7}"/>
              </a:ext>
            </a:extLst>
          </p:cNvPr>
          <p:cNvCxnSpPr>
            <a:cxnSpLocks/>
          </p:cNvCxnSpPr>
          <p:nvPr/>
        </p:nvCxnSpPr>
        <p:spPr>
          <a:xfrm flipH="1">
            <a:off x="4168140" y="2537685"/>
            <a:ext cx="3855720" cy="174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BED9C13-C769-42AB-B1A9-6DB0B57A338B}"/>
              </a:ext>
            </a:extLst>
          </p:cNvPr>
          <p:cNvCxnSpPr/>
          <p:nvPr/>
        </p:nvCxnSpPr>
        <p:spPr>
          <a:xfrm>
            <a:off x="4168140" y="2560037"/>
            <a:ext cx="3855720" cy="174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21341FE-A908-4D30-BF79-EE43912D7764}"/>
              </a:ext>
            </a:extLst>
          </p:cNvPr>
          <p:cNvSpPr/>
          <p:nvPr/>
        </p:nvSpPr>
        <p:spPr>
          <a:xfrm rot="1442665">
            <a:off x="4584302" y="3389145"/>
            <a:ext cx="2539530" cy="1293848"/>
          </a:xfrm>
          <a:custGeom>
            <a:avLst/>
            <a:gdLst>
              <a:gd name="connsiteX0" fmla="*/ 1172 w 2446020"/>
              <a:gd name="connsiteY0" fmla="*/ 0 h 1246207"/>
              <a:gd name="connsiteX1" fmla="*/ 2444849 w 2446020"/>
              <a:gd name="connsiteY1" fmla="*/ 0 h 1246207"/>
              <a:gd name="connsiteX2" fmla="*/ 2446020 w 2446020"/>
              <a:gd name="connsiteY2" fmla="*/ 23197 h 1246207"/>
              <a:gd name="connsiteX3" fmla="*/ 1223010 w 2446020"/>
              <a:gd name="connsiteY3" fmla="*/ 1246207 h 1246207"/>
              <a:gd name="connsiteX4" fmla="*/ 0 w 2446020"/>
              <a:gd name="connsiteY4" fmla="*/ 23197 h 12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020" h="1246207">
                <a:moveTo>
                  <a:pt x="1172" y="0"/>
                </a:moveTo>
                <a:lnTo>
                  <a:pt x="2444849" y="0"/>
                </a:lnTo>
                <a:lnTo>
                  <a:pt x="2446020" y="23197"/>
                </a:lnTo>
                <a:cubicBezTo>
                  <a:pt x="2446020" y="698647"/>
                  <a:pt x="1898460" y="1246207"/>
                  <a:pt x="1223010" y="1246207"/>
                </a:cubicBezTo>
                <a:cubicBezTo>
                  <a:pt x="547560" y="1246207"/>
                  <a:pt x="0" y="698647"/>
                  <a:pt x="0" y="2319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2">
                  <a:alpha val="0"/>
                </a:schemeClr>
              </a:gs>
              <a:gs pos="76000">
                <a:schemeClr val="accent1">
                  <a:alpha val="32000"/>
                </a:schemeClr>
              </a:gs>
              <a:gs pos="100000">
                <a:schemeClr val="accent1">
                  <a:alpha val="56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3666974-46EB-4B6D-B637-A6237CA8B380}"/>
              </a:ext>
            </a:extLst>
          </p:cNvPr>
          <p:cNvSpPr/>
          <p:nvPr/>
        </p:nvSpPr>
        <p:spPr>
          <a:xfrm rot="1454945" flipV="1">
            <a:off x="5113890" y="2205486"/>
            <a:ext cx="2539530" cy="1293848"/>
          </a:xfrm>
          <a:custGeom>
            <a:avLst/>
            <a:gdLst>
              <a:gd name="connsiteX0" fmla="*/ 1172 w 2446020"/>
              <a:gd name="connsiteY0" fmla="*/ 0 h 1246207"/>
              <a:gd name="connsiteX1" fmla="*/ 2444849 w 2446020"/>
              <a:gd name="connsiteY1" fmla="*/ 0 h 1246207"/>
              <a:gd name="connsiteX2" fmla="*/ 2446020 w 2446020"/>
              <a:gd name="connsiteY2" fmla="*/ 23197 h 1246207"/>
              <a:gd name="connsiteX3" fmla="*/ 1223010 w 2446020"/>
              <a:gd name="connsiteY3" fmla="*/ 1246207 h 1246207"/>
              <a:gd name="connsiteX4" fmla="*/ 0 w 2446020"/>
              <a:gd name="connsiteY4" fmla="*/ 23197 h 12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020" h="1246207">
                <a:moveTo>
                  <a:pt x="1172" y="0"/>
                </a:moveTo>
                <a:lnTo>
                  <a:pt x="2444849" y="0"/>
                </a:lnTo>
                <a:lnTo>
                  <a:pt x="2446020" y="23197"/>
                </a:lnTo>
                <a:cubicBezTo>
                  <a:pt x="2446020" y="698647"/>
                  <a:pt x="1898460" y="1246207"/>
                  <a:pt x="1223010" y="1246207"/>
                </a:cubicBezTo>
                <a:cubicBezTo>
                  <a:pt x="547560" y="1246207"/>
                  <a:pt x="0" y="698647"/>
                  <a:pt x="0" y="2319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2">
                  <a:alpha val="0"/>
                </a:schemeClr>
              </a:gs>
              <a:gs pos="76000">
                <a:schemeClr val="accent1">
                  <a:alpha val="32000"/>
                </a:schemeClr>
              </a:gs>
              <a:gs pos="100000">
                <a:schemeClr val="accent1">
                  <a:alpha val="56000"/>
                </a:schemeClr>
              </a:gs>
            </a:gsLst>
            <a:lin ang="108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BFFBB4A-2A7E-4A97-BC80-FF4B302DA673}"/>
              </a:ext>
            </a:extLst>
          </p:cNvPr>
          <p:cNvSpPr/>
          <p:nvPr/>
        </p:nvSpPr>
        <p:spPr>
          <a:xfrm>
            <a:off x="5225006" y="2558005"/>
            <a:ext cx="1741988" cy="17419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30BDF3D-03A4-4C0B-8737-BA60C46D3175}"/>
              </a:ext>
            </a:extLst>
          </p:cNvPr>
          <p:cNvSpPr/>
          <p:nvPr/>
        </p:nvSpPr>
        <p:spPr>
          <a:xfrm>
            <a:off x="5361432" y="2694432"/>
            <a:ext cx="1469136" cy="1469136"/>
          </a:xfrm>
          <a:prstGeom prst="ellipse">
            <a:avLst/>
          </a:prstGeom>
          <a:gradFill>
            <a:gsLst>
              <a:gs pos="30000">
                <a:schemeClr val="accent2"/>
              </a:gs>
              <a:gs pos="68000">
                <a:schemeClr val="accent1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52400" algn="ctr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C49485D-4576-4A71-ABF5-548B9CFFCC4F}"/>
              </a:ext>
            </a:extLst>
          </p:cNvPr>
          <p:cNvSpPr txBox="1"/>
          <p:nvPr/>
        </p:nvSpPr>
        <p:spPr>
          <a:xfrm>
            <a:off x="5470834" y="3228945"/>
            <a:ext cx="125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中心论点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22BF2CF-2F2F-4EEB-A707-DC28FDA170C8}"/>
              </a:ext>
            </a:extLst>
          </p:cNvPr>
          <p:cNvSpPr txBox="1"/>
          <p:nvPr/>
        </p:nvSpPr>
        <p:spPr>
          <a:xfrm>
            <a:off x="3790695" y="2027419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accent1">
                        <a:lumMod val="20000"/>
                        <a:lumOff val="80000"/>
                      </a:schemeClr>
                    </a:gs>
                    <a:gs pos="78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1</a:t>
            </a:r>
            <a:endParaRPr lang="zh-CN" altLang="en-US" sz="2800" dirty="0">
              <a:gradFill flip="none" rotWithShape="1">
                <a:gsLst>
                  <a:gs pos="1800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20000"/>
                      <a:lumOff val="80000"/>
                    </a:schemeClr>
                  </a:gs>
                  <a:gs pos="7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806550C-06D8-4B80-99A9-FFF9BF44779C}"/>
              </a:ext>
            </a:extLst>
          </p:cNvPr>
          <p:cNvSpPr txBox="1"/>
          <p:nvPr/>
        </p:nvSpPr>
        <p:spPr>
          <a:xfrm>
            <a:off x="3768526" y="2023609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6350">
                  <a:gradFill flip="none" rotWithShape="1">
                    <a:gsLst>
                      <a:gs pos="18000">
                        <a:schemeClr val="accent1">
                          <a:lumMod val="5000"/>
                          <a:lumOff val="95000"/>
                        </a:schemeClr>
                      </a:gs>
                      <a:gs pos="53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cs typeface="+mn-ea"/>
                <a:sym typeface="+mn-lt"/>
              </a:rPr>
              <a:t>1</a:t>
            </a:r>
            <a:endParaRPr lang="zh-CN" altLang="en-US" sz="2800" dirty="0">
              <a:ln w="635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53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09DBD39-1F02-45BB-9A41-C368CF5CDC6F}"/>
              </a:ext>
            </a:extLst>
          </p:cNvPr>
          <p:cNvSpPr txBox="1"/>
          <p:nvPr/>
        </p:nvSpPr>
        <p:spPr>
          <a:xfrm>
            <a:off x="2633331" y="2464954"/>
            <a:ext cx="154005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这里用来填写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分论点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BBE64B-62F8-4DA3-AE0D-CDD6A70F4D2A}"/>
              </a:ext>
            </a:extLst>
          </p:cNvPr>
          <p:cNvSpPr txBox="1"/>
          <p:nvPr/>
        </p:nvSpPr>
        <p:spPr>
          <a:xfrm>
            <a:off x="3790695" y="3812082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accent1">
                        <a:lumMod val="20000"/>
                        <a:lumOff val="80000"/>
                      </a:schemeClr>
                    </a:gs>
                    <a:gs pos="78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3</a:t>
            </a:r>
            <a:endParaRPr lang="zh-CN" altLang="en-US" sz="2800" dirty="0">
              <a:gradFill flip="none" rotWithShape="1">
                <a:gsLst>
                  <a:gs pos="1800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20000"/>
                      <a:lumOff val="80000"/>
                    </a:schemeClr>
                  </a:gs>
                  <a:gs pos="7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31DF15F-2B0B-4377-9A95-908DB486C475}"/>
              </a:ext>
            </a:extLst>
          </p:cNvPr>
          <p:cNvSpPr txBox="1"/>
          <p:nvPr/>
        </p:nvSpPr>
        <p:spPr>
          <a:xfrm>
            <a:off x="3768526" y="3808272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6350">
                  <a:gradFill flip="none" rotWithShape="1">
                    <a:gsLst>
                      <a:gs pos="18000">
                        <a:schemeClr val="accent1">
                          <a:lumMod val="5000"/>
                          <a:lumOff val="95000"/>
                        </a:schemeClr>
                      </a:gs>
                      <a:gs pos="53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cs typeface="+mn-ea"/>
                <a:sym typeface="+mn-lt"/>
              </a:rPr>
              <a:t>3</a:t>
            </a:r>
            <a:endParaRPr lang="zh-CN" altLang="en-US" sz="2800" dirty="0">
              <a:ln w="635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53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EEFC02B-B577-4536-A635-6F194D389D68}"/>
              </a:ext>
            </a:extLst>
          </p:cNvPr>
          <p:cNvSpPr txBox="1"/>
          <p:nvPr/>
        </p:nvSpPr>
        <p:spPr>
          <a:xfrm>
            <a:off x="2316480" y="4249617"/>
            <a:ext cx="185690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可以把中心的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文字换替为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小图标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24044D7-4675-4049-B1CD-4F8C94BF5CCB}"/>
              </a:ext>
            </a:extLst>
          </p:cNvPr>
          <p:cNvSpPr txBox="1"/>
          <p:nvPr/>
        </p:nvSpPr>
        <p:spPr>
          <a:xfrm>
            <a:off x="8124358" y="3812082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accent1">
                        <a:lumMod val="20000"/>
                        <a:lumOff val="80000"/>
                      </a:schemeClr>
                    </a:gs>
                    <a:gs pos="78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2800" dirty="0">
              <a:gradFill flip="none" rotWithShape="1">
                <a:gsLst>
                  <a:gs pos="1800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20000"/>
                      <a:lumOff val="80000"/>
                    </a:schemeClr>
                  </a:gs>
                  <a:gs pos="7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A3500F1-A50A-4B40-8909-E5529AFF8B74}"/>
              </a:ext>
            </a:extLst>
          </p:cNvPr>
          <p:cNvSpPr txBox="1"/>
          <p:nvPr/>
        </p:nvSpPr>
        <p:spPr>
          <a:xfrm>
            <a:off x="8102189" y="3808272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6350">
                  <a:gradFill flip="none" rotWithShape="1">
                    <a:gsLst>
                      <a:gs pos="18000">
                        <a:schemeClr val="accent1">
                          <a:lumMod val="5000"/>
                          <a:lumOff val="95000"/>
                        </a:schemeClr>
                      </a:gs>
                      <a:gs pos="53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cs typeface="+mn-ea"/>
                <a:sym typeface="+mn-lt"/>
              </a:rPr>
              <a:t>4</a:t>
            </a:r>
            <a:endParaRPr lang="zh-CN" altLang="en-US" sz="2800" dirty="0">
              <a:ln w="635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53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FDB37BA-8F2F-4030-B0B9-B789F3037C34}"/>
              </a:ext>
            </a:extLst>
          </p:cNvPr>
          <p:cNvSpPr txBox="1"/>
          <p:nvPr/>
        </p:nvSpPr>
        <p:spPr>
          <a:xfrm>
            <a:off x="8081514" y="4249617"/>
            <a:ext cx="1877826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可以把中心的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文字替换为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小图标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4DF53D2-E013-4E0C-9D59-5D5B083D5B50}"/>
              </a:ext>
            </a:extLst>
          </p:cNvPr>
          <p:cNvSpPr txBox="1"/>
          <p:nvPr/>
        </p:nvSpPr>
        <p:spPr>
          <a:xfrm>
            <a:off x="8124358" y="2028110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accent1">
                        <a:lumMod val="20000"/>
                        <a:lumOff val="80000"/>
                      </a:schemeClr>
                    </a:gs>
                    <a:gs pos="78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2</a:t>
            </a:r>
            <a:endParaRPr lang="zh-CN" altLang="en-US" sz="2800" dirty="0">
              <a:gradFill flip="none" rotWithShape="1">
                <a:gsLst>
                  <a:gs pos="1800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20000"/>
                      <a:lumOff val="80000"/>
                    </a:schemeClr>
                  </a:gs>
                  <a:gs pos="7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1C36BB8-463B-49BE-8016-E1A10E25EBD4}"/>
              </a:ext>
            </a:extLst>
          </p:cNvPr>
          <p:cNvSpPr txBox="1"/>
          <p:nvPr/>
        </p:nvSpPr>
        <p:spPr>
          <a:xfrm>
            <a:off x="8102189" y="2024300"/>
            <a:ext cx="37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6350">
                  <a:gradFill flip="none" rotWithShape="1">
                    <a:gsLst>
                      <a:gs pos="18000">
                        <a:schemeClr val="accent1">
                          <a:lumMod val="5000"/>
                          <a:lumOff val="95000"/>
                        </a:schemeClr>
                      </a:gs>
                      <a:gs pos="53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cs typeface="+mn-ea"/>
                <a:sym typeface="+mn-lt"/>
              </a:rPr>
              <a:t>2</a:t>
            </a:r>
            <a:endParaRPr lang="zh-CN" altLang="en-US" sz="2800" dirty="0">
              <a:ln w="6350">
                <a:gradFill flip="none" rotWithShape="1">
                  <a:gsLst>
                    <a:gs pos="18000">
                      <a:schemeClr val="accent1">
                        <a:lumMod val="5000"/>
                        <a:lumOff val="95000"/>
                      </a:schemeClr>
                    </a:gs>
                    <a:gs pos="53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39A3F77-0A22-4069-A357-82C50B76DF95}"/>
              </a:ext>
            </a:extLst>
          </p:cNvPr>
          <p:cNvSpPr txBox="1"/>
          <p:nvPr/>
        </p:nvSpPr>
        <p:spPr>
          <a:xfrm>
            <a:off x="8090759" y="2465645"/>
            <a:ext cx="154005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这里用来填写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分论点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EBCC69F7-914E-4607-8DAA-01F352A0F7AF}"/>
              </a:ext>
            </a:extLst>
          </p:cNvPr>
          <p:cNvSpPr/>
          <p:nvPr/>
        </p:nvSpPr>
        <p:spPr>
          <a:xfrm>
            <a:off x="1297022" y="1538705"/>
            <a:ext cx="404723" cy="404723"/>
          </a:xfrm>
          <a:prstGeom prst="ellipse">
            <a:avLst/>
          </a:prstGeom>
          <a:gradFill>
            <a:gsLst>
              <a:gs pos="86000">
                <a:schemeClr val="accent1"/>
              </a:gs>
              <a:gs pos="21000">
                <a:schemeClr val="accent2"/>
              </a:gs>
              <a:gs pos="52000">
                <a:schemeClr val="accent1"/>
              </a:gs>
            </a:gsLst>
            <a:lin ang="18900000" scaled="1"/>
          </a:gradFill>
          <a:ln>
            <a:noFill/>
          </a:ln>
          <a:effectLst>
            <a:outerShdw blurRad="762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B657509-2047-4FBD-BA76-2A5CE4917E29}"/>
              </a:ext>
            </a:extLst>
          </p:cNvPr>
          <p:cNvSpPr/>
          <p:nvPr/>
        </p:nvSpPr>
        <p:spPr>
          <a:xfrm>
            <a:off x="10515690" y="5144219"/>
            <a:ext cx="404723" cy="404723"/>
          </a:xfrm>
          <a:prstGeom prst="ellipse">
            <a:avLst/>
          </a:prstGeom>
          <a:gradFill>
            <a:gsLst>
              <a:gs pos="86000">
                <a:schemeClr val="accent1"/>
              </a:gs>
              <a:gs pos="21000">
                <a:schemeClr val="accent2"/>
              </a:gs>
              <a:gs pos="52000">
                <a:schemeClr val="accent1"/>
              </a:gs>
            </a:gsLst>
            <a:lin ang="18900000" scaled="1"/>
          </a:gradFill>
          <a:ln>
            <a:noFill/>
          </a:ln>
          <a:effectLst>
            <a:outerShdw blurRad="762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9114C2C-982A-4F2D-BC61-E538F4192BE0}"/>
              </a:ext>
            </a:extLst>
          </p:cNvPr>
          <p:cNvGrpSpPr/>
          <p:nvPr/>
        </p:nvGrpSpPr>
        <p:grpSpPr>
          <a:xfrm>
            <a:off x="2895601" y="2977665"/>
            <a:ext cx="1257330" cy="78876"/>
            <a:chOff x="1308100" y="2981163"/>
            <a:chExt cx="1816102" cy="54137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6ED2685-7128-4B98-943E-CEB6DA0103D2}"/>
                </a:ext>
              </a:extLst>
            </p:cNvPr>
            <p:cNvCxnSpPr/>
            <p:nvPr/>
          </p:nvCxnSpPr>
          <p:spPr>
            <a:xfrm>
              <a:off x="1308100" y="3035300"/>
              <a:ext cx="1816100" cy="0"/>
            </a:xfrm>
            <a:prstGeom prst="line">
              <a:avLst/>
            </a:prstGeom>
            <a:ln w="9525">
              <a:gradFill flip="none" rotWithShape="1">
                <a:gsLst>
                  <a:gs pos="600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alpha val="24000"/>
                    </a:schemeClr>
                  </a:gs>
                  <a:gs pos="67000">
                    <a:schemeClr val="accent1">
                      <a:alpha val="76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2953EF4-3694-4CD6-A158-FF9F5DC1A7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8543" y="2981163"/>
              <a:ext cx="65659" cy="54137"/>
            </a:xfrm>
            <a:prstGeom prst="line">
              <a:avLst/>
            </a:prstGeom>
            <a:ln w="952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38D534E-B6B0-436C-A3AD-530F6F55F39F}"/>
              </a:ext>
            </a:extLst>
          </p:cNvPr>
          <p:cNvGrpSpPr/>
          <p:nvPr/>
        </p:nvGrpSpPr>
        <p:grpSpPr>
          <a:xfrm>
            <a:off x="2895601" y="4776647"/>
            <a:ext cx="1257330" cy="78876"/>
            <a:chOff x="1308100" y="2981163"/>
            <a:chExt cx="1816102" cy="54137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8CF8C03-5AE9-40B5-8784-B6092662048A}"/>
                </a:ext>
              </a:extLst>
            </p:cNvPr>
            <p:cNvCxnSpPr/>
            <p:nvPr/>
          </p:nvCxnSpPr>
          <p:spPr>
            <a:xfrm>
              <a:off x="1308100" y="3035300"/>
              <a:ext cx="1816100" cy="0"/>
            </a:xfrm>
            <a:prstGeom prst="line">
              <a:avLst/>
            </a:prstGeom>
            <a:ln w="9525">
              <a:gradFill flip="none" rotWithShape="1">
                <a:gsLst>
                  <a:gs pos="600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alpha val="24000"/>
                    </a:schemeClr>
                  </a:gs>
                  <a:gs pos="67000">
                    <a:schemeClr val="accent1">
                      <a:alpha val="76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A7A96BA-D453-4480-A377-F77CE56CFF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8543" y="2981163"/>
              <a:ext cx="65659" cy="54137"/>
            </a:xfrm>
            <a:prstGeom prst="line">
              <a:avLst/>
            </a:prstGeom>
            <a:ln w="952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D0F5CFB-04F9-49BA-A552-E66E31905458}"/>
              </a:ext>
            </a:extLst>
          </p:cNvPr>
          <p:cNvGrpSpPr/>
          <p:nvPr/>
        </p:nvGrpSpPr>
        <p:grpSpPr>
          <a:xfrm flipH="1">
            <a:off x="8124358" y="4776647"/>
            <a:ext cx="1257330" cy="78876"/>
            <a:chOff x="1308100" y="2981163"/>
            <a:chExt cx="1816102" cy="54137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F36EBC5D-8C8C-497B-9EDB-33AEA5720C81}"/>
                </a:ext>
              </a:extLst>
            </p:cNvPr>
            <p:cNvCxnSpPr/>
            <p:nvPr/>
          </p:nvCxnSpPr>
          <p:spPr>
            <a:xfrm>
              <a:off x="1308100" y="3035300"/>
              <a:ext cx="1816100" cy="0"/>
            </a:xfrm>
            <a:prstGeom prst="line">
              <a:avLst/>
            </a:prstGeom>
            <a:ln w="9525">
              <a:gradFill flip="none" rotWithShape="1">
                <a:gsLst>
                  <a:gs pos="600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alpha val="24000"/>
                    </a:schemeClr>
                  </a:gs>
                  <a:gs pos="67000">
                    <a:schemeClr val="accent1">
                      <a:alpha val="76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5DBDD5A-0CA9-4148-A2CC-94A2AFFBE7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8543" y="2981163"/>
              <a:ext cx="65659" cy="54137"/>
            </a:xfrm>
            <a:prstGeom prst="line">
              <a:avLst/>
            </a:prstGeom>
            <a:ln w="952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547176D-A0B2-4982-9A0C-816B89C966A8}"/>
              </a:ext>
            </a:extLst>
          </p:cNvPr>
          <p:cNvGrpSpPr/>
          <p:nvPr/>
        </p:nvGrpSpPr>
        <p:grpSpPr>
          <a:xfrm flipH="1">
            <a:off x="8124358" y="2977665"/>
            <a:ext cx="1257330" cy="78876"/>
            <a:chOff x="1308100" y="2981163"/>
            <a:chExt cx="1816102" cy="54137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4D6C764-F238-46F2-BF42-9AC4CF59A432}"/>
                </a:ext>
              </a:extLst>
            </p:cNvPr>
            <p:cNvCxnSpPr/>
            <p:nvPr/>
          </p:nvCxnSpPr>
          <p:spPr>
            <a:xfrm>
              <a:off x="1308100" y="3035300"/>
              <a:ext cx="1816100" cy="0"/>
            </a:xfrm>
            <a:prstGeom prst="line">
              <a:avLst/>
            </a:prstGeom>
            <a:ln w="9525">
              <a:gradFill flip="none" rotWithShape="1">
                <a:gsLst>
                  <a:gs pos="600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alpha val="24000"/>
                    </a:schemeClr>
                  </a:gs>
                  <a:gs pos="67000">
                    <a:schemeClr val="accent1">
                      <a:alpha val="76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D57B5989-E277-4C39-93D9-9DD2B9A99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8543" y="2981163"/>
              <a:ext cx="65659" cy="54137"/>
            </a:xfrm>
            <a:prstGeom prst="line">
              <a:avLst/>
            </a:prstGeom>
            <a:ln w="952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标题 61">
            <a:extLst>
              <a:ext uri="{FF2B5EF4-FFF2-40B4-BE49-F238E27FC236}">
                <a16:creationId xmlns:a16="http://schemas.microsoft.com/office/drawing/2014/main" id="{B0716136-35D2-4628-A165-FA2106DA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四点文字页</a:t>
            </a:r>
          </a:p>
        </p:txBody>
      </p:sp>
      <p:sp>
        <p:nvSpPr>
          <p:cNvPr id="63" name="文本占位符 62">
            <a:extLst>
              <a:ext uri="{FF2B5EF4-FFF2-40B4-BE49-F238E27FC236}">
                <a16:creationId xmlns:a16="http://schemas.microsoft.com/office/drawing/2014/main" id="{2137745F-E764-4FEA-A1CD-9DC62CA89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32143"/>
            <a:ext cx="2018696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FOUR-COLUMN TEXT </a:t>
            </a:r>
            <a:endParaRPr lang="zh-CN" altLang="zh-CN" sz="9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67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92B2C4-F603-4AE1-9A1F-CBE7EC9B8E7D}"/>
              </a:ext>
            </a:extLst>
          </p:cNvPr>
          <p:cNvGrpSpPr/>
          <p:nvPr/>
        </p:nvGrpSpPr>
        <p:grpSpPr>
          <a:xfrm>
            <a:off x="1693591" y="2083553"/>
            <a:ext cx="227744" cy="1641619"/>
            <a:chOff x="1693591" y="2083553"/>
            <a:chExt cx="227744" cy="164161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BEA8761-3D34-4A9F-8017-DF77C38DEF69}"/>
                </a:ext>
              </a:extLst>
            </p:cNvPr>
            <p:cNvSpPr/>
            <p:nvPr/>
          </p:nvSpPr>
          <p:spPr>
            <a:xfrm>
              <a:off x="1693591" y="2083553"/>
              <a:ext cx="227744" cy="22774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0355D29-728E-48DB-9707-9DAEF04C56FA}"/>
                </a:ext>
              </a:extLst>
            </p:cNvPr>
            <p:cNvSpPr/>
            <p:nvPr/>
          </p:nvSpPr>
          <p:spPr>
            <a:xfrm>
              <a:off x="1719755" y="2109717"/>
              <a:ext cx="175416" cy="175414"/>
            </a:xfrm>
            <a:prstGeom prst="ellipse">
              <a:avLst/>
            </a:prstGeom>
            <a:solidFill>
              <a:srgbClr val="CC3432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798FF50-3714-42D4-847D-B5E48CF1FEB1}"/>
                </a:ext>
              </a:extLst>
            </p:cNvPr>
            <p:cNvCxnSpPr>
              <a:cxnSpLocks/>
            </p:cNvCxnSpPr>
            <p:nvPr/>
          </p:nvCxnSpPr>
          <p:spPr>
            <a:xfrm>
              <a:off x="1807464" y="2261616"/>
              <a:ext cx="0" cy="1463556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1">
                      <a:lumMod val="1000"/>
                      <a:lumOff val="99000"/>
                    </a:schemeClr>
                  </a:gs>
                  <a:gs pos="39000">
                    <a:schemeClr val="accent1">
                      <a:alpha val="40000"/>
                    </a:schemeClr>
                  </a:gs>
                  <a:gs pos="77000">
                    <a:schemeClr val="accent1"/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E25E694-FE54-485F-B822-AAFE5FD90675}"/>
                </a:ext>
              </a:extLst>
            </p:cNvPr>
            <p:cNvSpPr/>
            <p:nvPr/>
          </p:nvSpPr>
          <p:spPr>
            <a:xfrm>
              <a:off x="1746906" y="2136866"/>
              <a:ext cx="121116" cy="12111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5400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27000" sx="101000" sy="101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39BDC35-725F-477A-BF36-EC5B6DE3F443}"/>
              </a:ext>
            </a:extLst>
          </p:cNvPr>
          <p:cNvSpPr txBox="1"/>
          <p:nvPr/>
        </p:nvSpPr>
        <p:spPr>
          <a:xfrm>
            <a:off x="1920303" y="1863358"/>
            <a:ext cx="11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A47069-3E9E-498C-803F-9ABB93B3E25C}"/>
              </a:ext>
            </a:extLst>
          </p:cNvPr>
          <p:cNvSpPr txBox="1"/>
          <p:nvPr/>
        </p:nvSpPr>
        <p:spPr>
          <a:xfrm>
            <a:off x="1920309" y="2252830"/>
            <a:ext cx="13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在此输入进展，在此输入进展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E6B66FD-19F9-49B6-B099-74C28E7361D3}"/>
              </a:ext>
            </a:extLst>
          </p:cNvPr>
          <p:cNvSpPr txBox="1"/>
          <p:nvPr/>
        </p:nvSpPr>
        <p:spPr>
          <a:xfrm>
            <a:off x="3529982" y="4998654"/>
            <a:ext cx="11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年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1C15E86-0D44-4696-8021-1DBC6A9FAF01}"/>
              </a:ext>
            </a:extLst>
          </p:cNvPr>
          <p:cNvSpPr txBox="1"/>
          <p:nvPr/>
        </p:nvSpPr>
        <p:spPr>
          <a:xfrm>
            <a:off x="3529988" y="5388797"/>
            <a:ext cx="13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在此输入进展，在此输入进展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AC41BC0-9A1E-4A1E-8B45-9D01F4D33FCC}"/>
              </a:ext>
            </a:extLst>
          </p:cNvPr>
          <p:cNvSpPr txBox="1"/>
          <p:nvPr/>
        </p:nvSpPr>
        <p:spPr>
          <a:xfrm>
            <a:off x="5270597" y="1863358"/>
            <a:ext cx="11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年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0E12675-3FE7-4981-9DED-1B86B7F2DD3E}"/>
              </a:ext>
            </a:extLst>
          </p:cNvPr>
          <p:cNvSpPr txBox="1"/>
          <p:nvPr/>
        </p:nvSpPr>
        <p:spPr>
          <a:xfrm>
            <a:off x="5270603" y="2252830"/>
            <a:ext cx="13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在此输入进展，在此输入进展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0E562C6-0207-40D8-9777-E877190A22A3}"/>
              </a:ext>
            </a:extLst>
          </p:cNvPr>
          <p:cNvSpPr txBox="1"/>
          <p:nvPr/>
        </p:nvSpPr>
        <p:spPr>
          <a:xfrm>
            <a:off x="7176474" y="4998654"/>
            <a:ext cx="11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年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C6B044E-229B-4F68-A808-4AF5C0708A8B}"/>
              </a:ext>
            </a:extLst>
          </p:cNvPr>
          <p:cNvSpPr txBox="1"/>
          <p:nvPr/>
        </p:nvSpPr>
        <p:spPr>
          <a:xfrm>
            <a:off x="7176480" y="5388797"/>
            <a:ext cx="13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在此输入进展，在此输入进展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8D7BFD1-E4A8-4437-89AC-4F7128BC9B1C}"/>
              </a:ext>
            </a:extLst>
          </p:cNvPr>
          <p:cNvSpPr txBox="1"/>
          <p:nvPr/>
        </p:nvSpPr>
        <p:spPr>
          <a:xfrm>
            <a:off x="8882477" y="1863358"/>
            <a:ext cx="11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年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86FC30B-C9D8-4948-8EB0-04E876048E30}"/>
              </a:ext>
            </a:extLst>
          </p:cNvPr>
          <p:cNvSpPr txBox="1"/>
          <p:nvPr/>
        </p:nvSpPr>
        <p:spPr>
          <a:xfrm>
            <a:off x="8882483" y="2252830"/>
            <a:ext cx="13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在此输入进展，在此输入进展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77FE87-BD14-4A58-B5AB-0BE07C250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2840" y="816181"/>
            <a:ext cx="1788160" cy="373063"/>
          </a:xfrm>
        </p:spPr>
        <p:txBody>
          <a:bodyPr/>
          <a:lstStyle/>
          <a:p>
            <a:pPr algn="dist"/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WAVE TIMELINES</a:t>
            </a:r>
            <a:endParaRPr lang="zh-CN" altLang="zh-CN" dirty="0">
              <a:solidFill>
                <a:srgbClr val="E5E5E5"/>
              </a:solidFill>
              <a:cs typeface="+mn-ea"/>
              <a:sym typeface="+mn-lt"/>
            </a:endParaRPr>
          </a:p>
        </p:txBody>
      </p:sp>
      <p:sp>
        <p:nvSpPr>
          <p:cNvPr id="13" name="标题 12">
            <a:extLst>
              <a:ext uri="{FF2B5EF4-FFF2-40B4-BE49-F238E27FC236}">
                <a16:creationId xmlns:a16="http://schemas.microsoft.com/office/drawing/2014/main" id="{0C752598-EABE-4B18-8D7D-4BDC466B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7800"/>
            <a:ext cx="2224205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波浪时间轴页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61F4C98-EF2A-4AD0-9550-5028A3039B49}"/>
              </a:ext>
            </a:extLst>
          </p:cNvPr>
          <p:cNvGrpSpPr/>
          <p:nvPr/>
        </p:nvGrpSpPr>
        <p:grpSpPr>
          <a:xfrm>
            <a:off x="5029278" y="2083553"/>
            <a:ext cx="227744" cy="1641619"/>
            <a:chOff x="1693591" y="2083553"/>
            <a:chExt cx="227744" cy="1641619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9E672CB-DA6A-49F6-98BB-8487FA43A70E}"/>
                </a:ext>
              </a:extLst>
            </p:cNvPr>
            <p:cNvSpPr/>
            <p:nvPr/>
          </p:nvSpPr>
          <p:spPr>
            <a:xfrm>
              <a:off x="1693591" y="2083553"/>
              <a:ext cx="227744" cy="22774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52311F74-BE16-4D9C-B5E6-1EBE3994911E}"/>
                </a:ext>
              </a:extLst>
            </p:cNvPr>
            <p:cNvSpPr/>
            <p:nvPr/>
          </p:nvSpPr>
          <p:spPr>
            <a:xfrm>
              <a:off x="1719755" y="2109717"/>
              <a:ext cx="175416" cy="175414"/>
            </a:xfrm>
            <a:prstGeom prst="ellipse">
              <a:avLst/>
            </a:prstGeom>
            <a:solidFill>
              <a:srgbClr val="CC3432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5D91955E-B592-433E-A393-8EFD9CC9DD56}"/>
                </a:ext>
              </a:extLst>
            </p:cNvPr>
            <p:cNvCxnSpPr>
              <a:cxnSpLocks/>
            </p:cNvCxnSpPr>
            <p:nvPr/>
          </p:nvCxnSpPr>
          <p:spPr>
            <a:xfrm>
              <a:off x="1807464" y="2261616"/>
              <a:ext cx="0" cy="1463556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1">
                      <a:lumMod val="1000"/>
                      <a:lumOff val="99000"/>
                    </a:schemeClr>
                  </a:gs>
                  <a:gs pos="39000">
                    <a:schemeClr val="accent1">
                      <a:alpha val="40000"/>
                    </a:schemeClr>
                  </a:gs>
                  <a:gs pos="77000">
                    <a:schemeClr val="accent1"/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FEC354E-066A-4F3B-9E52-921D983478D8}"/>
                </a:ext>
              </a:extLst>
            </p:cNvPr>
            <p:cNvSpPr/>
            <p:nvPr/>
          </p:nvSpPr>
          <p:spPr>
            <a:xfrm>
              <a:off x="1746906" y="2136866"/>
              <a:ext cx="121116" cy="12111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5400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27000" sx="101000" sy="101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896D561-B405-4202-BEFB-3A0C898E9053}"/>
              </a:ext>
            </a:extLst>
          </p:cNvPr>
          <p:cNvGrpSpPr/>
          <p:nvPr/>
        </p:nvGrpSpPr>
        <p:grpSpPr>
          <a:xfrm>
            <a:off x="8642164" y="2083553"/>
            <a:ext cx="227744" cy="1641619"/>
            <a:chOff x="1693591" y="2083553"/>
            <a:chExt cx="227744" cy="1641619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D4EB7D35-FDB2-4AE0-87DF-48EBA16E81F7}"/>
                </a:ext>
              </a:extLst>
            </p:cNvPr>
            <p:cNvSpPr/>
            <p:nvPr/>
          </p:nvSpPr>
          <p:spPr>
            <a:xfrm>
              <a:off x="1693591" y="2083553"/>
              <a:ext cx="227744" cy="22774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03EF9C4-81DD-45D0-995B-3B440CE79851}"/>
                </a:ext>
              </a:extLst>
            </p:cNvPr>
            <p:cNvSpPr/>
            <p:nvPr/>
          </p:nvSpPr>
          <p:spPr>
            <a:xfrm>
              <a:off x="1719755" y="2109717"/>
              <a:ext cx="175416" cy="175414"/>
            </a:xfrm>
            <a:prstGeom prst="ellipse">
              <a:avLst/>
            </a:prstGeom>
            <a:solidFill>
              <a:srgbClr val="CC3432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FCE48CF6-ABAE-4FA7-A407-42D20F15675E}"/>
                </a:ext>
              </a:extLst>
            </p:cNvPr>
            <p:cNvCxnSpPr>
              <a:cxnSpLocks/>
            </p:cNvCxnSpPr>
            <p:nvPr/>
          </p:nvCxnSpPr>
          <p:spPr>
            <a:xfrm>
              <a:off x="1807464" y="2261616"/>
              <a:ext cx="0" cy="1463556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1">
                      <a:lumMod val="1000"/>
                      <a:lumOff val="99000"/>
                    </a:schemeClr>
                  </a:gs>
                  <a:gs pos="39000">
                    <a:schemeClr val="accent1">
                      <a:alpha val="40000"/>
                    </a:schemeClr>
                  </a:gs>
                  <a:gs pos="77000">
                    <a:schemeClr val="accent1"/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20ED9CD-A246-4ECD-9B9E-46732840CFBC}"/>
                </a:ext>
              </a:extLst>
            </p:cNvPr>
            <p:cNvSpPr/>
            <p:nvPr/>
          </p:nvSpPr>
          <p:spPr>
            <a:xfrm>
              <a:off x="1746906" y="2136866"/>
              <a:ext cx="121116" cy="12111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5400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27000" sx="101000" sy="101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5304D6B0-C2A6-424E-9F75-E8890E453BED}"/>
              </a:ext>
            </a:extLst>
          </p:cNvPr>
          <p:cNvGrpSpPr/>
          <p:nvPr/>
        </p:nvGrpSpPr>
        <p:grpSpPr>
          <a:xfrm rot="10800000">
            <a:off x="6953263" y="3877768"/>
            <a:ext cx="227744" cy="1641619"/>
            <a:chOff x="1693591" y="2083553"/>
            <a:chExt cx="227744" cy="1641619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E31AF17-991C-456B-9B7C-6059B877D685}"/>
                </a:ext>
              </a:extLst>
            </p:cNvPr>
            <p:cNvSpPr/>
            <p:nvPr/>
          </p:nvSpPr>
          <p:spPr>
            <a:xfrm>
              <a:off x="1693591" y="2083553"/>
              <a:ext cx="227744" cy="22774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50F42853-7259-490B-806F-C0E8B7A6C572}"/>
                </a:ext>
              </a:extLst>
            </p:cNvPr>
            <p:cNvSpPr/>
            <p:nvPr/>
          </p:nvSpPr>
          <p:spPr>
            <a:xfrm>
              <a:off x="1719755" y="2109717"/>
              <a:ext cx="175416" cy="175414"/>
            </a:xfrm>
            <a:prstGeom prst="ellipse">
              <a:avLst/>
            </a:prstGeom>
            <a:solidFill>
              <a:srgbClr val="CC3432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BB9F8BB-D13F-4CDF-81C2-CC2A4BA9C4A2}"/>
                </a:ext>
              </a:extLst>
            </p:cNvPr>
            <p:cNvCxnSpPr>
              <a:cxnSpLocks/>
            </p:cNvCxnSpPr>
            <p:nvPr/>
          </p:nvCxnSpPr>
          <p:spPr>
            <a:xfrm>
              <a:off x="1807464" y="2261616"/>
              <a:ext cx="0" cy="1463556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1">
                      <a:lumMod val="1000"/>
                      <a:lumOff val="99000"/>
                    </a:schemeClr>
                  </a:gs>
                  <a:gs pos="39000">
                    <a:schemeClr val="accent1">
                      <a:alpha val="40000"/>
                    </a:schemeClr>
                  </a:gs>
                  <a:gs pos="77000">
                    <a:schemeClr val="accent1"/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F6333239-D804-4FBF-96F9-5CE4067B82DE}"/>
                </a:ext>
              </a:extLst>
            </p:cNvPr>
            <p:cNvSpPr/>
            <p:nvPr/>
          </p:nvSpPr>
          <p:spPr>
            <a:xfrm>
              <a:off x="1746906" y="2136866"/>
              <a:ext cx="121116" cy="12111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5400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27000" sx="101000" sy="101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4D4E944-ABAE-478D-86BA-66B58152FC2C}"/>
              </a:ext>
            </a:extLst>
          </p:cNvPr>
          <p:cNvGrpSpPr/>
          <p:nvPr/>
        </p:nvGrpSpPr>
        <p:grpSpPr>
          <a:xfrm rot="10800000">
            <a:off x="3298011" y="3877768"/>
            <a:ext cx="227744" cy="1641619"/>
            <a:chOff x="1693591" y="2083553"/>
            <a:chExt cx="227744" cy="1641619"/>
          </a:xfrm>
        </p:grpSpPr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F91833B4-B1F0-42DF-8EC9-66EAFBAE597A}"/>
                </a:ext>
              </a:extLst>
            </p:cNvPr>
            <p:cNvSpPr/>
            <p:nvPr/>
          </p:nvSpPr>
          <p:spPr>
            <a:xfrm>
              <a:off x="1693591" y="2083553"/>
              <a:ext cx="227744" cy="22774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FC28A6C1-1E59-4C12-9B4F-1B08F9DE0FB4}"/>
                </a:ext>
              </a:extLst>
            </p:cNvPr>
            <p:cNvSpPr/>
            <p:nvPr/>
          </p:nvSpPr>
          <p:spPr>
            <a:xfrm>
              <a:off x="1719755" y="2109717"/>
              <a:ext cx="175416" cy="175414"/>
            </a:xfrm>
            <a:prstGeom prst="ellipse">
              <a:avLst/>
            </a:prstGeom>
            <a:solidFill>
              <a:srgbClr val="CC3432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38224191-CD42-4556-8D4E-E34D50C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1807464" y="2261616"/>
              <a:ext cx="0" cy="1463556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1">
                      <a:lumMod val="1000"/>
                      <a:lumOff val="99000"/>
                    </a:schemeClr>
                  </a:gs>
                  <a:gs pos="39000">
                    <a:schemeClr val="accent1">
                      <a:alpha val="40000"/>
                    </a:schemeClr>
                  </a:gs>
                  <a:gs pos="77000">
                    <a:schemeClr val="accent1"/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B5E9BDE0-5EC9-464A-9EF7-D46C78D019B1}"/>
                </a:ext>
              </a:extLst>
            </p:cNvPr>
            <p:cNvSpPr/>
            <p:nvPr/>
          </p:nvSpPr>
          <p:spPr>
            <a:xfrm>
              <a:off x="1746906" y="2136866"/>
              <a:ext cx="121116" cy="12111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5400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27000" sx="101000" sy="101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4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99BEB1B-93D1-4C70-BCD0-E32DAF2145DE}"/>
              </a:ext>
            </a:extLst>
          </p:cNvPr>
          <p:cNvCxnSpPr>
            <a:cxnSpLocks/>
          </p:cNvCxnSpPr>
          <p:nvPr/>
        </p:nvCxnSpPr>
        <p:spPr>
          <a:xfrm>
            <a:off x="742856" y="4251926"/>
            <a:ext cx="0" cy="1272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4F22988-993A-46D3-9010-C37D7A6E0A95}"/>
              </a:ext>
            </a:extLst>
          </p:cNvPr>
          <p:cNvCxnSpPr>
            <a:cxnSpLocks/>
          </p:cNvCxnSpPr>
          <p:nvPr/>
        </p:nvCxnSpPr>
        <p:spPr>
          <a:xfrm>
            <a:off x="3526696" y="2942379"/>
            <a:ext cx="0" cy="258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B1300E6-AB61-4701-9444-D7F5135A4CFE}"/>
              </a:ext>
            </a:extLst>
          </p:cNvPr>
          <p:cNvCxnSpPr>
            <a:cxnSpLocks/>
          </p:cNvCxnSpPr>
          <p:nvPr/>
        </p:nvCxnSpPr>
        <p:spPr>
          <a:xfrm>
            <a:off x="4320268" y="4251926"/>
            <a:ext cx="0" cy="1272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A8DE342-32CE-404D-8D7B-3181FFD1F6EA}"/>
              </a:ext>
            </a:extLst>
          </p:cNvPr>
          <p:cNvCxnSpPr>
            <a:cxnSpLocks/>
          </p:cNvCxnSpPr>
          <p:nvPr/>
        </p:nvCxnSpPr>
        <p:spPr>
          <a:xfrm>
            <a:off x="6791963" y="2942379"/>
            <a:ext cx="0" cy="258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89AFFF6-20B0-4FEA-984A-86610A3480F4}"/>
              </a:ext>
            </a:extLst>
          </p:cNvPr>
          <p:cNvCxnSpPr>
            <a:cxnSpLocks/>
          </p:cNvCxnSpPr>
          <p:nvPr/>
        </p:nvCxnSpPr>
        <p:spPr>
          <a:xfrm>
            <a:off x="7429900" y="4190764"/>
            <a:ext cx="0" cy="133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6F239FE-A2DE-42F2-AB2A-71EF0D931786}"/>
              </a:ext>
            </a:extLst>
          </p:cNvPr>
          <p:cNvCxnSpPr>
            <a:cxnSpLocks/>
          </p:cNvCxnSpPr>
          <p:nvPr/>
        </p:nvCxnSpPr>
        <p:spPr>
          <a:xfrm>
            <a:off x="9972128" y="2683847"/>
            <a:ext cx="0" cy="284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标题 96">
            <a:extLst>
              <a:ext uri="{FF2B5EF4-FFF2-40B4-BE49-F238E27FC236}">
                <a16:creationId xmlns:a16="http://schemas.microsoft.com/office/drawing/2014/main" id="{0542FB9A-90C0-4471-94C5-5AB5CE57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6" y="451998"/>
            <a:ext cx="2134992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尺子时间轴页</a:t>
            </a:r>
          </a:p>
        </p:txBody>
      </p:sp>
      <p:sp>
        <p:nvSpPr>
          <p:cNvPr id="98" name="文本占位符 97">
            <a:extLst>
              <a:ext uri="{FF2B5EF4-FFF2-40B4-BE49-F238E27FC236}">
                <a16:creationId xmlns:a16="http://schemas.microsoft.com/office/drawing/2014/main" id="{3B697753-E391-4A22-930D-E24C9D5B8D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2262" y="872907"/>
            <a:ext cx="2134991" cy="373063"/>
          </a:xfrm>
        </p:spPr>
        <p:txBody>
          <a:bodyPr/>
          <a:lstStyle/>
          <a:p>
            <a:pPr algn="dist"/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WAVE TIMELINES</a:t>
            </a:r>
            <a:endParaRPr lang="zh-CN" altLang="zh-CN" dirty="0">
              <a:solidFill>
                <a:srgbClr val="E5E5E5"/>
              </a:solidFill>
              <a:cs typeface="+mn-ea"/>
              <a:sym typeface="+mn-lt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CEAA7EC8-DC95-4DBB-9D58-22DC8E55E074}"/>
              </a:ext>
            </a:extLst>
          </p:cNvPr>
          <p:cNvSpPr txBox="1"/>
          <p:nvPr/>
        </p:nvSpPr>
        <p:spPr>
          <a:xfrm>
            <a:off x="580296" y="2924642"/>
            <a:ext cx="12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20XX.03</a:t>
            </a:r>
            <a:endParaRPr lang="zh-CN" altLang="en-US" sz="2000" dirty="0">
              <a:gradFill flip="none" rotWithShape="1">
                <a:gsLst>
                  <a:gs pos="100000">
                    <a:schemeClr val="accent2"/>
                  </a:gs>
                  <a:gs pos="54000">
                    <a:schemeClr val="accent1"/>
                  </a:gs>
                  <a:gs pos="71000">
                    <a:schemeClr val="accent2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4B854C4-6092-4B5E-B105-E4D1F8EA4CDB}"/>
              </a:ext>
            </a:extLst>
          </p:cNvPr>
          <p:cNvSpPr txBox="1"/>
          <p:nvPr/>
        </p:nvSpPr>
        <p:spPr>
          <a:xfrm>
            <a:off x="562159" y="3293974"/>
            <a:ext cx="2457356" cy="88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这里是正文区，您在这里输入正文内容，您可以随意调整时间节点的数量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F94D6DEF-1AD2-4265-B3FC-72E7181F6AE0}"/>
              </a:ext>
            </a:extLst>
          </p:cNvPr>
          <p:cNvSpPr txBox="1"/>
          <p:nvPr/>
        </p:nvSpPr>
        <p:spPr>
          <a:xfrm>
            <a:off x="3365551" y="1570714"/>
            <a:ext cx="12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20XX.06</a:t>
            </a:r>
            <a:endParaRPr lang="zh-CN" altLang="en-US" sz="2000" dirty="0">
              <a:gradFill flip="none" rotWithShape="1">
                <a:gsLst>
                  <a:gs pos="100000">
                    <a:schemeClr val="accent2"/>
                  </a:gs>
                  <a:gs pos="54000">
                    <a:schemeClr val="accent1"/>
                  </a:gs>
                  <a:gs pos="71000">
                    <a:schemeClr val="accent2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2A5D96F-31C5-46E2-B701-B7A697B90634}"/>
              </a:ext>
            </a:extLst>
          </p:cNvPr>
          <p:cNvSpPr txBox="1"/>
          <p:nvPr/>
        </p:nvSpPr>
        <p:spPr>
          <a:xfrm>
            <a:off x="3347414" y="1940046"/>
            <a:ext cx="2457356" cy="88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这里是正文区，您在这里输入正文内容，您可以随意调整时间节点的数量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15FAC50E-A94B-44B5-B020-D72381D33F8D}"/>
              </a:ext>
            </a:extLst>
          </p:cNvPr>
          <p:cNvSpPr txBox="1"/>
          <p:nvPr/>
        </p:nvSpPr>
        <p:spPr>
          <a:xfrm>
            <a:off x="4175845" y="3202594"/>
            <a:ext cx="12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20XX.01</a:t>
            </a:r>
            <a:endParaRPr lang="zh-CN" altLang="en-US" sz="2000" dirty="0">
              <a:gradFill flip="none" rotWithShape="1">
                <a:gsLst>
                  <a:gs pos="100000">
                    <a:schemeClr val="accent2"/>
                  </a:gs>
                  <a:gs pos="54000">
                    <a:schemeClr val="accent1"/>
                  </a:gs>
                  <a:gs pos="71000">
                    <a:schemeClr val="accent2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72C292E-93A8-4B98-ADD1-B1AFEF24E86E}"/>
              </a:ext>
            </a:extLst>
          </p:cNvPr>
          <p:cNvSpPr txBox="1"/>
          <p:nvPr/>
        </p:nvSpPr>
        <p:spPr>
          <a:xfrm>
            <a:off x="4157708" y="3571926"/>
            <a:ext cx="2457356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这里是正文区，您可以随意调整时间节点的数量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72BAB004-DCDE-4027-B0BC-0BA71741484C}"/>
              </a:ext>
            </a:extLst>
          </p:cNvPr>
          <p:cNvSpPr txBox="1"/>
          <p:nvPr/>
        </p:nvSpPr>
        <p:spPr>
          <a:xfrm>
            <a:off x="6633201" y="1570714"/>
            <a:ext cx="12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20XX.02</a:t>
            </a:r>
            <a:endParaRPr lang="zh-CN" altLang="en-US" sz="2000" dirty="0">
              <a:gradFill flip="none" rotWithShape="1">
                <a:gsLst>
                  <a:gs pos="100000">
                    <a:schemeClr val="accent2"/>
                  </a:gs>
                  <a:gs pos="54000">
                    <a:schemeClr val="accent1"/>
                  </a:gs>
                  <a:gs pos="71000">
                    <a:schemeClr val="accent2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DA595BE8-3AC9-4684-9544-AB06C8C11A6A}"/>
              </a:ext>
            </a:extLst>
          </p:cNvPr>
          <p:cNvSpPr txBox="1"/>
          <p:nvPr/>
        </p:nvSpPr>
        <p:spPr>
          <a:xfrm>
            <a:off x="6615064" y="1940046"/>
            <a:ext cx="2457356" cy="88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这里是正文区，您在这里输入正文内容，您可以随意调整时间节点的数量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99DE73C-0177-4B7A-9F3D-0D072D83CD6E}"/>
              </a:ext>
            </a:extLst>
          </p:cNvPr>
          <p:cNvSpPr txBox="1"/>
          <p:nvPr/>
        </p:nvSpPr>
        <p:spPr>
          <a:xfrm>
            <a:off x="7282349" y="3202594"/>
            <a:ext cx="12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20XX.01</a:t>
            </a:r>
            <a:endParaRPr lang="zh-CN" altLang="en-US" sz="2000" dirty="0">
              <a:gradFill flip="none" rotWithShape="1">
                <a:gsLst>
                  <a:gs pos="100000">
                    <a:schemeClr val="accent2"/>
                  </a:gs>
                  <a:gs pos="54000">
                    <a:schemeClr val="accent1"/>
                  </a:gs>
                  <a:gs pos="71000">
                    <a:schemeClr val="accent2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D7DDB1D5-DE27-4650-BF96-8D053E6D2623}"/>
              </a:ext>
            </a:extLst>
          </p:cNvPr>
          <p:cNvSpPr txBox="1"/>
          <p:nvPr/>
        </p:nvSpPr>
        <p:spPr>
          <a:xfrm>
            <a:off x="7264212" y="3571926"/>
            <a:ext cx="2457356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这里是正文区，您可以随意调整时间节点的数量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3D450AA-AB22-4189-8299-D45ECF52C137}"/>
              </a:ext>
            </a:extLst>
          </p:cNvPr>
          <p:cNvSpPr txBox="1"/>
          <p:nvPr/>
        </p:nvSpPr>
        <p:spPr>
          <a:xfrm>
            <a:off x="9827705" y="1570714"/>
            <a:ext cx="12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000" dirty="0"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20XX.02</a:t>
            </a:r>
            <a:endParaRPr lang="zh-CN" altLang="en-US" sz="2000" dirty="0">
              <a:gradFill flip="none" rotWithShape="1">
                <a:gsLst>
                  <a:gs pos="100000">
                    <a:schemeClr val="accent2"/>
                  </a:gs>
                  <a:gs pos="54000">
                    <a:schemeClr val="accent1"/>
                  </a:gs>
                  <a:gs pos="71000">
                    <a:schemeClr val="accent2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80438A46-CADE-4801-9B4A-6D5F8C84AF4A}"/>
              </a:ext>
            </a:extLst>
          </p:cNvPr>
          <p:cNvSpPr txBox="1"/>
          <p:nvPr/>
        </p:nvSpPr>
        <p:spPr>
          <a:xfrm>
            <a:off x="9809568" y="1940046"/>
            <a:ext cx="1671231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这里是正文区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在这里输入您的内容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90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F40B4F9-5509-4C74-8E38-0209FB74AC26}"/>
              </a:ext>
            </a:extLst>
          </p:cNvPr>
          <p:cNvSpPr/>
          <p:nvPr/>
        </p:nvSpPr>
        <p:spPr>
          <a:xfrm>
            <a:off x="0" y="0"/>
            <a:ext cx="5806440" cy="6858000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57000">
                <a:schemeClr val="accent1"/>
              </a:gs>
              <a:gs pos="9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A41AC3-B9B0-495A-9451-4D0493E13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13711" y="0"/>
            <a:ext cx="737235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D9D55D-7EF8-494F-A10C-CC28784A2C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262" y="1880577"/>
            <a:ext cx="2480311" cy="89801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5F988AA-07D0-442A-9E39-043ABA440AF9}"/>
              </a:ext>
            </a:extLst>
          </p:cNvPr>
          <p:cNvCxnSpPr/>
          <p:nvPr/>
        </p:nvCxnSpPr>
        <p:spPr>
          <a:xfrm>
            <a:off x="1556737" y="2952206"/>
            <a:ext cx="2499360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B21D891-FAA2-461E-9B2F-B260E7DA809C}"/>
              </a:ext>
            </a:extLst>
          </p:cNvPr>
          <p:cNvSpPr txBox="1"/>
          <p:nvPr/>
        </p:nvSpPr>
        <p:spPr>
          <a:xfrm>
            <a:off x="1711394" y="3125819"/>
            <a:ext cx="219004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FB386F-E8C1-4E6A-AB92-D9F0B09E8473}"/>
              </a:ext>
            </a:extLst>
          </p:cNvPr>
          <p:cNvCxnSpPr/>
          <p:nvPr/>
        </p:nvCxnSpPr>
        <p:spPr>
          <a:xfrm>
            <a:off x="1556737" y="4499761"/>
            <a:ext cx="2499360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17BF514-30BD-4C35-BD38-3926D9992696}"/>
              </a:ext>
            </a:extLst>
          </p:cNvPr>
          <p:cNvSpPr txBox="1"/>
          <p:nvPr/>
        </p:nvSpPr>
        <p:spPr>
          <a:xfrm>
            <a:off x="998235" y="5235692"/>
            <a:ext cx="361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accent1">
                    <a:lumMod val="75000"/>
                    <a:alpha val="14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400" dirty="0">
              <a:solidFill>
                <a:schemeClr val="accent1">
                  <a:lumMod val="75000"/>
                  <a:alpha val="14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CF40E1A1-C8C6-4C41-8179-799569EEC87A}"/>
              </a:ext>
            </a:extLst>
          </p:cNvPr>
          <p:cNvGrpSpPr/>
          <p:nvPr/>
        </p:nvGrpSpPr>
        <p:grpSpPr>
          <a:xfrm>
            <a:off x="7245214" y="394917"/>
            <a:ext cx="3508013" cy="6068165"/>
            <a:chOff x="6870149" y="394917"/>
            <a:chExt cx="3508013" cy="606816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4ECE98C-37AC-4204-B039-0992DB4E721D}"/>
                </a:ext>
              </a:extLst>
            </p:cNvPr>
            <p:cNvSpPr/>
            <p:nvPr/>
          </p:nvSpPr>
          <p:spPr>
            <a:xfrm>
              <a:off x="6870149" y="577909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45161FB-69B7-49A8-BB0F-B66CAA29E19C}"/>
                </a:ext>
              </a:extLst>
            </p:cNvPr>
            <p:cNvSpPr/>
            <p:nvPr/>
          </p:nvSpPr>
          <p:spPr>
            <a:xfrm>
              <a:off x="6993974" y="577909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ECFFFF8-3933-4C45-97AE-D63E7024C913}"/>
                </a:ext>
              </a:extLst>
            </p:cNvPr>
            <p:cNvSpPr/>
            <p:nvPr/>
          </p:nvSpPr>
          <p:spPr>
            <a:xfrm>
              <a:off x="6870149" y="700591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AB574B2-97A5-4742-B97A-9729AD74A1D8}"/>
                </a:ext>
              </a:extLst>
            </p:cNvPr>
            <p:cNvSpPr/>
            <p:nvPr/>
          </p:nvSpPr>
          <p:spPr>
            <a:xfrm>
              <a:off x="6993974" y="700591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0870DA2-FF7C-4C11-80C5-011B4C8A19BB}"/>
                </a:ext>
              </a:extLst>
            </p:cNvPr>
            <p:cNvSpPr/>
            <p:nvPr/>
          </p:nvSpPr>
          <p:spPr>
            <a:xfrm>
              <a:off x="6870149" y="823273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36F075F-EAB6-480D-A5AC-F8167AF97138}"/>
                </a:ext>
              </a:extLst>
            </p:cNvPr>
            <p:cNvSpPr/>
            <p:nvPr/>
          </p:nvSpPr>
          <p:spPr>
            <a:xfrm>
              <a:off x="6993974" y="823273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166B1D0-F49F-4F4A-86BA-49FDB10ABD5F}"/>
                </a:ext>
              </a:extLst>
            </p:cNvPr>
            <p:cNvGrpSpPr/>
            <p:nvPr/>
          </p:nvGrpSpPr>
          <p:grpSpPr>
            <a:xfrm>
              <a:off x="7233699" y="394917"/>
              <a:ext cx="2932234" cy="706599"/>
              <a:chOff x="7064829" y="1389850"/>
              <a:chExt cx="2932234" cy="706599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7B9CEE0-460C-4973-B5FD-DE8BACE4B4ED}"/>
                  </a:ext>
                </a:extLst>
              </p:cNvPr>
              <p:cNvSpPr txBox="1"/>
              <p:nvPr/>
            </p:nvSpPr>
            <p:spPr>
              <a:xfrm>
                <a:off x="7064829" y="1389850"/>
                <a:ext cx="2105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在此输入标题</a:t>
                </a:r>
                <a:r>
                  <a:rPr lang="en-US" altLang="zh-CN" sz="2000" dirty="0">
                    <a:cs typeface="+mn-ea"/>
                    <a:sym typeface="+mn-lt"/>
                  </a:rPr>
                  <a:t>1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1EB7F13-C16C-47AE-B715-0C1BB62BA49D}"/>
                  </a:ext>
                </a:extLst>
              </p:cNvPr>
              <p:cNvSpPr txBox="1"/>
              <p:nvPr/>
            </p:nvSpPr>
            <p:spPr>
              <a:xfrm>
                <a:off x="7099800" y="1757895"/>
                <a:ext cx="28972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Please Enter heading 1 here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BE23D4A2-1824-4058-8795-03643C386CEB}"/>
                </a:ext>
              </a:extLst>
            </p:cNvPr>
            <p:cNvSpPr/>
            <p:nvPr/>
          </p:nvSpPr>
          <p:spPr>
            <a:xfrm>
              <a:off x="6870149" y="1650222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3105F4D-72A2-4099-8443-793AE65660A9}"/>
                </a:ext>
              </a:extLst>
            </p:cNvPr>
            <p:cNvSpPr/>
            <p:nvPr/>
          </p:nvSpPr>
          <p:spPr>
            <a:xfrm>
              <a:off x="6993974" y="1650222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C5A74BE5-ADE7-434B-A2B1-D15B865908EF}"/>
                </a:ext>
              </a:extLst>
            </p:cNvPr>
            <p:cNvSpPr/>
            <p:nvPr/>
          </p:nvSpPr>
          <p:spPr>
            <a:xfrm>
              <a:off x="6870149" y="1772904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247E16A0-DBBA-4C1E-A800-1FF40471550C}"/>
                </a:ext>
              </a:extLst>
            </p:cNvPr>
            <p:cNvSpPr/>
            <p:nvPr/>
          </p:nvSpPr>
          <p:spPr>
            <a:xfrm>
              <a:off x="6993974" y="1772904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B182D4A3-A1FB-483A-9489-5281706C77EF}"/>
                </a:ext>
              </a:extLst>
            </p:cNvPr>
            <p:cNvSpPr/>
            <p:nvPr/>
          </p:nvSpPr>
          <p:spPr>
            <a:xfrm>
              <a:off x="6870149" y="1895586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6CF543D8-5745-43D4-BD5A-609337771C60}"/>
                </a:ext>
              </a:extLst>
            </p:cNvPr>
            <p:cNvSpPr/>
            <p:nvPr/>
          </p:nvSpPr>
          <p:spPr>
            <a:xfrm>
              <a:off x="6993974" y="1895586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5CDF287F-7DD2-4358-B88C-684D06B1A0B1}"/>
                </a:ext>
              </a:extLst>
            </p:cNvPr>
            <p:cNvGrpSpPr/>
            <p:nvPr/>
          </p:nvGrpSpPr>
          <p:grpSpPr>
            <a:xfrm>
              <a:off x="7233699" y="1467230"/>
              <a:ext cx="3144463" cy="706599"/>
              <a:chOff x="7064829" y="1389850"/>
              <a:chExt cx="3144463" cy="706599"/>
            </a:xfrm>
          </p:grpSpPr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E29D23C0-EEFB-458A-92D0-77E8E3FDB841}"/>
                  </a:ext>
                </a:extLst>
              </p:cNvPr>
              <p:cNvSpPr txBox="1"/>
              <p:nvPr/>
            </p:nvSpPr>
            <p:spPr>
              <a:xfrm>
                <a:off x="7064829" y="1389850"/>
                <a:ext cx="2105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在此输入标题</a:t>
                </a:r>
                <a:r>
                  <a:rPr lang="en-US" altLang="zh-CN" sz="2000" dirty="0">
                    <a:cs typeface="+mn-ea"/>
                    <a:sym typeface="+mn-lt"/>
                  </a:rPr>
                  <a:t>2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52423E49-2512-4B3A-BC13-0350A1CF9C9D}"/>
                  </a:ext>
                </a:extLst>
              </p:cNvPr>
              <p:cNvSpPr txBox="1"/>
              <p:nvPr/>
            </p:nvSpPr>
            <p:spPr>
              <a:xfrm>
                <a:off x="7099800" y="1757895"/>
                <a:ext cx="3109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Please Enter heading 2 here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534945BE-C453-4F4F-B98B-C8E651483D7D}"/>
                </a:ext>
              </a:extLst>
            </p:cNvPr>
            <p:cNvSpPr/>
            <p:nvPr/>
          </p:nvSpPr>
          <p:spPr>
            <a:xfrm>
              <a:off x="6870149" y="2722535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B12DC447-A46D-42CD-84FE-5F67E7B43960}"/>
                </a:ext>
              </a:extLst>
            </p:cNvPr>
            <p:cNvSpPr/>
            <p:nvPr/>
          </p:nvSpPr>
          <p:spPr>
            <a:xfrm>
              <a:off x="6993974" y="2722535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BC53C19C-4E3E-4D3E-96E2-D24EAF697C77}"/>
                </a:ext>
              </a:extLst>
            </p:cNvPr>
            <p:cNvSpPr/>
            <p:nvPr/>
          </p:nvSpPr>
          <p:spPr>
            <a:xfrm>
              <a:off x="6870149" y="2845217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982DF202-07F5-4D3E-9A22-84EC9D660C1E}"/>
                </a:ext>
              </a:extLst>
            </p:cNvPr>
            <p:cNvSpPr/>
            <p:nvPr/>
          </p:nvSpPr>
          <p:spPr>
            <a:xfrm>
              <a:off x="6993974" y="2845217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70F7B053-F669-4DA5-9655-60ED27DAC616}"/>
                </a:ext>
              </a:extLst>
            </p:cNvPr>
            <p:cNvSpPr/>
            <p:nvPr/>
          </p:nvSpPr>
          <p:spPr>
            <a:xfrm>
              <a:off x="6870149" y="2967899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9E0E02D-18C6-47E4-8DED-4629921DDD8E}"/>
                </a:ext>
              </a:extLst>
            </p:cNvPr>
            <p:cNvSpPr/>
            <p:nvPr/>
          </p:nvSpPr>
          <p:spPr>
            <a:xfrm>
              <a:off x="6993974" y="2967899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A48A6C5-4670-40DB-9A30-BB546B47A7BD}"/>
                </a:ext>
              </a:extLst>
            </p:cNvPr>
            <p:cNvGrpSpPr/>
            <p:nvPr/>
          </p:nvGrpSpPr>
          <p:grpSpPr>
            <a:xfrm>
              <a:off x="7233699" y="2539543"/>
              <a:ext cx="3068541" cy="706599"/>
              <a:chOff x="7064829" y="1389850"/>
              <a:chExt cx="3068541" cy="706599"/>
            </a:xfrm>
          </p:grpSpPr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F7174E2C-D8E4-4659-9945-AEBEDDBE8485}"/>
                  </a:ext>
                </a:extLst>
              </p:cNvPr>
              <p:cNvSpPr txBox="1"/>
              <p:nvPr/>
            </p:nvSpPr>
            <p:spPr>
              <a:xfrm>
                <a:off x="7064829" y="1389850"/>
                <a:ext cx="2105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在此输入标题</a:t>
                </a:r>
                <a:r>
                  <a:rPr lang="en-US" altLang="zh-CN" sz="2000" dirty="0">
                    <a:cs typeface="+mn-ea"/>
                    <a:sym typeface="+mn-lt"/>
                  </a:rPr>
                  <a:t>3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448814BD-90FA-415E-B638-2D20FD741FE8}"/>
                  </a:ext>
                </a:extLst>
              </p:cNvPr>
              <p:cNvSpPr txBox="1"/>
              <p:nvPr/>
            </p:nvSpPr>
            <p:spPr>
              <a:xfrm>
                <a:off x="7099800" y="1757895"/>
                <a:ext cx="3033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Please Enter heading 3 here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C92067F-1888-46C2-BAC0-3B68FA19A4E9}"/>
                </a:ext>
              </a:extLst>
            </p:cNvPr>
            <p:cNvSpPr/>
            <p:nvPr/>
          </p:nvSpPr>
          <p:spPr>
            <a:xfrm>
              <a:off x="6870149" y="3794848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D8AD833C-5C78-4DBE-A785-B4773A50EA37}"/>
                </a:ext>
              </a:extLst>
            </p:cNvPr>
            <p:cNvSpPr/>
            <p:nvPr/>
          </p:nvSpPr>
          <p:spPr>
            <a:xfrm>
              <a:off x="6993974" y="3794848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71C7452-E40B-45B4-BAE0-483816840B51}"/>
                </a:ext>
              </a:extLst>
            </p:cNvPr>
            <p:cNvSpPr/>
            <p:nvPr/>
          </p:nvSpPr>
          <p:spPr>
            <a:xfrm>
              <a:off x="6870149" y="3917530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0D1A1C22-D0F9-4B94-85C9-C7E4EC373DBB}"/>
                </a:ext>
              </a:extLst>
            </p:cNvPr>
            <p:cNvSpPr/>
            <p:nvPr/>
          </p:nvSpPr>
          <p:spPr>
            <a:xfrm>
              <a:off x="6993974" y="3917530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29338A09-E88F-48A3-9411-2F792B4F5BEE}"/>
                </a:ext>
              </a:extLst>
            </p:cNvPr>
            <p:cNvSpPr/>
            <p:nvPr/>
          </p:nvSpPr>
          <p:spPr>
            <a:xfrm>
              <a:off x="6870149" y="4040212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CF0F5D3A-8527-4F59-BBCB-C711A9E4E0BA}"/>
                </a:ext>
              </a:extLst>
            </p:cNvPr>
            <p:cNvSpPr/>
            <p:nvPr/>
          </p:nvSpPr>
          <p:spPr>
            <a:xfrm>
              <a:off x="6993974" y="4040212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6947294A-76F7-40A4-BD0F-CC8D19F747BD}"/>
                </a:ext>
              </a:extLst>
            </p:cNvPr>
            <p:cNvGrpSpPr/>
            <p:nvPr/>
          </p:nvGrpSpPr>
          <p:grpSpPr>
            <a:xfrm>
              <a:off x="7233699" y="3611856"/>
              <a:ext cx="3068541" cy="706599"/>
              <a:chOff x="7064829" y="1389850"/>
              <a:chExt cx="3068541" cy="706599"/>
            </a:xfrm>
          </p:grpSpPr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7AD63172-FE43-425C-8A3E-24600F95D7A9}"/>
                  </a:ext>
                </a:extLst>
              </p:cNvPr>
              <p:cNvSpPr txBox="1"/>
              <p:nvPr/>
            </p:nvSpPr>
            <p:spPr>
              <a:xfrm>
                <a:off x="7064829" y="1389850"/>
                <a:ext cx="2105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在此输入标题</a:t>
                </a:r>
                <a:r>
                  <a:rPr lang="en-US" altLang="zh-CN" sz="2000" dirty="0">
                    <a:cs typeface="+mn-ea"/>
                    <a:sym typeface="+mn-lt"/>
                  </a:rPr>
                  <a:t>4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5C3486C9-DD21-4C24-A037-5C5D9031B3C1}"/>
                  </a:ext>
                </a:extLst>
              </p:cNvPr>
              <p:cNvSpPr txBox="1"/>
              <p:nvPr/>
            </p:nvSpPr>
            <p:spPr>
              <a:xfrm>
                <a:off x="7099800" y="1757895"/>
                <a:ext cx="3033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Please Enter heading 4 here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86C4E66E-0A4E-46C4-967E-2E15B8D16BA2}"/>
                </a:ext>
              </a:extLst>
            </p:cNvPr>
            <p:cNvSpPr/>
            <p:nvPr/>
          </p:nvSpPr>
          <p:spPr>
            <a:xfrm>
              <a:off x="6870149" y="4867161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2FD7B6AC-EC3F-401C-8578-90C232046966}"/>
                </a:ext>
              </a:extLst>
            </p:cNvPr>
            <p:cNvSpPr/>
            <p:nvPr/>
          </p:nvSpPr>
          <p:spPr>
            <a:xfrm>
              <a:off x="6993974" y="4867161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CC26BA4F-00A1-4FFB-A98C-15761F6E4AE0}"/>
                </a:ext>
              </a:extLst>
            </p:cNvPr>
            <p:cNvSpPr/>
            <p:nvPr/>
          </p:nvSpPr>
          <p:spPr>
            <a:xfrm>
              <a:off x="6870149" y="4989843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885B5AAE-6019-4B87-AEAA-909BC97C04E5}"/>
                </a:ext>
              </a:extLst>
            </p:cNvPr>
            <p:cNvSpPr/>
            <p:nvPr/>
          </p:nvSpPr>
          <p:spPr>
            <a:xfrm>
              <a:off x="6993974" y="4989843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C2DA5DA8-2503-4916-99D8-19ABD7C1E519}"/>
                </a:ext>
              </a:extLst>
            </p:cNvPr>
            <p:cNvSpPr/>
            <p:nvPr/>
          </p:nvSpPr>
          <p:spPr>
            <a:xfrm>
              <a:off x="6870149" y="5112525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5B0DFB12-31C4-4120-8D64-DDB135901F85}"/>
                </a:ext>
              </a:extLst>
            </p:cNvPr>
            <p:cNvSpPr/>
            <p:nvPr/>
          </p:nvSpPr>
          <p:spPr>
            <a:xfrm>
              <a:off x="6993974" y="5112525"/>
              <a:ext cx="95250" cy="952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76103EE4-73F7-46E4-9665-B3F1321727D9}"/>
                </a:ext>
              </a:extLst>
            </p:cNvPr>
            <p:cNvGrpSpPr/>
            <p:nvPr/>
          </p:nvGrpSpPr>
          <p:grpSpPr>
            <a:xfrm>
              <a:off x="7233699" y="4684169"/>
              <a:ext cx="3068541" cy="706599"/>
              <a:chOff x="7064829" y="1389850"/>
              <a:chExt cx="3068541" cy="706599"/>
            </a:xfrm>
          </p:grpSpPr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DB0BDC6D-E5B8-4B62-B320-74C2981E3D9F}"/>
                  </a:ext>
                </a:extLst>
              </p:cNvPr>
              <p:cNvSpPr txBox="1"/>
              <p:nvPr/>
            </p:nvSpPr>
            <p:spPr>
              <a:xfrm>
                <a:off x="7064829" y="1389850"/>
                <a:ext cx="2105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在此输入标题</a:t>
                </a:r>
                <a:r>
                  <a:rPr lang="en-US" altLang="zh-CN" sz="2000" dirty="0">
                    <a:cs typeface="+mn-ea"/>
                    <a:sym typeface="+mn-lt"/>
                  </a:rPr>
                  <a:t>5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5B9B28B7-72B4-4E7C-9EAA-BAE3B5F191D0}"/>
                  </a:ext>
                </a:extLst>
              </p:cNvPr>
              <p:cNvSpPr txBox="1"/>
              <p:nvPr/>
            </p:nvSpPr>
            <p:spPr>
              <a:xfrm>
                <a:off x="7099800" y="1757895"/>
                <a:ext cx="3033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Please Enter heading 5 here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85878CFB-E522-4F23-96EA-54C665909F42}"/>
                </a:ext>
              </a:extLst>
            </p:cNvPr>
            <p:cNvSpPr/>
            <p:nvPr/>
          </p:nvSpPr>
          <p:spPr>
            <a:xfrm>
              <a:off x="6870149" y="5939475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8B97C8E4-F723-420F-91ED-154EC00ADE39}"/>
                </a:ext>
              </a:extLst>
            </p:cNvPr>
            <p:cNvSpPr/>
            <p:nvPr/>
          </p:nvSpPr>
          <p:spPr>
            <a:xfrm>
              <a:off x="6993974" y="5939475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8004113F-7F80-4F2C-94B9-08F335FFBCF9}"/>
                </a:ext>
              </a:extLst>
            </p:cNvPr>
            <p:cNvSpPr/>
            <p:nvPr/>
          </p:nvSpPr>
          <p:spPr>
            <a:xfrm>
              <a:off x="6870149" y="6062157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EFB0CB33-DCF6-4AF4-AC5C-C6625A4CF548}"/>
                </a:ext>
              </a:extLst>
            </p:cNvPr>
            <p:cNvSpPr/>
            <p:nvPr/>
          </p:nvSpPr>
          <p:spPr>
            <a:xfrm>
              <a:off x="6993974" y="6062157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E2C20D2C-46D6-4403-B1F7-DA9320027277}"/>
                </a:ext>
              </a:extLst>
            </p:cNvPr>
            <p:cNvSpPr/>
            <p:nvPr/>
          </p:nvSpPr>
          <p:spPr>
            <a:xfrm>
              <a:off x="6870149" y="6184839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270E13BE-0281-4DB0-B7A3-5B93F2FB031B}"/>
                </a:ext>
              </a:extLst>
            </p:cNvPr>
            <p:cNvSpPr/>
            <p:nvPr/>
          </p:nvSpPr>
          <p:spPr>
            <a:xfrm>
              <a:off x="6993974" y="6184839"/>
              <a:ext cx="95250" cy="95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F4933ED3-8323-4249-A6CD-347B2CF554C0}"/>
                </a:ext>
              </a:extLst>
            </p:cNvPr>
            <p:cNvGrpSpPr/>
            <p:nvPr/>
          </p:nvGrpSpPr>
          <p:grpSpPr>
            <a:xfrm>
              <a:off x="7233699" y="5756483"/>
              <a:ext cx="3144463" cy="706599"/>
              <a:chOff x="7064829" y="1389850"/>
              <a:chExt cx="3144463" cy="706599"/>
            </a:xfrm>
          </p:grpSpPr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02B40DD5-F671-4FFE-9C9E-6613DA17EBE3}"/>
                  </a:ext>
                </a:extLst>
              </p:cNvPr>
              <p:cNvSpPr txBox="1"/>
              <p:nvPr/>
            </p:nvSpPr>
            <p:spPr>
              <a:xfrm>
                <a:off x="7064829" y="1389850"/>
                <a:ext cx="2105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在此输入标题</a:t>
                </a:r>
                <a:r>
                  <a:rPr lang="en-US" altLang="zh-CN" sz="2000" dirty="0">
                    <a:cs typeface="+mn-ea"/>
                    <a:sym typeface="+mn-lt"/>
                  </a:rPr>
                  <a:t>6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BD4C611-01A8-42D5-8F6F-F3943601E2E0}"/>
                  </a:ext>
                </a:extLst>
              </p:cNvPr>
              <p:cNvSpPr txBox="1"/>
              <p:nvPr/>
            </p:nvSpPr>
            <p:spPr>
              <a:xfrm>
                <a:off x="7099800" y="1757895"/>
                <a:ext cx="3109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Please Enter heading 6 here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49" name="图片占位符 148">
            <a:extLst>
              <a:ext uri="{FF2B5EF4-FFF2-40B4-BE49-F238E27FC236}">
                <a16:creationId xmlns:a16="http://schemas.microsoft.com/office/drawing/2014/main" id="{800FE7E5-C994-4CF3-8BA7-EE8D8E63BA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1AA8D764-7A06-4138-B4B2-D6F41B08D5E6}"/>
              </a:ext>
            </a:extLst>
          </p:cNvPr>
          <p:cNvGrpSpPr/>
          <p:nvPr/>
        </p:nvGrpSpPr>
        <p:grpSpPr>
          <a:xfrm>
            <a:off x="0" y="-866151"/>
            <a:ext cx="6904036" cy="685799"/>
            <a:chOff x="0" y="-754379"/>
            <a:chExt cx="6904036" cy="685799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FE0D7E3-043F-4B9A-850D-8CA457CB64BE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C6D751CD-CCB7-4758-938C-ECB20E72B5C9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DB06B40B-9522-4D9F-8139-31EF202515AA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55" name="组合 154">
                <a:extLst>
                  <a:ext uri="{FF2B5EF4-FFF2-40B4-BE49-F238E27FC236}">
                    <a16:creationId xmlns:a16="http://schemas.microsoft.com/office/drawing/2014/main" id="{34F53EC0-3C7F-428A-A0FE-12E4E0224D9C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15A6CB7C-E715-4FB6-B28D-5C81137679F0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任意多边形: 形状 159">
                  <a:extLst>
                    <a:ext uri="{FF2B5EF4-FFF2-40B4-BE49-F238E27FC236}">
                      <a16:creationId xmlns:a16="http://schemas.microsoft.com/office/drawing/2014/main" id="{02EDC481-B7FD-4471-BB6E-5D546712473B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7A51B92E-652C-422E-BAA2-3AE08D56C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等腰三角形 156">
                <a:extLst>
                  <a:ext uri="{FF2B5EF4-FFF2-40B4-BE49-F238E27FC236}">
                    <a16:creationId xmlns:a16="http://schemas.microsoft.com/office/drawing/2014/main" id="{E5D3DB19-E47C-4EE5-8ECD-0D8572135101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文本框 157">
                <a:extLst>
                  <a:ext uri="{FF2B5EF4-FFF2-40B4-BE49-F238E27FC236}">
                    <a16:creationId xmlns:a16="http://schemas.microsoft.com/office/drawing/2014/main" id="{D0BD4852-6F42-4737-8975-64D8AC4D8DD5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dirty="0">
                    <a:cs typeface="+mn-ea"/>
                    <a:sym typeface="+mn-lt"/>
                  </a:rPr>
                  <a:t>选中图片</a:t>
                </a:r>
                <a:r>
                  <a:rPr lang="en-US" altLang="zh-CN" dirty="0">
                    <a:cs typeface="+mn-ea"/>
                    <a:sym typeface="+mn-lt"/>
                  </a:rPr>
                  <a:t>Delete</a:t>
                </a:r>
                <a:r>
                  <a:rPr lang="zh-CN" altLang="en-US" dirty="0"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2601A200-D9CB-4C32-8A2C-88B6050DA1B0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821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 60">
            <a:extLst>
              <a:ext uri="{FF2B5EF4-FFF2-40B4-BE49-F238E27FC236}">
                <a16:creationId xmlns:a16="http://schemas.microsoft.com/office/drawing/2014/main" id="{713EC8DD-B26C-45C9-B20A-78DD59E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50"/>
            <a:ext cx="2185191" cy="4424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百分比进度页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DA403E1-B5DF-4968-BDB3-D2D7B6FE6B97}"/>
              </a:ext>
            </a:extLst>
          </p:cNvPr>
          <p:cNvSpPr txBox="1">
            <a:spLocks/>
          </p:cNvSpPr>
          <p:nvPr/>
        </p:nvSpPr>
        <p:spPr>
          <a:xfrm>
            <a:off x="1052173" y="843494"/>
            <a:ext cx="2270459" cy="3029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dist">
              <a:spcAft>
                <a:spcPts val="1000"/>
              </a:spcAft>
              <a:buNone/>
            </a:pPr>
            <a:r>
              <a:rPr lang="en-US" altLang="zh-CN" sz="1200" dirty="0">
                <a:solidFill>
                  <a:srgbClr val="E5E5E5"/>
                </a:solidFill>
                <a:cs typeface="+mn-ea"/>
                <a:sym typeface="+mn-lt"/>
              </a:rPr>
              <a:t>PERCENTAGE PROGRESS</a:t>
            </a:r>
            <a:endParaRPr kumimoji="0" lang="zh-CN" altLang="zh-CN" sz="800" b="0" i="0" u="none" strike="noStrike" kern="1200" cap="none" spc="0" normalizeH="0" baseline="0" noProof="0" dirty="0">
              <a:ln>
                <a:noFill/>
              </a:ln>
              <a:solidFill>
                <a:srgbClr val="E5E5E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04B9674F-3C09-42A1-A6EC-AE0438BF2000}"/>
              </a:ext>
            </a:extLst>
          </p:cNvPr>
          <p:cNvCxnSpPr/>
          <p:nvPr/>
        </p:nvCxnSpPr>
        <p:spPr>
          <a:xfrm>
            <a:off x="3704772" y="3090207"/>
            <a:ext cx="12192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EDEF2471-6CC2-4DAE-BFFA-9BA8414E214E}"/>
              </a:ext>
            </a:extLst>
          </p:cNvPr>
          <p:cNvCxnSpPr/>
          <p:nvPr/>
        </p:nvCxnSpPr>
        <p:spPr>
          <a:xfrm>
            <a:off x="7161677" y="3090207"/>
            <a:ext cx="12192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62485EE7-3540-420D-8B36-F1A8F5FCB712}"/>
              </a:ext>
            </a:extLst>
          </p:cNvPr>
          <p:cNvGrpSpPr/>
          <p:nvPr/>
        </p:nvGrpSpPr>
        <p:grpSpPr>
          <a:xfrm>
            <a:off x="1571214" y="2237817"/>
            <a:ext cx="2029411" cy="1809388"/>
            <a:chOff x="1534797" y="2445981"/>
            <a:chExt cx="2029411" cy="1809388"/>
          </a:xfrm>
        </p:grpSpPr>
        <p:graphicFrame>
          <p:nvGraphicFramePr>
            <p:cNvPr id="119" name="图表 118">
              <a:extLst>
                <a:ext uri="{FF2B5EF4-FFF2-40B4-BE49-F238E27FC236}">
                  <a16:creationId xmlns:a16="http://schemas.microsoft.com/office/drawing/2014/main" id="{82A81E09-4917-403A-8FEE-226738FA91D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15721166"/>
                </p:ext>
              </p:extLst>
            </p:nvPr>
          </p:nvGraphicFramePr>
          <p:xfrm>
            <a:off x="1534797" y="2445981"/>
            <a:ext cx="2029411" cy="1809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E29FAE8F-45EE-452C-A341-6827693C7383}"/>
                </a:ext>
              </a:extLst>
            </p:cNvPr>
            <p:cNvSpPr txBox="1"/>
            <p:nvPr/>
          </p:nvSpPr>
          <p:spPr>
            <a:xfrm>
              <a:off x="2240860" y="3150620"/>
              <a:ext cx="748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>
                  <a:solidFill>
                    <a:schemeClr val="accent2"/>
                  </a:solidFill>
                  <a:cs typeface="+mn-ea"/>
                  <a:sym typeface="+mn-lt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0%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2" name="矩形 121">
            <a:extLst>
              <a:ext uri="{FF2B5EF4-FFF2-40B4-BE49-F238E27FC236}">
                <a16:creationId xmlns:a16="http://schemas.microsoft.com/office/drawing/2014/main" id="{22FCCE63-44E4-4B72-B858-FEF2B213D58A}"/>
              </a:ext>
            </a:extLst>
          </p:cNvPr>
          <p:cNvSpPr/>
          <p:nvPr/>
        </p:nvSpPr>
        <p:spPr>
          <a:xfrm>
            <a:off x="997809" y="4736382"/>
            <a:ext cx="3176219" cy="7410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选中图标，上方“设计选项卡”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编辑数据，即可修改百分比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23" name="图表 122">
            <a:extLst>
              <a:ext uri="{FF2B5EF4-FFF2-40B4-BE49-F238E27FC236}">
                <a16:creationId xmlns:a16="http://schemas.microsoft.com/office/drawing/2014/main" id="{75BEC718-F542-419B-8718-56D1F0F89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573406"/>
              </p:ext>
            </p:extLst>
          </p:nvPr>
        </p:nvGraphicFramePr>
        <p:xfrm>
          <a:off x="5028119" y="2237817"/>
          <a:ext cx="2029411" cy="180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6" name="文本框 125">
            <a:extLst>
              <a:ext uri="{FF2B5EF4-FFF2-40B4-BE49-F238E27FC236}">
                <a16:creationId xmlns:a16="http://schemas.microsoft.com/office/drawing/2014/main" id="{76997BBB-CF44-481D-BBFC-7C2D12BBE606}"/>
              </a:ext>
            </a:extLst>
          </p:cNvPr>
          <p:cNvSpPr txBox="1"/>
          <p:nvPr/>
        </p:nvSpPr>
        <p:spPr>
          <a:xfrm>
            <a:off x="5697444" y="2942456"/>
            <a:ext cx="71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70%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55915924-1D49-4C5D-8472-6F8983AC8C2B}"/>
              </a:ext>
            </a:extLst>
          </p:cNvPr>
          <p:cNvSpPr/>
          <p:nvPr/>
        </p:nvSpPr>
        <p:spPr>
          <a:xfrm>
            <a:off x="4568974" y="4717517"/>
            <a:ext cx="3176219" cy="66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这里是正文区，用来填写内容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在这里输入您的项目进展</a:t>
            </a:r>
          </a:p>
        </p:txBody>
      </p:sp>
      <p:graphicFrame>
        <p:nvGraphicFramePr>
          <p:cNvPr id="176" name="图表 175">
            <a:extLst>
              <a:ext uri="{FF2B5EF4-FFF2-40B4-BE49-F238E27FC236}">
                <a16:creationId xmlns:a16="http://schemas.microsoft.com/office/drawing/2014/main" id="{DC3F9AEF-4FE9-47EC-8B2E-8165FD024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188005"/>
              </p:ext>
            </p:extLst>
          </p:nvPr>
        </p:nvGraphicFramePr>
        <p:xfrm>
          <a:off x="8485025" y="2237817"/>
          <a:ext cx="2029411" cy="180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7" name="文本框 176">
            <a:extLst>
              <a:ext uri="{FF2B5EF4-FFF2-40B4-BE49-F238E27FC236}">
                <a16:creationId xmlns:a16="http://schemas.microsoft.com/office/drawing/2014/main" id="{215CF25C-9686-4BEF-8E9D-E80674C63506}"/>
              </a:ext>
            </a:extLst>
          </p:cNvPr>
          <p:cNvSpPr txBox="1"/>
          <p:nvPr/>
        </p:nvSpPr>
        <p:spPr>
          <a:xfrm>
            <a:off x="9133927" y="2941409"/>
            <a:ext cx="85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100%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11B0B4D2-5DB9-438E-9CE9-6C232F0A4281}"/>
              </a:ext>
            </a:extLst>
          </p:cNvPr>
          <p:cNvSpPr/>
          <p:nvPr/>
        </p:nvSpPr>
        <p:spPr>
          <a:xfrm>
            <a:off x="8017972" y="4750797"/>
            <a:ext cx="3176219" cy="7410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选中图标，上方“设计选项卡”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编辑数据，即可修改百分比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1CB145E8-AA19-469E-ABD2-2D3B7B23842C}"/>
              </a:ext>
            </a:extLst>
          </p:cNvPr>
          <p:cNvCxnSpPr/>
          <p:nvPr/>
        </p:nvCxnSpPr>
        <p:spPr>
          <a:xfrm>
            <a:off x="2408119" y="4215065"/>
            <a:ext cx="355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72D2167-691F-4283-A705-44434E379A63}"/>
              </a:ext>
            </a:extLst>
          </p:cNvPr>
          <p:cNvCxnSpPr/>
          <p:nvPr/>
        </p:nvCxnSpPr>
        <p:spPr>
          <a:xfrm>
            <a:off x="5878416" y="4215065"/>
            <a:ext cx="355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A24C8AA8-E7BF-463C-B475-4F91C01EFA68}"/>
              </a:ext>
            </a:extLst>
          </p:cNvPr>
          <p:cNvCxnSpPr/>
          <p:nvPr/>
        </p:nvCxnSpPr>
        <p:spPr>
          <a:xfrm>
            <a:off x="9321930" y="4215065"/>
            <a:ext cx="355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36F3DD1-60D7-4E02-BCE6-7A90BEABC578}"/>
              </a:ext>
            </a:extLst>
          </p:cNvPr>
          <p:cNvSpPr txBox="1"/>
          <p:nvPr/>
        </p:nvSpPr>
        <p:spPr>
          <a:xfrm>
            <a:off x="2023026" y="4368961"/>
            <a:ext cx="1177374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第一阶段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C8981013-4EB8-4DF5-A483-BB5DE77C8492}"/>
              </a:ext>
            </a:extLst>
          </p:cNvPr>
          <p:cNvSpPr txBox="1"/>
          <p:nvPr/>
        </p:nvSpPr>
        <p:spPr>
          <a:xfrm>
            <a:off x="5454137" y="4368961"/>
            <a:ext cx="1177374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第二阶段</a:t>
            </a: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32404C80-19C4-4CBA-A78C-A89288C98452}"/>
              </a:ext>
            </a:extLst>
          </p:cNvPr>
          <p:cNvSpPr txBox="1"/>
          <p:nvPr/>
        </p:nvSpPr>
        <p:spPr>
          <a:xfrm>
            <a:off x="8909597" y="4368961"/>
            <a:ext cx="1177374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第三阶段</a:t>
            </a:r>
          </a:p>
        </p:txBody>
      </p:sp>
    </p:spTree>
    <p:extLst>
      <p:ext uri="{BB962C8B-B14F-4D97-AF65-F5344CB8AC3E}">
        <p14:creationId xmlns:p14="http://schemas.microsoft.com/office/powerpoint/2010/main" val="243289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: 圆角 156">
            <a:extLst>
              <a:ext uri="{FF2B5EF4-FFF2-40B4-BE49-F238E27FC236}">
                <a16:creationId xmlns:a16="http://schemas.microsoft.com/office/drawing/2014/main" id="{DC29D695-A370-4A17-AFD0-96F035044239}"/>
              </a:ext>
            </a:extLst>
          </p:cNvPr>
          <p:cNvSpPr/>
          <p:nvPr/>
        </p:nvSpPr>
        <p:spPr>
          <a:xfrm>
            <a:off x="-395475" y="2433646"/>
            <a:ext cx="2183983" cy="974921"/>
          </a:xfrm>
          <a:prstGeom prst="roundRect">
            <a:avLst/>
          </a:prstGeom>
          <a:gradFill flip="none" rotWithShape="1">
            <a:gsLst>
              <a:gs pos="24000">
                <a:schemeClr val="accent2">
                  <a:alpha val="0"/>
                </a:schemeClr>
              </a:gs>
              <a:gs pos="65000">
                <a:schemeClr val="accent1">
                  <a:alpha val="35000"/>
                </a:schemeClr>
              </a:gs>
              <a:gs pos="98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矩形: 圆角 106">
            <a:extLst>
              <a:ext uri="{FF2B5EF4-FFF2-40B4-BE49-F238E27FC236}">
                <a16:creationId xmlns:a16="http://schemas.microsoft.com/office/drawing/2014/main" id="{280E01A2-BE45-4E29-900E-48E157761A76}"/>
              </a:ext>
            </a:extLst>
          </p:cNvPr>
          <p:cNvSpPr/>
          <p:nvPr/>
        </p:nvSpPr>
        <p:spPr>
          <a:xfrm>
            <a:off x="960795" y="1841153"/>
            <a:ext cx="3833567" cy="3786724"/>
          </a:xfrm>
          <a:prstGeom prst="roundRect">
            <a:avLst>
              <a:gd name="adj" fmla="val 3523"/>
            </a:avLst>
          </a:prstGeom>
          <a:solidFill>
            <a:schemeClr val="bg1"/>
          </a:solidFill>
          <a:ln>
            <a:noFill/>
          </a:ln>
          <a:effectLst>
            <a:outerShdw blurRad="190500" dist="25400" dir="54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6" name="矩形: 圆角 155">
            <a:extLst>
              <a:ext uri="{FF2B5EF4-FFF2-40B4-BE49-F238E27FC236}">
                <a16:creationId xmlns:a16="http://schemas.microsoft.com/office/drawing/2014/main" id="{09720D62-F6BE-4BF4-8D17-D130EC345897}"/>
              </a:ext>
            </a:extLst>
          </p:cNvPr>
          <p:cNvSpPr/>
          <p:nvPr/>
        </p:nvSpPr>
        <p:spPr>
          <a:xfrm>
            <a:off x="1235075" y="2763537"/>
            <a:ext cx="1508895" cy="124705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EBF0C12-C30E-4F1B-9BE7-EF4939C1208C}"/>
              </a:ext>
            </a:extLst>
          </p:cNvPr>
          <p:cNvSpPr txBox="1"/>
          <p:nvPr/>
        </p:nvSpPr>
        <p:spPr>
          <a:xfrm>
            <a:off x="1319134" y="3263074"/>
            <a:ext cx="2964013" cy="21294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在此输入正文内容，右侧表格的数据可以随时修改，单击图表，选中上方“设计”选项卡，单击“编辑数据”即可。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在此输入正文内容，右侧表格的数据可以随时修改，单击图表，选中上方“设计”选项卡，单击“编辑数据”即可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C99057BA-74A9-4B5F-BA78-9BA5A2F1B99F}"/>
              </a:ext>
            </a:extLst>
          </p:cNvPr>
          <p:cNvSpPr txBox="1"/>
          <p:nvPr/>
        </p:nvSpPr>
        <p:spPr>
          <a:xfrm>
            <a:off x="1357247" y="2332099"/>
            <a:ext cx="1211413" cy="570221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marR="0" lvl="0" indent="0" algn="di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gradFill>
                  <a:gsLst>
                    <a:gs pos="29000">
                      <a:schemeClr val="accent2"/>
                    </a:gs>
                    <a:gs pos="51000">
                      <a:schemeClr val="accent1"/>
                    </a:gs>
                    <a:gs pos="89000">
                      <a:schemeClr val="accent1"/>
                    </a:gs>
                  </a:gsLst>
                  <a:lin ang="2700000" scaled="1"/>
                </a:gradFill>
                <a:cs typeface="+mn-ea"/>
                <a:sym typeface="+mn-lt"/>
              </a:rPr>
              <a:t>小标题</a:t>
            </a:r>
          </a:p>
        </p:txBody>
      </p:sp>
      <p:graphicFrame>
        <p:nvGraphicFramePr>
          <p:cNvPr id="115" name="图表 114">
            <a:extLst>
              <a:ext uri="{FF2B5EF4-FFF2-40B4-BE49-F238E27FC236}">
                <a16:creationId xmlns:a16="http://schemas.microsoft.com/office/drawing/2014/main" id="{1A950DAD-1D38-4BD5-87B6-963BB6556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200298"/>
              </p:ext>
            </p:extLst>
          </p:nvPr>
        </p:nvGraphicFramePr>
        <p:xfrm>
          <a:off x="5099530" y="1308264"/>
          <a:ext cx="6479420" cy="43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3C0AD832-227A-4350-AB86-76CC46FEECFD}"/>
              </a:ext>
            </a:extLst>
          </p:cNvPr>
          <p:cNvSpPr txBox="1"/>
          <p:nvPr/>
        </p:nvSpPr>
        <p:spPr>
          <a:xfrm>
            <a:off x="7385012" y="3638100"/>
            <a:ext cx="115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30000">
                      <a:schemeClr val="accent1"/>
                    </a:gs>
                    <a:gs pos="7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图表标题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A64744E-E7E0-4099-8677-19A16FD3D85D}"/>
              </a:ext>
            </a:extLst>
          </p:cNvPr>
          <p:cNvGrpSpPr/>
          <p:nvPr/>
        </p:nvGrpSpPr>
        <p:grpSpPr>
          <a:xfrm>
            <a:off x="7563674" y="2929407"/>
            <a:ext cx="792688" cy="792688"/>
            <a:chOff x="7563674" y="2929407"/>
            <a:chExt cx="792688" cy="792688"/>
          </a:xfrm>
          <a:gradFill flip="none" rotWithShape="1">
            <a:gsLst>
              <a:gs pos="0">
                <a:schemeClr val="accent2"/>
              </a:gs>
              <a:gs pos="30000">
                <a:schemeClr val="accent1"/>
              </a:gs>
              <a:gs pos="73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8A1AF567-62CA-46FA-A713-34AEF518CAFA}"/>
                </a:ext>
              </a:extLst>
            </p:cNvPr>
            <p:cNvSpPr/>
            <p:nvPr/>
          </p:nvSpPr>
          <p:spPr>
            <a:xfrm>
              <a:off x="7671876" y="3051085"/>
              <a:ext cx="566648" cy="308096"/>
            </a:xfrm>
            <a:custGeom>
              <a:avLst/>
              <a:gdLst>
                <a:gd name="connsiteX0" fmla="*/ 279026 w 566648"/>
                <a:gd name="connsiteY0" fmla="*/ 308356 h 308095"/>
                <a:gd name="connsiteX1" fmla="*/ 0 w 566648"/>
                <a:gd name="connsiteY1" fmla="*/ 166464 h 308095"/>
                <a:gd name="connsiteX2" fmla="*/ 288538 w 566648"/>
                <a:gd name="connsiteY2" fmla="*/ 0 h 308095"/>
                <a:gd name="connsiteX3" fmla="*/ 567168 w 566648"/>
                <a:gd name="connsiteY3" fmla="*/ 155763 h 308095"/>
                <a:gd name="connsiteX4" fmla="*/ 279026 w 566648"/>
                <a:gd name="connsiteY4" fmla="*/ 308356 h 308095"/>
                <a:gd name="connsiteX5" fmla="*/ 90763 w 566648"/>
                <a:gd name="connsiteY5" fmla="*/ 164086 h 308095"/>
                <a:gd name="connsiteX6" fmla="*/ 278630 w 566648"/>
                <a:gd name="connsiteY6" fmla="*/ 259605 h 308095"/>
                <a:gd name="connsiteX7" fmla="*/ 476802 w 566648"/>
                <a:gd name="connsiteY7" fmla="*/ 154971 h 308095"/>
                <a:gd name="connsiteX8" fmla="*/ 288935 w 566648"/>
                <a:gd name="connsiteY8" fmla="*/ 49939 h 308095"/>
                <a:gd name="connsiteX9" fmla="*/ 90763 w 566648"/>
                <a:gd name="connsiteY9" fmla="*/ 164086 h 30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648" h="308095">
                  <a:moveTo>
                    <a:pt x="279026" y="308356"/>
                  </a:moveTo>
                  <a:lnTo>
                    <a:pt x="0" y="166464"/>
                  </a:lnTo>
                  <a:lnTo>
                    <a:pt x="288538" y="0"/>
                  </a:lnTo>
                  <a:lnTo>
                    <a:pt x="567168" y="155763"/>
                  </a:lnTo>
                  <a:lnTo>
                    <a:pt x="279026" y="308356"/>
                  </a:lnTo>
                  <a:close/>
                  <a:moveTo>
                    <a:pt x="90763" y="164086"/>
                  </a:moveTo>
                  <a:lnTo>
                    <a:pt x="278630" y="259605"/>
                  </a:lnTo>
                  <a:lnTo>
                    <a:pt x="476802" y="154971"/>
                  </a:lnTo>
                  <a:lnTo>
                    <a:pt x="288935" y="49939"/>
                  </a:lnTo>
                  <a:lnTo>
                    <a:pt x="90763" y="164086"/>
                  </a:lnTo>
                  <a:close/>
                </a:path>
              </a:pathLst>
            </a:custGeom>
            <a:grpFill/>
            <a:ln w="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5571B62-B594-494A-80F9-22F0AF543D94}"/>
                </a:ext>
              </a:extLst>
            </p:cNvPr>
            <p:cNvSpPr/>
            <p:nvPr/>
          </p:nvSpPr>
          <p:spPr>
            <a:xfrm>
              <a:off x="7680992" y="3280568"/>
              <a:ext cx="548844" cy="186560"/>
            </a:xfrm>
            <a:custGeom>
              <a:avLst/>
              <a:gdLst>
                <a:gd name="connsiteX0" fmla="*/ 269118 w 548843"/>
                <a:gd name="connsiteY0" fmla="*/ 186678 h 186560"/>
                <a:gd name="connsiteX1" fmla="*/ 0 w 548843"/>
                <a:gd name="connsiteY1" fmla="*/ 49147 h 186560"/>
                <a:gd name="connsiteX2" fmla="*/ 19817 w 548843"/>
                <a:gd name="connsiteY2" fmla="*/ 10701 h 186560"/>
                <a:gd name="connsiteX3" fmla="*/ 268721 w 548843"/>
                <a:gd name="connsiteY3" fmla="*/ 137928 h 186560"/>
                <a:gd name="connsiteX4" fmla="*/ 529119 w 548843"/>
                <a:gd name="connsiteY4" fmla="*/ 0 h 186560"/>
                <a:gd name="connsiteX5" fmla="*/ 549333 w 548843"/>
                <a:gd name="connsiteY5" fmla="*/ 38049 h 18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43" h="186560">
                  <a:moveTo>
                    <a:pt x="269118" y="186678"/>
                  </a:moveTo>
                  <a:lnTo>
                    <a:pt x="0" y="49147"/>
                  </a:lnTo>
                  <a:lnTo>
                    <a:pt x="19817" y="10701"/>
                  </a:lnTo>
                  <a:lnTo>
                    <a:pt x="268721" y="137928"/>
                  </a:lnTo>
                  <a:lnTo>
                    <a:pt x="529119" y="0"/>
                  </a:lnTo>
                  <a:lnTo>
                    <a:pt x="549333" y="38049"/>
                  </a:lnTo>
                  <a:close/>
                </a:path>
              </a:pathLst>
            </a:custGeom>
            <a:grpFill/>
            <a:ln w="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AF301FD9-FF18-4FA4-AF88-F8D0D8AE0747}"/>
                </a:ext>
              </a:extLst>
            </p:cNvPr>
            <p:cNvSpPr/>
            <p:nvPr/>
          </p:nvSpPr>
          <p:spPr>
            <a:xfrm>
              <a:off x="7680992" y="3403038"/>
              <a:ext cx="549618" cy="191205"/>
            </a:xfrm>
            <a:custGeom>
              <a:avLst/>
              <a:gdLst>
                <a:gd name="connsiteX0" fmla="*/ 269118 w 549617"/>
                <a:gd name="connsiteY0" fmla="*/ 191434 h 191205"/>
                <a:gd name="connsiteX1" fmla="*/ 0 w 549617"/>
                <a:gd name="connsiteY1" fmla="*/ 49147 h 191205"/>
                <a:gd name="connsiteX2" fmla="*/ 20214 w 549617"/>
                <a:gd name="connsiteY2" fmla="*/ 10701 h 191205"/>
                <a:gd name="connsiteX3" fmla="*/ 268721 w 549617"/>
                <a:gd name="connsiteY3" fmla="*/ 142684 h 191205"/>
                <a:gd name="connsiteX4" fmla="*/ 528723 w 549617"/>
                <a:gd name="connsiteY4" fmla="*/ 0 h 191205"/>
                <a:gd name="connsiteX5" fmla="*/ 549729 w 549617"/>
                <a:gd name="connsiteY5" fmla="*/ 37653 h 19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617" h="191205">
                  <a:moveTo>
                    <a:pt x="269118" y="191434"/>
                  </a:moveTo>
                  <a:lnTo>
                    <a:pt x="0" y="49147"/>
                  </a:lnTo>
                  <a:lnTo>
                    <a:pt x="20214" y="10701"/>
                  </a:lnTo>
                  <a:lnTo>
                    <a:pt x="268721" y="142684"/>
                  </a:lnTo>
                  <a:lnTo>
                    <a:pt x="528723" y="0"/>
                  </a:lnTo>
                  <a:lnTo>
                    <a:pt x="549729" y="37653"/>
                  </a:lnTo>
                  <a:close/>
                </a:path>
              </a:pathLst>
            </a:custGeom>
            <a:grpFill/>
            <a:ln w="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1EE14A4-B02B-4BC1-904B-56C99A7D9E28}"/>
              </a:ext>
            </a:extLst>
          </p:cNvPr>
          <p:cNvSpPr/>
          <p:nvPr/>
        </p:nvSpPr>
        <p:spPr>
          <a:xfrm>
            <a:off x="1235075" y="5115182"/>
            <a:ext cx="1034415" cy="775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B9FAC63-CA56-4487-BE43-C83BCB698858}"/>
              </a:ext>
            </a:extLst>
          </p:cNvPr>
          <p:cNvSpPr/>
          <p:nvPr/>
        </p:nvSpPr>
        <p:spPr>
          <a:xfrm>
            <a:off x="1235075" y="3112645"/>
            <a:ext cx="3132129" cy="1850263"/>
          </a:xfrm>
          <a:prstGeom prst="rect">
            <a:avLst/>
          </a:prstGeom>
          <a:noFill/>
          <a:ln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标题 18">
            <a:extLst>
              <a:ext uri="{FF2B5EF4-FFF2-40B4-BE49-F238E27FC236}">
                <a16:creationId xmlns:a16="http://schemas.microsoft.com/office/drawing/2014/main" id="{FE0D8A27-C409-4B51-BDF6-2021C24A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环形图表页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AEBC4645-42FE-4224-811A-21C671631C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1691796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RING CHART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1467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5" name="图表 114">
            <a:extLst>
              <a:ext uri="{FF2B5EF4-FFF2-40B4-BE49-F238E27FC236}">
                <a16:creationId xmlns:a16="http://schemas.microsoft.com/office/drawing/2014/main" id="{1A950DAD-1D38-4BD5-87B6-963BB6556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199853"/>
              </p:ext>
            </p:extLst>
          </p:nvPr>
        </p:nvGraphicFramePr>
        <p:xfrm>
          <a:off x="523779" y="1793661"/>
          <a:ext cx="6100609" cy="40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20F248A-8CA7-4D4E-BCB7-D8883FE0BAB8}"/>
              </a:ext>
            </a:extLst>
          </p:cNvPr>
          <p:cNvSpPr/>
          <p:nvPr/>
        </p:nvSpPr>
        <p:spPr>
          <a:xfrm>
            <a:off x="6851650" y="2551617"/>
            <a:ext cx="1508895" cy="124705"/>
          </a:xfrm>
          <a:prstGeom prst="roundRect">
            <a:avLst>
              <a:gd name="adj" fmla="val 50000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CFA234-010B-488D-9620-108FA84141CC}"/>
              </a:ext>
            </a:extLst>
          </p:cNvPr>
          <p:cNvSpPr txBox="1"/>
          <p:nvPr/>
        </p:nvSpPr>
        <p:spPr>
          <a:xfrm>
            <a:off x="6991652" y="2120179"/>
            <a:ext cx="1211413" cy="570221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marR="0" lvl="0" indent="0" algn="di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gradFill>
                  <a:gsLst>
                    <a:gs pos="29000">
                      <a:schemeClr val="accent2"/>
                    </a:gs>
                    <a:gs pos="51000">
                      <a:schemeClr val="accent1"/>
                    </a:gs>
                    <a:gs pos="89000">
                      <a:schemeClr val="accent1"/>
                    </a:gs>
                  </a:gsLst>
                  <a:lin ang="2700000" scaled="1"/>
                </a:gradFill>
                <a:cs typeface="+mn-ea"/>
                <a:sym typeface="+mn-lt"/>
              </a:rPr>
              <a:t>小标题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1DBC94E-CC0E-4985-A164-23521089CABE}"/>
              </a:ext>
            </a:extLst>
          </p:cNvPr>
          <p:cNvSpPr txBox="1"/>
          <p:nvPr/>
        </p:nvSpPr>
        <p:spPr>
          <a:xfrm>
            <a:off x="7018819" y="3084627"/>
            <a:ext cx="3756015" cy="21365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在此输入正文内容，右侧表格的数据可以随时修改，单击图表，选中上方“设计”选项卡，单击“编辑数据”即可，同理，单击“更改图表选项”即可切换其他类型的图表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在此输入正文内容，右侧表格的数据可以随时修改，单击图表，选中上方“设计”选项卡，单击“编辑数据”即可，同理，单击“更改图表选项”即可切换其他类型的图表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106B45B-43D2-4553-A75C-943B5D5DC7B9}"/>
              </a:ext>
            </a:extLst>
          </p:cNvPr>
          <p:cNvSpPr/>
          <p:nvPr/>
        </p:nvSpPr>
        <p:spPr>
          <a:xfrm flipV="1">
            <a:off x="6873240" y="1881188"/>
            <a:ext cx="3910013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39E5B3EA-D341-44D3-9DD2-C554C2C928BE}"/>
              </a:ext>
            </a:extLst>
          </p:cNvPr>
          <p:cNvSpPr/>
          <p:nvPr/>
        </p:nvSpPr>
        <p:spPr>
          <a:xfrm flipV="1">
            <a:off x="6873240" y="5625680"/>
            <a:ext cx="4047173" cy="72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002484-CBE8-4BBD-8820-3A848E4E8AD3}"/>
              </a:ext>
            </a:extLst>
          </p:cNvPr>
          <p:cNvSpPr/>
          <p:nvPr/>
        </p:nvSpPr>
        <p:spPr>
          <a:xfrm>
            <a:off x="6873240" y="2997200"/>
            <a:ext cx="4047173" cy="2311400"/>
          </a:xfrm>
          <a:prstGeom prst="rect">
            <a:avLst/>
          </a:prstGeom>
          <a:noFill/>
          <a:ln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标题 19">
            <a:extLst>
              <a:ext uri="{FF2B5EF4-FFF2-40B4-BE49-F238E27FC236}">
                <a16:creationId xmlns:a16="http://schemas.microsoft.com/office/drawing/2014/main" id="{53509CAA-C4C8-4B00-9DF4-06B17955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折线图表页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F35A436A-E94F-4ECC-B2BD-46EA57CFC6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2200312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FOLDING LINE CHART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395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5" name="图表 114">
            <a:extLst>
              <a:ext uri="{FF2B5EF4-FFF2-40B4-BE49-F238E27FC236}">
                <a16:creationId xmlns:a16="http://schemas.microsoft.com/office/drawing/2014/main" id="{1A950DAD-1D38-4BD5-87B6-963BB6556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618327"/>
              </p:ext>
            </p:extLst>
          </p:nvPr>
        </p:nvGraphicFramePr>
        <p:xfrm>
          <a:off x="523779" y="1771570"/>
          <a:ext cx="5927821" cy="40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1C6A796E-FBE7-44FB-9FC6-4BD7C0DF4E6E}"/>
              </a:ext>
            </a:extLst>
          </p:cNvPr>
          <p:cNvGrpSpPr/>
          <p:nvPr/>
        </p:nvGrpSpPr>
        <p:grpSpPr>
          <a:xfrm>
            <a:off x="6859270" y="1765752"/>
            <a:ext cx="3931603" cy="3707242"/>
            <a:chOff x="6851650" y="1749479"/>
            <a:chExt cx="3931603" cy="370724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90DC770-8E50-4613-B44B-3EC4C8E6112C}"/>
                </a:ext>
              </a:extLst>
            </p:cNvPr>
            <p:cNvGrpSpPr/>
            <p:nvPr/>
          </p:nvGrpSpPr>
          <p:grpSpPr>
            <a:xfrm>
              <a:off x="6851650" y="1749479"/>
              <a:ext cx="3730829" cy="1618055"/>
              <a:chOff x="6851650" y="1654972"/>
              <a:chExt cx="3730829" cy="1618055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620F248A-8CA7-4D4E-BCB7-D8883FE0BAB8}"/>
                  </a:ext>
                </a:extLst>
              </p:cNvPr>
              <p:cNvSpPr/>
              <p:nvPr/>
            </p:nvSpPr>
            <p:spPr>
              <a:xfrm>
                <a:off x="6851650" y="2025450"/>
                <a:ext cx="1296000" cy="12470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7CFA234-010B-488D-9620-108FA84141CC}"/>
                  </a:ext>
                </a:extLst>
              </p:cNvPr>
              <p:cNvSpPr txBox="1"/>
              <p:nvPr/>
            </p:nvSpPr>
            <p:spPr>
              <a:xfrm>
                <a:off x="6991653" y="1654972"/>
                <a:ext cx="1062688" cy="488724"/>
              </a:xfrm>
              <a:prstGeom prst="rect">
                <a:avLst/>
              </a:prstGeom>
              <a:noFill/>
            </p:spPr>
            <p:txBody>
              <a:bodyPr wrap="square" lIns="0" tIns="0" bIns="0" rtlCol="0" anchor="t">
                <a:spAutoFit/>
              </a:bodyPr>
              <a:lstStyle/>
              <a:p>
                <a:pPr marR="0" lvl="0" indent="0" algn="di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400" dirty="0">
                    <a:gradFill>
                      <a:gsLst>
                        <a:gs pos="29000">
                          <a:schemeClr val="accent2"/>
                        </a:gs>
                        <a:gs pos="51000">
                          <a:schemeClr val="accent1"/>
                        </a:gs>
                        <a:gs pos="89000">
                          <a:schemeClr val="accent1"/>
                        </a:gs>
                      </a:gsLst>
                      <a:lin ang="2700000" scaled="1"/>
                    </a:gradFill>
                    <a:cs typeface="+mn-ea"/>
                    <a:sym typeface="+mn-lt"/>
                  </a:rPr>
                  <a:t>小标题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DBC94E-CC0E-4985-A164-23521089CABE}"/>
                  </a:ext>
                </a:extLst>
              </p:cNvPr>
              <p:cNvSpPr txBox="1"/>
              <p:nvPr/>
            </p:nvSpPr>
            <p:spPr>
              <a:xfrm>
                <a:off x="6950238" y="2213698"/>
                <a:ext cx="3632241" cy="10593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fr-FR"/>
                </a:defPPr>
                <a:lvl1pPr>
                  <a:lnSpc>
                    <a:spcPct val="125000"/>
                  </a:lnSpc>
                  <a:defRPr sz="1200"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1400" dirty="0">
                    <a:solidFill>
                      <a:prstClr val="white">
                        <a:lumMod val="50000"/>
                      </a:prstClr>
                    </a:solidFill>
                    <a:latin typeface="+mn-lt"/>
                    <a:cs typeface="+mn-ea"/>
                    <a:sym typeface="+mn-lt"/>
                  </a:rPr>
                  <a:t>在此输入正文内容，右侧表格的数据可以随时修改，单击图表，选中上方“设计”选项卡，单击“编辑数据”即可，同理，单击“更改图表选项”即可切换其他类型的图表</a:t>
                </a:r>
                <a:endParaRPr lang="en-US" altLang="zh-CN" sz="1400" dirty="0">
                  <a:solidFill>
                    <a:prstClr val="white">
                      <a:lumMod val="50000"/>
                    </a:prst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106B45B-43D2-4553-A75C-943B5D5DC7B9}"/>
                </a:ext>
              </a:extLst>
            </p:cNvPr>
            <p:cNvSpPr/>
            <p:nvPr/>
          </p:nvSpPr>
          <p:spPr>
            <a:xfrm flipV="1">
              <a:off x="6873240" y="3594100"/>
              <a:ext cx="3910013" cy="18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096DD10-657E-4886-BC0B-D30C46DFE0A6}"/>
                </a:ext>
              </a:extLst>
            </p:cNvPr>
            <p:cNvGrpSpPr/>
            <p:nvPr/>
          </p:nvGrpSpPr>
          <p:grpSpPr>
            <a:xfrm>
              <a:off x="6851650" y="3838666"/>
              <a:ext cx="3730829" cy="1618055"/>
              <a:chOff x="6851650" y="3744159"/>
              <a:chExt cx="3730829" cy="1618055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EF231740-B4BF-4568-9A25-41575AF081DB}"/>
                  </a:ext>
                </a:extLst>
              </p:cNvPr>
              <p:cNvSpPr/>
              <p:nvPr/>
            </p:nvSpPr>
            <p:spPr>
              <a:xfrm>
                <a:off x="6851650" y="4114637"/>
                <a:ext cx="1296000" cy="12470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73A8304-495C-4A3C-889F-EBFEC4AD71B1}"/>
                  </a:ext>
                </a:extLst>
              </p:cNvPr>
              <p:cNvSpPr txBox="1"/>
              <p:nvPr/>
            </p:nvSpPr>
            <p:spPr>
              <a:xfrm>
                <a:off x="6991653" y="3744159"/>
                <a:ext cx="1062688" cy="488724"/>
              </a:xfrm>
              <a:prstGeom prst="rect">
                <a:avLst/>
              </a:prstGeom>
              <a:noFill/>
            </p:spPr>
            <p:txBody>
              <a:bodyPr wrap="square" lIns="0" tIns="0" bIns="0" rtlCol="0" anchor="t">
                <a:spAutoFit/>
              </a:bodyPr>
              <a:lstStyle/>
              <a:p>
                <a:pPr marR="0" lvl="0" indent="0" algn="di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400" dirty="0">
                    <a:gradFill>
                      <a:gsLst>
                        <a:gs pos="29000">
                          <a:schemeClr val="accent2"/>
                        </a:gs>
                        <a:gs pos="51000">
                          <a:schemeClr val="accent1"/>
                        </a:gs>
                        <a:gs pos="89000">
                          <a:schemeClr val="accent1"/>
                        </a:gs>
                      </a:gsLst>
                      <a:lin ang="2700000" scaled="1"/>
                    </a:gradFill>
                    <a:cs typeface="+mn-ea"/>
                    <a:sym typeface="+mn-lt"/>
                  </a:rPr>
                  <a:t>小标题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1F2DB89-C507-4634-A7B2-5AE01C1A19B6}"/>
                  </a:ext>
                </a:extLst>
              </p:cNvPr>
              <p:cNvSpPr txBox="1"/>
              <p:nvPr/>
            </p:nvSpPr>
            <p:spPr>
              <a:xfrm>
                <a:off x="6950238" y="4302885"/>
                <a:ext cx="3632241" cy="10593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fr-FR"/>
                </a:defPPr>
                <a:lvl1pPr>
                  <a:lnSpc>
                    <a:spcPct val="125000"/>
                  </a:lnSpc>
                  <a:defRPr sz="1200"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1400" dirty="0">
                    <a:solidFill>
                      <a:prstClr val="white">
                        <a:lumMod val="50000"/>
                      </a:prstClr>
                    </a:solidFill>
                    <a:latin typeface="+mn-lt"/>
                    <a:cs typeface="+mn-ea"/>
                    <a:sym typeface="+mn-lt"/>
                  </a:rPr>
                  <a:t>在此输入正文内容，右侧表格的数据可以随时修改，单击图表，选中上方“设计”选项卡，单击“编辑数据”即可，同理，单击“更改图表选项”即可切换其他类型的图表</a:t>
                </a:r>
                <a:endParaRPr lang="en-US" altLang="zh-CN" sz="1400" dirty="0">
                  <a:solidFill>
                    <a:prstClr val="white">
                      <a:lumMod val="50000"/>
                    </a:prst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标题 27">
            <a:extLst>
              <a:ext uri="{FF2B5EF4-FFF2-40B4-BE49-F238E27FC236}">
                <a16:creationId xmlns:a16="http://schemas.microsoft.com/office/drawing/2014/main" id="{13B8B5CA-1A66-482E-8F9E-677EAA56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柱状图表页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630D5898-57B3-4545-94F4-F9E50F8B8C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2200312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COLUMNAR CHART</a:t>
            </a:r>
            <a:endParaRPr lang="zh-CN" altLang="zh-CN" sz="8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855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162692-BEFE-4280-867C-7604EECF918A}"/>
              </a:ext>
            </a:extLst>
          </p:cNvPr>
          <p:cNvGrpSpPr/>
          <p:nvPr/>
        </p:nvGrpSpPr>
        <p:grpSpPr>
          <a:xfrm>
            <a:off x="1783080" y="-283437"/>
            <a:ext cx="8625840" cy="8625840"/>
            <a:chOff x="-114299" y="-1663699"/>
            <a:chExt cx="12420599" cy="12420599"/>
          </a:xfrm>
          <a:scene3d>
            <a:camera prst="perspectiveRelaxed" fov="3000000">
              <a:rot lat="16773600" lon="0" rev="0"/>
            </a:camera>
            <a:lightRig rig="soft" dir="t"/>
          </a:scene3d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9C9DAC7-4279-4E60-8A89-0CB098458FB9}"/>
                </a:ext>
              </a:extLst>
            </p:cNvPr>
            <p:cNvSpPr/>
            <p:nvPr/>
          </p:nvSpPr>
          <p:spPr>
            <a:xfrm>
              <a:off x="762001" y="-787399"/>
              <a:ext cx="10667999" cy="10667999"/>
            </a:xfrm>
            <a:prstGeom prst="ellipse">
              <a:avLst/>
            </a:prstGeom>
            <a:gradFill flip="none" rotWithShape="1">
              <a:gsLst>
                <a:gs pos="46000">
                  <a:schemeClr val="bg1">
                    <a:alpha val="31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EB63A71-BF19-4438-B298-EFEF742616FD}"/>
                </a:ext>
              </a:extLst>
            </p:cNvPr>
            <p:cNvSpPr/>
            <p:nvPr/>
          </p:nvSpPr>
          <p:spPr>
            <a:xfrm>
              <a:off x="-114299" y="-1663699"/>
              <a:ext cx="12420599" cy="12420599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</a:ln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9D11E7C-5E70-46AD-AEDC-A69FA886C1EE}"/>
                </a:ext>
              </a:extLst>
            </p:cNvPr>
            <p:cNvSpPr/>
            <p:nvPr/>
          </p:nvSpPr>
          <p:spPr>
            <a:xfrm>
              <a:off x="1733551" y="184151"/>
              <a:ext cx="8724900" cy="87249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2F0AD5E-D634-4CD8-8196-C5204E2DAD42}"/>
                </a:ext>
              </a:extLst>
            </p:cNvPr>
            <p:cNvSpPr/>
            <p:nvPr/>
          </p:nvSpPr>
          <p:spPr>
            <a:xfrm>
              <a:off x="3810000" y="2260600"/>
              <a:ext cx="4571999" cy="4571999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12000"/>
                  </a:schemeClr>
                </a:gs>
                <a:gs pos="44000">
                  <a:schemeClr val="bg1"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4FD29519-1380-4DED-9A9E-FB8872E1FC4E}"/>
                </a:ext>
              </a:extLst>
            </p:cNvPr>
            <p:cNvSpPr/>
            <p:nvPr/>
          </p:nvSpPr>
          <p:spPr>
            <a:xfrm>
              <a:off x="3243943" y="1694543"/>
              <a:ext cx="5704114" cy="5704114"/>
            </a:xfrm>
            <a:prstGeom prst="arc">
              <a:avLst>
                <a:gd name="adj1" fmla="val 18540180"/>
                <a:gd name="adj2" fmla="val 3059149"/>
              </a:avLst>
            </a:prstGeom>
            <a:ln w="25400">
              <a:solidFill>
                <a:schemeClr val="accent1"/>
              </a:solidFill>
              <a:prstDash val="dash"/>
              <a:headEnd type="oval" w="lg" len="lg"/>
              <a:tailEnd type="oval" w="lg" len="lg"/>
            </a:ln>
            <a:sp3d prstMaterial="soft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49DE3630-FB24-4EC9-8D7D-EAF383D29E85}"/>
                </a:ext>
              </a:extLst>
            </p:cNvPr>
            <p:cNvSpPr/>
            <p:nvPr/>
          </p:nvSpPr>
          <p:spPr>
            <a:xfrm flipH="1">
              <a:off x="3243943" y="1694543"/>
              <a:ext cx="5704114" cy="5704114"/>
            </a:xfrm>
            <a:prstGeom prst="arc">
              <a:avLst>
                <a:gd name="adj1" fmla="val 18540180"/>
                <a:gd name="adj2" fmla="val 3059149"/>
              </a:avLst>
            </a:prstGeom>
            <a:ln w="25400">
              <a:solidFill>
                <a:schemeClr val="accent1"/>
              </a:solidFill>
              <a:prstDash val="dash"/>
              <a:headEnd type="oval" w="lg" len="lg"/>
              <a:tailEnd type="oval" w="lg" len="lg"/>
            </a:ln>
            <a:sp3d prstMaterial="soft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7809C163-6087-4D00-ABF2-0152AC9FD7D3}"/>
                </a:ext>
              </a:extLst>
            </p:cNvPr>
            <p:cNvSpPr/>
            <p:nvPr/>
          </p:nvSpPr>
          <p:spPr>
            <a:xfrm flipH="1">
              <a:off x="3243943" y="1694543"/>
              <a:ext cx="5704114" cy="5704114"/>
            </a:xfrm>
            <a:prstGeom prst="arc">
              <a:avLst>
                <a:gd name="adj1" fmla="val 14089209"/>
                <a:gd name="adj2" fmla="val 18282565"/>
              </a:avLst>
            </a:prstGeom>
            <a:ln w="25400">
              <a:solidFill>
                <a:schemeClr val="accent1"/>
              </a:solidFill>
              <a:prstDash val="solid"/>
              <a:headEnd type="none" w="lg" len="lg"/>
              <a:tailEnd type="none" w="lg" len="lg"/>
            </a:ln>
            <a:sp3d prstMaterial="soft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ACF863ED-68C4-4276-95FE-123191A19615}"/>
                </a:ext>
              </a:extLst>
            </p:cNvPr>
            <p:cNvSpPr/>
            <p:nvPr/>
          </p:nvSpPr>
          <p:spPr>
            <a:xfrm flipH="1" flipV="1">
              <a:off x="3243943" y="1694543"/>
              <a:ext cx="5704114" cy="5704114"/>
            </a:xfrm>
            <a:prstGeom prst="arc">
              <a:avLst>
                <a:gd name="adj1" fmla="val 14089209"/>
                <a:gd name="adj2" fmla="val 18282565"/>
              </a:avLst>
            </a:prstGeom>
            <a:ln w="25400">
              <a:solidFill>
                <a:schemeClr val="accent1"/>
              </a:solidFill>
              <a:prstDash val="solid"/>
              <a:headEnd type="none" w="lg" len="lg"/>
              <a:tailEnd type="none" w="lg" len="lg"/>
            </a:ln>
            <a:sp3d prstMaterial="soft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41FABE9-2CC7-4247-B300-82889B00A6C0}"/>
              </a:ext>
            </a:extLst>
          </p:cNvPr>
          <p:cNvSpPr txBox="1"/>
          <p:nvPr/>
        </p:nvSpPr>
        <p:spPr>
          <a:xfrm>
            <a:off x="3590272" y="2025858"/>
            <a:ext cx="5011456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13800" dirty="0">
                <a:gradFill>
                  <a:gsLst>
                    <a:gs pos="32000">
                      <a:schemeClr val="accent2"/>
                    </a:gs>
                    <a:gs pos="54000">
                      <a:schemeClr val="accent1"/>
                    </a:gs>
                    <a:gs pos="79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cs typeface="+mn-ea"/>
                <a:sym typeface="+mn-lt"/>
              </a:rPr>
              <a:t>Q&amp;A</a:t>
            </a:r>
            <a:endParaRPr lang="zh-CN" altLang="en-US" sz="13800" dirty="0">
              <a:gradFill>
                <a:gsLst>
                  <a:gs pos="32000">
                    <a:schemeClr val="accent2"/>
                  </a:gs>
                  <a:gs pos="54000">
                    <a:schemeClr val="accent1"/>
                  </a:gs>
                  <a:gs pos="79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标题 20">
            <a:extLst>
              <a:ext uri="{FF2B5EF4-FFF2-40B4-BE49-F238E27FC236}">
                <a16:creationId xmlns:a16="http://schemas.microsoft.com/office/drawing/2014/main" id="{E049B95F-907D-42F0-9302-EE883121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问答白板页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B49C7A25-00DA-410A-9FB0-B5B6CD063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2200312" cy="373063"/>
          </a:xfrm>
        </p:spPr>
        <p:txBody>
          <a:bodyPr/>
          <a:lstStyle/>
          <a:p>
            <a:pPr algn="dist">
              <a:lnSpc>
                <a:spcPct val="120000"/>
              </a:lnSpc>
              <a:spcAft>
                <a:spcPts val="1000"/>
              </a:spcAft>
            </a:pPr>
            <a:r>
              <a:rPr lang="en-US" altLang="zh-CN" dirty="0">
                <a:cs typeface="+mn-ea"/>
                <a:sym typeface="+mn-lt"/>
              </a:rPr>
              <a:t>QUESTION AND ANSWER</a:t>
            </a:r>
            <a:endParaRPr lang="zh-CN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899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035B23-4C5C-477C-9D11-12549B30651F}"/>
              </a:ext>
            </a:extLst>
          </p:cNvPr>
          <p:cNvSpPr/>
          <p:nvPr/>
        </p:nvSpPr>
        <p:spPr>
          <a:xfrm>
            <a:off x="505279" y="1498146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8A39FC3-72A1-488D-AB0D-FCEEF36DDEFA}"/>
              </a:ext>
            </a:extLst>
          </p:cNvPr>
          <p:cNvSpPr/>
          <p:nvPr/>
        </p:nvSpPr>
        <p:spPr>
          <a:xfrm>
            <a:off x="507316" y="2340882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2FB2EFD-E954-47D4-B1CA-8422ED891215}"/>
              </a:ext>
            </a:extLst>
          </p:cNvPr>
          <p:cNvSpPr/>
          <p:nvPr/>
        </p:nvSpPr>
        <p:spPr>
          <a:xfrm>
            <a:off x="3418947" y="1498146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ABAE4BC-6A63-41C9-B8E6-3FA8A0EF009B}"/>
              </a:ext>
            </a:extLst>
          </p:cNvPr>
          <p:cNvSpPr/>
          <p:nvPr/>
        </p:nvSpPr>
        <p:spPr>
          <a:xfrm>
            <a:off x="3420984" y="2340882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406FB12-AD13-4A2D-9E55-3CE162942768}"/>
              </a:ext>
            </a:extLst>
          </p:cNvPr>
          <p:cNvSpPr/>
          <p:nvPr/>
        </p:nvSpPr>
        <p:spPr>
          <a:xfrm>
            <a:off x="6332615" y="1498146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5DBC172A-5E0D-419F-A247-B84E6D37D5DD}"/>
              </a:ext>
            </a:extLst>
          </p:cNvPr>
          <p:cNvSpPr/>
          <p:nvPr/>
        </p:nvSpPr>
        <p:spPr>
          <a:xfrm>
            <a:off x="6334652" y="2340882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953CBC55-2B2D-43B9-BCBC-A6DED9B772C3}"/>
              </a:ext>
            </a:extLst>
          </p:cNvPr>
          <p:cNvSpPr/>
          <p:nvPr/>
        </p:nvSpPr>
        <p:spPr>
          <a:xfrm>
            <a:off x="9246284" y="1498146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609B1E15-8167-40AD-9A98-90BF40CF8D02}"/>
              </a:ext>
            </a:extLst>
          </p:cNvPr>
          <p:cNvSpPr/>
          <p:nvPr/>
        </p:nvSpPr>
        <p:spPr>
          <a:xfrm>
            <a:off x="9248321" y="2340882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30" name="组合 7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2AAC175-C28B-4ED9-BDB8-224A77207A2E}"/>
              </a:ext>
            </a:extLst>
          </p:cNvPr>
          <p:cNvGrpSpPr>
            <a:grpSpLocks noChangeAspect="1"/>
          </p:cNvGrpSpPr>
          <p:nvPr/>
        </p:nvGrpSpPr>
        <p:grpSpPr>
          <a:xfrm>
            <a:off x="878479" y="1702364"/>
            <a:ext cx="1692000" cy="484801"/>
            <a:chOff x="2921000" y="2519286"/>
            <a:chExt cx="6349985" cy="1819430"/>
          </a:xfrm>
        </p:grpSpPr>
        <p:sp>
          <p:nvSpPr>
            <p:cNvPr id="731" name="任意多边形: 形状 730">
              <a:extLst>
                <a:ext uri="{FF2B5EF4-FFF2-40B4-BE49-F238E27FC236}">
                  <a16:creationId xmlns:a16="http://schemas.microsoft.com/office/drawing/2014/main" id="{5030391C-358C-43F7-BFC5-80F21B81437E}"/>
                </a:ext>
              </a:extLst>
            </p:cNvPr>
            <p:cNvSpPr/>
            <p:nvPr/>
          </p:nvSpPr>
          <p:spPr bwMode="auto">
            <a:xfrm>
              <a:off x="4890551" y="3714225"/>
              <a:ext cx="4149267" cy="276217"/>
            </a:xfrm>
            <a:custGeom>
              <a:avLst/>
              <a:gdLst>
                <a:gd name="T0" fmla="*/ 11 w 410"/>
                <a:gd name="T1" fmla="*/ 14 h 27"/>
                <a:gd name="T2" fmla="*/ 11 w 410"/>
                <a:gd name="T3" fmla="*/ 1 h 27"/>
                <a:gd name="T4" fmla="*/ 8 w 410"/>
                <a:gd name="T5" fmla="*/ 10 h 27"/>
                <a:gd name="T6" fmla="*/ 24 w 410"/>
                <a:gd name="T7" fmla="*/ 22 h 27"/>
                <a:gd name="T8" fmla="*/ 21 w 410"/>
                <a:gd name="T9" fmla="*/ 9 h 27"/>
                <a:gd name="T10" fmla="*/ 40 w 410"/>
                <a:gd name="T11" fmla="*/ 22 h 27"/>
                <a:gd name="T12" fmla="*/ 39 w 410"/>
                <a:gd name="T13" fmla="*/ 19 h 27"/>
                <a:gd name="T14" fmla="*/ 53 w 410"/>
                <a:gd name="T15" fmla="*/ 8 h 27"/>
                <a:gd name="T16" fmla="*/ 55 w 410"/>
                <a:gd name="T17" fmla="*/ 15 h 27"/>
                <a:gd name="T18" fmla="*/ 57 w 410"/>
                <a:gd name="T19" fmla="*/ 22 h 27"/>
                <a:gd name="T20" fmla="*/ 66 w 410"/>
                <a:gd name="T21" fmla="*/ 21 h 27"/>
                <a:gd name="T22" fmla="*/ 99 w 410"/>
                <a:gd name="T23" fmla="*/ 6 h 27"/>
                <a:gd name="T24" fmla="*/ 90 w 410"/>
                <a:gd name="T25" fmla="*/ 6 h 27"/>
                <a:gd name="T26" fmla="*/ 114 w 410"/>
                <a:gd name="T27" fmla="*/ 7 h 27"/>
                <a:gd name="T28" fmla="*/ 115 w 410"/>
                <a:gd name="T29" fmla="*/ 18 h 27"/>
                <a:gd name="T30" fmla="*/ 111 w 410"/>
                <a:gd name="T31" fmla="*/ 8 h 27"/>
                <a:gd name="T32" fmla="*/ 119 w 410"/>
                <a:gd name="T33" fmla="*/ 17 h 27"/>
                <a:gd name="T34" fmla="*/ 127 w 410"/>
                <a:gd name="T35" fmla="*/ 16 h 27"/>
                <a:gd name="T36" fmla="*/ 129 w 410"/>
                <a:gd name="T37" fmla="*/ 10 h 27"/>
                <a:gd name="T38" fmla="*/ 129 w 410"/>
                <a:gd name="T39" fmla="*/ 14 h 27"/>
                <a:gd name="T40" fmla="*/ 132 w 410"/>
                <a:gd name="T41" fmla="*/ 8 h 27"/>
                <a:gd name="T42" fmla="*/ 136 w 410"/>
                <a:gd name="T43" fmla="*/ 17 h 27"/>
                <a:gd name="T44" fmla="*/ 160 w 410"/>
                <a:gd name="T45" fmla="*/ 16 h 27"/>
                <a:gd name="T46" fmla="*/ 156 w 410"/>
                <a:gd name="T47" fmla="*/ 18 h 27"/>
                <a:gd name="T48" fmla="*/ 165 w 410"/>
                <a:gd name="T49" fmla="*/ 6 h 27"/>
                <a:gd name="T50" fmla="*/ 179 w 410"/>
                <a:gd name="T51" fmla="*/ 13 h 27"/>
                <a:gd name="T52" fmla="*/ 180 w 410"/>
                <a:gd name="T53" fmla="*/ 21 h 27"/>
                <a:gd name="T54" fmla="*/ 182 w 410"/>
                <a:gd name="T55" fmla="*/ 11 h 27"/>
                <a:gd name="T56" fmla="*/ 175 w 410"/>
                <a:gd name="T57" fmla="*/ 6 h 27"/>
                <a:gd name="T58" fmla="*/ 200 w 410"/>
                <a:gd name="T59" fmla="*/ 20 h 27"/>
                <a:gd name="T60" fmla="*/ 195 w 410"/>
                <a:gd name="T61" fmla="*/ 8 h 27"/>
                <a:gd name="T62" fmla="*/ 207 w 410"/>
                <a:gd name="T63" fmla="*/ 8 h 27"/>
                <a:gd name="T64" fmla="*/ 209 w 410"/>
                <a:gd name="T65" fmla="*/ 15 h 27"/>
                <a:gd name="T66" fmla="*/ 211 w 410"/>
                <a:gd name="T67" fmla="*/ 22 h 27"/>
                <a:gd name="T68" fmla="*/ 227 w 410"/>
                <a:gd name="T69" fmla="*/ 14 h 27"/>
                <a:gd name="T70" fmla="*/ 244 w 410"/>
                <a:gd name="T71" fmla="*/ 21 h 27"/>
                <a:gd name="T72" fmla="*/ 234 w 410"/>
                <a:gd name="T73" fmla="*/ 6 h 27"/>
                <a:gd name="T74" fmla="*/ 259 w 410"/>
                <a:gd name="T75" fmla="*/ 8 h 27"/>
                <a:gd name="T76" fmla="*/ 254 w 410"/>
                <a:gd name="T77" fmla="*/ 24 h 27"/>
                <a:gd name="T78" fmla="*/ 252 w 410"/>
                <a:gd name="T79" fmla="*/ 19 h 27"/>
                <a:gd name="T80" fmla="*/ 263 w 410"/>
                <a:gd name="T81" fmla="*/ 19 h 27"/>
                <a:gd name="T82" fmla="*/ 276 w 410"/>
                <a:gd name="T83" fmla="*/ 17 h 27"/>
                <a:gd name="T84" fmla="*/ 287 w 410"/>
                <a:gd name="T85" fmla="*/ 18 h 27"/>
                <a:gd name="T86" fmla="*/ 308 w 410"/>
                <a:gd name="T87" fmla="*/ 21 h 27"/>
                <a:gd name="T88" fmla="*/ 296 w 410"/>
                <a:gd name="T89" fmla="*/ 21 h 27"/>
                <a:gd name="T90" fmla="*/ 313 w 410"/>
                <a:gd name="T91" fmla="*/ 21 h 27"/>
                <a:gd name="T92" fmla="*/ 327 w 410"/>
                <a:gd name="T93" fmla="*/ 21 h 27"/>
                <a:gd name="T94" fmla="*/ 337 w 410"/>
                <a:gd name="T95" fmla="*/ 8 h 27"/>
                <a:gd name="T96" fmla="*/ 345 w 410"/>
                <a:gd name="T97" fmla="*/ 19 h 27"/>
                <a:gd name="T98" fmla="*/ 346 w 410"/>
                <a:gd name="T99" fmla="*/ 12 h 27"/>
                <a:gd name="T100" fmla="*/ 361 w 410"/>
                <a:gd name="T101" fmla="*/ 9 h 27"/>
                <a:gd name="T102" fmla="*/ 355 w 410"/>
                <a:gd name="T103" fmla="*/ 8 h 27"/>
                <a:gd name="T104" fmla="*/ 364 w 410"/>
                <a:gd name="T105" fmla="*/ 17 h 27"/>
                <a:gd name="T106" fmla="*/ 370 w 410"/>
                <a:gd name="T107" fmla="*/ 15 h 27"/>
                <a:gd name="T108" fmla="*/ 374 w 410"/>
                <a:gd name="T109" fmla="*/ 10 h 27"/>
                <a:gd name="T110" fmla="*/ 375 w 410"/>
                <a:gd name="T111" fmla="*/ 17 h 27"/>
                <a:gd name="T112" fmla="*/ 381 w 410"/>
                <a:gd name="T113" fmla="*/ 3 h 27"/>
                <a:gd name="T114" fmla="*/ 385 w 410"/>
                <a:gd name="T115" fmla="*/ 6 h 27"/>
                <a:gd name="T116" fmla="*/ 390 w 410"/>
                <a:gd name="T117" fmla="*/ 18 h 27"/>
                <a:gd name="T118" fmla="*/ 401 w 410"/>
                <a:gd name="T1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0" h="27">
                  <a:moveTo>
                    <a:pt x="7" y="22"/>
                  </a:moveTo>
                  <a:cubicBezTo>
                    <a:pt x="6" y="22"/>
                    <a:pt x="4" y="21"/>
                    <a:pt x="3" y="21"/>
                  </a:cubicBezTo>
                  <a:cubicBezTo>
                    <a:pt x="2" y="21"/>
                    <a:pt x="1" y="20"/>
                    <a:pt x="0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8"/>
                    <a:pt x="4" y="19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8" y="19"/>
                    <a:pt x="9" y="19"/>
                    <a:pt x="10" y="18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8" y="13"/>
                    <a:pt x="8" y="12"/>
                    <a:pt x="7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5"/>
                    <a:pt x="1" y="3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6"/>
                    <a:pt x="14" y="17"/>
                    <a:pt x="14" y="18"/>
                  </a:cubicBezTo>
                  <a:cubicBezTo>
                    <a:pt x="13" y="19"/>
                    <a:pt x="13" y="19"/>
                    <a:pt x="12" y="20"/>
                  </a:cubicBezTo>
                  <a:cubicBezTo>
                    <a:pt x="12" y="20"/>
                    <a:pt x="11" y="21"/>
                    <a:pt x="10" y="21"/>
                  </a:cubicBezTo>
                  <a:cubicBezTo>
                    <a:pt x="9" y="21"/>
                    <a:pt x="8" y="22"/>
                    <a:pt x="7" y="22"/>
                  </a:cubicBezTo>
                  <a:close/>
                  <a:moveTo>
                    <a:pt x="31" y="14"/>
                  </a:moveTo>
                  <a:cubicBezTo>
                    <a:pt x="31" y="16"/>
                    <a:pt x="30" y="18"/>
                    <a:pt x="29" y="20"/>
                  </a:cubicBezTo>
                  <a:cubicBezTo>
                    <a:pt x="28" y="21"/>
                    <a:pt x="26" y="22"/>
                    <a:pt x="24" y="22"/>
                  </a:cubicBezTo>
                  <a:cubicBezTo>
                    <a:pt x="22" y="22"/>
                    <a:pt x="20" y="21"/>
                    <a:pt x="19" y="19"/>
                  </a:cubicBezTo>
                  <a:cubicBezTo>
                    <a:pt x="18" y="18"/>
                    <a:pt x="17" y="16"/>
                    <a:pt x="17" y="14"/>
                  </a:cubicBezTo>
                  <a:cubicBezTo>
                    <a:pt x="17" y="11"/>
                    <a:pt x="18" y="9"/>
                    <a:pt x="19" y="8"/>
                  </a:cubicBezTo>
                  <a:cubicBezTo>
                    <a:pt x="21" y="6"/>
                    <a:pt x="22" y="6"/>
                    <a:pt x="24" y="6"/>
                  </a:cubicBezTo>
                  <a:cubicBezTo>
                    <a:pt x="26" y="6"/>
                    <a:pt x="28" y="6"/>
                    <a:pt x="29" y="8"/>
                  </a:cubicBezTo>
                  <a:cubicBezTo>
                    <a:pt x="30" y="9"/>
                    <a:pt x="31" y="11"/>
                    <a:pt x="31" y="14"/>
                  </a:cubicBezTo>
                  <a:close/>
                  <a:moveTo>
                    <a:pt x="28" y="14"/>
                  </a:moveTo>
                  <a:cubicBezTo>
                    <a:pt x="28" y="12"/>
                    <a:pt x="28" y="10"/>
                    <a:pt x="27" y="9"/>
                  </a:cubicBezTo>
                  <a:cubicBezTo>
                    <a:pt x="27" y="8"/>
                    <a:pt x="26" y="8"/>
                    <a:pt x="24" y="8"/>
                  </a:cubicBezTo>
                  <a:cubicBezTo>
                    <a:pt x="23" y="8"/>
                    <a:pt x="22" y="8"/>
                    <a:pt x="21" y="9"/>
                  </a:cubicBezTo>
                  <a:cubicBezTo>
                    <a:pt x="20" y="10"/>
                    <a:pt x="20" y="12"/>
                    <a:pt x="20" y="14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2" y="19"/>
                    <a:pt x="23" y="19"/>
                    <a:pt x="24" y="19"/>
                  </a:cubicBezTo>
                  <a:cubicBezTo>
                    <a:pt x="26" y="19"/>
                    <a:pt x="27" y="19"/>
                    <a:pt x="27" y="18"/>
                  </a:cubicBezTo>
                  <a:cubicBezTo>
                    <a:pt x="28" y="17"/>
                    <a:pt x="28" y="16"/>
                    <a:pt x="28" y="14"/>
                  </a:cubicBezTo>
                  <a:close/>
                  <a:moveTo>
                    <a:pt x="47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3" y="21"/>
                    <a:pt x="42" y="21"/>
                  </a:cubicBezTo>
                  <a:cubicBezTo>
                    <a:pt x="42" y="21"/>
                    <a:pt x="41" y="22"/>
                    <a:pt x="40" y="22"/>
                  </a:cubicBezTo>
                  <a:cubicBezTo>
                    <a:pt x="39" y="22"/>
                    <a:pt x="39" y="22"/>
                    <a:pt x="38" y="21"/>
                  </a:cubicBezTo>
                  <a:cubicBezTo>
                    <a:pt x="38" y="21"/>
                    <a:pt x="37" y="21"/>
                    <a:pt x="37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6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8" y="18"/>
                    <a:pt x="39" y="19"/>
                    <a:pt x="39" y="19"/>
                  </a:cubicBezTo>
                  <a:cubicBezTo>
                    <a:pt x="39" y="19"/>
                    <a:pt x="40" y="19"/>
                    <a:pt x="41" y="19"/>
                  </a:cubicBezTo>
                  <a:cubicBezTo>
                    <a:pt x="41" y="19"/>
                    <a:pt x="42" y="19"/>
                    <a:pt x="43" y="19"/>
                  </a:cubicBezTo>
                  <a:cubicBezTo>
                    <a:pt x="43" y="18"/>
                    <a:pt x="44" y="18"/>
                    <a:pt x="45" y="1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57" y="22"/>
                  </a:moveTo>
                  <a:cubicBezTo>
                    <a:pt x="56" y="22"/>
                    <a:pt x="55" y="21"/>
                    <a:pt x="54" y="20"/>
                  </a:cubicBezTo>
                  <a:cubicBezTo>
                    <a:pt x="53" y="20"/>
                    <a:pt x="53" y="18"/>
                    <a:pt x="53" y="17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6"/>
                    <a:pt x="55" y="17"/>
                    <a:pt x="55" y="17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8" y="19"/>
                    <a:pt x="59" y="19"/>
                    <a:pt x="59" y="19"/>
                  </a:cubicBezTo>
                  <a:cubicBezTo>
                    <a:pt x="59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lose/>
                  <a:moveTo>
                    <a:pt x="76" y="21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1"/>
                    <a:pt x="73" y="11"/>
                  </a:cubicBezTo>
                  <a:cubicBezTo>
                    <a:pt x="73" y="10"/>
                    <a:pt x="73" y="10"/>
                    <a:pt x="73" y="9"/>
                  </a:cubicBezTo>
                  <a:cubicBezTo>
                    <a:pt x="72" y="9"/>
                    <a:pt x="72" y="9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69" y="8"/>
                    <a:pt x="68" y="9"/>
                  </a:cubicBezTo>
                  <a:cubicBezTo>
                    <a:pt x="68" y="9"/>
                    <a:pt x="67" y="9"/>
                    <a:pt x="66" y="1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68" y="6"/>
                  </a:cubicBezTo>
                  <a:cubicBezTo>
                    <a:pt x="69" y="6"/>
                    <a:pt x="70" y="6"/>
                    <a:pt x="71" y="6"/>
                  </a:cubicBezTo>
                  <a:cubicBezTo>
                    <a:pt x="72" y="6"/>
                    <a:pt x="73" y="6"/>
                    <a:pt x="74" y="7"/>
                  </a:cubicBezTo>
                  <a:cubicBezTo>
                    <a:pt x="75" y="8"/>
                    <a:pt x="76" y="10"/>
                    <a:pt x="76" y="1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99" y="6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9" y="6"/>
                    <a:pt x="99" y="6"/>
                    <a:pt x="99" y="6"/>
                  </a:cubicBezTo>
                  <a:close/>
                  <a:moveTo>
                    <a:pt x="110" y="22"/>
                  </a:moveTo>
                  <a:cubicBezTo>
                    <a:pt x="107" y="22"/>
                    <a:pt x="105" y="21"/>
                    <a:pt x="104" y="20"/>
                  </a:cubicBezTo>
                  <a:cubicBezTo>
                    <a:pt x="103" y="18"/>
                    <a:pt x="102" y="16"/>
                    <a:pt x="102" y="14"/>
                  </a:cubicBezTo>
                  <a:cubicBezTo>
                    <a:pt x="102" y="11"/>
                    <a:pt x="103" y="9"/>
                    <a:pt x="104" y="8"/>
                  </a:cubicBezTo>
                  <a:cubicBezTo>
                    <a:pt x="105" y="6"/>
                    <a:pt x="107" y="6"/>
                    <a:pt x="109" y="6"/>
                  </a:cubicBezTo>
                  <a:cubicBezTo>
                    <a:pt x="110" y="6"/>
                    <a:pt x="111" y="6"/>
                    <a:pt x="112" y="6"/>
                  </a:cubicBezTo>
                  <a:cubicBezTo>
                    <a:pt x="112" y="6"/>
                    <a:pt x="113" y="7"/>
                    <a:pt x="114" y="7"/>
                  </a:cubicBezTo>
                  <a:cubicBezTo>
                    <a:pt x="114" y="8"/>
                    <a:pt x="115" y="9"/>
                    <a:pt x="115" y="9"/>
                  </a:cubicBezTo>
                  <a:cubicBezTo>
                    <a:pt x="115" y="10"/>
                    <a:pt x="115" y="11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6"/>
                    <a:pt x="105" y="17"/>
                    <a:pt x="106" y="18"/>
                  </a:cubicBezTo>
                  <a:cubicBezTo>
                    <a:pt x="107" y="19"/>
                    <a:pt x="108" y="19"/>
                    <a:pt x="110" y="19"/>
                  </a:cubicBezTo>
                  <a:cubicBezTo>
                    <a:pt x="110" y="19"/>
                    <a:pt x="111" y="19"/>
                    <a:pt x="111" y="19"/>
                  </a:cubicBezTo>
                  <a:cubicBezTo>
                    <a:pt x="112" y="19"/>
                    <a:pt x="112" y="19"/>
                    <a:pt x="113" y="19"/>
                  </a:cubicBezTo>
                  <a:cubicBezTo>
                    <a:pt x="113" y="18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4" y="21"/>
                    <a:pt x="114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1"/>
                    <a:pt x="112" y="21"/>
                    <a:pt x="111" y="21"/>
                  </a:cubicBezTo>
                  <a:cubicBezTo>
                    <a:pt x="111" y="22"/>
                    <a:pt x="110" y="22"/>
                    <a:pt x="110" y="22"/>
                  </a:cubicBezTo>
                  <a:close/>
                  <a:moveTo>
                    <a:pt x="113" y="12"/>
                  </a:moveTo>
                  <a:cubicBezTo>
                    <a:pt x="113" y="11"/>
                    <a:pt x="113" y="11"/>
                    <a:pt x="113" y="10"/>
                  </a:cubicBezTo>
                  <a:cubicBezTo>
                    <a:pt x="112" y="10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0" y="8"/>
                    <a:pt x="110" y="8"/>
                    <a:pt x="109" y="8"/>
                  </a:cubicBezTo>
                  <a:cubicBezTo>
                    <a:pt x="108" y="8"/>
                    <a:pt x="108" y="8"/>
                    <a:pt x="107" y="8"/>
                  </a:cubicBezTo>
                  <a:cubicBezTo>
                    <a:pt x="107" y="8"/>
                    <a:pt x="106" y="9"/>
                    <a:pt x="106" y="9"/>
                  </a:cubicBezTo>
                  <a:cubicBezTo>
                    <a:pt x="106" y="9"/>
                    <a:pt x="105" y="10"/>
                    <a:pt x="105" y="10"/>
                  </a:cubicBezTo>
                  <a:cubicBezTo>
                    <a:pt x="105" y="11"/>
                    <a:pt x="105" y="11"/>
                    <a:pt x="105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1"/>
                    <a:pt x="121" y="21"/>
                  </a:cubicBezTo>
                  <a:cubicBezTo>
                    <a:pt x="120" y="21"/>
                    <a:pt x="119" y="21"/>
                    <a:pt x="119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8"/>
                    <a:pt x="119" y="18"/>
                    <a:pt x="120" y="18"/>
                  </a:cubicBezTo>
                  <a:cubicBezTo>
                    <a:pt x="120" y="18"/>
                    <a:pt x="120" y="18"/>
                    <a:pt x="121" y="19"/>
                  </a:cubicBezTo>
                  <a:cubicBezTo>
                    <a:pt x="121" y="19"/>
                    <a:pt x="122" y="19"/>
                    <a:pt x="122" y="19"/>
                  </a:cubicBezTo>
                  <a:cubicBezTo>
                    <a:pt x="123" y="19"/>
                    <a:pt x="123" y="19"/>
                    <a:pt x="124" y="19"/>
                  </a:cubicBezTo>
                  <a:cubicBezTo>
                    <a:pt x="124" y="19"/>
                    <a:pt x="125" y="19"/>
                    <a:pt x="125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7"/>
                  </a:cubicBezTo>
                  <a:cubicBezTo>
                    <a:pt x="127" y="17"/>
                    <a:pt x="127" y="16"/>
                    <a:pt x="127" y="16"/>
                  </a:cubicBezTo>
                  <a:cubicBezTo>
                    <a:pt x="126" y="16"/>
                    <a:pt x="126" y="15"/>
                    <a:pt x="125" y="15"/>
                  </a:cubicBezTo>
                  <a:cubicBezTo>
                    <a:pt x="124" y="15"/>
                    <a:pt x="124" y="15"/>
                    <a:pt x="123" y="15"/>
                  </a:cubicBezTo>
                  <a:cubicBezTo>
                    <a:pt x="123" y="15"/>
                    <a:pt x="122" y="15"/>
                    <a:pt x="122" y="14"/>
                  </a:cubicBezTo>
                  <a:cubicBezTo>
                    <a:pt x="121" y="14"/>
                    <a:pt x="120" y="14"/>
                    <a:pt x="119" y="13"/>
                  </a:cubicBezTo>
                  <a:cubicBezTo>
                    <a:pt x="119" y="12"/>
                    <a:pt x="119" y="11"/>
                    <a:pt x="119" y="10"/>
                  </a:cubicBezTo>
                  <a:cubicBezTo>
                    <a:pt x="119" y="9"/>
                    <a:pt x="119" y="8"/>
                    <a:pt x="120" y="7"/>
                  </a:cubicBezTo>
                  <a:cubicBezTo>
                    <a:pt x="121" y="6"/>
                    <a:pt x="123" y="6"/>
                    <a:pt x="124" y="6"/>
                  </a:cubicBezTo>
                  <a:cubicBezTo>
                    <a:pt x="125" y="6"/>
                    <a:pt x="126" y="6"/>
                    <a:pt x="127" y="6"/>
                  </a:cubicBezTo>
                  <a:cubicBezTo>
                    <a:pt x="128" y="6"/>
                    <a:pt x="128" y="6"/>
                    <a:pt x="129" y="7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8" y="9"/>
                    <a:pt x="128" y="9"/>
                    <a:pt x="127" y="8"/>
                  </a:cubicBezTo>
                  <a:cubicBezTo>
                    <a:pt x="126" y="8"/>
                    <a:pt x="125" y="8"/>
                    <a:pt x="124" y="8"/>
                  </a:cubicBezTo>
                  <a:cubicBezTo>
                    <a:pt x="123" y="8"/>
                    <a:pt x="123" y="8"/>
                    <a:pt x="122" y="8"/>
                  </a:cubicBezTo>
                  <a:cubicBezTo>
                    <a:pt x="122" y="9"/>
                    <a:pt x="121" y="9"/>
                    <a:pt x="121" y="10"/>
                  </a:cubicBezTo>
                  <a:cubicBezTo>
                    <a:pt x="121" y="11"/>
                    <a:pt x="121" y="11"/>
                    <a:pt x="122" y="11"/>
                  </a:cubicBezTo>
                  <a:cubicBezTo>
                    <a:pt x="122" y="12"/>
                    <a:pt x="123" y="12"/>
                    <a:pt x="123" y="12"/>
                  </a:cubicBezTo>
                  <a:cubicBezTo>
                    <a:pt x="124" y="12"/>
                    <a:pt x="124" y="12"/>
                    <a:pt x="125" y="12"/>
                  </a:cubicBezTo>
                  <a:cubicBezTo>
                    <a:pt x="125" y="13"/>
                    <a:pt x="126" y="13"/>
                    <a:pt x="126" y="13"/>
                  </a:cubicBezTo>
                  <a:cubicBezTo>
                    <a:pt x="127" y="13"/>
                    <a:pt x="128" y="14"/>
                    <a:pt x="129" y="14"/>
                  </a:cubicBezTo>
                  <a:cubicBezTo>
                    <a:pt x="129" y="15"/>
                    <a:pt x="130" y="16"/>
                    <a:pt x="130" y="17"/>
                  </a:cubicBezTo>
                  <a:cubicBezTo>
                    <a:pt x="130" y="17"/>
                    <a:pt x="129" y="18"/>
                    <a:pt x="129" y="19"/>
                  </a:cubicBezTo>
                  <a:cubicBezTo>
                    <a:pt x="129" y="19"/>
                    <a:pt x="129" y="20"/>
                    <a:pt x="128" y="20"/>
                  </a:cubicBezTo>
                  <a:cubicBezTo>
                    <a:pt x="128" y="21"/>
                    <a:pt x="127" y="21"/>
                    <a:pt x="126" y="21"/>
                  </a:cubicBezTo>
                  <a:cubicBezTo>
                    <a:pt x="126" y="21"/>
                    <a:pt x="125" y="22"/>
                    <a:pt x="124" y="22"/>
                  </a:cubicBezTo>
                  <a:close/>
                  <a:moveTo>
                    <a:pt x="138" y="22"/>
                  </a:moveTo>
                  <a:cubicBezTo>
                    <a:pt x="137" y="22"/>
                    <a:pt x="136" y="21"/>
                    <a:pt x="135" y="20"/>
                  </a:cubicBezTo>
                  <a:cubicBezTo>
                    <a:pt x="134" y="20"/>
                    <a:pt x="134" y="18"/>
                    <a:pt x="134" y="1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16"/>
                    <a:pt x="136" y="17"/>
                    <a:pt x="136" y="1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9"/>
                    <a:pt x="137" y="19"/>
                    <a:pt x="138" y="19"/>
                  </a:cubicBezTo>
                  <a:cubicBezTo>
                    <a:pt x="138" y="19"/>
                    <a:pt x="138" y="19"/>
                    <a:pt x="139" y="19"/>
                  </a:cubicBezTo>
                  <a:cubicBezTo>
                    <a:pt x="139" y="19"/>
                    <a:pt x="140" y="19"/>
                    <a:pt x="140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1"/>
                    <a:pt x="140" y="21"/>
                    <a:pt x="140" y="21"/>
                  </a:cubicBezTo>
                  <a:cubicBezTo>
                    <a:pt x="139" y="21"/>
                    <a:pt x="139" y="22"/>
                    <a:pt x="138" y="22"/>
                  </a:cubicBezTo>
                  <a:close/>
                  <a:moveTo>
                    <a:pt x="160" y="16"/>
                  </a:move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5" y="22"/>
                    <a:pt x="154" y="22"/>
                  </a:cubicBezTo>
                  <a:cubicBezTo>
                    <a:pt x="153" y="22"/>
                    <a:pt x="153" y="21"/>
                    <a:pt x="152" y="21"/>
                  </a:cubicBezTo>
                  <a:cubicBezTo>
                    <a:pt x="151" y="21"/>
                    <a:pt x="151" y="21"/>
                    <a:pt x="150" y="21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1" y="19"/>
                    <a:pt x="151" y="19"/>
                    <a:pt x="152" y="19"/>
                  </a:cubicBezTo>
                  <a:cubicBezTo>
                    <a:pt x="152" y="19"/>
                    <a:pt x="153" y="19"/>
                    <a:pt x="153" y="19"/>
                  </a:cubicBezTo>
                  <a:cubicBezTo>
                    <a:pt x="154" y="19"/>
                    <a:pt x="155" y="19"/>
                    <a:pt x="155" y="19"/>
                  </a:cubicBezTo>
                  <a:cubicBezTo>
                    <a:pt x="156" y="19"/>
                    <a:pt x="156" y="18"/>
                    <a:pt x="156" y="18"/>
                  </a:cubicBezTo>
                  <a:cubicBezTo>
                    <a:pt x="157" y="18"/>
                    <a:pt x="157" y="17"/>
                    <a:pt x="157" y="17"/>
                  </a:cubicBezTo>
                  <a:cubicBezTo>
                    <a:pt x="157" y="16"/>
                    <a:pt x="157" y="16"/>
                    <a:pt x="157" y="15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6"/>
                    <a:pt x="160" y="16"/>
                    <a:pt x="160" y="16"/>
                  </a:cubicBezTo>
                  <a:close/>
                  <a:moveTo>
                    <a:pt x="168" y="21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21"/>
                    <a:pt x="168" y="21"/>
                    <a:pt x="168" y="21"/>
                  </a:cubicBezTo>
                  <a:close/>
                  <a:moveTo>
                    <a:pt x="168" y="3"/>
                  </a:moveTo>
                  <a:cubicBezTo>
                    <a:pt x="165" y="3"/>
                    <a:pt x="165" y="3"/>
                    <a:pt x="165" y="3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3"/>
                    <a:pt x="168" y="3"/>
                    <a:pt x="168" y="3"/>
                  </a:cubicBezTo>
                  <a:close/>
                  <a:moveTo>
                    <a:pt x="182" y="17"/>
                  </a:moveTo>
                  <a:cubicBezTo>
                    <a:pt x="182" y="13"/>
                    <a:pt x="182" y="13"/>
                    <a:pt x="182" y="13"/>
                  </a:cubicBezTo>
                  <a:cubicBezTo>
                    <a:pt x="181" y="13"/>
                    <a:pt x="180" y="13"/>
                    <a:pt x="179" y="13"/>
                  </a:cubicBezTo>
                  <a:cubicBezTo>
                    <a:pt x="178" y="14"/>
                    <a:pt x="178" y="14"/>
                    <a:pt x="177" y="14"/>
                  </a:cubicBezTo>
                  <a:cubicBezTo>
                    <a:pt x="176" y="14"/>
                    <a:pt x="176" y="14"/>
                    <a:pt x="175" y="15"/>
                  </a:cubicBezTo>
                  <a:cubicBezTo>
                    <a:pt x="175" y="15"/>
                    <a:pt x="175" y="16"/>
                    <a:pt x="175" y="17"/>
                  </a:cubicBezTo>
                  <a:cubicBezTo>
                    <a:pt x="175" y="18"/>
                    <a:pt x="175" y="18"/>
                    <a:pt x="175" y="19"/>
                  </a:cubicBezTo>
                  <a:cubicBezTo>
                    <a:pt x="176" y="19"/>
                    <a:pt x="177" y="19"/>
                    <a:pt x="178" y="19"/>
                  </a:cubicBezTo>
                  <a:cubicBezTo>
                    <a:pt x="178" y="19"/>
                    <a:pt x="179" y="19"/>
                    <a:pt x="180" y="19"/>
                  </a:cubicBezTo>
                  <a:cubicBezTo>
                    <a:pt x="180" y="18"/>
                    <a:pt x="181" y="18"/>
                    <a:pt x="182" y="17"/>
                  </a:cubicBezTo>
                  <a:close/>
                  <a:moveTo>
                    <a:pt x="182" y="20"/>
                  </a:moveTo>
                  <a:cubicBezTo>
                    <a:pt x="181" y="20"/>
                    <a:pt x="181" y="20"/>
                    <a:pt x="181" y="20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9" y="21"/>
                    <a:pt x="179" y="21"/>
                    <a:pt x="178" y="21"/>
                  </a:cubicBezTo>
                  <a:cubicBezTo>
                    <a:pt x="178" y="22"/>
                    <a:pt x="177" y="22"/>
                    <a:pt x="177" y="22"/>
                  </a:cubicBezTo>
                  <a:cubicBezTo>
                    <a:pt x="176" y="22"/>
                    <a:pt x="176" y="22"/>
                    <a:pt x="175" y="21"/>
                  </a:cubicBezTo>
                  <a:cubicBezTo>
                    <a:pt x="174" y="21"/>
                    <a:pt x="174" y="21"/>
                    <a:pt x="173" y="20"/>
                  </a:cubicBezTo>
                  <a:cubicBezTo>
                    <a:pt x="173" y="20"/>
                    <a:pt x="173" y="19"/>
                    <a:pt x="172" y="19"/>
                  </a:cubicBezTo>
                  <a:cubicBezTo>
                    <a:pt x="172" y="18"/>
                    <a:pt x="172" y="17"/>
                    <a:pt x="172" y="17"/>
                  </a:cubicBezTo>
                  <a:cubicBezTo>
                    <a:pt x="172" y="16"/>
                    <a:pt x="172" y="15"/>
                    <a:pt x="173" y="14"/>
                  </a:cubicBezTo>
                  <a:cubicBezTo>
                    <a:pt x="173" y="13"/>
                    <a:pt x="174" y="13"/>
                    <a:pt x="175" y="12"/>
                  </a:cubicBezTo>
                  <a:cubicBezTo>
                    <a:pt x="176" y="12"/>
                    <a:pt x="177" y="12"/>
                    <a:pt x="178" y="12"/>
                  </a:cubicBezTo>
                  <a:cubicBezTo>
                    <a:pt x="179" y="11"/>
                    <a:pt x="180" y="11"/>
                    <a:pt x="182" y="11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2" y="10"/>
                    <a:pt x="182" y="10"/>
                    <a:pt x="181" y="9"/>
                  </a:cubicBezTo>
                  <a:cubicBezTo>
                    <a:pt x="181" y="9"/>
                    <a:pt x="181" y="9"/>
                    <a:pt x="181" y="8"/>
                  </a:cubicBezTo>
                  <a:cubicBezTo>
                    <a:pt x="180" y="8"/>
                    <a:pt x="180" y="8"/>
                    <a:pt x="179" y="8"/>
                  </a:cubicBezTo>
                  <a:cubicBezTo>
                    <a:pt x="179" y="8"/>
                    <a:pt x="178" y="8"/>
                    <a:pt x="178" y="8"/>
                  </a:cubicBezTo>
                  <a:cubicBezTo>
                    <a:pt x="177" y="8"/>
                    <a:pt x="177" y="8"/>
                    <a:pt x="176" y="8"/>
                  </a:cubicBezTo>
                  <a:cubicBezTo>
                    <a:pt x="175" y="8"/>
                    <a:pt x="174" y="9"/>
                    <a:pt x="174" y="9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5" y="6"/>
                  </a:cubicBezTo>
                  <a:cubicBezTo>
                    <a:pt x="176" y="6"/>
                    <a:pt x="177" y="6"/>
                    <a:pt x="178" y="6"/>
                  </a:cubicBezTo>
                  <a:cubicBezTo>
                    <a:pt x="179" y="6"/>
                    <a:pt x="180" y="6"/>
                    <a:pt x="181" y="6"/>
                  </a:cubicBezTo>
                  <a:cubicBezTo>
                    <a:pt x="181" y="6"/>
                    <a:pt x="182" y="6"/>
                    <a:pt x="183" y="7"/>
                  </a:cubicBezTo>
                  <a:cubicBezTo>
                    <a:pt x="183" y="7"/>
                    <a:pt x="184" y="8"/>
                    <a:pt x="184" y="8"/>
                  </a:cubicBezTo>
                  <a:cubicBezTo>
                    <a:pt x="184" y="9"/>
                    <a:pt x="184" y="10"/>
                    <a:pt x="184" y="1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2" y="20"/>
                    <a:pt x="182" y="20"/>
                    <a:pt x="182" y="20"/>
                  </a:cubicBezTo>
                  <a:close/>
                  <a:moveTo>
                    <a:pt x="202" y="14"/>
                  </a:moveTo>
                  <a:cubicBezTo>
                    <a:pt x="202" y="16"/>
                    <a:pt x="201" y="18"/>
                    <a:pt x="200" y="20"/>
                  </a:cubicBezTo>
                  <a:cubicBezTo>
                    <a:pt x="199" y="21"/>
                    <a:pt x="197" y="22"/>
                    <a:pt x="195" y="22"/>
                  </a:cubicBezTo>
                  <a:cubicBezTo>
                    <a:pt x="193" y="22"/>
                    <a:pt x="191" y="21"/>
                    <a:pt x="190" y="19"/>
                  </a:cubicBezTo>
                  <a:cubicBezTo>
                    <a:pt x="189" y="18"/>
                    <a:pt x="188" y="16"/>
                    <a:pt x="188" y="14"/>
                  </a:cubicBezTo>
                  <a:cubicBezTo>
                    <a:pt x="188" y="11"/>
                    <a:pt x="189" y="9"/>
                    <a:pt x="190" y="8"/>
                  </a:cubicBezTo>
                  <a:cubicBezTo>
                    <a:pt x="192" y="6"/>
                    <a:pt x="193" y="6"/>
                    <a:pt x="195" y="6"/>
                  </a:cubicBezTo>
                  <a:cubicBezTo>
                    <a:pt x="197" y="6"/>
                    <a:pt x="199" y="6"/>
                    <a:pt x="200" y="8"/>
                  </a:cubicBezTo>
                  <a:cubicBezTo>
                    <a:pt x="201" y="9"/>
                    <a:pt x="202" y="11"/>
                    <a:pt x="202" y="14"/>
                  </a:cubicBezTo>
                  <a:close/>
                  <a:moveTo>
                    <a:pt x="199" y="14"/>
                  </a:moveTo>
                  <a:cubicBezTo>
                    <a:pt x="199" y="12"/>
                    <a:pt x="199" y="10"/>
                    <a:pt x="198" y="9"/>
                  </a:cubicBezTo>
                  <a:cubicBezTo>
                    <a:pt x="198" y="8"/>
                    <a:pt x="197" y="8"/>
                    <a:pt x="195" y="8"/>
                  </a:cubicBezTo>
                  <a:cubicBezTo>
                    <a:pt x="194" y="8"/>
                    <a:pt x="193" y="8"/>
                    <a:pt x="192" y="9"/>
                  </a:cubicBezTo>
                  <a:cubicBezTo>
                    <a:pt x="191" y="10"/>
                    <a:pt x="191" y="12"/>
                    <a:pt x="191" y="14"/>
                  </a:cubicBezTo>
                  <a:cubicBezTo>
                    <a:pt x="191" y="16"/>
                    <a:pt x="191" y="17"/>
                    <a:pt x="192" y="18"/>
                  </a:cubicBezTo>
                  <a:cubicBezTo>
                    <a:pt x="193" y="19"/>
                    <a:pt x="194" y="19"/>
                    <a:pt x="195" y="19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9" y="17"/>
                    <a:pt x="199" y="16"/>
                    <a:pt x="199" y="14"/>
                  </a:cubicBezTo>
                  <a:close/>
                  <a:moveTo>
                    <a:pt x="211" y="22"/>
                  </a:moveTo>
                  <a:cubicBezTo>
                    <a:pt x="210" y="22"/>
                    <a:pt x="208" y="21"/>
                    <a:pt x="208" y="20"/>
                  </a:cubicBezTo>
                  <a:cubicBezTo>
                    <a:pt x="207" y="20"/>
                    <a:pt x="207" y="18"/>
                    <a:pt x="207" y="1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6"/>
                    <a:pt x="209" y="17"/>
                    <a:pt x="209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1" y="19"/>
                    <a:pt x="211" y="19"/>
                    <a:pt x="212" y="19"/>
                  </a:cubicBezTo>
                  <a:cubicBezTo>
                    <a:pt x="212" y="19"/>
                    <a:pt x="212" y="19"/>
                    <a:pt x="213" y="19"/>
                  </a:cubicBezTo>
                  <a:cubicBezTo>
                    <a:pt x="213" y="19"/>
                    <a:pt x="213" y="19"/>
                    <a:pt x="214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1"/>
                    <a:pt x="213" y="21"/>
                    <a:pt x="212" y="21"/>
                  </a:cubicBezTo>
                  <a:cubicBezTo>
                    <a:pt x="212" y="21"/>
                    <a:pt x="211" y="22"/>
                    <a:pt x="211" y="22"/>
                  </a:cubicBezTo>
                  <a:close/>
                  <a:moveTo>
                    <a:pt x="230" y="14"/>
                  </a:moveTo>
                  <a:cubicBezTo>
                    <a:pt x="230" y="16"/>
                    <a:pt x="229" y="18"/>
                    <a:pt x="228" y="20"/>
                  </a:cubicBezTo>
                  <a:cubicBezTo>
                    <a:pt x="227" y="21"/>
                    <a:pt x="225" y="22"/>
                    <a:pt x="223" y="22"/>
                  </a:cubicBezTo>
                  <a:cubicBezTo>
                    <a:pt x="221" y="22"/>
                    <a:pt x="219" y="21"/>
                    <a:pt x="218" y="19"/>
                  </a:cubicBezTo>
                  <a:cubicBezTo>
                    <a:pt x="217" y="18"/>
                    <a:pt x="216" y="16"/>
                    <a:pt x="216" y="14"/>
                  </a:cubicBezTo>
                  <a:cubicBezTo>
                    <a:pt x="216" y="11"/>
                    <a:pt x="217" y="9"/>
                    <a:pt x="218" y="8"/>
                  </a:cubicBezTo>
                  <a:cubicBezTo>
                    <a:pt x="219" y="6"/>
                    <a:pt x="221" y="6"/>
                    <a:pt x="223" y="6"/>
                  </a:cubicBezTo>
                  <a:cubicBezTo>
                    <a:pt x="225" y="6"/>
                    <a:pt x="227" y="6"/>
                    <a:pt x="228" y="8"/>
                  </a:cubicBezTo>
                  <a:cubicBezTo>
                    <a:pt x="229" y="9"/>
                    <a:pt x="230" y="11"/>
                    <a:pt x="230" y="14"/>
                  </a:cubicBezTo>
                  <a:close/>
                  <a:moveTo>
                    <a:pt x="227" y="14"/>
                  </a:moveTo>
                  <a:cubicBezTo>
                    <a:pt x="227" y="12"/>
                    <a:pt x="227" y="10"/>
                    <a:pt x="226" y="9"/>
                  </a:cubicBezTo>
                  <a:cubicBezTo>
                    <a:pt x="225" y="8"/>
                    <a:pt x="224" y="8"/>
                    <a:pt x="223" y="8"/>
                  </a:cubicBezTo>
                  <a:cubicBezTo>
                    <a:pt x="222" y="8"/>
                    <a:pt x="221" y="8"/>
                    <a:pt x="220" y="9"/>
                  </a:cubicBezTo>
                  <a:cubicBezTo>
                    <a:pt x="219" y="10"/>
                    <a:pt x="219" y="12"/>
                    <a:pt x="219" y="14"/>
                  </a:cubicBezTo>
                  <a:cubicBezTo>
                    <a:pt x="219" y="16"/>
                    <a:pt x="219" y="17"/>
                    <a:pt x="220" y="18"/>
                  </a:cubicBezTo>
                  <a:cubicBezTo>
                    <a:pt x="221" y="19"/>
                    <a:pt x="222" y="19"/>
                    <a:pt x="223" y="19"/>
                  </a:cubicBezTo>
                  <a:cubicBezTo>
                    <a:pt x="224" y="19"/>
                    <a:pt x="225" y="19"/>
                    <a:pt x="226" y="18"/>
                  </a:cubicBezTo>
                  <a:cubicBezTo>
                    <a:pt x="227" y="17"/>
                    <a:pt x="227" y="16"/>
                    <a:pt x="227" y="14"/>
                  </a:cubicBezTo>
                  <a:close/>
                  <a:moveTo>
                    <a:pt x="246" y="21"/>
                  </a:moveTo>
                  <a:cubicBezTo>
                    <a:pt x="244" y="21"/>
                    <a:pt x="244" y="21"/>
                    <a:pt x="244" y="2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4" y="12"/>
                    <a:pt x="244" y="11"/>
                    <a:pt x="244" y="11"/>
                  </a:cubicBezTo>
                  <a:cubicBezTo>
                    <a:pt x="243" y="10"/>
                    <a:pt x="243" y="10"/>
                    <a:pt x="243" y="9"/>
                  </a:cubicBezTo>
                  <a:cubicBezTo>
                    <a:pt x="243" y="9"/>
                    <a:pt x="243" y="9"/>
                    <a:pt x="242" y="8"/>
                  </a:cubicBezTo>
                  <a:cubicBezTo>
                    <a:pt x="242" y="8"/>
                    <a:pt x="241" y="8"/>
                    <a:pt x="241" y="8"/>
                  </a:cubicBezTo>
                  <a:cubicBezTo>
                    <a:pt x="240" y="8"/>
                    <a:pt x="239" y="8"/>
                    <a:pt x="239" y="9"/>
                  </a:cubicBezTo>
                  <a:cubicBezTo>
                    <a:pt x="238" y="9"/>
                    <a:pt x="237" y="9"/>
                    <a:pt x="237" y="10"/>
                  </a:cubicBezTo>
                  <a:cubicBezTo>
                    <a:pt x="237" y="21"/>
                    <a:pt x="237" y="21"/>
                    <a:pt x="237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7"/>
                    <a:pt x="238" y="7"/>
                    <a:pt x="239" y="6"/>
                  </a:cubicBezTo>
                  <a:cubicBezTo>
                    <a:pt x="240" y="6"/>
                    <a:pt x="241" y="6"/>
                    <a:pt x="241" y="6"/>
                  </a:cubicBezTo>
                  <a:cubicBezTo>
                    <a:pt x="243" y="6"/>
                    <a:pt x="244" y="6"/>
                    <a:pt x="245" y="7"/>
                  </a:cubicBezTo>
                  <a:cubicBezTo>
                    <a:pt x="246" y="8"/>
                    <a:pt x="246" y="10"/>
                    <a:pt x="246" y="11"/>
                  </a:cubicBezTo>
                  <a:cubicBezTo>
                    <a:pt x="246" y="21"/>
                    <a:pt x="246" y="21"/>
                    <a:pt x="246" y="21"/>
                  </a:cubicBezTo>
                  <a:close/>
                  <a:moveTo>
                    <a:pt x="261" y="17"/>
                  </a:moveTo>
                  <a:cubicBezTo>
                    <a:pt x="261" y="9"/>
                    <a:pt x="261" y="9"/>
                    <a:pt x="261" y="9"/>
                  </a:cubicBezTo>
                  <a:cubicBezTo>
                    <a:pt x="260" y="8"/>
                    <a:pt x="259" y="8"/>
                    <a:pt x="259" y="8"/>
                  </a:cubicBezTo>
                  <a:cubicBezTo>
                    <a:pt x="258" y="8"/>
                    <a:pt x="258" y="8"/>
                    <a:pt x="257" y="8"/>
                  </a:cubicBezTo>
                  <a:cubicBezTo>
                    <a:pt x="256" y="8"/>
                    <a:pt x="255" y="8"/>
                    <a:pt x="254" y="9"/>
                  </a:cubicBezTo>
                  <a:cubicBezTo>
                    <a:pt x="253" y="10"/>
                    <a:pt x="253" y="12"/>
                    <a:pt x="253" y="13"/>
                  </a:cubicBezTo>
                  <a:cubicBezTo>
                    <a:pt x="253" y="15"/>
                    <a:pt x="253" y="16"/>
                    <a:pt x="254" y="17"/>
                  </a:cubicBezTo>
                  <a:cubicBezTo>
                    <a:pt x="255" y="18"/>
                    <a:pt x="255" y="19"/>
                    <a:pt x="257" y="19"/>
                  </a:cubicBezTo>
                  <a:cubicBezTo>
                    <a:pt x="257" y="19"/>
                    <a:pt x="258" y="18"/>
                    <a:pt x="259" y="18"/>
                  </a:cubicBezTo>
                  <a:cubicBezTo>
                    <a:pt x="259" y="18"/>
                    <a:pt x="260" y="18"/>
                    <a:pt x="261" y="17"/>
                  </a:cubicBezTo>
                  <a:close/>
                  <a:moveTo>
                    <a:pt x="252" y="24"/>
                  </a:moveTo>
                  <a:cubicBezTo>
                    <a:pt x="252" y="24"/>
                    <a:pt x="253" y="24"/>
                    <a:pt x="253" y="24"/>
                  </a:cubicBezTo>
                  <a:cubicBezTo>
                    <a:pt x="253" y="24"/>
                    <a:pt x="254" y="24"/>
                    <a:pt x="254" y="24"/>
                  </a:cubicBezTo>
                  <a:cubicBezTo>
                    <a:pt x="254" y="24"/>
                    <a:pt x="255" y="25"/>
                    <a:pt x="255" y="25"/>
                  </a:cubicBezTo>
                  <a:cubicBezTo>
                    <a:pt x="256" y="25"/>
                    <a:pt x="256" y="25"/>
                    <a:pt x="257" y="25"/>
                  </a:cubicBezTo>
                  <a:cubicBezTo>
                    <a:pt x="257" y="25"/>
                    <a:pt x="258" y="25"/>
                    <a:pt x="259" y="24"/>
                  </a:cubicBezTo>
                  <a:cubicBezTo>
                    <a:pt x="259" y="24"/>
                    <a:pt x="260" y="24"/>
                    <a:pt x="260" y="24"/>
                  </a:cubicBezTo>
                  <a:cubicBezTo>
                    <a:pt x="260" y="23"/>
                    <a:pt x="260" y="23"/>
                    <a:pt x="260" y="22"/>
                  </a:cubicBezTo>
                  <a:cubicBezTo>
                    <a:pt x="261" y="22"/>
                    <a:pt x="261" y="21"/>
                    <a:pt x="261" y="21"/>
                  </a:cubicBezTo>
                  <a:cubicBezTo>
                    <a:pt x="261" y="19"/>
                    <a:pt x="261" y="19"/>
                    <a:pt x="261" y="19"/>
                  </a:cubicBezTo>
                  <a:cubicBezTo>
                    <a:pt x="260" y="20"/>
                    <a:pt x="259" y="20"/>
                    <a:pt x="259" y="21"/>
                  </a:cubicBezTo>
                  <a:cubicBezTo>
                    <a:pt x="258" y="21"/>
                    <a:pt x="257" y="21"/>
                    <a:pt x="256" y="21"/>
                  </a:cubicBezTo>
                  <a:cubicBezTo>
                    <a:pt x="254" y="21"/>
                    <a:pt x="253" y="20"/>
                    <a:pt x="252" y="19"/>
                  </a:cubicBezTo>
                  <a:cubicBezTo>
                    <a:pt x="251" y="18"/>
                    <a:pt x="250" y="16"/>
                    <a:pt x="250" y="13"/>
                  </a:cubicBezTo>
                  <a:cubicBezTo>
                    <a:pt x="250" y="12"/>
                    <a:pt x="251" y="11"/>
                    <a:pt x="251" y="10"/>
                  </a:cubicBezTo>
                  <a:cubicBezTo>
                    <a:pt x="251" y="9"/>
                    <a:pt x="252" y="8"/>
                    <a:pt x="252" y="8"/>
                  </a:cubicBezTo>
                  <a:cubicBezTo>
                    <a:pt x="253" y="7"/>
                    <a:pt x="254" y="7"/>
                    <a:pt x="254" y="6"/>
                  </a:cubicBezTo>
                  <a:cubicBezTo>
                    <a:pt x="255" y="6"/>
                    <a:pt x="256" y="6"/>
                    <a:pt x="257" y="6"/>
                  </a:cubicBezTo>
                  <a:cubicBezTo>
                    <a:pt x="258" y="6"/>
                    <a:pt x="258" y="6"/>
                    <a:pt x="259" y="6"/>
                  </a:cubicBezTo>
                  <a:cubicBezTo>
                    <a:pt x="260" y="6"/>
                    <a:pt x="260" y="6"/>
                    <a:pt x="261" y="7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22"/>
                    <a:pt x="263" y="24"/>
                    <a:pt x="262" y="25"/>
                  </a:cubicBezTo>
                  <a:cubicBezTo>
                    <a:pt x="260" y="26"/>
                    <a:pt x="259" y="27"/>
                    <a:pt x="256" y="27"/>
                  </a:cubicBezTo>
                  <a:cubicBezTo>
                    <a:pt x="256" y="27"/>
                    <a:pt x="255" y="27"/>
                    <a:pt x="254" y="27"/>
                  </a:cubicBezTo>
                  <a:cubicBezTo>
                    <a:pt x="253" y="27"/>
                    <a:pt x="253" y="27"/>
                    <a:pt x="252" y="26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lose/>
                  <a:moveTo>
                    <a:pt x="283" y="22"/>
                  </a:moveTo>
                  <a:cubicBezTo>
                    <a:pt x="282" y="22"/>
                    <a:pt x="281" y="21"/>
                    <a:pt x="280" y="21"/>
                  </a:cubicBezTo>
                  <a:cubicBezTo>
                    <a:pt x="279" y="21"/>
                    <a:pt x="278" y="20"/>
                    <a:pt x="278" y="20"/>
                  </a:cubicBezTo>
                  <a:cubicBezTo>
                    <a:pt x="277" y="19"/>
                    <a:pt x="276" y="18"/>
                    <a:pt x="276" y="17"/>
                  </a:cubicBezTo>
                  <a:cubicBezTo>
                    <a:pt x="276" y="16"/>
                    <a:pt x="276" y="15"/>
                    <a:pt x="276" y="14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8" y="14"/>
                    <a:pt x="278" y="14"/>
                    <a:pt x="278" y="14"/>
                  </a:cubicBezTo>
                  <a:cubicBezTo>
                    <a:pt x="278" y="15"/>
                    <a:pt x="278" y="15"/>
                    <a:pt x="278" y="16"/>
                  </a:cubicBezTo>
                  <a:cubicBezTo>
                    <a:pt x="279" y="17"/>
                    <a:pt x="279" y="17"/>
                    <a:pt x="279" y="18"/>
                  </a:cubicBezTo>
                  <a:cubicBezTo>
                    <a:pt x="280" y="18"/>
                    <a:pt x="280" y="19"/>
                    <a:pt x="281" y="19"/>
                  </a:cubicBezTo>
                  <a:cubicBezTo>
                    <a:pt x="281" y="19"/>
                    <a:pt x="282" y="19"/>
                    <a:pt x="283" y="19"/>
                  </a:cubicBezTo>
                  <a:cubicBezTo>
                    <a:pt x="284" y="19"/>
                    <a:pt x="284" y="19"/>
                    <a:pt x="285" y="19"/>
                  </a:cubicBezTo>
                  <a:cubicBezTo>
                    <a:pt x="286" y="19"/>
                    <a:pt x="286" y="18"/>
                    <a:pt x="287" y="18"/>
                  </a:cubicBezTo>
                  <a:cubicBezTo>
                    <a:pt x="287" y="17"/>
                    <a:pt x="287" y="17"/>
                    <a:pt x="287" y="16"/>
                  </a:cubicBezTo>
                  <a:cubicBezTo>
                    <a:pt x="287" y="15"/>
                    <a:pt x="288" y="15"/>
                    <a:pt x="288" y="14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5"/>
                    <a:pt x="290" y="16"/>
                    <a:pt x="290" y="17"/>
                  </a:cubicBezTo>
                  <a:cubicBezTo>
                    <a:pt x="289" y="18"/>
                    <a:pt x="289" y="19"/>
                    <a:pt x="288" y="20"/>
                  </a:cubicBezTo>
                  <a:cubicBezTo>
                    <a:pt x="288" y="20"/>
                    <a:pt x="287" y="21"/>
                    <a:pt x="286" y="21"/>
                  </a:cubicBezTo>
                  <a:cubicBezTo>
                    <a:pt x="285" y="21"/>
                    <a:pt x="284" y="22"/>
                    <a:pt x="283" y="22"/>
                  </a:cubicBezTo>
                  <a:close/>
                  <a:moveTo>
                    <a:pt x="308" y="21"/>
                  </a:moveTo>
                  <a:cubicBezTo>
                    <a:pt x="305" y="21"/>
                    <a:pt x="305" y="21"/>
                    <a:pt x="305" y="21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5" y="12"/>
                    <a:pt x="305" y="11"/>
                    <a:pt x="305" y="11"/>
                  </a:cubicBezTo>
                  <a:cubicBezTo>
                    <a:pt x="305" y="10"/>
                    <a:pt x="305" y="10"/>
                    <a:pt x="304" y="9"/>
                  </a:cubicBezTo>
                  <a:cubicBezTo>
                    <a:pt x="304" y="9"/>
                    <a:pt x="304" y="9"/>
                    <a:pt x="304" y="8"/>
                  </a:cubicBezTo>
                  <a:cubicBezTo>
                    <a:pt x="303" y="8"/>
                    <a:pt x="303" y="8"/>
                    <a:pt x="302" y="8"/>
                  </a:cubicBezTo>
                  <a:cubicBezTo>
                    <a:pt x="301" y="8"/>
                    <a:pt x="301" y="8"/>
                    <a:pt x="300" y="9"/>
                  </a:cubicBezTo>
                  <a:cubicBezTo>
                    <a:pt x="299" y="9"/>
                    <a:pt x="299" y="9"/>
                    <a:pt x="298" y="10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9" y="7"/>
                    <a:pt x="300" y="7"/>
                    <a:pt x="300" y="6"/>
                  </a:cubicBezTo>
                  <a:cubicBezTo>
                    <a:pt x="301" y="6"/>
                    <a:pt x="302" y="6"/>
                    <a:pt x="303" y="6"/>
                  </a:cubicBezTo>
                  <a:cubicBezTo>
                    <a:pt x="304" y="6"/>
                    <a:pt x="305" y="6"/>
                    <a:pt x="306" y="7"/>
                  </a:cubicBezTo>
                  <a:cubicBezTo>
                    <a:pt x="307" y="8"/>
                    <a:pt x="308" y="10"/>
                    <a:pt x="308" y="11"/>
                  </a:cubicBezTo>
                  <a:cubicBezTo>
                    <a:pt x="308" y="21"/>
                    <a:pt x="308" y="21"/>
                    <a:pt x="308" y="21"/>
                  </a:cubicBezTo>
                  <a:close/>
                  <a:moveTo>
                    <a:pt x="315" y="21"/>
                  </a:moveTo>
                  <a:cubicBezTo>
                    <a:pt x="313" y="21"/>
                    <a:pt x="313" y="21"/>
                    <a:pt x="313" y="21"/>
                  </a:cubicBezTo>
                  <a:cubicBezTo>
                    <a:pt x="313" y="6"/>
                    <a:pt x="313" y="6"/>
                    <a:pt x="313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5" y="21"/>
                    <a:pt x="315" y="21"/>
                    <a:pt x="315" y="21"/>
                  </a:cubicBezTo>
                  <a:close/>
                  <a:moveTo>
                    <a:pt x="316" y="3"/>
                  </a:moveTo>
                  <a:cubicBezTo>
                    <a:pt x="313" y="3"/>
                    <a:pt x="313" y="3"/>
                    <a:pt x="313" y="3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6" y="3"/>
                    <a:pt x="316" y="3"/>
                    <a:pt x="316" y="3"/>
                  </a:cubicBezTo>
                  <a:close/>
                  <a:moveTo>
                    <a:pt x="333" y="6"/>
                  </a:moveTo>
                  <a:cubicBezTo>
                    <a:pt x="327" y="21"/>
                    <a:pt x="327" y="21"/>
                    <a:pt x="327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19" y="6"/>
                    <a:pt x="319" y="6"/>
                    <a:pt x="319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3" y="6"/>
                    <a:pt x="333" y="6"/>
                    <a:pt x="333" y="6"/>
                  </a:cubicBezTo>
                  <a:close/>
                  <a:moveTo>
                    <a:pt x="343" y="22"/>
                  </a:moveTo>
                  <a:cubicBezTo>
                    <a:pt x="341" y="22"/>
                    <a:pt x="339" y="21"/>
                    <a:pt x="337" y="20"/>
                  </a:cubicBezTo>
                  <a:cubicBezTo>
                    <a:pt x="336" y="18"/>
                    <a:pt x="335" y="16"/>
                    <a:pt x="335" y="14"/>
                  </a:cubicBezTo>
                  <a:cubicBezTo>
                    <a:pt x="335" y="11"/>
                    <a:pt x="336" y="9"/>
                    <a:pt x="337" y="8"/>
                  </a:cubicBezTo>
                  <a:cubicBezTo>
                    <a:pt x="339" y="6"/>
                    <a:pt x="340" y="6"/>
                    <a:pt x="342" y="6"/>
                  </a:cubicBezTo>
                  <a:cubicBezTo>
                    <a:pt x="343" y="6"/>
                    <a:pt x="344" y="6"/>
                    <a:pt x="345" y="6"/>
                  </a:cubicBezTo>
                  <a:cubicBezTo>
                    <a:pt x="346" y="6"/>
                    <a:pt x="346" y="7"/>
                    <a:pt x="347" y="7"/>
                  </a:cubicBezTo>
                  <a:cubicBezTo>
                    <a:pt x="347" y="8"/>
                    <a:pt x="348" y="9"/>
                    <a:pt x="348" y="9"/>
                  </a:cubicBezTo>
                  <a:cubicBezTo>
                    <a:pt x="348" y="10"/>
                    <a:pt x="348" y="11"/>
                    <a:pt x="348" y="13"/>
                  </a:cubicBezTo>
                  <a:cubicBezTo>
                    <a:pt x="348" y="14"/>
                    <a:pt x="348" y="14"/>
                    <a:pt x="348" y="14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38" y="16"/>
                    <a:pt x="338" y="17"/>
                    <a:pt x="339" y="18"/>
                  </a:cubicBezTo>
                  <a:cubicBezTo>
                    <a:pt x="340" y="19"/>
                    <a:pt x="341" y="19"/>
                    <a:pt x="343" y="19"/>
                  </a:cubicBezTo>
                  <a:cubicBezTo>
                    <a:pt x="343" y="19"/>
                    <a:pt x="344" y="19"/>
                    <a:pt x="345" y="19"/>
                  </a:cubicBezTo>
                  <a:cubicBezTo>
                    <a:pt x="345" y="19"/>
                    <a:pt x="346" y="19"/>
                    <a:pt x="346" y="19"/>
                  </a:cubicBezTo>
                  <a:cubicBezTo>
                    <a:pt x="346" y="18"/>
                    <a:pt x="347" y="18"/>
                    <a:pt x="347" y="18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8" y="20"/>
                    <a:pt x="348" y="20"/>
                    <a:pt x="348" y="20"/>
                  </a:cubicBezTo>
                  <a:cubicBezTo>
                    <a:pt x="348" y="20"/>
                    <a:pt x="347" y="21"/>
                    <a:pt x="347" y="21"/>
                  </a:cubicBezTo>
                  <a:cubicBezTo>
                    <a:pt x="347" y="21"/>
                    <a:pt x="346" y="21"/>
                    <a:pt x="346" y="21"/>
                  </a:cubicBezTo>
                  <a:cubicBezTo>
                    <a:pt x="345" y="21"/>
                    <a:pt x="345" y="21"/>
                    <a:pt x="344" y="21"/>
                  </a:cubicBezTo>
                  <a:cubicBezTo>
                    <a:pt x="344" y="22"/>
                    <a:pt x="344" y="22"/>
                    <a:pt x="343" y="22"/>
                  </a:cubicBezTo>
                  <a:close/>
                  <a:moveTo>
                    <a:pt x="346" y="12"/>
                  </a:moveTo>
                  <a:cubicBezTo>
                    <a:pt x="346" y="11"/>
                    <a:pt x="346" y="11"/>
                    <a:pt x="346" y="10"/>
                  </a:cubicBezTo>
                  <a:cubicBezTo>
                    <a:pt x="346" y="10"/>
                    <a:pt x="345" y="9"/>
                    <a:pt x="345" y="9"/>
                  </a:cubicBezTo>
                  <a:cubicBezTo>
                    <a:pt x="345" y="9"/>
                    <a:pt x="344" y="8"/>
                    <a:pt x="344" y="8"/>
                  </a:cubicBezTo>
                  <a:cubicBezTo>
                    <a:pt x="343" y="8"/>
                    <a:pt x="343" y="8"/>
                    <a:pt x="342" y="8"/>
                  </a:cubicBezTo>
                  <a:cubicBezTo>
                    <a:pt x="342" y="8"/>
                    <a:pt x="341" y="8"/>
                    <a:pt x="340" y="8"/>
                  </a:cubicBezTo>
                  <a:cubicBezTo>
                    <a:pt x="340" y="8"/>
                    <a:pt x="340" y="9"/>
                    <a:pt x="339" y="9"/>
                  </a:cubicBezTo>
                  <a:cubicBezTo>
                    <a:pt x="339" y="9"/>
                    <a:pt x="338" y="10"/>
                    <a:pt x="338" y="10"/>
                  </a:cubicBezTo>
                  <a:cubicBezTo>
                    <a:pt x="338" y="11"/>
                    <a:pt x="338" y="11"/>
                    <a:pt x="338" y="12"/>
                  </a:cubicBezTo>
                  <a:cubicBezTo>
                    <a:pt x="346" y="12"/>
                    <a:pt x="346" y="12"/>
                    <a:pt x="346" y="12"/>
                  </a:cubicBezTo>
                  <a:close/>
                  <a:moveTo>
                    <a:pt x="361" y="9"/>
                  </a:moveTo>
                  <a:cubicBezTo>
                    <a:pt x="361" y="9"/>
                    <a:pt x="361" y="9"/>
                    <a:pt x="361" y="9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60" y="9"/>
                    <a:pt x="360" y="9"/>
                    <a:pt x="359" y="9"/>
                  </a:cubicBezTo>
                  <a:cubicBezTo>
                    <a:pt x="359" y="9"/>
                    <a:pt x="358" y="9"/>
                    <a:pt x="357" y="9"/>
                  </a:cubicBezTo>
                  <a:cubicBezTo>
                    <a:pt x="357" y="9"/>
                    <a:pt x="356" y="10"/>
                    <a:pt x="355" y="10"/>
                  </a:cubicBezTo>
                  <a:cubicBezTo>
                    <a:pt x="355" y="21"/>
                    <a:pt x="355" y="21"/>
                    <a:pt x="355" y="21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6" y="7"/>
                    <a:pt x="357" y="7"/>
                    <a:pt x="358" y="7"/>
                  </a:cubicBezTo>
                  <a:cubicBezTo>
                    <a:pt x="358" y="6"/>
                    <a:pt x="359" y="6"/>
                    <a:pt x="360" y="6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360" y="6"/>
                    <a:pt x="361" y="6"/>
                    <a:pt x="361" y="6"/>
                  </a:cubicBezTo>
                  <a:cubicBezTo>
                    <a:pt x="361" y="9"/>
                    <a:pt x="361" y="9"/>
                    <a:pt x="361" y="9"/>
                  </a:cubicBezTo>
                  <a:close/>
                  <a:moveTo>
                    <a:pt x="369" y="22"/>
                  </a:moveTo>
                  <a:cubicBezTo>
                    <a:pt x="368" y="22"/>
                    <a:pt x="367" y="21"/>
                    <a:pt x="366" y="21"/>
                  </a:cubicBezTo>
                  <a:cubicBezTo>
                    <a:pt x="365" y="21"/>
                    <a:pt x="364" y="21"/>
                    <a:pt x="364" y="20"/>
                  </a:cubicBezTo>
                  <a:cubicBezTo>
                    <a:pt x="364" y="17"/>
                    <a:pt x="364" y="17"/>
                    <a:pt x="364" y="17"/>
                  </a:cubicBezTo>
                  <a:cubicBezTo>
                    <a:pt x="364" y="17"/>
                    <a:pt x="364" y="17"/>
                    <a:pt x="364" y="17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5" y="18"/>
                    <a:pt x="365" y="18"/>
                    <a:pt x="366" y="19"/>
                  </a:cubicBezTo>
                  <a:cubicBezTo>
                    <a:pt x="366" y="19"/>
                    <a:pt x="367" y="19"/>
                    <a:pt x="367" y="19"/>
                  </a:cubicBezTo>
                  <a:cubicBezTo>
                    <a:pt x="368" y="19"/>
                    <a:pt x="368" y="19"/>
                    <a:pt x="369" y="19"/>
                  </a:cubicBezTo>
                  <a:cubicBezTo>
                    <a:pt x="369" y="19"/>
                    <a:pt x="370" y="19"/>
                    <a:pt x="370" y="19"/>
                  </a:cubicBezTo>
                  <a:cubicBezTo>
                    <a:pt x="370" y="19"/>
                    <a:pt x="371" y="19"/>
                    <a:pt x="371" y="19"/>
                  </a:cubicBezTo>
                  <a:cubicBezTo>
                    <a:pt x="371" y="19"/>
                    <a:pt x="372" y="18"/>
                    <a:pt x="372" y="18"/>
                  </a:cubicBezTo>
                  <a:cubicBezTo>
                    <a:pt x="372" y="18"/>
                    <a:pt x="372" y="18"/>
                    <a:pt x="372" y="17"/>
                  </a:cubicBezTo>
                  <a:cubicBezTo>
                    <a:pt x="372" y="17"/>
                    <a:pt x="372" y="16"/>
                    <a:pt x="371" y="16"/>
                  </a:cubicBezTo>
                  <a:cubicBezTo>
                    <a:pt x="371" y="16"/>
                    <a:pt x="371" y="15"/>
                    <a:pt x="370" y="15"/>
                  </a:cubicBezTo>
                  <a:cubicBezTo>
                    <a:pt x="369" y="15"/>
                    <a:pt x="369" y="15"/>
                    <a:pt x="368" y="15"/>
                  </a:cubicBezTo>
                  <a:cubicBezTo>
                    <a:pt x="368" y="15"/>
                    <a:pt x="367" y="15"/>
                    <a:pt x="367" y="14"/>
                  </a:cubicBezTo>
                  <a:cubicBezTo>
                    <a:pt x="366" y="14"/>
                    <a:pt x="365" y="14"/>
                    <a:pt x="364" y="13"/>
                  </a:cubicBezTo>
                  <a:cubicBezTo>
                    <a:pt x="364" y="12"/>
                    <a:pt x="364" y="11"/>
                    <a:pt x="364" y="10"/>
                  </a:cubicBezTo>
                  <a:cubicBezTo>
                    <a:pt x="364" y="9"/>
                    <a:pt x="364" y="8"/>
                    <a:pt x="365" y="7"/>
                  </a:cubicBezTo>
                  <a:cubicBezTo>
                    <a:pt x="366" y="6"/>
                    <a:pt x="368" y="6"/>
                    <a:pt x="369" y="6"/>
                  </a:cubicBezTo>
                  <a:cubicBezTo>
                    <a:pt x="370" y="6"/>
                    <a:pt x="371" y="6"/>
                    <a:pt x="372" y="6"/>
                  </a:cubicBezTo>
                  <a:cubicBezTo>
                    <a:pt x="373" y="6"/>
                    <a:pt x="373" y="6"/>
                    <a:pt x="374" y="7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3" y="9"/>
                    <a:pt x="372" y="9"/>
                    <a:pt x="372" y="8"/>
                  </a:cubicBezTo>
                  <a:cubicBezTo>
                    <a:pt x="371" y="8"/>
                    <a:pt x="370" y="8"/>
                    <a:pt x="369" y="8"/>
                  </a:cubicBezTo>
                  <a:cubicBezTo>
                    <a:pt x="368" y="8"/>
                    <a:pt x="368" y="8"/>
                    <a:pt x="367" y="8"/>
                  </a:cubicBezTo>
                  <a:cubicBezTo>
                    <a:pt x="367" y="9"/>
                    <a:pt x="366" y="9"/>
                    <a:pt x="366" y="10"/>
                  </a:cubicBezTo>
                  <a:cubicBezTo>
                    <a:pt x="366" y="11"/>
                    <a:pt x="366" y="11"/>
                    <a:pt x="367" y="11"/>
                  </a:cubicBezTo>
                  <a:cubicBezTo>
                    <a:pt x="367" y="12"/>
                    <a:pt x="368" y="12"/>
                    <a:pt x="368" y="12"/>
                  </a:cubicBezTo>
                  <a:cubicBezTo>
                    <a:pt x="369" y="12"/>
                    <a:pt x="369" y="12"/>
                    <a:pt x="370" y="12"/>
                  </a:cubicBezTo>
                  <a:cubicBezTo>
                    <a:pt x="370" y="13"/>
                    <a:pt x="371" y="13"/>
                    <a:pt x="371" y="13"/>
                  </a:cubicBezTo>
                  <a:cubicBezTo>
                    <a:pt x="372" y="13"/>
                    <a:pt x="373" y="14"/>
                    <a:pt x="374" y="14"/>
                  </a:cubicBezTo>
                  <a:cubicBezTo>
                    <a:pt x="374" y="15"/>
                    <a:pt x="375" y="16"/>
                    <a:pt x="375" y="17"/>
                  </a:cubicBezTo>
                  <a:cubicBezTo>
                    <a:pt x="375" y="17"/>
                    <a:pt x="374" y="18"/>
                    <a:pt x="374" y="19"/>
                  </a:cubicBezTo>
                  <a:cubicBezTo>
                    <a:pt x="374" y="19"/>
                    <a:pt x="374" y="20"/>
                    <a:pt x="373" y="20"/>
                  </a:cubicBezTo>
                  <a:cubicBezTo>
                    <a:pt x="372" y="21"/>
                    <a:pt x="372" y="21"/>
                    <a:pt x="371" y="21"/>
                  </a:cubicBezTo>
                  <a:cubicBezTo>
                    <a:pt x="371" y="21"/>
                    <a:pt x="370" y="22"/>
                    <a:pt x="369" y="22"/>
                  </a:cubicBezTo>
                  <a:close/>
                  <a:moveTo>
                    <a:pt x="381" y="21"/>
                  </a:moveTo>
                  <a:cubicBezTo>
                    <a:pt x="379" y="21"/>
                    <a:pt x="379" y="21"/>
                    <a:pt x="379" y="21"/>
                  </a:cubicBezTo>
                  <a:cubicBezTo>
                    <a:pt x="379" y="6"/>
                    <a:pt x="379" y="6"/>
                    <a:pt x="379" y="6"/>
                  </a:cubicBezTo>
                  <a:cubicBezTo>
                    <a:pt x="381" y="6"/>
                    <a:pt x="381" y="6"/>
                    <a:pt x="381" y="6"/>
                  </a:cubicBezTo>
                  <a:cubicBezTo>
                    <a:pt x="381" y="21"/>
                    <a:pt x="381" y="21"/>
                    <a:pt x="381" y="21"/>
                  </a:cubicBezTo>
                  <a:close/>
                  <a:moveTo>
                    <a:pt x="381" y="3"/>
                  </a:moveTo>
                  <a:cubicBezTo>
                    <a:pt x="379" y="3"/>
                    <a:pt x="379" y="3"/>
                    <a:pt x="379" y="3"/>
                  </a:cubicBezTo>
                  <a:cubicBezTo>
                    <a:pt x="379" y="1"/>
                    <a:pt x="379" y="1"/>
                    <a:pt x="379" y="1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1" y="3"/>
                    <a:pt x="381" y="3"/>
                    <a:pt x="381" y="3"/>
                  </a:cubicBezTo>
                  <a:close/>
                  <a:moveTo>
                    <a:pt x="391" y="22"/>
                  </a:moveTo>
                  <a:cubicBezTo>
                    <a:pt x="390" y="22"/>
                    <a:pt x="389" y="21"/>
                    <a:pt x="388" y="20"/>
                  </a:cubicBezTo>
                  <a:cubicBezTo>
                    <a:pt x="387" y="20"/>
                    <a:pt x="387" y="18"/>
                    <a:pt x="387" y="17"/>
                  </a:cubicBezTo>
                  <a:cubicBezTo>
                    <a:pt x="387" y="8"/>
                    <a:pt x="387" y="8"/>
                    <a:pt x="387" y="8"/>
                  </a:cubicBezTo>
                  <a:cubicBezTo>
                    <a:pt x="385" y="8"/>
                    <a:pt x="385" y="8"/>
                    <a:pt x="385" y="8"/>
                  </a:cubicBezTo>
                  <a:cubicBezTo>
                    <a:pt x="385" y="6"/>
                    <a:pt x="385" y="6"/>
                    <a:pt x="385" y="6"/>
                  </a:cubicBezTo>
                  <a:cubicBezTo>
                    <a:pt x="387" y="6"/>
                    <a:pt x="387" y="6"/>
                    <a:pt x="387" y="6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390" y="2"/>
                    <a:pt x="390" y="2"/>
                    <a:pt x="390" y="2"/>
                  </a:cubicBezTo>
                  <a:cubicBezTo>
                    <a:pt x="390" y="6"/>
                    <a:pt x="390" y="6"/>
                    <a:pt x="390" y="6"/>
                  </a:cubicBezTo>
                  <a:cubicBezTo>
                    <a:pt x="394" y="6"/>
                    <a:pt x="394" y="6"/>
                    <a:pt x="394" y="6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390" y="16"/>
                    <a:pt x="390" y="17"/>
                    <a:pt x="390" y="17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19"/>
                    <a:pt x="390" y="19"/>
                    <a:pt x="391" y="19"/>
                  </a:cubicBezTo>
                  <a:cubicBezTo>
                    <a:pt x="391" y="19"/>
                    <a:pt x="391" y="19"/>
                    <a:pt x="392" y="19"/>
                  </a:cubicBezTo>
                  <a:cubicBezTo>
                    <a:pt x="392" y="19"/>
                    <a:pt x="393" y="19"/>
                    <a:pt x="393" y="19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4" y="21"/>
                    <a:pt x="393" y="21"/>
                    <a:pt x="393" y="21"/>
                  </a:cubicBezTo>
                  <a:cubicBezTo>
                    <a:pt x="392" y="21"/>
                    <a:pt x="392" y="22"/>
                    <a:pt x="391" y="22"/>
                  </a:cubicBezTo>
                  <a:close/>
                  <a:moveTo>
                    <a:pt x="410" y="6"/>
                  </a:moveTo>
                  <a:cubicBezTo>
                    <a:pt x="401" y="27"/>
                    <a:pt x="401" y="27"/>
                    <a:pt x="401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396" y="6"/>
                    <a:pt x="396" y="6"/>
                    <a:pt x="396" y="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403" y="17"/>
                    <a:pt x="403" y="17"/>
                    <a:pt x="403" y="17"/>
                  </a:cubicBezTo>
                  <a:cubicBezTo>
                    <a:pt x="407" y="6"/>
                    <a:pt x="407" y="6"/>
                    <a:pt x="407" y="6"/>
                  </a:cubicBezTo>
                  <a:lnTo>
                    <a:pt x="410" y="6"/>
                  </a:lnTo>
                  <a:close/>
                </a:path>
              </a:pathLst>
            </a:custGeom>
            <a:solidFill>
              <a:srgbClr val="136CB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732" name="组合 731">
              <a:extLst>
                <a:ext uri="{FF2B5EF4-FFF2-40B4-BE49-F238E27FC236}">
                  <a16:creationId xmlns:a16="http://schemas.microsoft.com/office/drawing/2014/main" id="{E7C9AC6F-DB0E-4A68-B152-D7E8B94DDCA6}"/>
                </a:ext>
              </a:extLst>
            </p:cNvPr>
            <p:cNvGrpSpPr/>
            <p:nvPr/>
          </p:nvGrpSpPr>
          <p:grpSpPr>
            <a:xfrm>
              <a:off x="4890540" y="2723447"/>
              <a:ext cx="4380445" cy="918722"/>
              <a:chOff x="5472113" y="3055938"/>
              <a:chExt cx="2316163" cy="485775"/>
            </a:xfrm>
            <a:solidFill>
              <a:srgbClr val="136CB6"/>
            </a:solidFill>
          </p:grpSpPr>
          <p:sp>
            <p:nvSpPr>
              <p:cNvPr id="735" name="任意多边形: 形状 734">
                <a:extLst>
                  <a:ext uri="{FF2B5EF4-FFF2-40B4-BE49-F238E27FC236}">
                    <a16:creationId xmlns:a16="http://schemas.microsoft.com/office/drawing/2014/main" id="{0626C069-8643-408C-82F3-079F0089AFED}"/>
                  </a:ext>
                </a:extLst>
              </p:cNvPr>
              <p:cNvSpPr/>
              <p:nvPr/>
            </p:nvSpPr>
            <p:spPr bwMode="auto">
              <a:xfrm>
                <a:off x="7018338" y="3143250"/>
                <a:ext cx="342900" cy="361950"/>
              </a:xfrm>
              <a:custGeom>
                <a:avLst/>
                <a:gdLst>
                  <a:gd name="T0" fmla="*/ 48 w 64"/>
                  <a:gd name="T1" fmla="*/ 0 h 67"/>
                  <a:gd name="T2" fmla="*/ 54 w 64"/>
                  <a:gd name="T3" fmla="*/ 4 h 67"/>
                  <a:gd name="T4" fmla="*/ 54 w 64"/>
                  <a:gd name="T5" fmla="*/ 7 h 67"/>
                  <a:gd name="T6" fmla="*/ 52 w 64"/>
                  <a:gd name="T7" fmla="*/ 10 h 67"/>
                  <a:gd name="T8" fmla="*/ 50 w 64"/>
                  <a:gd name="T9" fmla="*/ 15 h 67"/>
                  <a:gd name="T10" fmla="*/ 47 w 64"/>
                  <a:gd name="T11" fmla="*/ 21 h 67"/>
                  <a:gd name="T12" fmla="*/ 51 w 64"/>
                  <a:gd name="T13" fmla="*/ 21 h 67"/>
                  <a:gd name="T14" fmla="*/ 51 w 64"/>
                  <a:gd name="T15" fmla="*/ 20 h 67"/>
                  <a:gd name="T16" fmla="*/ 60 w 64"/>
                  <a:gd name="T17" fmla="*/ 20 h 67"/>
                  <a:gd name="T18" fmla="*/ 60 w 64"/>
                  <a:gd name="T19" fmla="*/ 22 h 67"/>
                  <a:gd name="T20" fmla="*/ 58 w 64"/>
                  <a:gd name="T21" fmla="*/ 24 h 67"/>
                  <a:gd name="T22" fmla="*/ 51 w 64"/>
                  <a:gd name="T23" fmla="*/ 27 h 67"/>
                  <a:gd name="T24" fmla="*/ 45 w 64"/>
                  <a:gd name="T25" fmla="*/ 29 h 67"/>
                  <a:gd name="T26" fmla="*/ 37 w 64"/>
                  <a:gd name="T27" fmla="*/ 40 h 67"/>
                  <a:gd name="T28" fmla="*/ 52 w 64"/>
                  <a:gd name="T29" fmla="*/ 51 h 67"/>
                  <a:gd name="T30" fmla="*/ 64 w 64"/>
                  <a:gd name="T31" fmla="*/ 52 h 67"/>
                  <a:gd name="T32" fmla="*/ 64 w 64"/>
                  <a:gd name="T33" fmla="*/ 53 h 67"/>
                  <a:gd name="T34" fmla="*/ 64 w 64"/>
                  <a:gd name="T35" fmla="*/ 54 h 67"/>
                  <a:gd name="T36" fmla="*/ 58 w 64"/>
                  <a:gd name="T37" fmla="*/ 56 h 67"/>
                  <a:gd name="T38" fmla="*/ 56 w 64"/>
                  <a:gd name="T39" fmla="*/ 59 h 67"/>
                  <a:gd name="T40" fmla="*/ 50 w 64"/>
                  <a:gd name="T41" fmla="*/ 60 h 67"/>
                  <a:gd name="T42" fmla="*/ 45 w 64"/>
                  <a:gd name="T43" fmla="*/ 56 h 67"/>
                  <a:gd name="T44" fmla="*/ 41 w 64"/>
                  <a:gd name="T45" fmla="*/ 49 h 67"/>
                  <a:gd name="T46" fmla="*/ 38 w 64"/>
                  <a:gd name="T47" fmla="*/ 45 h 67"/>
                  <a:gd name="T48" fmla="*/ 35 w 64"/>
                  <a:gd name="T49" fmla="*/ 42 h 67"/>
                  <a:gd name="T50" fmla="*/ 29 w 64"/>
                  <a:gd name="T51" fmla="*/ 49 h 67"/>
                  <a:gd name="T52" fmla="*/ 14 w 64"/>
                  <a:gd name="T53" fmla="*/ 61 h 67"/>
                  <a:gd name="T54" fmla="*/ 0 w 64"/>
                  <a:gd name="T55" fmla="*/ 67 h 67"/>
                  <a:gd name="T56" fmla="*/ 0 w 64"/>
                  <a:gd name="T57" fmla="*/ 66 h 67"/>
                  <a:gd name="T58" fmla="*/ 9 w 64"/>
                  <a:gd name="T59" fmla="*/ 60 h 67"/>
                  <a:gd name="T60" fmla="*/ 27 w 64"/>
                  <a:gd name="T61" fmla="*/ 40 h 67"/>
                  <a:gd name="T62" fmla="*/ 33 w 64"/>
                  <a:gd name="T63" fmla="*/ 31 h 67"/>
                  <a:gd name="T64" fmla="*/ 25 w 64"/>
                  <a:gd name="T65" fmla="*/ 23 h 67"/>
                  <a:gd name="T66" fmla="*/ 26 w 64"/>
                  <a:gd name="T67" fmla="*/ 23 h 67"/>
                  <a:gd name="T68" fmla="*/ 38 w 64"/>
                  <a:gd name="T69" fmla="*/ 23 h 67"/>
                  <a:gd name="T70" fmla="*/ 42 w 64"/>
                  <a:gd name="T71" fmla="*/ 16 h 67"/>
                  <a:gd name="T72" fmla="*/ 45 w 64"/>
                  <a:gd name="T73" fmla="*/ 10 h 67"/>
                  <a:gd name="T74" fmla="*/ 48 w 64"/>
                  <a:gd name="T7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7">
                    <a:moveTo>
                      <a:pt x="48" y="0"/>
                    </a:moveTo>
                    <a:cubicBezTo>
                      <a:pt x="52" y="0"/>
                      <a:pt x="52" y="2"/>
                      <a:pt x="54" y="4"/>
                    </a:cubicBezTo>
                    <a:cubicBezTo>
                      <a:pt x="54" y="5"/>
                      <a:pt x="54" y="6"/>
                      <a:pt x="54" y="7"/>
                    </a:cubicBezTo>
                    <a:cubicBezTo>
                      <a:pt x="54" y="8"/>
                      <a:pt x="53" y="9"/>
                      <a:pt x="52" y="10"/>
                    </a:cubicBezTo>
                    <a:cubicBezTo>
                      <a:pt x="51" y="12"/>
                      <a:pt x="51" y="13"/>
                      <a:pt x="50" y="15"/>
                    </a:cubicBezTo>
                    <a:cubicBezTo>
                      <a:pt x="49" y="17"/>
                      <a:pt x="48" y="19"/>
                      <a:pt x="47" y="21"/>
                    </a:cubicBezTo>
                    <a:cubicBezTo>
                      <a:pt x="49" y="21"/>
                      <a:pt x="50" y="21"/>
                      <a:pt x="51" y="21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4" y="20"/>
                      <a:pt x="57" y="20"/>
                      <a:pt x="60" y="20"/>
                    </a:cubicBezTo>
                    <a:cubicBezTo>
                      <a:pt x="60" y="21"/>
                      <a:pt x="60" y="21"/>
                      <a:pt x="60" y="22"/>
                    </a:cubicBezTo>
                    <a:cubicBezTo>
                      <a:pt x="59" y="22"/>
                      <a:pt x="59" y="23"/>
                      <a:pt x="58" y="24"/>
                    </a:cubicBezTo>
                    <a:cubicBezTo>
                      <a:pt x="56" y="25"/>
                      <a:pt x="53" y="26"/>
                      <a:pt x="51" y="27"/>
                    </a:cubicBezTo>
                    <a:cubicBezTo>
                      <a:pt x="49" y="28"/>
                      <a:pt x="47" y="28"/>
                      <a:pt x="45" y="29"/>
                    </a:cubicBezTo>
                    <a:cubicBezTo>
                      <a:pt x="43" y="30"/>
                      <a:pt x="38" y="38"/>
                      <a:pt x="37" y="40"/>
                    </a:cubicBezTo>
                    <a:cubicBezTo>
                      <a:pt x="42" y="43"/>
                      <a:pt x="46" y="48"/>
                      <a:pt x="52" y="51"/>
                    </a:cubicBezTo>
                    <a:cubicBezTo>
                      <a:pt x="55" y="52"/>
                      <a:pt x="60" y="52"/>
                      <a:pt x="64" y="52"/>
                    </a:cubicBezTo>
                    <a:cubicBezTo>
                      <a:pt x="64" y="52"/>
                      <a:pt x="64" y="52"/>
                      <a:pt x="64" y="53"/>
                    </a:cubicBezTo>
                    <a:cubicBezTo>
                      <a:pt x="64" y="53"/>
                      <a:pt x="64" y="53"/>
                      <a:pt x="64" y="54"/>
                    </a:cubicBezTo>
                    <a:cubicBezTo>
                      <a:pt x="62" y="54"/>
                      <a:pt x="59" y="55"/>
                      <a:pt x="58" y="56"/>
                    </a:cubicBezTo>
                    <a:cubicBezTo>
                      <a:pt x="57" y="57"/>
                      <a:pt x="57" y="58"/>
                      <a:pt x="56" y="59"/>
                    </a:cubicBezTo>
                    <a:cubicBezTo>
                      <a:pt x="55" y="60"/>
                      <a:pt x="52" y="60"/>
                      <a:pt x="50" y="60"/>
                    </a:cubicBezTo>
                    <a:cubicBezTo>
                      <a:pt x="49" y="58"/>
                      <a:pt x="46" y="58"/>
                      <a:pt x="45" y="56"/>
                    </a:cubicBezTo>
                    <a:cubicBezTo>
                      <a:pt x="44" y="54"/>
                      <a:pt x="43" y="51"/>
                      <a:pt x="41" y="49"/>
                    </a:cubicBezTo>
                    <a:cubicBezTo>
                      <a:pt x="41" y="47"/>
                      <a:pt x="39" y="46"/>
                      <a:pt x="38" y="45"/>
                    </a:cubicBezTo>
                    <a:cubicBezTo>
                      <a:pt x="38" y="44"/>
                      <a:pt x="37" y="42"/>
                      <a:pt x="35" y="42"/>
                    </a:cubicBezTo>
                    <a:cubicBezTo>
                      <a:pt x="34" y="45"/>
                      <a:pt x="31" y="47"/>
                      <a:pt x="29" y="49"/>
                    </a:cubicBezTo>
                    <a:cubicBezTo>
                      <a:pt x="25" y="55"/>
                      <a:pt x="20" y="58"/>
                      <a:pt x="14" y="61"/>
                    </a:cubicBezTo>
                    <a:cubicBezTo>
                      <a:pt x="10" y="64"/>
                      <a:pt x="6" y="67"/>
                      <a:pt x="0" y="67"/>
                    </a:cubicBezTo>
                    <a:cubicBezTo>
                      <a:pt x="0" y="67"/>
                      <a:pt x="0" y="67"/>
                      <a:pt x="0" y="66"/>
                    </a:cubicBezTo>
                    <a:cubicBezTo>
                      <a:pt x="4" y="65"/>
                      <a:pt x="6" y="62"/>
                      <a:pt x="9" y="60"/>
                    </a:cubicBezTo>
                    <a:cubicBezTo>
                      <a:pt x="16" y="55"/>
                      <a:pt x="22" y="48"/>
                      <a:pt x="27" y="40"/>
                    </a:cubicBezTo>
                    <a:cubicBezTo>
                      <a:pt x="29" y="37"/>
                      <a:pt x="32" y="34"/>
                      <a:pt x="33" y="31"/>
                    </a:cubicBezTo>
                    <a:cubicBezTo>
                      <a:pt x="30" y="30"/>
                      <a:pt x="25" y="26"/>
                      <a:pt x="25" y="23"/>
                    </a:cubicBezTo>
                    <a:cubicBezTo>
                      <a:pt x="25" y="23"/>
                      <a:pt x="26" y="23"/>
                      <a:pt x="26" y="23"/>
                    </a:cubicBezTo>
                    <a:cubicBezTo>
                      <a:pt x="29" y="25"/>
                      <a:pt x="34" y="24"/>
                      <a:pt x="38" y="23"/>
                    </a:cubicBezTo>
                    <a:cubicBezTo>
                      <a:pt x="39" y="21"/>
                      <a:pt x="41" y="19"/>
                      <a:pt x="42" y="16"/>
                    </a:cubicBezTo>
                    <a:cubicBezTo>
                      <a:pt x="43" y="14"/>
                      <a:pt x="44" y="12"/>
                      <a:pt x="45" y="10"/>
                    </a:cubicBezTo>
                    <a:cubicBezTo>
                      <a:pt x="46" y="7"/>
                      <a:pt x="48" y="4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6" name="任意多边形: 形状 735">
                <a:extLst>
                  <a:ext uri="{FF2B5EF4-FFF2-40B4-BE49-F238E27FC236}">
                    <a16:creationId xmlns:a16="http://schemas.microsoft.com/office/drawing/2014/main" id="{C270F36C-FB71-4091-94CF-DC6B33920E8F}"/>
                  </a:ext>
                </a:extLst>
              </p:cNvPr>
              <p:cNvSpPr/>
              <p:nvPr/>
            </p:nvSpPr>
            <p:spPr bwMode="auto">
              <a:xfrm>
                <a:off x="6408738" y="3132138"/>
                <a:ext cx="171450" cy="85725"/>
              </a:xfrm>
              <a:custGeom>
                <a:avLst/>
                <a:gdLst>
                  <a:gd name="T0" fmla="*/ 6 w 32"/>
                  <a:gd name="T1" fmla="*/ 0 h 16"/>
                  <a:gd name="T2" fmla="*/ 17 w 32"/>
                  <a:gd name="T3" fmla="*/ 4 h 16"/>
                  <a:gd name="T4" fmla="*/ 18 w 32"/>
                  <a:gd name="T5" fmla="*/ 8 h 16"/>
                  <a:gd name="T6" fmla="*/ 24 w 32"/>
                  <a:gd name="T7" fmla="*/ 7 h 16"/>
                  <a:gd name="T8" fmla="*/ 25 w 32"/>
                  <a:gd name="T9" fmla="*/ 5 h 16"/>
                  <a:gd name="T10" fmla="*/ 31 w 32"/>
                  <a:gd name="T11" fmla="*/ 6 h 16"/>
                  <a:gd name="T12" fmla="*/ 32 w 32"/>
                  <a:gd name="T13" fmla="*/ 8 h 16"/>
                  <a:gd name="T14" fmla="*/ 31 w 32"/>
                  <a:gd name="T15" fmla="*/ 9 h 16"/>
                  <a:gd name="T16" fmla="*/ 14 w 32"/>
                  <a:gd name="T17" fmla="*/ 15 h 16"/>
                  <a:gd name="T18" fmla="*/ 14 w 32"/>
                  <a:gd name="T19" fmla="*/ 14 h 16"/>
                  <a:gd name="T20" fmla="*/ 16 w 32"/>
                  <a:gd name="T21" fmla="*/ 13 h 16"/>
                  <a:gd name="T22" fmla="*/ 16 w 32"/>
                  <a:gd name="T23" fmla="*/ 13 h 16"/>
                  <a:gd name="T24" fmla="*/ 15 w 32"/>
                  <a:gd name="T25" fmla="*/ 13 h 16"/>
                  <a:gd name="T26" fmla="*/ 13 w 32"/>
                  <a:gd name="T27" fmla="*/ 14 h 16"/>
                  <a:gd name="T28" fmla="*/ 0 w 32"/>
                  <a:gd name="T29" fmla="*/ 16 h 16"/>
                  <a:gd name="T30" fmla="*/ 0 w 32"/>
                  <a:gd name="T31" fmla="*/ 15 h 16"/>
                  <a:gd name="T32" fmla="*/ 9 w 32"/>
                  <a:gd name="T33" fmla="*/ 6 h 16"/>
                  <a:gd name="T34" fmla="*/ 6 w 32"/>
                  <a:gd name="T3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16">
                    <a:moveTo>
                      <a:pt x="6" y="0"/>
                    </a:moveTo>
                    <a:cubicBezTo>
                      <a:pt x="9" y="0"/>
                      <a:pt x="16" y="2"/>
                      <a:pt x="17" y="4"/>
                    </a:cubicBezTo>
                    <a:cubicBezTo>
                      <a:pt x="18" y="5"/>
                      <a:pt x="18" y="7"/>
                      <a:pt x="18" y="8"/>
                    </a:cubicBezTo>
                    <a:cubicBezTo>
                      <a:pt x="19" y="8"/>
                      <a:pt x="23" y="7"/>
                      <a:pt x="24" y="7"/>
                    </a:cubicBezTo>
                    <a:cubicBezTo>
                      <a:pt x="24" y="6"/>
                      <a:pt x="24" y="6"/>
                      <a:pt x="25" y="5"/>
                    </a:cubicBezTo>
                    <a:cubicBezTo>
                      <a:pt x="25" y="5"/>
                      <a:pt x="30" y="6"/>
                      <a:pt x="31" y="6"/>
                    </a:cubicBezTo>
                    <a:cubicBezTo>
                      <a:pt x="32" y="6"/>
                      <a:pt x="32" y="7"/>
                      <a:pt x="32" y="8"/>
                    </a:cubicBezTo>
                    <a:cubicBezTo>
                      <a:pt x="32" y="8"/>
                      <a:pt x="32" y="9"/>
                      <a:pt x="31" y="9"/>
                    </a:cubicBezTo>
                    <a:cubicBezTo>
                      <a:pt x="25" y="10"/>
                      <a:pt x="21" y="15"/>
                      <a:pt x="14" y="15"/>
                    </a:cubicBezTo>
                    <a:cubicBezTo>
                      <a:pt x="14" y="15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3" y="14"/>
                    </a:cubicBezTo>
                    <a:cubicBezTo>
                      <a:pt x="9" y="15"/>
                      <a:pt x="5" y="16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4" y="15"/>
                      <a:pt x="9" y="11"/>
                      <a:pt x="9" y="6"/>
                    </a:cubicBezTo>
                    <a:cubicBezTo>
                      <a:pt x="8" y="6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id="{2D395805-B1A8-42A9-A0D5-F6E5226EFFDF}"/>
                  </a:ext>
                </a:extLst>
              </p:cNvPr>
              <p:cNvSpPr/>
              <p:nvPr/>
            </p:nvSpPr>
            <p:spPr bwMode="auto">
              <a:xfrm>
                <a:off x="6376988" y="3235325"/>
                <a:ext cx="160338" cy="90488"/>
              </a:xfrm>
              <a:custGeom>
                <a:avLst/>
                <a:gdLst>
                  <a:gd name="T0" fmla="*/ 21 w 30"/>
                  <a:gd name="T1" fmla="*/ 8 h 17"/>
                  <a:gd name="T2" fmla="*/ 22 w 30"/>
                  <a:gd name="T3" fmla="*/ 3 h 17"/>
                  <a:gd name="T4" fmla="*/ 22 w 30"/>
                  <a:gd name="T5" fmla="*/ 3 h 17"/>
                  <a:gd name="T6" fmla="*/ 21 w 30"/>
                  <a:gd name="T7" fmla="*/ 3 h 17"/>
                  <a:gd name="T8" fmla="*/ 16 w 30"/>
                  <a:gd name="T9" fmla="*/ 9 h 17"/>
                  <a:gd name="T10" fmla="*/ 6 w 30"/>
                  <a:gd name="T11" fmla="*/ 13 h 17"/>
                  <a:gd name="T12" fmla="*/ 0 w 30"/>
                  <a:gd name="T13" fmla="*/ 13 h 17"/>
                  <a:gd name="T14" fmla="*/ 1 w 30"/>
                  <a:gd name="T15" fmla="*/ 11 h 17"/>
                  <a:gd name="T16" fmla="*/ 4 w 30"/>
                  <a:gd name="T17" fmla="*/ 9 h 17"/>
                  <a:gd name="T18" fmla="*/ 11 w 30"/>
                  <a:gd name="T19" fmla="*/ 3 h 17"/>
                  <a:gd name="T20" fmla="*/ 11 w 30"/>
                  <a:gd name="T21" fmla="*/ 6 h 17"/>
                  <a:gd name="T22" fmla="*/ 11 w 30"/>
                  <a:gd name="T23" fmla="*/ 6 h 17"/>
                  <a:gd name="T24" fmla="*/ 15 w 30"/>
                  <a:gd name="T25" fmla="*/ 5 h 17"/>
                  <a:gd name="T26" fmla="*/ 25 w 30"/>
                  <a:gd name="T27" fmla="*/ 1 h 17"/>
                  <a:gd name="T28" fmla="*/ 29 w 30"/>
                  <a:gd name="T29" fmla="*/ 2 h 17"/>
                  <a:gd name="T30" fmla="*/ 30 w 30"/>
                  <a:gd name="T31" fmla="*/ 3 h 17"/>
                  <a:gd name="T32" fmla="*/ 28 w 30"/>
                  <a:gd name="T33" fmla="*/ 7 h 17"/>
                  <a:gd name="T34" fmla="*/ 21 w 30"/>
                  <a:gd name="T3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7">
                    <a:moveTo>
                      <a:pt x="21" y="8"/>
                    </a:moveTo>
                    <a:cubicBezTo>
                      <a:pt x="21" y="6"/>
                      <a:pt x="23" y="4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4"/>
                      <a:pt x="18" y="7"/>
                      <a:pt x="16" y="9"/>
                    </a:cubicBezTo>
                    <a:cubicBezTo>
                      <a:pt x="13" y="11"/>
                      <a:pt x="9" y="12"/>
                      <a:pt x="6" y="13"/>
                    </a:cubicBezTo>
                    <a:cubicBezTo>
                      <a:pt x="4" y="14"/>
                      <a:pt x="0" y="17"/>
                      <a:pt x="0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6" y="7"/>
                      <a:pt x="9" y="4"/>
                      <a:pt x="11" y="3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8" y="3"/>
                      <a:pt x="21" y="0"/>
                      <a:pt x="25" y="1"/>
                    </a:cubicBezTo>
                    <a:cubicBezTo>
                      <a:pt x="26" y="1"/>
                      <a:pt x="28" y="2"/>
                      <a:pt x="29" y="2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30" y="5"/>
                      <a:pt x="30" y="7"/>
                      <a:pt x="28" y="7"/>
                    </a:cubicBezTo>
                    <a:cubicBezTo>
                      <a:pt x="28" y="8"/>
                      <a:pt x="23" y="8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8" name="任意多边形: 形状 737">
                <a:extLst>
                  <a:ext uri="{FF2B5EF4-FFF2-40B4-BE49-F238E27FC236}">
                    <a16:creationId xmlns:a16="http://schemas.microsoft.com/office/drawing/2014/main" id="{C9D06B8F-8339-46AD-833D-86C7481A01C7}"/>
                  </a:ext>
                </a:extLst>
              </p:cNvPr>
              <p:cNvSpPr/>
              <p:nvPr/>
            </p:nvSpPr>
            <p:spPr bwMode="auto">
              <a:xfrm>
                <a:off x="6307138" y="3316288"/>
                <a:ext cx="300038" cy="198438"/>
              </a:xfrm>
              <a:custGeom>
                <a:avLst/>
                <a:gdLst>
                  <a:gd name="T0" fmla="*/ 29 w 56"/>
                  <a:gd name="T1" fmla="*/ 0 h 37"/>
                  <a:gd name="T2" fmla="*/ 31 w 56"/>
                  <a:gd name="T3" fmla="*/ 0 h 37"/>
                  <a:gd name="T4" fmla="*/ 34 w 56"/>
                  <a:gd name="T5" fmla="*/ 2 h 37"/>
                  <a:gd name="T6" fmla="*/ 36 w 56"/>
                  <a:gd name="T7" fmla="*/ 6 h 37"/>
                  <a:gd name="T8" fmla="*/ 35 w 56"/>
                  <a:gd name="T9" fmla="*/ 10 h 37"/>
                  <a:gd name="T10" fmla="*/ 33 w 56"/>
                  <a:gd name="T11" fmla="*/ 13 h 37"/>
                  <a:gd name="T12" fmla="*/ 36 w 56"/>
                  <a:gd name="T13" fmla="*/ 17 h 37"/>
                  <a:gd name="T14" fmla="*/ 44 w 56"/>
                  <a:gd name="T15" fmla="*/ 27 h 37"/>
                  <a:gd name="T16" fmla="*/ 47 w 56"/>
                  <a:gd name="T17" fmla="*/ 30 h 37"/>
                  <a:gd name="T18" fmla="*/ 56 w 56"/>
                  <a:gd name="T19" fmla="*/ 34 h 37"/>
                  <a:gd name="T20" fmla="*/ 53 w 56"/>
                  <a:gd name="T21" fmla="*/ 35 h 37"/>
                  <a:gd name="T22" fmla="*/ 50 w 56"/>
                  <a:gd name="T23" fmla="*/ 35 h 37"/>
                  <a:gd name="T24" fmla="*/ 46 w 56"/>
                  <a:gd name="T25" fmla="*/ 36 h 37"/>
                  <a:gd name="T26" fmla="*/ 39 w 56"/>
                  <a:gd name="T27" fmla="*/ 35 h 37"/>
                  <a:gd name="T28" fmla="*/ 33 w 56"/>
                  <a:gd name="T29" fmla="*/ 26 h 37"/>
                  <a:gd name="T30" fmla="*/ 28 w 56"/>
                  <a:gd name="T31" fmla="*/ 17 h 37"/>
                  <a:gd name="T32" fmla="*/ 28 w 56"/>
                  <a:gd name="T33" fmla="*/ 17 h 37"/>
                  <a:gd name="T34" fmla="*/ 12 w 56"/>
                  <a:gd name="T35" fmla="*/ 32 h 37"/>
                  <a:gd name="T36" fmla="*/ 0 w 56"/>
                  <a:gd name="T37" fmla="*/ 35 h 37"/>
                  <a:gd name="T38" fmla="*/ 0 w 56"/>
                  <a:gd name="T39" fmla="*/ 34 h 37"/>
                  <a:gd name="T40" fmla="*/ 0 w 56"/>
                  <a:gd name="T41" fmla="*/ 34 h 37"/>
                  <a:gd name="T42" fmla="*/ 3 w 56"/>
                  <a:gd name="T43" fmla="*/ 34 h 37"/>
                  <a:gd name="T44" fmla="*/ 9 w 56"/>
                  <a:gd name="T45" fmla="*/ 30 h 37"/>
                  <a:gd name="T46" fmla="*/ 15 w 56"/>
                  <a:gd name="T47" fmla="*/ 24 h 37"/>
                  <a:gd name="T48" fmla="*/ 19 w 56"/>
                  <a:gd name="T49" fmla="*/ 19 h 37"/>
                  <a:gd name="T50" fmla="*/ 24 w 56"/>
                  <a:gd name="T51" fmla="*/ 11 h 37"/>
                  <a:gd name="T52" fmla="*/ 18 w 56"/>
                  <a:gd name="T53" fmla="*/ 1 h 37"/>
                  <a:gd name="T54" fmla="*/ 26 w 56"/>
                  <a:gd name="T55" fmla="*/ 7 h 37"/>
                  <a:gd name="T56" fmla="*/ 26 w 56"/>
                  <a:gd name="T57" fmla="*/ 7 h 37"/>
                  <a:gd name="T58" fmla="*/ 26 w 56"/>
                  <a:gd name="T59" fmla="*/ 7 h 37"/>
                  <a:gd name="T60" fmla="*/ 29 w 56"/>
                  <a:gd name="T6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37">
                    <a:moveTo>
                      <a:pt x="29" y="0"/>
                    </a:moveTo>
                    <a:cubicBezTo>
                      <a:pt x="30" y="0"/>
                      <a:pt x="30" y="0"/>
                      <a:pt x="31" y="0"/>
                    </a:cubicBezTo>
                    <a:cubicBezTo>
                      <a:pt x="31" y="1"/>
                      <a:pt x="33" y="1"/>
                      <a:pt x="34" y="2"/>
                    </a:cubicBezTo>
                    <a:cubicBezTo>
                      <a:pt x="35" y="4"/>
                      <a:pt x="35" y="5"/>
                      <a:pt x="36" y="6"/>
                    </a:cubicBezTo>
                    <a:cubicBezTo>
                      <a:pt x="36" y="7"/>
                      <a:pt x="36" y="9"/>
                      <a:pt x="35" y="10"/>
                    </a:cubicBezTo>
                    <a:cubicBezTo>
                      <a:pt x="34" y="11"/>
                      <a:pt x="33" y="11"/>
                      <a:pt x="33" y="13"/>
                    </a:cubicBezTo>
                    <a:cubicBezTo>
                      <a:pt x="34" y="15"/>
                      <a:pt x="35" y="16"/>
                      <a:pt x="36" y="17"/>
                    </a:cubicBezTo>
                    <a:cubicBezTo>
                      <a:pt x="38" y="21"/>
                      <a:pt x="41" y="24"/>
                      <a:pt x="44" y="27"/>
                    </a:cubicBezTo>
                    <a:cubicBezTo>
                      <a:pt x="45" y="28"/>
                      <a:pt x="46" y="29"/>
                      <a:pt x="47" y="30"/>
                    </a:cubicBezTo>
                    <a:cubicBezTo>
                      <a:pt x="49" y="31"/>
                      <a:pt x="56" y="32"/>
                      <a:pt x="56" y="34"/>
                    </a:cubicBezTo>
                    <a:cubicBezTo>
                      <a:pt x="55" y="34"/>
                      <a:pt x="54" y="35"/>
                      <a:pt x="53" y="35"/>
                    </a:cubicBezTo>
                    <a:cubicBezTo>
                      <a:pt x="52" y="35"/>
                      <a:pt x="51" y="35"/>
                      <a:pt x="50" y="35"/>
                    </a:cubicBezTo>
                    <a:cubicBezTo>
                      <a:pt x="48" y="35"/>
                      <a:pt x="47" y="36"/>
                      <a:pt x="46" y="36"/>
                    </a:cubicBezTo>
                    <a:cubicBezTo>
                      <a:pt x="43" y="37"/>
                      <a:pt x="41" y="36"/>
                      <a:pt x="39" y="35"/>
                    </a:cubicBezTo>
                    <a:cubicBezTo>
                      <a:pt x="35" y="32"/>
                      <a:pt x="35" y="31"/>
                      <a:pt x="33" y="26"/>
                    </a:cubicBezTo>
                    <a:cubicBezTo>
                      <a:pt x="31" y="23"/>
                      <a:pt x="30" y="20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4"/>
                      <a:pt x="19" y="27"/>
                      <a:pt x="12" y="32"/>
                    </a:cubicBezTo>
                    <a:cubicBezTo>
                      <a:pt x="9" y="34"/>
                      <a:pt x="6" y="36"/>
                      <a:pt x="0" y="35"/>
                    </a:cubicBezTo>
                    <a:cubicBezTo>
                      <a:pt x="0" y="35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4"/>
                    </a:cubicBezTo>
                    <a:cubicBezTo>
                      <a:pt x="5" y="33"/>
                      <a:pt x="7" y="32"/>
                      <a:pt x="9" y="30"/>
                    </a:cubicBezTo>
                    <a:cubicBezTo>
                      <a:pt x="11" y="29"/>
                      <a:pt x="13" y="26"/>
                      <a:pt x="15" y="24"/>
                    </a:cubicBezTo>
                    <a:cubicBezTo>
                      <a:pt x="16" y="22"/>
                      <a:pt x="18" y="21"/>
                      <a:pt x="19" y="19"/>
                    </a:cubicBezTo>
                    <a:cubicBezTo>
                      <a:pt x="21" y="16"/>
                      <a:pt x="22" y="13"/>
                      <a:pt x="24" y="11"/>
                    </a:cubicBezTo>
                    <a:cubicBezTo>
                      <a:pt x="23" y="7"/>
                      <a:pt x="18" y="4"/>
                      <a:pt x="18" y="1"/>
                    </a:cubicBezTo>
                    <a:cubicBezTo>
                      <a:pt x="21" y="1"/>
                      <a:pt x="25" y="5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5"/>
                      <a:pt x="29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9" name="任意多边形: 形状 738">
                <a:extLst>
                  <a:ext uri="{FF2B5EF4-FFF2-40B4-BE49-F238E27FC236}">
                    <a16:creationId xmlns:a16="http://schemas.microsoft.com/office/drawing/2014/main" id="{FC8FF2AD-A041-4A35-83D5-9F0E22CB0DF4}"/>
                  </a:ext>
                </a:extLst>
              </p:cNvPr>
              <p:cNvSpPr/>
              <p:nvPr/>
            </p:nvSpPr>
            <p:spPr bwMode="auto">
              <a:xfrm>
                <a:off x="6751638" y="3121025"/>
                <a:ext cx="185738" cy="134938"/>
              </a:xfrm>
              <a:custGeom>
                <a:avLst/>
                <a:gdLst>
                  <a:gd name="T0" fmla="*/ 17 w 35"/>
                  <a:gd name="T1" fmla="*/ 25 h 25"/>
                  <a:gd name="T2" fmla="*/ 17 w 35"/>
                  <a:gd name="T3" fmla="*/ 24 h 25"/>
                  <a:gd name="T4" fmla="*/ 22 w 35"/>
                  <a:gd name="T5" fmla="*/ 19 h 25"/>
                  <a:gd name="T6" fmla="*/ 22 w 35"/>
                  <a:gd name="T7" fmla="*/ 19 h 25"/>
                  <a:gd name="T8" fmla="*/ 21 w 35"/>
                  <a:gd name="T9" fmla="*/ 15 h 25"/>
                  <a:gd name="T10" fmla="*/ 27 w 35"/>
                  <a:gd name="T11" fmla="*/ 8 h 25"/>
                  <a:gd name="T12" fmla="*/ 26 w 35"/>
                  <a:gd name="T13" fmla="*/ 8 h 25"/>
                  <a:gd name="T14" fmla="*/ 22 w 35"/>
                  <a:gd name="T15" fmla="*/ 10 h 25"/>
                  <a:gd name="T16" fmla="*/ 15 w 35"/>
                  <a:gd name="T17" fmla="*/ 17 h 25"/>
                  <a:gd name="T18" fmla="*/ 11 w 35"/>
                  <a:gd name="T19" fmla="*/ 21 h 25"/>
                  <a:gd name="T20" fmla="*/ 0 w 35"/>
                  <a:gd name="T21" fmla="*/ 20 h 25"/>
                  <a:gd name="T22" fmla="*/ 10 w 35"/>
                  <a:gd name="T23" fmla="*/ 13 h 25"/>
                  <a:gd name="T24" fmla="*/ 22 w 35"/>
                  <a:gd name="T25" fmla="*/ 5 h 25"/>
                  <a:gd name="T26" fmla="*/ 24 w 35"/>
                  <a:gd name="T27" fmla="*/ 3 h 25"/>
                  <a:gd name="T28" fmla="*/ 28 w 35"/>
                  <a:gd name="T29" fmla="*/ 2 h 25"/>
                  <a:gd name="T30" fmla="*/ 29 w 35"/>
                  <a:gd name="T31" fmla="*/ 0 h 25"/>
                  <a:gd name="T32" fmla="*/ 34 w 35"/>
                  <a:gd name="T33" fmla="*/ 0 h 25"/>
                  <a:gd name="T34" fmla="*/ 34 w 35"/>
                  <a:gd name="T35" fmla="*/ 0 h 25"/>
                  <a:gd name="T36" fmla="*/ 35 w 35"/>
                  <a:gd name="T37" fmla="*/ 4 h 25"/>
                  <a:gd name="T38" fmla="*/ 33 w 35"/>
                  <a:gd name="T39" fmla="*/ 7 h 25"/>
                  <a:gd name="T40" fmla="*/ 31 w 35"/>
                  <a:gd name="T41" fmla="*/ 9 h 25"/>
                  <a:gd name="T42" fmla="*/ 26 w 35"/>
                  <a:gd name="T43" fmla="*/ 15 h 25"/>
                  <a:gd name="T44" fmla="*/ 26 w 35"/>
                  <a:gd name="T45" fmla="*/ 15 h 25"/>
                  <a:gd name="T46" fmla="*/ 29 w 35"/>
                  <a:gd name="T47" fmla="*/ 18 h 25"/>
                  <a:gd name="T48" fmla="*/ 29 w 35"/>
                  <a:gd name="T49" fmla="*/ 19 h 25"/>
                  <a:gd name="T50" fmla="*/ 17 w 35"/>
                  <a:gd name="T5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25">
                    <a:moveTo>
                      <a:pt x="17" y="25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9" y="23"/>
                      <a:pt x="21" y="21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8"/>
                      <a:pt x="21" y="16"/>
                      <a:pt x="21" y="15"/>
                    </a:cubicBezTo>
                    <a:cubicBezTo>
                      <a:pt x="23" y="12"/>
                      <a:pt x="25" y="10"/>
                      <a:pt x="27" y="8"/>
                    </a:cubicBezTo>
                    <a:cubicBezTo>
                      <a:pt x="27" y="8"/>
                      <a:pt x="26" y="8"/>
                      <a:pt x="26" y="8"/>
                    </a:cubicBezTo>
                    <a:cubicBezTo>
                      <a:pt x="25" y="9"/>
                      <a:pt x="24" y="10"/>
                      <a:pt x="22" y="10"/>
                    </a:cubicBezTo>
                    <a:cubicBezTo>
                      <a:pt x="20" y="12"/>
                      <a:pt x="18" y="15"/>
                      <a:pt x="15" y="17"/>
                    </a:cubicBezTo>
                    <a:cubicBezTo>
                      <a:pt x="14" y="18"/>
                      <a:pt x="13" y="20"/>
                      <a:pt x="11" y="21"/>
                    </a:cubicBezTo>
                    <a:cubicBezTo>
                      <a:pt x="9" y="22"/>
                      <a:pt x="0" y="23"/>
                      <a:pt x="0" y="20"/>
                    </a:cubicBezTo>
                    <a:cubicBezTo>
                      <a:pt x="4" y="19"/>
                      <a:pt x="6" y="16"/>
                      <a:pt x="10" y="13"/>
                    </a:cubicBezTo>
                    <a:cubicBezTo>
                      <a:pt x="14" y="10"/>
                      <a:pt x="18" y="8"/>
                      <a:pt x="22" y="5"/>
                    </a:cubicBezTo>
                    <a:cubicBezTo>
                      <a:pt x="23" y="5"/>
                      <a:pt x="24" y="4"/>
                      <a:pt x="24" y="3"/>
                    </a:cubicBezTo>
                    <a:cubicBezTo>
                      <a:pt x="26" y="3"/>
                      <a:pt x="27" y="3"/>
                      <a:pt x="28" y="2"/>
                    </a:cubicBezTo>
                    <a:cubicBezTo>
                      <a:pt x="28" y="1"/>
                      <a:pt x="29" y="1"/>
                      <a:pt x="29" y="0"/>
                    </a:cubicBezTo>
                    <a:cubicBezTo>
                      <a:pt x="31" y="0"/>
                      <a:pt x="32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1"/>
                      <a:pt x="35" y="2"/>
                      <a:pt x="35" y="4"/>
                    </a:cubicBezTo>
                    <a:cubicBezTo>
                      <a:pt x="34" y="5"/>
                      <a:pt x="34" y="6"/>
                      <a:pt x="33" y="7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29" y="11"/>
                      <a:pt x="28" y="13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6"/>
                      <a:pt x="28" y="17"/>
                      <a:pt x="29" y="18"/>
                    </a:cubicBezTo>
                    <a:cubicBezTo>
                      <a:pt x="29" y="18"/>
                      <a:pt x="29" y="19"/>
                      <a:pt x="29" y="19"/>
                    </a:cubicBezTo>
                    <a:cubicBezTo>
                      <a:pt x="27" y="22"/>
                      <a:pt x="22" y="25"/>
                      <a:pt x="1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id="{23EBF707-FD96-4597-A529-14530B759BB7}"/>
                  </a:ext>
                </a:extLst>
              </p:cNvPr>
              <p:cNvSpPr/>
              <p:nvPr/>
            </p:nvSpPr>
            <p:spPr bwMode="auto">
              <a:xfrm>
                <a:off x="6713538" y="3325813"/>
                <a:ext cx="42863" cy="60325"/>
              </a:xfrm>
              <a:custGeom>
                <a:avLst/>
                <a:gdLst>
                  <a:gd name="T0" fmla="*/ 0 w 8"/>
                  <a:gd name="T1" fmla="*/ 0 h 11"/>
                  <a:gd name="T2" fmla="*/ 8 w 8"/>
                  <a:gd name="T3" fmla="*/ 10 h 11"/>
                  <a:gd name="T4" fmla="*/ 4 w 8"/>
                  <a:gd name="T5" fmla="*/ 11 h 11"/>
                  <a:gd name="T6" fmla="*/ 2 w 8"/>
                  <a:gd name="T7" fmla="*/ 10 h 11"/>
                  <a:gd name="T8" fmla="*/ 2 w 8"/>
                  <a:gd name="T9" fmla="*/ 8 h 11"/>
                  <a:gd name="T10" fmla="*/ 0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cubicBezTo>
                      <a:pt x="4" y="0"/>
                      <a:pt x="8" y="5"/>
                      <a:pt x="8" y="10"/>
                    </a:cubicBezTo>
                    <a:cubicBezTo>
                      <a:pt x="7" y="10"/>
                      <a:pt x="6" y="11"/>
                      <a:pt x="4" y="11"/>
                    </a:cubicBezTo>
                    <a:cubicBezTo>
                      <a:pt x="4" y="10"/>
                      <a:pt x="3" y="10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6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1" name="任意多边形: 形状 740">
                <a:extLst>
                  <a:ext uri="{FF2B5EF4-FFF2-40B4-BE49-F238E27FC236}">
                    <a16:creationId xmlns:a16="http://schemas.microsoft.com/office/drawing/2014/main" id="{57339310-733D-485E-9EA9-85DB9ECAF483}"/>
                  </a:ext>
                </a:extLst>
              </p:cNvPr>
              <p:cNvSpPr/>
              <p:nvPr/>
            </p:nvSpPr>
            <p:spPr bwMode="auto">
              <a:xfrm>
                <a:off x="6734175" y="3413125"/>
                <a:ext cx="26988" cy="38100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5 w 5"/>
                  <a:gd name="T5" fmla="*/ 6 h 7"/>
                  <a:gd name="T6" fmla="*/ 3 w 5"/>
                  <a:gd name="T7" fmla="*/ 7 h 7"/>
                  <a:gd name="T8" fmla="*/ 1 w 5"/>
                  <a:gd name="T9" fmla="*/ 6 h 7"/>
                  <a:gd name="T10" fmla="*/ 1 w 5"/>
                  <a:gd name="T11" fmla="*/ 5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5" y="2"/>
                      <a:pt x="5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2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2" name="任意多边形: 形状 741">
                <a:extLst>
                  <a:ext uri="{FF2B5EF4-FFF2-40B4-BE49-F238E27FC236}">
                    <a16:creationId xmlns:a16="http://schemas.microsoft.com/office/drawing/2014/main" id="{F48AB7CF-F9CA-4112-B317-60402D305044}"/>
                  </a:ext>
                </a:extLst>
              </p:cNvPr>
              <p:cNvSpPr/>
              <p:nvPr/>
            </p:nvSpPr>
            <p:spPr bwMode="auto">
              <a:xfrm>
                <a:off x="6681788" y="3440113"/>
                <a:ext cx="266700" cy="101600"/>
              </a:xfrm>
              <a:custGeom>
                <a:avLst/>
                <a:gdLst>
                  <a:gd name="T0" fmla="*/ 0 w 50"/>
                  <a:gd name="T1" fmla="*/ 0 h 19"/>
                  <a:gd name="T2" fmla="*/ 9 w 50"/>
                  <a:gd name="T3" fmla="*/ 2 h 19"/>
                  <a:gd name="T4" fmla="*/ 18 w 50"/>
                  <a:gd name="T5" fmla="*/ 4 h 19"/>
                  <a:gd name="T6" fmla="*/ 37 w 50"/>
                  <a:gd name="T7" fmla="*/ 10 h 19"/>
                  <a:gd name="T8" fmla="*/ 50 w 50"/>
                  <a:gd name="T9" fmla="*/ 9 h 19"/>
                  <a:gd name="T10" fmla="*/ 50 w 50"/>
                  <a:gd name="T11" fmla="*/ 10 h 19"/>
                  <a:gd name="T12" fmla="*/ 50 w 50"/>
                  <a:gd name="T13" fmla="*/ 11 h 19"/>
                  <a:gd name="T14" fmla="*/ 46 w 50"/>
                  <a:gd name="T15" fmla="*/ 13 h 19"/>
                  <a:gd name="T16" fmla="*/ 42 w 50"/>
                  <a:gd name="T17" fmla="*/ 14 h 19"/>
                  <a:gd name="T18" fmla="*/ 38 w 50"/>
                  <a:gd name="T19" fmla="*/ 18 h 19"/>
                  <a:gd name="T20" fmla="*/ 25 w 50"/>
                  <a:gd name="T21" fmla="*/ 13 h 19"/>
                  <a:gd name="T22" fmla="*/ 11 w 50"/>
                  <a:gd name="T23" fmla="*/ 6 h 19"/>
                  <a:gd name="T24" fmla="*/ 0 w 50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9">
                    <a:moveTo>
                      <a:pt x="0" y="0"/>
                    </a:moveTo>
                    <a:cubicBezTo>
                      <a:pt x="3" y="0"/>
                      <a:pt x="7" y="1"/>
                      <a:pt x="9" y="2"/>
                    </a:cubicBezTo>
                    <a:cubicBezTo>
                      <a:pt x="12" y="3"/>
                      <a:pt x="15" y="3"/>
                      <a:pt x="18" y="4"/>
                    </a:cubicBezTo>
                    <a:cubicBezTo>
                      <a:pt x="24" y="6"/>
                      <a:pt x="30" y="8"/>
                      <a:pt x="37" y="10"/>
                    </a:cubicBezTo>
                    <a:cubicBezTo>
                      <a:pt x="40" y="11"/>
                      <a:pt x="46" y="9"/>
                      <a:pt x="50" y="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1"/>
                      <a:pt x="50" y="10"/>
                      <a:pt x="50" y="11"/>
                    </a:cubicBezTo>
                    <a:cubicBezTo>
                      <a:pt x="49" y="11"/>
                      <a:pt x="48" y="12"/>
                      <a:pt x="46" y="13"/>
                    </a:cubicBezTo>
                    <a:cubicBezTo>
                      <a:pt x="45" y="14"/>
                      <a:pt x="43" y="14"/>
                      <a:pt x="42" y="14"/>
                    </a:cubicBezTo>
                    <a:cubicBezTo>
                      <a:pt x="41" y="15"/>
                      <a:pt x="38" y="18"/>
                      <a:pt x="38" y="18"/>
                    </a:cubicBezTo>
                    <a:cubicBezTo>
                      <a:pt x="31" y="19"/>
                      <a:pt x="29" y="15"/>
                      <a:pt x="25" y="13"/>
                    </a:cubicBezTo>
                    <a:cubicBezTo>
                      <a:pt x="21" y="10"/>
                      <a:pt x="16" y="8"/>
                      <a:pt x="11" y="6"/>
                    </a:cubicBezTo>
                    <a:cubicBezTo>
                      <a:pt x="7" y="4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:a16="http://schemas.microsoft.com/office/drawing/2014/main" id="{E6BEC3A3-5A3D-4AEF-80CB-62BEEDA1A6A1}"/>
                  </a:ext>
                </a:extLst>
              </p:cNvPr>
              <p:cNvSpPr/>
              <p:nvPr/>
            </p:nvSpPr>
            <p:spPr bwMode="auto">
              <a:xfrm>
                <a:off x="6761163" y="3240088"/>
                <a:ext cx="171450" cy="215900"/>
              </a:xfrm>
              <a:custGeom>
                <a:avLst/>
                <a:gdLst>
                  <a:gd name="T0" fmla="*/ 7 w 32"/>
                  <a:gd name="T1" fmla="*/ 13 h 40"/>
                  <a:gd name="T2" fmla="*/ 7 w 32"/>
                  <a:gd name="T3" fmla="*/ 17 h 40"/>
                  <a:gd name="T4" fmla="*/ 7 w 32"/>
                  <a:gd name="T5" fmla="*/ 17 h 40"/>
                  <a:gd name="T6" fmla="*/ 11 w 32"/>
                  <a:gd name="T7" fmla="*/ 12 h 40"/>
                  <a:gd name="T8" fmla="*/ 20 w 32"/>
                  <a:gd name="T9" fmla="*/ 3 h 40"/>
                  <a:gd name="T10" fmla="*/ 30 w 32"/>
                  <a:gd name="T11" fmla="*/ 3 h 40"/>
                  <a:gd name="T12" fmla="*/ 25 w 32"/>
                  <a:gd name="T13" fmla="*/ 18 h 40"/>
                  <a:gd name="T14" fmla="*/ 25 w 32"/>
                  <a:gd name="T15" fmla="*/ 22 h 40"/>
                  <a:gd name="T16" fmla="*/ 23 w 32"/>
                  <a:gd name="T17" fmla="*/ 32 h 40"/>
                  <a:gd name="T18" fmla="*/ 20 w 32"/>
                  <a:gd name="T19" fmla="*/ 40 h 40"/>
                  <a:gd name="T20" fmla="*/ 18 w 32"/>
                  <a:gd name="T21" fmla="*/ 39 h 40"/>
                  <a:gd name="T22" fmla="*/ 15 w 32"/>
                  <a:gd name="T23" fmla="*/ 36 h 40"/>
                  <a:gd name="T24" fmla="*/ 12 w 32"/>
                  <a:gd name="T25" fmla="*/ 38 h 40"/>
                  <a:gd name="T26" fmla="*/ 11 w 32"/>
                  <a:gd name="T27" fmla="*/ 37 h 40"/>
                  <a:gd name="T28" fmla="*/ 12 w 32"/>
                  <a:gd name="T29" fmla="*/ 28 h 40"/>
                  <a:gd name="T30" fmla="*/ 12 w 32"/>
                  <a:gd name="T31" fmla="*/ 28 h 40"/>
                  <a:gd name="T32" fmla="*/ 9 w 32"/>
                  <a:gd name="T33" fmla="*/ 28 h 40"/>
                  <a:gd name="T34" fmla="*/ 8 w 32"/>
                  <a:gd name="T35" fmla="*/ 26 h 40"/>
                  <a:gd name="T36" fmla="*/ 12 w 32"/>
                  <a:gd name="T37" fmla="*/ 18 h 40"/>
                  <a:gd name="T38" fmla="*/ 12 w 32"/>
                  <a:gd name="T39" fmla="*/ 17 h 40"/>
                  <a:gd name="T40" fmla="*/ 14 w 32"/>
                  <a:gd name="T41" fmla="*/ 13 h 40"/>
                  <a:gd name="T42" fmla="*/ 13 w 32"/>
                  <a:gd name="T43" fmla="*/ 13 h 40"/>
                  <a:gd name="T44" fmla="*/ 7 w 32"/>
                  <a:gd name="T45" fmla="*/ 25 h 40"/>
                  <a:gd name="T46" fmla="*/ 7 w 32"/>
                  <a:gd name="T47" fmla="*/ 34 h 40"/>
                  <a:gd name="T48" fmla="*/ 4 w 32"/>
                  <a:gd name="T49" fmla="*/ 34 h 40"/>
                  <a:gd name="T50" fmla="*/ 1 w 32"/>
                  <a:gd name="T51" fmla="*/ 30 h 40"/>
                  <a:gd name="T52" fmla="*/ 3 w 32"/>
                  <a:gd name="T53" fmla="*/ 19 h 40"/>
                  <a:gd name="T54" fmla="*/ 7 w 32"/>
                  <a:gd name="T55" fmla="*/ 13 h 40"/>
                  <a:gd name="T56" fmla="*/ 23 w 32"/>
                  <a:gd name="T57" fmla="*/ 5 h 40"/>
                  <a:gd name="T58" fmla="*/ 20 w 32"/>
                  <a:gd name="T59" fmla="*/ 6 h 40"/>
                  <a:gd name="T60" fmla="*/ 15 w 32"/>
                  <a:gd name="T61" fmla="*/ 11 h 40"/>
                  <a:gd name="T62" fmla="*/ 15 w 32"/>
                  <a:gd name="T63" fmla="*/ 11 h 40"/>
                  <a:gd name="T64" fmla="*/ 17 w 32"/>
                  <a:gd name="T65" fmla="*/ 18 h 40"/>
                  <a:gd name="T66" fmla="*/ 21 w 32"/>
                  <a:gd name="T67" fmla="*/ 21 h 40"/>
                  <a:gd name="T68" fmla="*/ 23 w 32"/>
                  <a:gd name="T69" fmla="*/ 10 h 40"/>
                  <a:gd name="T70" fmla="*/ 23 w 32"/>
                  <a:gd name="T71" fmla="*/ 5 h 40"/>
                  <a:gd name="T72" fmla="*/ 23 w 32"/>
                  <a:gd name="T73" fmla="*/ 5 h 40"/>
                  <a:gd name="T74" fmla="*/ 20 w 32"/>
                  <a:gd name="T75" fmla="*/ 22 h 40"/>
                  <a:gd name="T76" fmla="*/ 17 w 32"/>
                  <a:gd name="T77" fmla="*/ 26 h 40"/>
                  <a:gd name="T78" fmla="*/ 16 w 32"/>
                  <a:gd name="T79" fmla="*/ 35 h 40"/>
                  <a:gd name="T80" fmla="*/ 19 w 32"/>
                  <a:gd name="T81" fmla="*/ 35 h 40"/>
                  <a:gd name="T82" fmla="*/ 19 w 32"/>
                  <a:gd name="T83" fmla="*/ 32 h 40"/>
                  <a:gd name="T84" fmla="*/ 20 w 32"/>
                  <a:gd name="T85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" h="40">
                    <a:moveTo>
                      <a:pt x="7" y="13"/>
                    </a:moveTo>
                    <a:cubicBezTo>
                      <a:pt x="7" y="15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6"/>
                      <a:pt x="10" y="13"/>
                      <a:pt x="11" y="12"/>
                    </a:cubicBezTo>
                    <a:cubicBezTo>
                      <a:pt x="13" y="9"/>
                      <a:pt x="17" y="5"/>
                      <a:pt x="20" y="3"/>
                    </a:cubicBezTo>
                    <a:cubicBezTo>
                      <a:pt x="22" y="2"/>
                      <a:pt x="28" y="0"/>
                      <a:pt x="30" y="3"/>
                    </a:cubicBezTo>
                    <a:cubicBezTo>
                      <a:pt x="32" y="6"/>
                      <a:pt x="26" y="10"/>
                      <a:pt x="25" y="18"/>
                    </a:cubicBezTo>
                    <a:cubicBezTo>
                      <a:pt x="25" y="20"/>
                      <a:pt x="25" y="21"/>
                      <a:pt x="25" y="22"/>
                    </a:cubicBezTo>
                    <a:cubicBezTo>
                      <a:pt x="24" y="25"/>
                      <a:pt x="24" y="29"/>
                      <a:pt x="23" y="32"/>
                    </a:cubicBezTo>
                    <a:cubicBezTo>
                      <a:pt x="22" y="35"/>
                      <a:pt x="23" y="40"/>
                      <a:pt x="20" y="40"/>
                    </a:cubicBezTo>
                    <a:cubicBezTo>
                      <a:pt x="19" y="40"/>
                      <a:pt x="18" y="40"/>
                      <a:pt x="18" y="39"/>
                    </a:cubicBezTo>
                    <a:cubicBezTo>
                      <a:pt x="17" y="38"/>
                      <a:pt x="17" y="37"/>
                      <a:pt x="15" y="36"/>
                    </a:cubicBezTo>
                    <a:cubicBezTo>
                      <a:pt x="15" y="38"/>
                      <a:pt x="14" y="38"/>
                      <a:pt x="12" y="38"/>
                    </a:cubicBezTo>
                    <a:cubicBezTo>
                      <a:pt x="12" y="38"/>
                      <a:pt x="11" y="38"/>
                      <a:pt x="11" y="37"/>
                    </a:cubicBezTo>
                    <a:cubicBezTo>
                      <a:pt x="13" y="35"/>
                      <a:pt x="12" y="31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9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6"/>
                    </a:cubicBezTo>
                    <a:cubicBezTo>
                      <a:pt x="9" y="25"/>
                      <a:pt x="12" y="19"/>
                      <a:pt x="12" y="18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3" y="16"/>
                      <a:pt x="14" y="15"/>
                      <a:pt x="14" y="13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8" y="20"/>
                      <a:pt x="7" y="25"/>
                    </a:cubicBezTo>
                    <a:cubicBezTo>
                      <a:pt x="6" y="28"/>
                      <a:pt x="9" y="31"/>
                      <a:pt x="7" y="34"/>
                    </a:cubicBezTo>
                    <a:cubicBezTo>
                      <a:pt x="6" y="34"/>
                      <a:pt x="5" y="34"/>
                      <a:pt x="4" y="34"/>
                    </a:cubicBezTo>
                    <a:cubicBezTo>
                      <a:pt x="3" y="33"/>
                      <a:pt x="2" y="32"/>
                      <a:pt x="1" y="30"/>
                    </a:cubicBezTo>
                    <a:cubicBezTo>
                      <a:pt x="0" y="27"/>
                      <a:pt x="3" y="22"/>
                      <a:pt x="3" y="19"/>
                    </a:cubicBezTo>
                    <a:cubicBezTo>
                      <a:pt x="4" y="17"/>
                      <a:pt x="4" y="14"/>
                      <a:pt x="7" y="13"/>
                    </a:cubicBezTo>
                    <a:close/>
                    <a:moveTo>
                      <a:pt x="23" y="5"/>
                    </a:moveTo>
                    <a:cubicBezTo>
                      <a:pt x="22" y="5"/>
                      <a:pt x="21" y="6"/>
                      <a:pt x="20" y="6"/>
                    </a:cubicBezTo>
                    <a:cubicBezTo>
                      <a:pt x="19" y="7"/>
                      <a:pt x="17" y="9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7" y="12"/>
                      <a:pt x="17" y="16"/>
                      <a:pt x="17" y="18"/>
                    </a:cubicBezTo>
                    <a:cubicBezTo>
                      <a:pt x="20" y="18"/>
                      <a:pt x="20" y="19"/>
                      <a:pt x="21" y="21"/>
                    </a:cubicBezTo>
                    <a:cubicBezTo>
                      <a:pt x="21" y="17"/>
                      <a:pt x="23" y="14"/>
                      <a:pt x="23" y="10"/>
                    </a:cubicBezTo>
                    <a:cubicBezTo>
                      <a:pt x="24" y="9"/>
                      <a:pt x="24" y="6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lose/>
                    <a:moveTo>
                      <a:pt x="20" y="22"/>
                    </a:moveTo>
                    <a:cubicBezTo>
                      <a:pt x="19" y="24"/>
                      <a:pt x="18" y="25"/>
                      <a:pt x="17" y="26"/>
                    </a:cubicBezTo>
                    <a:cubicBezTo>
                      <a:pt x="16" y="29"/>
                      <a:pt x="16" y="32"/>
                      <a:pt x="16" y="35"/>
                    </a:cubicBezTo>
                    <a:cubicBezTo>
                      <a:pt x="17" y="35"/>
                      <a:pt x="18" y="36"/>
                      <a:pt x="19" y="35"/>
                    </a:cubicBezTo>
                    <a:cubicBezTo>
                      <a:pt x="19" y="35"/>
                      <a:pt x="19" y="34"/>
                      <a:pt x="19" y="32"/>
                    </a:cubicBezTo>
                    <a:cubicBezTo>
                      <a:pt x="20" y="31"/>
                      <a:pt x="21" y="23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:a16="http://schemas.microsoft.com/office/drawing/2014/main" id="{F84A6977-5B68-4F02-B883-D60EF5B64888}"/>
                  </a:ext>
                </a:extLst>
              </p:cNvPr>
              <p:cNvSpPr/>
              <p:nvPr/>
            </p:nvSpPr>
            <p:spPr bwMode="auto">
              <a:xfrm>
                <a:off x="7505700" y="3190875"/>
                <a:ext cx="41275" cy="71438"/>
              </a:xfrm>
              <a:custGeom>
                <a:avLst/>
                <a:gdLst>
                  <a:gd name="T0" fmla="*/ 0 w 8"/>
                  <a:gd name="T1" fmla="*/ 0 h 13"/>
                  <a:gd name="T2" fmla="*/ 1 w 8"/>
                  <a:gd name="T3" fmla="*/ 0 h 13"/>
                  <a:gd name="T4" fmla="*/ 7 w 8"/>
                  <a:gd name="T5" fmla="*/ 6 h 13"/>
                  <a:gd name="T6" fmla="*/ 7 w 8"/>
                  <a:gd name="T7" fmla="*/ 11 h 13"/>
                  <a:gd name="T8" fmla="*/ 5 w 8"/>
                  <a:gd name="T9" fmla="*/ 12 h 13"/>
                  <a:gd name="T10" fmla="*/ 3 w 8"/>
                  <a:gd name="T11" fmla="*/ 12 h 13"/>
                  <a:gd name="T12" fmla="*/ 0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2"/>
                      <a:pt x="6" y="4"/>
                      <a:pt x="7" y="6"/>
                    </a:cubicBezTo>
                    <a:cubicBezTo>
                      <a:pt x="7" y="8"/>
                      <a:pt x="8" y="10"/>
                      <a:pt x="7" y="11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5" y="13"/>
                      <a:pt x="4" y="13"/>
                      <a:pt x="3" y="12"/>
                    </a:cubicBezTo>
                    <a:cubicBezTo>
                      <a:pt x="2" y="9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5" name="任意多边形: 形状 744">
                <a:extLst>
                  <a:ext uri="{FF2B5EF4-FFF2-40B4-BE49-F238E27FC236}">
                    <a16:creationId xmlns:a16="http://schemas.microsoft.com/office/drawing/2014/main" id="{6A0A7827-76AF-4741-92FA-F21B7DE071F8}"/>
                  </a:ext>
                </a:extLst>
              </p:cNvPr>
              <p:cNvSpPr/>
              <p:nvPr/>
            </p:nvSpPr>
            <p:spPr bwMode="auto">
              <a:xfrm>
                <a:off x="7569200" y="3325813"/>
                <a:ext cx="85725" cy="38100"/>
              </a:xfrm>
              <a:custGeom>
                <a:avLst/>
                <a:gdLst>
                  <a:gd name="T0" fmla="*/ 0 w 16"/>
                  <a:gd name="T1" fmla="*/ 3 h 7"/>
                  <a:gd name="T2" fmla="*/ 9 w 16"/>
                  <a:gd name="T3" fmla="*/ 2 h 7"/>
                  <a:gd name="T4" fmla="*/ 12 w 16"/>
                  <a:gd name="T5" fmla="*/ 0 h 7"/>
                  <a:gd name="T6" fmla="*/ 16 w 16"/>
                  <a:gd name="T7" fmla="*/ 0 h 7"/>
                  <a:gd name="T8" fmla="*/ 16 w 16"/>
                  <a:gd name="T9" fmla="*/ 2 h 7"/>
                  <a:gd name="T10" fmla="*/ 15 w 16"/>
                  <a:gd name="T11" fmla="*/ 4 h 7"/>
                  <a:gd name="T12" fmla="*/ 11 w 16"/>
                  <a:gd name="T13" fmla="*/ 7 h 7"/>
                  <a:gd name="T14" fmla="*/ 7 w 16"/>
                  <a:gd name="T15" fmla="*/ 7 h 7"/>
                  <a:gd name="T16" fmla="*/ 7 w 16"/>
                  <a:gd name="T17" fmla="*/ 6 h 7"/>
                  <a:gd name="T18" fmla="*/ 9 w 16"/>
                  <a:gd name="T19" fmla="*/ 5 h 7"/>
                  <a:gd name="T20" fmla="*/ 9 w 16"/>
                  <a:gd name="T21" fmla="*/ 5 h 7"/>
                  <a:gd name="T22" fmla="*/ 8 w 16"/>
                  <a:gd name="T23" fmla="*/ 5 h 7"/>
                  <a:gd name="T24" fmla="*/ 0 w 16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3" y="3"/>
                      <a:pt x="6" y="3"/>
                      <a:pt x="9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4" y="0"/>
                      <a:pt x="16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5" y="2"/>
                      <a:pt x="15" y="3"/>
                      <a:pt x="15" y="4"/>
                    </a:cubicBezTo>
                    <a:cubicBezTo>
                      <a:pt x="14" y="5"/>
                      <a:pt x="12" y="6"/>
                      <a:pt x="11" y="7"/>
                    </a:cubicBezTo>
                    <a:cubicBezTo>
                      <a:pt x="10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8" y="6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6" y="7"/>
                      <a:pt x="0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6" name="任意多边形: 形状 745">
                <a:extLst>
                  <a:ext uri="{FF2B5EF4-FFF2-40B4-BE49-F238E27FC236}">
                    <a16:creationId xmlns:a16="http://schemas.microsoft.com/office/drawing/2014/main" id="{10856B29-F206-48DE-8623-47525AB82788}"/>
                  </a:ext>
                </a:extLst>
              </p:cNvPr>
              <p:cNvSpPr/>
              <p:nvPr/>
            </p:nvSpPr>
            <p:spPr bwMode="auto">
              <a:xfrm>
                <a:off x="7510463" y="3352800"/>
                <a:ext cx="207963" cy="184150"/>
              </a:xfrm>
              <a:custGeom>
                <a:avLst/>
                <a:gdLst>
                  <a:gd name="T0" fmla="*/ 25 w 39"/>
                  <a:gd name="T1" fmla="*/ 7 h 34"/>
                  <a:gd name="T2" fmla="*/ 25 w 39"/>
                  <a:gd name="T3" fmla="*/ 7 h 34"/>
                  <a:gd name="T4" fmla="*/ 27 w 39"/>
                  <a:gd name="T5" fmla="*/ 6 h 34"/>
                  <a:gd name="T6" fmla="*/ 27 w 39"/>
                  <a:gd name="T7" fmla="*/ 5 h 34"/>
                  <a:gd name="T8" fmla="*/ 24 w 39"/>
                  <a:gd name="T9" fmla="*/ 6 h 34"/>
                  <a:gd name="T10" fmla="*/ 24 w 39"/>
                  <a:gd name="T11" fmla="*/ 7 h 34"/>
                  <a:gd name="T12" fmla="*/ 25 w 39"/>
                  <a:gd name="T13" fmla="*/ 13 h 34"/>
                  <a:gd name="T14" fmla="*/ 26 w 39"/>
                  <a:gd name="T15" fmla="*/ 25 h 34"/>
                  <a:gd name="T16" fmla="*/ 25 w 39"/>
                  <a:gd name="T17" fmla="*/ 32 h 34"/>
                  <a:gd name="T18" fmla="*/ 24 w 39"/>
                  <a:gd name="T19" fmla="*/ 33 h 34"/>
                  <a:gd name="T20" fmla="*/ 21 w 39"/>
                  <a:gd name="T21" fmla="*/ 33 h 34"/>
                  <a:gd name="T22" fmla="*/ 17 w 39"/>
                  <a:gd name="T23" fmla="*/ 31 h 34"/>
                  <a:gd name="T24" fmla="*/ 5 w 39"/>
                  <a:gd name="T25" fmla="*/ 24 h 34"/>
                  <a:gd name="T26" fmla="*/ 0 w 39"/>
                  <a:gd name="T27" fmla="*/ 21 h 34"/>
                  <a:gd name="T28" fmla="*/ 8 w 39"/>
                  <a:gd name="T29" fmla="*/ 23 h 34"/>
                  <a:gd name="T30" fmla="*/ 15 w 39"/>
                  <a:gd name="T31" fmla="*/ 24 h 34"/>
                  <a:gd name="T32" fmla="*/ 19 w 39"/>
                  <a:gd name="T33" fmla="*/ 25 h 34"/>
                  <a:gd name="T34" fmla="*/ 20 w 39"/>
                  <a:gd name="T35" fmla="*/ 18 h 34"/>
                  <a:gd name="T36" fmla="*/ 21 w 39"/>
                  <a:gd name="T37" fmla="*/ 7 h 34"/>
                  <a:gd name="T38" fmla="*/ 21 w 39"/>
                  <a:gd name="T39" fmla="*/ 7 h 34"/>
                  <a:gd name="T40" fmla="*/ 17 w 39"/>
                  <a:gd name="T41" fmla="*/ 9 h 34"/>
                  <a:gd name="T42" fmla="*/ 5 w 39"/>
                  <a:gd name="T43" fmla="*/ 13 h 34"/>
                  <a:gd name="T44" fmla="*/ 3 w 39"/>
                  <a:gd name="T45" fmla="*/ 9 h 34"/>
                  <a:gd name="T46" fmla="*/ 7 w 39"/>
                  <a:gd name="T47" fmla="*/ 10 h 34"/>
                  <a:gd name="T48" fmla="*/ 11 w 39"/>
                  <a:gd name="T49" fmla="*/ 8 h 34"/>
                  <a:gd name="T50" fmla="*/ 19 w 39"/>
                  <a:gd name="T51" fmla="*/ 4 h 34"/>
                  <a:gd name="T52" fmla="*/ 29 w 39"/>
                  <a:gd name="T53" fmla="*/ 2 h 34"/>
                  <a:gd name="T54" fmla="*/ 33 w 39"/>
                  <a:gd name="T55" fmla="*/ 0 h 34"/>
                  <a:gd name="T56" fmla="*/ 37 w 39"/>
                  <a:gd name="T57" fmla="*/ 1 h 34"/>
                  <a:gd name="T58" fmla="*/ 39 w 39"/>
                  <a:gd name="T59" fmla="*/ 3 h 34"/>
                  <a:gd name="T60" fmla="*/ 39 w 39"/>
                  <a:gd name="T61" fmla="*/ 5 h 34"/>
                  <a:gd name="T62" fmla="*/ 25 w 39"/>
                  <a:gd name="T6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" h="34"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6" y="6"/>
                      <a:pt x="27" y="6"/>
                      <a:pt x="27" y="6"/>
                    </a:cubicBezTo>
                    <a:cubicBezTo>
                      <a:pt x="27" y="6"/>
                      <a:pt x="27" y="5"/>
                      <a:pt x="27" y="5"/>
                    </a:cubicBezTo>
                    <a:cubicBezTo>
                      <a:pt x="26" y="5"/>
                      <a:pt x="25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6" y="8"/>
                      <a:pt x="25" y="10"/>
                      <a:pt x="25" y="13"/>
                    </a:cubicBezTo>
                    <a:cubicBezTo>
                      <a:pt x="26" y="17"/>
                      <a:pt x="26" y="21"/>
                      <a:pt x="26" y="25"/>
                    </a:cubicBezTo>
                    <a:cubicBezTo>
                      <a:pt x="26" y="26"/>
                      <a:pt x="26" y="31"/>
                      <a:pt x="25" y="32"/>
                    </a:cubicBezTo>
                    <a:cubicBezTo>
                      <a:pt x="25" y="32"/>
                      <a:pt x="25" y="33"/>
                      <a:pt x="24" y="33"/>
                    </a:cubicBezTo>
                    <a:cubicBezTo>
                      <a:pt x="23" y="34"/>
                      <a:pt x="22" y="33"/>
                      <a:pt x="21" y="33"/>
                    </a:cubicBezTo>
                    <a:cubicBezTo>
                      <a:pt x="20" y="32"/>
                      <a:pt x="18" y="32"/>
                      <a:pt x="17" y="31"/>
                    </a:cubicBezTo>
                    <a:cubicBezTo>
                      <a:pt x="13" y="29"/>
                      <a:pt x="8" y="26"/>
                      <a:pt x="5" y="24"/>
                    </a:cubicBezTo>
                    <a:cubicBezTo>
                      <a:pt x="3" y="23"/>
                      <a:pt x="0" y="23"/>
                      <a:pt x="0" y="21"/>
                    </a:cubicBezTo>
                    <a:cubicBezTo>
                      <a:pt x="3" y="21"/>
                      <a:pt x="5" y="23"/>
                      <a:pt x="8" y="23"/>
                    </a:cubicBezTo>
                    <a:cubicBezTo>
                      <a:pt x="10" y="24"/>
                      <a:pt x="12" y="24"/>
                      <a:pt x="15" y="24"/>
                    </a:cubicBezTo>
                    <a:cubicBezTo>
                      <a:pt x="16" y="24"/>
                      <a:pt x="19" y="25"/>
                      <a:pt x="19" y="25"/>
                    </a:cubicBezTo>
                    <a:cubicBezTo>
                      <a:pt x="21" y="23"/>
                      <a:pt x="20" y="21"/>
                      <a:pt x="20" y="18"/>
                    </a:cubicBezTo>
                    <a:cubicBezTo>
                      <a:pt x="21" y="16"/>
                      <a:pt x="22" y="9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8"/>
                      <a:pt x="18" y="9"/>
                      <a:pt x="17" y="9"/>
                    </a:cubicBezTo>
                    <a:cubicBezTo>
                      <a:pt x="14" y="11"/>
                      <a:pt x="10" y="14"/>
                      <a:pt x="5" y="13"/>
                    </a:cubicBezTo>
                    <a:cubicBezTo>
                      <a:pt x="4" y="12"/>
                      <a:pt x="3" y="11"/>
                      <a:pt x="3" y="9"/>
                    </a:cubicBezTo>
                    <a:cubicBezTo>
                      <a:pt x="4" y="9"/>
                      <a:pt x="5" y="10"/>
                      <a:pt x="7" y="10"/>
                    </a:cubicBezTo>
                    <a:cubicBezTo>
                      <a:pt x="8" y="9"/>
                      <a:pt x="10" y="8"/>
                      <a:pt x="11" y="8"/>
                    </a:cubicBezTo>
                    <a:cubicBezTo>
                      <a:pt x="14" y="6"/>
                      <a:pt x="17" y="5"/>
                      <a:pt x="19" y="4"/>
                    </a:cubicBezTo>
                    <a:cubicBezTo>
                      <a:pt x="22" y="3"/>
                      <a:pt x="25" y="3"/>
                      <a:pt x="29" y="2"/>
                    </a:cubicBezTo>
                    <a:cubicBezTo>
                      <a:pt x="30" y="1"/>
                      <a:pt x="31" y="0"/>
                      <a:pt x="33" y="0"/>
                    </a:cubicBezTo>
                    <a:cubicBezTo>
                      <a:pt x="34" y="0"/>
                      <a:pt x="36" y="1"/>
                      <a:pt x="37" y="1"/>
                    </a:cubicBezTo>
                    <a:cubicBezTo>
                      <a:pt x="38" y="2"/>
                      <a:pt x="38" y="2"/>
                      <a:pt x="39" y="3"/>
                    </a:cubicBezTo>
                    <a:cubicBezTo>
                      <a:pt x="39" y="4"/>
                      <a:pt x="39" y="4"/>
                      <a:pt x="39" y="5"/>
                    </a:cubicBezTo>
                    <a:cubicBezTo>
                      <a:pt x="36" y="7"/>
                      <a:pt x="30" y="8"/>
                      <a:pt x="2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:a16="http://schemas.microsoft.com/office/drawing/2014/main" id="{3A6E508E-6292-4E25-9070-E40F5215C448}"/>
                  </a:ext>
                </a:extLst>
              </p:cNvPr>
              <p:cNvSpPr/>
              <p:nvPr/>
            </p:nvSpPr>
            <p:spPr bwMode="auto">
              <a:xfrm>
                <a:off x="7472363" y="3055938"/>
                <a:ext cx="315913" cy="334963"/>
              </a:xfrm>
              <a:custGeom>
                <a:avLst/>
                <a:gdLst>
                  <a:gd name="T0" fmla="*/ 41 w 59"/>
                  <a:gd name="T1" fmla="*/ 7 h 62"/>
                  <a:gd name="T2" fmla="*/ 31 w 59"/>
                  <a:gd name="T3" fmla="*/ 15 h 62"/>
                  <a:gd name="T4" fmla="*/ 29 w 59"/>
                  <a:gd name="T5" fmla="*/ 18 h 62"/>
                  <a:gd name="T6" fmla="*/ 48 w 59"/>
                  <a:gd name="T7" fmla="*/ 10 h 62"/>
                  <a:gd name="T8" fmla="*/ 57 w 59"/>
                  <a:gd name="T9" fmla="*/ 10 h 62"/>
                  <a:gd name="T10" fmla="*/ 43 w 59"/>
                  <a:gd name="T11" fmla="*/ 30 h 62"/>
                  <a:gd name="T12" fmla="*/ 39 w 59"/>
                  <a:gd name="T13" fmla="*/ 37 h 62"/>
                  <a:gd name="T14" fmla="*/ 51 w 59"/>
                  <a:gd name="T15" fmla="*/ 34 h 62"/>
                  <a:gd name="T16" fmla="*/ 52 w 59"/>
                  <a:gd name="T17" fmla="*/ 41 h 62"/>
                  <a:gd name="T18" fmla="*/ 38 w 59"/>
                  <a:gd name="T19" fmla="*/ 46 h 62"/>
                  <a:gd name="T20" fmla="*/ 26 w 59"/>
                  <a:gd name="T21" fmla="*/ 48 h 62"/>
                  <a:gd name="T22" fmla="*/ 45 w 59"/>
                  <a:gd name="T23" fmla="*/ 40 h 62"/>
                  <a:gd name="T24" fmla="*/ 50 w 59"/>
                  <a:gd name="T25" fmla="*/ 36 h 62"/>
                  <a:gd name="T26" fmla="*/ 39 w 59"/>
                  <a:gd name="T27" fmla="*/ 39 h 62"/>
                  <a:gd name="T28" fmla="*/ 33 w 59"/>
                  <a:gd name="T29" fmla="*/ 42 h 62"/>
                  <a:gd name="T30" fmla="*/ 26 w 59"/>
                  <a:gd name="T31" fmla="*/ 43 h 62"/>
                  <a:gd name="T32" fmla="*/ 2 w 59"/>
                  <a:gd name="T33" fmla="*/ 62 h 62"/>
                  <a:gd name="T34" fmla="*/ 1 w 59"/>
                  <a:gd name="T35" fmla="*/ 56 h 62"/>
                  <a:gd name="T36" fmla="*/ 9 w 59"/>
                  <a:gd name="T37" fmla="*/ 45 h 62"/>
                  <a:gd name="T38" fmla="*/ 3 w 59"/>
                  <a:gd name="T39" fmla="*/ 57 h 62"/>
                  <a:gd name="T40" fmla="*/ 7 w 59"/>
                  <a:gd name="T41" fmla="*/ 54 h 62"/>
                  <a:gd name="T42" fmla="*/ 20 w 59"/>
                  <a:gd name="T43" fmla="*/ 44 h 62"/>
                  <a:gd name="T44" fmla="*/ 28 w 59"/>
                  <a:gd name="T45" fmla="*/ 40 h 62"/>
                  <a:gd name="T46" fmla="*/ 23 w 59"/>
                  <a:gd name="T47" fmla="*/ 34 h 62"/>
                  <a:gd name="T48" fmla="*/ 15 w 59"/>
                  <a:gd name="T49" fmla="*/ 40 h 62"/>
                  <a:gd name="T50" fmla="*/ 20 w 59"/>
                  <a:gd name="T51" fmla="*/ 31 h 62"/>
                  <a:gd name="T52" fmla="*/ 15 w 59"/>
                  <a:gd name="T53" fmla="*/ 30 h 62"/>
                  <a:gd name="T54" fmla="*/ 13 w 59"/>
                  <a:gd name="T55" fmla="*/ 18 h 62"/>
                  <a:gd name="T56" fmla="*/ 12 w 59"/>
                  <a:gd name="T57" fmla="*/ 14 h 62"/>
                  <a:gd name="T58" fmla="*/ 18 w 59"/>
                  <a:gd name="T59" fmla="*/ 22 h 62"/>
                  <a:gd name="T60" fmla="*/ 21 w 59"/>
                  <a:gd name="T61" fmla="*/ 29 h 62"/>
                  <a:gd name="T62" fmla="*/ 23 w 59"/>
                  <a:gd name="T63" fmla="*/ 16 h 62"/>
                  <a:gd name="T64" fmla="*/ 35 w 59"/>
                  <a:gd name="T65" fmla="*/ 3 h 62"/>
                  <a:gd name="T66" fmla="*/ 52 w 59"/>
                  <a:gd name="T67" fmla="*/ 11 h 62"/>
                  <a:gd name="T68" fmla="*/ 35 w 59"/>
                  <a:gd name="T69" fmla="*/ 17 h 62"/>
                  <a:gd name="T70" fmla="*/ 40 w 59"/>
                  <a:gd name="T71" fmla="*/ 28 h 62"/>
                  <a:gd name="T72" fmla="*/ 40 w 59"/>
                  <a:gd name="T73" fmla="*/ 28 h 62"/>
                  <a:gd name="T74" fmla="*/ 49 w 59"/>
                  <a:gd name="T75" fmla="*/ 17 h 62"/>
                  <a:gd name="T76" fmla="*/ 39 w 59"/>
                  <a:gd name="T77" fmla="*/ 29 h 62"/>
                  <a:gd name="T78" fmla="*/ 30 w 59"/>
                  <a:gd name="T79" fmla="*/ 32 h 62"/>
                  <a:gd name="T80" fmla="*/ 32 w 59"/>
                  <a:gd name="T81" fmla="*/ 38 h 62"/>
                  <a:gd name="T82" fmla="*/ 39 w 59"/>
                  <a:gd name="T83" fmla="*/ 29 h 62"/>
                  <a:gd name="T84" fmla="*/ 29 w 59"/>
                  <a:gd name="T85" fmla="*/ 28 h 62"/>
                  <a:gd name="T86" fmla="*/ 30 w 59"/>
                  <a:gd name="T87" fmla="*/ 30 h 62"/>
                  <a:gd name="T88" fmla="*/ 35 w 59"/>
                  <a:gd name="T89" fmla="*/ 20 h 62"/>
                  <a:gd name="T90" fmla="*/ 31 w 59"/>
                  <a:gd name="T91" fmla="*/ 19 h 62"/>
                  <a:gd name="T92" fmla="*/ 31 w 59"/>
                  <a:gd name="T93" fmla="*/ 24 h 62"/>
                  <a:gd name="T94" fmla="*/ 28 w 59"/>
                  <a:gd name="T95" fmla="*/ 31 h 62"/>
                  <a:gd name="T96" fmla="*/ 28 w 59"/>
                  <a:gd name="T9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62">
                    <a:moveTo>
                      <a:pt x="33" y="0"/>
                    </a:moveTo>
                    <a:cubicBezTo>
                      <a:pt x="37" y="0"/>
                      <a:pt x="41" y="3"/>
                      <a:pt x="41" y="7"/>
                    </a:cubicBezTo>
                    <a:cubicBezTo>
                      <a:pt x="40" y="8"/>
                      <a:pt x="39" y="9"/>
                      <a:pt x="38" y="10"/>
                    </a:cubicBezTo>
                    <a:cubicBezTo>
                      <a:pt x="36" y="12"/>
                      <a:pt x="34" y="13"/>
                      <a:pt x="31" y="15"/>
                    </a:cubicBezTo>
                    <a:cubicBezTo>
                      <a:pt x="30" y="15"/>
                      <a:pt x="28" y="16"/>
                      <a:pt x="28" y="17"/>
                    </a:cubicBezTo>
                    <a:cubicBezTo>
                      <a:pt x="28" y="17"/>
                      <a:pt x="29" y="18"/>
                      <a:pt x="29" y="18"/>
                    </a:cubicBezTo>
                    <a:cubicBezTo>
                      <a:pt x="31" y="17"/>
                      <a:pt x="32" y="16"/>
                      <a:pt x="34" y="15"/>
                    </a:cubicBezTo>
                    <a:cubicBezTo>
                      <a:pt x="39" y="13"/>
                      <a:pt x="43" y="11"/>
                      <a:pt x="48" y="10"/>
                    </a:cubicBezTo>
                    <a:cubicBezTo>
                      <a:pt x="51" y="9"/>
                      <a:pt x="54" y="8"/>
                      <a:pt x="57" y="9"/>
                    </a:cubicBezTo>
                    <a:cubicBezTo>
                      <a:pt x="57" y="9"/>
                      <a:pt x="57" y="10"/>
                      <a:pt x="57" y="10"/>
                    </a:cubicBezTo>
                    <a:cubicBezTo>
                      <a:pt x="57" y="14"/>
                      <a:pt x="53" y="16"/>
                      <a:pt x="51" y="19"/>
                    </a:cubicBezTo>
                    <a:cubicBezTo>
                      <a:pt x="48" y="22"/>
                      <a:pt x="46" y="26"/>
                      <a:pt x="43" y="30"/>
                    </a:cubicBezTo>
                    <a:cubicBezTo>
                      <a:pt x="43" y="31"/>
                      <a:pt x="43" y="31"/>
                      <a:pt x="42" y="32"/>
                    </a:cubicBezTo>
                    <a:cubicBezTo>
                      <a:pt x="41" y="33"/>
                      <a:pt x="40" y="35"/>
                      <a:pt x="39" y="3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2" y="35"/>
                      <a:pt x="49" y="34"/>
                      <a:pt x="51" y="34"/>
                    </a:cubicBezTo>
                    <a:cubicBezTo>
                      <a:pt x="53" y="33"/>
                      <a:pt x="56" y="34"/>
                      <a:pt x="56" y="35"/>
                    </a:cubicBezTo>
                    <a:cubicBezTo>
                      <a:pt x="59" y="37"/>
                      <a:pt x="54" y="40"/>
                      <a:pt x="52" y="41"/>
                    </a:cubicBezTo>
                    <a:cubicBezTo>
                      <a:pt x="50" y="43"/>
                      <a:pt x="46" y="44"/>
                      <a:pt x="43" y="45"/>
                    </a:cubicBezTo>
                    <a:cubicBezTo>
                      <a:pt x="41" y="45"/>
                      <a:pt x="39" y="45"/>
                      <a:pt x="38" y="46"/>
                    </a:cubicBezTo>
                    <a:cubicBezTo>
                      <a:pt x="34" y="47"/>
                      <a:pt x="31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7" y="47"/>
                      <a:pt x="29" y="47"/>
                      <a:pt x="30" y="46"/>
                    </a:cubicBezTo>
                    <a:cubicBezTo>
                      <a:pt x="34" y="44"/>
                      <a:pt x="40" y="42"/>
                      <a:pt x="45" y="40"/>
                    </a:cubicBezTo>
                    <a:cubicBezTo>
                      <a:pt x="47" y="39"/>
                      <a:pt x="50" y="38"/>
                      <a:pt x="51" y="36"/>
                    </a:cubicBezTo>
                    <a:cubicBezTo>
                      <a:pt x="51" y="36"/>
                      <a:pt x="50" y="36"/>
                      <a:pt x="50" y="36"/>
                    </a:cubicBezTo>
                    <a:cubicBezTo>
                      <a:pt x="49" y="37"/>
                      <a:pt x="48" y="37"/>
                      <a:pt x="47" y="37"/>
                    </a:cubicBezTo>
                    <a:cubicBezTo>
                      <a:pt x="45" y="38"/>
                      <a:pt x="42" y="38"/>
                      <a:pt x="39" y="39"/>
                    </a:cubicBezTo>
                    <a:cubicBezTo>
                      <a:pt x="38" y="39"/>
                      <a:pt x="37" y="40"/>
                      <a:pt x="36" y="40"/>
                    </a:cubicBezTo>
                    <a:cubicBezTo>
                      <a:pt x="35" y="41"/>
                      <a:pt x="34" y="42"/>
                      <a:pt x="33" y="42"/>
                    </a:cubicBezTo>
                    <a:cubicBezTo>
                      <a:pt x="31" y="43"/>
                      <a:pt x="30" y="42"/>
                      <a:pt x="29" y="42"/>
                    </a:cubicBezTo>
                    <a:cubicBezTo>
                      <a:pt x="28" y="42"/>
                      <a:pt x="27" y="43"/>
                      <a:pt x="26" y="43"/>
                    </a:cubicBezTo>
                    <a:cubicBezTo>
                      <a:pt x="22" y="45"/>
                      <a:pt x="18" y="46"/>
                      <a:pt x="15" y="48"/>
                    </a:cubicBezTo>
                    <a:cubicBezTo>
                      <a:pt x="11" y="51"/>
                      <a:pt x="8" y="60"/>
                      <a:pt x="2" y="62"/>
                    </a:cubicBezTo>
                    <a:cubicBezTo>
                      <a:pt x="1" y="62"/>
                      <a:pt x="0" y="62"/>
                      <a:pt x="0" y="61"/>
                    </a:cubicBezTo>
                    <a:cubicBezTo>
                      <a:pt x="0" y="60"/>
                      <a:pt x="0" y="57"/>
                      <a:pt x="1" y="56"/>
                    </a:cubicBezTo>
                    <a:cubicBezTo>
                      <a:pt x="3" y="53"/>
                      <a:pt x="5" y="50"/>
                      <a:pt x="7" y="47"/>
                    </a:cubicBezTo>
                    <a:cubicBezTo>
                      <a:pt x="8" y="46"/>
                      <a:pt x="8" y="45"/>
                      <a:pt x="9" y="45"/>
                    </a:cubicBezTo>
                    <a:cubicBezTo>
                      <a:pt x="9" y="46"/>
                      <a:pt x="8" y="47"/>
                      <a:pt x="8" y="48"/>
                    </a:cubicBezTo>
                    <a:cubicBezTo>
                      <a:pt x="6" y="51"/>
                      <a:pt x="4" y="54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6"/>
                      <a:pt x="6" y="55"/>
                      <a:pt x="7" y="54"/>
                    </a:cubicBezTo>
                    <a:cubicBezTo>
                      <a:pt x="9" y="52"/>
                      <a:pt x="10" y="50"/>
                      <a:pt x="12" y="49"/>
                    </a:cubicBezTo>
                    <a:cubicBezTo>
                      <a:pt x="15" y="47"/>
                      <a:pt x="17" y="45"/>
                      <a:pt x="20" y="44"/>
                    </a:cubicBezTo>
                    <a:cubicBezTo>
                      <a:pt x="22" y="43"/>
                      <a:pt x="24" y="42"/>
                      <a:pt x="26" y="41"/>
                    </a:cubicBezTo>
                    <a:cubicBezTo>
                      <a:pt x="27" y="40"/>
                      <a:pt x="28" y="40"/>
                      <a:pt x="28" y="40"/>
                    </a:cubicBezTo>
                    <a:cubicBezTo>
                      <a:pt x="28" y="39"/>
                      <a:pt x="28" y="38"/>
                      <a:pt x="28" y="37"/>
                    </a:cubicBezTo>
                    <a:cubicBezTo>
                      <a:pt x="26" y="36"/>
                      <a:pt x="25" y="35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6"/>
                      <a:pt x="19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7" y="38"/>
                      <a:pt x="20" y="34"/>
                      <a:pt x="20" y="31"/>
                    </a:cubicBezTo>
                    <a:cubicBezTo>
                      <a:pt x="20" y="31"/>
                      <a:pt x="19" y="31"/>
                      <a:pt x="19" y="30"/>
                    </a:cubicBezTo>
                    <a:cubicBezTo>
                      <a:pt x="18" y="31"/>
                      <a:pt x="15" y="32"/>
                      <a:pt x="15" y="30"/>
                    </a:cubicBezTo>
                    <a:cubicBezTo>
                      <a:pt x="16" y="29"/>
                      <a:pt x="15" y="27"/>
                      <a:pt x="15" y="26"/>
                    </a:cubicBezTo>
                    <a:cubicBezTo>
                      <a:pt x="14" y="23"/>
                      <a:pt x="14" y="21"/>
                      <a:pt x="13" y="18"/>
                    </a:cubicBezTo>
                    <a:cubicBezTo>
                      <a:pt x="12" y="17"/>
                      <a:pt x="12" y="16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4" y="15"/>
                      <a:pt x="14" y="16"/>
                    </a:cubicBezTo>
                    <a:cubicBezTo>
                      <a:pt x="16" y="18"/>
                      <a:pt x="17" y="20"/>
                      <a:pt x="18" y="22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1" y="28"/>
                      <a:pt x="21" y="28"/>
                      <a:pt x="21" y="29"/>
                    </a:cubicBezTo>
                    <a:cubicBezTo>
                      <a:pt x="23" y="27"/>
                      <a:pt x="25" y="24"/>
                      <a:pt x="25" y="21"/>
                    </a:cubicBezTo>
                    <a:cubicBezTo>
                      <a:pt x="24" y="20"/>
                      <a:pt x="23" y="18"/>
                      <a:pt x="23" y="16"/>
                    </a:cubicBezTo>
                    <a:cubicBezTo>
                      <a:pt x="24" y="16"/>
                      <a:pt x="25" y="16"/>
                      <a:pt x="26" y="17"/>
                    </a:cubicBezTo>
                    <a:cubicBezTo>
                      <a:pt x="28" y="13"/>
                      <a:pt x="34" y="7"/>
                      <a:pt x="35" y="3"/>
                    </a:cubicBezTo>
                    <a:cubicBezTo>
                      <a:pt x="34" y="2"/>
                      <a:pt x="33" y="1"/>
                      <a:pt x="33" y="0"/>
                    </a:cubicBezTo>
                    <a:close/>
                    <a:moveTo>
                      <a:pt x="52" y="11"/>
                    </a:moveTo>
                    <a:cubicBezTo>
                      <a:pt x="47" y="11"/>
                      <a:pt x="44" y="13"/>
                      <a:pt x="41" y="15"/>
                    </a:cubicBezTo>
                    <a:cubicBezTo>
                      <a:pt x="39" y="16"/>
                      <a:pt x="37" y="16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8" y="20"/>
                      <a:pt x="41" y="22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7"/>
                      <a:pt x="42" y="25"/>
                      <a:pt x="43" y="24"/>
                    </a:cubicBezTo>
                    <a:cubicBezTo>
                      <a:pt x="45" y="22"/>
                      <a:pt x="47" y="19"/>
                      <a:pt x="49" y="17"/>
                    </a:cubicBezTo>
                    <a:cubicBezTo>
                      <a:pt x="50" y="15"/>
                      <a:pt x="51" y="13"/>
                      <a:pt x="52" y="11"/>
                    </a:cubicBezTo>
                    <a:close/>
                    <a:moveTo>
                      <a:pt x="39" y="29"/>
                    </a:moveTo>
                    <a:cubicBezTo>
                      <a:pt x="39" y="29"/>
                      <a:pt x="33" y="31"/>
                      <a:pt x="33" y="32"/>
                    </a:cubicBezTo>
                    <a:cubicBezTo>
                      <a:pt x="32" y="32"/>
                      <a:pt x="30" y="32"/>
                      <a:pt x="30" y="32"/>
                    </a:cubicBezTo>
                    <a:cubicBezTo>
                      <a:pt x="30" y="33"/>
                      <a:pt x="30" y="34"/>
                      <a:pt x="30" y="34"/>
                    </a:cubicBezTo>
                    <a:cubicBezTo>
                      <a:pt x="31" y="36"/>
                      <a:pt x="30" y="37"/>
                      <a:pt x="32" y="38"/>
                    </a:cubicBezTo>
                    <a:cubicBezTo>
                      <a:pt x="34" y="34"/>
                      <a:pt x="37" y="32"/>
                      <a:pt x="39" y="29"/>
                    </a:cubicBezTo>
                    <a:cubicBezTo>
                      <a:pt x="39" y="29"/>
                      <a:pt x="39" y="29"/>
                      <a:pt x="39" y="29"/>
                    </a:cubicBezTo>
                    <a:close/>
                    <a:moveTo>
                      <a:pt x="28" y="28"/>
                    </a:move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9"/>
                      <a:pt x="29" y="30"/>
                      <a:pt x="30" y="30"/>
                    </a:cubicBezTo>
                    <a:cubicBezTo>
                      <a:pt x="32" y="28"/>
                      <a:pt x="37" y="28"/>
                      <a:pt x="37" y="24"/>
                    </a:cubicBezTo>
                    <a:cubicBezTo>
                      <a:pt x="36" y="23"/>
                      <a:pt x="36" y="21"/>
                      <a:pt x="35" y="20"/>
                    </a:cubicBezTo>
                    <a:cubicBezTo>
                      <a:pt x="35" y="19"/>
                      <a:pt x="34" y="19"/>
                      <a:pt x="33" y="18"/>
                    </a:cubicBezTo>
                    <a:cubicBezTo>
                      <a:pt x="33" y="18"/>
                      <a:pt x="32" y="18"/>
                      <a:pt x="31" y="19"/>
                    </a:cubicBezTo>
                    <a:cubicBezTo>
                      <a:pt x="32" y="19"/>
                      <a:pt x="34" y="21"/>
                      <a:pt x="33" y="22"/>
                    </a:cubicBezTo>
                    <a:cubicBezTo>
                      <a:pt x="33" y="23"/>
                      <a:pt x="32" y="23"/>
                      <a:pt x="31" y="24"/>
                    </a:cubicBezTo>
                    <a:cubicBezTo>
                      <a:pt x="30" y="25"/>
                      <a:pt x="27" y="28"/>
                      <a:pt x="27" y="30"/>
                    </a:cubicBezTo>
                    <a:cubicBezTo>
                      <a:pt x="27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29"/>
                      <a:pt x="28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:a16="http://schemas.microsoft.com/office/drawing/2014/main" id="{F7E23456-A083-47E9-97C4-C4D5BC606513}"/>
                  </a:ext>
                </a:extLst>
              </p:cNvPr>
              <p:cNvSpPr/>
              <p:nvPr/>
            </p:nvSpPr>
            <p:spPr bwMode="auto">
              <a:xfrm>
                <a:off x="6002338" y="3148013"/>
                <a:ext cx="223838" cy="346075"/>
              </a:xfrm>
              <a:custGeom>
                <a:avLst/>
                <a:gdLst>
                  <a:gd name="T0" fmla="*/ 31 w 42"/>
                  <a:gd name="T1" fmla="*/ 43 h 64"/>
                  <a:gd name="T2" fmla="*/ 33 w 42"/>
                  <a:gd name="T3" fmla="*/ 34 h 64"/>
                  <a:gd name="T4" fmla="*/ 32 w 42"/>
                  <a:gd name="T5" fmla="*/ 28 h 64"/>
                  <a:gd name="T6" fmla="*/ 29 w 42"/>
                  <a:gd name="T7" fmla="*/ 29 h 64"/>
                  <a:gd name="T8" fmla="*/ 23 w 42"/>
                  <a:gd name="T9" fmla="*/ 34 h 64"/>
                  <a:gd name="T10" fmla="*/ 23 w 42"/>
                  <a:gd name="T11" fmla="*/ 40 h 64"/>
                  <a:gd name="T12" fmla="*/ 11 w 42"/>
                  <a:gd name="T13" fmla="*/ 45 h 64"/>
                  <a:gd name="T14" fmla="*/ 1 w 42"/>
                  <a:gd name="T15" fmla="*/ 44 h 64"/>
                  <a:gd name="T16" fmla="*/ 1 w 42"/>
                  <a:gd name="T17" fmla="*/ 40 h 64"/>
                  <a:gd name="T18" fmla="*/ 6 w 42"/>
                  <a:gd name="T19" fmla="*/ 39 h 64"/>
                  <a:gd name="T20" fmla="*/ 13 w 42"/>
                  <a:gd name="T21" fmla="*/ 34 h 64"/>
                  <a:gd name="T22" fmla="*/ 11 w 42"/>
                  <a:gd name="T23" fmla="*/ 31 h 64"/>
                  <a:gd name="T24" fmla="*/ 6 w 42"/>
                  <a:gd name="T25" fmla="*/ 33 h 64"/>
                  <a:gd name="T26" fmla="*/ 1 w 42"/>
                  <a:gd name="T27" fmla="*/ 29 h 64"/>
                  <a:gd name="T28" fmla="*/ 1 w 42"/>
                  <a:gd name="T29" fmla="*/ 28 h 64"/>
                  <a:gd name="T30" fmla="*/ 5 w 42"/>
                  <a:gd name="T31" fmla="*/ 26 h 64"/>
                  <a:gd name="T32" fmla="*/ 8 w 42"/>
                  <a:gd name="T33" fmla="*/ 25 h 64"/>
                  <a:gd name="T34" fmla="*/ 17 w 42"/>
                  <a:gd name="T35" fmla="*/ 21 h 64"/>
                  <a:gd name="T36" fmla="*/ 21 w 42"/>
                  <a:gd name="T37" fmla="*/ 12 h 64"/>
                  <a:gd name="T38" fmla="*/ 22 w 42"/>
                  <a:gd name="T39" fmla="*/ 8 h 64"/>
                  <a:gd name="T40" fmla="*/ 25 w 42"/>
                  <a:gd name="T41" fmla="*/ 0 h 64"/>
                  <a:gd name="T42" fmla="*/ 28 w 42"/>
                  <a:gd name="T43" fmla="*/ 1 h 64"/>
                  <a:gd name="T44" fmla="*/ 29 w 42"/>
                  <a:gd name="T45" fmla="*/ 13 h 64"/>
                  <a:gd name="T46" fmla="*/ 33 w 42"/>
                  <a:gd name="T47" fmla="*/ 13 h 64"/>
                  <a:gd name="T48" fmla="*/ 36 w 42"/>
                  <a:gd name="T49" fmla="*/ 9 h 64"/>
                  <a:gd name="T50" fmla="*/ 41 w 42"/>
                  <a:gd name="T51" fmla="*/ 12 h 64"/>
                  <a:gd name="T52" fmla="*/ 26 w 42"/>
                  <a:gd name="T53" fmla="*/ 21 h 64"/>
                  <a:gd name="T54" fmla="*/ 17 w 42"/>
                  <a:gd name="T55" fmla="*/ 29 h 64"/>
                  <a:gd name="T56" fmla="*/ 25 w 42"/>
                  <a:gd name="T57" fmla="*/ 28 h 64"/>
                  <a:gd name="T58" fmla="*/ 33 w 42"/>
                  <a:gd name="T59" fmla="*/ 24 h 64"/>
                  <a:gd name="T60" fmla="*/ 37 w 42"/>
                  <a:gd name="T61" fmla="*/ 21 h 64"/>
                  <a:gd name="T62" fmla="*/ 42 w 42"/>
                  <a:gd name="T63" fmla="*/ 26 h 64"/>
                  <a:gd name="T64" fmla="*/ 38 w 42"/>
                  <a:gd name="T65" fmla="*/ 38 h 64"/>
                  <a:gd name="T66" fmla="*/ 32 w 42"/>
                  <a:gd name="T67" fmla="*/ 63 h 64"/>
                  <a:gd name="T68" fmla="*/ 25 w 42"/>
                  <a:gd name="T69" fmla="*/ 57 h 64"/>
                  <a:gd name="T70" fmla="*/ 22 w 42"/>
                  <a:gd name="T71" fmla="*/ 55 h 64"/>
                  <a:gd name="T72" fmla="*/ 17 w 42"/>
                  <a:gd name="T73" fmla="*/ 62 h 64"/>
                  <a:gd name="T74" fmla="*/ 15 w 42"/>
                  <a:gd name="T75" fmla="*/ 64 h 64"/>
                  <a:gd name="T76" fmla="*/ 12 w 42"/>
                  <a:gd name="T77" fmla="*/ 64 h 64"/>
                  <a:gd name="T78" fmla="*/ 9 w 42"/>
                  <a:gd name="T79" fmla="*/ 58 h 64"/>
                  <a:gd name="T80" fmla="*/ 11 w 42"/>
                  <a:gd name="T81" fmla="*/ 54 h 64"/>
                  <a:gd name="T82" fmla="*/ 10 w 42"/>
                  <a:gd name="T83" fmla="*/ 52 h 64"/>
                  <a:gd name="T84" fmla="*/ 15 w 42"/>
                  <a:gd name="T85" fmla="*/ 47 h 64"/>
                  <a:gd name="T86" fmla="*/ 22 w 42"/>
                  <a:gd name="T87" fmla="*/ 48 h 64"/>
                  <a:gd name="T88" fmla="*/ 24 w 42"/>
                  <a:gd name="T89" fmla="*/ 53 h 64"/>
                  <a:gd name="T90" fmla="*/ 31 w 42"/>
                  <a:gd name="T91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64">
                    <a:moveTo>
                      <a:pt x="31" y="50"/>
                    </a:moveTo>
                    <a:cubicBezTo>
                      <a:pt x="31" y="46"/>
                      <a:pt x="31" y="46"/>
                      <a:pt x="31" y="43"/>
                    </a:cubicBezTo>
                    <a:cubicBezTo>
                      <a:pt x="31" y="42"/>
                      <a:pt x="32" y="40"/>
                      <a:pt x="32" y="38"/>
                    </a:cubicBezTo>
                    <a:cubicBezTo>
                      <a:pt x="33" y="37"/>
                      <a:pt x="33" y="35"/>
                      <a:pt x="33" y="34"/>
                    </a:cubicBezTo>
                    <a:cubicBezTo>
                      <a:pt x="33" y="33"/>
                      <a:pt x="34" y="30"/>
                      <a:pt x="33" y="30"/>
                    </a:cubicBezTo>
                    <a:cubicBezTo>
                      <a:pt x="33" y="29"/>
                      <a:pt x="32" y="28"/>
                      <a:pt x="32" y="28"/>
                    </a:cubicBezTo>
                    <a:cubicBezTo>
                      <a:pt x="31" y="28"/>
                      <a:pt x="31" y="28"/>
                      <a:pt x="30" y="28"/>
                    </a:cubicBezTo>
                    <a:cubicBezTo>
                      <a:pt x="30" y="29"/>
                      <a:pt x="29" y="29"/>
                      <a:pt x="29" y="29"/>
                    </a:cubicBezTo>
                    <a:cubicBezTo>
                      <a:pt x="28" y="29"/>
                      <a:pt x="28" y="30"/>
                      <a:pt x="27" y="30"/>
                    </a:cubicBezTo>
                    <a:cubicBezTo>
                      <a:pt x="25" y="31"/>
                      <a:pt x="24" y="32"/>
                      <a:pt x="23" y="34"/>
                    </a:cubicBezTo>
                    <a:cubicBezTo>
                      <a:pt x="23" y="35"/>
                      <a:pt x="24" y="38"/>
                      <a:pt x="23" y="39"/>
                    </a:cubicBezTo>
                    <a:cubicBezTo>
                      <a:pt x="23" y="39"/>
                      <a:pt x="23" y="40"/>
                      <a:pt x="23" y="40"/>
                    </a:cubicBezTo>
                    <a:cubicBezTo>
                      <a:pt x="21" y="40"/>
                      <a:pt x="18" y="40"/>
                      <a:pt x="17" y="41"/>
                    </a:cubicBezTo>
                    <a:cubicBezTo>
                      <a:pt x="15" y="43"/>
                      <a:pt x="12" y="45"/>
                      <a:pt x="11" y="45"/>
                    </a:cubicBezTo>
                    <a:cubicBezTo>
                      <a:pt x="10" y="46"/>
                      <a:pt x="5" y="46"/>
                      <a:pt x="3" y="45"/>
                    </a:cubicBezTo>
                    <a:cubicBezTo>
                      <a:pt x="3" y="45"/>
                      <a:pt x="2" y="44"/>
                      <a:pt x="1" y="44"/>
                    </a:cubicBezTo>
                    <a:cubicBezTo>
                      <a:pt x="1" y="43"/>
                      <a:pt x="0" y="41"/>
                      <a:pt x="0" y="41"/>
                    </a:cubicBezTo>
                    <a:cubicBezTo>
                      <a:pt x="1" y="40"/>
                      <a:pt x="0" y="40"/>
                      <a:pt x="1" y="40"/>
                    </a:cubicBezTo>
                    <a:cubicBezTo>
                      <a:pt x="2" y="40"/>
                      <a:pt x="3" y="40"/>
                      <a:pt x="3" y="40"/>
                    </a:cubicBezTo>
                    <a:cubicBezTo>
                      <a:pt x="4" y="40"/>
                      <a:pt x="5" y="39"/>
                      <a:pt x="6" y="39"/>
                    </a:cubicBezTo>
                    <a:cubicBezTo>
                      <a:pt x="8" y="38"/>
                      <a:pt x="10" y="37"/>
                      <a:pt x="11" y="37"/>
                    </a:cubicBezTo>
                    <a:cubicBezTo>
                      <a:pt x="12" y="36"/>
                      <a:pt x="13" y="35"/>
                      <a:pt x="13" y="34"/>
                    </a:cubicBezTo>
                    <a:cubicBezTo>
                      <a:pt x="13" y="34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1" y="31"/>
                    </a:cubicBezTo>
                    <a:cubicBezTo>
                      <a:pt x="10" y="31"/>
                      <a:pt x="9" y="31"/>
                      <a:pt x="8" y="32"/>
                    </a:cubicBezTo>
                    <a:cubicBezTo>
                      <a:pt x="8" y="32"/>
                      <a:pt x="7" y="33"/>
                      <a:pt x="6" y="33"/>
                    </a:cubicBezTo>
                    <a:cubicBezTo>
                      <a:pt x="5" y="32"/>
                      <a:pt x="3" y="32"/>
                      <a:pt x="2" y="30"/>
                    </a:cubicBezTo>
                    <a:cubicBezTo>
                      <a:pt x="1" y="30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2" y="26"/>
                      <a:pt x="0" y="26"/>
                      <a:pt x="5" y="26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7" y="25"/>
                      <a:pt x="7" y="25"/>
                      <a:pt x="8" y="25"/>
                    </a:cubicBezTo>
                    <a:cubicBezTo>
                      <a:pt x="9" y="25"/>
                      <a:pt x="10" y="25"/>
                      <a:pt x="12" y="24"/>
                    </a:cubicBezTo>
                    <a:cubicBezTo>
                      <a:pt x="14" y="23"/>
                      <a:pt x="16" y="22"/>
                      <a:pt x="17" y="21"/>
                    </a:cubicBezTo>
                    <a:cubicBezTo>
                      <a:pt x="18" y="20"/>
                      <a:pt x="19" y="18"/>
                      <a:pt x="19" y="16"/>
                    </a:cubicBezTo>
                    <a:cubicBezTo>
                      <a:pt x="20" y="15"/>
                      <a:pt x="20" y="13"/>
                      <a:pt x="21" y="12"/>
                    </a:cubicBezTo>
                    <a:cubicBezTo>
                      <a:pt x="21" y="11"/>
                      <a:pt x="21" y="10"/>
                      <a:pt x="21" y="9"/>
                    </a:cubicBezTo>
                    <a:cubicBezTo>
                      <a:pt x="21" y="9"/>
                      <a:pt x="22" y="8"/>
                      <a:pt x="22" y="8"/>
                    </a:cubicBezTo>
                    <a:cubicBezTo>
                      <a:pt x="22" y="7"/>
                      <a:pt x="22" y="6"/>
                      <a:pt x="23" y="5"/>
                    </a:cubicBezTo>
                    <a:cubicBezTo>
                      <a:pt x="23" y="3"/>
                      <a:pt x="24" y="1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31" y="8"/>
                      <a:pt x="30" y="10"/>
                      <a:pt x="29" y="13"/>
                    </a:cubicBezTo>
                    <a:cubicBezTo>
                      <a:pt x="29" y="14"/>
                      <a:pt x="30" y="14"/>
                      <a:pt x="31" y="13"/>
                    </a:cubicBezTo>
                    <a:cubicBezTo>
                      <a:pt x="32" y="13"/>
                      <a:pt x="33" y="12"/>
                      <a:pt x="33" y="13"/>
                    </a:cubicBezTo>
                    <a:cubicBezTo>
                      <a:pt x="32" y="13"/>
                      <a:pt x="34" y="11"/>
                      <a:pt x="34" y="11"/>
                    </a:cubicBezTo>
                    <a:cubicBezTo>
                      <a:pt x="35" y="10"/>
                      <a:pt x="36" y="9"/>
                      <a:pt x="36" y="9"/>
                    </a:cubicBezTo>
                    <a:cubicBezTo>
                      <a:pt x="37" y="9"/>
                      <a:pt x="39" y="8"/>
                      <a:pt x="40" y="9"/>
                    </a:cubicBezTo>
                    <a:cubicBezTo>
                      <a:pt x="41" y="10"/>
                      <a:pt x="42" y="11"/>
                      <a:pt x="41" y="12"/>
                    </a:cubicBezTo>
                    <a:cubicBezTo>
                      <a:pt x="39" y="15"/>
                      <a:pt x="38" y="15"/>
                      <a:pt x="37" y="15"/>
                    </a:cubicBezTo>
                    <a:cubicBezTo>
                      <a:pt x="30" y="18"/>
                      <a:pt x="28" y="19"/>
                      <a:pt x="26" y="21"/>
                    </a:cubicBezTo>
                    <a:cubicBezTo>
                      <a:pt x="23" y="22"/>
                      <a:pt x="23" y="24"/>
                      <a:pt x="20" y="27"/>
                    </a:cubicBezTo>
                    <a:cubicBezTo>
                      <a:pt x="19" y="28"/>
                      <a:pt x="18" y="29"/>
                      <a:pt x="17" y="29"/>
                    </a:cubicBezTo>
                    <a:cubicBezTo>
                      <a:pt x="17" y="30"/>
                      <a:pt x="18" y="32"/>
                      <a:pt x="19" y="32"/>
                    </a:cubicBezTo>
                    <a:cubicBezTo>
                      <a:pt x="20" y="32"/>
                      <a:pt x="23" y="29"/>
                      <a:pt x="25" y="28"/>
                    </a:cubicBezTo>
                    <a:cubicBezTo>
                      <a:pt x="26" y="27"/>
                      <a:pt x="28" y="26"/>
                      <a:pt x="30" y="25"/>
                    </a:cubicBezTo>
                    <a:cubicBezTo>
                      <a:pt x="31" y="25"/>
                      <a:pt x="32" y="25"/>
                      <a:pt x="33" y="24"/>
                    </a:cubicBezTo>
                    <a:cubicBezTo>
                      <a:pt x="34" y="23"/>
                      <a:pt x="35" y="22"/>
                      <a:pt x="36" y="22"/>
                    </a:cubicBezTo>
                    <a:cubicBezTo>
                      <a:pt x="36" y="21"/>
                      <a:pt x="36" y="21"/>
                      <a:pt x="37" y="21"/>
                    </a:cubicBezTo>
                    <a:cubicBezTo>
                      <a:pt x="38" y="21"/>
                      <a:pt x="42" y="21"/>
                      <a:pt x="42" y="22"/>
                    </a:cubicBezTo>
                    <a:cubicBezTo>
                      <a:pt x="42" y="23"/>
                      <a:pt x="42" y="24"/>
                      <a:pt x="42" y="26"/>
                    </a:cubicBezTo>
                    <a:cubicBezTo>
                      <a:pt x="42" y="27"/>
                      <a:pt x="42" y="31"/>
                      <a:pt x="40" y="33"/>
                    </a:cubicBezTo>
                    <a:cubicBezTo>
                      <a:pt x="39" y="35"/>
                      <a:pt x="39" y="36"/>
                      <a:pt x="38" y="38"/>
                    </a:cubicBezTo>
                    <a:cubicBezTo>
                      <a:pt x="35" y="47"/>
                      <a:pt x="35" y="55"/>
                      <a:pt x="33" y="62"/>
                    </a:cubicBezTo>
                    <a:cubicBezTo>
                      <a:pt x="33" y="62"/>
                      <a:pt x="32" y="63"/>
                      <a:pt x="32" y="63"/>
                    </a:cubicBezTo>
                    <a:cubicBezTo>
                      <a:pt x="30" y="63"/>
                      <a:pt x="28" y="62"/>
                      <a:pt x="27" y="60"/>
                    </a:cubicBezTo>
                    <a:cubicBezTo>
                      <a:pt x="26" y="59"/>
                      <a:pt x="26" y="58"/>
                      <a:pt x="25" y="57"/>
                    </a:cubicBezTo>
                    <a:cubicBezTo>
                      <a:pt x="24" y="57"/>
                      <a:pt x="24" y="56"/>
                      <a:pt x="23" y="56"/>
                    </a:cubicBezTo>
                    <a:cubicBezTo>
                      <a:pt x="23" y="56"/>
                      <a:pt x="22" y="55"/>
                      <a:pt x="22" y="55"/>
                    </a:cubicBezTo>
                    <a:cubicBezTo>
                      <a:pt x="21" y="54"/>
                      <a:pt x="20" y="55"/>
                      <a:pt x="19" y="55"/>
                    </a:cubicBezTo>
                    <a:cubicBezTo>
                      <a:pt x="18" y="57"/>
                      <a:pt x="19" y="55"/>
                      <a:pt x="17" y="62"/>
                    </a:cubicBezTo>
                    <a:cubicBezTo>
                      <a:pt x="17" y="62"/>
                      <a:pt x="17" y="63"/>
                      <a:pt x="16" y="63"/>
                    </a:cubicBezTo>
                    <a:cubicBezTo>
                      <a:pt x="16" y="64"/>
                      <a:pt x="16" y="64"/>
                      <a:pt x="15" y="64"/>
                    </a:cubicBezTo>
                    <a:cubicBezTo>
                      <a:pt x="15" y="64"/>
                      <a:pt x="14" y="64"/>
                      <a:pt x="13" y="64"/>
                    </a:cubicBezTo>
                    <a:cubicBezTo>
                      <a:pt x="13" y="64"/>
                      <a:pt x="12" y="64"/>
                      <a:pt x="12" y="64"/>
                    </a:cubicBezTo>
                    <a:cubicBezTo>
                      <a:pt x="12" y="63"/>
                      <a:pt x="13" y="60"/>
                      <a:pt x="12" y="59"/>
                    </a:cubicBezTo>
                    <a:cubicBezTo>
                      <a:pt x="11" y="57"/>
                      <a:pt x="9" y="58"/>
                      <a:pt x="9" y="58"/>
                    </a:cubicBezTo>
                    <a:cubicBezTo>
                      <a:pt x="8" y="57"/>
                      <a:pt x="8" y="56"/>
                      <a:pt x="9" y="55"/>
                    </a:cubicBezTo>
                    <a:cubicBezTo>
                      <a:pt x="10" y="54"/>
                      <a:pt x="10" y="55"/>
                      <a:pt x="11" y="54"/>
                    </a:cubicBezTo>
                    <a:cubicBezTo>
                      <a:pt x="12" y="54"/>
                      <a:pt x="12" y="53"/>
                      <a:pt x="11" y="53"/>
                    </a:cubicBezTo>
                    <a:cubicBezTo>
                      <a:pt x="11" y="52"/>
                      <a:pt x="11" y="52"/>
                      <a:pt x="10" y="52"/>
                    </a:cubicBezTo>
                    <a:cubicBezTo>
                      <a:pt x="9" y="51"/>
                      <a:pt x="9" y="49"/>
                      <a:pt x="10" y="49"/>
                    </a:cubicBezTo>
                    <a:cubicBezTo>
                      <a:pt x="11" y="48"/>
                      <a:pt x="13" y="48"/>
                      <a:pt x="15" y="47"/>
                    </a:cubicBezTo>
                    <a:cubicBezTo>
                      <a:pt x="18" y="46"/>
                      <a:pt x="21" y="46"/>
                      <a:pt x="21" y="46"/>
                    </a:cubicBezTo>
                    <a:cubicBezTo>
                      <a:pt x="22" y="46"/>
                      <a:pt x="23" y="47"/>
                      <a:pt x="22" y="48"/>
                    </a:cubicBezTo>
                    <a:cubicBezTo>
                      <a:pt x="21" y="48"/>
                      <a:pt x="21" y="49"/>
                      <a:pt x="21" y="50"/>
                    </a:cubicBezTo>
                    <a:cubicBezTo>
                      <a:pt x="21" y="52"/>
                      <a:pt x="23" y="53"/>
                      <a:pt x="24" y="53"/>
                    </a:cubicBezTo>
                    <a:cubicBezTo>
                      <a:pt x="26" y="55"/>
                      <a:pt x="28" y="53"/>
                      <a:pt x="29" y="52"/>
                    </a:cubicBezTo>
                    <a:cubicBezTo>
                      <a:pt x="29" y="52"/>
                      <a:pt x="30" y="50"/>
                      <a:pt x="31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:a16="http://schemas.microsoft.com/office/drawing/2014/main" id="{5CE43108-CA70-4D9E-84C7-CB4DDFA2EF1C}"/>
                  </a:ext>
                </a:extLst>
              </p:cNvPr>
              <p:cNvSpPr/>
              <p:nvPr/>
            </p:nvSpPr>
            <p:spPr bwMode="auto">
              <a:xfrm>
                <a:off x="5970588" y="3390900"/>
                <a:ext cx="52388" cy="119063"/>
              </a:xfrm>
              <a:custGeom>
                <a:avLst/>
                <a:gdLst>
                  <a:gd name="T0" fmla="*/ 1 w 10"/>
                  <a:gd name="T1" fmla="*/ 17 h 22"/>
                  <a:gd name="T2" fmla="*/ 1 w 10"/>
                  <a:gd name="T3" fmla="*/ 8 h 22"/>
                  <a:gd name="T4" fmla="*/ 2 w 10"/>
                  <a:gd name="T5" fmla="*/ 2 h 22"/>
                  <a:gd name="T6" fmla="*/ 2 w 10"/>
                  <a:gd name="T7" fmla="*/ 1 h 22"/>
                  <a:gd name="T8" fmla="*/ 3 w 10"/>
                  <a:gd name="T9" fmla="*/ 1 h 22"/>
                  <a:gd name="T10" fmla="*/ 5 w 10"/>
                  <a:gd name="T11" fmla="*/ 2 h 22"/>
                  <a:gd name="T12" fmla="*/ 7 w 10"/>
                  <a:gd name="T13" fmla="*/ 5 h 22"/>
                  <a:gd name="T14" fmla="*/ 9 w 10"/>
                  <a:gd name="T15" fmla="*/ 8 h 22"/>
                  <a:gd name="T16" fmla="*/ 10 w 10"/>
                  <a:gd name="T17" fmla="*/ 12 h 22"/>
                  <a:gd name="T18" fmla="*/ 10 w 10"/>
                  <a:gd name="T19" fmla="*/ 17 h 22"/>
                  <a:gd name="T20" fmla="*/ 9 w 10"/>
                  <a:gd name="T21" fmla="*/ 21 h 22"/>
                  <a:gd name="T22" fmla="*/ 7 w 10"/>
                  <a:gd name="T23" fmla="*/ 22 h 22"/>
                  <a:gd name="T24" fmla="*/ 4 w 10"/>
                  <a:gd name="T25" fmla="*/ 21 h 22"/>
                  <a:gd name="T26" fmla="*/ 1 w 10"/>
                  <a:gd name="T2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2">
                    <a:moveTo>
                      <a:pt x="1" y="17"/>
                    </a:moveTo>
                    <a:cubicBezTo>
                      <a:pt x="0" y="14"/>
                      <a:pt x="1" y="11"/>
                      <a:pt x="1" y="8"/>
                    </a:cubicBezTo>
                    <a:cubicBezTo>
                      <a:pt x="1" y="6"/>
                      <a:pt x="2" y="4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5" y="5"/>
                      <a:pt x="6" y="5"/>
                      <a:pt x="7" y="5"/>
                    </a:cubicBezTo>
                    <a:cubicBezTo>
                      <a:pt x="7" y="6"/>
                      <a:pt x="8" y="7"/>
                      <a:pt x="9" y="8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0" y="14"/>
                      <a:pt x="10" y="16"/>
                      <a:pt x="10" y="17"/>
                    </a:cubicBezTo>
                    <a:cubicBezTo>
                      <a:pt x="10" y="19"/>
                      <a:pt x="9" y="21"/>
                      <a:pt x="9" y="21"/>
                    </a:cubicBezTo>
                    <a:cubicBezTo>
                      <a:pt x="8" y="22"/>
                      <a:pt x="7" y="22"/>
                      <a:pt x="7" y="22"/>
                    </a:cubicBezTo>
                    <a:cubicBezTo>
                      <a:pt x="6" y="22"/>
                      <a:pt x="5" y="21"/>
                      <a:pt x="4" y="21"/>
                    </a:cubicBezTo>
                    <a:cubicBezTo>
                      <a:pt x="3" y="19"/>
                      <a:pt x="1" y="18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:a16="http://schemas.microsoft.com/office/drawing/2014/main" id="{72C4FEE2-4541-427C-91F7-63838F971ECD}"/>
                  </a:ext>
                </a:extLst>
              </p:cNvPr>
              <p:cNvSpPr/>
              <p:nvPr/>
            </p:nvSpPr>
            <p:spPr bwMode="auto">
              <a:xfrm>
                <a:off x="5472113" y="3132138"/>
                <a:ext cx="401638" cy="388938"/>
              </a:xfrm>
              <a:custGeom>
                <a:avLst/>
                <a:gdLst>
                  <a:gd name="T0" fmla="*/ 32 w 75"/>
                  <a:gd name="T1" fmla="*/ 71 h 72"/>
                  <a:gd name="T2" fmla="*/ 25 w 75"/>
                  <a:gd name="T3" fmla="*/ 68 h 72"/>
                  <a:gd name="T4" fmla="*/ 28 w 75"/>
                  <a:gd name="T5" fmla="*/ 65 h 72"/>
                  <a:gd name="T6" fmla="*/ 40 w 75"/>
                  <a:gd name="T7" fmla="*/ 61 h 72"/>
                  <a:gd name="T8" fmla="*/ 43 w 75"/>
                  <a:gd name="T9" fmla="*/ 61 h 72"/>
                  <a:gd name="T10" fmla="*/ 47 w 75"/>
                  <a:gd name="T11" fmla="*/ 63 h 72"/>
                  <a:gd name="T12" fmla="*/ 51 w 75"/>
                  <a:gd name="T13" fmla="*/ 53 h 72"/>
                  <a:gd name="T14" fmla="*/ 58 w 75"/>
                  <a:gd name="T15" fmla="*/ 40 h 72"/>
                  <a:gd name="T16" fmla="*/ 62 w 75"/>
                  <a:gd name="T17" fmla="*/ 33 h 72"/>
                  <a:gd name="T18" fmla="*/ 59 w 75"/>
                  <a:gd name="T19" fmla="*/ 32 h 72"/>
                  <a:gd name="T20" fmla="*/ 56 w 75"/>
                  <a:gd name="T21" fmla="*/ 33 h 72"/>
                  <a:gd name="T22" fmla="*/ 48 w 75"/>
                  <a:gd name="T23" fmla="*/ 40 h 72"/>
                  <a:gd name="T24" fmla="*/ 47 w 75"/>
                  <a:gd name="T25" fmla="*/ 45 h 72"/>
                  <a:gd name="T26" fmla="*/ 43 w 75"/>
                  <a:gd name="T27" fmla="*/ 49 h 72"/>
                  <a:gd name="T28" fmla="*/ 41 w 75"/>
                  <a:gd name="T29" fmla="*/ 44 h 72"/>
                  <a:gd name="T30" fmla="*/ 36 w 75"/>
                  <a:gd name="T31" fmla="*/ 45 h 72"/>
                  <a:gd name="T32" fmla="*/ 31 w 75"/>
                  <a:gd name="T33" fmla="*/ 49 h 72"/>
                  <a:gd name="T34" fmla="*/ 29 w 75"/>
                  <a:gd name="T35" fmla="*/ 52 h 72"/>
                  <a:gd name="T36" fmla="*/ 27 w 75"/>
                  <a:gd name="T37" fmla="*/ 58 h 72"/>
                  <a:gd name="T38" fmla="*/ 24 w 75"/>
                  <a:gd name="T39" fmla="*/ 60 h 72"/>
                  <a:gd name="T40" fmla="*/ 24 w 75"/>
                  <a:gd name="T41" fmla="*/ 53 h 72"/>
                  <a:gd name="T42" fmla="*/ 22 w 75"/>
                  <a:gd name="T43" fmla="*/ 52 h 72"/>
                  <a:gd name="T44" fmla="*/ 20 w 75"/>
                  <a:gd name="T45" fmla="*/ 53 h 72"/>
                  <a:gd name="T46" fmla="*/ 10 w 75"/>
                  <a:gd name="T47" fmla="*/ 69 h 72"/>
                  <a:gd name="T48" fmla="*/ 4 w 75"/>
                  <a:gd name="T49" fmla="*/ 71 h 72"/>
                  <a:gd name="T50" fmla="*/ 1 w 75"/>
                  <a:gd name="T51" fmla="*/ 69 h 72"/>
                  <a:gd name="T52" fmla="*/ 0 w 75"/>
                  <a:gd name="T53" fmla="*/ 65 h 72"/>
                  <a:gd name="T54" fmla="*/ 2 w 75"/>
                  <a:gd name="T55" fmla="*/ 57 h 72"/>
                  <a:gd name="T56" fmla="*/ 6 w 75"/>
                  <a:gd name="T57" fmla="*/ 59 h 72"/>
                  <a:gd name="T58" fmla="*/ 13 w 75"/>
                  <a:gd name="T59" fmla="*/ 55 h 72"/>
                  <a:gd name="T60" fmla="*/ 21 w 75"/>
                  <a:gd name="T61" fmla="*/ 47 h 72"/>
                  <a:gd name="T62" fmla="*/ 28 w 75"/>
                  <a:gd name="T63" fmla="*/ 40 h 72"/>
                  <a:gd name="T64" fmla="*/ 27 w 75"/>
                  <a:gd name="T65" fmla="*/ 31 h 72"/>
                  <a:gd name="T66" fmla="*/ 28 w 75"/>
                  <a:gd name="T67" fmla="*/ 28 h 72"/>
                  <a:gd name="T68" fmla="*/ 33 w 75"/>
                  <a:gd name="T69" fmla="*/ 23 h 72"/>
                  <a:gd name="T70" fmla="*/ 32 w 75"/>
                  <a:gd name="T71" fmla="*/ 20 h 72"/>
                  <a:gd name="T72" fmla="*/ 26 w 75"/>
                  <a:gd name="T73" fmla="*/ 14 h 72"/>
                  <a:gd name="T74" fmla="*/ 41 w 75"/>
                  <a:gd name="T75" fmla="*/ 13 h 72"/>
                  <a:gd name="T76" fmla="*/ 52 w 75"/>
                  <a:gd name="T77" fmla="*/ 7 h 72"/>
                  <a:gd name="T78" fmla="*/ 61 w 75"/>
                  <a:gd name="T79" fmla="*/ 2 h 72"/>
                  <a:gd name="T80" fmla="*/ 66 w 75"/>
                  <a:gd name="T81" fmla="*/ 2 h 72"/>
                  <a:gd name="T82" fmla="*/ 67 w 75"/>
                  <a:gd name="T83" fmla="*/ 9 h 72"/>
                  <a:gd name="T84" fmla="*/ 51 w 75"/>
                  <a:gd name="T85" fmla="*/ 18 h 72"/>
                  <a:gd name="T86" fmla="*/ 52 w 75"/>
                  <a:gd name="T87" fmla="*/ 22 h 72"/>
                  <a:gd name="T88" fmla="*/ 56 w 75"/>
                  <a:gd name="T89" fmla="*/ 28 h 72"/>
                  <a:gd name="T90" fmla="*/ 68 w 75"/>
                  <a:gd name="T91" fmla="*/ 22 h 72"/>
                  <a:gd name="T92" fmla="*/ 74 w 75"/>
                  <a:gd name="T93" fmla="*/ 25 h 72"/>
                  <a:gd name="T94" fmla="*/ 74 w 75"/>
                  <a:gd name="T95" fmla="*/ 31 h 72"/>
                  <a:gd name="T96" fmla="*/ 69 w 75"/>
                  <a:gd name="T97" fmla="*/ 40 h 72"/>
                  <a:gd name="T98" fmla="*/ 62 w 75"/>
                  <a:gd name="T99" fmla="*/ 55 h 72"/>
                  <a:gd name="T100" fmla="*/ 57 w 75"/>
                  <a:gd name="T101" fmla="*/ 68 h 72"/>
                  <a:gd name="T102" fmla="*/ 53 w 75"/>
                  <a:gd name="T103" fmla="*/ 71 h 72"/>
                  <a:gd name="T104" fmla="*/ 46 w 75"/>
                  <a:gd name="T105" fmla="*/ 67 h 72"/>
                  <a:gd name="T106" fmla="*/ 40 w 75"/>
                  <a:gd name="T107" fmla="*/ 68 h 72"/>
                  <a:gd name="T108" fmla="*/ 30 w 75"/>
                  <a:gd name="T109" fmla="*/ 29 h 72"/>
                  <a:gd name="T110" fmla="*/ 34 w 75"/>
                  <a:gd name="T111" fmla="*/ 37 h 72"/>
                  <a:gd name="T112" fmla="*/ 45 w 75"/>
                  <a:gd name="T113" fmla="*/ 32 h 72"/>
                  <a:gd name="T114" fmla="*/ 46 w 75"/>
                  <a:gd name="T115" fmla="*/ 24 h 72"/>
                  <a:gd name="T116" fmla="*/ 38 w 75"/>
                  <a:gd name="T117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72">
                    <a:moveTo>
                      <a:pt x="40" y="70"/>
                    </a:moveTo>
                    <a:cubicBezTo>
                      <a:pt x="39" y="71"/>
                      <a:pt x="38" y="71"/>
                      <a:pt x="37" y="71"/>
                    </a:cubicBezTo>
                    <a:cubicBezTo>
                      <a:pt x="36" y="71"/>
                      <a:pt x="33" y="71"/>
                      <a:pt x="32" y="71"/>
                    </a:cubicBezTo>
                    <a:cubicBezTo>
                      <a:pt x="30" y="71"/>
                      <a:pt x="29" y="71"/>
                      <a:pt x="28" y="70"/>
                    </a:cubicBezTo>
                    <a:cubicBezTo>
                      <a:pt x="26" y="70"/>
                      <a:pt x="25" y="70"/>
                      <a:pt x="25" y="70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26" y="67"/>
                      <a:pt x="26" y="66"/>
                      <a:pt x="26" y="66"/>
                    </a:cubicBezTo>
                    <a:cubicBezTo>
                      <a:pt x="27" y="66"/>
                      <a:pt x="27" y="65"/>
                      <a:pt x="28" y="65"/>
                    </a:cubicBezTo>
                    <a:cubicBezTo>
                      <a:pt x="30" y="64"/>
                      <a:pt x="36" y="62"/>
                      <a:pt x="35" y="62"/>
                    </a:cubicBezTo>
                    <a:cubicBezTo>
                      <a:pt x="34" y="62"/>
                      <a:pt x="37" y="62"/>
                      <a:pt x="37" y="62"/>
                    </a:cubicBezTo>
                    <a:cubicBezTo>
                      <a:pt x="38" y="61"/>
                      <a:pt x="40" y="61"/>
                      <a:pt x="40" y="61"/>
                    </a:cubicBezTo>
                    <a:cubicBezTo>
                      <a:pt x="40" y="61"/>
                      <a:pt x="41" y="60"/>
                      <a:pt x="41" y="60"/>
                    </a:cubicBezTo>
                    <a:cubicBezTo>
                      <a:pt x="42" y="60"/>
                      <a:pt x="42" y="61"/>
                      <a:pt x="42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4" y="61"/>
                      <a:pt x="44" y="61"/>
                      <a:pt x="45" y="62"/>
                    </a:cubicBezTo>
                    <a:cubicBezTo>
                      <a:pt x="45" y="62"/>
                      <a:pt x="46" y="62"/>
                      <a:pt x="46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50" y="62"/>
                      <a:pt x="50" y="61"/>
                    </a:cubicBezTo>
                    <a:cubicBezTo>
                      <a:pt x="51" y="60"/>
                      <a:pt x="51" y="60"/>
                      <a:pt x="51" y="58"/>
                    </a:cubicBezTo>
                    <a:cubicBezTo>
                      <a:pt x="51" y="56"/>
                      <a:pt x="51" y="55"/>
                      <a:pt x="51" y="53"/>
                    </a:cubicBezTo>
                    <a:cubicBezTo>
                      <a:pt x="52" y="51"/>
                      <a:pt x="53" y="48"/>
                      <a:pt x="54" y="48"/>
                    </a:cubicBezTo>
                    <a:cubicBezTo>
                      <a:pt x="54" y="48"/>
                      <a:pt x="55" y="46"/>
                      <a:pt x="55" y="45"/>
                    </a:cubicBezTo>
                    <a:cubicBezTo>
                      <a:pt x="56" y="43"/>
                      <a:pt x="57" y="41"/>
                      <a:pt x="58" y="40"/>
                    </a:cubicBezTo>
                    <a:cubicBezTo>
                      <a:pt x="58" y="39"/>
                      <a:pt x="59" y="38"/>
                      <a:pt x="59" y="38"/>
                    </a:cubicBezTo>
                    <a:cubicBezTo>
                      <a:pt x="60" y="37"/>
                      <a:pt x="61" y="36"/>
                      <a:pt x="61" y="35"/>
                    </a:cubicBezTo>
                    <a:cubicBezTo>
                      <a:pt x="62" y="34"/>
                      <a:pt x="62" y="33"/>
                      <a:pt x="62" y="33"/>
                    </a:cubicBezTo>
                    <a:cubicBezTo>
                      <a:pt x="62" y="33"/>
                      <a:pt x="62" y="32"/>
                      <a:pt x="62" y="32"/>
                    </a:cubicBezTo>
                    <a:cubicBezTo>
                      <a:pt x="62" y="32"/>
                      <a:pt x="61" y="31"/>
                      <a:pt x="61" y="31"/>
                    </a:cubicBezTo>
                    <a:cubicBezTo>
                      <a:pt x="61" y="31"/>
                      <a:pt x="59" y="31"/>
                      <a:pt x="59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32"/>
                      <a:pt x="56" y="33"/>
                      <a:pt x="57" y="33"/>
                    </a:cubicBezTo>
                    <a:cubicBezTo>
                      <a:pt x="59" y="32"/>
                      <a:pt x="58" y="32"/>
                      <a:pt x="56" y="33"/>
                    </a:cubicBezTo>
                    <a:cubicBezTo>
                      <a:pt x="56" y="33"/>
                      <a:pt x="55" y="34"/>
                      <a:pt x="54" y="34"/>
                    </a:cubicBezTo>
                    <a:cubicBezTo>
                      <a:pt x="53" y="34"/>
                      <a:pt x="52" y="36"/>
                      <a:pt x="51" y="37"/>
                    </a:cubicBezTo>
                    <a:cubicBezTo>
                      <a:pt x="50" y="38"/>
                      <a:pt x="49" y="39"/>
                      <a:pt x="48" y="40"/>
                    </a:cubicBezTo>
                    <a:cubicBezTo>
                      <a:pt x="48" y="41"/>
                      <a:pt x="47" y="41"/>
                      <a:pt x="47" y="41"/>
                    </a:cubicBezTo>
                    <a:cubicBezTo>
                      <a:pt x="47" y="41"/>
                      <a:pt x="47" y="42"/>
                      <a:pt x="47" y="42"/>
                    </a:cubicBezTo>
                    <a:cubicBezTo>
                      <a:pt x="47" y="43"/>
                      <a:pt x="47" y="44"/>
                      <a:pt x="47" y="45"/>
                    </a:cubicBezTo>
                    <a:cubicBezTo>
                      <a:pt x="47" y="45"/>
                      <a:pt x="46" y="45"/>
                      <a:pt x="46" y="46"/>
                    </a:cubicBezTo>
                    <a:cubicBezTo>
                      <a:pt x="46" y="48"/>
                      <a:pt x="45" y="48"/>
                      <a:pt x="45" y="49"/>
                    </a:cubicBezTo>
                    <a:cubicBezTo>
                      <a:pt x="44" y="49"/>
                      <a:pt x="43" y="49"/>
                      <a:pt x="43" y="49"/>
                    </a:cubicBezTo>
                    <a:cubicBezTo>
                      <a:pt x="42" y="49"/>
                      <a:pt x="41" y="48"/>
                      <a:pt x="41" y="47"/>
                    </a:cubicBezTo>
                    <a:cubicBezTo>
                      <a:pt x="41" y="47"/>
                      <a:pt x="41" y="46"/>
                      <a:pt x="41" y="45"/>
                    </a:cubicBezTo>
                    <a:cubicBezTo>
                      <a:pt x="41" y="45"/>
                      <a:pt x="41" y="44"/>
                      <a:pt x="41" y="44"/>
                    </a:cubicBezTo>
                    <a:cubicBezTo>
                      <a:pt x="40" y="43"/>
                      <a:pt x="40" y="42"/>
                      <a:pt x="39" y="42"/>
                    </a:cubicBezTo>
                    <a:cubicBezTo>
                      <a:pt x="38" y="43"/>
                      <a:pt x="37" y="44"/>
                      <a:pt x="36" y="44"/>
                    </a:cubicBezTo>
                    <a:cubicBezTo>
                      <a:pt x="36" y="44"/>
                      <a:pt x="36" y="44"/>
                      <a:pt x="36" y="45"/>
                    </a:cubicBezTo>
                    <a:cubicBezTo>
                      <a:pt x="35" y="45"/>
                      <a:pt x="35" y="45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7"/>
                      <a:pt x="32" y="49"/>
                      <a:pt x="31" y="49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2"/>
                      <a:pt x="30" y="52"/>
                      <a:pt x="29" y="52"/>
                    </a:cubicBezTo>
                    <a:cubicBezTo>
                      <a:pt x="29" y="53"/>
                      <a:pt x="28" y="54"/>
                      <a:pt x="28" y="54"/>
                    </a:cubicBezTo>
                    <a:cubicBezTo>
                      <a:pt x="28" y="55"/>
                      <a:pt x="28" y="56"/>
                      <a:pt x="28" y="56"/>
                    </a:cubicBezTo>
                    <a:cubicBezTo>
                      <a:pt x="27" y="57"/>
                      <a:pt x="27" y="58"/>
                      <a:pt x="27" y="58"/>
                    </a:cubicBezTo>
                    <a:cubicBezTo>
                      <a:pt x="26" y="59"/>
                      <a:pt x="26" y="59"/>
                      <a:pt x="26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59"/>
                      <a:pt x="24" y="59"/>
                    </a:cubicBezTo>
                    <a:cubicBezTo>
                      <a:pt x="24" y="57"/>
                      <a:pt x="23" y="56"/>
                      <a:pt x="23" y="55"/>
                    </a:cubicBezTo>
                    <a:cubicBezTo>
                      <a:pt x="23" y="55"/>
                      <a:pt x="24" y="53"/>
                      <a:pt x="2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1" y="52"/>
                      <a:pt x="21" y="52"/>
                    </a:cubicBezTo>
                    <a:cubicBezTo>
                      <a:pt x="21" y="53"/>
                      <a:pt x="20" y="53"/>
                      <a:pt x="20" y="53"/>
                    </a:cubicBezTo>
                    <a:cubicBezTo>
                      <a:pt x="19" y="54"/>
                      <a:pt x="17" y="56"/>
                      <a:pt x="17" y="56"/>
                    </a:cubicBezTo>
                    <a:cubicBezTo>
                      <a:pt x="15" y="58"/>
                      <a:pt x="13" y="62"/>
                      <a:pt x="12" y="64"/>
                    </a:cubicBezTo>
                    <a:cubicBezTo>
                      <a:pt x="12" y="66"/>
                      <a:pt x="11" y="67"/>
                      <a:pt x="10" y="69"/>
                    </a:cubicBezTo>
                    <a:cubicBezTo>
                      <a:pt x="10" y="70"/>
                      <a:pt x="10" y="71"/>
                      <a:pt x="9" y="71"/>
                    </a:cubicBezTo>
                    <a:cubicBezTo>
                      <a:pt x="8" y="72"/>
                      <a:pt x="7" y="71"/>
                      <a:pt x="6" y="71"/>
                    </a:cubicBezTo>
                    <a:cubicBezTo>
                      <a:pt x="5" y="71"/>
                      <a:pt x="4" y="71"/>
                      <a:pt x="4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0"/>
                      <a:pt x="2" y="70"/>
                      <a:pt x="2" y="70"/>
                    </a:cubicBezTo>
                    <a:cubicBezTo>
                      <a:pt x="2" y="70"/>
                      <a:pt x="1" y="70"/>
                      <a:pt x="1" y="69"/>
                    </a:cubicBezTo>
                    <a:cubicBezTo>
                      <a:pt x="1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8"/>
                    </a:cubicBezTo>
                    <a:cubicBezTo>
                      <a:pt x="0" y="68"/>
                      <a:pt x="0" y="66"/>
                      <a:pt x="0" y="65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1" y="60"/>
                      <a:pt x="1" y="59"/>
                      <a:pt x="1" y="58"/>
                    </a:cubicBezTo>
                    <a:cubicBezTo>
                      <a:pt x="1" y="57"/>
                      <a:pt x="0" y="57"/>
                      <a:pt x="2" y="57"/>
                    </a:cubicBezTo>
                    <a:cubicBezTo>
                      <a:pt x="3" y="57"/>
                      <a:pt x="3" y="58"/>
                      <a:pt x="4" y="58"/>
                    </a:cubicBezTo>
                    <a:cubicBezTo>
                      <a:pt x="4" y="58"/>
                      <a:pt x="5" y="59"/>
                      <a:pt x="5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8" y="59"/>
                      <a:pt x="10" y="57"/>
                      <a:pt x="10" y="56"/>
                    </a:cubicBezTo>
                    <a:cubicBezTo>
                      <a:pt x="10" y="56"/>
                      <a:pt x="12" y="55"/>
                      <a:pt x="13" y="55"/>
                    </a:cubicBezTo>
                    <a:cubicBezTo>
                      <a:pt x="15" y="53"/>
                      <a:pt x="17" y="50"/>
                      <a:pt x="17" y="50"/>
                    </a:cubicBezTo>
                    <a:cubicBezTo>
                      <a:pt x="18" y="49"/>
                      <a:pt x="19" y="48"/>
                      <a:pt x="20" y="48"/>
                    </a:cubicBezTo>
                    <a:cubicBezTo>
                      <a:pt x="20" y="47"/>
                      <a:pt x="21" y="47"/>
                      <a:pt x="21" y="47"/>
                    </a:cubicBezTo>
                    <a:cubicBezTo>
                      <a:pt x="21" y="47"/>
                      <a:pt x="24" y="44"/>
                      <a:pt x="25" y="43"/>
                    </a:cubicBezTo>
                    <a:cubicBezTo>
                      <a:pt x="26" y="42"/>
                      <a:pt x="27" y="42"/>
                      <a:pt x="27" y="41"/>
                    </a:cubicBezTo>
                    <a:cubicBezTo>
                      <a:pt x="27" y="41"/>
                      <a:pt x="27" y="41"/>
                      <a:pt x="28" y="40"/>
                    </a:cubicBezTo>
                    <a:cubicBezTo>
                      <a:pt x="28" y="39"/>
                      <a:pt x="28" y="38"/>
                      <a:pt x="28" y="37"/>
                    </a:cubicBezTo>
                    <a:cubicBezTo>
                      <a:pt x="28" y="36"/>
                      <a:pt x="28" y="35"/>
                      <a:pt x="27" y="33"/>
                    </a:cubicBezTo>
                    <a:cubicBezTo>
                      <a:pt x="27" y="33"/>
                      <a:pt x="28" y="31"/>
                      <a:pt x="27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9"/>
                      <a:pt x="27" y="29"/>
                      <a:pt x="28" y="29"/>
                    </a:cubicBezTo>
                    <a:cubicBezTo>
                      <a:pt x="28" y="29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7"/>
                    </a:cubicBezTo>
                    <a:cubicBezTo>
                      <a:pt x="28" y="27"/>
                      <a:pt x="29" y="27"/>
                      <a:pt x="29" y="26"/>
                    </a:cubicBezTo>
                    <a:cubicBezTo>
                      <a:pt x="31" y="25"/>
                      <a:pt x="32" y="24"/>
                      <a:pt x="33" y="23"/>
                    </a:cubicBezTo>
                    <a:cubicBezTo>
                      <a:pt x="33" y="22"/>
                      <a:pt x="34" y="22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1"/>
                      <a:pt x="32" y="20"/>
                      <a:pt x="32" y="20"/>
                    </a:cubicBezTo>
                    <a:cubicBezTo>
                      <a:pt x="31" y="20"/>
                      <a:pt x="30" y="20"/>
                      <a:pt x="30" y="19"/>
                    </a:cubicBezTo>
                    <a:cubicBezTo>
                      <a:pt x="29" y="19"/>
                      <a:pt x="26" y="17"/>
                      <a:pt x="26" y="16"/>
                    </a:cubicBezTo>
                    <a:cubicBezTo>
                      <a:pt x="25" y="15"/>
                      <a:pt x="24" y="14"/>
                      <a:pt x="26" y="14"/>
                    </a:cubicBezTo>
                    <a:cubicBezTo>
                      <a:pt x="27" y="14"/>
                      <a:pt x="31" y="14"/>
                      <a:pt x="33" y="15"/>
                    </a:cubicBezTo>
                    <a:cubicBezTo>
                      <a:pt x="35" y="14"/>
                      <a:pt x="35" y="15"/>
                      <a:pt x="37" y="14"/>
                    </a:cubicBezTo>
                    <a:cubicBezTo>
                      <a:pt x="37" y="14"/>
                      <a:pt x="40" y="13"/>
                      <a:pt x="41" y="13"/>
                    </a:cubicBezTo>
                    <a:cubicBezTo>
                      <a:pt x="43" y="12"/>
                      <a:pt x="45" y="11"/>
                      <a:pt x="47" y="10"/>
                    </a:cubicBezTo>
                    <a:cubicBezTo>
                      <a:pt x="48" y="10"/>
                      <a:pt x="50" y="9"/>
                      <a:pt x="51" y="8"/>
                    </a:cubicBezTo>
                    <a:cubicBezTo>
                      <a:pt x="51" y="8"/>
                      <a:pt x="52" y="8"/>
                      <a:pt x="52" y="7"/>
                    </a:cubicBezTo>
                    <a:cubicBezTo>
                      <a:pt x="53" y="7"/>
                      <a:pt x="54" y="7"/>
                      <a:pt x="54" y="6"/>
                    </a:cubicBezTo>
                    <a:cubicBezTo>
                      <a:pt x="56" y="5"/>
                      <a:pt x="57" y="5"/>
                      <a:pt x="59" y="4"/>
                    </a:cubicBezTo>
                    <a:cubicBezTo>
                      <a:pt x="59" y="3"/>
                      <a:pt x="60" y="3"/>
                      <a:pt x="61" y="2"/>
                    </a:cubicBezTo>
                    <a:cubicBezTo>
                      <a:pt x="61" y="2"/>
                      <a:pt x="63" y="1"/>
                      <a:pt x="63" y="1"/>
                    </a:cubicBezTo>
                    <a:cubicBezTo>
                      <a:pt x="64" y="0"/>
                      <a:pt x="64" y="1"/>
                      <a:pt x="65" y="1"/>
                    </a:cubicBezTo>
                    <a:cubicBezTo>
                      <a:pt x="65" y="1"/>
                      <a:pt x="66" y="1"/>
                      <a:pt x="66" y="2"/>
                    </a:cubicBezTo>
                    <a:cubicBezTo>
                      <a:pt x="66" y="2"/>
                      <a:pt x="67" y="3"/>
                      <a:pt x="68" y="3"/>
                    </a:cubicBezTo>
                    <a:cubicBezTo>
                      <a:pt x="68" y="4"/>
                      <a:pt x="68" y="5"/>
                      <a:pt x="68" y="6"/>
                    </a:cubicBezTo>
                    <a:cubicBezTo>
                      <a:pt x="68" y="6"/>
                      <a:pt x="68" y="8"/>
                      <a:pt x="67" y="9"/>
                    </a:cubicBezTo>
                    <a:cubicBezTo>
                      <a:pt x="66" y="9"/>
                      <a:pt x="65" y="10"/>
                      <a:pt x="63" y="10"/>
                    </a:cubicBezTo>
                    <a:cubicBezTo>
                      <a:pt x="62" y="11"/>
                      <a:pt x="61" y="12"/>
                      <a:pt x="60" y="12"/>
                    </a:cubicBezTo>
                    <a:cubicBezTo>
                      <a:pt x="56" y="14"/>
                      <a:pt x="53" y="16"/>
                      <a:pt x="51" y="18"/>
                    </a:cubicBezTo>
                    <a:cubicBezTo>
                      <a:pt x="50" y="18"/>
                      <a:pt x="50" y="18"/>
                      <a:pt x="50" y="19"/>
                    </a:cubicBezTo>
                    <a:cubicBezTo>
                      <a:pt x="50" y="19"/>
                      <a:pt x="50" y="20"/>
                      <a:pt x="50" y="20"/>
                    </a:cubicBezTo>
                    <a:cubicBezTo>
                      <a:pt x="51" y="21"/>
                      <a:pt x="52" y="21"/>
                      <a:pt x="52" y="22"/>
                    </a:cubicBezTo>
                    <a:cubicBezTo>
                      <a:pt x="53" y="24"/>
                      <a:pt x="52" y="26"/>
                      <a:pt x="52" y="27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5" y="29"/>
                      <a:pt x="55" y="29"/>
                      <a:pt x="56" y="28"/>
                    </a:cubicBezTo>
                    <a:cubicBezTo>
                      <a:pt x="58" y="27"/>
                      <a:pt x="60" y="27"/>
                      <a:pt x="62" y="26"/>
                    </a:cubicBezTo>
                    <a:cubicBezTo>
                      <a:pt x="63" y="25"/>
                      <a:pt x="66" y="23"/>
                      <a:pt x="66" y="23"/>
                    </a:cubicBezTo>
                    <a:cubicBezTo>
                      <a:pt x="66" y="23"/>
                      <a:pt x="67" y="22"/>
                      <a:pt x="68" y="22"/>
                    </a:cubicBezTo>
                    <a:cubicBezTo>
                      <a:pt x="68" y="22"/>
                      <a:pt x="69" y="22"/>
                      <a:pt x="69" y="22"/>
                    </a:cubicBezTo>
                    <a:cubicBezTo>
                      <a:pt x="70" y="22"/>
                      <a:pt x="71" y="23"/>
                      <a:pt x="72" y="23"/>
                    </a:cubicBezTo>
                    <a:cubicBezTo>
                      <a:pt x="73" y="24"/>
                      <a:pt x="74" y="24"/>
                      <a:pt x="74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7"/>
                      <a:pt x="75" y="29"/>
                      <a:pt x="74" y="30"/>
                    </a:cubicBezTo>
                    <a:cubicBezTo>
                      <a:pt x="74" y="30"/>
                      <a:pt x="74" y="31"/>
                      <a:pt x="74" y="31"/>
                    </a:cubicBezTo>
                    <a:cubicBezTo>
                      <a:pt x="72" y="33"/>
                      <a:pt x="72" y="34"/>
                      <a:pt x="71" y="35"/>
                    </a:cubicBezTo>
                    <a:cubicBezTo>
                      <a:pt x="71" y="36"/>
                      <a:pt x="71" y="36"/>
                      <a:pt x="70" y="37"/>
                    </a:cubicBezTo>
                    <a:cubicBezTo>
                      <a:pt x="70" y="38"/>
                      <a:pt x="69" y="39"/>
                      <a:pt x="69" y="40"/>
                    </a:cubicBezTo>
                    <a:cubicBezTo>
                      <a:pt x="68" y="42"/>
                      <a:pt x="67" y="43"/>
                      <a:pt x="66" y="45"/>
                    </a:cubicBezTo>
                    <a:cubicBezTo>
                      <a:pt x="65" y="45"/>
                      <a:pt x="65" y="46"/>
                      <a:pt x="65" y="47"/>
                    </a:cubicBezTo>
                    <a:cubicBezTo>
                      <a:pt x="63" y="50"/>
                      <a:pt x="63" y="52"/>
                      <a:pt x="62" y="55"/>
                    </a:cubicBezTo>
                    <a:cubicBezTo>
                      <a:pt x="61" y="56"/>
                      <a:pt x="61" y="56"/>
                      <a:pt x="61" y="57"/>
                    </a:cubicBezTo>
                    <a:cubicBezTo>
                      <a:pt x="60" y="59"/>
                      <a:pt x="59" y="61"/>
                      <a:pt x="59" y="64"/>
                    </a:cubicBezTo>
                    <a:cubicBezTo>
                      <a:pt x="58" y="65"/>
                      <a:pt x="58" y="66"/>
                      <a:pt x="57" y="68"/>
                    </a:cubicBezTo>
                    <a:cubicBezTo>
                      <a:pt x="57" y="68"/>
                      <a:pt x="57" y="69"/>
                      <a:pt x="56" y="70"/>
                    </a:cubicBezTo>
                    <a:cubicBezTo>
                      <a:pt x="56" y="70"/>
                      <a:pt x="55" y="70"/>
                      <a:pt x="55" y="70"/>
                    </a:cubicBezTo>
                    <a:cubicBezTo>
                      <a:pt x="54" y="71"/>
                      <a:pt x="53" y="71"/>
                      <a:pt x="53" y="71"/>
                    </a:cubicBezTo>
                    <a:cubicBezTo>
                      <a:pt x="52" y="72"/>
                      <a:pt x="51" y="71"/>
                      <a:pt x="50" y="71"/>
                    </a:cubicBezTo>
                    <a:cubicBezTo>
                      <a:pt x="49" y="71"/>
                      <a:pt x="48" y="72"/>
                      <a:pt x="48" y="71"/>
                    </a:cubicBezTo>
                    <a:cubicBezTo>
                      <a:pt x="47" y="70"/>
                      <a:pt x="46" y="68"/>
                      <a:pt x="46" y="67"/>
                    </a:cubicBezTo>
                    <a:cubicBezTo>
                      <a:pt x="45" y="67"/>
                      <a:pt x="45" y="66"/>
                      <a:pt x="45" y="66"/>
                    </a:cubicBezTo>
                    <a:cubicBezTo>
                      <a:pt x="44" y="65"/>
                      <a:pt x="43" y="65"/>
                      <a:pt x="43" y="65"/>
                    </a:cubicBezTo>
                    <a:cubicBezTo>
                      <a:pt x="42" y="65"/>
                      <a:pt x="40" y="66"/>
                      <a:pt x="40" y="68"/>
                    </a:cubicBezTo>
                    <a:cubicBezTo>
                      <a:pt x="40" y="68"/>
                      <a:pt x="40" y="70"/>
                      <a:pt x="40" y="70"/>
                    </a:cubicBezTo>
                    <a:close/>
                    <a:moveTo>
                      <a:pt x="31" y="28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1" y="34"/>
                      <a:pt x="32" y="35"/>
                    </a:cubicBezTo>
                    <a:cubicBezTo>
                      <a:pt x="33" y="36"/>
                      <a:pt x="34" y="37"/>
                      <a:pt x="34" y="37"/>
                    </a:cubicBezTo>
                    <a:cubicBezTo>
                      <a:pt x="34" y="37"/>
                      <a:pt x="36" y="37"/>
                      <a:pt x="36" y="37"/>
                    </a:cubicBezTo>
                    <a:cubicBezTo>
                      <a:pt x="36" y="37"/>
                      <a:pt x="39" y="36"/>
                      <a:pt x="41" y="35"/>
                    </a:cubicBezTo>
                    <a:cubicBezTo>
                      <a:pt x="44" y="34"/>
                      <a:pt x="45" y="32"/>
                      <a:pt x="45" y="32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7" y="29"/>
                      <a:pt x="47" y="27"/>
                    </a:cubicBezTo>
                    <a:cubicBezTo>
                      <a:pt x="47" y="24"/>
                      <a:pt x="46" y="24"/>
                      <a:pt x="46" y="24"/>
                    </a:cubicBezTo>
                    <a:cubicBezTo>
                      <a:pt x="46" y="24"/>
                      <a:pt x="45" y="22"/>
                      <a:pt x="44" y="22"/>
                    </a:cubicBezTo>
                    <a:cubicBezTo>
                      <a:pt x="44" y="22"/>
                      <a:pt x="42" y="22"/>
                      <a:pt x="42" y="22"/>
                    </a:cubicBezTo>
                    <a:cubicBezTo>
                      <a:pt x="41" y="22"/>
                      <a:pt x="40" y="22"/>
                      <a:pt x="38" y="24"/>
                    </a:cubicBezTo>
                    <a:cubicBezTo>
                      <a:pt x="36" y="24"/>
                      <a:pt x="35" y="25"/>
                      <a:pt x="34" y="26"/>
                    </a:cubicBezTo>
                    <a:cubicBezTo>
                      <a:pt x="33" y="27"/>
                      <a:pt x="32" y="27"/>
                      <a:pt x="3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733" name="任意多边形: 形状 732">
              <a:extLst>
                <a:ext uri="{FF2B5EF4-FFF2-40B4-BE49-F238E27FC236}">
                  <a16:creationId xmlns:a16="http://schemas.microsoft.com/office/drawing/2014/main" id="{F2716630-14FD-407A-B607-F40131228D79}"/>
                </a:ext>
              </a:extLst>
            </p:cNvPr>
            <p:cNvSpPr/>
            <p:nvPr/>
          </p:nvSpPr>
          <p:spPr bwMode="auto">
            <a:xfrm>
              <a:off x="2921000" y="2519286"/>
              <a:ext cx="1606265" cy="1819430"/>
            </a:xfrm>
            <a:custGeom>
              <a:avLst/>
              <a:gdLst>
                <a:gd name="T0" fmla="*/ 136 w 159"/>
                <a:gd name="T1" fmla="*/ 0 h 178"/>
                <a:gd name="T2" fmla="*/ 159 w 159"/>
                <a:gd name="T3" fmla="*/ 22 h 178"/>
                <a:gd name="T4" fmla="*/ 159 w 159"/>
                <a:gd name="T5" fmla="*/ 94 h 178"/>
                <a:gd name="T6" fmla="*/ 158 w 159"/>
                <a:gd name="T7" fmla="*/ 110 h 178"/>
                <a:gd name="T8" fmla="*/ 80 w 159"/>
                <a:gd name="T9" fmla="*/ 178 h 178"/>
                <a:gd name="T10" fmla="*/ 1 w 159"/>
                <a:gd name="T11" fmla="*/ 106 h 178"/>
                <a:gd name="T12" fmla="*/ 0 w 159"/>
                <a:gd name="T13" fmla="*/ 94 h 178"/>
                <a:gd name="T14" fmla="*/ 0 w 159"/>
                <a:gd name="T15" fmla="*/ 22 h 178"/>
                <a:gd name="T16" fmla="*/ 23 w 159"/>
                <a:gd name="T17" fmla="*/ 0 h 178"/>
                <a:gd name="T18" fmla="*/ 136 w 159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78">
                  <a:moveTo>
                    <a:pt x="136" y="0"/>
                  </a:moveTo>
                  <a:cubicBezTo>
                    <a:pt x="141" y="10"/>
                    <a:pt x="149" y="18"/>
                    <a:pt x="159" y="22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9"/>
                    <a:pt x="159" y="105"/>
                    <a:pt x="158" y="110"/>
                  </a:cubicBezTo>
                  <a:cubicBezTo>
                    <a:pt x="150" y="152"/>
                    <a:pt x="109" y="173"/>
                    <a:pt x="80" y="178"/>
                  </a:cubicBezTo>
                  <a:cubicBezTo>
                    <a:pt x="41" y="171"/>
                    <a:pt x="8" y="144"/>
                    <a:pt x="1" y="106"/>
                  </a:cubicBezTo>
                  <a:cubicBezTo>
                    <a:pt x="0" y="102"/>
                    <a:pt x="0" y="98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17"/>
                    <a:pt x="18" y="10"/>
                    <a:pt x="23" y="0"/>
                  </a:cubicBezTo>
                  <a:lnTo>
                    <a:pt x="136" y="0"/>
                  </a:lnTo>
                  <a:close/>
                </a:path>
              </a:pathLst>
            </a:custGeom>
            <a:noFill/>
            <a:ln w="6350" cap="flat">
              <a:solidFill>
                <a:srgbClr val="ADC1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4" name="任意多边形: 形状 733">
              <a:extLst>
                <a:ext uri="{FF2B5EF4-FFF2-40B4-BE49-F238E27FC236}">
                  <a16:creationId xmlns:a16="http://schemas.microsoft.com/office/drawing/2014/main" id="{3777149B-2DA1-4D41-98C4-6FBF5DEFE2BF}"/>
                </a:ext>
              </a:extLst>
            </p:cNvPr>
            <p:cNvSpPr/>
            <p:nvPr/>
          </p:nvSpPr>
          <p:spPr bwMode="auto">
            <a:xfrm>
              <a:off x="2960030" y="2552311"/>
              <a:ext cx="1528204" cy="1744372"/>
            </a:xfrm>
            <a:custGeom>
              <a:avLst/>
              <a:gdLst>
                <a:gd name="T0" fmla="*/ 72 w 151"/>
                <a:gd name="T1" fmla="*/ 92 h 171"/>
                <a:gd name="T2" fmla="*/ 83 w 151"/>
                <a:gd name="T3" fmla="*/ 96 h 171"/>
                <a:gd name="T4" fmla="*/ 77 w 151"/>
                <a:gd name="T5" fmla="*/ 92 h 171"/>
                <a:gd name="T6" fmla="*/ 80 w 151"/>
                <a:gd name="T7" fmla="*/ 115 h 171"/>
                <a:gd name="T8" fmla="*/ 72 w 151"/>
                <a:gd name="T9" fmla="*/ 115 h 171"/>
                <a:gd name="T10" fmla="*/ 74 w 151"/>
                <a:gd name="T11" fmla="*/ 97 h 171"/>
                <a:gd name="T12" fmla="*/ 69 w 151"/>
                <a:gd name="T13" fmla="*/ 137 h 171"/>
                <a:gd name="T14" fmla="*/ 77 w 151"/>
                <a:gd name="T15" fmla="*/ 121 h 171"/>
                <a:gd name="T16" fmla="*/ 77 w 151"/>
                <a:gd name="T17" fmla="*/ 127 h 171"/>
                <a:gd name="T18" fmla="*/ 80 w 151"/>
                <a:gd name="T19" fmla="*/ 145 h 171"/>
                <a:gd name="T20" fmla="*/ 71 w 151"/>
                <a:gd name="T21" fmla="*/ 144 h 171"/>
                <a:gd name="T22" fmla="*/ 107 w 151"/>
                <a:gd name="T23" fmla="*/ 13 h 171"/>
                <a:gd name="T24" fmla="*/ 106 w 151"/>
                <a:gd name="T25" fmla="*/ 11 h 171"/>
                <a:gd name="T26" fmla="*/ 113 w 151"/>
                <a:gd name="T27" fmla="*/ 10 h 171"/>
                <a:gd name="T28" fmla="*/ 111 w 151"/>
                <a:gd name="T29" fmla="*/ 15 h 171"/>
                <a:gd name="T30" fmla="*/ 115 w 151"/>
                <a:gd name="T31" fmla="*/ 26 h 171"/>
                <a:gd name="T32" fmla="*/ 114 w 151"/>
                <a:gd name="T33" fmla="*/ 30 h 171"/>
                <a:gd name="T34" fmla="*/ 112 w 151"/>
                <a:gd name="T35" fmla="*/ 22 h 171"/>
                <a:gd name="T36" fmla="*/ 108 w 151"/>
                <a:gd name="T37" fmla="*/ 27 h 171"/>
                <a:gd name="T38" fmla="*/ 107 w 151"/>
                <a:gd name="T39" fmla="*/ 27 h 171"/>
                <a:gd name="T40" fmla="*/ 108 w 151"/>
                <a:gd name="T41" fmla="*/ 22 h 171"/>
                <a:gd name="T42" fmla="*/ 106 w 151"/>
                <a:gd name="T43" fmla="*/ 28 h 171"/>
                <a:gd name="T44" fmla="*/ 105 w 151"/>
                <a:gd name="T45" fmla="*/ 30 h 171"/>
                <a:gd name="T46" fmla="*/ 107 w 151"/>
                <a:gd name="T47" fmla="*/ 16 h 171"/>
                <a:gd name="T48" fmla="*/ 107 w 151"/>
                <a:gd name="T49" fmla="*/ 18 h 171"/>
                <a:gd name="T50" fmla="*/ 108 w 151"/>
                <a:gd name="T51" fmla="*/ 25 h 171"/>
                <a:gd name="T52" fmla="*/ 36 w 151"/>
                <a:gd name="T53" fmla="*/ 65 h 171"/>
                <a:gd name="T54" fmla="*/ 28 w 151"/>
                <a:gd name="T55" fmla="*/ 69 h 171"/>
                <a:gd name="T56" fmla="*/ 30 w 151"/>
                <a:gd name="T57" fmla="*/ 63 h 171"/>
                <a:gd name="T58" fmla="*/ 39 w 151"/>
                <a:gd name="T59" fmla="*/ 65 h 171"/>
                <a:gd name="T60" fmla="*/ 47 w 151"/>
                <a:gd name="T61" fmla="*/ 69 h 171"/>
                <a:gd name="T62" fmla="*/ 49 w 151"/>
                <a:gd name="T63" fmla="*/ 65 h 171"/>
                <a:gd name="T64" fmla="*/ 57 w 151"/>
                <a:gd name="T65" fmla="*/ 66 h 171"/>
                <a:gd name="T66" fmla="*/ 87 w 151"/>
                <a:gd name="T67" fmla="*/ 71 h 171"/>
                <a:gd name="T68" fmla="*/ 91 w 151"/>
                <a:gd name="T69" fmla="*/ 72 h 171"/>
                <a:gd name="T70" fmla="*/ 90 w 151"/>
                <a:gd name="T71" fmla="*/ 57 h 171"/>
                <a:gd name="T72" fmla="*/ 69 w 151"/>
                <a:gd name="T73" fmla="*/ 67 h 171"/>
                <a:gd name="T74" fmla="*/ 104 w 151"/>
                <a:gd name="T75" fmla="*/ 59 h 171"/>
                <a:gd name="T76" fmla="*/ 102 w 151"/>
                <a:gd name="T77" fmla="*/ 94 h 171"/>
                <a:gd name="T78" fmla="*/ 112 w 151"/>
                <a:gd name="T79" fmla="*/ 20 h 171"/>
                <a:gd name="T80" fmla="*/ 113 w 151"/>
                <a:gd name="T81" fmla="*/ 18 h 171"/>
                <a:gd name="T82" fmla="*/ 113 w 151"/>
                <a:gd name="T83" fmla="*/ 18 h 171"/>
                <a:gd name="T84" fmla="*/ 88 w 151"/>
                <a:gd name="T85" fmla="*/ 29 h 171"/>
                <a:gd name="T86" fmla="*/ 88 w 151"/>
                <a:gd name="T87" fmla="*/ 29 h 171"/>
                <a:gd name="T88" fmla="*/ 86 w 151"/>
                <a:gd name="T89" fmla="*/ 17 h 171"/>
                <a:gd name="T90" fmla="*/ 91 w 151"/>
                <a:gd name="T91" fmla="*/ 25 h 171"/>
                <a:gd name="T92" fmla="*/ 93 w 151"/>
                <a:gd name="T93" fmla="*/ 22 h 171"/>
                <a:gd name="T94" fmla="*/ 97 w 151"/>
                <a:gd name="T95" fmla="*/ 14 h 171"/>
                <a:gd name="T96" fmla="*/ 92 w 151"/>
                <a:gd name="T97" fmla="*/ 25 h 171"/>
                <a:gd name="T98" fmla="*/ 20 w 151"/>
                <a:gd name="T99" fmla="*/ 110 h 171"/>
                <a:gd name="T100" fmla="*/ 54 w 151"/>
                <a:gd name="T101" fmla="*/ 88 h 171"/>
                <a:gd name="T102" fmla="*/ 58 w 151"/>
                <a:gd name="T103" fmla="*/ 120 h 171"/>
                <a:gd name="T104" fmla="*/ 125 w 151"/>
                <a:gd name="T105" fmla="*/ 4 h 171"/>
                <a:gd name="T106" fmla="*/ 20 w 151"/>
                <a:gd name="T107" fmla="*/ 119 h 171"/>
                <a:gd name="T108" fmla="*/ 43 w 151"/>
                <a:gd name="T109" fmla="*/ 129 h 171"/>
                <a:gd name="T110" fmla="*/ 125 w 151"/>
                <a:gd name="T111" fmla="*/ 134 h 171"/>
                <a:gd name="T112" fmla="*/ 119 w 151"/>
                <a:gd name="T113" fmla="*/ 67 h 171"/>
                <a:gd name="T114" fmla="*/ 121 w 151"/>
                <a:gd name="T115" fmla="*/ 68 h 171"/>
                <a:gd name="T116" fmla="*/ 116 w 151"/>
                <a:gd name="T117" fmla="*/ 66 h 171"/>
                <a:gd name="T118" fmla="*/ 122 w 151"/>
                <a:gd name="T119" fmla="*/ 62 h 171"/>
                <a:gd name="T120" fmla="*/ 106 w 151"/>
                <a:gd name="T121" fmla="*/ 39 h 171"/>
                <a:gd name="T122" fmla="*/ 119 w 151"/>
                <a:gd name="T123" fmla="*/ 46 h 171"/>
                <a:gd name="T124" fmla="*/ 126 w 151"/>
                <a:gd name="T125" fmla="*/ 4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71">
                  <a:moveTo>
                    <a:pt x="151" y="92"/>
                  </a:moveTo>
                  <a:cubicBezTo>
                    <a:pt x="151" y="22"/>
                    <a:pt x="151" y="22"/>
                    <a:pt x="151" y="22"/>
                  </a:cubicBezTo>
                  <a:cubicBezTo>
                    <a:pt x="144" y="19"/>
                    <a:pt x="130" y="8"/>
                    <a:pt x="12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8"/>
                    <a:pt x="6" y="19"/>
                    <a:pt x="0" y="2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0" y="100"/>
                    <a:pt x="1" y="105"/>
                  </a:cubicBezTo>
                  <a:cubicBezTo>
                    <a:pt x="9" y="137"/>
                    <a:pt x="39" y="165"/>
                    <a:pt x="76" y="171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114" y="164"/>
                    <a:pt x="142" y="139"/>
                    <a:pt x="150" y="109"/>
                  </a:cubicBezTo>
                  <a:cubicBezTo>
                    <a:pt x="151" y="103"/>
                    <a:pt x="151" y="98"/>
                    <a:pt x="151" y="92"/>
                  </a:cubicBezTo>
                  <a:close/>
                  <a:moveTo>
                    <a:pt x="75" y="94"/>
                  </a:moveTo>
                  <a:cubicBezTo>
                    <a:pt x="75" y="92"/>
                    <a:pt x="75" y="92"/>
                    <a:pt x="75" y="92"/>
                  </a:cubicBezTo>
                  <a:cubicBezTo>
                    <a:pt x="75" y="92"/>
                    <a:pt x="74" y="92"/>
                    <a:pt x="74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3" y="93"/>
                    <a:pt x="72" y="94"/>
                    <a:pt x="72" y="94"/>
                  </a:cubicBezTo>
                  <a:cubicBezTo>
                    <a:pt x="72" y="94"/>
                    <a:pt x="72" y="95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1" y="95"/>
                    <a:pt x="71" y="96"/>
                    <a:pt x="71" y="96"/>
                  </a:cubicBezTo>
                  <a:cubicBezTo>
                    <a:pt x="70" y="96"/>
                    <a:pt x="70" y="96"/>
                    <a:pt x="70" y="97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69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8" y="97"/>
                    <a:pt x="69" y="9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70" y="93"/>
                    <a:pt x="71" y="93"/>
                  </a:cubicBezTo>
                  <a:cubicBezTo>
                    <a:pt x="71" y="93"/>
                    <a:pt x="71" y="93"/>
                    <a:pt x="72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2"/>
                    <a:pt x="72" y="92"/>
                    <a:pt x="73" y="91"/>
                  </a:cubicBezTo>
                  <a:cubicBezTo>
                    <a:pt x="73" y="91"/>
                    <a:pt x="73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8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77" y="90"/>
                    <a:pt x="77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9" y="91"/>
                    <a:pt x="79" y="91"/>
                  </a:cubicBezTo>
                  <a:cubicBezTo>
                    <a:pt x="79" y="91"/>
                    <a:pt x="80" y="91"/>
                    <a:pt x="80" y="92"/>
                  </a:cubicBezTo>
                  <a:cubicBezTo>
                    <a:pt x="80" y="92"/>
                    <a:pt x="81" y="92"/>
                    <a:pt x="81" y="92"/>
                  </a:cubicBezTo>
                  <a:cubicBezTo>
                    <a:pt x="81" y="92"/>
                    <a:pt x="81" y="93"/>
                    <a:pt x="81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95"/>
                    <a:pt x="83" y="95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4" y="96"/>
                    <a:pt x="84" y="96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1" y="96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5"/>
                    <a:pt x="81" y="94"/>
                    <a:pt x="81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80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2"/>
                    <a:pt x="78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7" y="92"/>
                    <a:pt x="77" y="92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8" y="94"/>
                    <a:pt x="78" y="94"/>
                    <a:pt x="78" y="95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79" y="95"/>
                    <a:pt x="79" y="95"/>
                    <a:pt x="79" y="96"/>
                  </a:cubicBezTo>
                  <a:cubicBezTo>
                    <a:pt x="79" y="96"/>
                    <a:pt x="79" y="96"/>
                    <a:pt x="79" y="97"/>
                  </a:cubicBezTo>
                  <a:cubicBezTo>
                    <a:pt x="80" y="97"/>
                    <a:pt x="80" y="97"/>
                    <a:pt x="80" y="98"/>
                  </a:cubicBezTo>
                  <a:cubicBezTo>
                    <a:pt x="80" y="98"/>
                    <a:pt x="80" y="99"/>
                    <a:pt x="80" y="99"/>
                  </a:cubicBezTo>
                  <a:cubicBezTo>
                    <a:pt x="79" y="99"/>
                    <a:pt x="79" y="100"/>
                    <a:pt x="79" y="100"/>
                  </a:cubicBezTo>
                  <a:cubicBezTo>
                    <a:pt x="79" y="100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2"/>
                  </a:cubicBezTo>
                  <a:cubicBezTo>
                    <a:pt x="78" y="102"/>
                    <a:pt x="78" y="103"/>
                    <a:pt x="78" y="103"/>
                  </a:cubicBezTo>
                  <a:cubicBezTo>
                    <a:pt x="79" y="103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5"/>
                  </a:cubicBezTo>
                  <a:cubicBezTo>
                    <a:pt x="79" y="105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7"/>
                    <a:pt x="80" y="107"/>
                  </a:cubicBezTo>
                  <a:cubicBezTo>
                    <a:pt x="80" y="108"/>
                    <a:pt x="80" y="108"/>
                    <a:pt x="80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1" y="110"/>
                    <a:pt x="81" y="110"/>
                  </a:cubicBezTo>
                  <a:cubicBezTo>
                    <a:pt x="81" y="111"/>
                    <a:pt x="81" y="111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2"/>
                    <a:pt x="81" y="113"/>
                    <a:pt x="81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1" y="113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4"/>
                    <a:pt x="80" y="114"/>
                    <a:pt x="79" y="114"/>
                  </a:cubicBezTo>
                  <a:cubicBezTo>
                    <a:pt x="79" y="114"/>
                    <a:pt x="79" y="114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1"/>
                    <a:pt x="79" y="110"/>
                  </a:cubicBezTo>
                  <a:cubicBezTo>
                    <a:pt x="79" y="110"/>
                    <a:pt x="79" y="109"/>
                    <a:pt x="79" y="109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6"/>
                    <a:pt x="78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6"/>
                    <a:pt x="78" y="105"/>
                    <a:pt x="78" y="105"/>
                  </a:cubicBezTo>
                  <a:cubicBezTo>
                    <a:pt x="78" y="105"/>
                    <a:pt x="78" y="105"/>
                    <a:pt x="77" y="104"/>
                  </a:cubicBezTo>
                  <a:cubicBezTo>
                    <a:pt x="77" y="104"/>
                    <a:pt x="77" y="104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03"/>
                    <a:pt x="75" y="103"/>
                    <a:pt x="75" y="103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5"/>
                  </a:cubicBezTo>
                  <a:cubicBezTo>
                    <a:pt x="74" y="105"/>
                    <a:pt x="74" y="105"/>
                    <a:pt x="74" y="106"/>
                  </a:cubicBezTo>
                  <a:cubicBezTo>
                    <a:pt x="74" y="106"/>
                    <a:pt x="74" y="106"/>
                    <a:pt x="73" y="107"/>
                  </a:cubicBezTo>
                  <a:cubicBezTo>
                    <a:pt x="73" y="107"/>
                    <a:pt x="73" y="107"/>
                    <a:pt x="73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3" y="108"/>
                    <a:pt x="73" y="109"/>
                  </a:cubicBezTo>
                  <a:cubicBezTo>
                    <a:pt x="73" y="109"/>
                    <a:pt x="73" y="110"/>
                    <a:pt x="73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3" y="114"/>
                    <a:pt x="73" y="115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14"/>
                    <a:pt x="71" y="113"/>
                    <a:pt x="71" y="113"/>
                  </a:cubicBezTo>
                  <a:cubicBezTo>
                    <a:pt x="71" y="112"/>
                    <a:pt x="71" y="111"/>
                    <a:pt x="71" y="110"/>
                  </a:cubicBezTo>
                  <a:cubicBezTo>
                    <a:pt x="71" y="110"/>
                    <a:pt x="71" y="109"/>
                    <a:pt x="71" y="109"/>
                  </a:cubicBezTo>
                  <a:cubicBezTo>
                    <a:pt x="71" y="108"/>
                    <a:pt x="72" y="107"/>
                    <a:pt x="72" y="107"/>
                  </a:cubicBezTo>
                  <a:cubicBezTo>
                    <a:pt x="72" y="106"/>
                    <a:pt x="72" y="106"/>
                    <a:pt x="72" y="105"/>
                  </a:cubicBezTo>
                  <a:cubicBezTo>
                    <a:pt x="72" y="105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3"/>
                    <a:pt x="73" y="103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1"/>
                  </a:cubicBezTo>
                  <a:cubicBezTo>
                    <a:pt x="74" y="101"/>
                    <a:pt x="74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0"/>
                    <a:pt x="73" y="100"/>
                  </a:cubicBezTo>
                  <a:cubicBezTo>
                    <a:pt x="72" y="100"/>
                    <a:pt x="72" y="100"/>
                    <a:pt x="72" y="99"/>
                  </a:cubicBezTo>
                  <a:cubicBezTo>
                    <a:pt x="72" y="99"/>
                    <a:pt x="72" y="99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7"/>
                    <a:pt x="72" y="97"/>
                  </a:cubicBezTo>
                  <a:cubicBezTo>
                    <a:pt x="72" y="97"/>
                    <a:pt x="73" y="96"/>
                    <a:pt x="73" y="96"/>
                  </a:cubicBezTo>
                  <a:cubicBezTo>
                    <a:pt x="73" y="96"/>
                    <a:pt x="73" y="95"/>
                    <a:pt x="74" y="95"/>
                  </a:cubicBezTo>
                  <a:cubicBezTo>
                    <a:pt x="74" y="95"/>
                    <a:pt x="75" y="94"/>
                    <a:pt x="75" y="94"/>
                  </a:cubicBezTo>
                  <a:close/>
                  <a:moveTo>
                    <a:pt x="76" y="101"/>
                  </a:moveTo>
                  <a:cubicBezTo>
                    <a:pt x="75" y="100"/>
                    <a:pt x="75" y="100"/>
                    <a:pt x="75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5" y="100"/>
                    <a:pt x="75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100"/>
                    <a:pt x="74" y="100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8"/>
                    <a:pt x="74" y="98"/>
                    <a:pt x="74" y="9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4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6"/>
                    <a:pt x="75" y="96"/>
                    <a:pt x="76" y="96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76" y="95"/>
                    <a:pt x="76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8"/>
                    <a:pt x="78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7" y="100"/>
                    <a:pt x="77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100"/>
                    <a:pt x="77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6" y="101"/>
                    <a:pt x="76" y="101"/>
                    <a:pt x="76" y="101"/>
                  </a:cubicBezTo>
                  <a:close/>
                  <a:moveTo>
                    <a:pt x="75" y="127"/>
                  </a:moveTo>
                  <a:cubicBezTo>
                    <a:pt x="75" y="127"/>
                    <a:pt x="74" y="128"/>
                    <a:pt x="74" y="128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8"/>
                    <a:pt x="73" y="128"/>
                    <a:pt x="73" y="128"/>
                  </a:cubicBezTo>
                  <a:cubicBezTo>
                    <a:pt x="73" y="129"/>
                    <a:pt x="72" y="129"/>
                    <a:pt x="72" y="129"/>
                  </a:cubicBezTo>
                  <a:cubicBezTo>
                    <a:pt x="72" y="130"/>
                    <a:pt x="72" y="130"/>
                    <a:pt x="71" y="130"/>
                  </a:cubicBezTo>
                  <a:cubicBezTo>
                    <a:pt x="71" y="131"/>
                    <a:pt x="71" y="131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33"/>
                    <a:pt x="71" y="133"/>
                    <a:pt x="70" y="133"/>
                  </a:cubicBezTo>
                  <a:cubicBezTo>
                    <a:pt x="70" y="134"/>
                    <a:pt x="70" y="134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37"/>
                    <a:pt x="70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134"/>
                    <a:pt x="69" y="133"/>
                    <a:pt x="69" y="133"/>
                  </a:cubicBezTo>
                  <a:cubicBezTo>
                    <a:pt x="69" y="132"/>
                    <a:pt x="69" y="132"/>
                    <a:pt x="69" y="131"/>
                  </a:cubicBezTo>
                  <a:cubicBezTo>
                    <a:pt x="70" y="131"/>
                    <a:pt x="70" y="130"/>
                    <a:pt x="70" y="130"/>
                  </a:cubicBezTo>
                  <a:cubicBezTo>
                    <a:pt x="70" y="129"/>
                    <a:pt x="70" y="129"/>
                    <a:pt x="71" y="128"/>
                  </a:cubicBezTo>
                  <a:cubicBezTo>
                    <a:pt x="71" y="128"/>
                    <a:pt x="71" y="128"/>
                    <a:pt x="72" y="127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7"/>
                    <a:pt x="72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6"/>
                    <a:pt x="73" y="126"/>
                    <a:pt x="74" y="126"/>
                  </a:cubicBezTo>
                  <a:cubicBezTo>
                    <a:pt x="74" y="126"/>
                    <a:pt x="75" y="126"/>
                    <a:pt x="75" y="126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2"/>
                    <a:pt x="75" y="122"/>
                    <a:pt x="75" y="121"/>
                  </a:cubicBezTo>
                  <a:cubicBezTo>
                    <a:pt x="75" y="121"/>
                    <a:pt x="75" y="121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20"/>
                    <a:pt x="77" y="120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0"/>
                    <a:pt x="77" y="120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8" y="126"/>
                    <a:pt x="78" y="126"/>
                    <a:pt x="79" y="126"/>
                  </a:cubicBezTo>
                  <a:cubicBezTo>
                    <a:pt x="80" y="127"/>
                    <a:pt x="80" y="127"/>
                    <a:pt x="81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8"/>
                    <a:pt x="82" y="128"/>
                    <a:pt x="82" y="129"/>
                  </a:cubicBezTo>
                  <a:cubicBezTo>
                    <a:pt x="82" y="130"/>
                    <a:pt x="83" y="130"/>
                    <a:pt x="83" y="131"/>
                  </a:cubicBezTo>
                  <a:cubicBezTo>
                    <a:pt x="83" y="132"/>
                    <a:pt x="83" y="133"/>
                    <a:pt x="83" y="133"/>
                  </a:cubicBezTo>
                  <a:cubicBezTo>
                    <a:pt x="84" y="134"/>
                    <a:pt x="84" y="134"/>
                    <a:pt x="84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6"/>
                    <a:pt x="84" y="136"/>
                    <a:pt x="84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8"/>
                    <a:pt x="83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8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2" y="137"/>
                    <a:pt x="82" y="137"/>
                    <a:pt x="82" y="137"/>
                  </a:cubicBezTo>
                  <a:cubicBezTo>
                    <a:pt x="82" y="137"/>
                    <a:pt x="82" y="136"/>
                    <a:pt x="82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2" y="134"/>
                    <a:pt x="82" y="134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1" y="131"/>
                  </a:cubicBezTo>
                  <a:cubicBezTo>
                    <a:pt x="81" y="131"/>
                    <a:pt x="81" y="130"/>
                    <a:pt x="81" y="130"/>
                  </a:cubicBezTo>
                  <a:cubicBezTo>
                    <a:pt x="81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8"/>
                    <a:pt x="77" y="128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30"/>
                    <a:pt x="77" y="130"/>
                    <a:pt x="77" y="131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2"/>
                    <a:pt x="77" y="132"/>
                    <a:pt x="77" y="133"/>
                  </a:cubicBezTo>
                  <a:cubicBezTo>
                    <a:pt x="77" y="133"/>
                    <a:pt x="77" y="133"/>
                    <a:pt x="77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7" y="134"/>
                    <a:pt x="77" y="134"/>
                    <a:pt x="77" y="135"/>
                  </a:cubicBezTo>
                  <a:cubicBezTo>
                    <a:pt x="77" y="135"/>
                    <a:pt x="78" y="136"/>
                    <a:pt x="78" y="136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8" y="137"/>
                    <a:pt x="78" y="137"/>
                    <a:pt x="78" y="138"/>
                  </a:cubicBezTo>
                  <a:cubicBezTo>
                    <a:pt x="78" y="138"/>
                    <a:pt x="79" y="139"/>
                    <a:pt x="79" y="139"/>
                  </a:cubicBezTo>
                  <a:cubicBezTo>
                    <a:pt x="79" y="140"/>
                    <a:pt x="79" y="140"/>
                    <a:pt x="79" y="141"/>
                  </a:cubicBezTo>
                  <a:cubicBezTo>
                    <a:pt x="80" y="141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3"/>
                    <a:pt x="81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2" y="144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6"/>
                    <a:pt x="82" y="146"/>
                    <a:pt x="83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3" y="147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7"/>
                    <a:pt x="82" y="147"/>
                    <a:pt x="82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147"/>
                    <a:pt x="81" y="147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0" y="145"/>
                    <a:pt x="80" y="145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79" y="144"/>
                    <a:pt x="79" y="143"/>
                    <a:pt x="79" y="143"/>
                  </a:cubicBezTo>
                  <a:cubicBezTo>
                    <a:pt x="78" y="142"/>
                    <a:pt x="78" y="141"/>
                    <a:pt x="78" y="140"/>
                  </a:cubicBezTo>
                  <a:cubicBezTo>
                    <a:pt x="77" y="140"/>
                    <a:pt x="77" y="139"/>
                    <a:pt x="77" y="139"/>
                  </a:cubicBezTo>
                  <a:cubicBezTo>
                    <a:pt x="77" y="138"/>
                    <a:pt x="76" y="138"/>
                    <a:pt x="76" y="137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7"/>
                    <a:pt x="76" y="137"/>
                    <a:pt x="76" y="138"/>
                  </a:cubicBezTo>
                  <a:cubicBezTo>
                    <a:pt x="76" y="138"/>
                    <a:pt x="75" y="139"/>
                    <a:pt x="75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5" y="139"/>
                    <a:pt x="75" y="140"/>
                  </a:cubicBezTo>
                  <a:cubicBezTo>
                    <a:pt x="75" y="140"/>
                    <a:pt x="75" y="141"/>
                    <a:pt x="74" y="141"/>
                  </a:cubicBezTo>
                  <a:cubicBezTo>
                    <a:pt x="74" y="141"/>
                    <a:pt x="74" y="142"/>
                    <a:pt x="74" y="142"/>
                  </a:cubicBezTo>
                  <a:cubicBezTo>
                    <a:pt x="74" y="142"/>
                    <a:pt x="73" y="143"/>
                    <a:pt x="73" y="143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3" y="143"/>
                    <a:pt x="73" y="144"/>
                    <a:pt x="73" y="144"/>
                  </a:cubicBezTo>
                  <a:cubicBezTo>
                    <a:pt x="73" y="144"/>
                    <a:pt x="72" y="144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1" y="146"/>
                    <a:pt x="71" y="146"/>
                    <a:pt x="71" y="147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70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5"/>
                    <a:pt x="70" y="144"/>
                    <a:pt x="71" y="144"/>
                  </a:cubicBezTo>
                  <a:cubicBezTo>
                    <a:pt x="71" y="144"/>
                    <a:pt x="71" y="144"/>
                    <a:pt x="71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3"/>
                    <a:pt x="72" y="142"/>
                    <a:pt x="72" y="142"/>
                  </a:cubicBezTo>
                  <a:cubicBezTo>
                    <a:pt x="72" y="142"/>
                    <a:pt x="72" y="141"/>
                    <a:pt x="73" y="141"/>
                  </a:cubicBezTo>
                  <a:cubicBezTo>
                    <a:pt x="73" y="141"/>
                    <a:pt x="73" y="140"/>
                    <a:pt x="73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39"/>
                    <a:pt x="74" y="139"/>
                    <a:pt x="74" y="139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4" y="138"/>
                    <a:pt x="74" y="138"/>
                    <a:pt x="74" y="137"/>
                  </a:cubicBezTo>
                  <a:cubicBezTo>
                    <a:pt x="74" y="137"/>
                    <a:pt x="75" y="137"/>
                    <a:pt x="75" y="136"/>
                  </a:cubicBezTo>
                  <a:cubicBezTo>
                    <a:pt x="75" y="136"/>
                    <a:pt x="75" y="135"/>
                    <a:pt x="75" y="135"/>
                  </a:cubicBezTo>
                  <a:cubicBezTo>
                    <a:pt x="75" y="135"/>
                    <a:pt x="75" y="134"/>
                    <a:pt x="75" y="134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5" y="133"/>
                    <a:pt x="75" y="133"/>
                    <a:pt x="75" y="132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5" y="131"/>
                    <a:pt x="75" y="131"/>
                  </a:cubicBezTo>
                  <a:cubicBezTo>
                    <a:pt x="75" y="130"/>
                    <a:pt x="75" y="130"/>
                    <a:pt x="75" y="129"/>
                  </a:cubicBezTo>
                  <a:cubicBezTo>
                    <a:pt x="75" y="129"/>
                    <a:pt x="75" y="128"/>
                    <a:pt x="75" y="128"/>
                  </a:cubicBezTo>
                  <a:cubicBezTo>
                    <a:pt x="75" y="127"/>
                    <a:pt x="75" y="127"/>
                    <a:pt x="75" y="127"/>
                  </a:cubicBez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0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1" y="12"/>
                    <a:pt x="111" y="12"/>
                  </a:cubicBezTo>
                  <a:cubicBezTo>
                    <a:pt x="111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4" y="10"/>
                  </a:cubicBezTo>
                  <a:cubicBezTo>
                    <a:pt x="114" y="10"/>
                    <a:pt x="114" y="10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1"/>
                    <a:pt x="114" y="11"/>
                    <a:pt x="114" y="12"/>
                  </a:cubicBezTo>
                  <a:cubicBezTo>
                    <a:pt x="114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4"/>
                    <a:pt x="112" y="14"/>
                    <a:pt x="112" y="14"/>
                  </a:cubicBezTo>
                  <a:cubicBezTo>
                    <a:pt x="113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6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14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5"/>
                    <a:pt x="114" y="15"/>
                    <a:pt x="113" y="15"/>
                  </a:cubicBezTo>
                  <a:cubicBezTo>
                    <a:pt x="113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3" y="16"/>
                    <a:pt x="113" y="16"/>
                    <a:pt x="113" y="17"/>
                  </a:cubicBezTo>
                  <a:cubicBezTo>
                    <a:pt x="113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0"/>
                    <a:pt x="115" y="30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5"/>
                    <a:pt x="114" y="25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3" y="22"/>
                    <a:pt x="113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8" y="28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5"/>
                    <a:pt x="107" y="25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4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8" y="22"/>
                    <a:pt x="108" y="22"/>
                  </a:cubicBezTo>
                  <a:cubicBezTo>
                    <a:pt x="108" y="22"/>
                    <a:pt x="107" y="22"/>
                    <a:pt x="107" y="22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4"/>
                  </a:cubicBezTo>
                  <a:cubicBezTo>
                    <a:pt x="106" y="24"/>
                    <a:pt x="106" y="24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5" y="30"/>
                  </a:cubicBezTo>
                  <a:cubicBezTo>
                    <a:pt x="105" y="30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7"/>
                    <a:pt x="105" y="26"/>
                    <a:pt x="105" y="26"/>
                  </a:cubicBezTo>
                  <a:cubicBezTo>
                    <a:pt x="105" y="26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4"/>
                  </a:cubicBezTo>
                  <a:cubicBezTo>
                    <a:pt x="105" y="24"/>
                    <a:pt x="105" y="24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5" y="23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5" y="21"/>
                    <a:pt x="106" y="21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8" y="17"/>
                    <a:pt x="108" y="16"/>
                    <a:pt x="108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8" y="15"/>
                    <a:pt x="108" y="16"/>
                    <a:pt x="107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8" y="13"/>
                    <a:pt x="108" y="13"/>
                  </a:cubicBezTo>
                  <a:cubicBezTo>
                    <a:pt x="108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8" y="18"/>
                  </a:cubicBezTo>
                  <a:cubicBezTo>
                    <a:pt x="108" y="18"/>
                    <a:pt x="109" y="17"/>
                    <a:pt x="109" y="1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8" y="18"/>
                    <a:pt x="108" y="18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lose/>
                  <a:moveTo>
                    <a:pt x="109" y="19"/>
                  </a:moveTo>
                  <a:cubicBezTo>
                    <a:pt x="109" y="21"/>
                    <a:pt x="109" y="21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9" y="19"/>
                    <a:pt x="109" y="19"/>
                    <a:pt x="109" y="19"/>
                  </a:cubicBezTo>
                  <a:close/>
                  <a:moveTo>
                    <a:pt x="112" y="25"/>
                  </a:move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6"/>
                    <a:pt x="112" y="26"/>
                  </a:cubicBezTo>
                  <a:cubicBezTo>
                    <a:pt x="112" y="26"/>
                    <a:pt x="112" y="26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1" y="27"/>
                    <a:pt x="110" y="27"/>
                    <a:pt x="110" y="27"/>
                  </a:cubicBezTo>
                  <a:cubicBezTo>
                    <a:pt x="109" y="27"/>
                    <a:pt x="109" y="27"/>
                    <a:pt x="109" y="26"/>
                  </a:cubicBezTo>
                  <a:cubicBezTo>
                    <a:pt x="109" y="26"/>
                    <a:pt x="109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9" y="25"/>
                    <a:pt x="109" y="25"/>
                    <a:pt x="110" y="25"/>
                  </a:cubicBezTo>
                  <a:cubicBezTo>
                    <a:pt x="110" y="25"/>
                    <a:pt x="110" y="24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1" y="24"/>
                    <a:pt x="111" y="25"/>
                  </a:cubicBezTo>
                  <a:cubicBezTo>
                    <a:pt x="111" y="25"/>
                    <a:pt x="112" y="25"/>
                    <a:pt x="112" y="25"/>
                  </a:cubicBezTo>
                  <a:close/>
                  <a:moveTo>
                    <a:pt x="32" y="72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0" y="73"/>
                    <a:pt x="30" y="73"/>
                  </a:cubicBezTo>
                  <a:cubicBezTo>
                    <a:pt x="30" y="73"/>
                    <a:pt x="29" y="73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3" y="71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3" y="71"/>
                    <a:pt x="34" y="71"/>
                    <a:pt x="34" y="71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0"/>
                    <a:pt x="34" y="69"/>
                    <a:pt x="34" y="69"/>
                  </a:cubicBezTo>
                  <a:cubicBezTo>
                    <a:pt x="34" y="69"/>
                    <a:pt x="34" y="68"/>
                    <a:pt x="35" y="68"/>
                  </a:cubicBezTo>
                  <a:cubicBezTo>
                    <a:pt x="35" y="68"/>
                    <a:pt x="35" y="68"/>
                    <a:pt x="35" y="67"/>
                  </a:cubicBezTo>
                  <a:cubicBezTo>
                    <a:pt x="35" y="67"/>
                    <a:pt x="35" y="67"/>
                    <a:pt x="35" y="66"/>
                  </a:cubicBezTo>
                  <a:cubicBezTo>
                    <a:pt x="35" y="66"/>
                    <a:pt x="36" y="66"/>
                    <a:pt x="36" y="66"/>
                  </a:cubicBezTo>
                  <a:cubicBezTo>
                    <a:pt x="36" y="66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4"/>
                  </a:cubicBezTo>
                  <a:cubicBezTo>
                    <a:pt x="36" y="64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5"/>
                    <a:pt x="34" y="66"/>
                    <a:pt x="34" y="66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3" y="66"/>
                    <a:pt x="33" y="67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1"/>
                  </a:cubicBezTo>
                  <a:cubicBezTo>
                    <a:pt x="28" y="71"/>
                    <a:pt x="28" y="70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69"/>
                    <a:pt x="27" y="70"/>
                    <a:pt x="27" y="70"/>
                  </a:cubicBezTo>
                  <a:cubicBezTo>
                    <a:pt x="27" y="70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3" y="72"/>
                    <a:pt x="23" y="72"/>
                  </a:cubicBezTo>
                  <a:cubicBezTo>
                    <a:pt x="23" y="72"/>
                    <a:pt x="23" y="72"/>
                    <a:pt x="23" y="71"/>
                  </a:cubicBezTo>
                  <a:cubicBezTo>
                    <a:pt x="23" y="72"/>
                    <a:pt x="24" y="71"/>
                    <a:pt x="24" y="7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6" y="70"/>
                    <a:pt x="26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8"/>
                    <a:pt x="27" y="68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29" y="62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2" y="61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59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37" y="60"/>
                    <a:pt x="37" y="60"/>
                  </a:cubicBezTo>
                  <a:cubicBezTo>
                    <a:pt x="37" y="60"/>
                    <a:pt x="37" y="60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5" y="61"/>
                    <a:pt x="34" y="61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3"/>
                  </a:cubicBezTo>
                  <a:cubicBezTo>
                    <a:pt x="34" y="63"/>
                    <a:pt x="34" y="63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4"/>
                    <a:pt x="36" y="63"/>
                  </a:cubicBezTo>
                  <a:cubicBezTo>
                    <a:pt x="36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6"/>
                    <a:pt x="3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8"/>
                    <a:pt x="37" y="68"/>
                  </a:cubicBezTo>
                  <a:cubicBezTo>
                    <a:pt x="37" y="68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1"/>
                    <a:pt x="36" y="71"/>
                  </a:cubicBezTo>
                  <a:cubicBezTo>
                    <a:pt x="35" y="71"/>
                    <a:pt x="35" y="72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1"/>
                    <a:pt x="32" y="71"/>
                    <a:pt x="32" y="71"/>
                  </a:cubicBezTo>
                  <a:cubicBezTo>
                    <a:pt x="32" y="71"/>
                    <a:pt x="32" y="72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lose/>
                  <a:moveTo>
                    <a:pt x="30" y="64"/>
                  </a:moveTo>
                  <a:cubicBezTo>
                    <a:pt x="30" y="64"/>
                    <a:pt x="30" y="64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1" y="65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0" y="65"/>
                    <a:pt x="30" y="65"/>
                  </a:cubicBezTo>
                  <a:cubicBezTo>
                    <a:pt x="30" y="65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lose/>
                  <a:moveTo>
                    <a:pt x="47" y="72"/>
                  </a:moveTo>
                  <a:cubicBezTo>
                    <a:pt x="47" y="72"/>
                    <a:pt x="47" y="71"/>
                    <a:pt x="47" y="70"/>
                  </a:cubicBezTo>
                  <a:cubicBezTo>
                    <a:pt x="47" y="70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7" y="72"/>
                    <a:pt x="47" y="72"/>
                  </a:cubicBezTo>
                  <a:close/>
                  <a:moveTo>
                    <a:pt x="55" y="69"/>
                  </a:moveTo>
                  <a:cubicBezTo>
                    <a:pt x="55" y="69"/>
                    <a:pt x="55" y="69"/>
                    <a:pt x="55" y="68"/>
                  </a:cubicBezTo>
                  <a:cubicBezTo>
                    <a:pt x="55" y="68"/>
                    <a:pt x="55" y="67"/>
                    <a:pt x="55" y="67"/>
                  </a:cubicBezTo>
                  <a:cubicBezTo>
                    <a:pt x="55" y="67"/>
                    <a:pt x="55" y="66"/>
                    <a:pt x="55" y="66"/>
                  </a:cubicBezTo>
                  <a:cubicBezTo>
                    <a:pt x="55" y="66"/>
                    <a:pt x="56" y="65"/>
                    <a:pt x="56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6"/>
                    <a:pt x="53" y="66"/>
                  </a:cubicBezTo>
                  <a:cubicBezTo>
                    <a:pt x="53" y="66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2" y="67"/>
                    <a:pt x="52" y="68"/>
                  </a:cubicBezTo>
                  <a:cubicBezTo>
                    <a:pt x="51" y="68"/>
                    <a:pt x="51" y="68"/>
                    <a:pt x="51" y="69"/>
                  </a:cubicBezTo>
                  <a:cubicBezTo>
                    <a:pt x="50" y="69"/>
                    <a:pt x="49" y="69"/>
                    <a:pt x="49" y="69"/>
                  </a:cubicBezTo>
                  <a:cubicBezTo>
                    <a:pt x="49" y="69"/>
                    <a:pt x="49" y="68"/>
                    <a:pt x="48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8" y="67"/>
                    <a:pt x="48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50" y="67"/>
                  </a:cubicBezTo>
                  <a:cubicBezTo>
                    <a:pt x="50" y="67"/>
                    <a:pt x="50" y="67"/>
                    <a:pt x="51" y="67"/>
                  </a:cubicBezTo>
                  <a:cubicBezTo>
                    <a:pt x="51" y="67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9" y="66"/>
                    <a:pt x="49" y="66"/>
                    <a:pt x="49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5"/>
                    <a:pt x="48" y="65"/>
                    <a:pt x="48" y="64"/>
                  </a:cubicBezTo>
                  <a:cubicBezTo>
                    <a:pt x="49" y="64"/>
                    <a:pt x="48" y="64"/>
                    <a:pt x="49" y="64"/>
                  </a:cubicBezTo>
                  <a:cubicBezTo>
                    <a:pt x="49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1" y="64"/>
                  </a:cubicBezTo>
                  <a:cubicBezTo>
                    <a:pt x="51" y="64"/>
                    <a:pt x="52" y="64"/>
                    <a:pt x="52" y="63"/>
                  </a:cubicBezTo>
                  <a:cubicBezTo>
                    <a:pt x="52" y="63"/>
                    <a:pt x="52" y="63"/>
                    <a:pt x="52" y="62"/>
                  </a:cubicBezTo>
                  <a:cubicBezTo>
                    <a:pt x="53" y="62"/>
                    <a:pt x="53" y="62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59"/>
                    <a:pt x="53" y="59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61"/>
                    <a:pt x="55" y="62"/>
                  </a:cubicBezTo>
                  <a:cubicBezTo>
                    <a:pt x="54" y="62"/>
                    <a:pt x="55" y="62"/>
                    <a:pt x="55" y="62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7" y="60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2"/>
                    <a:pt x="57" y="62"/>
                    <a:pt x="56" y="62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3" y="63"/>
                    <a:pt x="53" y="64"/>
                    <a:pt x="53" y="64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5"/>
                    <a:pt x="52" y="66"/>
                    <a:pt x="52" y="66"/>
                  </a:cubicBezTo>
                  <a:cubicBezTo>
                    <a:pt x="53" y="66"/>
                    <a:pt x="53" y="65"/>
                    <a:pt x="54" y="65"/>
                  </a:cubicBezTo>
                  <a:cubicBezTo>
                    <a:pt x="54" y="65"/>
                    <a:pt x="54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6" y="64"/>
                    <a:pt x="56" y="64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7" y="63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7" y="66"/>
                    <a:pt x="57" y="67"/>
                    <a:pt x="56" y="67"/>
                  </a:cubicBezTo>
                  <a:cubicBezTo>
                    <a:pt x="56" y="69"/>
                    <a:pt x="56" y="71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4" y="72"/>
                    <a:pt x="54" y="72"/>
                  </a:cubicBezTo>
                  <a:cubicBezTo>
                    <a:pt x="54" y="72"/>
                    <a:pt x="54" y="71"/>
                    <a:pt x="5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2" y="71"/>
                  </a:cubicBezTo>
                  <a:cubicBezTo>
                    <a:pt x="52" y="71"/>
                    <a:pt x="52" y="71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0"/>
                    <a:pt x="50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0" y="70"/>
                  </a:cubicBezTo>
                  <a:cubicBezTo>
                    <a:pt x="50" y="70"/>
                    <a:pt x="50" y="69"/>
                    <a:pt x="50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71"/>
                    <a:pt x="54" y="70"/>
                    <a:pt x="55" y="70"/>
                  </a:cubicBezTo>
                  <a:cubicBezTo>
                    <a:pt x="55" y="70"/>
                    <a:pt x="55" y="70"/>
                    <a:pt x="55" y="69"/>
                  </a:cubicBezTo>
                  <a:close/>
                  <a:moveTo>
                    <a:pt x="84" y="65"/>
                  </a:moveTo>
                  <a:cubicBezTo>
                    <a:pt x="84" y="65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5" y="66"/>
                    <a:pt x="85" y="65"/>
                    <a:pt x="85" y="65"/>
                  </a:cubicBezTo>
                  <a:cubicBezTo>
                    <a:pt x="86" y="64"/>
                    <a:pt x="87" y="63"/>
                    <a:pt x="87" y="63"/>
                  </a:cubicBezTo>
                  <a:cubicBezTo>
                    <a:pt x="88" y="63"/>
                    <a:pt x="89" y="62"/>
                    <a:pt x="89" y="63"/>
                  </a:cubicBezTo>
                  <a:cubicBezTo>
                    <a:pt x="90" y="63"/>
                    <a:pt x="89" y="64"/>
                    <a:pt x="88" y="66"/>
                  </a:cubicBezTo>
                  <a:cubicBezTo>
                    <a:pt x="88" y="66"/>
                    <a:pt x="88" y="67"/>
                    <a:pt x="88" y="67"/>
                  </a:cubicBezTo>
                  <a:cubicBezTo>
                    <a:pt x="88" y="68"/>
                    <a:pt x="88" y="68"/>
                    <a:pt x="88" y="69"/>
                  </a:cubicBezTo>
                  <a:cubicBezTo>
                    <a:pt x="88" y="70"/>
                    <a:pt x="88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0"/>
                    <a:pt x="87" y="70"/>
                    <a:pt x="86" y="70"/>
                  </a:cubicBezTo>
                  <a:cubicBezTo>
                    <a:pt x="86" y="70"/>
                    <a:pt x="86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6" y="70"/>
                    <a:pt x="86" y="69"/>
                    <a:pt x="86" y="68"/>
                  </a:cubicBezTo>
                  <a:cubicBezTo>
                    <a:pt x="86" y="68"/>
                    <a:pt x="85" y="68"/>
                    <a:pt x="85" y="68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8"/>
                    <a:pt x="86" y="66"/>
                    <a:pt x="86" y="66"/>
                  </a:cubicBezTo>
                  <a:cubicBezTo>
                    <a:pt x="85" y="66"/>
                    <a:pt x="85" y="66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6"/>
                    <a:pt x="85" y="67"/>
                    <a:pt x="84" y="68"/>
                  </a:cubicBezTo>
                  <a:cubicBezTo>
                    <a:pt x="84" y="68"/>
                    <a:pt x="85" y="69"/>
                    <a:pt x="84" y="69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9"/>
                    <a:pt x="83" y="69"/>
                    <a:pt x="83" y="69"/>
                  </a:cubicBezTo>
                  <a:cubicBezTo>
                    <a:pt x="83" y="68"/>
                    <a:pt x="83" y="67"/>
                    <a:pt x="84" y="66"/>
                  </a:cubicBezTo>
                  <a:cubicBezTo>
                    <a:pt x="84" y="66"/>
                    <a:pt x="84" y="65"/>
                    <a:pt x="84" y="65"/>
                  </a:cubicBezTo>
                  <a:close/>
                  <a:moveTo>
                    <a:pt x="88" y="63"/>
                  </a:moveTo>
                  <a:cubicBezTo>
                    <a:pt x="88" y="63"/>
                    <a:pt x="88" y="63"/>
                    <a:pt x="88" y="63"/>
                  </a:cubicBezTo>
                  <a:cubicBezTo>
                    <a:pt x="88" y="63"/>
                    <a:pt x="88" y="64"/>
                    <a:pt x="88" y="64"/>
                  </a:cubicBezTo>
                  <a:cubicBezTo>
                    <a:pt x="88" y="65"/>
                    <a:pt x="88" y="66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7" y="66"/>
                    <a:pt x="87" y="65"/>
                    <a:pt x="86" y="65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7" y="64"/>
                    <a:pt x="87" y="64"/>
                    <a:pt x="87" y="63"/>
                  </a:cubicBezTo>
                  <a:cubicBezTo>
                    <a:pt x="88" y="63"/>
                    <a:pt x="88" y="63"/>
                    <a:pt x="88" y="63"/>
                  </a:cubicBezTo>
                  <a:close/>
                  <a:moveTo>
                    <a:pt x="87" y="67"/>
                  </a:moveTo>
                  <a:cubicBezTo>
                    <a:pt x="87" y="67"/>
                    <a:pt x="87" y="69"/>
                    <a:pt x="87" y="69"/>
                  </a:cubicBezTo>
                  <a:cubicBezTo>
                    <a:pt x="87" y="69"/>
                    <a:pt x="87" y="70"/>
                    <a:pt x="87" y="70"/>
                  </a:cubicBezTo>
                  <a:cubicBezTo>
                    <a:pt x="87" y="70"/>
                    <a:pt x="87" y="70"/>
                    <a:pt x="86" y="70"/>
                  </a:cubicBezTo>
                  <a:cubicBezTo>
                    <a:pt x="86" y="69"/>
                    <a:pt x="87" y="68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80" y="70"/>
                  </a:moveTo>
                  <a:cubicBezTo>
                    <a:pt x="80" y="70"/>
                    <a:pt x="81" y="70"/>
                    <a:pt x="82" y="71"/>
                  </a:cubicBezTo>
                  <a:cubicBezTo>
                    <a:pt x="82" y="71"/>
                    <a:pt x="83" y="71"/>
                    <a:pt x="83" y="71"/>
                  </a:cubicBezTo>
                  <a:cubicBezTo>
                    <a:pt x="85" y="72"/>
                    <a:pt x="86" y="72"/>
                    <a:pt x="88" y="72"/>
                  </a:cubicBezTo>
                  <a:cubicBezTo>
                    <a:pt x="88" y="73"/>
                    <a:pt x="90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3"/>
                    <a:pt x="88" y="74"/>
                    <a:pt x="88" y="74"/>
                  </a:cubicBezTo>
                  <a:cubicBezTo>
                    <a:pt x="86" y="74"/>
                    <a:pt x="86" y="74"/>
                    <a:pt x="85" y="73"/>
                  </a:cubicBezTo>
                  <a:cubicBezTo>
                    <a:pt x="84" y="72"/>
                    <a:pt x="83" y="72"/>
                    <a:pt x="82" y="71"/>
                  </a:cubicBezTo>
                  <a:cubicBezTo>
                    <a:pt x="81" y="71"/>
                    <a:pt x="80" y="71"/>
                    <a:pt x="80" y="70"/>
                  </a:cubicBezTo>
                  <a:close/>
                  <a:moveTo>
                    <a:pt x="82" y="69"/>
                  </a:move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3" y="70"/>
                    <a:pt x="83" y="70"/>
                  </a:cubicBezTo>
                  <a:cubicBezTo>
                    <a:pt x="83" y="70"/>
                    <a:pt x="83" y="70"/>
                    <a:pt x="83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69"/>
                    <a:pt x="82" y="69"/>
                  </a:cubicBezTo>
                  <a:close/>
                  <a:moveTo>
                    <a:pt x="81" y="66"/>
                  </a:moveTo>
                  <a:cubicBezTo>
                    <a:pt x="82" y="66"/>
                    <a:pt x="83" y="67"/>
                    <a:pt x="8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1" y="68"/>
                  </a:cubicBezTo>
                  <a:cubicBezTo>
                    <a:pt x="81" y="68"/>
                    <a:pt x="81" y="67"/>
                    <a:pt x="81" y="67"/>
                  </a:cubicBezTo>
                  <a:cubicBezTo>
                    <a:pt x="81" y="67"/>
                    <a:pt x="81" y="66"/>
                    <a:pt x="81" y="66"/>
                  </a:cubicBezTo>
                  <a:close/>
                  <a:moveTo>
                    <a:pt x="86" y="63"/>
                  </a:moveTo>
                  <a:cubicBezTo>
                    <a:pt x="86" y="63"/>
                    <a:pt x="86" y="63"/>
                    <a:pt x="86" y="63"/>
                  </a:cubicBezTo>
                  <a:cubicBezTo>
                    <a:pt x="87" y="62"/>
                    <a:pt x="87" y="62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7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7" y="60"/>
                  </a:cubicBezTo>
                  <a:cubicBezTo>
                    <a:pt x="87" y="60"/>
                    <a:pt x="86" y="61"/>
                    <a:pt x="86" y="61"/>
                  </a:cubicBezTo>
                  <a:cubicBezTo>
                    <a:pt x="85" y="61"/>
                    <a:pt x="85" y="62"/>
                    <a:pt x="85" y="62"/>
                  </a:cubicBezTo>
                  <a:cubicBezTo>
                    <a:pt x="84" y="62"/>
                    <a:pt x="82" y="62"/>
                    <a:pt x="82" y="62"/>
                  </a:cubicBezTo>
                  <a:cubicBezTo>
                    <a:pt x="83" y="62"/>
                    <a:pt x="84" y="61"/>
                    <a:pt x="85" y="60"/>
                  </a:cubicBezTo>
                  <a:cubicBezTo>
                    <a:pt x="85" y="60"/>
                    <a:pt x="86" y="59"/>
                    <a:pt x="87" y="58"/>
                  </a:cubicBezTo>
                  <a:cubicBezTo>
                    <a:pt x="87" y="58"/>
                    <a:pt x="88" y="58"/>
                    <a:pt x="88" y="58"/>
                  </a:cubicBezTo>
                  <a:cubicBezTo>
                    <a:pt x="88" y="58"/>
                    <a:pt x="88" y="58"/>
                    <a:pt x="89" y="58"/>
                  </a:cubicBezTo>
                  <a:cubicBezTo>
                    <a:pt x="89" y="58"/>
                    <a:pt x="89" y="57"/>
                    <a:pt x="89" y="57"/>
                  </a:cubicBezTo>
                  <a:cubicBezTo>
                    <a:pt x="89" y="57"/>
                    <a:pt x="89" y="57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9"/>
                    <a:pt x="90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9" y="60"/>
                    <a:pt x="89" y="60"/>
                    <a:pt x="88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8" y="61"/>
                    <a:pt x="89" y="61"/>
                    <a:pt x="89" y="61"/>
                  </a:cubicBezTo>
                  <a:cubicBezTo>
                    <a:pt x="89" y="61"/>
                    <a:pt x="89" y="61"/>
                    <a:pt x="89" y="62"/>
                  </a:cubicBezTo>
                  <a:cubicBezTo>
                    <a:pt x="88" y="62"/>
                    <a:pt x="87" y="63"/>
                    <a:pt x="86" y="63"/>
                  </a:cubicBezTo>
                  <a:close/>
                  <a:moveTo>
                    <a:pt x="70" y="65"/>
                  </a:move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1" y="66"/>
                  </a:cubicBezTo>
                  <a:cubicBezTo>
                    <a:pt x="71" y="66"/>
                    <a:pt x="71" y="66"/>
                    <a:pt x="71" y="67"/>
                  </a:cubicBezTo>
                  <a:cubicBezTo>
                    <a:pt x="71" y="67"/>
                    <a:pt x="71" y="67"/>
                    <a:pt x="71" y="68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0"/>
                    <a:pt x="72" y="71"/>
                    <a:pt x="73" y="71"/>
                  </a:cubicBezTo>
                  <a:cubicBezTo>
                    <a:pt x="73" y="71"/>
                    <a:pt x="73" y="72"/>
                    <a:pt x="73" y="72"/>
                  </a:cubicBezTo>
                  <a:cubicBezTo>
                    <a:pt x="74" y="72"/>
                    <a:pt x="75" y="72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4" y="73"/>
                    <a:pt x="74" y="73"/>
                  </a:cubicBezTo>
                  <a:cubicBezTo>
                    <a:pt x="74" y="73"/>
                    <a:pt x="73" y="73"/>
                    <a:pt x="73" y="73"/>
                  </a:cubicBezTo>
                  <a:cubicBezTo>
                    <a:pt x="73" y="74"/>
                    <a:pt x="72" y="73"/>
                    <a:pt x="72" y="73"/>
                  </a:cubicBezTo>
                  <a:cubicBezTo>
                    <a:pt x="71" y="72"/>
                    <a:pt x="71" y="72"/>
                    <a:pt x="70" y="71"/>
                  </a:cubicBezTo>
                  <a:cubicBezTo>
                    <a:pt x="70" y="71"/>
                    <a:pt x="70" y="70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8" y="71"/>
                    <a:pt x="67" y="71"/>
                    <a:pt x="66" y="72"/>
                  </a:cubicBezTo>
                  <a:cubicBezTo>
                    <a:pt x="65" y="73"/>
                    <a:pt x="64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4" y="73"/>
                  </a:cubicBezTo>
                  <a:cubicBezTo>
                    <a:pt x="64" y="73"/>
                    <a:pt x="65" y="72"/>
                    <a:pt x="65" y="72"/>
                  </a:cubicBezTo>
                  <a:cubicBezTo>
                    <a:pt x="66" y="72"/>
                    <a:pt x="66" y="71"/>
                    <a:pt x="66" y="71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8" y="69"/>
                    <a:pt x="68" y="68"/>
                    <a:pt x="68" y="68"/>
                  </a:cubicBezTo>
                  <a:cubicBezTo>
                    <a:pt x="68" y="67"/>
                    <a:pt x="67" y="66"/>
                    <a:pt x="67" y="66"/>
                  </a:cubicBezTo>
                  <a:cubicBezTo>
                    <a:pt x="68" y="66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70" y="66"/>
                    <a:pt x="70" y="65"/>
                  </a:cubicBezTo>
                  <a:close/>
                  <a:moveTo>
                    <a:pt x="71" y="64"/>
                  </a:moveTo>
                  <a:cubicBezTo>
                    <a:pt x="71" y="64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3"/>
                    <a:pt x="70" y="64"/>
                    <a:pt x="69" y="64"/>
                  </a:cubicBezTo>
                  <a:cubicBezTo>
                    <a:pt x="69" y="65"/>
                    <a:pt x="68" y="65"/>
                    <a:pt x="67" y="65"/>
                  </a:cubicBezTo>
                  <a:cubicBezTo>
                    <a:pt x="67" y="65"/>
                    <a:pt x="66" y="66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4"/>
                    <a:pt x="67" y="64"/>
                  </a:cubicBezTo>
                  <a:cubicBezTo>
                    <a:pt x="67" y="64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0" y="63"/>
                    <a:pt x="71" y="62"/>
                    <a:pt x="72" y="62"/>
                  </a:cubicBezTo>
                  <a:cubicBezTo>
                    <a:pt x="72" y="62"/>
                    <a:pt x="72" y="63"/>
                    <a:pt x="72" y="63"/>
                  </a:cubicBezTo>
                  <a:cubicBezTo>
                    <a:pt x="72" y="63"/>
                    <a:pt x="72" y="63"/>
                    <a:pt x="73" y="63"/>
                  </a:cubicBezTo>
                  <a:cubicBezTo>
                    <a:pt x="73" y="63"/>
                    <a:pt x="72" y="64"/>
                    <a:pt x="72" y="64"/>
                  </a:cubicBezTo>
                  <a:cubicBezTo>
                    <a:pt x="72" y="64"/>
                    <a:pt x="71" y="64"/>
                    <a:pt x="71" y="64"/>
                  </a:cubicBezTo>
                  <a:close/>
                  <a:moveTo>
                    <a:pt x="69" y="58"/>
                  </a:moveTo>
                  <a:cubicBezTo>
                    <a:pt x="69" y="58"/>
                    <a:pt x="71" y="58"/>
                    <a:pt x="71" y="59"/>
                  </a:cubicBezTo>
                  <a:cubicBezTo>
                    <a:pt x="71" y="59"/>
                    <a:pt x="71" y="59"/>
                    <a:pt x="71" y="60"/>
                  </a:cubicBezTo>
                  <a:cubicBezTo>
                    <a:pt x="71" y="60"/>
                    <a:pt x="72" y="60"/>
                    <a:pt x="73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0"/>
                    <a:pt x="72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ubicBezTo>
                    <a:pt x="69" y="61"/>
                    <a:pt x="68" y="62"/>
                    <a:pt x="67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1"/>
                    <a:pt x="69" y="60"/>
                    <a:pt x="69" y="59"/>
                  </a:cubicBezTo>
                  <a:cubicBezTo>
                    <a:pt x="69" y="59"/>
                    <a:pt x="69" y="58"/>
                    <a:pt x="69" y="58"/>
                  </a:cubicBezTo>
                  <a:close/>
                  <a:moveTo>
                    <a:pt x="104" y="59"/>
                  </a:moveTo>
                  <a:cubicBezTo>
                    <a:pt x="105" y="59"/>
                    <a:pt x="105" y="59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61"/>
                    <a:pt x="104" y="62"/>
                    <a:pt x="104" y="62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4" y="63"/>
                    <a:pt x="104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5" y="64"/>
                    <a:pt x="105" y="65"/>
                  </a:cubicBezTo>
                  <a:cubicBezTo>
                    <a:pt x="104" y="65"/>
                    <a:pt x="104" y="65"/>
                    <a:pt x="103" y="65"/>
                  </a:cubicBezTo>
                  <a:cubicBezTo>
                    <a:pt x="103" y="65"/>
                    <a:pt x="102" y="67"/>
                    <a:pt x="102" y="68"/>
                  </a:cubicBezTo>
                  <a:cubicBezTo>
                    <a:pt x="103" y="68"/>
                    <a:pt x="103" y="69"/>
                    <a:pt x="105" y="70"/>
                  </a:cubicBezTo>
                  <a:cubicBezTo>
                    <a:pt x="105" y="70"/>
                    <a:pt x="106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2"/>
                  </a:cubicBezTo>
                  <a:cubicBezTo>
                    <a:pt x="105" y="72"/>
                    <a:pt x="105" y="72"/>
                    <a:pt x="104" y="72"/>
                  </a:cubicBezTo>
                  <a:cubicBezTo>
                    <a:pt x="104" y="71"/>
                    <a:pt x="103" y="71"/>
                    <a:pt x="103" y="71"/>
                  </a:cubicBezTo>
                  <a:cubicBezTo>
                    <a:pt x="103" y="71"/>
                    <a:pt x="103" y="70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8"/>
                    <a:pt x="101" y="68"/>
                    <a:pt x="101" y="68"/>
                  </a:cubicBezTo>
                  <a:cubicBezTo>
                    <a:pt x="101" y="69"/>
                    <a:pt x="100" y="69"/>
                    <a:pt x="100" y="70"/>
                  </a:cubicBezTo>
                  <a:cubicBezTo>
                    <a:pt x="99" y="71"/>
                    <a:pt x="98" y="71"/>
                    <a:pt x="96" y="72"/>
                  </a:cubicBezTo>
                  <a:cubicBezTo>
                    <a:pt x="96" y="73"/>
                    <a:pt x="95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3"/>
                    <a:pt x="95" y="72"/>
                    <a:pt x="95" y="72"/>
                  </a:cubicBezTo>
                  <a:cubicBezTo>
                    <a:pt x="97" y="71"/>
                    <a:pt x="98" y="69"/>
                    <a:pt x="99" y="68"/>
                  </a:cubicBezTo>
                  <a:cubicBezTo>
                    <a:pt x="100" y="67"/>
                    <a:pt x="100" y="66"/>
                    <a:pt x="100" y="65"/>
                  </a:cubicBezTo>
                  <a:cubicBezTo>
                    <a:pt x="100" y="65"/>
                    <a:pt x="99" y="64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0" y="64"/>
                    <a:pt x="101" y="64"/>
                    <a:pt x="102" y="64"/>
                  </a:cubicBezTo>
                  <a:cubicBezTo>
                    <a:pt x="102" y="63"/>
                    <a:pt x="102" y="63"/>
                    <a:pt x="103" y="62"/>
                  </a:cubicBezTo>
                  <a:cubicBezTo>
                    <a:pt x="103" y="62"/>
                    <a:pt x="103" y="61"/>
                    <a:pt x="103" y="61"/>
                  </a:cubicBezTo>
                  <a:cubicBezTo>
                    <a:pt x="103" y="60"/>
                    <a:pt x="104" y="60"/>
                    <a:pt x="104" y="59"/>
                  </a:cubicBezTo>
                  <a:close/>
                  <a:moveTo>
                    <a:pt x="102" y="94"/>
                  </a:moveTo>
                  <a:cubicBezTo>
                    <a:pt x="102" y="89"/>
                    <a:pt x="102" y="89"/>
                    <a:pt x="102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02" y="94"/>
                    <a:pt x="102" y="94"/>
                    <a:pt x="102" y="94"/>
                  </a:cubicBezTo>
                  <a:close/>
                  <a:moveTo>
                    <a:pt x="112" y="102"/>
                  </a:moveTo>
                  <a:cubicBezTo>
                    <a:pt x="112" y="98"/>
                    <a:pt x="112" y="98"/>
                    <a:pt x="112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2" y="102"/>
                    <a:pt x="112" y="102"/>
                    <a:pt x="112" y="102"/>
                  </a:cubicBezTo>
                  <a:close/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lose/>
                  <a:moveTo>
                    <a:pt x="113" y="18"/>
                  </a:move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2" y="19"/>
                    <a:pt x="112" y="19"/>
                  </a:cubicBezTo>
                  <a:cubicBezTo>
                    <a:pt x="112" y="18"/>
                    <a:pt x="112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2" y="17"/>
                    <a:pt x="112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lose/>
                  <a:moveTo>
                    <a:pt x="92" y="11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lose/>
                  <a:moveTo>
                    <a:pt x="88" y="29"/>
                  </a:move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7"/>
                    <a:pt x="87" y="27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5"/>
                    <a:pt x="86" y="25"/>
                  </a:cubicBezTo>
                  <a:cubicBezTo>
                    <a:pt x="86" y="25"/>
                    <a:pt x="86" y="24"/>
                    <a:pt x="86" y="24"/>
                  </a:cubicBezTo>
                  <a:cubicBezTo>
                    <a:pt x="86" y="23"/>
                    <a:pt x="86" y="23"/>
                    <a:pt x="86" y="22"/>
                  </a:cubicBezTo>
                  <a:cubicBezTo>
                    <a:pt x="86" y="22"/>
                    <a:pt x="86" y="21"/>
                    <a:pt x="86" y="2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5"/>
                    <a:pt x="88" y="16"/>
                  </a:cubicBezTo>
                  <a:cubicBezTo>
                    <a:pt x="88" y="16"/>
                    <a:pt x="88" y="17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8" y="21"/>
                    <a:pt x="88" y="22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8" y="24"/>
                    <a:pt x="88" y="24"/>
                    <a:pt x="88" y="25"/>
                  </a:cubicBezTo>
                  <a:cubicBezTo>
                    <a:pt x="88" y="25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7"/>
                    <a:pt x="90" y="27"/>
                    <a:pt x="90" y="26"/>
                  </a:cubicBezTo>
                  <a:cubicBezTo>
                    <a:pt x="90" y="26"/>
                    <a:pt x="90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3"/>
                  </a:cubicBezTo>
                  <a:cubicBezTo>
                    <a:pt x="91" y="13"/>
                    <a:pt x="91" y="13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1"/>
                    <a:pt x="91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3"/>
                    <a:pt x="93" y="13"/>
                  </a:cubicBezTo>
                  <a:cubicBezTo>
                    <a:pt x="93" y="13"/>
                    <a:pt x="93" y="13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6"/>
                    <a:pt x="94" y="26"/>
                  </a:cubicBezTo>
                  <a:cubicBezTo>
                    <a:pt x="94" y="26"/>
                    <a:pt x="94" y="26"/>
                    <a:pt x="95" y="27"/>
                  </a:cubicBezTo>
                  <a:cubicBezTo>
                    <a:pt x="95" y="27"/>
                    <a:pt x="95" y="27"/>
                    <a:pt x="9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5"/>
                  </a:cubicBezTo>
                  <a:cubicBezTo>
                    <a:pt x="96" y="25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6"/>
                    <a:pt x="96" y="16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8"/>
                  </a:cubicBezTo>
                  <a:cubicBezTo>
                    <a:pt x="97" y="19"/>
                    <a:pt x="97" y="19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2"/>
                    <a:pt x="97" y="23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5"/>
                  </a:cubicBezTo>
                  <a:cubicBezTo>
                    <a:pt x="97" y="25"/>
                    <a:pt x="97" y="26"/>
                    <a:pt x="97" y="26"/>
                  </a:cubicBezTo>
                  <a:cubicBezTo>
                    <a:pt x="97" y="27"/>
                    <a:pt x="97" y="27"/>
                    <a:pt x="97" y="28"/>
                  </a:cubicBezTo>
                  <a:cubicBezTo>
                    <a:pt x="97" y="28"/>
                    <a:pt x="96" y="29"/>
                    <a:pt x="96" y="29"/>
                  </a:cubicBezTo>
                  <a:cubicBezTo>
                    <a:pt x="96" y="29"/>
                    <a:pt x="95" y="30"/>
                    <a:pt x="94" y="30"/>
                  </a:cubicBezTo>
                  <a:cubicBezTo>
                    <a:pt x="94" y="30"/>
                    <a:pt x="93" y="30"/>
                    <a:pt x="92" y="30"/>
                  </a:cubicBezTo>
                  <a:cubicBezTo>
                    <a:pt x="91" y="30"/>
                    <a:pt x="91" y="30"/>
                    <a:pt x="90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9"/>
                    <a:pt x="88" y="29"/>
                    <a:pt x="88" y="29"/>
                  </a:cubicBezTo>
                  <a:close/>
                  <a:moveTo>
                    <a:pt x="94" y="28"/>
                  </a:moveTo>
                  <a:cubicBezTo>
                    <a:pt x="94" y="29"/>
                    <a:pt x="94" y="29"/>
                    <a:pt x="93" y="29"/>
                  </a:cubicBezTo>
                  <a:cubicBezTo>
                    <a:pt x="93" y="29"/>
                    <a:pt x="92" y="29"/>
                    <a:pt x="92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8"/>
                    <a:pt x="90" y="27"/>
                    <a:pt x="91" y="27"/>
                  </a:cubicBezTo>
                  <a:cubicBezTo>
                    <a:pt x="91" y="27"/>
                    <a:pt x="91" y="26"/>
                    <a:pt x="91" y="26"/>
                  </a:cubicBezTo>
                  <a:cubicBezTo>
                    <a:pt x="92" y="26"/>
                    <a:pt x="92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7"/>
                    <a:pt x="93" y="27"/>
                    <a:pt x="94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lose/>
                  <a:moveTo>
                    <a:pt x="17" y="113"/>
                  </a:moveTo>
                  <a:cubicBezTo>
                    <a:pt x="15" y="112"/>
                    <a:pt x="17" y="108"/>
                    <a:pt x="20" y="108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2" y="107"/>
                    <a:pt x="22" y="106"/>
                    <a:pt x="21" y="106"/>
                  </a:cubicBezTo>
                  <a:cubicBezTo>
                    <a:pt x="15" y="105"/>
                    <a:pt x="16" y="90"/>
                    <a:pt x="23" y="89"/>
                  </a:cubicBezTo>
                  <a:cubicBezTo>
                    <a:pt x="25" y="89"/>
                    <a:pt x="26" y="89"/>
                    <a:pt x="27" y="90"/>
                  </a:cubicBezTo>
                  <a:cubicBezTo>
                    <a:pt x="28" y="91"/>
                    <a:pt x="27" y="92"/>
                    <a:pt x="26" y="91"/>
                  </a:cubicBezTo>
                  <a:cubicBezTo>
                    <a:pt x="25" y="90"/>
                    <a:pt x="25" y="90"/>
                    <a:pt x="24" y="90"/>
                  </a:cubicBezTo>
                  <a:cubicBezTo>
                    <a:pt x="23" y="91"/>
                    <a:pt x="22" y="91"/>
                    <a:pt x="21" y="92"/>
                  </a:cubicBezTo>
                  <a:cubicBezTo>
                    <a:pt x="21" y="92"/>
                    <a:pt x="20" y="94"/>
                    <a:pt x="20" y="94"/>
                  </a:cubicBezTo>
                  <a:cubicBezTo>
                    <a:pt x="20" y="95"/>
                    <a:pt x="20" y="95"/>
                    <a:pt x="21" y="96"/>
                  </a:cubicBezTo>
                  <a:cubicBezTo>
                    <a:pt x="23" y="97"/>
                    <a:pt x="27" y="96"/>
                    <a:pt x="26" y="98"/>
                  </a:cubicBezTo>
                  <a:cubicBezTo>
                    <a:pt x="26" y="99"/>
                    <a:pt x="24" y="99"/>
                    <a:pt x="23" y="98"/>
                  </a:cubicBezTo>
                  <a:cubicBezTo>
                    <a:pt x="21" y="97"/>
                    <a:pt x="20" y="98"/>
                    <a:pt x="19" y="100"/>
                  </a:cubicBezTo>
                  <a:cubicBezTo>
                    <a:pt x="19" y="102"/>
                    <a:pt x="20" y="102"/>
                    <a:pt x="20" y="102"/>
                  </a:cubicBezTo>
                  <a:cubicBezTo>
                    <a:pt x="21" y="102"/>
                    <a:pt x="21" y="102"/>
                    <a:pt x="22" y="102"/>
                  </a:cubicBezTo>
                  <a:cubicBezTo>
                    <a:pt x="22" y="101"/>
                    <a:pt x="23" y="101"/>
                    <a:pt x="24" y="101"/>
                  </a:cubicBezTo>
                  <a:cubicBezTo>
                    <a:pt x="24" y="101"/>
                    <a:pt x="25" y="101"/>
                    <a:pt x="24" y="102"/>
                  </a:cubicBezTo>
                  <a:cubicBezTo>
                    <a:pt x="24" y="103"/>
                    <a:pt x="24" y="104"/>
                    <a:pt x="27" y="105"/>
                  </a:cubicBezTo>
                  <a:cubicBezTo>
                    <a:pt x="27" y="105"/>
                    <a:pt x="27" y="105"/>
                    <a:pt x="27" y="106"/>
                  </a:cubicBezTo>
                  <a:cubicBezTo>
                    <a:pt x="27" y="107"/>
                    <a:pt x="26" y="107"/>
                    <a:pt x="25" y="107"/>
                  </a:cubicBezTo>
                  <a:cubicBezTo>
                    <a:pt x="26" y="110"/>
                    <a:pt x="22" y="111"/>
                    <a:pt x="20" y="110"/>
                  </a:cubicBezTo>
                  <a:cubicBezTo>
                    <a:pt x="18" y="110"/>
                    <a:pt x="18" y="112"/>
                    <a:pt x="17" y="113"/>
                  </a:cubicBezTo>
                  <a:close/>
                  <a:moveTo>
                    <a:pt x="45" y="108"/>
                  </a:moveTo>
                  <a:cubicBezTo>
                    <a:pt x="46" y="107"/>
                    <a:pt x="50" y="109"/>
                    <a:pt x="51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0" y="112"/>
                    <a:pt x="47" y="109"/>
                    <a:pt x="46" y="109"/>
                  </a:cubicBezTo>
                  <a:cubicBezTo>
                    <a:pt x="45" y="110"/>
                    <a:pt x="44" y="109"/>
                    <a:pt x="45" y="108"/>
                  </a:cubicBezTo>
                  <a:close/>
                  <a:moveTo>
                    <a:pt x="25" y="127"/>
                  </a:moveTo>
                  <a:cubicBezTo>
                    <a:pt x="24" y="128"/>
                    <a:pt x="24" y="128"/>
                    <a:pt x="24" y="128"/>
                  </a:cubicBezTo>
                  <a:cubicBezTo>
                    <a:pt x="20" y="129"/>
                    <a:pt x="18" y="126"/>
                    <a:pt x="17" y="125"/>
                  </a:cubicBezTo>
                  <a:cubicBezTo>
                    <a:pt x="16" y="123"/>
                    <a:pt x="18" y="123"/>
                    <a:pt x="17" y="122"/>
                  </a:cubicBezTo>
                  <a:cubicBezTo>
                    <a:pt x="15" y="120"/>
                    <a:pt x="12" y="116"/>
                    <a:pt x="16" y="114"/>
                  </a:cubicBezTo>
                  <a:cubicBezTo>
                    <a:pt x="16" y="114"/>
                    <a:pt x="17" y="115"/>
                    <a:pt x="17" y="116"/>
                  </a:cubicBezTo>
                  <a:cubicBezTo>
                    <a:pt x="17" y="116"/>
                    <a:pt x="16" y="118"/>
                    <a:pt x="17" y="119"/>
                  </a:cubicBezTo>
                  <a:cubicBezTo>
                    <a:pt x="18" y="119"/>
                    <a:pt x="19" y="120"/>
                    <a:pt x="20" y="121"/>
                  </a:cubicBezTo>
                  <a:cubicBezTo>
                    <a:pt x="22" y="122"/>
                    <a:pt x="21" y="123"/>
                    <a:pt x="21" y="124"/>
                  </a:cubicBezTo>
                  <a:cubicBezTo>
                    <a:pt x="22" y="126"/>
                    <a:pt x="23" y="126"/>
                    <a:pt x="25" y="126"/>
                  </a:cubicBezTo>
                  <a:cubicBezTo>
                    <a:pt x="26" y="126"/>
                    <a:pt x="26" y="127"/>
                    <a:pt x="25" y="127"/>
                  </a:cubicBezTo>
                  <a:close/>
                  <a:moveTo>
                    <a:pt x="41" y="96"/>
                  </a:moveTo>
                  <a:cubicBezTo>
                    <a:pt x="41" y="95"/>
                    <a:pt x="42" y="95"/>
                    <a:pt x="41" y="94"/>
                  </a:cubicBezTo>
                  <a:cubicBezTo>
                    <a:pt x="38" y="88"/>
                    <a:pt x="42" y="89"/>
                    <a:pt x="42" y="86"/>
                  </a:cubicBezTo>
                  <a:cubicBezTo>
                    <a:pt x="42" y="85"/>
                    <a:pt x="42" y="85"/>
                    <a:pt x="41" y="85"/>
                  </a:cubicBezTo>
                  <a:cubicBezTo>
                    <a:pt x="40" y="84"/>
                    <a:pt x="39" y="85"/>
                    <a:pt x="38" y="85"/>
                  </a:cubicBezTo>
                  <a:cubicBezTo>
                    <a:pt x="37" y="85"/>
                    <a:pt x="37" y="83"/>
                    <a:pt x="36" y="83"/>
                  </a:cubicBezTo>
                  <a:cubicBezTo>
                    <a:pt x="35" y="83"/>
                    <a:pt x="34" y="84"/>
                    <a:pt x="33" y="83"/>
                  </a:cubicBezTo>
                  <a:cubicBezTo>
                    <a:pt x="31" y="82"/>
                    <a:pt x="32" y="83"/>
                    <a:pt x="29" y="83"/>
                  </a:cubicBezTo>
                  <a:cubicBezTo>
                    <a:pt x="27" y="83"/>
                    <a:pt x="26" y="84"/>
                    <a:pt x="25" y="87"/>
                  </a:cubicBezTo>
                  <a:cubicBezTo>
                    <a:pt x="25" y="88"/>
                    <a:pt x="24" y="88"/>
                    <a:pt x="24" y="88"/>
                  </a:cubicBezTo>
                  <a:cubicBezTo>
                    <a:pt x="24" y="87"/>
                    <a:pt x="23" y="85"/>
                    <a:pt x="25" y="83"/>
                  </a:cubicBezTo>
                  <a:cubicBezTo>
                    <a:pt x="26" y="82"/>
                    <a:pt x="28" y="82"/>
                    <a:pt x="29" y="81"/>
                  </a:cubicBezTo>
                  <a:cubicBezTo>
                    <a:pt x="31" y="80"/>
                    <a:pt x="33" y="80"/>
                    <a:pt x="35" y="81"/>
                  </a:cubicBezTo>
                  <a:cubicBezTo>
                    <a:pt x="37" y="81"/>
                    <a:pt x="38" y="82"/>
                    <a:pt x="39" y="84"/>
                  </a:cubicBezTo>
                  <a:cubicBezTo>
                    <a:pt x="39" y="85"/>
                    <a:pt x="41" y="83"/>
                    <a:pt x="42" y="84"/>
                  </a:cubicBezTo>
                  <a:cubicBezTo>
                    <a:pt x="43" y="84"/>
                    <a:pt x="44" y="84"/>
                    <a:pt x="44" y="86"/>
                  </a:cubicBezTo>
                  <a:cubicBezTo>
                    <a:pt x="45" y="87"/>
                    <a:pt x="44" y="89"/>
                    <a:pt x="43" y="90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4" y="93"/>
                    <a:pt x="46" y="90"/>
                    <a:pt x="48" y="88"/>
                  </a:cubicBezTo>
                  <a:cubicBezTo>
                    <a:pt x="49" y="86"/>
                    <a:pt x="50" y="86"/>
                    <a:pt x="51" y="86"/>
                  </a:cubicBezTo>
                  <a:cubicBezTo>
                    <a:pt x="52" y="86"/>
                    <a:pt x="53" y="87"/>
                    <a:pt x="54" y="88"/>
                  </a:cubicBezTo>
                  <a:cubicBezTo>
                    <a:pt x="55" y="89"/>
                    <a:pt x="55" y="90"/>
                    <a:pt x="54" y="90"/>
                  </a:cubicBezTo>
                  <a:cubicBezTo>
                    <a:pt x="52" y="90"/>
                    <a:pt x="51" y="90"/>
                    <a:pt x="49" y="88"/>
                  </a:cubicBezTo>
                  <a:cubicBezTo>
                    <a:pt x="48" y="88"/>
                    <a:pt x="48" y="90"/>
                    <a:pt x="47" y="91"/>
                  </a:cubicBezTo>
                  <a:cubicBezTo>
                    <a:pt x="47" y="94"/>
                    <a:pt x="43" y="94"/>
                    <a:pt x="42" y="98"/>
                  </a:cubicBezTo>
                  <a:cubicBezTo>
                    <a:pt x="42" y="98"/>
                    <a:pt x="42" y="98"/>
                    <a:pt x="41" y="99"/>
                  </a:cubicBezTo>
                  <a:cubicBezTo>
                    <a:pt x="41" y="100"/>
                    <a:pt x="40" y="100"/>
                    <a:pt x="41" y="99"/>
                  </a:cubicBezTo>
                  <a:cubicBezTo>
                    <a:pt x="41" y="97"/>
                    <a:pt x="41" y="98"/>
                    <a:pt x="41" y="97"/>
                  </a:cubicBezTo>
                  <a:cubicBezTo>
                    <a:pt x="41" y="97"/>
                    <a:pt x="41" y="96"/>
                    <a:pt x="41" y="96"/>
                  </a:cubicBezTo>
                  <a:close/>
                  <a:moveTo>
                    <a:pt x="39" y="111"/>
                  </a:moveTo>
                  <a:cubicBezTo>
                    <a:pt x="38" y="111"/>
                    <a:pt x="36" y="110"/>
                    <a:pt x="35" y="109"/>
                  </a:cubicBezTo>
                  <a:cubicBezTo>
                    <a:pt x="35" y="108"/>
                    <a:pt x="34" y="107"/>
                    <a:pt x="34" y="106"/>
                  </a:cubicBezTo>
                  <a:cubicBezTo>
                    <a:pt x="29" y="105"/>
                    <a:pt x="27" y="102"/>
                    <a:pt x="27" y="101"/>
                  </a:cubicBezTo>
                  <a:cubicBezTo>
                    <a:pt x="27" y="101"/>
                    <a:pt x="28" y="101"/>
                    <a:pt x="29" y="102"/>
                  </a:cubicBezTo>
                  <a:cubicBezTo>
                    <a:pt x="30" y="104"/>
                    <a:pt x="34" y="104"/>
                    <a:pt x="34" y="104"/>
                  </a:cubicBezTo>
                  <a:cubicBezTo>
                    <a:pt x="33" y="103"/>
                    <a:pt x="33" y="101"/>
                    <a:pt x="34" y="100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1" y="97"/>
                    <a:pt x="29" y="98"/>
                    <a:pt x="28" y="97"/>
                  </a:cubicBezTo>
                  <a:cubicBezTo>
                    <a:pt x="27" y="96"/>
                    <a:pt x="28" y="94"/>
                    <a:pt x="30" y="95"/>
                  </a:cubicBezTo>
                  <a:cubicBezTo>
                    <a:pt x="30" y="95"/>
                    <a:pt x="31" y="96"/>
                    <a:pt x="32" y="96"/>
                  </a:cubicBezTo>
                  <a:cubicBezTo>
                    <a:pt x="33" y="97"/>
                    <a:pt x="33" y="96"/>
                    <a:pt x="33" y="95"/>
                  </a:cubicBezTo>
                  <a:cubicBezTo>
                    <a:pt x="33" y="93"/>
                    <a:pt x="34" y="89"/>
                    <a:pt x="34" y="88"/>
                  </a:cubicBezTo>
                  <a:cubicBezTo>
                    <a:pt x="34" y="87"/>
                    <a:pt x="34" y="87"/>
                    <a:pt x="35" y="87"/>
                  </a:cubicBezTo>
                  <a:cubicBezTo>
                    <a:pt x="36" y="87"/>
                    <a:pt x="37" y="88"/>
                    <a:pt x="38" y="89"/>
                  </a:cubicBezTo>
                  <a:cubicBezTo>
                    <a:pt x="38" y="89"/>
                    <a:pt x="38" y="90"/>
                    <a:pt x="38" y="90"/>
                  </a:cubicBezTo>
                  <a:cubicBezTo>
                    <a:pt x="36" y="93"/>
                    <a:pt x="35" y="94"/>
                    <a:pt x="36" y="96"/>
                  </a:cubicBezTo>
                  <a:cubicBezTo>
                    <a:pt x="36" y="96"/>
                    <a:pt x="36" y="98"/>
                    <a:pt x="36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39" y="97"/>
                    <a:pt x="40" y="98"/>
                    <a:pt x="39" y="99"/>
                  </a:cubicBezTo>
                  <a:cubicBezTo>
                    <a:pt x="39" y="100"/>
                    <a:pt x="37" y="101"/>
                    <a:pt x="37" y="101"/>
                  </a:cubicBezTo>
                  <a:cubicBezTo>
                    <a:pt x="36" y="103"/>
                    <a:pt x="37" y="109"/>
                    <a:pt x="38" y="107"/>
                  </a:cubicBezTo>
                  <a:cubicBezTo>
                    <a:pt x="40" y="105"/>
                    <a:pt x="41" y="103"/>
                    <a:pt x="45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3" y="104"/>
                    <a:pt x="39" y="106"/>
                    <a:pt x="40" y="108"/>
                  </a:cubicBezTo>
                  <a:cubicBezTo>
                    <a:pt x="40" y="109"/>
                    <a:pt x="41" y="109"/>
                    <a:pt x="41" y="110"/>
                  </a:cubicBezTo>
                  <a:cubicBezTo>
                    <a:pt x="40" y="111"/>
                    <a:pt x="40" y="112"/>
                    <a:pt x="39" y="111"/>
                  </a:cubicBezTo>
                  <a:close/>
                  <a:moveTo>
                    <a:pt x="55" y="122"/>
                  </a:moveTo>
                  <a:cubicBezTo>
                    <a:pt x="54" y="121"/>
                    <a:pt x="54" y="121"/>
                    <a:pt x="55" y="120"/>
                  </a:cubicBezTo>
                  <a:cubicBezTo>
                    <a:pt x="55" y="119"/>
                    <a:pt x="57" y="120"/>
                    <a:pt x="58" y="120"/>
                  </a:cubicBezTo>
                  <a:cubicBezTo>
                    <a:pt x="61" y="120"/>
                    <a:pt x="60" y="117"/>
                    <a:pt x="61" y="117"/>
                  </a:cubicBezTo>
                  <a:cubicBezTo>
                    <a:pt x="63" y="114"/>
                    <a:pt x="61" y="125"/>
                    <a:pt x="55" y="122"/>
                  </a:cubicBezTo>
                  <a:close/>
                  <a:moveTo>
                    <a:pt x="58" y="115"/>
                  </a:moveTo>
                  <a:cubicBezTo>
                    <a:pt x="59" y="113"/>
                    <a:pt x="61" y="110"/>
                    <a:pt x="59" y="108"/>
                  </a:cubicBezTo>
                  <a:cubicBezTo>
                    <a:pt x="58" y="108"/>
                    <a:pt x="58" y="106"/>
                    <a:pt x="59" y="106"/>
                  </a:cubicBezTo>
                  <a:cubicBezTo>
                    <a:pt x="61" y="106"/>
                    <a:pt x="64" y="107"/>
                    <a:pt x="64" y="109"/>
                  </a:cubicBezTo>
                  <a:cubicBezTo>
                    <a:pt x="64" y="113"/>
                    <a:pt x="60" y="114"/>
                    <a:pt x="60" y="115"/>
                  </a:cubicBezTo>
                  <a:cubicBezTo>
                    <a:pt x="60" y="116"/>
                    <a:pt x="59" y="116"/>
                    <a:pt x="58" y="116"/>
                  </a:cubicBezTo>
                  <a:cubicBezTo>
                    <a:pt x="57" y="115"/>
                    <a:pt x="57" y="115"/>
                    <a:pt x="58" y="115"/>
                  </a:cubicBezTo>
                  <a:close/>
                  <a:moveTo>
                    <a:pt x="52" y="111"/>
                  </a:moveTo>
                  <a:cubicBezTo>
                    <a:pt x="54" y="106"/>
                    <a:pt x="48" y="101"/>
                    <a:pt x="47" y="101"/>
                  </a:cubicBezTo>
                  <a:cubicBezTo>
                    <a:pt x="46" y="101"/>
                    <a:pt x="47" y="100"/>
                    <a:pt x="47" y="100"/>
                  </a:cubicBezTo>
                  <a:cubicBezTo>
                    <a:pt x="53" y="103"/>
                    <a:pt x="51" y="101"/>
                    <a:pt x="51" y="97"/>
                  </a:cubicBezTo>
                  <a:cubicBezTo>
                    <a:pt x="51" y="95"/>
                    <a:pt x="51" y="92"/>
                    <a:pt x="52" y="92"/>
                  </a:cubicBezTo>
                  <a:cubicBezTo>
                    <a:pt x="52" y="92"/>
                    <a:pt x="51" y="97"/>
                    <a:pt x="53" y="98"/>
                  </a:cubicBezTo>
                  <a:cubicBezTo>
                    <a:pt x="53" y="99"/>
                    <a:pt x="54" y="96"/>
                    <a:pt x="54" y="96"/>
                  </a:cubicBezTo>
                  <a:cubicBezTo>
                    <a:pt x="55" y="95"/>
                    <a:pt x="55" y="96"/>
                    <a:pt x="55" y="97"/>
                  </a:cubicBezTo>
                  <a:cubicBezTo>
                    <a:pt x="54" y="101"/>
                    <a:pt x="56" y="109"/>
                    <a:pt x="54" y="113"/>
                  </a:cubicBezTo>
                  <a:cubicBezTo>
                    <a:pt x="53" y="114"/>
                    <a:pt x="51" y="114"/>
                    <a:pt x="52" y="111"/>
                  </a:cubicBezTo>
                  <a:close/>
                  <a:moveTo>
                    <a:pt x="56" y="107"/>
                  </a:moveTo>
                  <a:cubicBezTo>
                    <a:pt x="55" y="107"/>
                    <a:pt x="55" y="106"/>
                    <a:pt x="55" y="106"/>
                  </a:cubicBezTo>
                  <a:cubicBezTo>
                    <a:pt x="56" y="105"/>
                    <a:pt x="58" y="104"/>
                    <a:pt x="58" y="104"/>
                  </a:cubicBezTo>
                  <a:cubicBezTo>
                    <a:pt x="59" y="103"/>
                    <a:pt x="58" y="103"/>
                    <a:pt x="58" y="102"/>
                  </a:cubicBezTo>
                  <a:cubicBezTo>
                    <a:pt x="58" y="102"/>
                    <a:pt x="57" y="102"/>
                    <a:pt x="57" y="101"/>
                  </a:cubicBezTo>
                  <a:cubicBezTo>
                    <a:pt x="57" y="100"/>
                    <a:pt x="59" y="100"/>
                    <a:pt x="59" y="99"/>
                  </a:cubicBezTo>
                  <a:cubicBezTo>
                    <a:pt x="59" y="96"/>
                    <a:pt x="58" y="97"/>
                    <a:pt x="58" y="95"/>
                  </a:cubicBezTo>
                  <a:cubicBezTo>
                    <a:pt x="58" y="93"/>
                    <a:pt x="56" y="92"/>
                    <a:pt x="56" y="92"/>
                  </a:cubicBezTo>
                  <a:cubicBezTo>
                    <a:pt x="55" y="91"/>
                    <a:pt x="56" y="90"/>
                    <a:pt x="57" y="91"/>
                  </a:cubicBezTo>
                  <a:cubicBezTo>
                    <a:pt x="62" y="92"/>
                    <a:pt x="63" y="96"/>
                    <a:pt x="60" y="99"/>
                  </a:cubicBezTo>
                  <a:cubicBezTo>
                    <a:pt x="62" y="102"/>
                    <a:pt x="59" y="106"/>
                    <a:pt x="56" y="107"/>
                  </a:cubicBezTo>
                  <a:close/>
                  <a:moveTo>
                    <a:pt x="76" y="8"/>
                  </a:move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1" y="20"/>
                    <a:pt x="22" y="12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30" y="12"/>
                    <a:pt x="140" y="21"/>
                    <a:pt x="147" y="24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36" y="30"/>
                    <a:pt x="122" y="20"/>
                    <a:pt x="118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49" y="141"/>
                  </a:moveTo>
                  <a:cubicBezTo>
                    <a:pt x="48" y="142"/>
                    <a:pt x="50" y="143"/>
                    <a:pt x="51" y="143"/>
                  </a:cubicBezTo>
                  <a:cubicBezTo>
                    <a:pt x="54" y="142"/>
                    <a:pt x="60" y="144"/>
                    <a:pt x="59" y="142"/>
                  </a:cubicBezTo>
                  <a:cubicBezTo>
                    <a:pt x="54" y="141"/>
                    <a:pt x="52" y="133"/>
                    <a:pt x="54" y="130"/>
                  </a:cubicBezTo>
                  <a:cubicBezTo>
                    <a:pt x="55" y="127"/>
                    <a:pt x="61" y="127"/>
                    <a:pt x="62" y="123"/>
                  </a:cubicBezTo>
                  <a:cubicBezTo>
                    <a:pt x="62" y="123"/>
                    <a:pt x="62" y="122"/>
                    <a:pt x="61" y="123"/>
                  </a:cubicBezTo>
                  <a:cubicBezTo>
                    <a:pt x="59" y="123"/>
                    <a:pt x="57" y="125"/>
                    <a:pt x="56" y="125"/>
                  </a:cubicBezTo>
                  <a:cubicBezTo>
                    <a:pt x="53" y="125"/>
                    <a:pt x="54" y="122"/>
                    <a:pt x="55" y="118"/>
                  </a:cubicBezTo>
                  <a:cubicBezTo>
                    <a:pt x="55" y="117"/>
                    <a:pt x="56" y="114"/>
                    <a:pt x="56" y="114"/>
                  </a:cubicBezTo>
                  <a:cubicBezTo>
                    <a:pt x="55" y="112"/>
                    <a:pt x="54" y="112"/>
                    <a:pt x="54" y="114"/>
                  </a:cubicBezTo>
                  <a:cubicBezTo>
                    <a:pt x="54" y="115"/>
                    <a:pt x="52" y="120"/>
                    <a:pt x="50" y="119"/>
                  </a:cubicBezTo>
                  <a:cubicBezTo>
                    <a:pt x="47" y="118"/>
                    <a:pt x="47" y="118"/>
                    <a:pt x="47" y="117"/>
                  </a:cubicBezTo>
                  <a:cubicBezTo>
                    <a:pt x="45" y="114"/>
                    <a:pt x="44" y="114"/>
                    <a:pt x="44" y="114"/>
                  </a:cubicBezTo>
                  <a:cubicBezTo>
                    <a:pt x="42" y="114"/>
                    <a:pt x="44" y="116"/>
                    <a:pt x="44" y="117"/>
                  </a:cubicBezTo>
                  <a:cubicBezTo>
                    <a:pt x="44" y="118"/>
                    <a:pt x="42" y="119"/>
                    <a:pt x="41" y="118"/>
                  </a:cubicBezTo>
                  <a:cubicBezTo>
                    <a:pt x="40" y="117"/>
                    <a:pt x="39" y="116"/>
                    <a:pt x="39" y="113"/>
                  </a:cubicBezTo>
                  <a:cubicBezTo>
                    <a:pt x="37" y="111"/>
                    <a:pt x="37" y="111"/>
                    <a:pt x="35" y="112"/>
                  </a:cubicBezTo>
                  <a:cubicBezTo>
                    <a:pt x="33" y="109"/>
                    <a:pt x="29" y="114"/>
                    <a:pt x="30" y="114"/>
                  </a:cubicBezTo>
                  <a:cubicBezTo>
                    <a:pt x="29" y="114"/>
                    <a:pt x="27" y="112"/>
                    <a:pt x="27" y="113"/>
                  </a:cubicBezTo>
                  <a:cubicBezTo>
                    <a:pt x="26" y="113"/>
                    <a:pt x="25" y="113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3" y="112"/>
                    <a:pt x="24" y="113"/>
                    <a:pt x="24" y="113"/>
                  </a:cubicBezTo>
                  <a:cubicBezTo>
                    <a:pt x="21" y="114"/>
                    <a:pt x="18" y="115"/>
                    <a:pt x="20" y="119"/>
                  </a:cubicBezTo>
                  <a:cubicBezTo>
                    <a:pt x="24" y="121"/>
                    <a:pt x="24" y="117"/>
                    <a:pt x="24" y="116"/>
                  </a:cubicBezTo>
                  <a:cubicBezTo>
                    <a:pt x="27" y="111"/>
                    <a:pt x="28" y="118"/>
                    <a:pt x="31" y="116"/>
                  </a:cubicBezTo>
                  <a:cubicBezTo>
                    <a:pt x="31" y="116"/>
                    <a:pt x="31" y="116"/>
                    <a:pt x="31" y="115"/>
                  </a:cubicBezTo>
                  <a:cubicBezTo>
                    <a:pt x="30" y="114"/>
                    <a:pt x="33" y="112"/>
                    <a:pt x="34" y="113"/>
                  </a:cubicBezTo>
                  <a:cubicBezTo>
                    <a:pt x="36" y="114"/>
                    <a:pt x="36" y="118"/>
                    <a:pt x="36" y="120"/>
                  </a:cubicBezTo>
                  <a:cubicBezTo>
                    <a:pt x="36" y="121"/>
                    <a:pt x="32" y="120"/>
                    <a:pt x="31" y="118"/>
                  </a:cubicBezTo>
                  <a:cubicBezTo>
                    <a:pt x="30" y="117"/>
                    <a:pt x="31" y="118"/>
                    <a:pt x="31" y="120"/>
                  </a:cubicBezTo>
                  <a:cubicBezTo>
                    <a:pt x="32" y="120"/>
                    <a:pt x="31" y="120"/>
                    <a:pt x="27" y="119"/>
                  </a:cubicBezTo>
                  <a:cubicBezTo>
                    <a:pt x="26" y="119"/>
                    <a:pt x="26" y="120"/>
                    <a:pt x="26" y="120"/>
                  </a:cubicBezTo>
                  <a:cubicBezTo>
                    <a:pt x="28" y="122"/>
                    <a:pt x="33" y="121"/>
                    <a:pt x="33" y="121"/>
                  </a:cubicBezTo>
                  <a:cubicBezTo>
                    <a:pt x="34" y="121"/>
                    <a:pt x="34" y="122"/>
                    <a:pt x="36" y="123"/>
                  </a:cubicBezTo>
                  <a:cubicBezTo>
                    <a:pt x="36" y="124"/>
                    <a:pt x="36" y="124"/>
                    <a:pt x="36" y="125"/>
                  </a:cubicBezTo>
                  <a:cubicBezTo>
                    <a:pt x="35" y="126"/>
                    <a:pt x="34" y="126"/>
                    <a:pt x="34" y="125"/>
                  </a:cubicBezTo>
                  <a:cubicBezTo>
                    <a:pt x="33" y="124"/>
                    <a:pt x="33" y="124"/>
                    <a:pt x="31" y="124"/>
                  </a:cubicBezTo>
                  <a:cubicBezTo>
                    <a:pt x="30" y="124"/>
                    <a:pt x="28" y="124"/>
                    <a:pt x="27" y="125"/>
                  </a:cubicBezTo>
                  <a:cubicBezTo>
                    <a:pt x="25" y="126"/>
                    <a:pt x="26" y="129"/>
                    <a:pt x="27" y="128"/>
                  </a:cubicBezTo>
                  <a:cubicBezTo>
                    <a:pt x="29" y="126"/>
                    <a:pt x="30" y="128"/>
                    <a:pt x="34" y="128"/>
                  </a:cubicBezTo>
                  <a:cubicBezTo>
                    <a:pt x="35" y="128"/>
                    <a:pt x="36" y="132"/>
                    <a:pt x="35" y="137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4" y="138"/>
                    <a:pt x="33" y="139"/>
                    <a:pt x="32" y="139"/>
                  </a:cubicBezTo>
                  <a:cubicBezTo>
                    <a:pt x="30" y="140"/>
                    <a:pt x="29" y="142"/>
                    <a:pt x="27" y="141"/>
                  </a:cubicBezTo>
                  <a:cubicBezTo>
                    <a:pt x="17" y="131"/>
                    <a:pt x="8" y="117"/>
                    <a:pt x="5" y="103"/>
                  </a:cubicBezTo>
                  <a:cubicBezTo>
                    <a:pt x="4" y="100"/>
                    <a:pt x="4" y="97"/>
                    <a:pt x="4" y="93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55" y="162"/>
                    <a:pt x="42" y="155"/>
                    <a:pt x="31" y="144"/>
                  </a:cubicBezTo>
                  <a:cubicBezTo>
                    <a:pt x="30" y="144"/>
                    <a:pt x="29" y="143"/>
                    <a:pt x="29" y="143"/>
                  </a:cubicBezTo>
                  <a:cubicBezTo>
                    <a:pt x="32" y="140"/>
                    <a:pt x="31" y="143"/>
                    <a:pt x="34" y="142"/>
                  </a:cubicBezTo>
                  <a:cubicBezTo>
                    <a:pt x="35" y="142"/>
                    <a:pt x="35" y="142"/>
                    <a:pt x="36" y="143"/>
                  </a:cubicBezTo>
                  <a:cubicBezTo>
                    <a:pt x="36" y="143"/>
                    <a:pt x="38" y="144"/>
                    <a:pt x="38" y="143"/>
                  </a:cubicBezTo>
                  <a:cubicBezTo>
                    <a:pt x="38" y="142"/>
                    <a:pt x="39" y="142"/>
                    <a:pt x="39" y="142"/>
                  </a:cubicBezTo>
                  <a:cubicBezTo>
                    <a:pt x="43" y="144"/>
                    <a:pt x="43" y="140"/>
                    <a:pt x="46" y="141"/>
                  </a:cubicBezTo>
                  <a:cubicBezTo>
                    <a:pt x="48" y="141"/>
                    <a:pt x="50" y="141"/>
                    <a:pt x="48" y="140"/>
                  </a:cubicBezTo>
                  <a:cubicBezTo>
                    <a:pt x="46" y="139"/>
                    <a:pt x="45" y="138"/>
                    <a:pt x="44" y="138"/>
                  </a:cubicBezTo>
                  <a:cubicBezTo>
                    <a:pt x="42" y="138"/>
                    <a:pt x="41" y="139"/>
                    <a:pt x="40" y="136"/>
                  </a:cubicBezTo>
                  <a:cubicBezTo>
                    <a:pt x="40" y="135"/>
                    <a:pt x="40" y="132"/>
                    <a:pt x="40" y="131"/>
                  </a:cubicBezTo>
                  <a:cubicBezTo>
                    <a:pt x="40" y="128"/>
                    <a:pt x="41" y="129"/>
                    <a:pt x="43" y="129"/>
                  </a:cubicBezTo>
                  <a:cubicBezTo>
                    <a:pt x="46" y="129"/>
                    <a:pt x="46" y="129"/>
                    <a:pt x="49" y="128"/>
                  </a:cubicBezTo>
                  <a:cubicBezTo>
                    <a:pt x="49" y="128"/>
                    <a:pt x="49" y="128"/>
                    <a:pt x="50" y="128"/>
                  </a:cubicBezTo>
                  <a:cubicBezTo>
                    <a:pt x="50" y="130"/>
                    <a:pt x="50" y="139"/>
                    <a:pt x="49" y="141"/>
                  </a:cubicBezTo>
                  <a:close/>
                  <a:moveTo>
                    <a:pt x="46" y="127"/>
                  </a:moveTo>
                  <a:cubicBezTo>
                    <a:pt x="43" y="127"/>
                    <a:pt x="44" y="124"/>
                    <a:pt x="44" y="124"/>
                  </a:cubicBezTo>
                  <a:cubicBezTo>
                    <a:pt x="43" y="123"/>
                    <a:pt x="42" y="125"/>
                    <a:pt x="41" y="124"/>
                  </a:cubicBezTo>
                  <a:cubicBezTo>
                    <a:pt x="39" y="124"/>
                    <a:pt x="40" y="123"/>
                    <a:pt x="40" y="122"/>
                  </a:cubicBezTo>
                  <a:cubicBezTo>
                    <a:pt x="39" y="120"/>
                    <a:pt x="39" y="120"/>
                    <a:pt x="41" y="121"/>
                  </a:cubicBezTo>
                  <a:cubicBezTo>
                    <a:pt x="42" y="121"/>
                    <a:pt x="43" y="120"/>
                    <a:pt x="44" y="119"/>
                  </a:cubicBezTo>
                  <a:cubicBezTo>
                    <a:pt x="45" y="118"/>
                    <a:pt x="47" y="119"/>
                    <a:pt x="48" y="121"/>
                  </a:cubicBezTo>
                  <a:cubicBezTo>
                    <a:pt x="49" y="123"/>
                    <a:pt x="48" y="123"/>
                    <a:pt x="47" y="123"/>
                  </a:cubicBezTo>
                  <a:cubicBezTo>
                    <a:pt x="47" y="123"/>
                    <a:pt x="47" y="124"/>
                    <a:pt x="48" y="124"/>
                  </a:cubicBezTo>
                  <a:cubicBezTo>
                    <a:pt x="48" y="124"/>
                    <a:pt x="49" y="124"/>
                    <a:pt x="50" y="125"/>
                  </a:cubicBezTo>
                  <a:cubicBezTo>
                    <a:pt x="50" y="126"/>
                    <a:pt x="49" y="126"/>
                    <a:pt x="49" y="126"/>
                  </a:cubicBezTo>
                  <a:cubicBezTo>
                    <a:pt x="48" y="127"/>
                    <a:pt x="47" y="127"/>
                    <a:pt x="46" y="127"/>
                  </a:cubicBezTo>
                  <a:close/>
                  <a:moveTo>
                    <a:pt x="118" y="143"/>
                  </a:moveTo>
                  <a:cubicBezTo>
                    <a:pt x="117" y="143"/>
                    <a:pt x="117" y="143"/>
                    <a:pt x="117" y="143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11" y="105"/>
                    <a:pt x="111" y="105"/>
                    <a:pt x="111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8" y="89"/>
                    <a:pt x="138" y="89"/>
                    <a:pt x="138" y="89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8" y="143"/>
                    <a:pt x="118" y="143"/>
                    <a:pt x="118" y="143"/>
                  </a:cubicBezTo>
                  <a:close/>
                  <a:moveTo>
                    <a:pt x="86" y="164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102"/>
                    <a:pt x="147" y="104"/>
                    <a:pt x="146" y="109"/>
                  </a:cubicBezTo>
                  <a:cubicBezTo>
                    <a:pt x="139" y="135"/>
                    <a:pt x="112" y="158"/>
                    <a:pt x="86" y="164"/>
                  </a:cubicBezTo>
                  <a:close/>
                  <a:moveTo>
                    <a:pt x="11" y="53"/>
                  </a:moveTo>
                  <a:cubicBezTo>
                    <a:pt x="10" y="52"/>
                    <a:pt x="9" y="50"/>
                    <a:pt x="9" y="49"/>
                  </a:cubicBezTo>
                  <a:cubicBezTo>
                    <a:pt x="9" y="48"/>
                    <a:pt x="9" y="47"/>
                    <a:pt x="9" y="47"/>
                  </a:cubicBezTo>
                  <a:cubicBezTo>
                    <a:pt x="17" y="43"/>
                    <a:pt x="31" y="34"/>
                    <a:pt x="39" y="30"/>
                  </a:cubicBezTo>
                  <a:cubicBezTo>
                    <a:pt x="39" y="30"/>
                    <a:pt x="40" y="29"/>
                    <a:pt x="40" y="28"/>
                  </a:cubicBezTo>
                  <a:cubicBezTo>
                    <a:pt x="42" y="27"/>
                    <a:pt x="52" y="21"/>
                    <a:pt x="52" y="2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1"/>
                    <a:pt x="64" y="22"/>
                    <a:pt x="64" y="23"/>
                  </a:cubicBezTo>
                  <a:cubicBezTo>
                    <a:pt x="66" y="27"/>
                    <a:pt x="69" y="33"/>
                    <a:pt x="70" y="38"/>
                  </a:cubicBezTo>
                  <a:cubicBezTo>
                    <a:pt x="70" y="40"/>
                    <a:pt x="69" y="48"/>
                    <a:pt x="66" y="50"/>
                  </a:cubicBezTo>
                  <a:cubicBezTo>
                    <a:pt x="66" y="50"/>
                    <a:pt x="65" y="50"/>
                    <a:pt x="65" y="49"/>
                  </a:cubicBezTo>
                  <a:cubicBezTo>
                    <a:pt x="65" y="42"/>
                    <a:pt x="63" y="35"/>
                    <a:pt x="57" y="27"/>
                  </a:cubicBezTo>
                  <a:cubicBezTo>
                    <a:pt x="56" y="27"/>
                    <a:pt x="35" y="39"/>
                    <a:pt x="34" y="40"/>
                  </a:cubicBezTo>
                  <a:cubicBezTo>
                    <a:pt x="27" y="44"/>
                    <a:pt x="20" y="47"/>
                    <a:pt x="15" y="51"/>
                  </a:cubicBezTo>
                  <a:cubicBezTo>
                    <a:pt x="13" y="52"/>
                    <a:pt x="12" y="52"/>
                    <a:pt x="11" y="53"/>
                  </a:cubicBezTo>
                  <a:close/>
                  <a:moveTo>
                    <a:pt x="114" y="61"/>
                  </a:moveTo>
                  <a:cubicBezTo>
                    <a:pt x="114" y="61"/>
                    <a:pt x="115" y="61"/>
                    <a:pt x="115" y="61"/>
                  </a:cubicBezTo>
                  <a:cubicBezTo>
                    <a:pt x="115" y="62"/>
                    <a:pt x="116" y="62"/>
                    <a:pt x="116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3"/>
                    <a:pt x="114" y="62"/>
                    <a:pt x="114" y="61"/>
                  </a:cubicBezTo>
                  <a:close/>
                  <a:moveTo>
                    <a:pt x="117" y="67"/>
                  </a:moveTo>
                  <a:cubicBezTo>
                    <a:pt x="118" y="67"/>
                    <a:pt x="118" y="67"/>
                    <a:pt x="119" y="67"/>
                  </a:cubicBezTo>
                  <a:cubicBezTo>
                    <a:pt x="119" y="67"/>
                    <a:pt x="119" y="67"/>
                    <a:pt x="120" y="66"/>
                  </a:cubicBezTo>
                  <a:cubicBezTo>
                    <a:pt x="120" y="66"/>
                    <a:pt x="120" y="67"/>
                    <a:pt x="120" y="67"/>
                  </a:cubicBezTo>
                  <a:cubicBezTo>
                    <a:pt x="120" y="67"/>
                    <a:pt x="121" y="67"/>
                    <a:pt x="120" y="67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8"/>
                    <a:pt x="120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8" y="68"/>
                    <a:pt x="117" y="68"/>
                    <a:pt x="117" y="67"/>
                  </a:cubicBezTo>
                  <a:close/>
                  <a:moveTo>
                    <a:pt x="120" y="69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20" y="69"/>
                    <a:pt x="120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69"/>
                    <a:pt x="120" y="70"/>
                    <a:pt x="120" y="70"/>
                  </a:cubicBezTo>
                  <a:cubicBezTo>
                    <a:pt x="120" y="71"/>
                    <a:pt x="120" y="72"/>
                    <a:pt x="120" y="73"/>
                  </a:cubicBezTo>
                  <a:cubicBezTo>
                    <a:pt x="120" y="73"/>
                    <a:pt x="120" y="74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19" y="75"/>
                    <a:pt x="119" y="75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7" y="74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5" y="72"/>
                    <a:pt x="116" y="73"/>
                    <a:pt x="116" y="73"/>
                  </a:cubicBezTo>
                  <a:cubicBezTo>
                    <a:pt x="117" y="73"/>
                    <a:pt x="117" y="73"/>
                    <a:pt x="118" y="73"/>
                  </a:cubicBezTo>
                  <a:cubicBezTo>
                    <a:pt x="118" y="73"/>
                    <a:pt x="119" y="73"/>
                    <a:pt x="119" y="73"/>
                  </a:cubicBezTo>
                  <a:cubicBezTo>
                    <a:pt x="119" y="73"/>
                    <a:pt x="119" y="72"/>
                    <a:pt x="119" y="72"/>
                  </a:cubicBezTo>
                  <a:cubicBezTo>
                    <a:pt x="119" y="71"/>
                    <a:pt x="119" y="70"/>
                    <a:pt x="119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9"/>
                    <a:pt x="119" y="70"/>
                    <a:pt x="118" y="70"/>
                  </a:cubicBezTo>
                  <a:cubicBezTo>
                    <a:pt x="118" y="70"/>
                    <a:pt x="117" y="71"/>
                    <a:pt x="116" y="71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6" y="70"/>
                    <a:pt x="117" y="69"/>
                    <a:pt x="117" y="69"/>
                  </a:cubicBezTo>
                  <a:cubicBezTo>
                    <a:pt x="118" y="69"/>
                    <a:pt x="118" y="69"/>
                    <a:pt x="119" y="69"/>
                  </a:cubicBezTo>
                  <a:cubicBezTo>
                    <a:pt x="119" y="68"/>
                    <a:pt x="120" y="68"/>
                    <a:pt x="121" y="68"/>
                  </a:cubicBezTo>
                  <a:cubicBezTo>
                    <a:pt x="121" y="68"/>
                    <a:pt x="121" y="68"/>
                    <a:pt x="122" y="68"/>
                  </a:cubicBezTo>
                  <a:cubicBezTo>
                    <a:pt x="122" y="68"/>
                    <a:pt x="122" y="6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8"/>
                    <a:pt x="123" y="69"/>
                    <a:pt x="123" y="69"/>
                  </a:cubicBezTo>
                  <a:cubicBezTo>
                    <a:pt x="122" y="69"/>
                    <a:pt x="121" y="69"/>
                    <a:pt x="120" y="69"/>
                  </a:cubicBezTo>
                  <a:close/>
                  <a:moveTo>
                    <a:pt x="120" y="56"/>
                  </a:moveTo>
                  <a:cubicBezTo>
                    <a:pt x="121" y="56"/>
                    <a:pt x="122" y="56"/>
                    <a:pt x="122" y="57"/>
                  </a:cubicBezTo>
                  <a:cubicBezTo>
                    <a:pt x="122" y="57"/>
                    <a:pt x="122" y="58"/>
                    <a:pt x="121" y="58"/>
                  </a:cubicBezTo>
                  <a:cubicBezTo>
                    <a:pt x="121" y="58"/>
                    <a:pt x="120" y="58"/>
                    <a:pt x="120" y="59"/>
                  </a:cubicBezTo>
                  <a:cubicBezTo>
                    <a:pt x="120" y="59"/>
                    <a:pt x="119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8"/>
                    <a:pt x="122" y="58"/>
                    <a:pt x="124" y="58"/>
                  </a:cubicBezTo>
                  <a:cubicBezTo>
                    <a:pt x="124" y="58"/>
                    <a:pt x="125" y="57"/>
                    <a:pt x="125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5" y="59"/>
                    <a:pt x="124" y="60"/>
                  </a:cubicBezTo>
                  <a:cubicBezTo>
                    <a:pt x="124" y="60"/>
                    <a:pt x="123" y="61"/>
                    <a:pt x="122" y="62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2" y="63"/>
                    <a:pt x="122" y="63"/>
                    <a:pt x="122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4" y="63"/>
                    <a:pt x="124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6" y="64"/>
                    <a:pt x="125" y="64"/>
                    <a:pt x="124" y="65"/>
                  </a:cubicBezTo>
                  <a:cubicBezTo>
                    <a:pt x="124" y="65"/>
                    <a:pt x="123" y="65"/>
                    <a:pt x="122" y="65"/>
                  </a:cubicBezTo>
                  <a:cubicBezTo>
                    <a:pt x="122" y="65"/>
                    <a:pt x="122" y="66"/>
                    <a:pt x="121" y="66"/>
                  </a:cubicBezTo>
                  <a:cubicBezTo>
                    <a:pt x="120" y="66"/>
                    <a:pt x="120" y="66"/>
                    <a:pt x="119" y="6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19" y="66"/>
                    <a:pt x="120" y="66"/>
                  </a:cubicBezTo>
                  <a:cubicBezTo>
                    <a:pt x="121" y="65"/>
                    <a:pt x="122" y="65"/>
                    <a:pt x="123" y="64"/>
                  </a:cubicBezTo>
                  <a:cubicBezTo>
                    <a:pt x="123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3" y="64"/>
                  </a:cubicBezTo>
                  <a:cubicBezTo>
                    <a:pt x="123" y="64"/>
                    <a:pt x="122" y="64"/>
                    <a:pt x="122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1" y="65"/>
                    <a:pt x="120" y="65"/>
                  </a:cubicBezTo>
                  <a:cubicBezTo>
                    <a:pt x="120" y="65"/>
                    <a:pt x="120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8" y="65"/>
                    <a:pt x="117" y="66"/>
                    <a:pt x="116" y="66"/>
                  </a:cubicBezTo>
                  <a:cubicBezTo>
                    <a:pt x="115" y="67"/>
                    <a:pt x="115" y="69"/>
                    <a:pt x="113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69"/>
                    <a:pt x="113" y="68"/>
                    <a:pt x="113" y="68"/>
                  </a:cubicBezTo>
                  <a:cubicBezTo>
                    <a:pt x="114" y="67"/>
                    <a:pt x="114" y="67"/>
                    <a:pt x="115" y="66"/>
                  </a:cubicBezTo>
                  <a:cubicBezTo>
                    <a:pt x="115" y="66"/>
                    <a:pt x="115" y="65"/>
                    <a:pt x="115" y="65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4" y="67"/>
                    <a:pt x="114" y="67"/>
                    <a:pt x="114" y="68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114" y="68"/>
                    <a:pt x="114" y="68"/>
                    <a:pt x="115" y="67"/>
                  </a:cubicBezTo>
                  <a:cubicBezTo>
                    <a:pt x="115" y="67"/>
                    <a:pt x="115" y="67"/>
                    <a:pt x="116" y="66"/>
                  </a:cubicBezTo>
                  <a:cubicBezTo>
                    <a:pt x="116" y="66"/>
                    <a:pt x="117" y="65"/>
                    <a:pt x="117" y="65"/>
                  </a:cubicBezTo>
                  <a:cubicBezTo>
                    <a:pt x="118" y="65"/>
                    <a:pt x="118" y="65"/>
                    <a:pt x="119" y="65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9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7" y="64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7" y="64"/>
                    <a:pt x="117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2"/>
                    <a:pt x="116" y="63"/>
                    <a:pt x="116" y="62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7" y="60"/>
                    <a:pt x="117" y="60"/>
                  </a:cubicBezTo>
                  <a:cubicBezTo>
                    <a:pt x="117" y="61"/>
                    <a:pt x="117" y="61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1"/>
                    <a:pt x="118" y="61"/>
                    <a:pt x="119" y="60"/>
                  </a:cubicBezTo>
                  <a:cubicBezTo>
                    <a:pt x="118" y="60"/>
                    <a:pt x="118" y="60"/>
                    <a:pt x="118" y="59"/>
                  </a:cubicBezTo>
                  <a:cubicBezTo>
                    <a:pt x="118" y="59"/>
                    <a:pt x="118" y="59"/>
                    <a:pt x="119" y="59"/>
                  </a:cubicBezTo>
                  <a:cubicBezTo>
                    <a:pt x="119" y="58"/>
                    <a:pt x="120" y="57"/>
                    <a:pt x="121" y="56"/>
                  </a:cubicBezTo>
                  <a:cubicBezTo>
                    <a:pt x="120" y="56"/>
                    <a:pt x="120" y="56"/>
                    <a:pt x="120" y="56"/>
                  </a:cubicBezTo>
                  <a:close/>
                  <a:moveTo>
                    <a:pt x="124" y="58"/>
                  </a:moveTo>
                  <a:cubicBezTo>
                    <a:pt x="124" y="59"/>
                    <a:pt x="124" y="59"/>
                    <a:pt x="124" y="59"/>
                  </a:cubicBezTo>
                  <a:cubicBezTo>
                    <a:pt x="123" y="60"/>
                    <a:pt x="123" y="60"/>
                    <a:pt x="122" y="61"/>
                  </a:cubicBezTo>
                  <a:cubicBezTo>
                    <a:pt x="122" y="61"/>
                    <a:pt x="122" y="61"/>
                    <a:pt x="122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0"/>
                    <a:pt x="121" y="60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2" y="59"/>
                    <a:pt x="122" y="59"/>
                  </a:cubicBezTo>
                  <a:cubicBezTo>
                    <a:pt x="123" y="59"/>
                    <a:pt x="123" y="58"/>
                    <a:pt x="124" y="58"/>
                  </a:cubicBezTo>
                  <a:close/>
                  <a:moveTo>
                    <a:pt x="122" y="62"/>
                  </a:moveTo>
                  <a:cubicBezTo>
                    <a:pt x="122" y="62"/>
                    <a:pt x="122" y="62"/>
                    <a:pt x="122" y="62"/>
                  </a:cubicBezTo>
                  <a:cubicBezTo>
                    <a:pt x="121" y="63"/>
                    <a:pt x="120" y="63"/>
                    <a:pt x="120" y="64"/>
                  </a:cubicBezTo>
                  <a:cubicBezTo>
                    <a:pt x="120" y="64"/>
                    <a:pt x="120" y="63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2" y="62"/>
                    <a:pt x="122" y="62"/>
                  </a:cubicBezTo>
                  <a:close/>
                  <a:moveTo>
                    <a:pt x="119" y="62"/>
                  </a:move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20" y="61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1" y="60"/>
                    <a:pt x="121" y="60"/>
                  </a:cubicBezTo>
                  <a:cubicBezTo>
                    <a:pt x="121" y="60"/>
                    <a:pt x="121" y="61"/>
                    <a:pt x="121" y="61"/>
                  </a:cubicBezTo>
                  <a:cubicBezTo>
                    <a:pt x="121" y="62"/>
                    <a:pt x="120" y="62"/>
                    <a:pt x="120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9" y="62"/>
                    <a:pt x="119" y="62"/>
                  </a:cubicBezTo>
                  <a:close/>
                  <a:moveTo>
                    <a:pt x="108" y="46"/>
                  </a:moveTo>
                  <a:cubicBezTo>
                    <a:pt x="105" y="46"/>
                    <a:pt x="105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5" y="46"/>
                    <a:pt x="105" y="46"/>
                    <a:pt x="105" y="4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5" y="39"/>
                    <a:pt x="105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lose/>
                  <a:moveTo>
                    <a:pt x="115" y="44"/>
                  </a:moveTo>
                  <a:cubicBezTo>
                    <a:pt x="115" y="45"/>
                    <a:pt x="115" y="45"/>
                    <a:pt x="114" y="46"/>
                  </a:cubicBezTo>
                  <a:cubicBezTo>
                    <a:pt x="114" y="46"/>
                    <a:pt x="113" y="46"/>
                    <a:pt x="112" y="46"/>
                  </a:cubicBezTo>
                  <a:cubicBezTo>
                    <a:pt x="112" y="46"/>
                    <a:pt x="111" y="46"/>
                    <a:pt x="111" y="46"/>
                  </a:cubicBezTo>
                  <a:cubicBezTo>
                    <a:pt x="110" y="46"/>
                    <a:pt x="110" y="45"/>
                    <a:pt x="110" y="45"/>
                  </a:cubicBezTo>
                  <a:cubicBezTo>
                    <a:pt x="110" y="44"/>
                    <a:pt x="110" y="43"/>
                    <a:pt x="111" y="43"/>
                  </a:cubicBezTo>
                  <a:cubicBezTo>
                    <a:pt x="110" y="42"/>
                    <a:pt x="110" y="41"/>
                    <a:pt x="110" y="41"/>
                  </a:cubicBezTo>
                  <a:cubicBezTo>
                    <a:pt x="110" y="40"/>
                    <a:pt x="110" y="40"/>
                    <a:pt x="111" y="39"/>
                  </a:cubicBezTo>
                  <a:cubicBezTo>
                    <a:pt x="111" y="39"/>
                    <a:pt x="112" y="39"/>
                    <a:pt x="112" y="39"/>
                  </a:cubicBezTo>
                  <a:cubicBezTo>
                    <a:pt x="113" y="39"/>
                    <a:pt x="114" y="39"/>
                    <a:pt x="114" y="39"/>
                  </a:cubicBezTo>
                  <a:cubicBezTo>
                    <a:pt x="115" y="39"/>
                    <a:pt x="115" y="40"/>
                    <a:pt x="115" y="40"/>
                  </a:cubicBezTo>
                  <a:cubicBezTo>
                    <a:pt x="115" y="41"/>
                    <a:pt x="114" y="42"/>
                    <a:pt x="114" y="42"/>
                  </a:cubicBezTo>
                  <a:cubicBezTo>
                    <a:pt x="115" y="43"/>
                    <a:pt x="115" y="44"/>
                    <a:pt x="115" y="44"/>
                  </a:cubicBezTo>
                  <a:close/>
                  <a:moveTo>
                    <a:pt x="113" y="40"/>
                  </a:moveTo>
                  <a:cubicBezTo>
                    <a:pt x="113" y="41"/>
                    <a:pt x="113" y="41"/>
                    <a:pt x="113" y="42"/>
                  </a:cubicBezTo>
                  <a:cubicBezTo>
                    <a:pt x="113" y="41"/>
                    <a:pt x="112" y="41"/>
                    <a:pt x="112" y="41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40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40"/>
                  </a:cubicBezTo>
                  <a:close/>
                  <a:moveTo>
                    <a:pt x="113" y="45"/>
                  </a:moveTo>
                  <a:cubicBezTo>
                    <a:pt x="113" y="45"/>
                    <a:pt x="113" y="46"/>
                    <a:pt x="113" y="46"/>
                  </a:cubicBezTo>
                  <a:cubicBezTo>
                    <a:pt x="113" y="46"/>
                    <a:pt x="113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2" y="43"/>
                    <a:pt x="112" y="43"/>
                  </a:cubicBezTo>
                  <a:cubicBezTo>
                    <a:pt x="112" y="43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5"/>
                    <a:pt x="113" y="45"/>
                    <a:pt x="113" y="45"/>
                  </a:cubicBezTo>
                  <a:close/>
                  <a:moveTo>
                    <a:pt x="122" y="42"/>
                  </a:moveTo>
                  <a:cubicBezTo>
                    <a:pt x="122" y="44"/>
                    <a:pt x="122" y="45"/>
                    <a:pt x="121" y="45"/>
                  </a:cubicBezTo>
                  <a:cubicBezTo>
                    <a:pt x="121" y="46"/>
                    <a:pt x="120" y="46"/>
                    <a:pt x="119" y="46"/>
                  </a:cubicBezTo>
                  <a:cubicBezTo>
                    <a:pt x="118" y="46"/>
                    <a:pt x="118" y="46"/>
                    <a:pt x="117" y="46"/>
                  </a:cubicBezTo>
                  <a:cubicBezTo>
                    <a:pt x="117" y="46"/>
                    <a:pt x="117" y="45"/>
                    <a:pt x="117" y="45"/>
                  </a:cubicBezTo>
                  <a:cubicBezTo>
                    <a:pt x="117" y="45"/>
                    <a:pt x="117" y="44"/>
                    <a:pt x="117" y="44"/>
                  </a:cubicBezTo>
                  <a:cubicBezTo>
                    <a:pt x="117" y="44"/>
                    <a:pt x="118" y="44"/>
                    <a:pt x="118" y="44"/>
                  </a:cubicBezTo>
                  <a:cubicBezTo>
                    <a:pt x="118" y="44"/>
                    <a:pt x="118" y="44"/>
                    <a:pt x="119" y="44"/>
                  </a:cubicBezTo>
                  <a:cubicBezTo>
                    <a:pt x="119" y="44"/>
                    <a:pt x="119" y="45"/>
                    <a:pt x="119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4"/>
                    <a:pt x="120" y="43"/>
                  </a:cubicBezTo>
                  <a:cubicBezTo>
                    <a:pt x="120" y="43"/>
                    <a:pt x="119" y="43"/>
                    <a:pt x="119" y="43"/>
                  </a:cubicBezTo>
                  <a:cubicBezTo>
                    <a:pt x="118" y="43"/>
                    <a:pt x="118" y="43"/>
                    <a:pt x="117" y="43"/>
                  </a:cubicBezTo>
                  <a:cubicBezTo>
                    <a:pt x="117" y="42"/>
                    <a:pt x="117" y="42"/>
                    <a:pt x="117" y="41"/>
                  </a:cubicBezTo>
                  <a:cubicBezTo>
                    <a:pt x="117" y="40"/>
                    <a:pt x="117" y="40"/>
                    <a:pt x="117" y="39"/>
                  </a:cubicBezTo>
                  <a:cubicBezTo>
                    <a:pt x="118" y="39"/>
                    <a:pt x="119" y="39"/>
                    <a:pt x="119" y="39"/>
                  </a:cubicBezTo>
                  <a:cubicBezTo>
                    <a:pt x="120" y="39"/>
                    <a:pt x="121" y="39"/>
                    <a:pt x="121" y="40"/>
                  </a:cubicBezTo>
                  <a:cubicBezTo>
                    <a:pt x="122" y="40"/>
                    <a:pt x="122" y="41"/>
                    <a:pt x="122" y="42"/>
                  </a:cubicBezTo>
                  <a:close/>
                  <a:moveTo>
                    <a:pt x="120" y="43"/>
                  </a:moveTo>
                  <a:cubicBezTo>
                    <a:pt x="120" y="43"/>
                    <a:pt x="120" y="43"/>
                    <a:pt x="119" y="43"/>
                  </a:cubicBezTo>
                  <a:cubicBezTo>
                    <a:pt x="119" y="43"/>
                    <a:pt x="119" y="43"/>
                    <a:pt x="119" y="41"/>
                  </a:cubicBezTo>
                  <a:cubicBezTo>
                    <a:pt x="119" y="41"/>
                    <a:pt x="119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0" y="39"/>
                    <a:pt x="120" y="40"/>
                    <a:pt x="120" y="41"/>
                  </a:cubicBezTo>
                  <a:cubicBezTo>
                    <a:pt x="120" y="42"/>
                    <a:pt x="120" y="42"/>
                    <a:pt x="120" y="43"/>
                  </a:cubicBezTo>
                  <a:close/>
                  <a:moveTo>
                    <a:pt x="129" y="44"/>
                  </a:moveTo>
                  <a:cubicBezTo>
                    <a:pt x="129" y="45"/>
                    <a:pt x="128" y="45"/>
                    <a:pt x="128" y="46"/>
                  </a:cubicBezTo>
                  <a:cubicBezTo>
                    <a:pt x="128" y="46"/>
                    <a:pt x="127" y="46"/>
                    <a:pt x="126" y="46"/>
                  </a:cubicBezTo>
                  <a:cubicBezTo>
                    <a:pt x="125" y="46"/>
                    <a:pt x="125" y="46"/>
                    <a:pt x="124" y="45"/>
                  </a:cubicBezTo>
                  <a:cubicBezTo>
                    <a:pt x="124" y="45"/>
                    <a:pt x="124" y="44"/>
                    <a:pt x="124" y="43"/>
                  </a:cubicBezTo>
                  <a:cubicBezTo>
                    <a:pt x="124" y="41"/>
                    <a:pt x="124" y="41"/>
                    <a:pt x="124" y="40"/>
                  </a:cubicBezTo>
                  <a:cubicBezTo>
                    <a:pt x="125" y="39"/>
                    <a:pt x="126" y="39"/>
                    <a:pt x="127" y="39"/>
                  </a:cubicBezTo>
                  <a:cubicBezTo>
                    <a:pt x="127" y="39"/>
                    <a:pt x="128" y="39"/>
                    <a:pt x="128" y="39"/>
                  </a:cubicBezTo>
                  <a:cubicBezTo>
                    <a:pt x="128" y="39"/>
                    <a:pt x="129" y="40"/>
                    <a:pt x="129" y="40"/>
                  </a:cubicBezTo>
                  <a:cubicBezTo>
                    <a:pt x="129" y="40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6" y="40"/>
                    <a:pt x="126" y="40"/>
                  </a:cubicBezTo>
                  <a:cubicBezTo>
                    <a:pt x="126" y="40"/>
                    <a:pt x="127" y="40"/>
                    <a:pt x="127" y="40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6" y="39"/>
                    <a:pt x="125" y="40"/>
                    <a:pt x="125" y="42"/>
                  </a:cubicBezTo>
                  <a:cubicBezTo>
                    <a:pt x="126" y="42"/>
                    <a:pt x="126" y="42"/>
                    <a:pt x="127" y="42"/>
                  </a:cubicBezTo>
                  <a:cubicBezTo>
                    <a:pt x="127" y="42"/>
                    <a:pt x="128" y="42"/>
                    <a:pt x="128" y="42"/>
                  </a:cubicBezTo>
                  <a:cubicBezTo>
                    <a:pt x="128" y="43"/>
                    <a:pt x="129" y="43"/>
                    <a:pt x="129" y="44"/>
                  </a:cubicBezTo>
                  <a:close/>
                  <a:moveTo>
                    <a:pt x="127" y="44"/>
                  </a:moveTo>
                  <a:cubicBezTo>
                    <a:pt x="127" y="44"/>
                    <a:pt x="127" y="45"/>
                    <a:pt x="127" y="45"/>
                  </a:cubicBezTo>
                  <a:cubicBezTo>
                    <a:pt x="127" y="46"/>
                    <a:pt x="127" y="46"/>
                    <a:pt x="126" y="46"/>
                  </a:cubicBezTo>
                  <a:cubicBezTo>
                    <a:pt x="126" y="46"/>
                    <a:pt x="125" y="45"/>
                    <a:pt x="125" y="44"/>
                  </a:cubicBezTo>
                  <a:cubicBezTo>
                    <a:pt x="125" y="44"/>
                    <a:pt x="125" y="43"/>
                    <a:pt x="125" y="43"/>
                  </a:cubicBezTo>
                  <a:cubicBezTo>
                    <a:pt x="125" y="43"/>
                    <a:pt x="125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7" y="42"/>
                    <a:pt x="127" y="43"/>
                    <a:pt x="127" y="44"/>
                  </a:cubicBezTo>
                  <a:close/>
                </a:path>
              </a:pathLst>
            </a:custGeom>
            <a:solidFill>
              <a:srgbClr val="136CB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12" name="组合 8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C1C2D2F-A98B-40B2-9AA3-2DECBC38BABA}"/>
              </a:ext>
            </a:extLst>
          </p:cNvPr>
          <p:cNvGrpSpPr>
            <a:grpSpLocks noChangeAspect="1"/>
          </p:cNvGrpSpPr>
          <p:nvPr/>
        </p:nvGrpSpPr>
        <p:grpSpPr>
          <a:xfrm>
            <a:off x="3709534" y="1712413"/>
            <a:ext cx="1857225" cy="421501"/>
            <a:chOff x="1985560" y="2493818"/>
            <a:chExt cx="8220881" cy="1865745"/>
          </a:xfrm>
        </p:grpSpPr>
        <p:grpSp>
          <p:nvGrpSpPr>
            <p:cNvPr id="813" name="组合 812">
              <a:extLst>
                <a:ext uri="{FF2B5EF4-FFF2-40B4-BE49-F238E27FC236}">
                  <a16:creationId xmlns:a16="http://schemas.microsoft.com/office/drawing/2014/main" id="{DC5E4B2F-CBC1-4F0D-8AB6-210E3B845428}"/>
                </a:ext>
              </a:extLst>
            </p:cNvPr>
            <p:cNvGrpSpPr/>
            <p:nvPr/>
          </p:nvGrpSpPr>
          <p:grpSpPr>
            <a:xfrm>
              <a:off x="1985560" y="2493818"/>
              <a:ext cx="1856724" cy="1865745"/>
              <a:chOff x="2482850" y="2608263"/>
              <a:chExt cx="1633538" cy="1641475"/>
            </a:xfrm>
          </p:grpSpPr>
          <p:sp>
            <p:nvSpPr>
              <p:cNvPr id="816" name="任意多边形: 形状 815">
                <a:extLst>
                  <a:ext uri="{FF2B5EF4-FFF2-40B4-BE49-F238E27FC236}">
                    <a16:creationId xmlns:a16="http://schemas.microsoft.com/office/drawing/2014/main" id="{A2006BB4-AAAE-4B45-BF48-8AA761249004}"/>
                  </a:ext>
                </a:extLst>
              </p:cNvPr>
              <p:cNvSpPr/>
              <p:nvPr/>
            </p:nvSpPr>
            <p:spPr bwMode="auto">
              <a:xfrm>
                <a:off x="2487613" y="2611438"/>
                <a:ext cx="1625600" cy="1635125"/>
              </a:xfrm>
              <a:custGeom>
                <a:avLst/>
                <a:gdLst>
                  <a:gd name="T0" fmla="*/ 217 w 433"/>
                  <a:gd name="T1" fmla="*/ 0 h 433"/>
                  <a:gd name="T2" fmla="*/ 433 w 433"/>
                  <a:gd name="T3" fmla="*/ 217 h 433"/>
                  <a:gd name="T4" fmla="*/ 217 w 433"/>
                  <a:gd name="T5" fmla="*/ 433 h 433"/>
                  <a:gd name="T6" fmla="*/ 0 w 433"/>
                  <a:gd name="T7" fmla="*/ 217 h 433"/>
                  <a:gd name="T8" fmla="*/ 217 w 433"/>
                  <a:gd name="T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433">
                    <a:moveTo>
                      <a:pt x="217" y="0"/>
                    </a:moveTo>
                    <a:cubicBezTo>
                      <a:pt x="336" y="1"/>
                      <a:pt x="433" y="98"/>
                      <a:pt x="433" y="217"/>
                    </a:cubicBezTo>
                    <a:cubicBezTo>
                      <a:pt x="433" y="336"/>
                      <a:pt x="336" y="433"/>
                      <a:pt x="217" y="433"/>
                    </a:cubicBezTo>
                    <a:cubicBezTo>
                      <a:pt x="97" y="433"/>
                      <a:pt x="0" y="336"/>
                      <a:pt x="0" y="217"/>
                    </a:cubicBezTo>
                    <a:cubicBezTo>
                      <a:pt x="1" y="97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7" name="任意多边形: 形状 816">
                <a:extLst>
                  <a:ext uri="{FF2B5EF4-FFF2-40B4-BE49-F238E27FC236}">
                    <a16:creationId xmlns:a16="http://schemas.microsoft.com/office/drawing/2014/main" id="{6FCF5C1B-69B8-431A-B58F-DC88D1E8286F}"/>
                  </a:ext>
                </a:extLst>
              </p:cNvPr>
              <p:cNvSpPr/>
              <p:nvPr/>
            </p:nvSpPr>
            <p:spPr bwMode="auto">
              <a:xfrm>
                <a:off x="2482850" y="2608263"/>
                <a:ext cx="1633538" cy="1641475"/>
              </a:xfrm>
              <a:custGeom>
                <a:avLst/>
                <a:gdLst>
                  <a:gd name="T0" fmla="*/ 218 w 435"/>
                  <a:gd name="T1" fmla="*/ 3 h 435"/>
                  <a:gd name="T2" fmla="*/ 432 w 435"/>
                  <a:gd name="T3" fmla="*/ 218 h 435"/>
                  <a:gd name="T4" fmla="*/ 218 w 435"/>
                  <a:gd name="T5" fmla="*/ 432 h 435"/>
                  <a:gd name="T6" fmla="*/ 3 w 435"/>
                  <a:gd name="T7" fmla="*/ 218 h 435"/>
                  <a:gd name="T8" fmla="*/ 218 w 435"/>
                  <a:gd name="T9" fmla="*/ 3 h 435"/>
                  <a:gd name="T10" fmla="*/ 218 w 435"/>
                  <a:gd name="T11" fmla="*/ 0 h 435"/>
                  <a:gd name="T12" fmla="*/ 435 w 435"/>
                  <a:gd name="T13" fmla="*/ 218 h 435"/>
                  <a:gd name="T14" fmla="*/ 218 w 435"/>
                  <a:gd name="T15" fmla="*/ 435 h 435"/>
                  <a:gd name="T16" fmla="*/ 0 w 435"/>
                  <a:gd name="T17" fmla="*/ 218 h 435"/>
                  <a:gd name="T18" fmla="*/ 218 w 435"/>
                  <a:gd name="T19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435">
                    <a:moveTo>
                      <a:pt x="218" y="3"/>
                    </a:moveTo>
                    <a:cubicBezTo>
                      <a:pt x="336" y="3"/>
                      <a:pt x="432" y="100"/>
                      <a:pt x="432" y="218"/>
                    </a:cubicBezTo>
                    <a:cubicBezTo>
                      <a:pt x="432" y="336"/>
                      <a:pt x="336" y="432"/>
                      <a:pt x="218" y="432"/>
                    </a:cubicBezTo>
                    <a:cubicBezTo>
                      <a:pt x="99" y="432"/>
                      <a:pt x="3" y="336"/>
                      <a:pt x="3" y="218"/>
                    </a:cubicBezTo>
                    <a:cubicBezTo>
                      <a:pt x="3" y="99"/>
                      <a:pt x="100" y="3"/>
                      <a:pt x="218" y="3"/>
                    </a:cubicBezTo>
                    <a:close/>
                    <a:moveTo>
                      <a:pt x="218" y="0"/>
                    </a:moveTo>
                    <a:cubicBezTo>
                      <a:pt x="338" y="0"/>
                      <a:pt x="435" y="98"/>
                      <a:pt x="435" y="218"/>
                    </a:cubicBezTo>
                    <a:cubicBezTo>
                      <a:pt x="435" y="338"/>
                      <a:pt x="337" y="435"/>
                      <a:pt x="218" y="435"/>
                    </a:cubicBezTo>
                    <a:cubicBezTo>
                      <a:pt x="98" y="435"/>
                      <a:pt x="0" y="337"/>
                      <a:pt x="0" y="218"/>
                    </a:cubicBezTo>
                    <a:cubicBezTo>
                      <a:pt x="0" y="98"/>
                      <a:pt x="98" y="0"/>
                      <a:pt x="218" y="0"/>
                    </a:cubicBezTo>
                    <a:close/>
                  </a:path>
                </a:pathLst>
              </a:custGeom>
              <a:solidFill>
                <a:srgbClr val="005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8" name="任意多边形: 形状 817">
                <a:extLst>
                  <a:ext uri="{FF2B5EF4-FFF2-40B4-BE49-F238E27FC236}">
                    <a16:creationId xmlns:a16="http://schemas.microsoft.com/office/drawing/2014/main" id="{B3443FF5-17DB-41B5-94EE-C422F91752DD}"/>
                  </a:ext>
                </a:extLst>
              </p:cNvPr>
              <p:cNvSpPr/>
              <p:nvPr/>
            </p:nvSpPr>
            <p:spPr bwMode="auto">
              <a:xfrm>
                <a:off x="2603500" y="2690813"/>
                <a:ext cx="1430338" cy="593725"/>
              </a:xfrm>
              <a:custGeom>
                <a:avLst/>
                <a:gdLst>
                  <a:gd name="T0" fmla="*/ 345 w 381"/>
                  <a:gd name="T1" fmla="*/ 124 h 157"/>
                  <a:gd name="T2" fmla="*/ 341 w 381"/>
                  <a:gd name="T3" fmla="*/ 120 h 157"/>
                  <a:gd name="T4" fmla="*/ 369 w 381"/>
                  <a:gd name="T5" fmla="*/ 122 h 157"/>
                  <a:gd name="T6" fmla="*/ 375 w 381"/>
                  <a:gd name="T7" fmla="*/ 137 h 157"/>
                  <a:gd name="T8" fmla="*/ 354 w 381"/>
                  <a:gd name="T9" fmla="*/ 141 h 157"/>
                  <a:gd name="T10" fmla="*/ 341 w 381"/>
                  <a:gd name="T11" fmla="*/ 144 h 157"/>
                  <a:gd name="T12" fmla="*/ 346 w 381"/>
                  <a:gd name="T13" fmla="*/ 136 h 157"/>
                  <a:gd name="T14" fmla="*/ 362 w 381"/>
                  <a:gd name="T15" fmla="*/ 134 h 157"/>
                  <a:gd name="T16" fmla="*/ 357 w 381"/>
                  <a:gd name="T17" fmla="*/ 133 h 157"/>
                  <a:gd name="T18" fmla="*/ 357 w 381"/>
                  <a:gd name="T19" fmla="*/ 138 h 157"/>
                  <a:gd name="T20" fmla="*/ 54 w 381"/>
                  <a:gd name="T21" fmla="*/ 70 h 157"/>
                  <a:gd name="T22" fmla="*/ 52 w 381"/>
                  <a:gd name="T23" fmla="*/ 55 h 157"/>
                  <a:gd name="T24" fmla="*/ 60 w 381"/>
                  <a:gd name="T25" fmla="*/ 58 h 157"/>
                  <a:gd name="T26" fmla="*/ 87 w 381"/>
                  <a:gd name="T27" fmla="*/ 56 h 157"/>
                  <a:gd name="T28" fmla="*/ 77 w 381"/>
                  <a:gd name="T29" fmla="*/ 70 h 157"/>
                  <a:gd name="T30" fmla="*/ 83 w 381"/>
                  <a:gd name="T31" fmla="*/ 85 h 157"/>
                  <a:gd name="T32" fmla="*/ 66 w 381"/>
                  <a:gd name="T33" fmla="*/ 72 h 157"/>
                  <a:gd name="T34" fmla="*/ 66 w 381"/>
                  <a:gd name="T35" fmla="*/ 63 h 157"/>
                  <a:gd name="T36" fmla="*/ 84 w 381"/>
                  <a:gd name="T37" fmla="*/ 58 h 157"/>
                  <a:gd name="T38" fmla="*/ 60 w 381"/>
                  <a:gd name="T39" fmla="*/ 60 h 157"/>
                  <a:gd name="T40" fmla="*/ 63 w 381"/>
                  <a:gd name="T41" fmla="*/ 60 h 157"/>
                  <a:gd name="T42" fmla="*/ 65 w 381"/>
                  <a:gd name="T43" fmla="*/ 88 h 157"/>
                  <a:gd name="T44" fmla="*/ 68 w 381"/>
                  <a:gd name="T45" fmla="*/ 72 h 157"/>
                  <a:gd name="T46" fmla="*/ 323 w 381"/>
                  <a:gd name="T47" fmla="*/ 66 h 157"/>
                  <a:gd name="T48" fmla="*/ 283 w 381"/>
                  <a:gd name="T49" fmla="*/ 68 h 157"/>
                  <a:gd name="T50" fmla="*/ 302 w 381"/>
                  <a:gd name="T51" fmla="*/ 56 h 157"/>
                  <a:gd name="T52" fmla="*/ 324 w 381"/>
                  <a:gd name="T53" fmla="*/ 59 h 157"/>
                  <a:gd name="T54" fmla="*/ 307 w 381"/>
                  <a:gd name="T55" fmla="*/ 88 h 157"/>
                  <a:gd name="T56" fmla="*/ 237 w 381"/>
                  <a:gd name="T57" fmla="*/ 31 h 157"/>
                  <a:gd name="T58" fmla="*/ 247 w 381"/>
                  <a:gd name="T59" fmla="*/ 15 h 157"/>
                  <a:gd name="T60" fmla="*/ 258 w 381"/>
                  <a:gd name="T61" fmla="*/ 18 h 157"/>
                  <a:gd name="T62" fmla="*/ 246 w 381"/>
                  <a:gd name="T63" fmla="*/ 41 h 157"/>
                  <a:gd name="T64" fmla="*/ 230 w 381"/>
                  <a:gd name="T65" fmla="*/ 29 h 157"/>
                  <a:gd name="T66" fmla="*/ 227 w 381"/>
                  <a:gd name="T67" fmla="*/ 7 h 157"/>
                  <a:gd name="T68" fmla="*/ 246 w 381"/>
                  <a:gd name="T69" fmla="*/ 35 h 157"/>
                  <a:gd name="T70" fmla="*/ 219 w 381"/>
                  <a:gd name="T71" fmla="*/ 20 h 157"/>
                  <a:gd name="T72" fmla="*/ 227 w 381"/>
                  <a:gd name="T73" fmla="*/ 27 h 157"/>
                  <a:gd name="T74" fmla="*/ 211 w 381"/>
                  <a:gd name="T75" fmla="*/ 34 h 157"/>
                  <a:gd name="T76" fmla="*/ 136 w 381"/>
                  <a:gd name="T77" fmla="*/ 20 h 157"/>
                  <a:gd name="T78" fmla="*/ 130 w 381"/>
                  <a:gd name="T79" fmla="*/ 42 h 157"/>
                  <a:gd name="T80" fmla="*/ 127 w 381"/>
                  <a:gd name="T81" fmla="*/ 53 h 157"/>
                  <a:gd name="T82" fmla="*/ 129 w 381"/>
                  <a:gd name="T83" fmla="*/ 38 h 157"/>
                  <a:gd name="T84" fmla="*/ 133 w 381"/>
                  <a:gd name="T85" fmla="*/ 19 h 157"/>
                  <a:gd name="T86" fmla="*/ 144 w 381"/>
                  <a:gd name="T87" fmla="*/ 0 h 157"/>
                  <a:gd name="T88" fmla="*/ 155 w 381"/>
                  <a:gd name="T89" fmla="*/ 26 h 157"/>
                  <a:gd name="T90" fmla="*/ 146 w 381"/>
                  <a:gd name="T91" fmla="*/ 42 h 157"/>
                  <a:gd name="T92" fmla="*/ 139 w 381"/>
                  <a:gd name="T93" fmla="*/ 26 h 157"/>
                  <a:gd name="T94" fmla="*/ 156 w 381"/>
                  <a:gd name="T95" fmla="*/ 20 h 157"/>
                  <a:gd name="T96" fmla="*/ 139 w 381"/>
                  <a:gd name="T97" fmla="*/ 27 h 157"/>
                  <a:gd name="T98" fmla="*/ 129 w 381"/>
                  <a:gd name="T99" fmla="*/ 38 h 157"/>
                  <a:gd name="T100" fmla="*/ 41 w 381"/>
                  <a:gd name="T101" fmla="*/ 130 h 157"/>
                  <a:gd name="T102" fmla="*/ 33 w 381"/>
                  <a:gd name="T103" fmla="*/ 144 h 157"/>
                  <a:gd name="T104" fmla="*/ 31 w 381"/>
                  <a:gd name="T105" fmla="*/ 145 h 157"/>
                  <a:gd name="T106" fmla="*/ 18 w 381"/>
                  <a:gd name="T107" fmla="*/ 149 h 157"/>
                  <a:gd name="T108" fmla="*/ 10 w 381"/>
                  <a:gd name="T109" fmla="*/ 128 h 157"/>
                  <a:gd name="T110" fmla="*/ 4 w 381"/>
                  <a:gd name="T111" fmla="*/ 123 h 157"/>
                  <a:gd name="T112" fmla="*/ 12 w 381"/>
                  <a:gd name="T113" fmla="*/ 123 h 157"/>
                  <a:gd name="T114" fmla="*/ 20 w 381"/>
                  <a:gd name="T115" fmla="*/ 131 h 157"/>
                  <a:gd name="T116" fmla="*/ 24 w 381"/>
                  <a:gd name="T117" fmla="*/ 110 h 157"/>
                  <a:gd name="T118" fmla="*/ 24 w 381"/>
                  <a:gd name="T119" fmla="*/ 122 h 157"/>
                  <a:gd name="T120" fmla="*/ 32 w 381"/>
                  <a:gd name="T121" fmla="*/ 13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1" h="157">
                    <a:moveTo>
                      <a:pt x="348" y="131"/>
                    </a:moveTo>
                    <a:cubicBezTo>
                      <a:pt x="348" y="131"/>
                      <a:pt x="348" y="131"/>
                      <a:pt x="348" y="131"/>
                    </a:cubicBezTo>
                    <a:cubicBezTo>
                      <a:pt x="349" y="132"/>
                      <a:pt x="350" y="132"/>
                      <a:pt x="352" y="132"/>
                    </a:cubicBez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3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4" y="132"/>
                    </a:cubicBezTo>
                    <a:cubicBezTo>
                      <a:pt x="354" y="132"/>
                      <a:pt x="353" y="131"/>
                      <a:pt x="353" y="131"/>
                    </a:cubicBezTo>
                    <a:cubicBezTo>
                      <a:pt x="353" y="131"/>
                      <a:pt x="352" y="132"/>
                      <a:pt x="352" y="131"/>
                    </a:cubicBezTo>
                    <a:cubicBezTo>
                      <a:pt x="352" y="131"/>
                      <a:pt x="351" y="131"/>
                      <a:pt x="351" y="131"/>
                    </a:cubicBezTo>
                    <a:cubicBezTo>
                      <a:pt x="350" y="130"/>
                      <a:pt x="350" y="130"/>
                      <a:pt x="350" y="129"/>
                    </a:cubicBezTo>
                    <a:cubicBezTo>
                      <a:pt x="350" y="129"/>
                      <a:pt x="350" y="129"/>
                      <a:pt x="349" y="129"/>
                    </a:cubicBezTo>
                    <a:cubicBezTo>
                      <a:pt x="349" y="129"/>
                      <a:pt x="349" y="129"/>
                      <a:pt x="348" y="129"/>
                    </a:cubicBezTo>
                    <a:cubicBezTo>
                      <a:pt x="348" y="129"/>
                      <a:pt x="348" y="129"/>
                      <a:pt x="348" y="129"/>
                    </a:cubicBezTo>
                    <a:cubicBezTo>
                      <a:pt x="347" y="129"/>
                      <a:pt x="347" y="128"/>
                      <a:pt x="346" y="128"/>
                    </a:cubicBezTo>
                    <a:cubicBezTo>
                      <a:pt x="346" y="128"/>
                      <a:pt x="346" y="128"/>
                      <a:pt x="346" y="128"/>
                    </a:cubicBezTo>
                    <a:cubicBezTo>
                      <a:pt x="346" y="128"/>
                      <a:pt x="345" y="128"/>
                      <a:pt x="345" y="128"/>
                    </a:cubicBezTo>
                    <a:cubicBezTo>
                      <a:pt x="344" y="127"/>
                      <a:pt x="345" y="125"/>
                      <a:pt x="345" y="125"/>
                    </a:cubicBezTo>
                    <a:cubicBezTo>
                      <a:pt x="345" y="125"/>
                      <a:pt x="345" y="124"/>
                      <a:pt x="345" y="124"/>
                    </a:cubicBezTo>
                    <a:cubicBezTo>
                      <a:pt x="345" y="124"/>
                      <a:pt x="344" y="124"/>
                      <a:pt x="344" y="124"/>
                    </a:cubicBezTo>
                    <a:cubicBezTo>
                      <a:pt x="343" y="123"/>
                      <a:pt x="342" y="123"/>
                      <a:pt x="342" y="123"/>
                    </a:cubicBezTo>
                    <a:cubicBezTo>
                      <a:pt x="341" y="122"/>
                      <a:pt x="340" y="121"/>
                      <a:pt x="339" y="121"/>
                    </a:cubicBezTo>
                    <a:cubicBezTo>
                      <a:pt x="336" y="121"/>
                      <a:pt x="331" y="125"/>
                      <a:pt x="330" y="123"/>
                    </a:cubicBezTo>
                    <a:cubicBezTo>
                      <a:pt x="330" y="122"/>
                      <a:pt x="331" y="120"/>
                      <a:pt x="332" y="119"/>
                    </a:cubicBezTo>
                    <a:cubicBezTo>
                      <a:pt x="332" y="119"/>
                      <a:pt x="332" y="119"/>
                      <a:pt x="332" y="119"/>
                    </a:cubicBezTo>
                    <a:cubicBezTo>
                      <a:pt x="333" y="118"/>
                      <a:pt x="333" y="118"/>
                      <a:pt x="333" y="117"/>
                    </a:cubicBezTo>
                    <a:cubicBezTo>
                      <a:pt x="334" y="117"/>
                      <a:pt x="335" y="117"/>
                      <a:pt x="336" y="117"/>
                    </a:cubicBezTo>
                    <a:cubicBezTo>
                      <a:pt x="337" y="117"/>
                      <a:pt x="338" y="117"/>
                      <a:pt x="338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40" y="117"/>
                      <a:pt x="340" y="117"/>
                      <a:pt x="340" y="117"/>
                    </a:cubicBezTo>
                    <a:cubicBezTo>
                      <a:pt x="341" y="117"/>
                      <a:pt x="341" y="117"/>
                      <a:pt x="342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3" y="117"/>
                      <a:pt x="343" y="117"/>
                      <a:pt x="344" y="118"/>
                    </a:cubicBezTo>
                    <a:cubicBezTo>
                      <a:pt x="344" y="118"/>
                      <a:pt x="344" y="118"/>
                      <a:pt x="344" y="119"/>
                    </a:cubicBezTo>
                    <a:cubicBezTo>
                      <a:pt x="343" y="119"/>
                      <a:pt x="341" y="120"/>
                      <a:pt x="341" y="120"/>
                    </a:cubicBezTo>
                    <a:cubicBezTo>
                      <a:pt x="341" y="120"/>
                      <a:pt x="341" y="120"/>
                      <a:pt x="341" y="120"/>
                    </a:cubicBezTo>
                    <a:cubicBezTo>
                      <a:pt x="341" y="120"/>
                      <a:pt x="341" y="120"/>
                      <a:pt x="341" y="120"/>
                    </a:cubicBezTo>
                    <a:cubicBezTo>
                      <a:pt x="342" y="120"/>
                      <a:pt x="342" y="121"/>
                      <a:pt x="343" y="121"/>
                    </a:cubicBezTo>
                    <a:cubicBezTo>
                      <a:pt x="344" y="122"/>
                      <a:pt x="346" y="122"/>
                      <a:pt x="347" y="123"/>
                    </a:cubicBezTo>
                    <a:cubicBezTo>
                      <a:pt x="348" y="123"/>
                      <a:pt x="351" y="122"/>
                      <a:pt x="351" y="121"/>
                    </a:cubicBezTo>
                    <a:cubicBezTo>
                      <a:pt x="352" y="120"/>
                      <a:pt x="353" y="120"/>
                      <a:pt x="353" y="120"/>
                    </a:cubicBezTo>
                    <a:cubicBezTo>
                      <a:pt x="353" y="120"/>
                      <a:pt x="354" y="120"/>
                      <a:pt x="354" y="120"/>
                    </a:cubicBezTo>
                    <a:cubicBezTo>
                      <a:pt x="355" y="120"/>
                      <a:pt x="355" y="120"/>
                      <a:pt x="356" y="120"/>
                    </a:cubicBezTo>
                    <a:cubicBezTo>
                      <a:pt x="356" y="121"/>
                      <a:pt x="356" y="121"/>
                      <a:pt x="356" y="121"/>
                    </a:cubicBezTo>
                    <a:cubicBezTo>
                      <a:pt x="357" y="121"/>
                      <a:pt x="357" y="122"/>
                      <a:pt x="357" y="123"/>
                    </a:cubicBezTo>
                    <a:cubicBezTo>
                      <a:pt x="357" y="123"/>
                      <a:pt x="357" y="123"/>
                      <a:pt x="357" y="123"/>
                    </a:cubicBezTo>
                    <a:cubicBezTo>
                      <a:pt x="357" y="123"/>
                      <a:pt x="357" y="123"/>
                      <a:pt x="357" y="123"/>
                    </a:cubicBezTo>
                    <a:cubicBezTo>
                      <a:pt x="358" y="124"/>
                      <a:pt x="359" y="123"/>
                      <a:pt x="360" y="122"/>
                    </a:cubicBezTo>
                    <a:cubicBezTo>
                      <a:pt x="360" y="122"/>
                      <a:pt x="363" y="121"/>
                      <a:pt x="363" y="121"/>
                    </a:cubicBezTo>
                    <a:cubicBezTo>
                      <a:pt x="363" y="121"/>
                      <a:pt x="364" y="121"/>
                      <a:pt x="364" y="121"/>
                    </a:cubicBezTo>
                    <a:cubicBezTo>
                      <a:pt x="364" y="121"/>
                      <a:pt x="364" y="120"/>
                      <a:pt x="365" y="120"/>
                    </a:cubicBezTo>
                    <a:cubicBezTo>
                      <a:pt x="365" y="120"/>
                      <a:pt x="365" y="120"/>
                      <a:pt x="366" y="119"/>
                    </a:cubicBezTo>
                    <a:cubicBezTo>
                      <a:pt x="366" y="119"/>
                      <a:pt x="367" y="117"/>
                      <a:pt x="368" y="117"/>
                    </a:cubicBezTo>
                    <a:cubicBezTo>
                      <a:pt x="369" y="117"/>
                      <a:pt x="369" y="118"/>
                      <a:pt x="370" y="118"/>
                    </a:cubicBezTo>
                    <a:cubicBezTo>
                      <a:pt x="370" y="118"/>
                      <a:pt x="370" y="119"/>
                      <a:pt x="370" y="119"/>
                    </a:cubicBezTo>
                    <a:cubicBezTo>
                      <a:pt x="371" y="120"/>
                      <a:pt x="370" y="121"/>
                      <a:pt x="369" y="122"/>
                    </a:cubicBezTo>
                    <a:cubicBezTo>
                      <a:pt x="369" y="122"/>
                      <a:pt x="369" y="122"/>
                      <a:pt x="369" y="122"/>
                    </a:cubicBezTo>
                    <a:cubicBezTo>
                      <a:pt x="369" y="122"/>
                      <a:pt x="369" y="122"/>
                      <a:pt x="369" y="123"/>
                    </a:cubicBezTo>
                    <a:cubicBezTo>
                      <a:pt x="368" y="123"/>
                      <a:pt x="367" y="123"/>
                      <a:pt x="367" y="124"/>
                    </a:cubicBezTo>
                    <a:cubicBezTo>
                      <a:pt x="367" y="124"/>
                      <a:pt x="367" y="124"/>
                      <a:pt x="367" y="124"/>
                    </a:cubicBezTo>
                    <a:cubicBezTo>
                      <a:pt x="367" y="124"/>
                      <a:pt x="367" y="124"/>
                      <a:pt x="367" y="124"/>
                    </a:cubicBezTo>
                    <a:cubicBezTo>
                      <a:pt x="368" y="124"/>
                      <a:pt x="370" y="125"/>
                      <a:pt x="371" y="125"/>
                    </a:cubicBezTo>
                    <a:cubicBezTo>
                      <a:pt x="371" y="125"/>
                      <a:pt x="371" y="125"/>
                      <a:pt x="372" y="125"/>
                    </a:cubicBezTo>
                    <a:cubicBezTo>
                      <a:pt x="372" y="125"/>
                      <a:pt x="374" y="125"/>
                      <a:pt x="374" y="125"/>
                    </a:cubicBezTo>
                    <a:cubicBezTo>
                      <a:pt x="375" y="127"/>
                      <a:pt x="376" y="129"/>
                      <a:pt x="375" y="130"/>
                    </a:cubicBezTo>
                    <a:cubicBezTo>
                      <a:pt x="374" y="130"/>
                      <a:pt x="373" y="130"/>
                      <a:pt x="372" y="130"/>
                    </a:cubicBezTo>
                    <a:cubicBezTo>
                      <a:pt x="373" y="131"/>
                      <a:pt x="373" y="131"/>
                      <a:pt x="373" y="132"/>
                    </a:cubicBezTo>
                    <a:cubicBezTo>
                      <a:pt x="373" y="132"/>
                      <a:pt x="373" y="133"/>
                      <a:pt x="373" y="133"/>
                    </a:cubicBezTo>
                    <a:cubicBezTo>
                      <a:pt x="376" y="132"/>
                      <a:pt x="375" y="132"/>
                      <a:pt x="376" y="130"/>
                    </a:cubicBezTo>
                    <a:cubicBezTo>
                      <a:pt x="378" y="128"/>
                      <a:pt x="379" y="131"/>
                      <a:pt x="380" y="132"/>
                    </a:cubicBezTo>
                    <a:cubicBezTo>
                      <a:pt x="380" y="132"/>
                      <a:pt x="381" y="133"/>
                      <a:pt x="381" y="134"/>
                    </a:cubicBezTo>
                    <a:cubicBezTo>
                      <a:pt x="381" y="135"/>
                      <a:pt x="380" y="136"/>
                      <a:pt x="380" y="137"/>
                    </a:cubicBezTo>
                    <a:cubicBezTo>
                      <a:pt x="379" y="137"/>
                      <a:pt x="379" y="137"/>
                      <a:pt x="379" y="138"/>
                    </a:cubicBezTo>
                    <a:cubicBezTo>
                      <a:pt x="378" y="138"/>
                      <a:pt x="376" y="138"/>
                      <a:pt x="375" y="137"/>
                    </a:cubicBezTo>
                    <a:cubicBezTo>
                      <a:pt x="375" y="137"/>
                      <a:pt x="375" y="137"/>
                      <a:pt x="375" y="137"/>
                    </a:cubicBezTo>
                    <a:cubicBezTo>
                      <a:pt x="374" y="137"/>
                      <a:pt x="374" y="137"/>
                      <a:pt x="373" y="137"/>
                    </a:cubicBezTo>
                    <a:cubicBezTo>
                      <a:pt x="373" y="137"/>
                      <a:pt x="372" y="137"/>
                      <a:pt x="372" y="137"/>
                    </a:cubicBezTo>
                    <a:cubicBezTo>
                      <a:pt x="370" y="137"/>
                      <a:pt x="368" y="138"/>
                      <a:pt x="366" y="139"/>
                    </a:cubicBezTo>
                    <a:cubicBezTo>
                      <a:pt x="365" y="140"/>
                      <a:pt x="364" y="139"/>
                      <a:pt x="363" y="140"/>
                    </a:cubicBezTo>
                    <a:cubicBezTo>
                      <a:pt x="363" y="140"/>
                      <a:pt x="363" y="140"/>
                      <a:pt x="363" y="140"/>
                    </a:cubicBezTo>
                    <a:cubicBezTo>
                      <a:pt x="363" y="141"/>
                      <a:pt x="364" y="141"/>
                      <a:pt x="364" y="142"/>
                    </a:cubicBezTo>
                    <a:cubicBezTo>
                      <a:pt x="364" y="142"/>
                      <a:pt x="364" y="143"/>
                      <a:pt x="365" y="144"/>
                    </a:cubicBezTo>
                    <a:cubicBezTo>
                      <a:pt x="365" y="145"/>
                      <a:pt x="366" y="146"/>
                      <a:pt x="365" y="146"/>
                    </a:cubicBezTo>
                    <a:cubicBezTo>
                      <a:pt x="365" y="146"/>
                      <a:pt x="365" y="147"/>
                      <a:pt x="364" y="147"/>
                    </a:cubicBezTo>
                    <a:cubicBezTo>
                      <a:pt x="364" y="147"/>
                      <a:pt x="364" y="147"/>
                      <a:pt x="364" y="148"/>
                    </a:cubicBezTo>
                    <a:cubicBezTo>
                      <a:pt x="363" y="149"/>
                      <a:pt x="362" y="150"/>
                      <a:pt x="360" y="150"/>
                    </a:cubicBezTo>
                    <a:cubicBezTo>
                      <a:pt x="360" y="149"/>
                      <a:pt x="360" y="149"/>
                      <a:pt x="360" y="149"/>
                    </a:cubicBezTo>
                    <a:cubicBezTo>
                      <a:pt x="359" y="149"/>
                      <a:pt x="359" y="149"/>
                      <a:pt x="359" y="148"/>
                    </a:cubicBezTo>
                    <a:cubicBezTo>
                      <a:pt x="359" y="148"/>
                      <a:pt x="359" y="148"/>
                      <a:pt x="359" y="148"/>
                    </a:cubicBezTo>
                    <a:cubicBezTo>
                      <a:pt x="359" y="148"/>
                      <a:pt x="358" y="146"/>
                      <a:pt x="358" y="146"/>
                    </a:cubicBezTo>
                    <a:cubicBezTo>
                      <a:pt x="358" y="145"/>
                      <a:pt x="357" y="145"/>
                      <a:pt x="357" y="145"/>
                    </a:cubicBezTo>
                    <a:cubicBezTo>
                      <a:pt x="357" y="144"/>
                      <a:pt x="356" y="144"/>
                      <a:pt x="356" y="144"/>
                    </a:cubicBezTo>
                    <a:cubicBezTo>
                      <a:pt x="356" y="143"/>
                      <a:pt x="356" y="143"/>
                      <a:pt x="356" y="143"/>
                    </a:cubicBezTo>
                    <a:cubicBezTo>
                      <a:pt x="356" y="142"/>
                      <a:pt x="355" y="141"/>
                      <a:pt x="354" y="141"/>
                    </a:cubicBezTo>
                    <a:cubicBezTo>
                      <a:pt x="354" y="141"/>
                      <a:pt x="353" y="141"/>
                      <a:pt x="353" y="141"/>
                    </a:cubicBezTo>
                    <a:cubicBezTo>
                      <a:pt x="352" y="141"/>
                      <a:pt x="352" y="141"/>
                      <a:pt x="352" y="141"/>
                    </a:cubicBezTo>
                    <a:cubicBezTo>
                      <a:pt x="351" y="140"/>
                      <a:pt x="351" y="141"/>
                      <a:pt x="350" y="141"/>
                    </a:cubicBezTo>
                    <a:cubicBezTo>
                      <a:pt x="349" y="140"/>
                      <a:pt x="349" y="141"/>
                      <a:pt x="349" y="140"/>
                    </a:cubicBezTo>
                    <a:cubicBezTo>
                      <a:pt x="348" y="140"/>
                      <a:pt x="348" y="139"/>
                      <a:pt x="348" y="140"/>
                    </a:cubicBezTo>
                    <a:cubicBezTo>
                      <a:pt x="347" y="140"/>
                      <a:pt x="347" y="140"/>
                      <a:pt x="347" y="140"/>
                    </a:cubicBezTo>
                    <a:cubicBezTo>
                      <a:pt x="347" y="141"/>
                      <a:pt x="348" y="142"/>
                      <a:pt x="348" y="142"/>
                    </a:cubicBezTo>
                    <a:cubicBezTo>
                      <a:pt x="348" y="142"/>
                      <a:pt x="349" y="143"/>
                      <a:pt x="349" y="143"/>
                    </a:cubicBezTo>
                    <a:cubicBezTo>
                      <a:pt x="349" y="145"/>
                      <a:pt x="349" y="147"/>
                      <a:pt x="348" y="148"/>
                    </a:cubicBezTo>
                    <a:cubicBezTo>
                      <a:pt x="348" y="148"/>
                      <a:pt x="348" y="149"/>
                      <a:pt x="347" y="149"/>
                    </a:cubicBezTo>
                    <a:cubicBezTo>
                      <a:pt x="347" y="148"/>
                      <a:pt x="346" y="148"/>
                      <a:pt x="346" y="148"/>
                    </a:cubicBezTo>
                    <a:cubicBezTo>
                      <a:pt x="346" y="148"/>
                      <a:pt x="346" y="148"/>
                      <a:pt x="346" y="148"/>
                    </a:cubicBezTo>
                    <a:cubicBezTo>
                      <a:pt x="346" y="148"/>
                      <a:pt x="346" y="148"/>
                      <a:pt x="345" y="148"/>
                    </a:cubicBezTo>
                    <a:cubicBezTo>
                      <a:pt x="345" y="147"/>
                      <a:pt x="345" y="147"/>
                      <a:pt x="345" y="147"/>
                    </a:cubicBezTo>
                    <a:cubicBezTo>
                      <a:pt x="345" y="146"/>
                      <a:pt x="344" y="147"/>
                      <a:pt x="344" y="146"/>
                    </a:cubicBezTo>
                    <a:cubicBezTo>
                      <a:pt x="344" y="146"/>
                      <a:pt x="344" y="145"/>
                      <a:pt x="344" y="145"/>
                    </a:cubicBezTo>
                    <a:cubicBezTo>
                      <a:pt x="343" y="145"/>
                      <a:pt x="343" y="145"/>
                      <a:pt x="343" y="145"/>
                    </a:cubicBezTo>
                    <a:cubicBezTo>
                      <a:pt x="343" y="144"/>
                      <a:pt x="343" y="144"/>
                      <a:pt x="343" y="144"/>
                    </a:cubicBezTo>
                    <a:cubicBezTo>
                      <a:pt x="342" y="144"/>
                      <a:pt x="342" y="144"/>
                      <a:pt x="341" y="144"/>
                    </a:cubicBezTo>
                    <a:cubicBezTo>
                      <a:pt x="340" y="145"/>
                      <a:pt x="339" y="144"/>
                      <a:pt x="338" y="144"/>
                    </a:cubicBezTo>
                    <a:cubicBezTo>
                      <a:pt x="337" y="144"/>
                      <a:pt x="337" y="144"/>
                      <a:pt x="337" y="144"/>
                    </a:cubicBezTo>
                    <a:cubicBezTo>
                      <a:pt x="336" y="144"/>
                      <a:pt x="335" y="144"/>
                      <a:pt x="334" y="144"/>
                    </a:cubicBezTo>
                    <a:cubicBezTo>
                      <a:pt x="333" y="144"/>
                      <a:pt x="333" y="143"/>
                      <a:pt x="333" y="142"/>
                    </a:cubicBezTo>
                    <a:cubicBezTo>
                      <a:pt x="332" y="142"/>
                      <a:pt x="331" y="141"/>
                      <a:pt x="331" y="141"/>
                    </a:cubicBezTo>
                    <a:cubicBezTo>
                      <a:pt x="330" y="140"/>
                      <a:pt x="330" y="139"/>
                      <a:pt x="330" y="138"/>
                    </a:cubicBezTo>
                    <a:cubicBezTo>
                      <a:pt x="330" y="137"/>
                      <a:pt x="331" y="137"/>
                      <a:pt x="331" y="136"/>
                    </a:cubicBezTo>
                    <a:cubicBezTo>
                      <a:pt x="331" y="135"/>
                      <a:pt x="331" y="134"/>
                      <a:pt x="332" y="133"/>
                    </a:cubicBezTo>
                    <a:cubicBezTo>
                      <a:pt x="332" y="132"/>
                      <a:pt x="333" y="132"/>
                      <a:pt x="333" y="132"/>
                    </a:cubicBezTo>
                    <a:cubicBezTo>
                      <a:pt x="335" y="131"/>
                      <a:pt x="336" y="130"/>
                      <a:pt x="338" y="130"/>
                    </a:cubicBezTo>
                    <a:cubicBezTo>
                      <a:pt x="338" y="131"/>
                      <a:pt x="340" y="133"/>
                      <a:pt x="341" y="133"/>
                    </a:cubicBezTo>
                    <a:cubicBezTo>
                      <a:pt x="341" y="133"/>
                      <a:pt x="342" y="133"/>
                      <a:pt x="342" y="134"/>
                    </a:cubicBezTo>
                    <a:cubicBezTo>
                      <a:pt x="343" y="134"/>
                      <a:pt x="343" y="135"/>
                      <a:pt x="343" y="135"/>
                    </a:cubicBezTo>
                    <a:cubicBezTo>
                      <a:pt x="343" y="135"/>
                      <a:pt x="343" y="135"/>
                      <a:pt x="344" y="135"/>
                    </a:cubicBezTo>
                    <a:cubicBezTo>
                      <a:pt x="344" y="135"/>
                      <a:pt x="344" y="136"/>
                      <a:pt x="344" y="136"/>
                    </a:cubicBezTo>
                    <a:cubicBezTo>
                      <a:pt x="344" y="136"/>
                      <a:pt x="344" y="136"/>
                      <a:pt x="345" y="136"/>
                    </a:cubicBezTo>
                    <a:cubicBezTo>
                      <a:pt x="345" y="137"/>
                      <a:pt x="345" y="137"/>
                      <a:pt x="345" y="137"/>
                    </a:cubicBezTo>
                    <a:cubicBezTo>
                      <a:pt x="345" y="137"/>
                      <a:pt x="345" y="137"/>
                      <a:pt x="345" y="137"/>
                    </a:cubicBezTo>
                    <a:cubicBezTo>
                      <a:pt x="346" y="137"/>
                      <a:pt x="345" y="136"/>
                      <a:pt x="346" y="136"/>
                    </a:cubicBezTo>
                    <a:cubicBezTo>
                      <a:pt x="346" y="136"/>
                      <a:pt x="346" y="136"/>
                      <a:pt x="346" y="136"/>
                    </a:cubicBezTo>
                    <a:cubicBezTo>
                      <a:pt x="346" y="136"/>
                      <a:pt x="346" y="136"/>
                      <a:pt x="346" y="136"/>
                    </a:cubicBezTo>
                    <a:cubicBezTo>
                      <a:pt x="346" y="135"/>
                      <a:pt x="346" y="133"/>
                      <a:pt x="345" y="132"/>
                    </a:cubicBezTo>
                    <a:cubicBezTo>
                      <a:pt x="346" y="132"/>
                      <a:pt x="346" y="131"/>
                      <a:pt x="347" y="131"/>
                    </a:cubicBezTo>
                    <a:cubicBezTo>
                      <a:pt x="347" y="131"/>
                      <a:pt x="348" y="131"/>
                      <a:pt x="348" y="131"/>
                    </a:cubicBezTo>
                    <a:close/>
                    <a:moveTo>
                      <a:pt x="372" y="130"/>
                    </a:moveTo>
                    <a:cubicBezTo>
                      <a:pt x="371" y="129"/>
                      <a:pt x="371" y="128"/>
                      <a:pt x="369" y="128"/>
                    </a:cubicBezTo>
                    <a:cubicBezTo>
                      <a:pt x="369" y="128"/>
                      <a:pt x="369" y="128"/>
                      <a:pt x="369" y="128"/>
                    </a:cubicBezTo>
                    <a:cubicBezTo>
                      <a:pt x="369" y="129"/>
                      <a:pt x="369" y="130"/>
                      <a:pt x="369" y="130"/>
                    </a:cubicBezTo>
                    <a:cubicBezTo>
                      <a:pt x="369" y="130"/>
                      <a:pt x="369" y="131"/>
                      <a:pt x="369" y="131"/>
                    </a:cubicBezTo>
                    <a:cubicBezTo>
                      <a:pt x="370" y="130"/>
                      <a:pt x="371" y="130"/>
                      <a:pt x="372" y="130"/>
                    </a:cubicBezTo>
                    <a:cubicBezTo>
                      <a:pt x="372" y="130"/>
                      <a:pt x="372" y="130"/>
                      <a:pt x="372" y="130"/>
                    </a:cubicBezTo>
                    <a:cubicBezTo>
                      <a:pt x="372" y="130"/>
                      <a:pt x="372" y="130"/>
                      <a:pt x="372" y="130"/>
                    </a:cubicBezTo>
                    <a:close/>
                    <a:moveTo>
                      <a:pt x="369" y="134"/>
                    </a:moveTo>
                    <a:cubicBezTo>
                      <a:pt x="368" y="133"/>
                      <a:pt x="367" y="132"/>
                      <a:pt x="366" y="133"/>
                    </a:cubicBezTo>
                    <a:cubicBezTo>
                      <a:pt x="366" y="134"/>
                      <a:pt x="366" y="135"/>
                      <a:pt x="367" y="135"/>
                    </a:cubicBezTo>
                    <a:cubicBezTo>
                      <a:pt x="367" y="135"/>
                      <a:pt x="368" y="135"/>
                      <a:pt x="369" y="134"/>
                    </a:cubicBezTo>
                    <a:cubicBezTo>
                      <a:pt x="369" y="134"/>
                      <a:pt x="369" y="134"/>
                      <a:pt x="369" y="134"/>
                    </a:cubicBezTo>
                    <a:close/>
                    <a:moveTo>
                      <a:pt x="362" y="134"/>
                    </a:moveTo>
                    <a:cubicBezTo>
                      <a:pt x="362" y="134"/>
                      <a:pt x="362" y="134"/>
                      <a:pt x="362" y="134"/>
                    </a:cubicBezTo>
                    <a:cubicBezTo>
                      <a:pt x="361" y="135"/>
                      <a:pt x="360" y="135"/>
                      <a:pt x="359" y="135"/>
                    </a:cubicBezTo>
                    <a:cubicBezTo>
                      <a:pt x="359" y="135"/>
                      <a:pt x="359" y="135"/>
                      <a:pt x="359" y="135"/>
                    </a:cubicBezTo>
                    <a:cubicBezTo>
                      <a:pt x="359" y="135"/>
                      <a:pt x="359" y="135"/>
                      <a:pt x="359" y="135"/>
                    </a:cubicBezTo>
                    <a:cubicBezTo>
                      <a:pt x="359" y="135"/>
                      <a:pt x="360" y="136"/>
                      <a:pt x="360" y="136"/>
                    </a:cubicBezTo>
                    <a:cubicBezTo>
                      <a:pt x="360" y="137"/>
                      <a:pt x="362" y="139"/>
                      <a:pt x="363" y="137"/>
                    </a:cubicBezTo>
                    <a:cubicBezTo>
                      <a:pt x="363" y="137"/>
                      <a:pt x="363" y="137"/>
                      <a:pt x="363" y="137"/>
                    </a:cubicBezTo>
                    <a:cubicBezTo>
                      <a:pt x="363" y="137"/>
                      <a:pt x="362" y="136"/>
                      <a:pt x="362" y="135"/>
                    </a:cubicBezTo>
                    <a:cubicBezTo>
                      <a:pt x="362" y="135"/>
                      <a:pt x="362" y="135"/>
                      <a:pt x="362" y="134"/>
                    </a:cubicBezTo>
                    <a:close/>
                    <a:moveTo>
                      <a:pt x="359" y="127"/>
                    </a:moveTo>
                    <a:cubicBezTo>
                      <a:pt x="359" y="127"/>
                      <a:pt x="358" y="127"/>
                      <a:pt x="358" y="127"/>
                    </a:cubicBezTo>
                    <a:cubicBezTo>
                      <a:pt x="358" y="128"/>
                      <a:pt x="358" y="128"/>
                      <a:pt x="358" y="128"/>
                    </a:cubicBezTo>
                    <a:cubicBezTo>
                      <a:pt x="358" y="128"/>
                      <a:pt x="358" y="128"/>
                      <a:pt x="358" y="128"/>
                    </a:cubicBezTo>
                    <a:cubicBezTo>
                      <a:pt x="358" y="129"/>
                      <a:pt x="359" y="129"/>
                      <a:pt x="360" y="128"/>
                    </a:cubicBezTo>
                    <a:cubicBezTo>
                      <a:pt x="360" y="128"/>
                      <a:pt x="360" y="128"/>
                      <a:pt x="359" y="127"/>
                    </a:cubicBezTo>
                    <a:close/>
                    <a:moveTo>
                      <a:pt x="358" y="131"/>
                    </a:moveTo>
                    <a:cubicBezTo>
                      <a:pt x="357" y="131"/>
                      <a:pt x="356" y="130"/>
                      <a:pt x="356" y="131"/>
                    </a:cubicBezTo>
                    <a:cubicBezTo>
                      <a:pt x="356" y="131"/>
                      <a:pt x="356" y="131"/>
                      <a:pt x="356" y="131"/>
                    </a:cubicBezTo>
                    <a:cubicBezTo>
                      <a:pt x="356" y="131"/>
                      <a:pt x="356" y="132"/>
                      <a:pt x="357" y="133"/>
                    </a:cubicBezTo>
                    <a:cubicBezTo>
                      <a:pt x="357" y="132"/>
                      <a:pt x="357" y="132"/>
                      <a:pt x="357" y="132"/>
                    </a:cubicBezTo>
                    <a:cubicBezTo>
                      <a:pt x="357" y="132"/>
                      <a:pt x="358" y="132"/>
                      <a:pt x="358" y="131"/>
                    </a:cubicBezTo>
                    <a:cubicBezTo>
                      <a:pt x="358" y="131"/>
                      <a:pt x="358" y="131"/>
                      <a:pt x="358" y="131"/>
                    </a:cubicBezTo>
                    <a:close/>
                    <a:moveTo>
                      <a:pt x="362" y="142"/>
                    </a:moveTo>
                    <a:cubicBezTo>
                      <a:pt x="362" y="142"/>
                      <a:pt x="361" y="141"/>
                      <a:pt x="360" y="141"/>
                    </a:cubicBezTo>
                    <a:cubicBezTo>
                      <a:pt x="360" y="140"/>
                      <a:pt x="359" y="141"/>
                      <a:pt x="359" y="141"/>
                    </a:cubicBezTo>
                    <a:cubicBezTo>
                      <a:pt x="358" y="141"/>
                      <a:pt x="358" y="140"/>
                      <a:pt x="357" y="141"/>
                    </a:cubicBezTo>
                    <a:cubicBezTo>
                      <a:pt x="357" y="141"/>
                      <a:pt x="357" y="141"/>
                      <a:pt x="357" y="141"/>
                    </a:cubicBezTo>
                    <a:cubicBezTo>
                      <a:pt x="358" y="142"/>
                      <a:pt x="361" y="145"/>
                      <a:pt x="362" y="145"/>
                    </a:cubicBezTo>
                    <a:cubicBezTo>
                      <a:pt x="362" y="145"/>
                      <a:pt x="362" y="145"/>
                      <a:pt x="362" y="145"/>
                    </a:cubicBezTo>
                    <a:cubicBezTo>
                      <a:pt x="362" y="144"/>
                      <a:pt x="363" y="143"/>
                      <a:pt x="362" y="142"/>
                    </a:cubicBezTo>
                    <a:close/>
                    <a:moveTo>
                      <a:pt x="359" y="137"/>
                    </a:moveTo>
                    <a:cubicBezTo>
                      <a:pt x="358" y="137"/>
                      <a:pt x="358" y="136"/>
                      <a:pt x="357" y="136"/>
                    </a:cubicBezTo>
                    <a:cubicBezTo>
                      <a:pt x="357" y="136"/>
                      <a:pt x="357" y="136"/>
                      <a:pt x="357" y="136"/>
                    </a:cubicBezTo>
                    <a:cubicBezTo>
                      <a:pt x="357" y="136"/>
                      <a:pt x="357" y="136"/>
                      <a:pt x="357" y="136"/>
                    </a:cubicBezTo>
                    <a:cubicBezTo>
                      <a:pt x="357" y="136"/>
                      <a:pt x="357" y="137"/>
                      <a:pt x="357" y="137"/>
                    </a:cubicBezTo>
                    <a:cubicBezTo>
                      <a:pt x="357" y="137"/>
                      <a:pt x="357" y="137"/>
                      <a:pt x="358" y="137"/>
                    </a:cubicBezTo>
                    <a:cubicBezTo>
                      <a:pt x="358" y="137"/>
                      <a:pt x="358" y="137"/>
                      <a:pt x="358" y="137"/>
                    </a:cubicBezTo>
                    <a:cubicBezTo>
                      <a:pt x="357" y="137"/>
                      <a:pt x="357" y="137"/>
                      <a:pt x="357" y="138"/>
                    </a:cubicBezTo>
                    <a:cubicBezTo>
                      <a:pt x="357" y="138"/>
                      <a:pt x="357" y="138"/>
                      <a:pt x="358" y="138"/>
                    </a:cubicBezTo>
                    <a:cubicBezTo>
                      <a:pt x="358" y="138"/>
                      <a:pt x="359" y="138"/>
                      <a:pt x="359" y="138"/>
                    </a:cubicBezTo>
                    <a:cubicBezTo>
                      <a:pt x="359" y="138"/>
                      <a:pt x="359" y="137"/>
                      <a:pt x="359" y="137"/>
                    </a:cubicBezTo>
                    <a:close/>
                    <a:moveTo>
                      <a:pt x="343" y="139"/>
                    </a:moveTo>
                    <a:cubicBezTo>
                      <a:pt x="343" y="139"/>
                      <a:pt x="343" y="138"/>
                      <a:pt x="342" y="138"/>
                    </a:cubicBezTo>
                    <a:cubicBezTo>
                      <a:pt x="341" y="137"/>
                      <a:pt x="340" y="137"/>
                      <a:pt x="339" y="136"/>
                    </a:cubicBezTo>
                    <a:cubicBezTo>
                      <a:pt x="338" y="135"/>
                      <a:pt x="336" y="134"/>
                      <a:pt x="335" y="134"/>
                    </a:cubicBezTo>
                    <a:cubicBezTo>
                      <a:pt x="333" y="134"/>
                      <a:pt x="333" y="139"/>
                      <a:pt x="334" y="141"/>
                    </a:cubicBezTo>
                    <a:cubicBezTo>
                      <a:pt x="336" y="142"/>
                      <a:pt x="337" y="142"/>
                      <a:pt x="338" y="142"/>
                    </a:cubicBezTo>
                    <a:cubicBezTo>
                      <a:pt x="339" y="142"/>
                      <a:pt x="341" y="142"/>
                      <a:pt x="341" y="141"/>
                    </a:cubicBezTo>
                    <a:cubicBezTo>
                      <a:pt x="341" y="141"/>
                      <a:pt x="341" y="141"/>
                      <a:pt x="341" y="141"/>
                    </a:cubicBezTo>
                    <a:cubicBezTo>
                      <a:pt x="342" y="141"/>
                      <a:pt x="342" y="141"/>
                      <a:pt x="342" y="140"/>
                    </a:cubicBezTo>
                    <a:cubicBezTo>
                      <a:pt x="342" y="141"/>
                      <a:pt x="342" y="141"/>
                      <a:pt x="342" y="141"/>
                    </a:cubicBezTo>
                    <a:cubicBezTo>
                      <a:pt x="343" y="141"/>
                      <a:pt x="343" y="140"/>
                      <a:pt x="344" y="140"/>
                    </a:cubicBezTo>
                    <a:cubicBezTo>
                      <a:pt x="343" y="140"/>
                      <a:pt x="343" y="139"/>
                      <a:pt x="343" y="139"/>
                    </a:cubicBezTo>
                    <a:close/>
                    <a:moveTo>
                      <a:pt x="57" y="72"/>
                    </a:moveTo>
                    <a:cubicBezTo>
                      <a:pt x="57" y="71"/>
                      <a:pt x="56" y="71"/>
                      <a:pt x="56" y="71"/>
                    </a:cubicBezTo>
                    <a:cubicBezTo>
                      <a:pt x="56" y="71"/>
                      <a:pt x="55" y="71"/>
                      <a:pt x="55" y="70"/>
                    </a:cubicBezTo>
                    <a:cubicBezTo>
                      <a:pt x="55" y="70"/>
                      <a:pt x="55" y="70"/>
                      <a:pt x="54" y="70"/>
                    </a:cubicBezTo>
                    <a:cubicBezTo>
                      <a:pt x="54" y="69"/>
                      <a:pt x="54" y="69"/>
                      <a:pt x="54" y="68"/>
                    </a:cubicBezTo>
                    <a:cubicBezTo>
                      <a:pt x="55" y="68"/>
                      <a:pt x="55" y="67"/>
                      <a:pt x="56" y="66"/>
                    </a:cubicBezTo>
                    <a:cubicBezTo>
                      <a:pt x="57" y="67"/>
                      <a:pt x="57" y="66"/>
                      <a:pt x="57" y="67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7"/>
                    </a:cubicBezTo>
                    <a:cubicBezTo>
                      <a:pt x="58" y="66"/>
                      <a:pt x="58" y="64"/>
                      <a:pt x="58" y="63"/>
                    </a:cubicBezTo>
                    <a:cubicBezTo>
                      <a:pt x="58" y="62"/>
                      <a:pt x="58" y="62"/>
                      <a:pt x="58" y="61"/>
                    </a:cubicBezTo>
                    <a:cubicBezTo>
                      <a:pt x="58" y="60"/>
                      <a:pt x="58" y="59"/>
                      <a:pt x="56" y="58"/>
                    </a:cubicBezTo>
                    <a:cubicBezTo>
                      <a:pt x="56" y="59"/>
                      <a:pt x="55" y="60"/>
                      <a:pt x="55" y="60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4" y="62"/>
                      <a:pt x="54" y="63"/>
                      <a:pt x="53" y="64"/>
                    </a:cubicBezTo>
                    <a:cubicBezTo>
                      <a:pt x="53" y="64"/>
                      <a:pt x="53" y="64"/>
                      <a:pt x="52" y="65"/>
                    </a:cubicBezTo>
                    <a:cubicBezTo>
                      <a:pt x="52" y="65"/>
                      <a:pt x="51" y="66"/>
                      <a:pt x="50" y="65"/>
                    </a:cubicBezTo>
                    <a:cubicBezTo>
                      <a:pt x="50" y="65"/>
                      <a:pt x="50" y="64"/>
                      <a:pt x="50" y="64"/>
                    </a:cubicBezTo>
                    <a:cubicBezTo>
                      <a:pt x="50" y="64"/>
                      <a:pt x="49" y="63"/>
                      <a:pt x="50" y="63"/>
                    </a:cubicBezTo>
                    <a:cubicBezTo>
                      <a:pt x="50" y="62"/>
                      <a:pt x="51" y="62"/>
                      <a:pt x="50" y="61"/>
                    </a:cubicBezTo>
                    <a:cubicBezTo>
                      <a:pt x="51" y="61"/>
                      <a:pt x="52" y="61"/>
                      <a:pt x="52" y="61"/>
                    </a:cubicBezTo>
                    <a:cubicBezTo>
                      <a:pt x="53" y="60"/>
                      <a:pt x="54" y="58"/>
                      <a:pt x="55" y="57"/>
                    </a:cubicBezTo>
                    <a:cubicBezTo>
                      <a:pt x="54" y="56"/>
                      <a:pt x="53" y="56"/>
                      <a:pt x="52" y="55"/>
                    </a:cubicBezTo>
                    <a:cubicBezTo>
                      <a:pt x="52" y="55"/>
                      <a:pt x="51" y="54"/>
                      <a:pt x="51" y="54"/>
                    </a:cubicBezTo>
                    <a:cubicBezTo>
                      <a:pt x="50" y="54"/>
                      <a:pt x="50" y="54"/>
                      <a:pt x="49" y="53"/>
                    </a:cubicBezTo>
                    <a:cubicBezTo>
                      <a:pt x="49" y="53"/>
                      <a:pt x="49" y="53"/>
                      <a:pt x="49" y="52"/>
                    </a:cubicBezTo>
                    <a:cubicBezTo>
                      <a:pt x="48" y="52"/>
                      <a:pt x="48" y="52"/>
                      <a:pt x="48" y="51"/>
                    </a:cubicBezTo>
                    <a:cubicBezTo>
                      <a:pt x="47" y="51"/>
                      <a:pt x="47" y="50"/>
                      <a:pt x="47" y="49"/>
                    </a:cubicBezTo>
                    <a:cubicBezTo>
                      <a:pt x="47" y="49"/>
                      <a:pt x="47" y="48"/>
                      <a:pt x="48" y="47"/>
                    </a:cubicBezTo>
                    <a:cubicBezTo>
                      <a:pt x="48" y="47"/>
                      <a:pt x="50" y="46"/>
                      <a:pt x="51" y="46"/>
                    </a:cubicBezTo>
                    <a:cubicBezTo>
                      <a:pt x="52" y="47"/>
                      <a:pt x="52" y="48"/>
                      <a:pt x="52" y="49"/>
                    </a:cubicBezTo>
                    <a:cubicBezTo>
                      <a:pt x="52" y="49"/>
                      <a:pt x="53" y="50"/>
                      <a:pt x="53" y="50"/>
                    </a:cubicBezTo>
                    <a:cubicBezTo>
                      <a:pt x="53" y="51"/>
                      <a:pt x="53" y="51"/>
                      <a:pt x="53" y="52"/>
                    </a:cubicBezTo>
                    <a:cubicBezTo>
                      <a:pt x="54" y="52"/>
                      <a:pt x="54" y="53"/>
                      <a:pt x="54" y="53"/>
                    </a:cubicBezTo>
                    <a:cubicBezTo>
                      <a:pt x="55" y="54"/>
                      <a:pt x="55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7" y="53"/>
                      <a:pt x="56" y="51"/>
                      <a:pt x="56" y="50"/>
                    </a:cubicBezTo>
                    <a:cubicBezTo>
                      <a:pt x="57" y="49"/>
                      <a:pt x="58" y="48"/>
                      <a:pt x="59" y="48"/>
                    </a:cubicBezTo>
                    <a:cubicBezTo>
                      <a:pt x="60" y="49"/>
                      <a:pt x="60" y="49"/>
                      <a:pt x="60" y="50"/>
                    </a:cubicBezTo>
                    <a:cubicBezTo>
                      <a:pt x="60" y="50"/>
                      <a:pt x="61" y="50"/>
                      <a:pt x="61" y="51"/>
                    </a:cubicBezTo>
                    <a:cubicBezTo>
                      <a:pt x="60" y="52"/>
                      <a:pt x="58" y="54"/>
                      <a:pt x="58" y="56"/>
                    </a:cubicBezTo>
                    <a:cubicBezTo>
                      <a:pt x="59" y="57"/>
                      <a:pt x="60" y="57"/>
                      <a:pt x="60" y="58"/>
                    </a:cubicBezTo>
                    <a:cubicBezTo>
                      <a:pt x="60" y="59"/>
                      <a:pt x="60" y="59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2" y="59"/>
                      <a:pt x="62" y="56"/>
                      <a:pt x="63" y="55"/>
                    </a:cubicBezTo>
                    <a:cubicBezTo>
                      <a:pt x="63" y="55"/>
                      <a:pt x="63" y="54"/>
                      <a:pt x="64" y="53"/>
                    </a:cubicBezTo>
                    <a:cubicBezTo>
                      <a:pt x="64" y="53"/>
                      <a:pt x="64" y="52"/>
                      <a:pt x="65" y="51"/>
                    </a:cubicBezTo>
                    <a:cubicBezTo>
                      <a:pt x="66" y="49"/>
                      <a:pt x="69" y="48"/>
                      <a:pt x="69" y="46"/>
                    </a:cubicBezTo>
                    <a:cubicBezTo>
                      <a:pt x="68" y="45"/>
                      <a:pt x="70" y="41"/>
                      <a:pt x="72" y="41"/>
                    </a:cubicBezTo>
                    <a:cubicBezTo>
                      <a:pt x="73" y="42"/>
                      <a:pt x="73" y="42"/>
                      <a:pt x="74" y="43"/>
                    </a:cubicBezTo>
                    <a:cubicBezTo>
                      <a:pt x="76" y="44"/>
                      <a:pt x="77" y="45"/>
                      <a:pt x="79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8"/>
                      <a:pt x="81" y="48"/>
                      <a:pt x="81" y="49"/>
                    </a:cubicBezTo>
                    <a:cubicBezTo>
                      <a:pt x="82" y="49"/>
                      <a:pt x="82" y="49"/>
                      <a:pt x="82" y="50"/>
                    </a:cubicBezTo>
                    <a:cubicBezTo>
                      <a:pt x="83" y="50"/>
                      <a:pt x="85" y="52"/>
                      <a:pt x="85" y="52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5"/>
                      <a:pt x="86" y="55"/>
                      <a:pt x="87" y="55"/>
                    </a:cubicBezTo>
                    <a:cubicBezTo>
                      <a:pt x="87" y="55"/>
                      <a:pt x="87" y="56"/>
                      <a:pt x="87" y="56"/>
                    </a:cubicBezTo>
                    <a:cubicBezTo>
                      <a:pt x="87" y="56"/>
                      <a:pt x="87" y="57"/>
                      <a:pt x="87" y="57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8"/>
                      <a:pt x="87" y="58"/>
                      <a:pt x="87" y="59"/>
                    </a:cubicBezTo>
                    <a:cubicBezTo>
                      <a:pt x="87" y="60"/>
                      <a:pt x="87" y="61"/>
                      <a:pt x="87" y="62"/>
                    </a:cubicBezTo>
                    <a:cubicBezTo>
                      <a:pt x="87" y="63"/>
                      <a:pt x="86" y="65"/>
                      <a:pt x="86" y="66"/>
                    </a:cubicBezTo>
                    <a:cubicBezTo>
                      <a:pt x="86" y="67"/>
                      <a:pt x="86" y="69"/>
                      <a:pt x="86" y="70"/>
                    </a:cubicBezTo>
                    <a:cubicBezTo>
                      <a:pt x="85" y="71"/>
                      <a:pt x="85" y="72"/>
                      <a:pt x="85" y="74"/>
                    </a:cubicBezTo>
                    <a:cubicBezTo>
                      <a:pt x="85" y="74"/>
                      <a:pt x="84" y="75"/>
                      <a:pt x="83" y="75"/>
                    </a:cubicBezTo>
                    <a:cubicBezTo>
                      <a:pt x="83" y="75"/>
                      <a:pt x="83" y="74"/>
                      <a:pt x="83" y="74"/>
                    </a:cubicBezTo>
                    <a:cubicBezTo>
                      <a:pt x="82" y="74"/>
                      <a:pt x="81" y="74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2"/>
                      <a:pt x="81" y="72"/>
                      <a:pt x="80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79" y="72"/>
                      <a:pt x="79" y="71"/>
                      <a:pt x="78" y="71"/>
                    </a:cubicBezTo>
                    <a:cubicBezTo>
                      <a:pt x="78" y="71"/>
                      <a:pt x="77" y="70"/>
                      <a:pt x="77" y="70"/>
                    </a:cubicBezTo>
                    <a:cubicBezTo>
                      <a:pt x="77" y="70"/>
                      <a:pt x="76" y="71"/>
                      <a:pt x="76" y="71"/>
                    </a:cubicBezTo>
                    <a:cubicBezTo>
                      <a:pt x="76" y="71"/>
                      <a:pt x="76" y="70"/>
                      <a:pt x="75" y="70"/>
                    </a:cubicBezTo>
                    <a:cubicBezTo>
                      <a:pt x="75" y="70"/>
                      <a:pt x="75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1"/>
                      <a:pt x="74" y="71"/>
                      <a:pt x="75" y="72"/>
                    </a:cubicBezTo>
                    <a:cubicBezTo>
                      <a:pt x="75" y="73"/>
                      <a:pt x="76" y="72"/>
                      <a:pt x="76" y="73"/>
                    </a:cubicBezTo>
                    <a:cubicBezTo>
                      <a:pt x="77" y="74"/>
                      <a:pt x="77" y="75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80" y="79"/>
                    </a:cubicBezTo>
                    <a:cubicBezTo>
                      <a:pt x="80" y="79"/>
                      <a:pt x="80" y="78"/>
                      <a:pt x="80" y="78"/>
                    </a:cubicBezTo>
                    <a:cubicBezTo>
                      <a:pt x="80" y="80"/>
                      <a:pt x="82" y="81"/>
                      <a:pt x="83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3" y="82"/>
                      <a:pt x="83" y="82"/>
                      <a:pt x="82" y="83"/>
                    </a:cubicBezTo>
                    <a:cubicBezTo>
                      <a:pt x="83" y="83"/>
                      <a:pt x="82" y="83"/>
                      <a:pt x="83" y="84"/>
                    </a:cubicBezTo>
                    <a:cubicBezTo>
                      <a:pt x="83" y="84"/>
                      <a:pt x="83" y="84"/>
                      <a:pt x="83" y="85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82" y="85"/>
                      <a:pt x="82" y="85"/>
                    </a:cubicBezTo>
                    <a:cubicBezTo>
                      <a:pt x="81" y="84"/>
                      <a:pt x="80" y="83"/>
                      <a:pt x="79" y="82"/>
                    </a:cubicBezTo>
                    <a:cubicBezTo>
                      <a:pt x="79" y="82"/>
                      <a:pt x="79" y="82"/>
                      <a:pt x="78" y="82"/>
                    </a:cubicBezTo>
                    <a:cubicBezTo>
                      <a:pt x="78" y="80"/>
                      <a:pt x="76" y="79"/>
                      <a:pt x="75" y="77"/>
                    </a:cubicBezTo>
                    <a:cubicBezTo>
                      <a:pt x="75" y="76"/>
                      <a:pt x="74" y="75"/>
                      <a:pt x="74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3" y="77"/>
                      <a:pt x="72" y="77"/>
                      <a:pt x="72" y="77"/>
                    </a:cubicBezTo>
                    <a:cubicBezTo>
                      <a:pt x="72" y="78"/>
                      <a:pt x="71" y="79"/>
                      <a:pt x="70" y="80"/>
                    </a:cubicBezTo>
                    <a:cubicBezTo>
                      <a:pt x="70" y="80"/>
                      <a:pt x="69" y="79"/>
                      <a:pt x="69" y="79"/>
                    </a:cubicBezTo>
                    <a:cubicBezTo>
                      <a:pt x="69" y="79"/>
                      <a:pt x="68" y="78"/>
                      <a:pt x="68" y="78"/>
                    </a:cubicBezTo>
                    <a:cubicBezTo>
                      <a:pt x="68" y="77"/>
                      <a:pt x="68" y="77"/>
                      <a:pt x="67" y="77"/>
                    </a:cubicBezTo>
                    <a:cubicBezTo>
                      <a:pt x="67" y="77"/>
                      <a:pt x="67" y="76"/>
                      <a:pt x="67" y="76"/>
                    </a:cubicBezTo>
                    <a:cubicBezTo>
                      <a:pt x="67" y="76"/>
                      <a:pt x="67" y="75"/>
                      <a:pt x="67" y="75"/>
                    </a:cubicBezTo>
                    <a:cubicBezTo>
                      <a:pt x="67" y="74"/>
                      <a:pt x="67" y="74"/>
                      <a:pt x="66" y="73"/>
                    </a:cubicBezTo>
                    <a:cubicBezTo>
                      <a:pt x="66" y="72"/>
                      <a:pt x="67" y="72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2"/>
                      <a:pt x="66" y="72"/>
                    </a:cubicBezTo>
                    <a:cubicBezTo>
                      <a:pt x="65" y="72"/>
                      <a:pt x="66" y="72"/>
                      <a:pt x="65" y="73"/>
                    </a:cubicBezTo>
                    <a:cubicBezTo>
                      <a:pt x="65" y="73"/>
                      <a:pt x="63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1" y="74"/>
                      <a:pt x="61" y="73"/>
                    </a:cubicBezTo>
                    <a:cubicBezTo>
                      <a:pt x="61" y="72"/>
                      <a:pt x="60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8" y="72"/>
                      <a:pt x="57" y="72"/>
                      <a:pt x="57" y="72"/>
                    </a:cubicBezTo>
                    <a:close/>
                    <a:moveTo>
                      <a:pt x="67" y="56"/>
                    </a:moveTo>
                    <a:cubicBezTo>
                      <a:pt x="66" y="57"/>
                      <a:pt x="66" y="59"/>
                      <a:pt x="66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0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4" y="63"/>
                      <a:pt x="64" y="64"/>
                      <a:pt x="65" y="64"/>
                    </a:cubicBezTo>
                    <a:cubicBezTo>
                      <a:pt x="64" y="64"/>
                      <a:pt x="64" y="64"/>
                      <a:pt x="64" y="65"/>
                    </a:cubicBezTo>
                    <a:cubicBezTo>
                      <a:pt x="64" y="65"/>
                      <a:pt x="64" y="66"/>
                      <a:pt x="64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5" y="65"/>
                      <a:pt x="66" y="64"/>
                      <a:pt x="66" y="63"/>
                    </a:cubicBezTo>
                    <a:cubicBezTo>
                      <a:pt x="66" y="63"/>
                      <a:pt x="66" y="62"/>
                      <a:pt x="66" y="62"/>
                    </a:cubicBezTo>
                    <a:cubicBezTo>
                      <a:pt x="67" y="61"/>
                      <a:pt x="67" y="61"/>
                      <a:pt x="68" y="60"/>
                    </a:cubicBezTo>
                    <a:cubicBezTo>
                      <a:pt x="68" y="60"/>
                      <a:pt x="69" y="60"/>
                      <a:pt x="69" y="60"/>
                    </a:cubicBezTo>
                    <a:cubicBezTo>
                      <a:pt x="69" y="61"/>
                      <a:pt x="70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2"/>
                      <a:pt x="70" y="63"/>
                      <a:pt x="70" y="63"/>
                    </a:cubicBezTo>
                    <a:cubicBezTo>
                      <a:pt x="70" y="63"/>
                      <a:pt x="71" y="63"/>
                      <a:pt x="71" y="64"/>
                    </a:cubicBezTo>
                    <a:cubicBezTo>
                      <a:pt x="71" y="65"/>
                      <a:pt x="70" y="66"/>
                      <a:pt x="71" y="67"/>
                    </a:cubicBezTo>
                    <a:cubicBezTo>
                      <a:pt x="71" y="67"/>
                      <a:pt x="71" y="67"/>
                      <a:pt x="72" y="67"/>
                    </a:cubicBezTo>
                    <a:cubicBezTo>
                      <a:pt x="72" y="66"/>
                      <a:pt x="73" y="65"/>
                      <a:pt x="73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6" y="66"/>
                      <a:pt x="77" y="66"/>
                      <a:pt x="78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0" y="66"/>
                      <a:pt x="82" y="67"/>
                      <a:pt x="83" y="66"/>
                    </a:cubicBezTo>
                    <a:cubicBezTo>
                      <a:pt x="84" y="66"/>
                      <a:pt x="84" y="62"/>
                      <a:pt x="84" y="61"/>
                    </a:cubicBezTo>
                    <a:cubicBezTo>
                      <a:pt x="84" y="61"/>
                      <a:pt x="84" y="61"/>
                      <a:pt x="84" y="60"/>
                    </a:cubicBezTo>
                    <a:cubicBezTo>
                      <a:pt x="84" y="60"/>
                      <a:pt x="84" y="59"/>
                      <a:pt x="84" y="59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7"/>
                      <a:pt x="84" y="56"/>
                      <a:pt x="84" y="55"/>
                    </a:cubicBezTo>
                    <a:cubicBezTo>
                      <a:pt x="83" y="54"/>
                      <a:pt x="82" y="54"/>
                      <a:pt x="82" y="53"/>
                    </a:cubicBezTo>
                    <a:cubicBezTo>
                      <a:pt x="82" y="53"/>
                      <a:pt x="81" y="52"/>
                      <a:pt x="81" y="52"/>
                    </a:cubicBezTo>
                    <a:cubicBezTo>
                      <a:pt x="80" y="51"/>
                      <a:pt x="79" y="51"/>
                      <a:pt x="78" y="50"/>
                    </a:cubicBezTo>
                    <a:cubicBezTo>
                      <a:pt x="78" y="50"/>
                      <a:pt x="77" y="50"/>
                      <a:pt x="77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5" y="48"/>
                      <a:pt x="71" y="46"/>
                      <a:pt x="70" y="46"/>
                    </a:cubicBezTo>
                    <a:cubicBezTo>
                      <a:pt x="69" y="47"/>
                      <a:pt x="70" y="48"/>
                      <a:pt x="70" y="48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1"/>
                      <a:pt x="67" y="52"/>
                      <a:pt x="66" y="52"/>
                    </a:cubicBezTo>
                    <a:cubicBezTo>
                      <a:pt x="66" y="53"/>
                      <a:pt x="66" y="54"/>
                      <a:pt x="67" y="54"/>
                    </a:cubicBezTo>
                    <a:cubicBezTo>
                      <a:pt x="67" y="54"/>
                      <a:pt x="67" y="55"/>
                      <a:pt x="68" y="55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lose/>
                    <a:moveTo>
                      <a:pt x="60" y="60"/>
                    </a:move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lose/>
                    <a:moveTo>
                      <a:pt x="59" y="61"/>
                    </a:move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lose/>
                    <a:moveTo>
                      <a:pt x="62" y="61"/>
                    </a:moveTo>
                    <a:cubicBezTo>
                      <a:pt x="62" y="62"/>
                      <a:pt x="61" y="62"/>
                      <a:pt x="61" y="63"/>
                    </a:cubicBezTo>
                    <a:cubicBezTo>
                      <a:pt x="60" y="65"/>
                      <a:pt x="59" y="67"/>
                      <a:pt x="59" y="68"/>
                    </a:cubicBezTo>
                    <a:cubicBezTo>
                      <a:pt x="60" y="69"/>
                      <a:pt x="61" y="69"/>
                      <a:pt x="61" y="68"/>
                    </a:cubicBezTo>
                    <a:cubicBezTo>
                      <a:pt x="61" y="68"/>
                      <a:pt x="62" y="67"/>
                      <a:pt x="62" y="66"/>
                    </a:cubicBezTo>
                    <a:cubicBezTo>
                      <a:pt x="62" y="66"/>
                      <a:pt x="62" y="65"/>
                      <a:pt x="62" y="65"/>
                    </a:cubicBezTo>
                    <a:cubicBezTo>
                      <a:pt x="62" y="63"/>
                      <a:pt x="63" y="62"/>
                      <a:pt x="63" y="61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3" y="60"/>
                      <a:pt x="63" y="61"/>
                      <a:pt x="62" y="61"/>
                    </a:cubicBezTo>
                    <a:close/>
                    <a:moveTo>
                      <a:pt x="56" y="75"/>
                    </a:moveTo>
                    <a:cubicBezTo>
                      <a:pt x="57" y="74"/>
                      <a:pt x="58" y="75"/>
                      <a:pt x="59" y="75"/>
                    </a:cubicBezTo>
                    <a:cubicBezTo>
                      <a:pt x="59" y="75"/>
                      <a:pt x="60" y="74"/>
                      <a:pt x="60" y="74"/>
                    </a:cubicBezTo>
                    <a:cubicBezTo>
                      <a:pt x="61" y="75"/>
                      <a:pt x="61" y="76"/>
                      <a:pt x="61" y="77"/>
                    </a:cubicBezTo>
                    <a:cubicBezTo>
                      <a:pt x="61" y="77"/>
                      <a:pt x="61" y="78"/>
                      <a:pt x="61" y="78"/>
                    </a:cubicBezTo>
                    <a:cubicBezTo>
                      <a:pt x="61" y="79"/>
                      <a:pt x="61" y="79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2" y="81"/>
                      <a:pt x="62" y="81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1"/>
                      <a:pt x="62" y="80"/>
                      <a:pt x="62" y="79"/>
                    </a:cubicBezTo>
                    <a:cubicBezTo>
                      <a:pt x="62" y="80"/>
                      <a:pt x="63" y="80"/>
                      <a:pt x="63" y="80"/>
                    </a:cubicBezTo>
                    <a:cubicBezTo>
                      <a:pt x="64" y="82"/>
                      <a:pt x="66" y="84"/>
                      <a:pt x="67" y="85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8"/>
                      <a:pt x="69" y="88"/>
                      <a:pt x="69" y="89"/>
                    </a:cubicBezTo>
                    <a:cubicBezTo>
                      <a:pt x="68" y="90"/>
                      <a:pt x="69" y="90"/>
                      <a:pt x="68" y="91"/>
                    </a:cubicBezTo>
                    <a:cubicBezTo>
                      <a:pt x="67" y="91"/>
                      <a:pt x="66" y="90"/>
                      <a:pt x="65" y="89"/>
                    </a:cubicBezTo>
                    <a:cubicBezTo>
                      <a:pt x="65" y="89"/>
                      <a:pt x="65" y="88"/>
                      <a:pt x="65" y="88"/>
                    </a:cubicBezTo>
                    <a:cubicBezTo>
                      <a:pt x="64" y="87"/>
                      <a:pt x="64" y="87"/>
                      <a:pt x="63" y="86"/>
                    </a:cubicBezTo>
                    <a:cubicBezTo>
                      <a:pt x="63" y="86"/>
                      <a:pt x="63" y="85"/>
                      <a:pt x="62" y="85"/>
                    </a:cubicBezTo>
                    <a:cubicBezTo>
                      <a:pt x="61" y="83"/>
                      <a:pt x="60" y="81"/>
                      <a:pt x="59" y="79"/>
                    </a:cubicBezTo>
                    <a:cubicBezTo>
                      <a:pt x="58" y="77"/>
                      <a:pt x="56" y="78"/>
                      <a:pt x="56" y="76"/>
                    </a:cubicBezTo>
                    <a:cubicBezTo>
                      <a:pt x="56" y="76"/>
                      <a:pt x="56" y="76"/>
                      <a:pt x="56" y="75"/>
                    </a:cubicBezTo>
                    <a:close/>
                    <a:moveTo>
                      <a:pt x="65" y="71"/>
                    </a:move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5" y="71"/>
                      <a:pt x="65" y="71"/>
                    </a:cubicBezTo>
                    <a:close/>
                    <a:moveTo>
                      <a:pt x="69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70" y="68"/>
                      <a:pt x="71" y="69"/>
                      <a:pt x="72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0" y="67"/>
                      <a:pt x="70" y="67"/>
                      <a:pt x="69" y="68"/>
                    </a:cubicBezTo>
                    <a:close/>
                    <a:moveTo>
                      <a:pt x="68" y="72"/>
                    </a:moveTo>
                    <a:cubicBezTo>
                      <a:pt x="68" y="73"/>
                      <a:pt x="68" y="75"/>
                      <a:pt x="69" y="75"/>
                    </a:cubicBezTo>
                    <a:cubicBezTo>
                      <a:pt x="70" y="74"/>
                      <a:pt x="71" y="74"/>
                      <a:pt x="71" y="73"/>
                    </a:cubicBezTo>
                    <a:cubicBezTo>
                      <a:pt x="70" y="72"/>
                      <a:pt x="69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lose/>
                    <a:moveTo>
                      <a:pt x="75" y="67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5" y="67"/>
                      <a:pt x="75" y="67"/>
                    </a:cubicBezTo>
                    <a:close/>
                    <a:moveTo>
                      <a:pt x="79" y="78"/>
                    </a:move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79" y="78"/>
                      <a:pt x="79" y="78"/>
                    </a:cubicBezTo>
                    <a:close/>
                    <a:moveTo>
                      <a:pt x="324" y="64"/>
                    </a:moveTo>
                    <a:cubicBezTo>
                      <a:pt x="323" y="65"/>
                      <a:pt x="323" y="66"/>
                      <a:pt x="323" y="66"/>
                    </a:cubicBezTo>
                    <a:cubicBezTo>
                      <a:pt x="323" y="67"/>
                      <a:pt x="323" y="67"/>
                      <a:pt x="324" y="67"/>
                    </a:cubicBezTo>
                    <a:cubicBezTo>
                      <a:pt x="323" y="68"/>
                      <a:pt x="323" y="68"/>
                      <a:pt x="323" y="68"/>
                    </a:cubicBezTo>
                    <a:cubicBezTo>
                      <a:pt x="323" y="68"/>
                      <a:pt x="323" y="69"/>
                      <a:pt x="322" y="69"/>
                    </a:cubicBezTo>
                    <a:cubicBezTo>
                      <a:pt x="322" y="69"/>
                      <a:pt x="322" y="69"/>
                      <a:pt x="322" y="70"/>
                    </a:cubicBezTo>
                    <a:cubicBezTo>
                      <a:pt x="322" y="70"/>
                      <a:pt x="321" y="70"/>
                      <a:pt x="321" y="71"/>
                    </a:cubicBezTo>
                    <a:cubicBezTo>
                      <a:pt x="321" y="71"/>
                      <a:pt x="320" y="71"/>
                      <a:pt x="320" y="71"/>
                    </a:cubicBezTo>
                    <a:cubicBezTo>
                      <a:pt x="320" y="71"/>
                      <a:pt x="320" y="70"/>
                      <a:pt x="319" y="70"/>
                    </a:cubicBezTo>
                    <a:cubicBezTo>
                      <a:pt x="319" y="70"/>
                      <a:pt x="318" y="70"/>
                      <a:pt x="317" y="70"/>
                    </a:cubicBezTo>
                    <a:cubicBezTo>
                      <a:pt x="317" y="69"/>
                      <a:pt x="317" y="69"/>
                      <a:pt x="316" y="69"/>
                    </a:cubicBezTo>
                    <a:cubicBezTo>
                      <a:pt x="316" y="69"/>
                      <a:pt x="315" y="68"/>
                      <a:pt x="315" y="68"/>
                    </a:cubicBezTo>
                    <a:cubicBezTo>
                      <a:pt x="314" y="68"/>
                      <a:pt x="313" y="67"/>
                      <a:pt x="312" y="67"/>
                    </a:cubicBezTo>
                    <a:cubicBezTo>
                      <a:pt x="312" y="66"/>
                      <a:pt x="309" y="67"/>
                      <a:pt x="309" y="68"/>
                    </a:cubicBezTo>
                    <a:cubicBezTo>
                      <a:pt x="306" y="69"/>
                      <a:pt x="304" y="70"/>
                      <a:pt x="301" y="70"/>
                    </a:cubicBezTo>
                    <a:cubicBezTo>
                      <a:pt x="300" y="70"/>
                      <a:pt x="298" y="71"/>
                      <a:pt x="296" y="71"/>
                    </a:cubicBezTo>
                    <a:cubicBezTo>
                      <a:pt x="295" y="71"/>
                      <a:pt x="293" y="71"/>
                      <a:pt x="291" y="71"/>
                    </a:cubicBezTo>
                    <a:cubicBezTo>
                      <a:pt x="288" y="71"/>
                      <a:pt x="286" y="71"/>
                      <a:pt x="284" y="71"/>
                    </a:cubicBezTo>
                    <a:cubicBezTo>
                      <a:pt x="283" y="71"/>
                      <a:pt x="282" y="71"/>
                      <a:pt x="282" y="71"/>
                    </a:cubicBezTo>
                    <a:cubicBezTo>
                      <a:pt x="282" y="70"/>
                      <a:pt x="281" y="70"/>
                      <a:pt x="281" y="69"/>
                    </a:cubicBezTo>
                    <a:cubicBezTo>
                      <a:pt x="282" y="68"/>
                      <a:pt x="282" y="68"/>
                      <a:pt x="283" y="68"/>
                    </a:cubicBezTo>
                    <a:cubicBezTo>
                      <a:pt x="283" y="68"/>
                      <a:pt x="283" y="68"/>
                      <a:pt x="283" y="68"/>
                    </a:cubicBezTo>
                    <a:cubicBezTo>
                      <a:pt x="284" y="69"/>
                      <a:pt x="284" y="69"/>
                      <a:pt x="284" y="69"/>
                    </a:cubicBezTo>
                    <a:cubicBezTo>
                      <a:pt x="285" y="69"/>
                      <a:pt x="288" y="69"/>
                      <a:pt x="289" y="68"/>
                    </a:cubicBezTo>
                    <a:cubicBezTo>
                      <a:pt x="291" y="68"/>
                      <a:pt x="293" y="68"/>
                      <a:pt x="295" y="67"/>
                    </a:cubicBezTo>
                    <a:cubicBezTo>
                      <a:pt x="297" y="67"/>
                      <a:pt x="299" y="66"/>
                      <a:pt x="302" y="66"/>
                    </a:cubicBezTo>
                    <a:cubicBezTo>
                      <a:pt x="302" y="66"/>
                      <a:pt x="303" y="66"/>
                      <a:pt x="303" y="66"/>
                    </a:cubicBezTo>
                    <a:cubicBezTo>
                      <a:pt x="303" y="65"/>
                      <a:pt x="303" y="65"/>
                      <a:pt x="304" y="65"/>
                    </a:cubicBezTo>
                    <a:cubicBezTo>
                      <a:pt x="304" y="65"/>
                      <a:pt x="305" y="64"/>
                      <a:pt x="306" y="64"/>
                    </a:cubicBezTo>
                    <a:cubicBezTo>
                      <a:pt x="306" y="64"/>
                      <a:pt x="307" y="64"/>
                      <a:pt x="307" y="63"/>
                    </a:cubicBezTo>
                    <a:cubicBezTo>
                      <a:pt x="307" y="63"/>
                      <a:pt x="307" y="63"/>
                      <a:pt x="307" y="63"/>
                    </a:cubicBezTo>
                    <a:cubicBezTo>
                      <a:pt x="306" y="63"/>
                      <a:pt x="304" y="62"/>
                      <a:pt x="303" y="63"/>
                    </a:cubicBezTo>
                    <a:cubicBezTo>
                      <a:pt x="303" y="63"/>
                      <a:pt x="302" y="63"/>
                      <a:pt x="302" y="62"/>
                    </a:cubicBezTo>
                    <a:cubicBezTo>
                      <a:pt x="302" y="62"/>
                      <a:pt x="302" y="62"/>
                      <a:pt x="302" y="62"/>
                    </a:cubicBezTo>
                    <a:cubicBezTo>
                      <a:pt x="302" y="62"/>
                      <a:pt x="302" y="63"/>
                      <a:pt x="302" y="63"/>
                    </a:cubicBezTo>
                    <a:cubicBezTo>
                      <a:pt x="301" y="62"/>
                      <a:pt x="300" y="61"/>
                      <a:pt x="300" y="61"/>
                    </a:cubicBezTo>
                    <a:cubicBezTo>
                      <a:pt x="300" y="60"/>
                      <a:pt x="301" y="60"/>
                      <a:pt x="301" y="60"/>
                    </a:cubicBezTo>
                    <a:cubicBezTo>
                      <a:pt x="301" y="60"/>
                      <a:pt x="300" y="60"/>
                      <a:pt x="300" y="59"/>
                    </a:cubicBezTo>
                    <a:cubicBezTo>
                      <a:pt x="300" y="59"/>
                      <a:pt x="301" y="58"/>
                      <a:pt x="301" y="57"/>
                    </a:cubicBezTo>
                    <a:cubicBezTo>
                      <a:pt x="301" y="57"/>
                      <a:pt x="302" y="57"/>
                      <a:pt x="302" y="56"/>
                    </a:cubicBezTo>
                    <a:cubicBezTo>
                      <a:pt x="303" y="55"/>
                      <a:pt x="303" y="54"/>
                      <a:pt x="304" y="55"/>
                    </a:cubicBezTo>
                    <a:cubicBezTo>
                      <a:pt x="305" y="55"/>
                      <a:pt x="307" y="56"/>
                      <a:pt x="308" y="56"/>
                    </a:cubicBezTo>
                    <a:cubicBezTo>
                      <a:pt x="309" y="57"/>
                      <a:pt x="309" y="58"/>
                      <a:pt x="310" y="59"/>
                    </a:cubicBezTo>
                    <a:cubicBezTo>
                      <a:pt x="311" y="60"/>
                      <a:pt x="312" y="60"/>
                      <a:pt x="312" y="60"/>
                    </a:cubicBezTo>
                    <a:cubicBezTo>
                      <a:pt x="313" y="60"/>
                      <a:pt x="313" y="60"/>
                      <a:pt x="313" y="60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59"/>
                      <a:pt x="316" y="59"/>
                      <a:pt x="317" y="59"/>
                    </a:cubicBezTo>
                    <a:cubicBezTo>
                      <a:pt x="317" y="59"/>
                      <a:pt x="317" y="58"/>
                      <a:pt x="318" y="58"/>
                    </a:cubicBezTo>
                    <a:cubicBezTo>
                      <a:pt x="319" y="57"/>
                      <a:pt x="320" y="57"/>
                      <a:pt x="321" y="56"/>
                    </a:cubicBezTo>
                    <a:cubicBezTo>
                      <a:pt x="321" y="56"/>
                      <a:pt x="321" y="55"/>
                      <a:pt x="322" y="55"/>
                    </a:cubicBezTo>
                    <a:cubicBezTo>
                      <a:pt x="323" y="54"/>
                      <a:pt x="323" y="53"/>
                      <a:pt x="325" y="52"/>
                    </a:cubicBezTo>
                    <a:cubicBezTo>
                      <a:pt x="325" y="52"/>
                      <a:pt x="326" y="51"/>
                      <a:pt x="326" y="51"/>
                    </a:cubicBezTo>
                    <a:cubicBezTo>
                      <a:pt x="327" y="51"/>
                      <a:pt x="327" y="52"/>
                      <a:pt x="328" y="53"/>
                    </a:cubicBezTo>
                    <a:cubicBezTo>
                      <a:pt x="329" y="53"/>
                      <a:pt x="329" y="54"/>
                      <a:pt x="329" y="55"/>
                    </a:cubicBezTo>
                    <a:cubicBezTo>
                      <a:pt x="329" y="55"/>
                      <a:pt x="329" y="55"/>
                      <a:pt x="330" y="55"/>
                    </a:cubicBezTo>
                    <a:cubicBezTo>
                      <a:pt x="330" y="56"/>
                      <a:pt x="330" y="58"/>
                      <a:pt x="328" y="58"/>
                    </a:cubicBezTo>
                    <a:cubicBezTo>
                      <a:pt x="328" y="58"/>
                      <a:pt x="328" y="58"/>
                      <a:pt x="328" y="58"/>
                    </a:cubicBezTo>
                    <a:cubicBezTo>
                      <a:pt x="328" y="58"/>
                      <a:pt x="327" y="58"/>
                      <a:pt x="327" y="58"/>
                    </a:cubicBezTo>
                    <a:cubicBezTo>
                      <a:pt x="326" y="57"/>
                      <a:pt x="325" y="59"/>
                      <a:pt x="324" y="59"/>
                    </a:cubicBezTo>
                    <a:cubicBezTo>
                      <a:pt x="324" y="59"/>
                      <a:pt x="323" y="59"/>
                      <a:pt x="323" y="59"/>
                    </a:cubicBezTo>
                    <a:cubicBezTo>
                      <a:pt x="323" y="60"/>
                      <a:pt x="323" y="60"/>
                      <a:pt x="324" y="60"/>
                    </a:cubicBezTo>
                    <a:cubicBezTo>
                      <a:pt x="323" y="61"/>
                      <a:pt x="322" y="61"/>
                      <a:pt x="321" y="62"/>
                    </a:cubicBezTo>
                    <a:cubicBezTo>
                      <a:pt x="320" y="62"/>
                      <a:pt x="320" y="63"/>
                      <a:pt x="320" y="63"/>
                    </a:cubicBezTo>
                    <a:cubicBezTo>
                      <a:pt x="319" y="63"/>
                      <a:pt x="319" y="63"/>
                      <a:pt x="318" y="63"/>
                    </a:cubicBezTo>
                    <a:cubicBezTo>
                      <a:pt x="318" y="64"/>
                      <a:pt x="318" y="64"/>
                      <a:pt x="319" y="64"/>
                    </a:cubicBezTo>
                    <a:cubicBezTo>
                      <a:pt x="319" y="64"/>
                      <a:pt x="322" y="65"/>
                      <a:pt x="323" y="65"/>
                    </a:cubicBezTo>
                    <a:cubicBezTo>
                      <a:pt x="323" y="65"/>
                      <a:pt x="323" y="64"/>
                      <a:pt x="324" y="64"/>
                    </a:cubicBezTo>
                    <a:cubicBezTo>
                      <a:pt x="324" y="64"/>
                      <a:pt x="324" y="64"/>
                      <a:pt x="324" y="64"/>
                    </a:cubicBezTo>
                    <a:close/>
                    <a:moveTo>
                      <a:pt x="309" y="73"/>
                    </a:moveTo>
                    <a:cubicBezTo>
                      <a:pt x="310" y="74"/>
                      <a:pt x="311" y="74"/>
                      <a:pt x="312" y="7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12" y="76"/>
                      <a:pt x="312" y="77"/>
                      <a:pt x="312" y="77"/>
                    </a:cubicBezTo>
                    <a:cubicBezTo>
                      <a:pt x="312" y="77"/>
                      <a:pt x="312" y="79"/>
                      <a:pt x="312" y="79"/>
                    </a:cubicBezTo>
                    <a:cubicBezTo>
                      <a:pt x="312" y="81"/>
                      <a:pt x="313" y="82"/>
                      <a:pt x="312" y="83"/>
                    </a:cubicBezTo>
                    <a:cubicBezTo>
                      <a:pt x="311" y="84"/>
                      <a:pt x="310" y="85"/>
                      <a:pt x="310" y="86"/>
                    </a:cubicBezTo>
                    <a:cubicBezTo>
                      <a:pt x="310" y="87"/>
                      <a:pt x="309" y="87"/>
                      <a:pt x="309" y="88"/>
                    </a:cubicBezTo>
                    <a:cubicBezTo>
                      <a:pt x="309" y="88"/>
                      <a:pt x="309" y="88"/>
                      <a:pt x="308" y="88"/>
                    </a:cubicBezTo>
                    <a:cubicBezTo>
                      <a:pt x="308" y="88"/>
                      <a:pt x="308" y="88"/>
                      <a:pt x="307" y="88"/>
                    </a:cubicBezTo>
                    <a:cubicBezTo>
                      <a:pt x="307" y="89"/>
                      <a:pt x="307" y="89"/>
                      <a:pt x="307" y="89"/>
                    </a:cubicBezTo>
                    <a:cubicBezTo>
                      <a:pt x="306" y="89"/>
                      <a:pt x="305" y="89"/>
                      <a:pt x="305" y="90"/>
                    </a:cubicBezTo>
                    <a:cubicBezTo>
                      <a:pt x="303" y="89"/>
                      <a:pt x="305" y="86"/>
                      <a:pt x="305" y="84"/>
                    </a:cubicBezTo>
                    <a:cubicBezTo>
                      <a:pt x="306" y="84"/>
                      <a:pt x="305" y="83"/>
                      <a:pt x="306" y="83"/>
                    </a:cubicBezTo>
                    <a:cubicBezTo>
                      <a:pt x="306" y="82"/>
                      <a:pt x="306" y="82"/>
                      <a:pt x="306" y="81"/>
                    </a:cubicBezTo>
                    <a:cubicBezTo>
                      <a:pt x="306" y="80"/>
                      <a:pt x="306" y="79"/>
                      <a:pt x="306" y="78"/>
                    </a:cubicBezTo>
                    <a:cubicBezTo>
                      <a:pt x="307" y="77"/>
                      <a:pt x="307" y="76"/>
                      <a:pt x="308" y="75"/>
                    </a:cubicBezTo>
                    <a:cubicBezTo>
                      <a:pt x="308" y="74"/>
                      <a:pt x="309" y="73"/>
                      <a:pt x="309" y="73"/>
                    </a:cubicBezTo>
                    <a:close/>
                    <a:moveTo>
                      <a:pt x="235" y="28"/>
                    </a:moveTo>
                    <a:cubicBezTo>
                      <a:pt x="235" y="28"/>
                      <a:pt x="235" y="28"/>
                      <a:pt x="235" y="28"/>
                    </a:cubicBezTo>
                    <a:cubicBezTo>
                      <a:pt x="235" y="29"/>
                      <a:pt x="236" y="30"/>
                      <a:pt x="236" y="30"/>
                    </a:cubicBezTo>
                    <a:cubicBezTo>
                      <a:pt x="236" y="31"/>
                      <a:pt x="235" y="31"/>
                      <a:pt x="235" y="32"/>
                    </a:cubicBezTo>
                    <a:cubicBezTo>
                      <a:pt x="235" y="32"/>
                      <a:pt x="235" y="33"/>
                      <a:pt x="235" y="33"/>
                    </a:cubicBezTo>
                    <a:cubicBezTo>
                      <a:pt x="235" y="33"/>
                      <a:pt x="234" y="34"/>
                      <a:pt x="234" y="35"/>
                    </a:cubicBezTo>
                    <a:cubicBezTo>
                      <a:pt x="234" y="35"/>
                      <a:pt x="234" y="35"/>
                      <a:pt x="234" y="35"/>
                    </a:cubicBezTo>
                    <a:cubicBezTo>
                      <a:pt x="235" y="35"/>
                      <a:pt x="236" y="35"/>
                      <a:pt x="237" y="34"/>
                    </a:cubicBezTo>
                    <a:cubicBezTo>
                      <a:pt x="237" y="34"/>
                      <a:pt x="237" y="33"/>
                      <a:pt x="238" y="33"/>
                    </a:cubicBezTo>
                    <a:cubicBezTo>
                      <a:pt x="238" y="33"/>
                      <a:pt x="238" y="33"/>
                      <a:pt x="238" y="32"/>
                    </a:cubicBezTo>
                    <a:cubicBezTo>
                      <a:pt x="239" y="32"/>
                      <a:pt x="238" y="32"/>
                      <a:pt x="237" y="31"/>
                    </a:cubicBezTo>
                    <a:cubicBezTo>
                      <a:pt x="237" y="31"/>
                      <a:pt x="237" y="30"/>
                      <a:pt x="236" y="30"/>
                    </a:cubicBezTo>
                    <a:cubicBezTo>
                      <a:pt x="236" y="29"/>
                      <a:pt x="236" y="29"/>
                      <a:pt x="236" y="29"/>
                    </a:cubicBezTo>
                    <a:cubicBezTo>
                      <a:pt x="236" y="29"/>
                      <a:pt x="236" y="28"/>
                      <a:pt x="236" y="27"/>
                    </a:cubicBezTo>
                    <a:cubicBezTo>
                      <a:pt x="236" y="27"/>
                      <a:pt x="237" y="27"/>
                      <a:pt x="237" y="27"/>
                    </a:cubicBezTo>
                    <a:cubicBezTo>
                      <a:pt x="237" y="27"/>
                      <a:pt x="237" y="27"/>
                      <a:pt x="238" y="27"/>
                    </a:cubicBezTo>
                    <a:cubicBezTo>
                      <a:pt x="238" y="28"/>
                      <a:pt x="242" y="28"/>
                      <a:pt x="242" y="27"/>
                    </a:cubicBezTo>
                    <a:cubicBezTo>
                      <a:pt x="242" y="27"/>
                      <a:pt x="243" y="26"/>
                      <a:pt x="243" y="25"/>
                    </a:cubicBezTo>
                    <a:cubicBezTo>
                      <a:pt x="243" y="25"/>
                      <a:pt x="243" y="24"/>
                      <a:pt x="242" y="25"/>
                    </a:cubicBezTo>
                    <a:cubicBezTo>
                      <a:pt x="242" y="26"/>
                      <a:pt x="241" y="26"/>
                      <a:pt x="240" y="26"/>
                    </a:cubicBezTo>
                    <a:cubicBezTo>
                      <a:pt x="239" y="26"/>
                      <a:pt x="238" y="26"/>
                      <a:pt x="237" y="26"/>
                    </a:cubicBezTo>
                    <a:cubicBezTo>
                      <a:pt x="237" y="25"/>
                      <a:pt x="235" y="25"/>
                      <a:pt x="235" y="24"/>
                    </a:cubicBezTo>
                    <a:cubicBezTo>
                      <a:pt x="235" y="22"/>
                      <a:pt x="237" y="21"/>
                      <a:pt x="236" y="20"/>
                    </a:cubicBezTo>
                    <a:cubicBezTo>
                      <a:pt x="237" y="19"/>
                      <a:pt x="237" y="19"/>
                      <a:pt x="237" y="18"/>
                    </a:cubicBezTo>
                    <a:cubicBezTo>
                      <a:pt x="237" y="18"/>
                      <a:pt x="237" y="17"/>
                      <a:pt x="237" y="17"/>
                    </a:cubicBezTo>
                    <a:cubicBezTo>
                      <a:pt x="238" y="17"/>
                      <a:pt x="241" y="19"/>
                      <a:pt x="241" y="19"/>
                    </a:cubicBezTo>
                    <a:cubicBezTo>
                      <a:pt x="242" y="20"/>
                      <a:pt x="244" y="20"/>
                      <a:pt x="245" y="20"/>
                    </a:cubicBezTo>
                    <a:cubicBezTo>
                      <a:pt x="245" y="19"/>
                      <a:pt x="245" y="19"/>
                      <a:pt x="246" y="18"/>
                    </a:cubicBezTo>
                    <a:cubicBezTo>
                      <a:pt x="246" y="18"/>
                      <a:pt x="245" y="18"/>
                      <a:pt x="246" y="18"/>
                    </a:cubicBezTo>
                    <a:cubicBezTo>
                      <a:pt x="246" y="17"/>
                      <a:pt x="246" y="16"/>
                      <a:pt x="247" y="15"/>
                    </a:cubicBezTo>
                    <a:cubicBezTo>
                      <a:pt x="247" y="15"/>
                      <a:pt x="247" y="15"/>
                      <a:pt x="247" y="14"/>
                    </a:cubicBezTo>
                    <a:cubicBezTo>
                      <a:pt x="247" y="14"/>
                      <a:pt x="249" y="11"/>
                      <a:pt x="249" y="11"/>
                    </a:cubicBezTo>
                    <a:cubicBezTo>
                      <a:pt x="249" y="10"/>
                      <a:pt x="248" y="10"/>
                      <a:pt x="248" y="9"/>
                    </a:cubicBezTo>
                    <a:cubicBezTo>
                      <a:pt x="247" y="8"/>
                      <a:pt x="248" y="7"/>
                      <a:pt x="248" y="6"/>
                    </a:cubicBezTo>
                    <a:cubicBezTo>
                      <a:pt x="248" y="6"/>
                      <a:pt x="248" y="6"/>
                      <a:pt x="248" y="6"/>
                    </a:cubicBezTo>
                    <a:cubicBezTo>
                      <a:pt x="248" y="5"/>
                      <a:pt x="248" y="5"/>
                      <a:pt x="248" y="5"/>
                    </a:cubicBezTo>
                    <a:cubicBezTo>
                      <a:pt x="249" y="5"/>
                      <a:pt x="249" y="5"/>
                      <a:pt x="250" y="5"/>
                    </a:cubicBezTo>
                    <a:cubicBezTo>
                      <a:pt x="251" y="5"/>
                      <a:pt x="254" y="7"/>
                      <a:pt x="254" y="8"/>
                    </a:cubicBezTo>
                    <a:cubicBezTo>
                      <a:pt x="255" y="8"/>
                      <a:pt x="255" y="9"/>
                      <a:pt x="255" y="9"/>
                    </a:cubicBezTo>
                    <a:cubicBezTo>
                      <a:pt x="255" y="10"/>
                      <a:pt x="255" y="10"/>
                      <a:pt x="254" y="10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54" y="12"/>
                      <a:pt x="253" y="13"/>
                      <a:pt x="253" y="14"/>
                    </a:cubicBezTo>
                    <a:cubicBezTo>
                      <a:pt x="253" y="14"/>
                      <a:pt x="253" y="17"/>
                      <a:pt x="252" y="17"/>
                    </a:cubicBezTo>
                    <a:cubicBezTo>
                      <a:pt x="252" y="18"/>
                      <a:pt x="249" y="19"/>
                      <a:pt x="250" y="20"/>
                    </a:cubicBezTo>
                    <a:cubicBezTo>
                      <a:pt x="251" y="20"/>
                      <a:pt x="254" y="20"/>
                      <a:pt x="254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5" y="18"/>
                      <a:pt x="256" y="18"/>
                      <a:pt x="257" y="18"/>
                    </a:cubicBezTo>
                    <a:cubicBezTo>
                      <a:pt x="257" y="18"/>
                      <a:pt x="257" y="18"/>
                      <a:pt x="257" y="18"/>
                    </a:cubicBezTo>
                    <a:cubicBezTo>
                      <a:pt x="257" y="18"/>
                      <a:pt x="258" y="18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60" y="20"/>
                      <a:pt x="260" y="21"/>
                      <a:pt x="261" y="22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1" y="23"/>
                      <a:pt x="262" y="25"/>
                      <a:pt x="262" y="25"/>
                    </a:cubicBezTo>
                    <a:cubicBezTo>
                      <a:pt x="261" y="26"/>
                      <a:pt x="261" y="27"/>
                      <a:pt x="260" y="27"/>
                    </a:cubicBezTo>
                    <a:cubicBezTo>
                      <a:pt x="260" y="27"/>
                      <a:pt x="260" y="28"/>
                      <a:pt x="260" y="28"/>
                    </a:cubicBezTo>
                    <a:cubicBezTo>
                      <a:pt x="259" y="28"/>
                      <a:pt x="259" y="29"/>
                      <a:pt x="259" y="29"/>
                    </a:cubicBezTo>
                    <a:cubicBezTo>
                      <a:pt x="259" y="30"/>
                      <a:pt x="258" y="30"/>
                      <a:pt x="257" y="31"/>
                    </a:cubicBezTo>
                    <a:cubicBezTo>
                      <a:pt x="257" y="31"/>
                      <a:pt x="257" y="31"/>
                      <a:pt x="257" y="31"/>
                    </a:cubicBezTo>
                    <a:cubicBezTo>
                      <a:pt x="256" y="31"/>
                      <a:pt x="256" y="31"/>
                      <a:pt x="256" y="31"/>
                    </a:cubicBezTo>
                    <a:cubicBezTo>
                      <a:pt x="256" y="32"/>
                      <a:pt x="257" y="32"/>
                      <a:pt x="256" y="32"/>
                    </a:cubicBezTo>
                    <a:cubicBezTo>
                      <a:pt x="256" y="33"/>
                      <a:pt x="256" y="33"/>
                      <a:pt x="255" y="34"/>
                    </a:cubicBezTo>
                    <a:cubicBezTo>
                      <a:pt x="255" y="35"/>
                      <a:pt x="254" y="37"/>
                      <a:pt x="253" y="38"/>
                    </a:cubicBezTo>
                    <a:cubicBezTo>
                      <a:pt x="252" y="39"/>
                      <a:pt x="252" y="39"/>
                      <a:pt x="252" y="39"/>
                    </a:cubicBezTo>
                    <a:cubicBezTo>
                      <a:pt x="251" y="39"/>
                      <a:pt x="251" y="38"/>
                      <a:pt x="250" y="39"/>
                    </a:cubicBezTo>
                    <a:cubicBezTo>
                      <a:pt x="250" y="39"/>
                      <a:pt x="250" y="39"/>
                      <a:pt x="250" y="40"/>
                    </a:cubicBezTo>
                    <a:cubicBezTo>
                      <a:pt x="249" y="40"/>
                      <a:pt x="246" y="40"/>
                      <a:pt x="246" y="41"/>
                    </a:cubicBezTo>
                    <a:cubicBezTo>
                      <a:pt x="246" y="41"/>
                      <a:pt x="246" y="41"/>
                      <a:pt x="245" y="42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44" y="42"/>
                      <a:pt x="244" y="42"/>
                      <a:pt x="244" y="42"/>
                    </a:cubicBezTo>
                    <a:cubicBezTo>
                      <a:pt x="244" y="42"/>
                      <a:pt x="243" y="42"/>
                      <a:pt x="242" y="42"/>
                    </a:cubicBezTo>
                    <a:cubicBezTo>
                      <a:pt x="242" y="42"/>
                      <a:pt x="242" y="40"/>
                      <a:pt x="242" y="40"/>
                    </a:cubicBezTo>
                    <a:cubicBezTo>
                      <a:pt x="241" y="40"/>
                      <a:pt x="240" y="40"/>
                      <a:pt x="240" y="40"/>
                    </a:cubicBezTo>
                    <a:cubicBezTo>
                      <a:pt x="239" y="40"/>
                      <a:pt x="238" y="41"/>
                      <a:pt x="237" y="40"/>
                    </a:cubicBezTo>
                    <a:cubicBezTo>
                      <a:pt x="236" y="40"/>
                      <a:pt x="235" y="39"/>
                      <a:pt x="235" y="39"/>
                    </a:cubicBezTo>
                    <a:cubicBezTo>
                      <a:pt x="235" y="39"/>
                      <a:pt x="235" y="38"/>
                      <a:pt x="235" y="38"/>
                    </a:cubicBezTo>
                    <a:cubicBezTo>
                      <a:pt x="235" y="38"/>
                      <a:pt x="234" y="38"/>
                      <a:pt x="234" y="38"/>
                    </a:cubicBezTo>
                    <a:cubicBezTo>
                      <a:pt x="233" y="39"/>
                      <a:pt x="232" y="41"/>
                      <a:pt x="231" y="41"/>
                    </a:cubicBezTo>
                    <a:cubicBezTo>
                      <a:pt x="231" y="41"/>
                      <a:pt x="230" y="41"/>
                      <a:pt x="230" y="41"/>
                    </a:cubicBezTo>
                    <a:cubicBezTo>
                      <a:pt x="229" y="40"/>
                      <a:pt x="229" y="38"/>
                      <a:pt x="229" y="36"/>
                    </a:cubicBezTo>
                    <a:cubicBezTo>
                      <a:pt x="229" y="36"/>
                      <a:pt x="229" y="36"/>
                      <a:pt x="229" y="35"/>
                    </a:cubicBezTo>
                    <a:cubicBezTo>
                      <a:pt x="229" y="34"/>
                      <a:pt x="229" y="32"/>
                      <a:pt x="229" y="31"/>
                    </a:cubicBezTo>
                    <a:cubicBezTo>
                      <a:pt x="229" y="31"/>
                      <a:pt x="230" y="31"/>
                      <a:pt x="230" y="31"/>
                    </a:cubicBezTo>
                    <a:cubicBezTo>
                      <a:pt x="230" y="30"/>
                      <a:pt x="230" y="30"/>
                      <a:pt x="230" y="30"/>
                    </a:cubicBezTo>
                    <a:cubicBezTo>
                      <a:pt x="230" y="30"/>
                      <a:pt x="230" y="30"/>
                      <a:pt x="230" y="29"/>
                    </a:cubicBezTo>
                    <a:cubicBezTo>
                      <a:pt x="230" y="28"/>
                      <a:pt x="230" y="28"/>
                      <a:pt x="231" y="27"/>
                    </a:cubicBezTo>
                    <a:cubicBezTo>
                      <a:pt x="231" y="27"/>
                      <a:pt x="232" y="26"/>
                      <a:pt x="233" y="26"/>
                    </a:cubicBezTo>
                    <a:cubicBezTo>
                      <a:pt x="233" y="26"/>
                      <a:pt x="233" y="27"/>
                      <a:pt x="233" y="27"/>
                    </a:cubicBezTo>
                    <a:cubicBezTo>
                      <a:pt x="234" y="27"/>
                      <a:pt x="234" y="27"/>
                      <a:pt x="234" y="27"/>
                    </a:cubicBezTo>
                    <a:cubicBezTo>
                      <a:pt x="235" y="27"/>
                      <a:pt x="234" y="28"/>
                      <a:pt x="235" y="28"/>
                    </a:cubicBezTo>
                    <a:close/>
                    <a:moveTo>
                      <a:pt x="230" y="1"/>
                    </a:moveTo>
                    <a:cubicBezTo>
                      <a:pt x="231" y="2"/>
                      <a:pt x="231" y="2"/>
                      <a:pt x="231" y="3"/>
                    </a:cubicBezTo>
                    <a:cubicBezTo>
                      <a:pt x="232" y="3"/>
                      <a:pt x="232" y="3"/>
                      <a:pt x="232" y="3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8"/>
                      <a:pt x="233" y="9"/>
                      <a:pt x="233" y="11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3" y="12"/>
                      <a:pt x="232" y="13"/>
                      <a:pt x="232" y="13"/>
                    </a:cubicBezTo>
                    <a:cubicBezTo>
                      <a:pt x="232" y="13"/>
                      <a:pt x="232" y="13"/>
                      <a:pt x="232" y="14"/>
                    </a:cubicBezTo>
                    <a:cubicBezTo>
                      <a:pt x="232" y="14"/>
                      <a:pt x="231" y="14"/>
                      <a:pt x="230" y="14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28" y="14"/>
                      <a:pt x="229" y="12"/>
                      <a:pt x="229" y="11"/>
                    </a:cubicBezTo>
                    <a:cubicBezTo>
                      <a:pt x="229" y="10"/>
                      <a:pt x="228" y="9"/>
                      <a:pt x="227" y="8"/>
                    </a:cubicBezTo>
                    <a:cubicBezTo>
                      <a:pt x="227" y="8"/>
                      <a:pt x="227" y="8"/>
                      <a:pt x="227" y="7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7" y="7"/>
                      <a:pt x="227" y="4"/>
                      <a:pt x="227" y="4"/>
                    </a:cubicBezTo>
                    <a:cubicBezTo>
                      <a:pt x="227" y="3"/>
                      <a:pt x="227" y="3"/>
                      <a:pt x="228" y="3"/>
                    </a:cubicBezTo>
                    <a:cubicBezTo>
                      <a:pt x="228" y="3"/>
                      <a:pt x="228" y="2"/>
                      <a:pt x="228" y="2"/>
                    </a:cubicBezTo>
                    <a:cubicBezTo>
                      <a:pt x="229" y="2"/>
                      <a:pt x="230" y="2"/>
                      <a:pt x="230" y="1"/>
                    </a:cubicBezTo>
                    <a:close/>
                    <a:moveTo>
                      <a:pt x="250" y="22"/>
                    </a:moveTo>
                    <a:cubicBezTo>
                      <a:pt x="249" y="22"/>
                      <a:pt x="249" y="22"/>
                      <a:pt x="249" y="22"/>
                    </a:cubicBezTo>
                    <a:cubicBezTo>
                      <a:pt x="248" y="22"/>
                      <a:pt x="248" y="23"/>
                      <a:pt x="248" y="23"/>
                    </a:cubicBezTo>
                    <a:cubicBezTo>
                      <a:pt x="247" y="24"/>
                      <a:pt x="245" y="27"/>
                      <a:pt x="246" y="28"/>
                    </a:cubicBezTo>
                    <a:cubicBezTo>
                      <a:pt x="247" y="28"/>
                      <a:pt x="248" y="29"/>
                      <a:pt x="248" y="29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8" y="31"/>
                      <a:pt x="247" y="32"/>
                      <a:pt x="247" y="32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2"/>
                      <a:pt x="246" y="33"/>
                      <a:pt x="246" y="33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45" y="33"/>
                      <a:pt x="245" y="33"/>
                      <a:pt x="245" y="34"/>
                    </a:cubicBezTo>
                    <a:cubicBezTo>
                      <a:pt x="245" y="34"/>
                      <a:pt x="245" y="34"/>
                      <a:pt x="245" y="34"/>
                    </a:cubicBezTo>
                    <a:cubicBezTo>
                      <a:pt x="245" y="34"/>
                      <a:pt x="245" y="36"/>
                      <a:pt x="245" y="36"/>
                    </a:cubicBezTo>
                    <a:cubicBezTo>
                      <a:pt x="246" y="36"/>
                      <a:pt x="246" y="35"/>
                      <a:pt x="246" y="35"/>
                    </a:cubicBezTo>
                    <a:cubicBezTo>
                      <a:pt x="247" y="35"/>
                      <a:pt x="246" y="35"/>
                      <a:pt x="247" y="35"/>
                    </a:cubicBezTo>
                    <a:cubicBezTo>
                      <a:pt x="247" y="35"/>
                      <a:pt x="248" y="35"/>
                      <a:pt x="248" y="34"/>
                    </a:cubicBezTo>
                    <a:cubicBezTo>
                      <a:pt x="250" y="32"/>
                      <a:pt x="255" y="27"/>
                      <a:pt x="254" y="24"/>
                    </a:cubicBezTo>
                    <a:cubicBezTo>
                      <a:pt x="252" y="23"/>
                      <a:pt x="251" y="23"/>
                      <a:pt x="250" y="22"/>
                    </a:cubicBezTo>
                    <a:close/>
                    <a:moveTo>
                      <a:pt x="220" y="16"/>
                    </a:moveTo>
                    <a:cubicBezTo>
                      <a:pt x="221" y="16"/>
                      <a:pt x="221" y="15"/>
                      <a:pt x="222" y="15"/>
                    </a:cubicBezTo>
                    <a:cubicBezTo>
                      <a:pt x="223" y="15"/>
                      <a:pt x="223" y="15"/>
                      <a:pt x="225" y="15"/>
                    </a:cubicBezTo>
                    <a:cubicBezTo>
                      <a:pt x="224" y="16"/>
                      <a:pt x="225" y="16"/>
                      <a:pt x="226" y="17"/>
                    </a:cubicBezTo>
                    <a:cubicBezTo>
                      <a:pt x="225" y="17"/>
                      <a:pt x="226" y="18"/>
                      <a:pt x="226" y="19"/>
                    </a:cubicBezTo>
                    <a:cubicBezTo>
                      <a:pt x="226" y="19"/>
                      <a:pt x="226" y="19"/>
                      <a:pt x="226" y="20"/>
                    </a:cubicBezTo>
                    <a:cubicBezTo>
                      <a:pt x="226" y="20"/>
                      <a:pt x="226" y="20"/>
                      <a:pt x="227" y="20"/>
                    </a:cubicBezTo>
                    <a:cubicBezTo>
                      <a:pt x="227" y="21"/>
                      <a:pt x="226" y="22"/>
                      <a:pt x="225" y="22"/>
                    </a:cubicBezTo>
                    <a:cubicBezTo>
                      <a:pt x="225" y="22"/>
                      <a:pt x="225" y="23"/>
                      <a:pt x="225" y="23"/>
                    </a:cubicBezTo>
                    <a:cubicBezTo>
                      <a:pt x="225" y="23"/>
                      <a:pt x="225" y="23"/>
                      <a:pt x="225" y="23"/>
                    </a:cubicBezTo>
                    <a:cubicBezTo>
                      <a:pt x="224" y="23"/>
                      <a:pt x="224" y="24"/>
                      <a:pt x="224" y="24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24" y="24"/>
                      <a:pt x="223" y="24"/>
                      <a:pt x="223" y="24"/>
                    </a:cubicBezTo>
                    <a:cubicBezTo>
                      <a:pt x="222" y="24"/>
                      <a:pt x="220" y="21"/>
                      <a:pt x="220" y="20"/>
                    </a:cubicBezTo>
                    <a:cubicBezTo>
                      <a:pt x="219" y="20"/>
                      <a:pt x="219" y="20"/>
                      <a:pt x="219" y="20"/>
                    </a:cubicBezTo>
                    <a:cubicBezTo>
                      <a:pt x="219" y="20"/>
                      <a:pt x="219" y="20"/>
                      <a:pt x="219" y="20"/>
                    </a:cubicBezTo>
                    <a:cubicBezTo>
                      <a:pt x="219" y="19"/>
                      <a:pt x="219" y="19"/>
                      <a:pt x="219" y="18"/>
                    </a:cubicBezTo>
                    <a:cubicBezTo>
                      <a:pt x="219" y="18"/>
                      <a:pt x="219" y="17"/>
                      <a:pt x="219" y="17"/>
                    </a:cubicBezTo>
                    <a:cubicBezTo>
                      <a:pt x="220" y="17"/>
                      <a:pt x="220" y="16"/>
                      <a:pt x="220" y="16"/>
                    </a:cubicBezTo>
                    <a:close/>
                    <a:moveTo>
                      <a:pt x="243" y="22"/>
                    </a:moveTo>
                    <a:cubicBezTo>
                      <a:pt x="243" y="22"/>
                      <a:pt x="242" y="23"/>
                      <a:pt x="243" y="23"/>
                    </a:cubicBezTo>
                    <a:cubicBezTo>
                      <a:pt x="243" y="24"/>
                      <a:pt x="243" y="24"/>
                      <a:pt x="244" y="24"/>
                    </a:cubicBezTo>
                    <a:cubicBezTo>
                      <a:pt x="244" y="23"/>
                      <a:pt x="244" y="23"/>
                      <a:pt x="244" y="22"/>
                    </a:cubicBezTo>
                    <a:cubicBezTo>
                      <a:pt x="244" y="22"/>
                      <a:pt x="244" y="22"/>
                      <a:pt x="243" y="22"/>
                    </a:cubicBezTo>
                    <a:close/>
                    <a:moveTo>
                      <a:pt x="232" y="22"/>
                    </a:moveTo>
                    <a:cubicBezTo>
                      <a:pt x="232" y="23"/>
                      <a:pt x="232" y="23"/>
                      <a:pt x="232" y="23"/>
                    </a:cubicBezTo>
                    <a:cubicBezTo>
                      <a:pt x="232" y="23"/>
                      <a:pt x="232" y="23"/>
                      <a:pt x="231" y="23"/>
                    </a:cubicBezTo>
                    <a:cubicBezTo>
                      <a:pt x="231" y="23"/>
                      <a:pt x="232" y="23"/>
                      <a:pt x="232" y="23"/>
                    </a:cubicBezTo>
                    <a:cubicBezTo>
                      <a:pt x="232" y="23"/>
                      <a:pt x="232" y="23"/>
                      <a:pt x="232" y="22"/>
                    </a:cubicBezTo>
                    <a:close/>
                    <a:moveTo>
                      <a:pt x="231" y="23"/>
                    </a:moveTo>
                    <a:cubicBezTo>
                      <a:pt x="231" y="24"/>
                      <a:pt x="230" y="24"/>
                      <a:pt x="230" y="24"/>
                    </a:cubicBezTo>
                    <a:cubicBezTo>
                      <a:pt x="229" y="24"/>
                      <a:pt x="229" y="25"/>
                      <a:pt x="229" y="25"/>
                    </a:cubicBezTo>
                    <a:cubicBezTo>
                      <a:pt x="229" y="25"/>
                      <a:pt x="228" y="26"/>
                      <a:pt x="227" y="26"/>
                    </a:cubicBezTo>
                    <a:cubicBezTo>
                      <a:pt x="227" y="26"/>
                      <a:pt x="227" y="26"/>
                      <a:pt x="227" y="27"/>
                    </a:cubicBezTo>
                    <a:cubicBezTo>
                      <a:pt x="227" y="27"/>
                      <a:pt x="226" y="27"/>
                      <a:pt x="226" y="27"/>
                    </a:cubicBezTo>
                    <a:cubicBezTo>
                      <a:pt x="226" y="27"/>
                      <a:pt x="226" y="27"/>
                      <a:pt x="226" y="27"/>
                    </a:cubicBezTo>
                    <a:cubicBezTo>
                      <a:pt x="226" y="28"/>
                      <a:pt x="225" y="28"/>
                      <a:pt x="224" y="28"/>
                    </a:cubicBezTo>
                    <a:cubicBezTo>
                      <a:pt x="224" y="29"/>
                      <a:pt x="224" y="29"/>
                      <a:pt x="224" y="29"/>
                    </a:cubicBezTo>
                    <a:cubicBezTo>
                      <a:pt x="223" y="30"/>
                      <a:pt x="223" y="30"/>
                      <a:pt x="223" y="30"/>
                    </a:cubicBezTo>
                    <a:cubicBezTo>
                      <a:pt x="223" y="30"/>
                      <a:pt x="223" y="30"/>
                      <a:pt x="223" y="30"/>
                    </a:cubicBezTo>
                    <a:cubicBezTo>
                      <a:pt x="221" y="32"/>
                      <a:pt x="219" y="33"/>
                      <a:pt x="217" y="35"/>
                    </a:cubicBezTo>
                    <a:cubicBezTo>
                      <a:pt x="217" y="35"/>
                      <a:pt x="217" y="36"/>
                      <a:pt x="217" y="37"/>
                    </a:cubicBezTo>
                    <a:cubicBezTo>
                      <a:pt x="216" y="38"/>
                      <a:pt x="216" y="40"/>
                      <a:pt x="216" y="41"/>
                    </a:cubicBezTo>
                    <a:cubicBezTo>
                      <a:pt x="215" y="41"/>
                      <a:pt x="214" y="42"/>
                      <a:pt x="214" y="42"/>
                    </a:cubicBezTo>
                    <a:cubicBezTo>
                      <a:pt x="214" y="42"/>
                      <a:pt x="214" y="42"/>
                      <a:pt x="214" y="42"/>
                    </a:cubicBezTo>
                    <a:cubicBezTo>
                      <a:pt x="214" y="42"/>
                      <a:pt x="214" y="42"/>
                      <a:pt x="214" y="42"/>
                    </a:cubicBezTo>
                    <a:cubicBezTo>
                      <a:pt x="213" y="42"/>
                      <a:pt x="213" y="42"/>
                      <a:pt x="213" y="43"/>
                    </a:cubicBezTo>
                    <a:cubicBezTo>
                      <a:pt x="212" y="42"/>
                      <a:pt x="212" y="42"/>
                      <a:pt x="212" y="42"/>
                    </a:cubicBezTo>
                    <a:cubicBezTo>
                      <a:pt x="211" y="42"/>
                      <a:pt x="211" y="43"/>
                      <a:pt x="211" y="42"/>
                    </a:cubicBezTo>
                    <a:cubicBezTo>
                      <a:pt x="210" y="42"/>
                      <a:pt x="209" y="41"/>
                      <a:pt x="209" y="40"/>
                    </a:cubicBezTo>
                    <a:cubicBezTo>
                      <a:pt x="209" y="39"/>
                      <a:pt x="209" y="39"/>
                      <a:pt x="209" y="39"/>
                    </a:cubicBezTo>
                    <a:cubicBezTo>
                      <a:pt x="209" y="39"/>
                      <a:pt x="209" y="38"/>
                      <a:pt x="209" y="38"/>
                    </a:cubicBezTo>
                    <a:cubicBezTo>
                      <a:pt x="209" y="37"/>
                      <a:pt x="210" y="35"/>
                      <a:pt x="211" y="34"/>
                    </a:cubicBezTo>
                    <a:cubicBezTo>
                      <a:pt x="211" y="34"/>
                      <a:pt x="211" y="34"/>
                      <a:pt x="211" y="33"/>
                    </a:cubicBezTo>
                    <a:cubicBezTo>
                      <a:pt x="212" y="33"/>
                      <a:pt x="212" y="33"/>
                      <a:pt x="212" y="33"/>
                    </a:cubicBezTo>
                    <a:cubicBezTo>
                      <a:pt x="212" y="33"/>
                      <a:pt x="212" y="31"/>
                      <a:pt x="212" y="31"/>
                    </a:cubicBezTo>
                    <a:cubicBezTo>
                      <a:pt x="212" y="31"/>
                      <a:pt x="212" y="31"/>
                      <a:pt x="212" y="31"/>
                    </a:cubicBezTo>
                    <a:cubicBezTo>
                      <a:pt x="213" y="31"/>
                      <a:pt x="213" y="31"/>
                      <a:pt x="214" y="32"/>
                    </a:cubicBezTo>
                    <a:cubicBezTo>
                      <a:pt x="215" y="32"/>
                      <a:pt x="217" y="30"/>
                      <a:pt x="218" y="30"/>
                    </a:cubicBezTo>
                    <a:cubicBezTo>
                      <a:pt x="221" y="28"/>
                      <a:pt x="225" y="26"/>
                      <a:pt x="228" y="24"/>
                    </a:cubicBezTo>
                    <a:cubicBezTo>
                      <a:pt x="229" y="24"/>
                      <a:pt x="230" y="23"/>
                      <a:pt x="231" y="23"/>
                    </a:cubicBezTo>
                    <a:close/>
                    <a:moveTo>
                      <a:pt x="148" y="6"/>
                    </a:moveTo>
                    <a:cubicBezTo>
                      <a:pt x="148" y="7"/>
                      <a:pt x="148" y="7"/>
                      <a:pt x="148" y="7"/>
                    </a:cubicBezTo>
                    <a:cubicBezTo>
                      <a:pt x="148" y="7"/>
                      <a:pt x="147" y="8"/>
                      <a:pt x="146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4" y="9"/>
                      <a:pt x="144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2" y="10"/>
                      <a:pt x="141" y="11"/>
                      <a:pt x="141" y="11"/>
                    </a:cubicBezTo>
                    <a:cubicBezTo>
                      <a:pt x="141" y="12"/>
                      <a:pt x="138" y="15"/>
                      <a:pt x="138" y="16"/>
                    </a:cubicBezTo>
                    <a:cubicBezTo>
                      <a:pt x="137" y="17"/>
                      <a:pt x="137" y="18"/>
                      <a:pt x="136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6" y="23"/>
                      <a:pt x="134" y="25"/>
                      <a:pt x="134" y="27"/>
                    </a:cubicBezTo>
                    <a:cubicBezTo>
                      <a:pt x="134" y="27"/>
                      <a:pt x="134" y="27"/>
                      <a:pt x="133" y="27"/>
                    </a:cubicBezTo>
                    <a:cubicBezTo>
                      <a:pt x="133" y="27"/>
                      <a:pt x="133" y="28"/>
                      <a:pt x="133" y="28"/>
                    </a:cubicBezTo>
                    <a:cubicBezTo>
                      <a:pt x="133" y="28"/>
                      <a:pt x="133" y="28"/>
                      <a:pt x="134" y="28"/>
                    </a:cubicBezTo>
                    <a:cubicBezTo>
                      <a:pt x="134" y="28"/>
                      <a:pt x="133" y="31"/>
                      <a:pt x="133" y="32"/>
                    </a:cubicBezTo>
                    <a:cubicBezTo>
                      <a:pt x="133" y="32"/>
                      <a:pt x="133" y="32"/>
                      <a:pt x="132" y="32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2" y="32"/>
                      <a:pt x="133" y="32"/>
                      <a:pt x="133" y="32"/>
                    </a:cubicBezTo>
                    <a:cubicBezTo>
                      <a:pt x="132" y="33"/>
                      <a:pt x="132" y="34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7"/>
                      <a:pt x="131" y="38"/>
                      <a:pt x="131" y="39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41"/>
                      <a:pt x="131" y="41"/>
                    </a:cubicBezTo>
                    <a:cubicBezTo>
                      <a:pt x="131" y="41"/>
                      <a:pt x="131" y="41"/>
                      <a:pt x="130" y="42"/>
                    </a:cubicBezTo>
                    <a:cubicBezTo>
                      <a:pt x="130" y="43"/>
                      <a:pt x="130" y="44"/>
                      <a:pt x="130" y="46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8"/>
                    </a:cubicBezTo>
                    <a:cubicBezTo>
                      <a:pt x="129" y="48"/>
                      <a:pt x="129" y="48"/>
                      <a:pt x="129" y="48"/>
                    </a:cubicBezTo>
                    <a:cubicBezTo>
                      <a:pt x="129" y="49"/>
                      <a:pt x="128" y="50"/>
                      <a:pt x="128" y="51"/>
                    </a:cubicBezTo>
                    <a:cubicBezTo>
                      <a:pt x="128" y="51"/>
                      <a:pt x="128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7" y="50"/>
                      <a:pt x="127" y="50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7" y="52"/>
                      <a:pt x="127" y="53"/>
                      <a:pt x="127" y="53"/>
                    </a:cubicBezTo>
                    <a:cubicBezTo>
                      <a:pt x="127" y="53"/>
                      <a:pt x="127" y="54"/>
                      <a:pt x="127" y="54"/>
                    </a:cubicBezTo>
                    <a:cubicBezTo>
                      <a:pt x="127" y="54"/>
                      <a:pt x="127" y="55"/>
                      <a:pt x="127" y="55"/>
                    </a:cubicBezTo>
                    <a:cubicBezTo>
                      <a:pt x="127" y="55"/>
                      <a:pt x="126" y="55"/>
                      <a:pt x="126" y="55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5" y="53"/>
                      <a:pt x="124" y="52"/>
                      <a:pt x="124" y="51"/>
                    </a:cubicBezTo>
                    <a:cubicBezTo>
                      <a:pt x="124" y="51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7" y="50"/>
                      <a:pt x="127" y="48"/>
                      <a:pt x="128" y="46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8" y="43"/>
                      <a:pt x="128" y="43"/>
                      <a:pt x="128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8" y="41"/>
                      <a:pt x="128" y="41"/>
                      <a:pt x="128" y="40"/>
                    </a:cubicBezTo>
                    <a:cubicBezTo>
                      <a:pt x="128" y="40"/>
                      <a:pt x="128" y="40"/>
                      <a:pt x="129" y="40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29" y="38"/>
                      <a:pt x="128" y="38"/>
                      <a:pt x="129" y="38"/>
                    </a:cubicBezTo>
                    <a:cubicBezTo>
                      <a:pt x="129" y="38"/>
                      <a:pt x="129" y="37"/>
                      <a:pt x="129" y="36"/>
                    </a:cubicBezTo>
                    <a:cubicBezTo>
                      <a:pt x="129" y="36"/>
                      <a:pt x="129" y="36"/>
                      <a:pt x="130" y="36"/>
                    </a:cubicBezTo>
                    <a:cubicBezTo>
                      <a:pt x="129" y="34"/>
                      <a:pt x="130" y="34"/>
                      <a:pt x="130" y="33"/>
                    </a:cubicBezTo>
                    <a:cubicBezTo>
                      <a:pt x="130" y="33"/>
                      <a:pt x="130" y="32"/>
                      <a:pt x="130" y="32"/>
                    </a:cubicBezTo>
                    <a:cubicBezTo>
                      <a:pt x="130" y="32"/>
                      <a:pt x="130" y="32"/>
                      <a:pt x="130" y="31"/>
                    </a:cubicBezTo>
                    <a:cubicBezTo>
                      <a:pt x="130" y="31"/>
                      <a:pt x="131" y="30"/>
                      <a:pt x="131" y="30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31" y="30"/>
                      <a:pt x="131" y="29"/>
                      <a:pt x="131" y="29"/>
                    </a:cubicBezTo>
                    <a:cubicBezTo>
                      <a:pt x="131" y="29"/>
                      <a:pt x="131" y="28"/>
                      <a:pt x="131" y="27"/>
                    </a:cubicBezTo>
                    <a:cubicBezTo>
                      <a:pt x="131" y="27"/>
                      <a:pt x="131" y="27"/>
                      <a:pt x="131" y="26"/>
                    </a:cubicBezTo>
                    <a:cubicBezTo>
                      <a:pt x="132" y="26"/>
                      <a:pt x="132" y="25"/>
                      <a:pt x="132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2" y="23"/>
                      <a:pt x="132" y="23"/>
                      <a:pt x="132" y="22"/>
                    </a:cubicBezTo>
                    <a:cubicBezTo>
                      <a:pt x="132" y="22"/>
                      <a:pt x="132" y="22"/>
                      <a:pt x="133" y="22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3" y="21"/>
                      <a:pt x="133" y="20"/>
                      <a:pt x="133" y="20"/>
                    </a:cubicBezTo>
                    <a:cubicBezTo>
                      <a:pt x="133" y="20"/>
                      <a:pt x="132" y="20"/>
                      <a:pt x="132" y="20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3" y="20"/>
                      <a:pt x="133" y="19"/>
                      <a:pt x="133" y="19"/>
                    </a:cubicBezTo>
                    <a:cubicBezTo>
                      <a:pt x="133" y="18"/>
                      <a:pt x="133" y="18"/>
                      <a:pt x="133" y="17"/>
                    </a:cubicBezTo>
                    <a:cubicBezTo>
                      <a:pt x="133" y="16"/>
                      <a:pt x="133" y="15"/>
                      <a:pt x="133" y="14"/>
                    </a:cubicBezTo>
                    <a:cubicBezTo>
                      <a:pt x="133" y="13"/>
                      <a:pt x="132" y="13"/>
                      <a:pt x="132" y="13"/>
                    </a:cubicBezTo>
                    <a:cubicBezTo>
                      <a:pt x="132" y="12"/>
                      <a:pt x="131" y="12"/>
                      <a:pt x="131" y="12"/>
                    </a:cubicBezTo>
                    <a:cubicBezTo>
                      <a:pt x="132" y="11"/>
                      <a:pt x="132" y="10"/>
                      <a:pt x="132" y="10"/>
                    </a:cubicBezTo>
                    <a:cubicBezTo>
                      <a:pt x="132" y="9"/>
                      <a:pt x="132" y="10"/>
                      <a:pt x="132" y="9"/>
                    </a:cubicBezTo>
                    <a:cubicBezTo>
                      <a:pt x="133" y="9"/>
                      <a:pt x="132" y="8"/>
                      <a:pt x="132" y="8"/>
                    </a:cubicBezTo>
                    <a:cubicBezTo>
                      <a:pt x="133" y="8"/>
                      <a:pt x="133" y="8"/>
                      <a:pt x="133" y="7"/>
                    </a:cubicBezTo>
                    <a:cubicBezTo>
                      <a:pt x="134" y="7"/>
                      <a:pt x="135" y="7"/>
                      <a:pt x="136" y="6"/>
                    </a:cubicBezTo>
                    <a:cubicBezTo>
                      <a:pt x="137" y="6"/>
                      <a:pt x="138" y="5"/>
                      <a:pt x="138" y="5"/>
                    </a:cubicBezTo>
                    <a:cubicBezTo>
                      <a:pt x="139" y="4"/>
                      <a:pt x="140" y="4"/>
                      <a:pt x="140" y="4"/>
                    </a:cubicBezTo>
                    <a:cubicBezTo>
                      <a:pt x="140" y="4"/>
                      <a:pt x="140" y="4"/>
                      <a:pt x="140" y="3"/>
                    </a:cubicBezTo>
                    <a:cubicBezTo>
                      <a:pt x="140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2" y="3"/>
                      <a:pt x="142" y="3"/>
                    </a:cubicBezTo>
                    <a:cubicBezTo>
                      <a:pt x="142" y="2"/>
                      <a:pt x="142" y="2"/>
                      <a:pt x="143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3" y="1"/>
                      <a:pt x="144" y="1"/>
                      <a:pt x="144" y="0"/>
                    </a:cubicBezTo>
                    <a:cubicBezTo>
                      <a:pt x="144" y="0"/>
                      <a:pt x="144" y="1"/>
                      <a:pt x="145" y="1"/>
                    </a:cubicBezTo>
                    <a:cubicBezTo>
                      <a:pt x="145" y="1"/>
                      <a:pt x="146" y="0"/>
                      <a:pt x="146" y="0"/>
                    </a:cubicBezTo>
                    <a:cubicBezTo>
                      <a:pt x="146" y="0"/>
                      <a:pt x="146" y="1"/>
                      <a:pt x="147" y="1"/>
                    </a:cubicBezTo>
                    <a:cubicBezTo>
                      <a:pt x="147" y="1"/>
                      <a:pt x="147" y="1"/>
                      <a:pt x="147" y="0"/>
                    </a:cubicBezTo>
                    <a:cubicBezTo>
                      <a:pt x="147" y="1"/>
                      <a:pt x="147" y="1"/>
                      <a:pt x="148" y="2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8" y="2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0" y="3"/>
                      <a:pt x="149" y="4"/>
                      <a:pt x="149" y="4"/>
                    </a:cubicBezTo>
                    <a:cubicBezTo>
                      <a:pt x="149" y="4"/>
                      <a:pt x="149" y="5"/>
                      <a:pt x="149" y="5"/>
                    </a:cubicBezTo>
                    <a:cubicBezTo>
                      <a:pt x="149" y="5"/>
                      <a:pt x="149" y="6"/>
                      <a:pt x="149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6"/>
                      <a:pt x="148" y="6"/>
                      <a:pt x="148" y="6"/>
                    </a:cubicBezTo>
                    <a:close/>
                    <a:moveTo>
                      <a:pt x="156" y="24"/>
                    </a:moveTo>
                    <a:cubicBezTo>
                      <a:pt x="156" y="24"/>
                      <a:pt x="156" y="24"/>
                      <a:pt x="156" y="24"/>
                    </a:cubicBezTo>
                    <a:cubicBezTo>
                      <a:pt x="156" y="24"/>
                      <a:pt x="156" y="25"/>
                      <a:pt x="156" y="25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5" y="26"/>
                      <a:pt x="155" y="26"/>
                      <a:pt x="155" y="26"/>
                    </a:cubicBezTo>
                    <a:cubicBezTo>
                      <a:pt x="155" y="26"/>
                      <a:pt x="155" y="26"/>
                      <a:pt x="155" y="26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5" y="28"/>
                      <a:pt x="155" y="29"/>
                      <a:pt x="155" y="29"/>
                    </a:cubicBezTo>
                    <a:cubicBezTo>
                      <a:pt x="156" y="29"/>
                      <a:pt x="156" y="29"/>
                      <a:pt x="157" y="29"/>
                    </a:cubicBezTo>
                    <a:cubicBezTo>
                      <a:pt x="157" y="29"/>
                      <a:pt x="157" y="30"/>
                      <a:pt x="158" y="30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31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6" y="34"/>
                    </a:cubicBezTo>
                    <a:cubicBezTo>
                      <a:pt x="156" y="34"/>
                      <a:pt x="156" y="35"/>
                      <a:pt x="155" y="35"/>
                    </a:cubicBezTo>
                    <a:cubicBezTo>
                      <a:pt x="155" y="36"/>
                      <a:pt x="153" y="36"/>
                      <a:pt x="152" y="37"/>
                    </a:cubicBezTo>
                    <a:cubicBezTo>
                      <a:pt x="152" y="37"/>
                      <a:pt x="152" y="37"/>
                      <a:pt x="152" y="37"/>
                    </a:cubicBezTo>
                    <a:cubicBezTo>
                      <a:pt x="151" y="37"/>
                      <a:pt x="151" y="37"/>
                      <a:pt x="151" y="37"/>
                    </a:cubicBezTo>
                    <a:cubicBezTo>
                      <a:pt x="151" y="37"/>
                      <a:pt x="150" y="37"/>
                      <a:pt x="149" y="37"/>
                    </a:cubicBezTo>
                    <a:cubicBezTo>
                      <a:pt x="149" y="37"/>
                      <a:pt x="149" y="38"/>
                      <a:pt x="149" y="38"/>
                    </a:cubicBezTo>
                    <a:cubicBezTo>
                      <a:pt x="149" y="38"/>
                      <a:pt x="148" y="38"/>
                      <a:pt x="148" y="38"/>
                    </a:cubicBezTo>
                    <a:cubicBezTo>
                      <a:pt x="147" y="38"/>
                      <a:pt x="147" y="38"/>
                      <a:pt x="146" y="39"/>
                    </a:cubicBezTo>
                    <a:cubicBezTo>
                      <a:pt x="146" y="38"/>
                      <a:pt x="144" y="39"/>
                      <a:pt x="144" y="39"/>
                    </a:cubicBezTo>
                    <a:cubicBezTo>
                      <a:pt x="144" y="40"/>
                      <a:pt x="145" y="41"/>
                      <a:pt x="146" y="42"/>
                    </a:cubicBezTo>
                    <a:cubicBezTo>
                      <a:pt x="146" y="43"/>
                      <a:pt x="145" y="43"/>
                      <a:pt x="145" y="43"/>
                    </a:cubicBezTo>
                    <a:cubicBezTo>
                      <a:pt x="145" y="42"/>
                      <a:pt x="143" y="43"/>
                      <a:pt x="143" y="43"/>
                    </a:cubicBezTo>
                    <a:cubicBezTo>
                      <a:pt x="142" y="43"/>
                      <a:pt x="142" y="42"/>
                      <a:pt x="141" y="42"/>
                    </a:cubicBezTo>
                    <a:cubicBezTo>
                      <a:pt x="141" y="42"/>
                      <a:pt x="141" y="42"/>
                      <a:pt x="141" y="42"/>
                    </a:cubicBezTo>
                    <a:cubicBezTo>
                      <a:pt x="140" y="42"/>
                      <a:pt x="140" y="41"/>
                      <a:pt x="139" y="41"/>
                    </a:cubicBezTo>
                    <a:cubicBezTo>
                      <a:pt x="139" y="40"/>
                      <a:pt x="138" y="39"/>
                      <a:pt x="137" y="38"/>
                    </a:cubicBezTo>
                    <a:cubicBezTo>
                      <a:pt x="137" y="38"/>
                      <a:pt x="137" y="38"/>
                      <a:pt x="137" y="37"/>
                    </a:cubicBezTo>
                    <a:cubicBezTo>
                      <a:pt x="137" y="37"/>
                      <a:pt x="136" y="36"/>
                      <a:pt x="136" y="35"/>
                    </a:cubicBezTo>
                    <a:cubicBezTo>
                      <a:pt x="136" y="34"/>
                      <a:pt x="135" y="32"/>
                      <a:pt x="135" y="32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35" y="30"/>
                      <a:pt x="135" y="29"/>
                      <a:pt x="135" y="29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5" y="28"/>
                      <a:pt x="135" y="28"/>
                      <a:pt x="136" y="28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7"/>
                      <a:pt x="135" y="27"/>
                      <a:pt x="135" y="26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7" y="25"/>
                      <a:pt x="138" y="25"/>
                      <a:pt x="138" y="25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9" y="26"/>
                      <a:pt x="139" y="26"/>
                      <a:pt x="140" y="26"/>
                    </a:cubicBezTo>
                    <a:cubicBezTo>
                      <a:pt x="140" y="25"/>
                      <a:pt x="140" y="25"/>
                      <a:pt x="140" y="25"/>
                    </a:cubicBezTo>
                    <a:cubicBezTo>
                      <a:pt x="140" y="25"/>
                      <a:pt x="139" y="25"/>
                      <a:pt x="139" y="25"/>
                    </a:cubicBezTo>
                    <a:cubicBezTo>
                      <a:pt x="139" y="24"/>
                      <a:pt x="139" y="24"/>
                      <a:pt x="139" y="23"/>
                    </a:cubicBezTo>
                    <a:cubicBezTo>
                      <a:pt x="139" y="23"/>
                      <a:pt x="140" y="23"/>
                      <a:pt x="140" y="23"/>
                    </a:cubicBezTo>
                    <a:cubicBezTo>
                      <a:pt x="140" y="23"/>
                      <a:pt x="139" y="22"/>
                      <a:pt x="140" y="22"/>
                    </a:cubicBezTo>
                    <a:cubicBezTo>
                      <a:pt x="140" y="21"/>
                      <a:pt x="141" y="21"/>
                      <a:pt x="141" y="21"/>
                    </a:cubicBezTo>
                    <a:cubicBezTo>
                      <a:pt x="143" y="21"/>
                      <a:pt x="144" y="21"/>
                      <a:pt x="145" y="20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6" y="19"/>
                      <a:pt x="148" y="18"/>
                      <a:pt x="148" y="17"/>
                    </a:cubicBezTo>
                    <a:cubicBezTo>
                      <a:pt x="148" y="17"/>
                      <a:pt x="148" y="16"/>
                      <a:pt x="148" y="16"/>
                    </a:cubicBezTo>
                    <a:cubicBezTo>
                      <a:pt x="149" y="16"/>
                      <a:pt x="150" y="16"/>
                      <a:pt x="151" y="16"/>
                    </a:cubicBezTo>
                    <a:cubicBezTo>
                      <a:pt x="151" y="15"/>
                      <a:pt x="151" y="15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3" y="15"/>
                      <a:pt x="153" y="14"/>
                      <a:pt x="154" y="15"/>
                    </a:cubicBezTo>
                    <a:cubicBezTo>
                      <a:pt x="154" y="15"/>
                      <a:pt x="155" y="16"/>
                      <a:pt x="156" y="16"/>
                    </a:cubicBezTo>
                    <a:cubicBezTo>
                      <a:pt x="156" y="16"/>
                      <a:pt x="156" y="17"/>
                      <a:pt x="156" y="17"/>
                    </a:cubicBezTo>
                    <a:cubicBezTo>
                      <a:pt x="155" y="17"/>
                      <a:pt x="156" y="19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6" y="22"/>
                      <a:pt x="156" y="22"/>
                      <a:pt x="156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6" y="23"/>
                      <a:pt x="156" y="24"/>
                      <a:pt x="156" y="24"/>
                    </a:cubicBezTo>
                    <a:close/>
                    <a:moveTo>
                      <a:pt x="144" y="35"/>
                    </a:moveTo>
                    <a:cubicBezTo>
                      <a:pt x="144" y="35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6" y="34"/>
                      <a:pt x="148" y="33"/>
                      <a:pt x="149" y="32"/>
                    </a:cubicBezTo>
                    <a:cubicBezTo>
                      <a:pt x="148" y="31"/>
                      <a:pt x="148" y="31"/>
                      <a:pt x="147" y="31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46" y="30"/>
                      <a:pt x="146" y="30"/>
                      <a:pt x="147" y="30"/>
                    </a:cubicBezTo>
                    <a:cubicBezTo>
                      <a:pt x="147" y="30"/>
                      <a:pt x="147" y="29"/>
                      <a:pt x="147" y="29"/>
                    </a:cubicBezTo>
                    <a:cubicBezTo>
                      <a:pt x="147" y="29"/>
                      <a:pt x="147" y="29"/>
                      <a:pt x="147" y="28"/>
                    </a:cubicBezTo>
                    <a:cubicBezTo>
                      <a:pt x="147" y="28"/>
                      <a:pt x="147" y="28"/>
                      <a:pt x="147" y="27"/>
                    </a:cubicBezTo>
                    <a:cubicBezTo>
                      <a:pt x="147" y="27"/>
                      <a:pt x="146" y="27"/>
                      <a:pt x="146" y="27"/>
                    </a:cubicBezTo>
                    <a:cubicBezTo>
                      <a:pt x="146" y="27"/>
                      <a:pt x="145" y="27"/>
                      <a:pt x="144" y="27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2" y="28"/>
                      <a:pt x="140" y="26"/>
                      <a:pt x="139" y="27"/>
                    </a:cubicBezTo>
                    <a:cubicBezTo>
                      <a:pt x="139" y="27"/>
                      <a:pt x="139" y="27"/>
                      <a:pt x="139" y="28"/>
                    </a:cubicBezTo>
                    <a:cubicBezTo>
                      <a:pt x="138" y="29"/>
                      <a:pt x="139" y="29"/>
                      <a:pt x="139" y="30"/>
                    </a:cubicBezTo>
                    <a:cubicBezTo>
                      <a:pt x="138" y="30"/>
                      <a:pt x="138" y="31"/>
                      <a:pt x="138" y="31"/>
                    </a:cubicBezTo>
                    <a:cubicBezTo>
                      <a:pt x="138" y="33"/>
                      <a:pt x="139" y="36"/>
                      <a:pt x="141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1" y="36"/>
                      <a:pt x="141" y="36"/>
                      <a:pt x="142" y="35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2" y="36"/>
                      <a:pt x="142" y="36"/>
                      <a:pt x="142" y="36"/>
                    </a:cubicBezTo>
                    <a:cubicBezTo>
                      <a:pt x="142" y="36"/>
                      <a:pt x="142" y="36"/>
                      <a:pt x="142" y="36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3" y="35"/>
                      <a:pt x="144" y="35"/>
                      <a:pt x="144" y="35"/>
                    </a:cubicBezTo>
                    <a:close/>
                    <a:moveTo>
                      <a:pt x="129" y="38"/>
                    </a:moveTo>
                    <a:cubicBezTo>
                      <a:pt x="129" y="38"/>
                      <a:pt x="129" y="39"/>
                      <a:pt x="129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30" y="38"/>
                      <a:pt x="129" y="38"/>
                      <a:pt x="129" y="38"/>
                    </a:cubicBezTo>
                    <a:close/>
                    <a:moveTo>
                      <a:pt x="31" y="111"/>
                    </a:moveTo>
                    <a:cubicBezTo>
                      <a:pt x="31" y="111"/>
                      <a:pt x="31" y="111"/>
                      <a:pt x="31" y="111"/>
                    </a:cubicBezTo>
                    <a:cubicBezTo>
                      <a:pt x="31" y="112"/>
                      <a:pt x="31" y="113"/>
                      <a:pt x="32" y="112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4"/>
                      <a:pt x="33" y="114"/>
                      <a:pt x="33" y="114"/>
                    </a:cubicBezTo>
                    <a:cubicBezTo>
                      <a:pt x="33" y="114"/>
                      <a:pt x="33" y="115"/>
                      <a:pt x="33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5"/>
                      <a:pt x="34" y="119"/>
                      <a:pt x="34" y="119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20"/>
                      <a:pt x="35" y="120"/>
                      <a:pt x="35" y="121"/>
                    </a:cubicBezTo>
                    <a:cubicBezTo>
                      <a:pt x="35" y="121"/>
                      <a:pt x="35" y="122"/>
                      <a:pt x="35" y="122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37" y="123"/>
                      <a:pt x="37" y="124"/>
                      <a:pt x="37" y="124"/>
                    </a:cubicBezTo>
                    <a:cubicBezTo>
                      <a:pt x="37" y="124"/>
                      <a:pt x="39" y="125"/>
                      <a:pt x="39" y="125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0" y="126"/>
                      <a:pt x="40" y="126"/>
                      <a:pt x="40" y="127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0" y="128"/>
                      <a:pt x="41" y="129"/>
                      <a:pt x="41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30"/>
                      <a:pt x="39" y="130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39" y="132"/>
                      <a:pt x="39" y="132"/>
                      <a:pt x="39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4"/>
                      <a:pt x="39" y="134"/>
                    </a:cubicBezTo>
                    <a:cubicBezTo>
                      <a:pt x="39" y="134"/>
                      <a:pt x="39" y="134"/>
                      <a:pt x="39" y="135"/>
                    </a:cubicBezTo>
                    <a:cubicBezTo>
                      <a:pt x="39" y="135"/>
                      <a:pt x="39" y="135"/>
                      <a:pt x="39" y="135"/>
                    </a:cubicBezTo>
                    <a:cubicBezTo>
                      <a:pt x="39" y="135"/>
                      <a:pt x="39" y="136"/>
                      <a:pt x="39" y="136"/>
                    </a:cubicBezTo>
                    <a:cubicBezTo>
                      <a:pt x="39" y="137"/>
                      <a:pt x="38" y="137"/>
                      <a:pt x="38" y="138"/>
                    </a:cubicBezTo>
                    <a:cubicBezTo>
                      <a:pt x="38" y="138"/>
                      <a:pt x="38" y="140"/>
                      <a:pt x="38" y="140"/>
                    </a:cubicBezTo>
                    <a:cubicBezTo>
                      <a:pt x="38" y="140"/>
                      <a:pt x="38" y="141"/>
                      <a:pt x="38" y="141"/>
                    </a:cubicBezTo>
                    <a:cubicBezTo>
                      <a:pt x="38" y="141"/>
                      <a:pt x="38" y="142"/>
                      <a:pt x="38" y="142"/>
                    </a:cubicBezTo>
                    <a:cubicBezTo>
                      <a:pt x="37" y="142"/>
                      <a:pt x="38" y="144"/>
                      <a:pt x="37" y="144"/>
                    </a:cubicBezTo>
                    <a:cubicBezTo>
                      <a:pt x="37" y="144"/>
                      <a:pt x="36" y="145"/>
                      <a:pt x="36" y="145"/>
                    </a:cubicBezTo>
                    <a:cubicBezTo>
                      <a:pt x="35" y="145"/>
                      <a:pt x="34" y="144"/>
                      <a:pt x="33" y="144"/>
                    </a:cubicBezTo>
                    <a:cubicBezTo>
                      <a:pt x="33" y="144"/>
                      <a:pt x="33" y="144"/>
                      <a:pt x="32" y="144"/>
                    </a:cubicBezTo>
                    <a:cubicBezTo>
                      <a:pt x="32" y="144"/>
                      <a:pt x="32" y="143"/>
                      <a:pt x="32" y="142"/>
                    </a:cubicBezTo>
                    <a:cubicBezTo>
                      <a:pt x="32" y="142"/>
                      <a:pt x="32" y="142"/>
                      <a:pt x="31" y="142"/>
                    </a:cubicBezTo>
                    <a:cubicBezTo>
                      <a:pt x="31" y="141"/>
                      <a:pt x="32" y="141"/>
                      <a:pt x="32" y="140"/>
                    </a:cubicBezTo>
                    <a:cubicBezTo>
                      <a:pt x="32" y="140"/>
                      <a:pt x="31" y="140"/>
                      <a:pt x="31" y="140"/>
                    </a:cubicBezTo>
                    <a:cubicBezTo>
                      <a:pt x="31" y="140"/>
                      <a:pt x="31" y="139"/>
                      <a:pt x="31" y="139"/>
                    </a:cubicBezTo>
                    <a:cubicBezTo>
                      <a:pt x="31" y="139"/>
                      <a:pt x="30" y="137"/>
                      <a:pt x="29" y="136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8"/>
                      <a:pt x="31" y="140"/>
                      <a:pt x="30" y="141"/>
                    </a:cubicBezTo>
                    <a:cubicBezTo>
                      <a:pt x="30" y="141"/>
                      <a:pt x="29" y="141"/>
                      <a:pt x="29" y="141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28" y="142"/>
                      <a:pt x="28" y="143"/>
                    </a:cubicBezTo>
                    <a:cubicBezTo>
                      <a:pt x="27" y="143"/>
                      <a:pt x="27" y="143"/>
                      <a:pt x="27" y="143"/>
                    </a:cubicBezTo>
                    <a:cubicBezTo>
                      <a:pt x="28" y="144"/>
                      <a:pt x="30" y="144"/>
                      <a:pt x="30" y="145"/>
                    </a:cubicBezTo>
                    <a:cubicBezTo>
                      <a:pt x="30" y="145"/>
                      <a:pt x="30" y="145"/>
                      <a:pt x="30" y="145"/>
                    </a:cubicBezTo>
                    <a:cubicBezTo>
                      <a:pt x="30" y="145"/>
                      <a:pt x="30" y="145"/>
                      <a:pt x="31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1" y="145"/>
                      <a:pt x="31" y="145"/>
                      <a:pt x="32" y="145"/>
                    </a:cubicBezTo>
                    <a:cubicBezTo>
                      <a:pt x="32" y="146"/>
                      <a:pt x="33" y="146"/>
                      <a:pt x="33" y="146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35" y="147"/>
                      <a:pt x="35" y="148"/>
                      <a:pt x="36" y="149"/>
                    </a:cubicBezTo>
                    <a:cubicBezTo>
                      <a:pt x="37" y="150"/>
                      <a:pt x="37" y="150"/>
                      <a:pt x="38" y="150"/>
                    </a:cubicBezTo>
                    <a:cubicBezTo>
                      <a:pt x="38" y="151"/>
                      <a:pt x="39" y="151"/>
                      <a:pt x="39" y="152"/>
                    </a:cubicBezTo>
                    <a:cubicBezTo>
                      <a:pt x="39" y="153"/>
                      <a:pt x="39" y="154"/>
                      <a:pt x="39" y="154"/>
                    </a:cubicBezTo>
                    <a:cubicBezTo>
                      <a:pt x="36" y="157"/>
                      <a:pt x="35" y="156"/>
                      <a:pt x="31" y="155"/>
                    </a:cubicBezTo>
                    <a:cubicBezTo>
                      <a:pt x="30" y="155"/>
                      <a:pt x="29" y="155"/>
                      <a:pt x="29" y="154"/>
                    </a:cubicBezTo>
                    <a:cubicBezTo>
                      <a:pt x="28" y="154"/>
                      <a:pt x="27" y="154"/>
                      <a:pt x="27" y="154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6" y="154"/>
                      <a:pt x="25" y="154"/>
                      <a:pt x="25" y="154"/>
                    </a:cubicBezTo>
                    <a:cubicBezTo>
                      <a:pt x="25" y="154"/>
                      <a:pt x="25" y="154"/>
                      <a:pt x="25" y="154"/>
                    </a:cubicBezTo>
                    <a:cubicBezTo>
                      <a:pt x="25" y="154"/>
                      <a:pt x="22" y="154"/>
                      <a:pt x="22" y="154"/>
                    </a:cubicBezTo>
                    <a:cubicBezTo>
                      <a:pt x="22" y="153"/>
                      <a:pt x="21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19" y="151"/>
                      <a:pt x="19" y="150"/>
                      <a:pt x="19" y="149"/>
                    </a:cubicBezTo>
                    <a:cubicBezTo>
                      <a:pt x="18" y="149"/>
                      <a:pt x="18" y="149"/>
                      <a:pt x="18" y="149"/>
                    </a:cubicBezTo>
                    <a:cubicBezTo>
                      <a:pt x="18" y="149"/>
                      <a:pt x="17" y="146"/>
                      <a:pt x="17" y="146"/>
                    </a:cubicBezTo>
                    <a:cubicBezTo>
                      <a:pt x="18" y="146"/>
                      <a:pt x="18" y="146"/>
                      <a:pt x="17" y="145"/>
                    </a:cubicBezTo>
                    <a:cubicBezTo>
                      <a:pt x="17" y="145"/>
                      <a:pt x="17" y="145"/>
                      <a:pt x="17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7" y="144"/>
                      <a:pt x="17" y="144"/>
                      <a:pt x="18" y="144"/>
                    </a:cubicBezTo>
                    <a:cubicBezTo>
                      <a:pt x="18" y="143"/>
                      <a:pt x="19" y="141"/>
                      <a:pt x="18" y="141"/>
                    </a:cubicBezTo>
                    <a:cubicBezTo>
                      <a:pt x="18" y="140"/>
                      <a:pt x="17" y="141"/>
                      <a:pt x="17" y="141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5" y="140"/>
                      <a:pt x="15" y="140"/>
                      <a:pt x="14" y="139"/>
                    </a:cubicBezTo>
                    <a:cubicBezTo>
                      <a:pt x="14" y="138"/>
                      <a:pt x="13" y="137"/>
                      <a:pt x="14" y="136"/>
                    </a:cubicBezTo>
                    <a:cubicBezTo>
                      <a:pt x="15" y="136"/>
                      <a:pt x="16" y="136"/>
                      <a:pt x="16" y="136"/>
                    </a:cubicBezTo>
                    <a:cubicBezTo>
                      <a:pt x="16" y="136"/>
                      <a:pt x="16" y="136"/>
                      <a:pt x="17" y="136"/>
                    </a:cubicBezTo>
                    <a:cubicBezTo>
                      <a:pt x="16" y="134"/>
                      <a:pt x="15" y="133"/>
                      <a:pt x="15" y="132"/>
                    </a:cubicBezTo>
                    <a:cubicBezTo>
                      <a:pt x="14" y="130"/>
                      <a:pt x="13" y="128"/>
                      <a:pt x="12" y="126"/>
                    </a:cubicBezTo>
                    <a:cubicBezTo>
                      <a:pt x="12" y="126"/>
                      <a:pt x="11" y="124"/>
                      <a:pt x="10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0" y="125"/>
                      <a:pt x="10" y="126"/>
                      <a:pt x="10" y="127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7"/>
                      <a:pt x="10" y="127"/>
                      <a:pt x="10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8"/>
                      <a:pt x="10" y="129"/>
                      <a:pt x="10" y="129"/>
                    </a:cubicBezTo>
                    <a:cubicBezTo>
                      <a:pt x="9" y="130"/>
                      <a:pt x="9" y="131"/>
                      <a:pt x="9" y="133"/>
                    </a:cubicBezTo>
                    <a:cubicBezTo>
                      <a:pt x="8" y="133"/>
                      <a:pt x="8" y="133"/>
                      <a:pt x="7" y="133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6" y="132"/>
                      <a:pt x="5" y="132"/>
                      <a:pt x="5" y="132"/>
                    </a:cubicBezTo>
                    <a:cubicBezTo>
                      <a:pt x="5" y="132"/>
                      <a:pt x="4" y="132"/>
                      <a:pt x="4" y="132"/>
                    </a:cubicBezTo>
                    <a:cubicBezTo>
                      <a:pt x="4" y="132"/>
                      <a:pt x="4" y="132"/>
                      <a:pt x="3" y="132"/>
                    </a:cubicBezTo>
                    <a:cubicBezTo>
                      <a:pt x="3" y="132"/>
                      <a:pt x="2" y="131"/>
                      <a:pt x="2" y="131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0"/>
                      <a:pt x="1" y="129"/>
                      <a:pt x="1" y="129"/>
                    </a:cubicBezTo>
                    <a:cubicBezTo>
                      <a:pt x="0" y="129"/>
                      <a:pt x="0" y="129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7"/>
                      <a:pt x="0" y="127"/>
                    </a:cubicBezTo>
                    <a:cubicBezTo>
                      <a:pt x="0" y="127"/>
                      <a:pt x="0" y="126"/>
                      <a:pt x="0" y="125"/>
                    </a:cubicBezTo>
                    <a:cubicBezTo>
                      <a:pt x="1" y="125"/>
                      <a:pt x="1" y="124"/>
                      <a:pt x="2" y="124"/>
                    </a:cubicBezTo>
                    <a:cubicBezTo>
                      <a:pt x="2" y="124"/>
                      <a:pt x="4" y="123"/>
                      <a:pt x="4" y="123"/>
                    </a:cubicBezTo>
                    <a:cubicBezTo>
                      <a:pt x="4" y="122"/>
                      <a:pt x="5" y="121"/>
                      <a:pt x="5" y="119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7"/>
                      <a:pt x="5" y="117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6"/>
                      <a:pt x="5" y="116"/>
                      <a:pt x="5" y="115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5" y="114"/>
                      <a:pt x="6" y="114"/>
                      <a:pt x="6" y="113"/>
                    </a:cubicBezTo>
                    <a:cubicBezTo>
                      <a:pt x="6" y="113"/>
                      <a:pt x="6" y="111"/>
                      <a:pt x="6" y="111"/>
                    </a:cubicBezTo>
                    <a:cubicBezTo>
                      <a:pt x="6" y="111"/>
                      <a:pt x="7" y="111"/>
                      <a:pt x="7" y="111"/>
                    </a:cubicBezTo>
                    <a:cubicBezTo>
                      <a:pt x="7" y="111"/>
                      <a:pt x="7" y="112"/>
                      <a:pt x="8" y="112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8" y="111"/>
                      <a:pt x="9" y="112"/>
                      <a:pt x="9" y="112"/>
                    </a:cubicBezTo>
                    <a:cubicBezTo>
                      <a:pt x="10" y="112"/>
                      <a:pt x="12" y="112"/>
                      <a:pt x="12" y="113"/>
                    </a:cubicBezTo>
                    <a:cubicBezTo>
                      <a:pt x="12" y="114"/>
                      <a:pt x="11" y="115"/>
                      <a:pt x="11" y="116"/>
                    </a:cubicBezTo>
                    <a:cubicBezTo>
                      <a:pt x="11" y="116"/>
                      <a:pt x="11" y="117"/>
                      <a:pt x="11" y="117"/>
                    </a:cubicBezTo>
                    <a:cubicBezTo>
                      <a:pt x="11" y="117"/>
                      <a:pt x="11" y="118"/>
                      <a:pt x="11" y="118"/>
                    </a:cubicBezTo>
                    <a:cubicBezTo>
                      <a:pt x="11" y="120"/>
                      <a:pt x="12" y="121"/>
                      <a:pt x="12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2" y="124"/>
                      <a:pt x="12" y="124"/>
                    </a:cubicBezTo>
                    <a:cubicBezTo>
                      <a:pt x="12" y="124"/>
                      <a:pt x="13" y="125"/>
                      <a:pt x="13" y="125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5"/>
                      <a:pt x="13" y="125"/>
                      <a:pt x="13" y="126"/>
                    </a:cubicBezTo>
                    <a:cubicBezTo>
                      <a:pt x="13" y="126"/>
                      <a:pt x="13" y="127"/>
                      <a:pt x="14" y="128"/>
                    </a:cubicBezTo>
                    <a:cubicBezTo>
                      <a:pt x="14" y="129"/>
                      <a:pt x="15" y="129"/>
                      <a:pt x="15" y="129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15" y="130"/>
                      <a:pt x="15" y="130"/>
                      <a:pt x="15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5" y="131"/>
                      <a:pt x="16" y="131"/>
                      <a:pt x="16" y="132"/>
                    </a:cubicBezTo>
                    <a:cubicBezTo>
                      <a:pt x="16" y="132"/>
                      <a:pt x="16" y="132"/>
                      <a:pt x="16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3"/>
                      <a:pt x="16" y="134"/>
                      <a:pt x="17" y="134"/>
                    </a:cubicBezTo>
                    <a:cubicBezTo>
                      <a:pt x="17" y="135"/>
                      <a:pt x="17" y="136"/>
                      <a:pt x="17" y="136"/>
                    </a:cubicBezTo>
                    <a:cubicBezTo>
                      <a:pt x="18" y="136"/>
                      <a:pt x="20" y="137"/>
                      <a:pt x="21" y="137"/>
                    </a:cubicBezTo>
                    <a:cubicBezTo>
                      <a:pt x="21" y="137"/>
                      <a:pt x="22" y="137"/>
                      <a:pt x="22" y="137"/>
                    </a:cubicBezTo>
                    <a:cubicBezTo>
                      <a:pt x="22" y="137"/>
                      <a:pt x="22" y="137"/>
                      <a:pt x="22" y="137"/>
                    </a:cubicBezTo>
                    <a:cubicBezTo>
                      <a:pt x="23" y="137"/>
                      <a:pt x="23" y="136"/>
                      <a:pt x="22" y="136"/>
                    </a:cubicBezTo>
                    <a:cubicBezTo>
                      <a:pt x="22" y="136"/>
                      <a:pt x="20" y="132"/>
                      <a:pt x="20" y="131"/>
                    </a:cubicBezTo>
                    <a:cubicBezTo>
                      <a:pt x="20" y="130"/>
                      <a:pt x="21" y="129"/>
                      <a:pt x="20" y="129"/>
                    </a:cubicBezTo>
                    <a:cubicBezTo>
                      <a:pt x="20" y="128"/>
                      <a:pt x="19" y="127"/>
                      <a:pt x="18" y="127"/>
                    </a:cubicBezTo>
                    <a:cubicBezTo>
                      <a:pt x="18" y="127"/>
                      <a:pt x="17" y="127"/>
                      <a:pt x="17" y="127"/>
                    </a:cubicBezTo>
                    <a:cubicBezTo>
                      <a:pt x="17" y="127"/>
                      <a:pt x="16" y="127"/>
                      <a:pt x="16" y="127"/>
                    </a:cubicBezTo>
                    <a:cubicBezTo>
                      <a:pt x="17" y="126"/>
                      <a:pt x="16" y="125"/>
                      <a:pt x="16" y="125"/>
                    </a:cubicBezTo>
                    <a:cubicBezTo>
                      <a:pt x="16" y="123"/>
                      <a:pt x="16" y="121"/>
                      <a:pt x="17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20" y="120"/>
                      <a:pt x="20" y="120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20" y="121"/>
                      <a:pt x="20" y="121"/>
                      <a:pt x="21" y="121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2" y="119"/>
                      <a:pt x="22" y="117"/>
                      <a:pt x="22" y="115"/>
                    </a:cubicBezTo>
                    <a:cubicBezTo>
                      <a:pt x="22" y="115"/>
                      <a:pt x="21" y="114"/>
                      <a:pt x="20" y="114"/>
                    </a:cubicBezTo>
                    <a:cubicBezTo>
                      <a:pt x="21" y="113"/>
                      <a:pt x="20" y="112"/>
                      <a:pt x="20" y="112"/>
                    </a:cubicBezTo>
                    <a:cubicBezTo>
                      <a:pt x="20" y="111"/>
                      <a:pt x="20" y="112"/>
                      <a:pt x="20" y="111"/>
                    </a:cubicBezTo>
                    <a:cubicBezTo>
                      <a:pt x="21" y="111"/>
                      <a:pt x="21" y="110"/>
                      <a:pt x="22" y="110"/>
                    </a:cubicBezTo>
                    <a:cubicBezTo>
                      <a:pt x="22" y="110"/>
                      <a:pt x="22" y="109"/>
                      <a:pt x="23" y="109"/>
                    </a:cubicBezTo>
                    <a:cubicBezTo>
                      <a:pt x="23" y="110"/>
                      <a:pt x="23" y="110"/>
                      <a:pt x="24" y="110"/>
                    </a:cubicBezTo>
                    <a:cubicBezTo>
                      <a:pt x="25" y="110"/>
                      <a:pt x="26" y="109"/>
                      <a:pt x="26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10"/>
                      <a:pt x="28" y="110"/>
                      <a:pt x="28" y="110"/>
                    </a:cubicBezTo>
                    <a:cubicBezTo>
                      <a:pt x="28" y="110"/>
                      <a:pt x="29" y="110"/>
                      <a:pt x="29" y="110"/>
                    </a:cubicBezTo>
                    <a:cubicBezTo>
                      <a:pt x="29" y="110"/>
                      <a:pt x="30" y="110"/>
                      <a:pt x="30" y="111"/>
                    </a:cubicBezTo>
                    <a:cubicBezTo>
                      <a:pt x="30" y="111"/>
                      <a:pt x="30" y="111"/>
                      <a:pt x="31" y="111"/>
                    </a:cubicBezTo>
                    <a:cubicBezTo>
                      <a:pt x="31" y="111"/>
                      <a:pt x="31" y="111"/>
                      <a:pt x="31" y="111"/>
                    </a:cubicBezTo>
                    <a:close/>
                    <a:moveTo>
                      <a:pt x="23" y="117"/>
                    </a:moveTo>
                    <a:cubicBezTo>
                      <a:pt x="23" y="118"/>
                      <a:pt x="23" y="121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4" y="121"/>
                      <a:pt x="24" y="118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7"/>
                      <a:pt x="23" y="117"/>
                      <a:pt x="23" y="117"/>
                    </a:cubicBezTo>
                    <a:cubicBezTo>
                      <a:pt x="23" y="117"/>
                      <a:pt x="23" y="117"/>
                      <a:pt x="23" y="117"/>
                    </a:cubicBezTo>
                    <a:close/>
                    <a:moveTo>
                      <a:pt x="24" y="115"/>
                    </a:move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7"/>
                      <a:pt x="24" y="119"/>
                      <a:pt x="24" y="120"/>
                    </a:cubicBezTo>
                    <a:cubicBezTo>
                      <a:pt x="24" y="121"/>
                      <a:pt x="24" y="122"/>
                      <a:pt x="24" y="122"/>
                    </a:cubicBezTo>
                    <a:cubicBezTo>
                      <a:pt x="25" y="123"/>
                      <a:pt x="25" y="123"/>
                      <a:pt x="25" y="124"/>
                    </a:cubicBezTo>
                    <a:cubicBezTo>
                      <a:pt x="25" y="124"/>
                      <a:pt x="26" y="124"/>
                      <a:pt x="26" y="124"/>
                    </a:cubicBezTo>
                    <a:cubicBezTo>
                      <a:pt x="26" y="124"/>
                      <a:pt x="27" y="124"/>
                      <a:pt x="27" y="125"/>
                    </a:cubicBezTo>
                    <a:cubicBezTo>
                      <a:pt x="27" y="125"/>
                      <a:pt x="27" y="124"/>
                      <a:pt x="27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8" y="125"/>
                      <a:pt x="29" y="126"/>
                      <a:pt x="29" y="126"/>
                    </a:cubicBezTo>
                    <a:cubicBezTo>
                      <a:pt x="30" y="127"/>
                      <a:pt x="31" y="128"/>
                      <a:pt x="32" y="128"/>
                    </a:cubicBezTo>
                    <a:cubicBezTo>
                      <a:pt x="33" y="128"/>
                      <a:pt x="32" y="125"/>
                      <a:pt x="32" y="125"/>
                    </a:cubicBezTo>
                    <a:cubicBezTo>
                      <a:pt x="31" y="123"/>
                      <a:pt x="29" y="121"/>
                      <a:pt x="28" y="119"/>
                    </a:cubicBezTo>
                    <a:cubicBezTo>
                      <a:pt x="28" y="118"/>
                      <a:pt x="28" y="116"/>
                      <a:pt x="27" y="114"/>
                    </a:cubicBezTo>
                    <a:cubicBezTo>
                      <a:pt x="26" y="114"/>
                      <a:pt x="25" y="114"/>
                      <a:pt x="24" y="115"/>
                    </a:cubicBezTo>
                    <a:close/>
                    <a:moveTo>
                      <a:pt x="21" y="148"/>
                    </a:moveTo>
                    <a:cubicBezTo>
                      <a:pt x="21" y="148"/>
                      <a:pt x="21" y="148"/>
                      <a:pt x="21" y="149"/>
                    </a:cubicBezTo>
                    <a:cubicBezTo>
                      <a:pt x="22" y="149"/>
                      <a:pt x="23" y="148"/>
                      <a:pt x="23" y="148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2" y="148"/>
                      <a:pt x="22" y="148"/>
                      <a:pt x="21" y="148"/>
                    </a:cubicBezTo>
                    <a:cubicBezTo>
                      <a:pt x="21" y="148"/>
                      <a:pt x="21" y="148"/>
                      <a:pt x="21" y="148"/>
                    </a:cubicBezTo>
                    <a:close/>
                    <a:moveTo>
                      <a:pt x="32" y="136"/>
                    </a:moveTo>
                    <a:cubicBezTo>
                      <a:pt x="32" y="137"/>
                      <a:pt x="32" y="137"/>
                      <a:pt x="32" y="137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2" y="139"/>
                      <a:pt x="33" y="139"/>
                      <a:pt x="33" y="139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2" y="138"/>
                      <a:pt x="33" y="137"/>
                      <a:pt x="32" y="137"/>
                    </a:cubicBezTo>
                    <a:cubicBezTo>
                      <a:pt x="32" y="137"/>
                      <a:pt x="33" y="136"/>
                      <a:pt x="32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6"/>
                      <a:pt x="32" y="136"/>
                      <a:pt x="32" y="136"/>
                    </a:cubicBezTo>
                    <a:close/>
                  </a:path>
                </a:pathLst>
              </a:custGeom>
              <a:solidFill>
                <a:srgbClr val="005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9" name="椭圆 818">
                <a:extLst>
                  <a:ext uri="{FF2B5EF4-FFF2-40B4-BE49-F238E27FC236}">
                    <a16:creationId xmlns:a16="http://schemas.microsoft.com/office/drawing/2014/main" id="{D70CDB67-F5AC-465B-B518-F25219E6B804}"/>
                  </a:ext>
                </a:extLst>
              </p:cNvPr>
              <p:cNvSpPr/>
              <p:nvPr/>
            </p:nvSpPr>
            <p:spPr bwMode="auto">
              <a:xfrm>
                <a:off x="2749550" y="2876551"/>
                <a:ext cx="1100138" cy="1104900"/>
              </a:xfrm>
              <a:prstGeom prst="ellipse">
                <a:avLst/>
              </a:prstGeom>
              <a:solidFill>
                <a:srgbClr val="005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0" name="任意多边形: 形状 819">
                <a:extLst>
                  <a:ext uri="{FF2B5EF4-FFF2-40B4-BE49-F238E27FC236}">
                    <a16:creationId xmlns:a16="http://schemas.microsoft.com/office/drawing/2014/main" id="{033AD5D4-E258-4D2F-8E24-2880253EE261}"/>
                  </a:ext>
                </a:extLst>
              </p:cNvPr>
              <p:cNvSpPr/>
              <p:nvPr/>
            </p:nvSpPr>
            <p:spPr bwMode="auto">
              <a:xfrm>
                <a:off x="2589213" y="3468688"/>
                <a:ext cx="1422400" cy="679450"/>
              </a:xfrm>
              <a:custGeom>
                <a:avLst/>
                <a:gdLst>
                  <a:gd name="T0" fmla="*/ 6 w 379"/>
                  <a:gd name="T1" fmla="*/ 12 h 180"/>
                  <a:gd name="T2" fmla="*/ 19 w 379"/>
                  <a:gd name="T3" fmla="*/ 2 h 180"/>
                  <a:gd name="T4" fmla="*/ 16 w 379"/>
                  <a:gd name="T5" fmla="*/ 3 h 180"/>
                  <a:gd name="T6" fmla="*/ 2 w 379"/>
                  <a:gd name="T7" fmla="*/ 12 h 180"/>
                  <a:gd name="T8" fmla="*/ 22 w 379"/>
                  <a:gd name="T9" fmla="*/ 30 h 180"/>
                  <a:gd name="T10" fmla="*/ 11 w 379"/>
                  <a:gd name="T11" fmla="*/ 18 h 180"/>
                  <a:gd name="T12" fmla="*/ 21 w 379"/>
                  <a:gd name="T13" fmla="*/ 26 h 180"/>
                  <a:gd name="T14" fmla="*/ 9 w 379"/>
                  <a:gd name="T15" fmla="*/ 50 h 180"/>
                  <a:gd name="T16" fmla="*/ 11 w 379"/>
                  <a:gd name="T17" fmla="*/ 46 h 180"/>
                  <a:gd name="T18" fmla="*/ 31 w 379"/>
                  <a:gd name="T19" fmla="*/ 54 h 180"/>
                  <a:gd name="T20" fmla="*/ 40 w 379"/>
                  <a:gd name="T21" fmla="*/ 72 h 180"/>
                  <a:gd name="T22" fmla="*/ 31 w 379"/>
                  <a:gd name="T23" fmla="*/ 77 h 180"/>
                  <a:gd name="T24" fmla="*/ 41 w 379"/>
                  <a:gd name="T25" fmla="*/ 98 h 180"/>
                  <a:gd name="T26" fmla="*/ 44 w 379"/>
                  <a:gd name="T27" fmla="*/ 111 h 180"/>
                  <a:gd name="T28" fmla="*/ 64 w 379"/>
                  <a:gd name="T29" fmla="*/ 105 h 180"/>
                  <a:gd name="T30" fmla="*/ 54 w 379"/>
                  <a:gd name="T31" fmla="*/ 119 h 180"/>
                  <a:gd name="T32" fmla="*/ 71 w 379"/>
                  <a:gd name="T33" fmla="*/ 135 h 180"/>
                  <a:gd name="T34" fmla="*/ 72 w 379"/>
                  <a:gd name="T35" fmla="*/ 124 h 180"/>
                  <a:gd name="T36" fmla="*/ 82 w 379"/>
                  <a:gd name="T37" fmla="*/ 129 h 180"/>
                  <a:gd name="T38" fmla="*/ 80 w 379"/>
                  <a:gd name="T39" fmla="*/ 135 h 180"/>
                  <a:gd name="T40" fmla="*/ 84 w 379"/>
                  <a:gd name="T41" fmla="*/ 147 h 180"/>
                  <a:gd name="T42" fmla="*/ 84 w 379"/>
                  <a:gd name="T43" fmla="*/ 147 h 180"/>
                  <a:gd name="T44" fmla="*/ 122 w 379"/>
                  <a:gd name="T45" fmla="*/ 157 h 180"/>
                  <a:gd name="T46" fmla="*/ 122 w 379"/>
                  <a:gd name="T47" fmla="*/ 153 h 180"/>
                  <a:gd name="T48" fmla="*/ 143 w 379"/>
                  <a:gd name="T49" fmla="*/ 155 h 180"/>
                  <a:gd name="T50" fmla="*/ 139 w 379"/>
                  <a:gd name="T51" fmla="*/ 171 h 180"/>
                  <a:gd name="T52" fmla="*/ 160 w 379"/>
                  <a:gd name="T53" fmla="*/ 161 h 180"/>
                  <a:gd name="T54" fmla="*/ 177 w 379"/>
                  <a:gd name="T55" fmla="*/ 163 h 180"/>
                  <a:gd name="T56" fmla="*/ 173 w 379"/>
                  <a:gd name="T57" fmla="*/ 175 h 180"/>
                  <a:gd name="T58" fmla="*/ 165 w 379"/>
                  <a:gd name="T59" fmla="*/ 167 h 180"/>
                  <a:gd name="T60" fmla="*/ 165 w 379"/>
                  <a:gd name="T61" fmla="*/ 167 h 180"/>
                  <a:gd name="T62" fmla="*/ 195 w 379"/>
                  <a:gd name="T63" fmla="*/ 179 h 180"/>
                  <a:gd name="T64" fmla="*/ 195 w 379"/>
                  <a:gd name="T65" fmla="*/ 176 h 180"/>
                  <a:gd name="T66" fmla="*/ 203 w 379"/>
                  <a:gd name="T67" fmla="*/ 160 h 180"/>
                  <a:gd name="T68" fmla="*/ 232 w 379"/>
                  <a:gd name="T69" fmla="*/ 156 h 180"/>
                  <a:gd name="T70" fmla="*/ 235 w 379"/>
                  <a:gd name="T71" fmla="*/ 172 h 180"/>
                  <a:gd name="T72" fmla="*/ 249 w 379"/>
                  <a:gd name="T73" fmla="*/ 171 h 180"/>
                  <a:gd name="T74" fmla="*/ 245 w 379"/>
                  <a:gd name="T75" fmla="*/ 169 h 180"/>
                  <a:gd name="T76" fmla="*/ 266 w 379"/>
                  <a:gd name="T77" fmla="*/ 157 h 180"/>
                  <a:gd name="T78" fmla="*/ 270 w 379"/>
                  <a:gd name="T79" fmla="*/ 161 h 180"/>
                  <a:gd name="T80" fmla="*/ 304 w 379"/>
                  <a:gd name="T81" fmla="*/ 137 h 180"/>
                  <a:gd name="T82" fmla="*/ 292 w 379"/>
                  <a:gd name="T83" fmla="*/ 140 h 180"/>
                  <a:gd name="T84" fmla="*/ 299 w 379"/>
                  <a:gd name="T85" fmla="*/ 122 h 180"/>
                  <a:gd name="T86" fmla="*/ 313 w 379"/>
                  <a:gd name="T87" fmla="*/ 134 h 180"/>
                  <a:gd name="T88" fmla="*/ 318 w 379"/>
                  <a:gd name="T89" fmla="*/ 103 h 180"/>
                  <a:gd name="T90" fmla="*/ 337 w 379"/>
                  <a:gd name="T91" fmla="*/ 110 h 180"/>
                  <a:gd name="T92" fmla="*/ 345 w 379"/>
                  <a:gd name="T93" fmla="*/ 83 h 180"/>
                  <a:gd name="T94" fmla="*/ 343 w 379"/>
                  <a:gd name="T95" fmla="*/ 66 h 180"/>
                  <a:gd name="T96" fmla="*/ 363 w 379"/>
                  <a:gd name="T97" fmla="*/ 67 h 180"/>
                  <a:gd name="T98" fmla="*/ 357 w 379"/>
                  <a:gd name="T99" fmla="*/ 79 h 180"/>
                  <a:gd name="T100" fmla="*/ 345 w 379"/>
                  <a:gd name="T101" fmla="*/ 67 h 180"/>
                  <a:gd name="T102" fmla="*/ 366 w 379"/>
                  <a:gd name="T103" fmla="*/ 53 h 180"/>
                  <a:gd name="T104" fmla="*/ 352 w 379"/>
                  <a:gd name="T105" fmla="*/ 58 h 180"/>
                  <a:gd name="T106" fmla="*/ 354 w 379"/>
                  <a:gd name="T107" fmla="*/ 48 h 180"/>
                  <a:gd name="T108" fmla="*/ 365 w 379"/>
                  <a:gd name="T109" fmla="*/ 47 h 180"/>
                  <a:gd name="T110" fmla="*/ 354 w 379"/>
                  <a:gd name="T111" fmla="*/ 39 h 180"/>
                  <a:gd name="T112" fmla="*/ 359 w 379"/>
                  <a:gd name="T113" fmla="*/ 18 h 180"/>
                  <a:gd name="T114" fmla="*/ 359 w 379"/>
                  <a:gd name="T115" fmla="*/ 14 h 180"/>
                  <a:gd name="T116" fmla="*/ 378 w 379"/>
                  <a:gd name="T11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9" h="180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9"/>
                      <a:pt x="9" y="8"/>
                      <a:pt x="9" y="6"/>
                    </a:cubicBezTo>
                    <a:cubicBezTo>
                      <a:pt x="10" y="5"/>
                      <a:pt x="10" y="3"/>
                      <a:pt x="10" y="3"/>
                    </a:cubicBezTo>
                    <a:cubicBezTo>
                      <a:pt x="11" y="2"/>
                      <a:pt x="11" y="1"/>
                      <a:pt x="12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1"/>
                      <a:pt x="19" y="2"/>
                    </a:cubicBezTo>
                    <a:cubicBezTo>
                      <a:pt x="19" y="3"/>
                      <a:pt x="20" y="4"/>
                      <a:pt x="20" y="6"/>
                    </a:cubicBezTo>
                    <a:cubicBezTo>
                      <a:pt x="20" y="7"/>
                      <a:pt x="20" y="8"/>
                      <a:pt x="19" y="9"/>
                    </a:cubicBezTo>
                    <a:cubicBezTo>
                      <a:pt x="19" y="11"/>
                      <a:pt x="19" y="11"/>
                      <a:pt x="18" y="12"/>
                    </a:cubicBezTo>
                    <a:cubicBezTo>
                      <a:pt x="17" y="13"/>
                      <a:pt x="16" y="13"/>
                      <a:pt x="15" y="13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1"/>
                      <a:pt x="16" y="10"/>
                      <a:pt x="17" y="9"/>
                    </a:cubicBezTo>
                    <a:cubicBezTo>
                      <a:pt x="18" y="9"/>
                      <a:pt x="18" y="7"/>
                      <a:pt x="18" y="6"/>
                    </a:cubicBezTo>
                    <a:cubicBezTo>
                      <a:pt x="17" y="5"/>
                      <a:pt x="17" y="3"/>
                      <a:pt x="16" y="3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4" y="2"/>
                      <a:pt x="13" y="2"/>
                      <a:pt x="13" y="3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1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9" y="14"/>
                      <a:pt x="8" y="15"/>
                      <a:pt x="7" y="15"/>
                    </a:cubicBezTo>
                    <a:cubicBezTo>
                      <a:pt x="6" y="15"/>
                      <a:pt x="5" y="15"/>
                      <a:pt x="4" y="14"/>
                    </a:cubicBezTo>
                    <a:cubicBezTo>
                      <a:pt x="3" y="14"/>
                      <a:pt x="2" y="13"/>
                      <a:pt x="2" y="12"/>
                    </a:cubicBezTo>
                    <a:cubicBezTo>
                      <a:pt x="1" y="11"/>
                      <a:pt x="1" y="10"/>
                      <a:pt x="0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  <a:moveTo>
                      <a:pt x="11" y="18"/>
                    </a:moveTo>
                    <a:cubicBezTo>
                      <a:pt x="14" y="18"/>
                      <a:pt x="17" y="18"/>
                      <a:pt x="19" y="19"/>
                    </a:cubicBezTo>
                    <a:cubicBezTo>
                      <a:pt x="21" y="21"/>
                      <a:pt x="22" y="23"/>
                      <a:pt x="23" y="25"/>
                    </a:cubicBezTo>
                    <a:cubicBezTo>
                      <a:pt x="23" y="27"/>
                      <a:pt x="23" y="29"/>
                      <a:pt x="22" y="30"/>
                    </a:cubicBezTo>
                    <a:cubicBezTo>
                      <a:pt x="22" y="32"/>
                      <a:pt x="21" y="33"/>
                      <a:pt x="20" y="34"/>
                    </a:cubicBezTo>
                    <a:cubicBezTo>
                      <a:pt x="18" y="35"/>
                      <a:pt x="17" y="36"/>
                      <a:pt x="15" y="36"/>
                    </a:cubicBezTo>
                    <a:cubicBezTo>
                      <a:pt x="13" y="36"/>
                      <a:pt x="11" y="36"/>
                      <a:pt x="10" y="36"/>
                    </a:cubicBezTo>
                    <a:cubicBezTo>
                      <a:pt x="8" y="35"/>
                      <a:pt x="7" y="34"/>
                      <a:pt x="6" y="33"/>
                    </a:cubicBezTo>
                    <a:cubicBezTo>
                      <a:pt x="5" y="32"/>
                      <a:pt x="4" y="30"/>
                      <a:pt x="4" y="29"/>
                    </a:cubicBezTo>
                    <a:cubicBezTo>
                      <a:pt x="3" y="27"/>
                      <a:pt x="3" y="25"/>
                      <a:pt x="4" y="24"/>
                    </a:cubicBezTo>
                    <a:cubicBezTo>
                      <a:pt x="5" y="22"/>
                      <a:pt x="6" y="21"/>
                      <a:pt x="7" y="20"/>
                    </a:cubicBezTo>
                    <a:cubicBezTo>
                      <a:pt x="8" y="19"/>
                      <a:pt x="10" y="19"/>
                      <a:pt x="11" y="18"/>
                    </a:cubicBezTo>
                    <a:close/>
                    <a:moveTo>
                      <a:pt x="12" y="21"/>
                    </a:moveTo>
                    <a:cubicBezTo>
                      <a:pt x="10" y="21"/>
                      <a:pt x="8" y="22"/>
                      <a:pt x="7" y="24"/>
                    </a:cubicBezTo>
                    <a:cubicBezTo>
                      <a:pt x="6" y="25"/>
                      <a:pt x="5" y="27"/>
                      <a:pt x="6" y="28"/>
                    </a:cubicBezTo>
                    <a:cubicBezTo>
                      <a:pt x="6" y="30"/>
                      <a:pt x="7" y="32"/>
                      <a:pt x="9" y="33"/>
                    </a:cubicBezTo>
                    <a:cubicBezTo>
                      <a:pt x="10" y="34"/>
                      <a:pt x="12" y="34"/>
                      <a:pt x="14" y="33"/>
                    </a:cubicBezTo>
                    <a:cubicBezTo>
                      <a:pt x="16" y="33"/>
                      <a:pt x="17" y="33"/>
                      <a:pt x="18" y="32"/>
                    </a:cubicBezTo>
                    <a:cubicBezTo>
                      <a:pt x="19" y="31"/>
                      <a:pt x="20" y="30"/>
                      <a:pt x="20" y="29"/>
                    </a:cubicBezTo>
                    <a:cubicBezTo>
                      <a:pt x="21" y="28"/>
                      <a:pt x="21" y="27"/>
                      <a:pt x="21" y="26"/>
                    </a:cubicBezTo>
                    <a:cubicBezTo>
                      <a:pt x="20" y="24"/>
                      <a:pt x="20" y="23"/>
                      <a:pt x="18" y="22"/>
                    </a:cubicBezTo>
                    <a:cubicBezTo>
                      <a:pt x="17" y="21"/>
                      <a:pt x="15" y="20"/>
                      <a:pt x="12" y="21"/>
                    </a:cubicBezTo>
                    <a:close/>
                    <a:moveTo>
                      <a:pt x="29" y="48"/>
                    </a:moveTo>
                    <a:cubicBezTo>
                      <a:pt x="30" y="50"/>
                      <a:pt x="30" y="50"/>
                      <a:pt x="30" y="5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8" y="55"/>
                      <a:pt x="16" y="55"/>
                      <a:pt x="15" y="55"/>
                    </a:cubicBezTo>
                    <a:cubicBezTo>
                      <a:pt x="14" y="55"/>
                      <a:pt x="13" y="54"/>
                      <a:pt x="12" y="54"/>
                    </a:cubicBezTo>
                    <a:cubicBezTo>
                      <a:pt x="11" y="53"/>
                      <a:pt x="10" y="52"/>
                      <a:pt x="9" y="50"/>
                    </a:cubicBezTo>
                    <a:cubicBezTo>
                      <a:pt x="9" y="48"/>
                      <a:pt x="9" y="47"/>
                      <a:pt x="9" y="45"/>
                    </a:cubicBezTo>
                    <a:cubicBezTo>
                      <a:pt x="9" y="44"/>
                      <a:pt x="9" y="43"/>
                      <a:pt x="10" y="42"/>
                    </a:cubicBezTo>
                    <a:cubicBezTo>
                      <a:pt x="11" y="41"/>
                      <a:pt x="13" y="41"/>
                      <a:pt x="15" y="4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3"/>
                      <a:pt x="13" y="43"/>
                      <a:pt x="12" y="44"/>
                    </a:cubicBezTo>
                    <a:cubicBezTo>
                      <a:pt x="12" y="45"/>
                      <a:pt x="11" y="45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2" y="51"/>
                      <a:pt x="13" y="52"/>
                      <a:pt x="14" y="52"/>
                    </a:cubicBezTo>
                    <a:cubicBezTo>
                      <a:pt x="15" y="53"/>
                      <a:pt x="17" y="52"/>
                      <a:pt x="19" y="52"/>
                    </a:cubicBezTo>
                    <a:cubicBezTo>
                      <a:pt x="29" y="48"/>
                      <a:pt x="29" y="48"/>
                      <a:pt x="29" y="48"/>
                    </a:cubicBezTo>
                    <a:close/>
                    <a:moveTo>
                      <a:pt x="16" y="67"/>
                    </a:moveTo>
                    <a:cubicBezTo>
                      <a:pt x="31" y="60"/>
                      <a:pt x="31" y="60"/>
                      <a:pt x="31" y="60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6" y="67"/>
                      <a:pt x="16" y="67"/>
                      <a:pt x="16" y="67"/>
                    </a:cubicBezTo>
                    <a:close/>
                    <a:moveTo>
                      <a:pt x="22" y="79"/>
                    </a:move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79"/>
                      <a:pt x="22" y="79"/>
                      <a:pt x="22" y="79"/>
                    </a:cubicBezTo>
                    <a:close/>
                    <a:moveTo>
                      <a:pt x="35" y="100"/>
                    </a:moveTo>
                    <a:cubicBezTo>
                      <a:pt x="47" y="85"/>
                      <a:pt x="47" y="85"/>
                      <a:pt x="47" y="85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40" y="98"/>
                      <a:pt x="39" y="99"/>
                      <a:pt x="38" y="100"/>
                    </a:cubicBezTo>
                    <a:cubicBezTo>
                      <a:pt x="40" y="99"/>
                      <a:pt x="41" y="98"/>
                      <a:pt x="41" y="98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8" y="105"/>
                      <a:pt x="47" y="107"/>
                      <a:pt x="45" y="109"/>
                    </a:cubicBezTo>
                    <a:cubicBezTo>
                      <a:pt x="46" y="108"/>
                      <a:pt x="47" y="107"/>
                      <a:pt x="49" y="107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2" y="109"/>
                      <a:pt x="42" y="109"/>
                      <a:pt x="42" y="109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2" y="96"/>
                      <a:pt x="51" y="96"/>
                      <a:pt x="50" y="96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5" y="100"/>
                      <a:pt x="35" y="100"/>
                      <a:pt x="35" y="100"/>
                    </a:cubicBezTo>
                    <a:close/>
                    <a:moveTo>
                      <a:pt x="50" y="118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5" y="122"/>
                      <a:pt x="65" y="122"/>
                      <a:pt x="65" y="122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60" y="129"/>
                      <a:pt x="60" y="129"/>
                      <a:pt x="60" y="129"/>
                    </a:cubicBezTo>
                    <a:cubicBezTo>
                      <a:pt x="50" y="118"/>
                      <a:pt x="50" y="118"/>
                      <a:pt x="50" y="118"/>
                    </a:cubicBezTo>
                    <a:close/>
                    <a:moveTo>
                      <a:pt x="68" y="127"/>
                    </a:moveTo>
                    <a:cubicBezTo>
                      <a:pt x="70" y="129"/>
                      <a:pt x="70" y="129"/>
                      <a:pt x="70" y="129"/>
                    </a:cubicBezTo>
                    <a:cubicBezTo>
                      <a:pt x="69" y="129"/>
                      <a:pt x="69" y="130"/>
                      <a:pt x="69" y="131"/>
                    </a:cubicBezTo>
                    <a:cubicBezTo>
                      <a:pt x="69" y="132"/>
                      <a:pt x="69" y="132"/>
                      <a:pt x="69" y="133"/>
                    </a:cubicBezTo>
                    <a:cubicBezTo>
                      <a:pt x="70" y="134"/>
                      <a:pt x="70" y="135"/>
                      <a:pt x="71" y="135"/>
                    </a:cubicBezTo>
                    <a:cubicBezTo>
                      <a:pt x="72" y="136"/>
                      <a:pt x="73" y="136"/>
                      <a:pt x="73" y="137"/>
                    </a:cubicBezTo>
                    <a:cubicBezTo>
                      <a:pt x="74" y="137"/>
                      <a:pt x="75" y="137"/>
                      <a:pt x="75" y="137"/>
                    </a:cubicBezTo>
                    <a:cubicBezTo>
                      <a:pt x="76" y="137"/>
                      <a:pt x="76" y="136"/>
                      <a:pt x="77" y="136"/>
                    </a:cubicBezTo>
                    <a:cubicBezTo>
                      <a:pt x="77" y="136"/>
                      <a:pt x="77" y="135"/>
                      <a:pt x="77" y="135"/>
                    </a:cubicBezTo>
                    <a:cubicBezTo>
                      <a:pt x="77" y="134"/>
                      <a:pt x="77" y="133"/>
                      <a:pt x="77" y="133"/>
                    </a:cubicBezTo>
                    <a:cubicBezTo>
                      <a:pt x="77" y="132"/>
                      <a:pt x="76" y="131"/>
                      <a:pt x="75" y="130"/>
                    </a:cubicBezTo>
                    <a:cubicBezTo>
                      <a:pt x="74" y="128"/>
                      <a:pt x="73" y="127"/>
                      <a:pt x="73" y="126"/>
                    </a:cubicBezTo>
                    <a:cubicBezTo>
                      <a:pt x="72" y="126"/>
                      <a:pt x="72" y="125"/>
                      <a:pt x="72" y="124"/>
                    </a:cubicBezTo>
                    <a:cubicBezTo>
                      <a:pt x="73" y="123"/>
                      <a:pt x="73" y="122"/>
                      <a:pt x="73" y="122"/>
                    </a:cubicBezTo>
                    <a:cubicBezTo>
                      <a:pt x="74" y="121"/>
                      <a:pt x="75" y="120"/>
                      <a:pt x="76" y="120"/>
                    </a:cubicBezTo>
                    <a:cubicBezTo>
                      <a:pt x="77" y="120"/>
                      <a:pt x="78" y="120"/>
                      <a:pt x="79" y="120"/>
                    </a:cubicBezTo>
                    <a:cubicBezTo>
                      <a:pt x="80" y="121"/>
                      <a:pt x="81" y="121"/>
                      <a:pt x="82" y="122"/>
                    </a:cubicBezTo>
                    <a:cubicBezTo>
                      <a:pt x="83" y="123"/>
                      <a:pt x="84" y="124"/>
                      <a:pt x="84" y="125"/>
                    </a:cubicBezTo>
                    <a:cubicBezTo>
                      <a:pt x="85" y="126"/>
                      <a:pt x="85" y="127"/>
                      <a:pt x="85" y="128"/>
                    </a:cubicBezTo>
                    <a:cubicBezTo>
                      <a:pt x="85" y="129"/>
                      <a:pt x="84" y="130"/>
                      <a:pt x="84" y="131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2" y="128"/>
                      <a:pt x="83" y="127"/>
                      <a:pt x="82" y="127"/>
                    </a:cubicBezTo>
                    <a:cubicBezTo>
                      <a:pt x="82" y="126"/>
                      <a:pt x="82" y="125"/>
                      <a:pt x="81" y="124"/>
                    </a:cubicBezTo>
                    <a:cubicBezTo>
                      <a:pt x="79" y="123"/>
                      <a:pt x="78" y="122"/>
                      <a:pt x="77" y="122"/>
                    </a:cubicBezTo>
                    <a:cubicBezTo>
                      <a:pt x="77" y="122"/>
                      <a:pt x="76" y="122"/>
                      <a:pt x="75" y="123"/>
                    </a:cubicBezTo>
                    <a:cubicBezTo>
                      <a:pt x="75" y="124"/>
                      <a:pt x="75" y="124"/>
                      <a:pt x="75" y="125"/>
                    </a:cubicBezTo>
                    <a:cubicBezTo>
                      <a:pt x="75" y="125"/>
                      <a:pt x="76" y="127"/>
                      <a:pt x="77" y="128"/>
                    </a:cubicBezTo>
                    <a:cubicBezTo>
                      <a:pt x="78" y="130"/>
                      <a:pt x="79" y="131"/>
                      <a:pt x="79" y="132"/>
                    </a:cubicBezTo>
                    <a:cubicBezTo>
                      <a:pt x="80" y="133"/>
                      <a:pt x="80" y="134"/>
                      <a:pt x="80" y="135"/>
                    </a:cubicBezTo>
                    <a:cubicBezTo>
                      <a:pt x="80" y="136"/>
                      <a:pt x="79" y="137"/>
                      <a:pt x="79" y="137"/>
                    </a:cubicBezTo>
                    <a:cubicBezTo>
                      <a:pt x="78" y="138"/>
                      <a:pt x="77" y="139"/>
                      <a:pt x="76" y="139"/>
                    </a:cubicBezTo>
                    <a:cubicBezTo>
                      <a:pt x="75" y="139"/>
                      <a:pt x="74" y="139"/>
                      <a:pt x="73" y="139"/>
                    </a:cubicBezTo>
                    <a:cubicBezTo>
                      <a:pt x="72" y="139"/>
                      <a:pt x="71" y="138"/>
                      <a:pt x="70" y="137"/>
                    </a:cubicBezTo>
                    <a:cubicBezTo>
                      <a:pt x="68" y="136"/>
                      <a:pt x="68" y="135"/>
                      <a:pt x="67" y="134"/>
                    </a:cubicBezTo>
                    <a:cubicBezTo>
                      <a:pt x="66" y="133"/>
                      <a:pt x="66" y="132"/>
                      <a:pt x="66" y="130"/>
                    </a:cubicBezTo>
                    <a:cubicBezTo>
                      <a:pt x="67" y="129"/>
                      <a:pt x="67" y="128"/>
                      <a:pt x="68" y="127"/>
                    </a:cubicBezTo>
                    <a:close/>
                    <a:moveTo>
                      <a:pt x="84" y="147"/>
                    </a:moveTo>
                    <a:cubicBezTo>
                      <a:pt x="94" y="134"/>
                      <a:pt x="94" y="134"/>
                      <a:pt x="94" y="134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102" y="137"/>
                      <a:pt x="102" y="137"/>
                      <a:pt x="102" y="137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4" y="147"/>
                      <a:pt x="84" y="147"/>
                      <a:pt x="84" y="147"/>
                    </a:cubicBezTo>
                    <a:close/>
                    <a:moveTo>
                      <a:pt x="106" y="161"/>
                    </a:moveTo>
                    <a:cubicBezTo>
                      <a:pt x="114" y="143"/>
                      <a:pt x="114" y="143"/>
                      <a:pt x="114" y="143"/>
                    </a:cubicBezTo>
                    <a:cubicBezTo>
                      <a:pt x="120" y="146"/>
                      <a:pt x="120" y="146"/>
                      <a:pt x="120" y="146"/>
                    </a:cubicBezTo>
                    <a:cubicBezTo>
                      <a:pt x="122" y="147"/>
                      <a:pt x="122" y="147"/>
                      <a:pt x="123" y="148"/>
                    </a:cubicBezTo>
                    <a:cubicBezTo>
                      <a:pt x="124" y="148"/>
                      <a:pt x="124" y="149"/>
                      <a:pt x="125" y="149"/>
                    </a:cubicBezTo>
                    <a:cubicBezTo>
                      <a:pt x="125" y="150"/>
                      <a:pt x="125" y="151"/>
                      <a:pt x="125" y="152"/>
                    </a:cubicBezTo>
                    <a:cubicBezTo>
                      <a:pt x="125" y="152"/>
                      <a:pt x="125" y="153"/>
                      <a:pt x="125" y="154"/>
                    </a:cubicBezTo>
                    <a:cubicBezTo>
                      <a:pt x="124" y="156"/>
                      <a:pt x="123" y="157"/>
                      <a:pt x="122" y="157"/>
                    </a:cubicBezTo>
                    <a:cubicBezTo>
                      <a:pt x="120" y="158"/>
                      <a:pt x="119" y="158"/>
                      <a:pt x="116" y="157"/>
                    </a:cubicBezTo>
                    <a:cubicBezTo>
                      <a:pt x="112" y="155"/>
                      <a:pt x="112" y="155"/>
                      <a:pt x="112" y="155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06" y="161"/>
                      <a:pt x="106" y="161"/>
                      <a:pt x="106" y="161"/>
                    </a:cubicBezTo>
                    <a:close/>
                    <a:moveTo>
                      <a:pt x="113" y="153"/>
                    </a:move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9" y="155"/>
                      <a:pt x="120" y="155"/>
                      <a:pt x="121" y="155"/>
                    </a:cubicBezTo>
                    <a:cubicBezTo>
                      <a:pt x="121" y="155"/>
                      <a:pt x="122" y="154"/>
                      <a:pt x="122" y="153"/>
                    </a:cubicBezTo>
                    <a:cubicBezTo>
                      <a:pt x="123" y="152"/>
                      <a:pt x="123" y="152"/>
                      <a:pt x="123" y="151"/>
                    </a:cubicBezTo>
                    <a:cubicBezTo>
                      <a:pt x="123" y="150"/>
                      <a:pt x="122" y="150"/>
                      <a:pt x="122" y="149"/>
                    </a:cubicBezTo>
                    <a:cubicBezTo>
                      <a:pt x="121" y="149"/>
                      <a:pt x="121" y="149"/>
                      <a:pt x="120" y="148"/>
                    </a:cubicBezTo>
                    <a:cubicBezTo>
                      <a:pt x="115" y="146"/>
                      <a:pt x="115" y="146"/>
                      <a:pt x="115" y="146"/>
                    </a:cubicBezTo>
                    <a:cubicBezTo>
                      <a:pt x="113" y="153"/>
                      <a:pt x="113" y="153"/>
                      <a:pt x="113" y="153"/>
                    </a:cubicBezTo>
                    <a:close/>
                    <a:moveTo>
                      <a:pt x="125" y="168"/>
                    </a:moveTo>
                    <a:cubicBezTo>
                      <a:pt x="131" y="150"/>
                      <a:pt x="131" y="150"/>
                      <a:pt x="131" y="150"/>
                    </a:cubicBezTo>
                    <a:cubicBezTo>
                      <a:pt x="143" y="155"/>
                      <a:pt x="143" y="155"/>
                      <a:pt x="143" y="155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32" y="153"/>
                      <a:pt x="132" y="153"/>
                      <a:pt x="132" y="153"/>
                    </a:cubicBezTo>
                    <a:cubicBezTo>
                      <a:pt x="130" y="159"/>
                      <a:pt x="130" y="159"/>
                      <a:pt x="130" y="159"/>
                    </a:cubicBezTo>
                    <a:cubicBezTo>
                      <a:pt x="140" y="162"/>
                      <a:pt x="140" y="162"/>
                      <a:pt x="140" y="162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30" y="161"/>
                      <a:pt x="130" y="161"/>
                      <a:pt x="130" y="161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25" y="168"/>
                      <a:pt x="125" y="168"/>
                      <a:pt x="125" y="168"/>
                    </a:cubicBezTo>
                    <a:close/>
                    <a:moveTo>
                      <a:pt x="148" y="175"/>
                    </a:moveTo>
                    <a:cubicBezTo>
                      <a:pt x="152" y="159"/>
                      <a:pt x="152" y="159"/>
                      <a:pt x="152" y="159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46" y="155"/>
                      <a:pt x="146" y="155"/>
                      <a:pt x="146" y="155"/>
                    </a:cubicBezTo>
                    <a:cubicBezTo>
                      <a:pt x="161" y="158"/>
                      <a:pt x="161" y="158"/>
                      <a:pt x="161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1" y="175"/>
                      <a:pt x="151" y="175"/>
                      <a:pt x="151" y="175"/>
                    </a:cubicBezTo>
                    <a:cubicBezTo>
                      <a:pt x="148" y="175"/>
                      <a:pt x="148" y="175"/>
                      <a:pt x="148" y="175"/>
                    </a:cubicBezTo>
                    <a:close/>
                    <a:moveTo>
                      <a:pt x="162" y="178"/>
                    </a:moveTo>
                    <a:cubicBezTo>
                      <a:pt x="163" y="159"/>
                      <a:pt x="163" y="159"/>
                      <a:pt x="163" y="159"/>
                    </a:cubicBezTo>
                    <a:cubicBezTo>
                      <a:pt x="172" y="160"/>
                      <a:pt x="172" y="160"/>
                      <a:pt x="172" y="160"/>
                    </a:cubicBezTo>
                    <a:cubicBezTo>
                      <a:pt x="173" y="160"/>
                      <a:pt x="175" y="160"/>
                      <a:pt x="175" y="161"/>
                    </a:cubicBezTo>
                    <a:cubicBezTo>
                      <a:pt x="176" y="161"/>
                      <a:pt x="177" y="162"/>
                      <a:pt x="177" y="163"/>
                    </a:cubicBezTo>
                    <a:cubicBezTo>
                      <a:pt x="178" y="163"/>
                      <a:pt x="178" y="164"/>
                      <a:pt x="178" y="165"/>
                    </a:cubicBezTo>
                    <a:cubicBezTo>
                      <a:pt x="178" y="167"/>
                      <a:pt x="177" y="168"/>
                      <a:pt x="176" y="169"/>
                    </a:cubicBezTo>
                    <a:cubicBezTo>
                      <a:pt x="175" y="170"/>
                      <a:pt x="174" y="170"/>
                      <a:pt x="172" y="170"/>
                    </a:cubicBezTo>
                    <a:cubicBezTo>
                      <a:pt x="173" y="170"/>
                      <a:pt x="173" y="171"/>
                      <a:pt x="173" y="171"/>
                    </a:cubicBezTo>
                    <a:cubicBezTo>
                      <a:pt x="174" y="172"/>
                      <a:pt x="175" y="173"/>
                      <a:pt x="175" y="174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3" y="175"/>
                      <a:pt x="173" y="175"/>
                      <a:pt x="173" y="175"/>
                    </a:cubicBezTo>
                    <a:cubicBezTo>
                      <a:pt x="172" y="174"/>
                      <a:pt x="172" y="173"/>
                      <a:pt x="171" y="172"/>
                    </a:cubicBezTo>
                    <a:cubicBezTo>
                      <a:pt x="171" y="171"/>
                      <a:pt x="170" y="171"/>
                      <a:pt x="170" y="171"/>
                    </a:cubicBezTo>
                    <a:cubicBezTo>
                      <a:pt x="170" y="170"/>
                      <a:pt x="169" y="170"/>
                      <a:pt x="169" y="170"/>
                    </a:cubicBezTo>
                    <a:cubicBezTo>
                      <a:pt x="169" y="170"/>
                      <a:pt x="168" y="170"/>
                      <a:pt x="168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4" y="178"/>
                      <a:pt x="164" y="178"/>
                      <a:pt x="164" y="178"/>
                    </a:cubicBezTo>
                    <a:cubicBezTo>
                      <a:pt x="162" y="178"/>
                      <a:pt x="162" y="178"/>
                      <a:pt x="162" y="178"/>
                    </a:cubicBezTo>
                    <a:close/>
                    <a:moveTo>
                      <a:pt x="165" y="167"/>
                    </a:moveTo>
                    <a:cubicBezTo>
                      <a:pt x="170" y="168"/>
                      <a:pt x="170" y="168"/>
                      <a:pt x="170" y="168"/>
                    </a:cubicBezTo>
                    <a:cubicBezTo>
                      <a:pt x="171" y="168"/>
                      <a:pt x="172" y="168"/>
                      <a:pt x="173" y="168"/>
                    </a:cubicBezTo>
                    <a:cubicBezTo>
                      <a:pt x="174" y="168"/>
                      <a:pt x="174" y="167"/>
                      <a:pt x="175" y="167"/>
                    </a:cubicBezTo>
                    <a:cubicBezTo>
                      <a:pt x="175" y="166"/>
                      <a:pt x="175" y="166"/>
                      <a:pt x="175" y="165"/>
                    </a:cubicBezTo>
                    <a:cubicBezTo>
                      <a:pt x="175" y="164"/>
                      <a:pt x="175" y="164"/>
                      <a:pt x="174" y="163"/>
                    </a:cubicBezTo>
                    <a:cubicBezTo>
                      <a:pt x="174" y="162"/>
                      <a:pt x="173" y="162"/>
                      <a:pt x="172" y="162"/>
                    </a:cubicBezTo>
                    <a:cubicBezTo>
                      <a:pt x="166" y="161"/>
                      <a:pt x="166" y="161"/>
                      <a:pt x="166" y="161"/>
                    </a:cubicBezTo>
                    <a:cubicBezTo>
                      <a:pt x="165" y="167"/>
                      <a:pt x="165" y="167"/>
                      <a:pt x="165" y="167"/>
                    </a:cubicBezTo>
                    <a:close/>
                    <a:moveTo>
                      <a:pt x="182" y="171"/>
                    </a:moveTo>
                    <a:cubicBezTo>
                      <a:pt x="182" y="167"/>
                      <a:pt x="183" y="165"/>
                      <a:pt x="184" y="163"/>
                    </a:cubicBezTo>
                    <a:cubicBezTo>
                      <a:pt x="186" y="161"/>
                      <a:pt x="188" y="160"/>
                      <a:pt x="191" y="160"/>
                    </a:cubicBezTo>
                    <a:cubicBezTo>
                      <a:pt x="192" y="160"/>
                      <a:pt x="194" y="161"/>
                      <a:pt x="195" y="162"/>
                    </a:cubicBezTo>
                    <a:cubicBezTo>
                      <a:pt x="197" y="163"/>
                      <a:pt x="198" y="164"/>
                      <a:pt x="199" y="165"/>
                    </a:cubicBezTo>
                    <a:cubicBezTo>
                      <a:pt x="199" y="167"/>
                      <a:pt x="200" y="168"/>
                      <a:pt x="200" y="170"/>
                    </a:cubicBezTo>
                    <a:cubicBezTo>
                      <a:pt x="200" y="172"/>
                      <a:pt x="199" y="174"/>
                      <a:pt x="199" y="175"/>
                    </a:cubicBezTo>
                    <a:cubicBezTo>
                      <a:pt x="198" y="177"/>
                      <a:pt x="197" y="178"/>
                      <a:pt x="195" y="179"/>
                    </a:cubicBezTo>
                    <a:cubicBezTo>
                      <a:pt x="194" y="180"/>
                      <a:pt x="192" y="180"/>
                      <a:pt x="191" y="180"/>
                    </a:cubicBezTo>
                    <a:cubicBezTo>
                      <a:pt x="189" y="180"/>
                      <a:pt x="187" y="180"/>
                      <a:pt x="186" y="179"/>
                    </a:cubicBezTo>
                    <a:cubicBezTo>
                      <a:pt x="185" y="178"/>
                      <a:pt x="184" y="177"/>
                      <a:pt x="183" y="175"/>
                    </a:cubicBezTo>
                    <a:cubicBezTo>
                      <a:pt x="182" y="174"/>
                      <a:pt x="182" y="172"/>
                      <a:pt x="182" y="171"/>
                    </a:cubicBezTo>
                    <a:close/>
                    <a:moveTo>
                      <a:pt x="184" y="171"/>
                    </a:moveTo>
                    <a:cubicBezTo>
                      <a:pt x="184" y="173"/>
                      <a:pt x="185" y="175"/>
                      <a:pt x="186" y="176"/>
                    </a:cubicBezTo>
                    <a:cubicBezTo>
                      <a:pt x="187" y="177"/>
                      <a:pt x="189" y="178"/>
                      <a:pt x="191" y="178"/>
                    </a:cubicBezTo>
                    <a:cubicBezTo>
                      <a:pt x="193" y="178"/>
                      <a:pt x="194" y="177"/>
                      <a:pt x="195" y="176"/>
                    </a:cubicBezTo>
                    <a:cubicBezTo>
                      <a:pt x="197" y="174"/>
                      <a:pt x="197" y="173"/>
                      <a:pt x="197" y="170"/>
                    </a:cubicBezTo>
                    <a:cubicBezTo>
                      <a:pt x="197" y="169"/>
                      <a:pt x="197" y="167"/>
                      <a:pt x="196" y="166"/>
                    </a:cubicBezTo>
                    <a:cubicBezTo>
                      <a:pt x="196" y="165"/>
                      <a:pt x="195" y="164"/>
                      <a:pt x="194" y="164"/>
                    </a:cubicBezTo>
                    <a:cubicBezTo>
                      <a:pt x="193" y="163"/>
                      <a:pt x="192" y="163"/>
                      <a:pt x="191" y="163"/>
                    </a:cubicBezTo>
                    <a:cubicBezTo>
                      <a:pt x="189" y="163"/>
                      <a:pt x="187" y="163"/>
                      <a:pt x="186" y="164"/>
                    </a:cubicBezTo>
                    <a:cubicBezTo>
                      <a:pt x="185" y="166"/>
                      <a:pt x="184" y="168"/>
                      <a:pt x="184" y="171"/>
                    </a:cubicBezTo>
                    <a:close/>
                    <a:moveTo>
                      <a:pt x="205" y="179"/>
                    </a:moveTo>
                    <a:cubicBezTo>
                      <a:pt x="203" y="160"/>
                      <a:pt x="203" y="160"/>
                      <a:pt x="203" y="160"/>
                    </a:cubicBezTo>
                    <a:cubicBezTo>
                      <a:pt x="206" y="160"/>
                      <a:pt x="206" y="160"/>
                      <a:pt x="206" y="160"/>
                    </a:cubicBezTo>
                    <a:cubicBezTo>
                      <a:pt x="207" y="177"/>
                      <a:pt x="207" y="177"/>
                      <a:pt x="207" y="177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17" y="178"/>
                      <a:pt x="217" y="178"/>
                      <a:pt x="217" y="178"/>
                    </a:cubicBezTo>
                    <a:cubicBezTo>
                      <a:pt x="205" y="179"/>
                      <a:pt x="205" y="179"/>
                      <a:pt x="205" y="179"/>
                    </a:cubicBezTo>
                    <a:close/>
                    <a:moveTo>
                      <a:pt x="222" y="177"/>
                    </a:moveTo>
                    <a:cubicBezTo>
                      <a:pt x="218" y="158"/>
                      <a:pt x="218" y="158"/>
                      <a:pt x="218" y="158"/>
                    </a:cubicBezTo>
                    <a:cubicBezTo>
                      <a:pt x="232" y="156"/>
                      <a:pt x="232" y="156"/>
                      <a:pt x="232" y="156"/>
                    </a:cubicBezTo>
                    <a:cubicBezTo>
                      <a:pt x="232" y="158"/>
                      <a:pt x="232" y="158"/>
                      <a:pt x="232" y="158"/>
                    </a:cubicBezTo>
                    <a:cubicBezTo>
                      <a:pt x="221" y="160"/>
                      <a:pt x="221" y="160"/>
                      <a:pt x="221" y="160"/>
                    </a:cubicBezTo>
                    <a:cubicBezTo>
                      <a:pt x="222" y="166"/>
                      <a:pt x="222" y="166"/>
                      <a:pt x="222" y="166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3" y="166"/>
                      <a:pt x="233" y="166"/>
                      <a:pt x="233" y="166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74"/>
                      <a:pt x="224" y="174"/>
                      <a:pt x="224" y="174"/>
                    </a:cubicBezTo>
                    <a:cubicBezTo>
                      <a:pt x="235" y="172"/>
                      <a:pt x="235" y="172"/>
                      <a:pt x="235" y="172"/>
                    </a:cubicBezTo>
                    <a:cubicBezTo>
                      <a:pt x="236" y="174"/>
                      <a:pt x="236" y="174"/>
                      <a:pt x="236" y="174"/>
                    </a:cubicBezTo>
                    <a:cubicBezTo>
                      <a:pt x="222" y="177"/>
                      <a:pt x="222" y="177"/>
                      <a:pt x="222" y="177"/>
                    </a:cubicBezTo>
                    <a:close/>
                    <a:moveTo>
                      <a:pt x="247" y="151"/>
                    </a:moveTo>
                    <a:cubicBezTo>
                      <a:pt x="250" y="150"/>
                      <a:pt x="250" y="150"/>
                      <a:pt x="250" y="150"/>
                    </a:cubicBezTo>
                    <a:cubicBezTo>
                      <a:pt x="253" y="161"/>
                      <a:pt x="253" y="161"/>
                      <a:pt x="253" y="161"/>
                    </a:cubicBezTo>
                    <a:cubicBezTo>
                      <a:pt x="254" y="162"/>
                      <a:pt x="254" y="164"/>
                      <a:pt x="254" y="165"/>
                    </a:cubicBezTo>
                    <a:cubicBezTo>
                      <a:pt x="254" y="166"/>
                      <a:pt x="253" y="167"/>
                      <a:pt x="252" y="168"/>
                    </a:cubicBezTo>
                    <a:cubicBezTo>
                      <a:pt x="252" y="169"/>
                      <a:pt x="250" y="170"/>
                      <a:pt x="249" y="171"/>
                    </a:cubicBezTo>
                    <a:cubicBezTo>
                      <a:pt x="247" y="171"/>
                      <a:pt x="245" y="171"/>
                      <a:pt x="244" y="171"/>
                    </a:cubicBezTo>
                    <a:cubicBezTo>
                      <a:pt x="243" y="171"/>
                      <a:pt x="242" y="170"/>
                      <a:pt x="241" y="169"/>
                    </a:cubicBezTo>
                    <a:cubicBezTo>
                      <a:pt x="240" y="168"/>
                      <a:pt x="240" y="167"/>
                      <a:pt x="239" y="165"/>
                    </a:cubicBezTo>
                    <a:cubicBezTo>
                      <a:pt x="236" y="155"/>
                      <a:pt x="236" y="155"/>
                      <a:pt x="236" y="155"/>
                    </a:cubicBezTo>
                    <a:cubicBezTo>
                      <a:pt x="238" y="154"/>
                      <a:pt x="238" y="154"/>
                      <a:pt x="238" y="154"/>
                    </a:cubicBezTo>
                    <a:cubicBezTo>
                      <a:pt x="241" y="164"/>
                      <a:pt x="241" y="164"/>
                      <a:pt x="241" y="164"/>
                    </a:cubicBezTo>
                    <a:cubicBezTo>
                      <a:pt x="242" y="166"/>
                      <a:pt x="242" y="167"/>
                      <a:pt x="243" y="168"/>
                    </a:cubicBezTo>
                    <a:cubicBezTo>
                      <a:pt x="243" y="168"/>
                      <a:pt x="244" y="169"/>
                      <a:pt x="245" y="169"/>
                    </a:cubicBezTo>
                    <a:cubicBezTo>
                      <a:pt x="246" y="169"/>
                      <a:pt x="247" y="169"/>
                      <a:pt x="248" y="169"/>
                    </a:cubicBezTo>
                    <a:cubicBezTo>
                      <a:pt x="249" y="168"/>
                      <a:pt x="251" y="167"/>
                      <a:pt x="251" y="166"/>
                    </a:cubicBezTo>
                    <a:cubicBezTo>
                      <a:pt x="252" y="165"/>
                      <a:pt x="251" y="164"/>
                      <a:pt x="251" y="161"/>
                    </a:cubicBezTo>
                    <a:cubicBezTo>
                      <a:pt x="247" y="151"/>
                      <a:pt x="247" y="151"/>
                      <a:pt x="247" y="151"/>
                    </a:cubicBezTo>
                    <a:close/>
                    <a:moveTo>
                      <a:pt x="261" y="166"/>
                    </a:moveTo>
                    <a:cubicBezTo>
                      <a:pt x="253" y="149"/>
                      <a:pt x="253" y="149"/>
                      <a:pt x="253" y="149"/>
                    </a:cubicBezTo>
                    <a:cubicBezTo>
                      <a:pt x="257" y="147"/>
                      <a:pt x="257" y="147"/>
                      <a:pt x="257" y="147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67" y="158"/>
                      <a:pt x="268" y="159"/>
                      <a:pt x="268" y="159"/>
                    </a:cubicBezTo>
                    <a:cubicBezTo>
                      <a:pt x="268" y="159"/>
                      <a:pt x="268" y="158"/>
                      <a:pt x="268" y="156"/>
                    </a:cubicBezTo>
                    <a:cubicBezTo>
                      <a:pt x="266" y="142"/>
                      <a:pt x="266" y="142"/>
                      <a:pt x="266" y="142"/>
                    </a:cubicBezTo>
                    <a:cubicBezTo>
                      <a:pt x="269" y="141"/>
                      <a:pt x="269" y="141"/>
                      <a:pt x="269" y="141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5" y="159"/>
                      <a:pt x="275" y="159"/>
                      <a:pt x="275" y="159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70" y="161"/>
                      <a:pt x="270" y="161"/>
                      <a:pt x="270" y="161"/>
                    </a:cubicBezTo>
                    <a:cubicBezTo>
                      <a:pt x="268" y="162"/>
                      <a:pt x="268" y="162"/>
                      <a:pt x="268" y="162"/>
                    </a:cubicBezTo>
                    <a:cubicBezTo>
                      <a:pt x="257" y="150"/>
                      <a:pt x="257" y="150"/>
                      <a:pt x="257" y="150"/>
                    </a:cubicBezTo>
                    <a:cubicBezTo>
                      <a:pt x="264" y="165"/>
                      <a:pt x="264" y="165"/>
                      <a:pt x="264" y="165"/>
                    </a:cubicBezTo>
                    <a:cubicBezTo>
                      <a:pt x="261" y="166"/>
                      <a:pt x="261" y="166"/>
                      <a:pt x="261" y="166"/>
                    </a:cubicBezTo>
                    <a:close/>
                    <a:moveTo>
                      <a:pt x="293" y="126"/>
                    </a:moveTo>
                    <a:cubicBezTo>
                      <a:pt x="295" y="124"/>
                      <a:pt x="295" y="124"/>
                      <a:pt x="295" y="124"/>
                    </a:cubicBezTo>
                    <a:cubicBezTo>
                      <a:pt x="302" y="133"/>
                      <a:pt x="302" y="133"/>
                      <a:pt x="302" y="133"/>
                    </a:cubicBezTo>
                    <a:cubicBezTo>
                      <a:pt x="303" y="135"/>
                      <a:pt x="304" y="136"/>
                      <a:pt x="304" y="137"/>
                    </a:cubicBezTo>
                    <a:cubicBezTo>
                      <a:pt x="304" y="138"/>
                      <a:pt x="304" y="139"/>
                      <a:pt x="304" y="141"/>
                    </a:cubicBezTo>
                    <a:cubicBezTo>
                      <a:pt x="303" y="142"/>
                      <a:pt x="302" y="143"/>
                      <a:pt x="301" y="144"/>
                    </a:cubicBezTo>
                    <a:cubicBezTo>
                      <a:pt x="299" y="145"/>
                      <a:pt x="298" y="146"/>
                      <a:pt x="297" y="146"/>
                    </a:cubicBezTo>
                    <a:cubicBezTo>
                      <a:pt x="295" y="146"/>
                      <a:pt x="294" y="146"/>
                      <a:pt x="293" y="145"/>
                    </a:cubicBezTo>
                    <a:cubicBezTo>
                      <a:pt x="292" y="145"/>
                      <a:pt x="291" y="143"/>
                      <a:pt x="290" y="142"/>
                    </a:cubicBezTo>
                    <a:cubicBezTo>
                      <a:pt x="283" y="133"/>
                      <a:pt x="283" y="133"/>
                      <a:pt x="283" y="133"/>
                    </a:cubicBezTo>
                    <a:cubicBezTo>
                      <a:pt x="285" y="132"/>
                      <a:pt x="285" y="132"/>
                      <a:pt x="285" y="132"/>
                    </a:cubicBezTo>
                    <a:cubicBezTo>
                      <a:pt x="292" y="140"/>
                      <a:pt x="292" y="140"/>
                      <a:pt x="292" y="140"/>
                    </a:cubicBezTo>
                    <a:cubicBezTo>
                      <a:pt x="293" y="142"/>
                      <a:pt x="294" y="143"/>
                      <a:pt x="294" y="143"/>
                    </a:cubicBezTo>
                    <a:cubicBezTo>
                      <a:pt x="295" y="143"/>
                      <a:pt x="296" y="144"/>
                      <a:pt x="297" y="144"/>
                    </a:cubicBezTo>
                    <a:cubicBezTo>
                      <a:pt x="297" y="143"/>
                      <a:pt x="298" y="143"/>
                      <a:pt x="299" y="142"/>
                    </a:cubicBezTo>
                    <a:cubicBezTo>
                      <a:pt x="301" y="141"/>
                      <a:pt x="301" y="140"/>
                      <a:pt x="302" y="139"/>
                    </a:cubicBezTo>
                    <a:cubicBezTo>
                      <a:pt x="302" y="138"/>
                      <a:pt x="301" y="136"/>
                      <a:pt x="300" y="135"/>
                    </a:cubicBezTo>
                    <a:cubicBezTo>
                      <a:pt x="293" y="126"/>
                      <a:pt x="293" y="126"/>
                      <a:pt x="293" y="126"/>
                    </a:cubicBezTo>
                    <a:close/>
                    <a:moveTo>
                      <a:pt x="311" y="136"/>
                    </a:moveTo>
                    <a:cubicBezTo>
                      <a:pt x="299" y="122"/>
                      <a:pt x="299" y="122"/>
                      <a:pt x="299" y="122"/>
                    </a:cubicBezTo>
                    <a:cubicBezTo>
                      <a:pt x="300" y="120"/>
                      <a:pt x="300" y="120"/>
                      <a:pt x="300" y="120"/>
                    </a:cubicBezTo>
                    <a:cubicBezTo>
                      <a:pt x="318" y="124"/>
                      <a:pt x="318" y="124"/>
                      <a:pt x="318" y="124"/>
                    </a:cubicBezTo>
                    <a:cubicBezTo>
                      <a:pt x="308" y="113"/>
                      <a:pt x="308" y="113"/>
                      <a:pt x="308" y="113"/>
                    </a:cubicBezTo>
                    <a:cubicBezTo>
                      <a:pt x="310" y="112"/>
                      <a:pt x="310" y="112"/>
                      <a:pt x="310" y="112"/>
                    </a:cubicBezTo>
                    <a:cubicBezTo>
                      <a:pt x="322" y="126"/>
                      <a:pt x="322" y="126"/>
                      <a:pt x="322" y="126"/>
                    </a:cubicBezTo>
                    <a:cubicBezTo>
                      <a:pt x="320" y="127"/>
                      <a:pt x="320" y="127"/>
                      <a:pt x="320" y="127"/>
                    </a:cubicBezTo>
                    <a:cubicBezTo>
                      <a:pt x="303" y="123"/>
                      <a:pt x="303" y="123"/>
                      <a:pt x="303" y="123"/>
                    </a:cubicBezTo>
                    <a:cubicBezTo>
                      <a:pt x="313" y="134"/>
                      <a:pt x="313" y="134"/>
                      <a:pt x="313" y="134"/>
                    </a:cubicBezTo>
                    <a:cubicBezTo>
                      <a:pt x="311" y="136"/>
                      <a:pt x="311" y="136"/>
                      <a:pt x="311" y="136"/>
                    </a:cubicBezTo>
                    <a:close/>
                    <a:moveTo>
                      <a:pt x="327" y="121"/>
                    </a:moveTo>
                    <a:cubicBezTo>
                      <a:pt x="313" y="108"/>
                      <a:pt x="313" y="108"/>
                      <a:pt x="313" y="108"/>
                    </a:cubicBezTo>
                    <a:cubicBezTo>
                      <a:pt x="315" y="106"/>
                      <a:pt x="315" y="106"/>
                      <a:pt x="315" y="106"/>
                    </a:cubicBezTo>
                    <a:cubicBezTo>
                      <a:pt x="329" y="119"/>
                      <a:pt x="329" y="119"/>
                      <a:pt x="329" y="119"/>
                    </a:cubicBezTo>
                    <a:cubicBezTo>
                      <a:pt x="327" y="121"/>
                      <a:pt x="327" y="121"/>
                      <a:pt x="327" y="121"/>
                    </a:cubicBezTo>
                    <a:close/>
                    <a:moveTo>
                      <a:pt x="337" y="110"/>
                    </a:moveTo>
                    <a:cubicBezTo>
                      <a:pt x="318" y="103"/>
                      <a:pt x="318" y="103"/>
                      <a:pt x="318" y="103"/>
                    </a:cubicBezTo>
                    <a:cubicBezTo>
                      <a:pt x="319" y="101"/>
                      <a:pt x="319" y="101"/>
                      <a:pt x="319" y="101"/>
                    </a:cubicBezTo>
                    <a:cubicBezTo>
                      <a:pt x="333" y="106"/>
                      <a:pt x="333" y="106"/>
                      <a:pt x="333" y="106"/>
                    </a:cubicBezTo>
                    <a:cubicBezTo>
                      <a:pt x="334" y="107"/>
                      <a:pt x="335" y="107"/>
                      <a:pt x="336" y="107"/>
                    </a:cubicBezTo>
                    <a:cubicBezTo>
                      <a:pt x="335" y="107"/>
                      <a:pt x="335" y="106"/>
                      <a:pt x="334" y="105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29" y="90"/>
                      <a:pt x="329" y="90"/>
                      <a:pt x="329" y="90"/>
                    </a:cubicBezTo>
                    <a:cubicBezTo>
                      <a:pt x="338" y="108"/>
                      <a:pt x="338" y="108"/>
                      <a:pt x="338" y="108"/>
                    </a:cubicBezTo>
                    <a:cubicBezTo>
                      <a:pt x="337" y="110"/>
                      <a:pt x="337" y="110"/>
                      <a:pt x="337" y="110"/>
                    </a:cubicBezTo>
                    <a:close/>
                    <a:moveTo>
                      <a:pt x="346" y="98"/>
                    </a:moveTo>
                    <a:cubicBezTo>
                      <a:pt x="330" y="89"/>
                      <a:pt x="330" y="89"/>
                      <a:pt x="330" y="89"/>
                    </a:cubicBezTo>
                    <a:cubicBezTo>
                      <a:pt x="337" y="77"/>
                      <a:pt x="337" y="77"/>
                      <a:pt x="337" y="77"/>
                    </a:cubicBezTo>
                    <a:cubicBezTo>
                      <a:pt x="339" y="78"/>
                      <a:pt x="339" y="78"/>
                      <a:pt x="339" y="78"/>
                    </a:cubicBezTo>
                    <a:cubicBezTo>
                      <a:pt x="333" y="88"/>
                      <a:pt x="333" y="88"/>
                      <a:pt x="333" y="88"/>
                    </a:cubicBezTo>
                    <a:cubicBezTo>
                      <a:pt x="338" y="91"/>
                      <a:pt x="338" y="91"/>
                      <a:pt x="338" y="91"/>
                    </a:cubicBezTo>
                    <a:cubicBezTo>
                      <a:pt x="343" y="82"/>
                      <a:pt x="343" y="82"/>
                      <a:pt x="343" y="82"/>
                    </a:cubicBezTo>
                    <a:cubicBezTo>
                      <a:pt x="345" y="83"/>
                      <a:pt x="345" y="83"/>
                      <a:pt x="345" y="83"/>
                    </a:cubicBezTo>
                    <a:cubicBezTo>
                      <a:pt x="340" y="92"/>
                      <a:pt x="340" y="92"/>
                      <a:pt x="340" y="92"/>
                    </a:cubicBezTo>
                    <a:cubicBezTo>
                      <a:pt x="345" y="95"/>
                      <a:pt x="345" y="95"/>
                      <a:pt x="345" y="95"/>
                    </a:cubicBezTo>
                    <a:cubicBezTo>
                      <a:pt x="351" y="85"/>
                      <a:pt x="351" y="85"/>
                      <a:pt x="351" y="85"/>
                    </a:cubicBezTo>
                    <a:cubicBezTo>
                      <a:pt x="353" y="86"/>
                      <a:pt x="353" y="86"/>
                      <a:pt x="353" y="86"/>
                    </a:cubicBezTo>
                    <a:cubicBezTo>
                      <a:pt x="346" y="98"/>
                      <a:pt x="346" y="98"/>
                      <a:pt x="346" y="98"/>
                    </a:cubicBezTo>
                    <a:close/>
                    <a:moveTo>
                      <a:pt x="356" y="82"/>
                    </a:moveTo>
                    <a:cubicBezTo>
                      <a:pt x="339" y="74"/>
                      <a:pt x="339" y="74"/>
                      <a:pt x="339" y="74"/>
                    </a:cubicBezTo>
                    <a:cubicBezTo>
                      <a:pt x="343" y="66"/>
                      <a:pt x="343" y="66"/>
                      <a:pt x="343" y="66"/>
                    </a:cubicBezTo>
                    <a:cubicBezTo>
                      <a:pt x="343" y="64"/>
                      <a:pt x="344" y="63"/>
                      <a:pt x="345" y="63"/>
                    </a:cubicBezTo>
                    <a:cubicBezTo>
                      <a:pt x="345" y="62"/>
                      <a:pt x="346" y="62"/>
                      <a:pt x="347" y="62"/>
                    </a:cubicBezTo>
                    <a:cubicBezTo>
                      <a:pt x="348" y="62"/>
                      <a:pt x="349" y="62"/>
                      <a:pt x="350" y="62"/>
                    </a:cubicBezTo>
                    <a:cubicBezTo>
                      <a:pt x="351" y="63"/>
                      <a:pt x="352" y="64"/>
                      <a:pt x="353" y="65"/>
                    </a:cubicBezTo>
                    <a:cubicBezTo>
                      <a:pt x="353" y="66"/>
                      <a:pt x="353" y="67"/>
                      <a:pt x="353" y="69"/>
                    </a:cubicBezTo>
                    <a:cubicBezTo>
                      <a:pt x="353" y="69"/>
                      <a:pt x="354" y="68"/>
                      <a:pt x="354" y="68"/>
                    </a:cubicBezTo>
                    <a:cubicBezTo>
                      <a:pt x="355" y="68"/>
                      <a:pt x="356" y="68"/>
                      <a:pt x="357" y="67"/>
                    </a:cubicBezTo>
                    <a:cubicBezTo>
                      <a:pt x="363" y="67"/>
                      <a:pt x="363" y="67"/>
                      <a:pt x="363" y="67"/>
                    </a:cubicBezTo>
                    <a:cubicBezTo>
                      <a:pt x="362" y="70"/>
                      <a:pt x="362" y="70"/>
                      <a:pt x="362" y="70"/>
                    </a:cubicBezTo>
                    <a:cubicBezTo>
                      <a:pt x="357" y="70"/>
                      <a:pt x="357" y="70"/>
                      <a:pt x="357" y="70"/>
                    </a:cubicBezTo>
                    <a:cubicBezTo>
                      <a:pt x="356" y="70"/>
                      <a:pt x="355" y="70"/>
                      <a:pt x="354" y="71"/>
                    </a:cubicBezTo>
                    <a:cubicBezTo>
                      <a:pt x="353" y="71"/>
                      <a:pt x="353" y="71"/>
                      <a:pt x="352" y="71"/>
                    </a:cubicBezTo>
                    <a:cubicBezTo>
                      <a:pt x="352" y="71"/>
                      <a:pt x="352" y="72"/>
                      <a:pt x="352" y="72"/>
                    </a:cubicBezTo>
                    <a:cubicBezTo>
                      <a:pt x="351" y="72"/>
                      <a:pt x="351" y="73"/>
                      <a:pt x="351" y="73"/>
                    </a:cubicBezTo>
                    <a:cubicBezTo>
                      <a:pt x="350" y="76"/>
                      <a:pt x="350" y="76"/>
                      <a:pt x="350" y="76"/>
                    </a:cubicBezTo>
                    <a:cubicBezTo>
                      <a:pt x="357" y="79"/>
                      <a:pt x="357" y="79"/>
                      <a:pt x="357" y="79"/>
                    </a:cubicBezTo>
                    <a:cubicBezTo>
                      <a:pt x="356" y="82"/>
                      <a:pt x="356" y="82"/>
                      <a:pt x="356" y="82"/>
                    </a:cubicBezTo>
                    <a:close/>
                    <a:moveTo>
                      <a:pt x="348" y="75"/>
                    </a:moveTo>
                    <a:cubicBezTo>
                      <a:pt x="350" y="70"/>
                      <a:pt x="350" y="70"/>
                      <a:pt x="350" y="70"/>
                    </a:cubicBezTo>
                    <a:cubicBezTo>
                      <a:pt x="350" y="69"/>
                      <a:pt x="351" y="68"/>
                      <a:pt x="351" y="67"/>
                    </a:cubicBezTo>
                    <a:cubicBezTo>
                      <a:pt x="351" y="67"/>
                      <a:pt x="351" y="66"/>
                      <a:pt x="350" y="66"/>
                    </a:cubicBezTo>
                    <a:cubicBezTo>
                      <a:pt x="350" y="65"/>
                      <a:pt x="350" y="65"/>
                      <a:pt x="349" y="64"/>
                    </a:cubicBezTo>
                    <a:cubicBezTo>
                      <a:pt x="348" y="64"/>
                      <a:pt x="348" y="64"/>
                      <a:pt x="347" y="64"/>
                    </a:cubicBezTo>
                    <a:cubicBezTo>
                      <a:pt x="346" y="65"/>
                      <a:pt x="345" y="66"/>
                      <a:pt x="345" y="67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8" y="75"/>
                      <a:pt x="348" y="75"/>
                      <a:pt x="348" y="75"/>
                    </a:cubicBezTo>
                    <a:close/>
                    <a:moveTo>
                      <a:pt x="359" y="61"/>
                    </a:moveTo>
                    <a:cubicBezTo>
                      <a:pt x="360" y="59"/>
                      <a:pt x="360" y="59"/>
                      <a:pt x="360" y="59"/>
                    </a:cubicBezTo>
                    <a:cubicBezTo>
                      <a:pt x="361" y="59"/>
                      <a:pt x="362" y="59"/>
                      <a:pt x="362" y="59"/>
                    </a:cubicBezTo>
                    <a:cubicBezTo>
                      <a:pt x="363" y="59"/>
                      <a:pt x="364" y="58"/>
                      <a:pt x="364" y="58"/>
                    </a:cubicBezTo>
                    <a:cubicBezTo>
                      <a:pt x="365" y="57"/>
                      <a:pt x="366" y="56"/>
                      <a:pt x="366" y="55"/>
                    </a:cubicBezTo>
                    <a:cubicBezTo>
                      <a:pt x="366" y="54"/>
                      <a:pt x="366" y="53"/>
                      <a:pt x="366" y="53"/>
                    </a:cubicBezTo>
                    <a:cubicBezTo>
                      <a:pt x="366" y="52"/>
                      <a:pt x="366" y="51"/>
                      <a:pt x="366" y="51"/>
                    </a:cubicBezTo>
                    <a:cubicBezTo>
                      <a:pt x="366" y="50"/>
                      <a:pt x="365" y="50"/>
                      <a:pt x="365" y="50"/>
                    </a:cubicBezTo>
                    <a:cubicBezTo>
                      <a:pt x="364" y="49"/>
                      <a:pt x="364" y="49"/>
                      <a:pt x="363" y="50"/>
                    </a:cubicBezTo>
                    <a:cubicBezTo>
                      <a:pt x="362" y="50"/>
                      <a:pt x="362" y="50"/>
                      <a:pt x="361" y="51"/>
                    </a:cubicBezTo>
                    <a:cubicBezTo>
                      <a:pt x="361" y="51"/>
                      <a:pt x="360" y="52"/>
                      <a:pt x="359" y="54"/>
                    </a:cubicBezTo>
                    <a:cubicBezTo>
                      <a:pt x="358" y="55"/>
                      <a:pt x="358" y="56"/>
                      <a:pt x="357" y="57"/>
                    </a:cubicBezTo>
                    <a:cubicBezTo>
                      <a:pt x="356" y="57"/>
                      <a:pt x="355" y="58"/>
                      <a:pt x="355" y="58"/>
                    </a:cubicBezTo>
                    <a:cubicBezTo>
                      <a:pt x="354" y="58"/>
                      <a:pt x="353" y="58"/>
                      <a:pt x="352" y="58"/>
                    </a:cubicBezTo>
                    <a:cubicBezTo>
                      <a:pt x="351" y="57"/>
                      <a:pt x="351" y="57"/>
                      <a:pt x="350" y="56"/>
                    </a:cubicBezTo>
                    <a:cubicBezTo>
                      <a:pt x="349" y="55"/>
                      <a:pt x="349" y="54"/>
                      <a:pt x="349" y="53"/>
                    </a:cubicBezTo>
                    <a:cubicBezTo>
                      <a:pt x="349" y="52"/>
                      <a:pt x="349" y="51"/>
                      <a:pt x="350" y="50"/>
                    </a:cubicBezTo>
                    <a:cubicBezTo>
                      <a:pt x="350" y="48"/>
                      <a:pt x="351" y="47"/>
                      <a:pt x="352" y="46"/>
                    </a:cubicBezTo>
                    <a:cubicBezTo>
                      <a:pt x="352" y="46"/>
                      <a:pt x="353" y="45"/>
                      <a:pt x="354" y="45"/>
                    </a:cubicBezTo>
                    <a:cubicBezTo>
                      <a:pt x="355" y="45"/>
                      <a:pt x="356" y="45"/>
                      <a:pt x="357" y="45"/>
                    </a:cubicBezTo>
                    <a:cubicBezTo>
                      <a:pt x="357" y="47"/>
                      <a:pt x="357" y="47"/>
                      <a:pt x="357" y="47"/>
                    </a:cubicBezTo>
                    <a:cubicBezTo>
                      <a:pt x="356" y="47"/>
                      <a:pt x="355" y="47"/>
                      <a:pt x="354" y="48"/>
                    </a:cubicBezTo>
                    <a:cubicBezTo>
                      <a:pt x="353" y="48"/>
                      <a:pt x="352" y="49"/>
                      <a:pt x="352" y="50"/>
                    </a:cubicBezTo>
                    <a:cubicBezTo>
                      <a:pt x="351" y="52"/>
                      <a:pt x="351" y="53"/>
                      <a:pt x="351" y="54"/>
                    </a:cubicBezTo>
                    <a:cubicBezTo>
                      <a:pt x="352" y="55"/>
                      <a:pt x="352" y="55"/>
                      <a:pt x="353" y="55"/>
                    </a:cubicBezTo>
                    <a:cubicBezTo>
                      <a:pt x="353" y="56"/>
                      <a:pt x="354" y="56"/>
                      <a:pt x="355" y="55"/>
                    </a:cubicBezTo>
                    <a:cubicBezTo>
                      <a:pt x="355" y="55"/>
                      <a:pt x="356" y="54"/>
                      <a:pt x="357" y="52"/>
                    </a:cubicBezTo>
                    <a:cubicBezTo>
                      <a:pt x="358" y="50"/>
                      <a:pt x="359" y="49"/>
                      <a:pt x="360" y="49"/>
                    </a:cubicBezTo>
                    <a:cubicBezTo>
                      <a:pt x="361" y="48"/>
                      <a:pt x="362" y="47"/>
                      <a:pt x="362" y="47"/>
                    </a:cubicBezTo>
                    <a:cubicBezTo>
                      <a:pt x="363" y="47"/>
                      <a:pt x="364" y="47"/>
                      <a:pt x="365" y="47"/>
                    </a:cubicBezTo>
                    <a:cubicBezTo>
                      <a:pt x="366" y="48"/>
                      <a:pt x="367" y="48"/>
                      <a:pt x="368" y="49"/>
                    </a:cubicBezTo>
                    <a:cubicBezTo>
                      <a:pt x="368" y="50"/>
                      <a:pt x="369" y="51"/>
                      <a:pt x="369" y="52"/>
                    </a:cubicBezTo>
                    <a:cubicBezTo>
                      <a:pt x="369" y="53"/>
                      <a:pt x="369" y="55"/>
                      <a:pt x="368" y="56"/>
                    </a:cubicBezTo>
                    <a:cubicBezTo>
                      <a:pt x="367" y="57"/>
                      <a:pt x="367" y="59"/>
                      <a:pt x="366" y="60"/>
                    </a:cubicBezTo>
                    <a:cubicBezTo>
                      <a:pt x="365" y="60"/>
                      <a:pt x="364" y="61"/>
                      <a:pt x="363" y="61"/>
                    </a:cubicBezTo>
                    <a:cubicBezTo>
                      <a:pt x="362" y="62"/>
                      <a:pt x="361" y="62"/>
                      <a:pt x="359" y="61"/>
                    </a:cubicBezTo>
                    <a:close/>
                    <a:moveTo>
                      <a:pt x="372" y="43"/>
                    </a:moveTo>
                    <a:cubicBezTo>
                      <a:pt x="354" y="39"/>
                      <a:pt x="354" y="39"/>
                      <a:pt x="354" y="39"/>
                    </a:cubicBezTo>
                    <a:cubicBezTo>
                      <a:pt x="354" y="36"/>
                      <a:pt x="354" y="36"/>
                      <a:pt x="354" y="36"/>
                    </a:cubicBezTo>
                    <a:cubicBezTo>
                      <a:pt x="373" y="41"/>
                      <a:pt x="373" y="41"/>
                      <a:pt x="373" y="41"/>
                    </a:cubicBezTo>
                    <a:cubicBezTo>
                      <a:pt x="372" y="43"/>
                      <a:pt x="372" y="43"/>
                      <a:pt x="372" y="43"/>
                    </a:cubicBezTo>
                    <a:close/>
                    <a:moveTo>
                      <a:pt x="375" y="30"/>
                    </a:moveTo>
                    <a:cubicBezTo>
                      <a:pt x="359" y="27"/>
                      <a:pt x="359" y="27"/>
                      <a:pt x="359" y="27"/>
                    </a:cubicBezTo>
                    <a:cubicBezTo>
                      <a:pt x="358" y="33"/>
                      <a:pt x="358" y="33"/>
                      <a:pt x="358" y="33"/>
                    </a:cubicBezTo>
                    <a:cubicBezTo>
                      <a:pt x="356" y="32"/>
                      <a:pt x="356" y="32"/>
                      <a:pt x="356" y="32"/>
                    </a:cubicBezTo>
                    <a:cubicBezTo>
                      <a:pt x="359" y="18"/>
                      <a:pt x="359" y="18"/>
                      <a:pt x="359" y="18"/>
                    </a:cubicBezTo>
                    <a:cubicBezTo>
                      <a:pt x="361" y="18"/>
                      <a:pt x="361" y="18"/>
                      <a:pt x="361" y="18"/>
                    </a:cubicBezTo>
                    <a:cubicBezTo>
                      <a:pt x="360" y="24"/>
                      <a:pt x="360" y="24"/>
                      <a:pt x="360" y="24"/>
                    </a:cubicBezTo>
                    <a:cubicBezTo>
                      <a:pt x="376" y="28"/>
                      <a:pt x="376" y="28"/>
                      <a:pt x="376" y="28"/>
                    </a:cubicBezTo>
                    <a:cubicBezTo>
                      <a:pt x="375" y="30"/>
                      <a:pt x="375" y="30"/>
                      <a:pt x="375" y="30"/>
                    </a:cubicBezTo>
                    <a:close/>
                    <a:moveTo>
                      <a:pt x="378" y="12"/>
                    </a:moveTo>
                    <a:cubicBezTo>
                      <a:pt x="371" y="11"/>
                      <a:pt x="371" y="11"/>
                      <a:pt x="371" y="11"/>
                    </a:cubicBezTo>
                    <a:cubicBezTo>
                      <a:pt x="359" y="17"/>
                      <a:pt x="359" y="17"/>
                      <a:pt x="359" y="17"/>
                    </a:cubicBezTo>
                    <a:cubicBezTo>
                      <a:pt x="359" y="14"/>
                      <a:pt x="359" y="14"/>
                      <a:pt x="359" y="14"/>
                    </a:cubicBezTo>
                    <a:cubicBezTo>
                      <a:pt x="365" y="11"/>
                      <a:pt x="365" y="11"/>
                      <a:pt x="365" y="11"/>
                    </a:cubicBezTo>
                    <a:cubicBezTo>
                      <a:pt x="366" y="10"/>
                      <a:pt x="368" y="10"/>
                      <a:pt x="369" y="9"/>
                    </a:cubicBezTo>
                    <a:cubicBezTo>
                      <a:pt x="368" y="9"/>
                      <a:pt x="367" y="8"/>
                      <a:pt x="366" y="7"/>
                    </a:cubicBezTo>
                    <a:cubicBezTo>
                      <a:pt x="360" y="3"/>
                      <a:pt x="360" y="3"/>
                      <a:pt x="360" y="3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1" y="8"/>
                      <a:pt x="371" y="8"/>
                      <a:pt x="371" y="8"/>
                    </a:cubicBezTo>
                    <a:cubicBezTo>
                      <a:pt x="379" y="9"/>
                      <a:pt x="379" y="9"/>
                      <a:pt x="379" y="9"/>
                    </a:cubicBezTo>
                    <a:cubicBezTo>
                      <a:pt x="378" y="12"/>
                      <a:pt x="378" y="12"/>
                      <a:pt x="378" y="12"/>
                    </a:cubicBezTo>
                    <a:close/>
                  </a:path>
                </a:pathLst>
              </a:custGeom>
              <a:solidFill>
                <a:srgbClr val="005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1" name="任意多边形: 形状 820">
                <a:extLst>
                  <a:ext uri="{FF2B5EF4-FFF2-40B4-BE49-F238E27FC236}">
                    <a16:creationId xmlns:a16="http://schemas.microsoft.com/office/drawing/2014/main" id="{BD57D4A2-6DDE-4F18-BD6E-44C5BC109544}"/>
                  </a:ext>
                </a:extLst>
              </p:cNvPr>
              <p:cNvSpPr/>
              <p:nvPr/>
            </p:nvSpPr>
            <p:spPr bwMode="auto">
              <a:xfrm>
                <a:off x="2806700" y="3035301"/>
                <a:ext cx="954088" cy="882650"/>
              </a:xfrm>
              <a:custGeom>
                <a:avLst/>
                <a:gdLst>
                  <a:gd name="T0" fmla="*/ 211 w 254"/>
                  <a:gd name="T1" fmla="*/ 52 h 234"/>
                  <a:gd name="T2" fmla="*/ 162 w 254"/>
                  <a:gd name="T3" fmla="*/ 201 h 234"/>
                  <a:gd name="T4" fmla="*/ 50 w 254"/>
                  <a:gd name="T5" fmla="*/ 103 h 234"/>
                  <a:gd name="T6" fmla="*/ 146 w 254"/>
                  <a:gd name="T7" fmla="*/ 172 h 234"/>
                  <a:gd name="T8" fmla="*/ 179 w 254"/>
                  <a:gd name="T9" fmla="*/ 48 h 234"/>
                  <a:gd name="T10" fmla="*/ 190 w 254"/>
                  <a:gd name="T11" fmla="*/ 80 h 234"/>
                  <a:gd name="T12" fmla="*/ 111 w 254"/>
                  <a:gd name="T13" fmla="*/ 165 h 234"/>
                  <a:gd name="T14" fmla="*/ 136 w 254"/>
                  <a:gd name="T15" fmla="*/ 85 h 234"/>
                  <a:gd name="T16" fmla="*/ 51 w 254"/>
                  <a:gd name="T17" fmla="*/ 186 h 234"/>
                  <a:gd name="T18" fmla="*/ 64 w 254"/>
                  <a:gd name="T19" fmla="*/ 102 h 234"/>
                  <a:gd name="T20" fmla="*/ 132 w 254"/>
                  <a:gd name="T21" fmla="*/ 12 h 234"/>
                  <a:gd name="T22" fmla="*/ 173 w 254"/>
                  <a:gd name="T23" fmla="*/ 0 h 234"/>
                  <a:gd name="T24" fmla="*/ 129 w 254"/>
                  <a:gd name="T25" fmla="*/ 16 h 234"/>
                  <a:gd name="T26" fmla="*/ 184 w 254"/>
                  <a:gd name="T27" fmla="*/ 0 h 234"/>
                  <a:gd name="T28" fmla="*/ 152 w 254"/>
                  <a:gd name="T29" fmla="*/ 12 h 234"/>
                  <a:gd name="T30" fmla="*/ 156 w 254"/>
                  <a:gd name="T31" fmla="*/ 13 h 234"/>
                  <a:gd name="T32" fmla="*/ 148 w 254"/>
                  <a:gd name="T33" fmla="*/ 18 h 234"/>
                  <a:gd name="T34" fmla="*/ 217 w 254"/>
                  <a:gd name="T35" fmla="*/ 3 h 234"/>
                  <a:gd name="T36" fmla="*/ 154 w 254"/>
                  <a:gd name="T37" fmla="*/ 19 h 234"/>
                  <a:gd name="T38" fmla="*/ 200 w 254"/>
                  <a:gd name="T39" fmla="*/ 9 h 234"/>
                  <a:gd name="T40" fmla="*/ 207 w 254"/>
                  <a:gd name="T41" fmla="*/ 11 h 234"/>
                  <a:gd name="T42" fmla="*/ 215 w 254"/>
                  <a:gd name="T43" fmla="*/ 14 h 234"/>
                  <a:gd name="T44" fmla="*/ 243 w 254"/>
                  <a:gd name="T45" fmla="*/ 14 h 234"/>
                  <a:gd name="T46" fmla="*/ 226 w 254"/>
                  <a:gd name="T47" fmla="*/ 15 h 234"/>
                  <a:gd name="T48" fmla="*/ 226 w 254"/>
                  <a:gd name="T49" fmla="*/ 18 h 234"/>
                  <a:gd name="T50" fmla="*/ 163 w 254"/>
                  <a:gd name="T51" fmla="*/ 29 h 234"/>
                  <a:gd name="T52" fmla="*/ 198 w 254"/>
                  <a:gd name="T53" fmla="*/ 24 h 234"/>
                  <a:gd name="T54" fmla="*/ 254 w 254"/>
                  <a:gd name="T55" fmla="*/ 24 h 234"/>
                  <a:gd name="T56" fmla="*/ 101 w 254"/>
                  <a:gd name="T57" fmla="*/ 58 h 234"/>
                  <a:gd name="T58" fmla="*/ 92 w 254"/>
                  <a:gd name="T59" fmla="*/ 97 h 234"/>
                  <a:gd name="T60" fmla="*/ 87 w 254"/>
                  <a:gd name="T61" fmla="*/ 82 h 234"/>
                  <a:gd name="T62" fmla="*/ 139 w 254"/>
                  <a:gd name="T63" fmla="*/ 7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34">
                    <a:moveTo>
                      <a:pt x="179" y="48"/>
                    </a:moveTo>
                    <a:cubicBezTo>
                      <a:pt x="190" y="49"/>
                      <a:pt x="200" y="49"/>
                      <a:pt x="211" y="52"/>
                    </a:cubicBezTo>
                    <a:cubicBezTo>
                      <a:pt x="234" y="59"/>
                      <a:pt x="249" y="81"/>
                      <a:pt x="246" y="105"/>
                    </a:cubicBezTo>
                    <a:cubicBezTo>
                      <a:pt x="241" y="138"/>
                      <a:pt x="209" y="178"/>
                      <a:pt x="162" y="201"/>
                    </a:cubicBezTo>
                    <a:cubicBezTo>
                      <a:pt x="99" y="234"/>
                      <a:pt x="33" y="233"/>
                      <a:pt x="14" y="197"/>
                    </a:cubicBezTo>
                    <a:cubicBezTo>
                      <a:pt x="0" y="171"/>
                      <a:pt x="12" y="130"/>
                      <a:pt x="50" y="103"/>
                    </a:cubicBezTo>
                    <a:cubicBezTo>
                      <a:pt x="36" y="116"/>
                      <a:pt x="16" y="149"/>
                      <a:pt x="27" y="172"/>
                    </a:cubicBezTo>
                    <a:cubicBezTo>
                      <a:pt x="44" y="206"/>
                      <a:pt x="96" y="201"/>
                      <a:pt x="146" y="172"/>
                    </a:cubicBezTo>
                    <a:cubicBezTo>
                      <a:pt x="179" y="154"/>
                      <a:pt x="202" y="128"/>
                      <a:pt x="212" y="107"/>
                    </a:cubicBezTo>
                    <a:cubicBezTo>
                      <a:pt x="229" y="73"/>
                      <a:pt x="207" y="55"/>
                      <a:pt x="179" y="48"/>
                    </a:cubicBezTo>
                    <a:close/>
                    <a:moveTo>
                      <a:pt x="139" y="75"/>
                    </a:moveTo>
                    <a:cubicBezTo>
                      <a:pt x="156" y="67"/>
                      <a:pt x="181" y="62"/>
                      <a:pt x="190" y="80"/>
                    </a:cubicBezTo>
                    <a:cubicBezTo>
                      <a:pt x="198" y="99"/>
                      <a:pt x="187" y="122"/>
                      <a:pt x="172" y="137"/>
                    </a:cubicBezTo>
                    <a:cubicBezTo>
                      <a:pt x="152" y="157"/>
                      <a:pt x="129" y="164"/>
                      <a:pt x="111" y="165"/>
                    </a:cubicBezTo>
                    <a:cubicBezTo>
                      <a:pt x="135" y="158"/>
                      <a:pt x="173" y="125"/>
                      <a:pt x="167" y="95"/>
                    </a:cubicBezTo>
                    <a:cubicBezTo>
                      <a:pt x="163" y="78"/>
                      <a:pt x="148" y="81"/>
                      <a:pt x="136" y="85"/>
                    </a:cubicBezTo>
                    <a:cubicBezTo>
                      <a:pt x="95" y="186"/>
                      <a:pt x="95" y="186"/>
                      <a:pt x="95" y="186"/>
                    </a:cubicBezTo>
                    <a:cubicBezTo>
                      <a:pt x="83" y="191"/>
                      <a:pt x="64" y="190"/>
                      <a:pt x="51" y="186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83" y="104"/>
                      <a:pt x="73" y="106"/>
                      <a:pt x="64" y="102"/>
                    </a:cubicBezTo>
                    <a:cubicBezTo>
                      <a:pt x="51" y="95"/>
                      <a:pt x="53" y="78"/>
                      <a:pt x="61" y="67"/>
                    </a:cubicBezTo>
                    <a:cubicBezTo>
                      <a:pt x="79" y="42"/>
                      <a:pt x="104" y="24"/>
                      <a:pt x="132" y="12"/>
                    </a:cubicBezTo>
                    <a:cubicBezTo>
                      <a:pt x="143" y="8"/>
                      <a:pt x="154" y="4"/>
                      <a:pt x="166" y="1"/>
                    </a:cubicBezTo>
                    <a:cubicBezTo>
                      <a:pt x="168" y="0"/>
                      <a:pt x="171" y="0"/>
                      <a:pt x="173" y="0"/>
                    </a:cubicBezTo>
                    <a:cubicBezTo>
                      <a:pt x="171" y="1"/>
                      <a:pt x="168" y="1"/>
                      <a:pt x="167" y="1"/>
                    </a:cubicBezTo>
                    <a:cubicBezTo>
                      <a:pt x="156" y="5"/>
                      <a:pt x="137" y="12"/>
                      <a:pt x="129" y="16"/>
                    </a:cubicBezTo>
                    <a:cubicBezTo>
                      <a:pt x="128" y="17"/>
                      <a:pt x="127" y="18"/>
                      <a:pt x="126" y="19"/>
                    </a:cubicBezTo>
                    <a:cubicBezTo>
                      <a:pt x="128" y="19"/>
                      <a:pt x="162" y="2"/>
                      <a:pt x="184" y="0"/>
                    </a:cubicBezTo>
                    <a:cubicBezTo>
                      <a:pt x="165" y="6"/>
                      <a:pt x="135" y="16"/>
                      <a:pt x="137" y="18"/>
                    </a:cubicBezTo>
                    <a:cubicBezTo>
                      <a:pt x="137" y="18"/>
                      <a:pt x="145" y="15"/>
                      <a:pt x="152" y="12"/>
                    </a:cubicBezTo>
                    <a:cubicBezTo>
                      <a:pt x="169" y="6"/>
                      <a:pt x="186" y="1"/>
                      <a:pt x="205" y="0"/>
                    </a:cubicBezTo>
                    <a:cubicBezTo>
                      <a:pt x="188" y="3"/>
                      <a:pt x="172" y="7"/>
                      <a:pt x="156" y="13"/>
                    </a:cubicBezTo>
                    <a:cubicBezTo>
                      <a:pt x="152" y="15"/>
                      <a:pt x="147" y="17"/>
                      <a:pt x="146" y="18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57" y="15"/>
                      <a:pt x="173" y="9"/>
                      <a:pt x="184" y="7"/>
                    </a:cubicBezTo>
                    <a:cubicBezTo>
                      <a:pt x="192" y="6"/>
                      <a:pt x="205" y="2"/>
                      <a:pt x="217" y="3"/>
                    </a:cubicBezTo>
                    <a:cubicBezTo>
                      <a:pt x="217" y="3"/>
                      <a:pt x="200" y="5"/>
                      <a:pt x="196" y="6"/>
                    </a:cubicBezTo>
                    <a:cubicBezTo>
                      <a:pt x="186" y="8"/>
                      <a:pt x="161" y="14"/>
                      <a:pt x="154" y="19"/>
                    </a:cubicBezTo>
                    <a:cubicBezTo>
                      <a:pt x="161" y="17"/>
                      <a:pt x="167" y="15"/>
                      <a:pt x="174" y="14"/>
                    </a:cubicBezTo>
                    <a:cubicBezTo>
                      <a:pt x="182" y="12"/>
                      <a:pt x="193" y="9"/>
                      <a:pt x="200" y="9"/>
                    </a:cubicBezTo>
                    <a:cubicBezTo>
                      <a:pt x="200" y="9"/>
                      <a:pt x="163" y="17"/>
                      <a:pt x="159" y="21"/>
                    </a:cubicBezTo>
                    <a:cubicBezTo>
                      <a:pt x="176" y="16"/>
                      <a:pt x="191" y="12"/>
                      <a:pt x="207" y="11"/>
                    </a:cubicBezTo>
                    <a:cubicBezTo>
                      <a:pt x="207" y="11"/>
                      <a:pt x="172" y="17"/>
                      <a:pt x="167" y="22"/>
                    </a:cubicBezTo>
                    <a:cubicBezTo>
                      <a:pt x="164" y="21"/>
                      <a:pt x="200" y="15"/>
                      <a:pt x="215" y="14"/>
                    </a:cubicBezTo>
                    <a:cubicBezTo>
                      <a:pt x="224" y="13"/>
                      <a:pt x="245" y="13"/>
                      <a:pt x="246" y="14"/>
                    </a:cubicBezTo>
                    <a:cubicBezTo>
                      <a:pt x="246" y="14"/>
                      <a:pt x="243" y="14"/>
                      <a:pt x="243" y="14"/>
                    </a:cubicBezTo>
                    <a:cubicBezTo>
                      <a:pt x="243" y="14"/>
                      <a:pt x="243" y="14"/>
                      <a:pt x="243" y="14"/>
                    </a:cubicBezTo>
                    <a:cubicBezTo>
                      <a:pt x="237" y="14"/>
                      <a:pt x="232" y="14"/>
                      <a:pt x="226" y="15"/>
                    </a:cubicBezTo>
                    <a:cubicBezTo>
                      <a:pt x="212" y="16"/>
                      <a:pt x="180" y="20"/>
                      <a:pt x="173" y="23"/>
                    </a:cubicBezTo>
                    <a:cubicBezTo>
                      <a:pt x="176" y="22"/>
                      <a:pt x="213" y="17"/>
                      <a:pt x="226" y="18"/>
                    </a:cubicBezTo>
                    <a:cubicBezTo>
                      <a:pt x="211" y="19"/>
                      <a:pt x="184" y="22"/>
                      <a:pt x="170" y="27"/>
                    </a:cubicBezTo>
                    <a:cubicBezTo>
                      <a:pt x="169" y="27"/>
                      <a:pt x="163" y="29"/>
                      <a:pt x="163" y="29"/>
                    </a:cubicBezTo>
                    <a:cubicBezTo>
                      <a:pt x="167" y="29"/>
                      <a:pt x="172" y="28"/>
                      <a:pt x="176" y="27"/>
                    </a:cubicBezTo>
                    <a:cubicBezTo>
                      <a:pt x="182" y="26"/>
                      <a:pt x="190" y="25"/>
                      <a:pt x="198" y="24"/>
                    </a:cubicBezTo>
                    <a:cubicBezTo>
                      <a:pt x="217" y="22"/>
                      <a:pt x="242" y="22"/>
                      <a:pt x="250" y="23"/>
                    </a:cubicBezTo>
                    <a:cubicBezTo>
                      <a:pt x="250" y="23"/>
                      <a:pt x="254" y="23"/>
                      <a:pt x="254" y="24"/>
                    </a:cubicBezTo>
                    <a:cubicBezTo>
                      <a:pt x="225" y="22"/>
                      <a:pt x="192" y="26"/>
                      <a:pt x="166" y="32"/>
                    </a:cubicBezTo>
                    <a:cubicBezTo>
                      <a:pt x="144" y="37"/>
                      <a:pt x="121" y="46"/>
                      <a:pt x="101" y="58"/>
                    </a:cubicBezTo>
                    <a:cubicBezTo>
                      <a:pt x="95" y="61"/>
                      <a:pt x="69" y="79"/>
                      <a:pt x="72" y="90"/>
                    </a:cubicBezTo>
                    <a:cubicBezTo>
                      <a:pt x="74" y="96"/>
                      <a:pt x="85" y="99"/>
                      <a:pt x="92" y="97"/>
                    </a:cubicBezTo>
                    <a:cubicBezTo>
                      <a:pt x="92" y="96"/>
                      <a:pt x="93" y="95"/>
                      <a:pt x="93" y="93"/>
                    </a:cubicBezTo>
                    <a:cubicBezTo>
                      <a:pt x="95" y="87"/>
                      <a:pt x="89" y="82"/>
                      <a:pt x="87" y="82"/>
                    </a:cubicBezTo>
                    <a:cubicBezTo>
                      <a:pt x="87" y="81"/>
                      <a:pt x="146" y="49"/>
                      <a:pt x="151" y="46"/>
                    </a:cubicBezTo>
                    <a:cubicBezTo>
                      <a:pt x="139" y="75"/>
                      <a:pt x="139" y="75"/>
                      <a:pt x="139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2" name="任意多边形: 形状 821">
                <a:extLst>
                  <a:ext uri="{FF2B5EF4-FFF2-40B4-BE49-F238E27FC236}">
                    <a16:creationId xmlns:a16="http://schemas.microsoft.com/office/drawing/2014/main" id="{332F5EB5-E661-4B28-831A-98D7C916187D}"/>
                  </a:ext>
                </a:extLst>
              </p:cNvPr>
              <p:cNvSpPr/>
              <p:nvPr/>
            </p:nvSpPr>
            <p:spPr bwMode="auto">
              <a:xfrm>
                <a:off x="3038475" y="3759201"/>
                <a:ext cx="263525" cy="98425"/>
              </a:xfrm>
              <a:custGeom>
                <a:avLst/>
                <a:gdLst>
                  <a:gd name="T0" fmla="*/ 3 w 70"/>
                  <a:gd name="T1" fmla="*/ 15 h 26"/>
                  <a:gd name="T2" fmla="*/ 0 w 70"/>
                  <a:gd name="T3" fmla="*/ 14 h 26"/>
                  <a:gd name="T4" fmla="*/ 6 w 70"/>
                  <a:gd name="T5" fmla="*/ 12 h 26"/>
                  <a:gd name="T6" fmla="*/ 2 w 70"/>
                  <a:gd name="T7" fmla="*/ 26 h 26"/>
                  <a:gd name="T8" fmla="*/ 37 w 70"/>
                  <a:gd name="T9" fmla="*/ 9 h 26"/>
                  <a:gd name="T10" fmla="*/ 45 w 70"/>
                  <a:gd name="T11" fmla="*/ 12 h 26"/>
                  <a:gd name="T12" fmla="*/ 49 w 70"/>
                  <a:gd name="T13" fmla="*/ 14 h 26"/>
                  <a:gd name="T14" fmla="*/ 49 w 70"/>
                  <a:gd name="T15" fmla="*/ 19 h 26"/>
                  <a:gd name="T16" fmla="*/ 37 w 70"/>
                  <a:gd name="T17" fmla="*/ 22 h 26"/>
                  <a:gd name="T18" fmla="*/ 46 w 70"/>
                  <a:gd name="T19" fmla="*/ 19 h 26"/>
                  <a:gd name="T20" fmla="*/ 46 w 70"/>
                  <a:gd name="T21" fmla="*/ 14 h 26"/>
                  <a:gd name="T22" fmla="*/ 43 w 70"/>
                  <a:gd name="T23" fmla="*/ 14 h 26"/>
                  <a:gd name="T24" fmla="*/ 34 w 70"/>
                  <a:gd name="T25" fmla="*/ 9 h 26"/>
                  <a:gd name="T26" fmla="*/ 48 w 70"/>
                  <a:gd name="T27" fmla="*/ 7 h 26"/>
                  <a:gd name="T28" fmla="*/ 25 w 70"/>
                  <a:gd name="T29" fmla="*/ 10 h 26"/>
                  <a:gd name="T30" fmla="*/ 28 w 70"/>
                  <a:gd name="T31" fmla="*/ 13 h 26"/>
                  <a:gd name="T32" fmla="*/ 29 w 70"/>
                  <a:gd name="T33" fmla="*/ 20 h 26"/>
                  <a:gd name="T34" fmla="*/ 24 w 70"/>
                  <a:gd name="T35" fmla="*/ 24 h 26"/>
                  <a:gd name="T36" fmla="*/ 16 w 70"/>
                  <a:gd name="T37" fmla="*/ 24 h 26"/>
                  <a:gd name="T38" fmla="*/ 26 w 70"/>
                  <a:gd name="T39" fmla="*/ 21 h 26"/>
                  <a:gd name="T40" fmla="*/ 24 w 70"/>
                  <a:gd name="T41" fmla="*/ 19 h 26"/>
                  <a:gd name="T42" fmla="*/ 15 w 70"/>
                  <a:gd name="T43" fmla="*/ 17 h 26"/>
                  <a:gd name="T44" fmla="*/ 17 w 70"/>
                  <a:gd name="T45" fmla="*/ 11 h 26"/>
                  <a:gd name="T46" fmla="*/ 24 w 70"/>
                  <a:gd name="T47" fmla="*/ 12 h 26"/>
                  <a:gd name="T48" fmla="*/ 19 w 70"/>
                  <a:gd name="T49" fmla="*/ 12 h 26"/>
                  <a:gd name="T50" fmla="*/ 17 w 70"/>
                  <a:gd name="T51" fmla="*/ 14 h 26"/>
                  <a:gd name="T52" fmla="*/ 18 w 70"/>
                  <a:gd name="T53" fmla="*/ 18 h 26"/>
                  <a:gd name="T54" fmla="*/ 24 w 70"/>
                  <a:gd name="T55" fmla="*/ 18 h 26"/>
                  <a:gd name="T56" fmla="*/ 25 w 70"/>
                  <a:gd name="T57" fmla="*/ 13 h 26"/>
                  <a:gd name="T58" fmla="*/ 59 w 70"/>
                  <a:gd name="T59" fmla="*/ 16 h 26"/>
                  <a:gd name="T60" fmla="*/ 70 w 70"/>
                  <a:gd name="T61" fmla="*/ 11 h 26"/>
                  <a:gd name="T62" fmla="*/ 66 w 70"/>
                  <a:gd name="T63" fmla="*/ 7 h 26"/>
                  <a:gd name="T64" fmla="*/ 67 w 70"/>
                  <a:gd name="T65" fmla="*/ 2 h 26"/>
                  <a:gd name="T66" fmla="*/ 55 w 70"/>
                  <a:gd name="T67" fmla="*/ 4 h 26"/>
                  <a:gd name="T68" fmla="*/ 55 w 70"/>
                  <a:gd name="T69" fmla="*/ 8 h 26"/>
                  <a:gd name="T70" fmla="*/ 56 w 70"/>
                  <a:gd name="T71" fmla="*/ 12 h 26"/>
                  <a:gd name="T72" fmla="*/ 59 w 70"/>
                  <a:gd name="T73" fmla="*/ 16 h 26"/>
                  <a:gd name="T74" fmla="*/ 63 w 70"/>
                  <a:gd name="T75" fmla="*/ 3 h 26"/>
                  <a:gd name="T76" fmla="*/ 65 w 70"/>
                  <a:gd name="T77" fmla="*/ 5 h 26"/>
                  <a:gd name="T78" fmla="*/ 59 w 70"/>
                  <a:gd name="T79" fmla="*/ 8 h 26"/>
                  <a:gd name="T80" fmla="*/ 57 w 70"/>
                  <a:gd name="T81" fmla="*/ 5 h 26"/>
                  <a:gd name="T82" fmla="*/ 61 w 70"/>
                  <a:gd name="T83" fmla="*/ 14 h 26"/>
                  <a:gd name="T84" fmla="*/ 67 w 70"/>
                  <a:gd name="T85" fmla="*/ 12 h 26"/>
                  <a:gd name="T86" fmla="*/ 64 w 70"/>
                  <a:gd name="T87" fmla="*/ 8 h 26"/>
                  <a:gd name="T88" fmla="*/ 59 w 70"/>
                  <a:gd name="T89" fmla="*/ 11 h 26"/>
                  <a:gd name="T90" fmla="*/ 61 w 70"/>
                  <a:gd name="T91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26">
                    <a:moveTo>
                      <a:pt x="2" y="26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48" y="7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6" y="12"/>
                      <a:pt x="47" y="12"/>
                    </a:cubicBezTo>
                    <a:cubicBezTo>
                      <a:pt x="48" y="12"/>
                      <a:pt x="49" y="13"/>
                      <a:pt x="49" y="14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7"/>
                      <a:pt x="50" y="18"/>
                      <a:pt x="49" y="19"/>
                    </a:cubicBezTo>
                    <a:cubicBezTo>
                      <a:pt x="49" y="19"/>
                      <a:pt x="48" y="20"/>
                      <a:pt x="48" y="20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40" y="20"/>
                      <a:pt x="43" y="20"/>
                      <a:pt x="46" y="19"/>
                    </a:cubicBezTo>
                    <a:cubicBezTo>
                      <a:pt x="46" y="19"/>
                      <a:pt x="47" y="18"/>
                      <a:pt x="47" y="17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5" y="13"/>
                      <a:pt x="44" y="13"/>
                    </a:cubicBezTo>
                    <a:cubicBezTo>
                      <a:pt x="44" y="13"/>
                      <a:pt x="43" y="14"/>
                      <a:pt x="43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17" y="11"/>
                    </a:moveTo>
                    <a:cubicBezTo>
                      <a:pt x="19" y="11"/>
                      <a:pt x="22" y="11"/>
                      <a:pt x="25" y="10"/>
                    </a:cubicBezTo>
                    <a:cubicBezTo>
                      <a:pt x="25" y="10"/>
                      <a:pt x="26" y="10"/>
                      <a:pt x="26" y="10"/>
                    </a:cubicBezTo>
                    <a:cubicBezTo>
                      <a:pt x="28" y="11"/>
                      <a:pt x="28" y="12"/>
                      <a:pt x="28" y="13"/>
                    </a:cubicBezTo>
                    <a:cubicBezTo>
                      <a:pt x="28" y="13"/>
                      <a:pt x="28" y="14"/>
                      <a:pt x="28" y="14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2"/>
                      <a:pt x="29" y="23"/>
                      <a:pt x="27" y="23"/>
                    </a:cubicBezTo>
                    <a:cubicBezTo>
                      <a:pt x="26" y="24"/>
                      <a:pt x="25" y="24"/>
                      <a:pt x="24" y="24"/>
                    </a:cubicBezTo>
                    <a:cubicBezTo>
                      <a:pt x="21" y="24"/>
                      <a:pt x="19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8" y="23"/>
                      <a:pt x="21" y="23"/>
                      <a:pt x="24" y="23"/>
                    </a:cubicBezTo>
                    <a:cubicBezTo>
                      <a:pt x="25" y="23"/>
                      <a:pt x="26" y="23"/>
                      <a:pt x="26" y="21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8"/>
                      <a:pt x="25" y="19"/>
                      <a:pt x="24" y="19"/>
                    </a:cubicBezTo>
                    <a:cubicBezTo>
                      <a:pt x="22" y="19"/>
                      <a:pt x="20" y="19"/>
                      <a:pt x="17" y="19"/>
                    </a:cubicBezTo>
                    <a:cubicBezTo>
                      <a:pt x="16" y="19"/>
                      <a:pt x="15" y="19"/>
                      <a:pt x="15" y="1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1"/>
                      <a:pt x="17" y="11"/>
                    </a:cubicBezTo>
                    <a:close/>
                    <a:moveTo>
                      <a:pt x="25" y="13"/>
                    </a:move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3" y="12"/>
                      <a:pt x="23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2"/>
                      <a:pt x="18" y="12"/>
                      <a:pt x="18" y="13"/>
                    </a:cubicBezTo>
                    <a:cubicBezTo>
                      <a:pt x="17" y="13"/>
                      <a:pt x="17" y="14"/>
                      <a:pt x="17" y="1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7"/>
                      <a:pt x="26" y="17"/>
                      <a:pt x="25" y="1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lose/>
                    <a:moveTo>
                      <a:pt x="59" y="16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9" y="13"/>
                      <a:pt x="70" y="12"/>
                      <a:pt x="70" y="11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7"/>
                      <a:pt x="67" y="6"/>
                      <a:pt x="66" y="7"/>
                    </a:cubicBezTo>
                    <a:cubicBezTo>
                      <a:pt x="67" y="6"/>
                      <a:pt x="68" y="5"/>
                      <a:pt x="68" y="4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1"/>
                      <a:pt x="66" y="0"/>
                      <a:pt x="64" y="1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5"/>
                      <a:pt x="54" y="6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9"/>
                      <a:pt x="56" y="10"/>
                      <a:pt x="57" y="9"/>
                    </a:cubicBezTo>
                    <a:cubicBezTo>
                      <a:pt x="56" y="10"/>
                      <a:pt x="56" y="11"/>
                      <a:pt x="56" y="12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6"/>
                      <a:pt x="58" y="17"/>
                      <a:pt x="59" y="16"/>
                    </a:cubicBezTo>
                    <a:close/>
                    <a:moveTo>
                      <a:pt x="58" y="4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6"/>
                      <a:pt x="64" y="7"/>
                      <a:pt x="64" y="7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8" y="8"/>
                      <a:pt x="58" y="7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4"/>
                      <a:pt x="58" y="4"/>
                    </a:cubicBezTo>
                    <a:close/>
                    <a:moveTo>
                      <a:pt x="61" y="14"/>
                    </a:move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7" y="12"/>
                      <a:pt x="67" y="12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8"/>
                      <a:pt x="65" y="8"/>
                      <a:pt x="64" y="8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9" y="9"/>
                      <a:pt x="59" y="10"/>
                      <a:pt x="59" y="11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61" y="15"/>
                      <a:pt x="61" y="14"/>
                    </a:cubicBezTo>
                    <a:close/>
                  </a:path>
                </a:pathLst>
              </a:custGeom>
              <a:solidFill>
                <a:srgbClr val="005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FD12AC02-6252-43A5-BC21-B50B974361D9}"/>
                </a:ext>
              </a:extLst>
            </p:cNvPr>
            <p:cNvSpPr/>
            <p:nvPr/>
          </p:nvSpPr>
          <p:spPr bwMode="auto">
            <a:xfrm>
              <a:off x="4219402" y="3820049"/>
              <a:ext cx="5974354" cy="205701"/>
            </a:xfrm>
            <a:custGeom>
              <a:avLst/>
              <a:gdLst>
                <a:gd name="connsiteX0" fmla="*/ 4497785 w 5256213"/>
                <a:gd name="connsiteY0" fmla="*/ 25224 h 180975"/>
                <a:gd name="connsiteX1" fmla="*/ 4497785 w 5256213"/>
                <a:gd name="connsiteY1" fmla="*/ 81845 h 180975"/>
                <a:gd name="connsiteX2" fmla="*/ 4554340 w 5256213"/>
                <a:gd name="connsiteY2" fmla="*/ 81845 h 180975"/>
                <a:gd name="connsiteX3" fmla="*/ 4584502 w 5256213"/>
                <a:gd name="connsiteY3" fmla="*/ 74295 h 180975"/>
                <a:gd name="connsiteX4" fmla="*/ 4595813 w 5256213"/>
                <a:gd name="connsiteY4" fmla="*/ 51647 h 180975"/>
                <a:gd name="connsiteX5" fmla="*/ 4558110 w 5256213"/>
                <a:gd name="connsiteY5" fmla="*/ 25224 h 180975"/>
                <a:gd name="connsiteX6" fmla="*/ 4497785 w 5256213"/>
                <a:gd name="connsiteY6" fmla="*/ 25224 h 180975"/>
                <a:gd name="connsiteX7" fmla="*/ 2398872 w 5256213"/>
                <a:gd name="connsiteY7" fmla="*/ 22049 h 180975"/>
                <a:gd name="connsiteX8" fmla="*/ 2398872 w 5256213"/>
                <a:gd name="connsiteY8" fmla="*/ 82445 h 180975"/>
                <a:gd name="connsiteX9" fmla="*/ 2454831 w 5256213"/>
                <a:gd name="connsiteY9" fmla="*/ 82445 h 180975"/>
                <a:gd name="connsiteX10" fmla="*/ 2484676 w 5256213"/>
                <a:gd name="connsiteY10" fmla="*/ 74895 h 180975"/>
                <a:gd name="connsiteX11" fmla="*/ 2495868 w 5256213"/>
                <a:gd name="connsiteY11" fmla="*/ 52247 h 180975"/>
                <a:gd name="connsiteX12" fmla="*/ 2458562 w 5256213"/>
                <a:gd name="connsiteY12" fmla="*/ 22049 h 180975"/>
                <a:gd name="connsiteX13" fmla="*/ 2398872 w 5256213"/>
                <a:gd name="connsiteY13" fmla="*/ 22049 h 180975"/>
                <a:gd name="connsiteX14" fmla="*/ 1862309 w 5256213"/>
                <a:gd name="connsiteY14" fmla="*/ 22049 h 180975"/>
                <a:gd name="connsiteX15" fmla="*/ 1862309 w 5256213"/>
                <a:gd name="connsiteY15" fmla="*/ 86219 h 180975"/>
                <a:gd name="connsiteX16" fmla="*/ 1910836 w 5256213"/>
                <a:gd name="connsiteY16" fmla="*/ 86219 h 180975"/>
                <a:gd name="connsiteX17" fmla="*/ 1944431 w 5256213"/>
                <a:gd name="connsiteY17" fmla="*/ 78670 h 180975"/>
                <a:gd name="connsiteX18" fmla="*/ 1951896 w 5256213"/>
                <a:gd name="connsiteY18" fmla="*/ 56021 h 180975"/>
                <a:gd name="connsiteX19" fmla="*/ 1948163 w 5256213"/>
                <a:gd name="connsiteY19" fmla="*/ 37148 h 180975"/>
                <a:gd name="connsiteX20" fmla="*/ 1933232 w 5256213"/>
                <a:gd name="connsiteY20" fmla="*/ 25824 h 180975"/>
                <a:gd name="connsiteX21" fmla="*/ 1910836 w 5256213"/>
                <a:gd name="connsiteY21" fmla="*/ 22049 h 180975"/>
                <a:gd name="connsiteX22" fmla="*/ 1862309 w 5256213"/>
                <a:gd name="connsiteY22" fmla="*/ 22049 h 180975"/>
                <a:gd name="connsiteX23" fmla="*/ 2653794 w 5256213"/>
                <a:gd name="connsiteY23" fmla="*/ 21984 h 180975"/>
                <a:gd name="connsiteX24" fmla="*/ 2608803 w 5256213"/>
                <a:gd name="connsiteY24" fmla="*/ 37030 h 180975"/>
                <a:gd name="connsiteX25" fmla="*/ 2590057 w 5256213"/>
                <a:gd name="connsiteY25" fmla="*/ 89694 h 180975"/>
                <a:gd name="connsiteX26" fmla="*/ 2608803 w 5256213"/>
                <a:gd name="connsiteY26" fmla="*/ 138596 h 180975"/>
                <a:gd name="connsiteX27" fmla="*/ 2650045 w 5256213"/>
                <a:gd name="connsiteY27" fmla="*/ 157405 h 180975"/>
                <a:gd name="connsiteX28" fmla="*/ 2695035 w 5256213"/>
                <a:gd name="connsiteY28" fmla="*/ 138596 h 180975"/>
                <a:gd name="connsiteX29" fmla="*/ 2713781 w 5256213"/>
                <a:gd name="connsiteY29" fmla="*/ 89694 h 180975"/>
                <a:gd name="connsiteX30" fmla="*/ 2695035 w 5256213"/>
                <a:gd name="connsiteY30" fmla="*/ 37030 h 180975"/>
                <a:gd name="connsiteX31" fmla="*/ 2653794 w 5256213"/>
                <a:gd name="connsiteY31" fmla="*/ 21984 h 180975"/>
                <a:gd name="connsiteX32" fmla="*/ 273354 w 5256213"/>
                <a:gd name="connsiteY32" fmla="*/ 18746 h 180975"/>
                <a:gd name="connsiteX33" fmla="*/ 224176 w 5256213"/>
                <a:gd name="connsiteY33" fmla="*/ 37492 h 180975"/>
                <a:gd name="connsiteX34" fmla="*/ 209044 w 5256213"/>
                <a:gd name="connsiteY34" fmla="*/ 86232 h 180975"/>
                <a:gd name="connsiteX35" fmla="*/ 224176 w 5256213"/>
                <a:gd name="connsiteY35" fmla="*/ 138721 h 180975"/>
                <a:gd name="connsiteX36" fmla="*/ 269571 w 5256213"/>
                <a:gd name="connsiteY36" fmla="*/ 157467 h 180975"/>
                <a:gd name="connsiteX37" fmla="*/ 314967 w 5256213"/>
                <a:gd name="connsiteY37" fmla="*/ 138721 h 180975"/>
                <a:gd name="connsiteX38" fmla="*/ 333882 w 5256213"/>
                <a:gd name="connsiteY38" fmla="*/ 86232 h 180975"/>
                <a:gd name="connsiteX39" fmla="*/ 314967 w 5256213"/>
                <a:gd name="connsiteY39" fmla="*/ 37492 h 180975"/>
                <a:gd name="connsiteX40" fmla="*/ 273354 w 5256213"/>
                <a:gd name="connsiteY40" fmla="*/ 18746 h 180975"/>
                <a:gd name="connsiteX41" fmla="*/ 5091113 w 5256213"/>
                <a:gd name="connsiteY41" fmla="*/ 6350 h 180975"/>
                <a:gd name="connsiteX42" fmla="*/ 5121275 w 5256213"/>
                <a:gd name="connsiteY42" fmla="*/ 6350 h 180975"/>
                <a:gd name="connsiteX43" fmla="*/ 5173663 w 5256213"/>
                <a:gd name="connsiteY43" fmla="*/ 85725 h 180975"/>
                <a:gd name="connsiteX44" fmla="*/ 5230813 w 5256213"/>
                <a:gd name="connsiteY44" fmla="*/ 6350 h 180975"/>
                <a:gd name="connsiteX45" fmla="*/ 5256213 w 5256213"/>
                <a:gd name="connsiteY45" fmla="*/ 6350 h 180975"/>
                <a:gd name="connsiteX46" fmla="*/ 5184775 w 5256213"/>
                <a:gd name="connsiteY46" fmla="*/ 104775 h 180975"/>
                <a:gd name="connsiteX47" fmla="*/ 5184775 w 5256213"/>
                <a:gd name="connsiteY47" fmla="*/ 176213 h 180975"/>
                <a:gd name="connsiteX48" fmla="*/ 5162551 w 5256213"/>
                <a:gd name="connsiteY48" fmla="*/ 176213 h 180975"/>
                <a:gd name="connsiteX49" fmla="*/ 5162551 w 5256213"/>
                <a:gd name="connsiteY49" fmla="*/ 104775 h 180975"/>
                <a:gd name="connsiteX50" fmla="*/ 4926013 w 5256213"/>
                <a:gd name="connsiteY50" fmla="*/ 6350 h 180975"/>
                <a:gd name="connsiteX51" fmla="*/ 5068888 w 5256213"/>
                <a:gd name="connsiteY51" fmla="*/ 6350 h 180975"/>
                <a:gd name="connsiteX52" fmla="*/ 5068888 w 5256213"/>
                <a:gd name="connsiteY52" fmla="*/ 25400 h 180975"/>
                <a:gd name="connsiteX53" fmla="*/ 5008563 w 5256213"/>
                <a:gd name="connsiteY53" fmla="*/ 25400 h 180975"/>
                <a:gd name="connsiteX54" fmla="*/ 5008563 w 5256213"/>
                <a:gd name="connsiteY54" fmla="*/ 176213 h 180975"/>
                <a:gd name="connsiteX55" fmla="*/ 4986338 w 5256213"/>
                <a:gd name="connsiteY55" fmla="*/ 176213 h 180975"/>
                <a:gd name="connsiteX56" fmla="*/ 4986338 w 5256213"/>
                <a:gd name="connsiteY56" fmla="*/ 25400 h 180975"/>
                <a:gd name="connsiteX57" fmla="*/ 4926013 w 5256213"/>
                <a:gd name="connsiteY57" fmla="*/ 25400 h 180975"/>
                <a:gd name="connsiteX58" fmla="*/ 4857750 w 5256213"/>
                <a:gd name="connsiteY58" fmla="*/ 6350 h 180975"/>
                <a:gd name="connsiteX59" fmla="*/ 4884738 w 5256213"/>
                <a:gd name="connsiteY59" fmla="*/ 6350 h 180975"/>
                <a:gd name="connsiteX60" fmla="*/ 4884738 w 5256213"/>
                <a:gd name="connsiteY60" fmla="*/ 176213 h 180975"/>
                <a:gd name="connsiteX61" fmla="*/ 4857750 w 5256213"/>
                <a:gd name="connsiteY61" fmla="*/ 176213 h 180975"/>
                <a:gd name="connsiteX62" fmla="*/ 4475163 w 5256213"/>
                <a:gd name="connsiteY62" fmla="*/ 6350 h 180975"/>
                <a:gd name="connsiteX63" fmla="*/ 4554340 w 5256213"/>
                <a:gd name="connsiteY63" fmla="*/ 6350 h 180975"/>
                <a:gd name="connsiteX64" fmla="*/ 4592043 w 5256213"/>
                <a:gd name="connsiteY64" fmla="*/ 10125 h 180975"/>
                <a:gd name="connsiteX65" fmla="*/ 4610895 w 5256213"/>
                <a:gd name="connsiteY65" fmla="*/ 25224 h 180975"/>
                <a:gd name="connsiteX66" fmla="*/ 4622206 w 5256213"/>
                <a:gd name="connsiteY66" fmla="*/ 51647 h 180975"/>
                <a:gd name="connsiteX67" fmla="*/ 4610895 w 5256213"/>
                <a:gd name="connsiteY67" fmla="*/ 81845 h 180975"/>
                <a:gd name="connsiteX68" fmla="*/ 4580732 w 5256213"/>
                <a:gd name="connsiteY68" fmla="*/ 96944 h 180975"/>
                <a:gd name="connsiteX69" fmla="*/ 4607124 w 5256213"/>
                <a:gd name="connsiteY69" fmla="*/ 130916 h 180975"/>
                <a:gd name="connsiteX70" fmla="*/ 4625976 w 5256213"/>
                <a:gd name="connsiteY70" fmla="*/ 176213 h 180975"/>
                <a:gd name="connsiteX71" fmla="*/ 4599584 w 5256213"/>
                <a:gd name="connsiteY71" fmla="*/ 176213 h 180975"/>
                <a:gd name="connsiteX72" fmla="*/ 4584502 w 5256213"/>
                <a:gd name="connsiteY72" fmla="*/ 130916 h 180975"/>
                <a:gd name="connsiteX73" fmla="*/ 4569421 w 5256213"/>
                <a:gd name="connsiteY73" fmla="*/ 112043 h 180975"/>
                <a:gd name="connsiteX74" fmla="*/ 4543029 w 5256213"/>
                <a:gd name="connsiteY74" fmla="*/ 104493 h 180975"/>
                <a:gd name="connsiteX75" fmla="*/ 4497785 w 5256213"/>
                <a:gd name="connsiteY75" fmla="*/ 104493 h 180975"/>
                <a:gd name="connsiteX76" fmla="*/ 4497785 w 5256213"/>
                <a:gd name="connsiteY76" fmla="*/ 176213 h 180975"/>
                <a:gd name="connsiteX77" fmla="*/ 4475163 w 5256213"/>
                <a:gd name="connsiteY77" fmla="*/ 176213 h 180975"/>
                <a:gd name="connsiteX78" fmla="*/ 4475163 w 5256213"/>
                <a:gd name="connsiteY78" fmla="*/ 6350 h 180975"/>
                <a:gd name="connsiteX79" fmla="*/ 4291013 w 5256213"/>
                <a:gd name="connsiteY79" fmla="*/ 6350 h 180975"/>
                <a:gd name="connsiteX80" fmla="*/ 4422776 w 5256213"/>
                <a:gd name="connsiteY80" fmla="*/ 6350 h 180975"/>
                <a:gd name="connsiteX81" fmla="*/ 4422776 w 5256213"/>
                <a:gd name="connsiteY81" fmla="*/ 25400 h 180975"/>
                <a:gd name="connsiteX82" fmla="*/ 4313238 w 5256213"/>
                <a:gd name="connsiteY82" fmla="*/ 25400 h 180975"/>
                <a:gd name="connsiteX83" fmla="*/ 4313238 w 5256213"/>
                <a:gd name="connsiteY83" fmla="*/ 79375 h 180975"/>
                <a:gd name="connsiteX84" fmla="*/ 4414838 w 5256213"/>
                <a:gd name="connsiteY84" fmla="*/ 79375 h 180975"/>
                <a:gd name="connsiteX85" fmla="*/ 4414838 w 5256213"/>
                <a:gd name="connsiteY85" fmla="*/ 96838 h 180975"/>
                <a:gd name="connsiteX86" fmla="*/ 4313238 w 5256213"/>
                <a:gd name="connsiteY86" fmla="*/ 96838 h 180975"/>
                <a:gd name="connsiteX87" fmla="*/ 4313238 w 5256213"/>
                <a:gd name="connsiteY87" fmla="*/ 153988 h 180975"/>
                <a:gd name="connsiteX88" fmla="*/ 4425951 w 5256213"/>
                <a:gd name="connsiteY88" fmla="*/ 153988 h 180975"/>
                <a:gd name="connsiteX89" fmla="*/ 4425951 w 5256213"/>
                <a:gd name="connsiteY89" fmla="*/ 176213 h 180975"/>
                <a:gd name="connsiteX90" fmla="*/ 4291013 w 5256213"/>
                <a:gd name="connsiteY90" fmla="*/ 176213 h 180975"/>
                <a:gd name="connsiteX91" fmla="*/ 4089400 w 5256213"/>
                <a:gd name="connsiteY91" fmla="*/ 6350 h 180975"/>
                <a:gd name="connsiteX92" fmla="*/ 4114800 w 5256213"/>
                <a:gd name="connsiteY92" fmla="*/ 6350 h 180975"/>
                <a:gd name="connsiteX93" fmla="*/ 4171950 w 5256213"/>
                <a:gd name="connsiteY93" fmla="*/ 150813 h 180975"/>
                <a:gd name="connsiteX94" fmla="*/ 4230687 w 5256213"/>
                <a:gd name="connsiteY94" fmla="*/ 6350 h 180975"/>
                <a:gd name="connsiteX95" fmla="*/ 4254500 w 5256213"/>
                <a:gd name="connsiteY95" fmla="*/ 6350 h 180975"/>
                <a:gd name="connsiteX96" fmla="*/ 4183063 w 5256213"/>
                <a:gd name="connsiteY96" fmla="*/ 176213 h 180975"/>
                <a:gd name="connsiteX97" fmla="*/ 4159250 w 5256213"/>
                <a:gd name="connsiteY97" fmla="*/ 176213 h 180975"/>
                <a:gd name="connsiteX98" fmla="*/ 4024313 w 5256213"/>
                <a:gd name="connsiteY98" fmla="*/ 6350 h 180975"/>
                <a:gd name="connsiteX99" fmla="*/ 4051301 w 5256213"/>
                <a:gd name="connsiteY99" fmla="*/ 6350 h 180975"/>
                <a:gd name="connsiteX100" fmla="*/ 4051301 w 5256213"/>
                <a:gd name="connsiteY100" fmla="*/ 176213 h 180975"/>
                <a:gd name="connsiteX101" fmla="*/ 4024313 w 5256213"/>
                <a:gd name="connsiteY101" fmla="*/ 176213 h 180975"/>
                <a:gd name="connsiteX102" fmla="*/ 3825875 w 5256213"/>
                <a:gd name="connsiteY102" fmla="*/ 6350 h 180975"/>
                <a:gd name="connsiteX103" fmla="*/ 3851275 w 5256213"/>
                <a:gd name="connsiteY103" fmla="*/ 6350 h 180975"/>
                <a:gd name="connsiteX104" fmla="*/ 3946525 w 5256213"/>
                <a:gd name="connsiteY104" fmla="*/ 139701 h 180975"/>
                <a:gd name="connsiteX105" fmla="*/ 3946525 w 5256213"/>
                <a:gd name="connsiteY105" fmla="*/ 6350 h 180975"/>
                <a:gd name="connsiteX106" fmla="*/ 3968750 w 5256213"/>
                <a:gd name="connsiteY106" fmla="*/ 6350 h 180975"/>
                <a:gd name="connsiteX107" fmla="*/ 3968750 w 5256213"/>
                <a:gd name="connsiteY107" fmla="*/ 176213 h 180975"/>
                <a:gd name="connsiteX108" fmla="*/ 3941763 w 5256213"/>
                <a:gd name="connsiteY108" fmla="*/ 176213 h 180975"/>
                <a:gd name="connsiteX109" fmla="*/ 3848100 w 5256213"/>
                <a:gd name="connsiteY109" fmla="*/ 41275 h 180975"/>
                <a:gd name="connsiteX110" fmla="*/ 3848100 w 5256213"/>
                <a:gd name="connsiteY110" fmla="*/ 176213 h 180975"/>
                <a:gd name="connsiteX111" fmla="*/ 3825875 w 5256213"/>
                <a:gd name="connsiteY111" fmla="*/ 176213 h 180975"/>
                <a:gd name="connsiteX112" fmla="*/ 3627438 w 5256213"/>
                <a:gd name="connsiteY112" fmla="*/ 6350 h 180975"/>
                <a:gd name="connsiteX113" fmla="*/ 3653464 w 5256213"/>
                <a:gd name="connsiteY113" fmla="*/ 6350 h 180975"/>
                <a:gd name="connsiteX114" fmla="*/ 3653464 w 5256213"/>
                <a:gd name="connsiteY114" fmla="*/ 104493 h 180975"/>
                <a:gd name="connsiteX115" fmla="*/ 3664619 w 5256213"/>
                <a:gd name="connsiteY115" fmla="*/ 146015 h 180975"/>
                <a:gd name="connsiteX116" fmla="*/ 3698082 w 5256213"/>
                <a:gd name="connsiteY116" fmla="*/ 157339 h 180975"/>
                <a:gd name="connsiteX117" fmla="*/ 3735263 w 5256213"/>
                <a:gd name="connsiteY117" fmla="*/ 146015 h 180975"/>
                <a:gd name="connsiteX118" fmla="*/ 3746417 w 5256213"/>
                <a:gd name="connsiteY118" fmla="*/ 104493 h 180975"/>
                <a:gd name="connsiteX119" fmla="*/ 3746417 w 5256213"/>
                <a:gd name="connsiteY119" fmla="*/ 6350 h 180975"/>
                <a:gd name="connsiteX120" fmla="*/ 3768726 w 5256213"/>
                <a:gd name="connsiteY120" fmla="*/ 6350 h 180975"/>
                <a:gd name="connsiteX121" fmla="*/ 3768726 w 5256213"/>
                <a:gd name="connsiteY121" fmla="*/ 104493 h 180975"/>
                <a:gd name="connsiteX122" fmla="*/ 3761290 w 5256213"/>
                <a:gd name="connsiteY122" fmla="*/ 149790 h 180975"/>
                <a:gd name="connsiteX123" fmla="*/ 3738981 w 5256213"/>
                <a:gd name="connsiteY123" fmla="*/ 172438 h 180975"/>
                <a:gd name="connsiteX124" fmla="*/ 3698082 w 5256213"/>
                <a:gd name="connsiteY124" fmla="*/ 176213 h 180975"/>
                <a:gd name="connsiteX125" fmla="*/ 3653464 w 5256213"/>
                <a:gd name="connsiteY125" fmla="*/ 164889 h 180975"/>
                <a:gd name="connsiteX126" fmla="*/ 3631156 w 5256213"/>
                <a:gd name="connsiteY126" fmla="*/ 138466 h 180975"/>
                <a:gd name="connsiteX127" fmla="*/ 3627438 w 5256213"/>
                <a:gd name="connsiteY127" fmla="*/ 104493 h 180975"/>
                <a:gd name="connsiteX128" fmla="*/ 3627438 w 5256213"/>
                <a:gd name="connsiteY128" fmla="*/ 6350 h 180975"/>
                <a:gd name="connsiteX129" fmla="*/ 4734414 w 5256213"/>
                <a:gd name="connsiteY129" fmla="*/ 3175 h 180975"/>
                <a:gd name="connsiteX130" fmla="*/ 4783627 w 5256213"/>
                <a:gd name="connsiteY130" fmla="*/ 18307 h 180975"/>
                <a:gd name="connsiteX131" fmla="*/ 4806340 w 5256213"/>
                <a:gd name="connsiteY131" fmla="*/ 56137 h 180975"/>
                <a:gd name="connsiteX132" fmla="*/ 4779841 w 5256213"/>
                <a:gd name="connsiteY132" fmla="*/ 56137 h 180975"/>
                <a:gd name="connsiteX133" fmla="*/ 4734414 w 5256213"/>
                <a:gd name="connsiteY133" fmla="*/ 22090 h 180975"/>
                <a:gd name="connsiteX134" fmla="*/ 4704129 w 5256213"/>
                <a:gd name="connsiteY134" fmla="*/ 29656 h 180975"/>
                <a:gd name="connsiteX135" fmla="*/ 4692773 w 5256213"/>
                <a:gd name="connsiteY135" fmla="*/ 48571 h 180975"/>
                <a:gd name="connsiteX136" fmla="*/ 4700344 w 5256213"/>
                <a:gd name="connsiteY136" fmla="*/ 63703 h 180975"/>
                <a:gd name="connsiteX137" fmla="*/ 4734414 w 5256213"/>
                <a:gd name="connsiteY137" fmla="*/ 75052 h 180975"/>
                <a:gd name="connsiteX138" fmla="*/ 4772270 w 5256213"/>
                <a:gd name="connsiteY138" fmla="*/ 86401 h 180975"/>
                <a:gd name="connsiteX139" fmla="*/ 4798769 w 5256213"/>
                <a:gd name="connsiteY139" fmla="*/ 101533 h 180975"/>
                <a:gd name="connsiteX140" fmla="*/ 4810126 w 5256213"/>
                <a:gd name="connsiteY140" fmla="*/ 128013 h 180975"/>
                <a:gd name="connsiteX141" fmla="*/ 4791198 w 5256213"/>
                <a:gd name="connsiteY141" fmla="*/ 165843 h 180975"/>
                <a:gd name="connsiteX142" fmla="*/ 4741985 w 5256213"/>
                <a:gd name="connsiteY142" fmla="*/ 180975 h 180975"/>
                <a:gd name="connsiteX143" fmla="*/ 4681416 w 5256213"/>
                <a:gd name="connsiteY143" fmla="*/ 162060 h 180975"/>
                <a:gd name="connsiteX144" fmla="*/ 4662488 w 5256213"/>
                <a:gd name="connsiteY144" fmla="*/ 120447 h 180975"/>
                <a:gd name="connsiteX145" fmla="*/ 4685202 w 5256213"/>
                <a:gd name="connsiteY145" fmla="*/ 120447 h 180975"/>
                <a:gd name="connsiteX146" fmla="*/ 4704129 w 5256213"/>
                <a:gd name="connsiteY146" fmla="*/ 150711 h 180975"/>
                <a:gd name="connsiteX147" fmla="*/ 4738200 w 5256213"/>
                <a:gd name="connsiteY147" fmla="*/ 158277 h 180975"/>
                <a:gd name="connsiteX148" fmla="*/ 4772270 w 5256213"/>
                <a:gd name="connsiteY148" fmla="*/ 150711 h 180975"/>
                <a:gd name="connsiteX149" fmla="*/ 4783627 w 5256213"/>
                <a:gd name="connsiteY149" fmla="*/ 131796 h 180975"/>
                <a:gd name="connsiteX150" fmla="*/ 4772270 w 5256213"/>
                <a:gd name="connsiteY150" fmla="*/ 109099 h 180975"/>
                <a:gd name="connsiteX151" fmla="*/ 4726843 w 5256213"/>
                <a:gd name="connsiteY151" fmla="*/ 97750 h 180975"/>
                <a:gd name="connsiteX152" fmla="*/ 4681416 w 5256213"/>
                <a:gd name="connsiteY152" fmla="*/ 78835 h 180975"/>
                <a:gd name="connsiteX153" fmla="*/ 4670059 w 5256213"/>
                <a:gd name="connsiteY153" fmla="*/ 48571 h 180975"/>
                <a:gd name="connsiteX154" fmla="*/ 4685202 w 5256213"/>
                <a:gd name="connsiteY154" fmla="*/ 14524 h 180975"/>
                <a:gd name="connsiteX155" fmla="*/ 4734414 w 5256213"/>
                <a:gd name="connsiteY155" fmla="*/ 3175 h 180975"/>
                <a:gd name="connsiteX156" fmla="*/ 3322638 w 5256213"/>
                <a:gd name="connsiteY156" fmla="*/ 3175 h 180975"/>
                <a:gd name="connsiteX157" fmla="*/ 3355975 w 5256213"/>
                <a:gd name="connsiteY157" fmla="*/ 3175 h 180975"/>
                <a:gd name="connsiteX158" fmla="*/ 3408363 w 5256213"/>
                <a:gd name="connsiteY158" fmla="*/ 146051 h 180975"/>
                <a:gd name="connsiteX159" fmla="*/ 3457575 w 5256213"/>
                <a:gd name="connsiteY159" fmla="*/ 3175 h 180975"/>
                <a:gd name="connsiteX160" fmla="*/ 3490913 w 5256213"/>
                <a:gd name="connsiteY160" fmla="*/ 3175 h 180975"/>
                <a:gd name="connsiteX161" fmla="*/ 3490913 w 5256213"/>
                <a:gd name="connsiteY161" fmla="*/ 176213 h 180975"/>
                <a:gd name="connsiteX162" fmla="*/ 3468688 w 5256213"/>
                <a:gd name="connsiteY162" fmla="*/ 176213 h 180975"/>
                <a:gd name="connsiteX163" fmla="*/ 3468688 w 5256213"/>
                <a:gd name="connsiteY163" fmla="*/ 30163 h 180975"/>
                <a:gd name="connsiteX164" fmla="*/ 3416300 w 5256213"/>
                <a:gd name="connsiteY164" fmla="*/ 176213 h 180975"/>
                <a:gd name="connsiteX165" fmla="*/ 3397250 w 5256213"/>
                <a:gd name="connsiteY165" fmla="*/ 176213 h 180975"/>
                <a:gd name="connsiteX166" fmla="*/ 3344863 w 5256213"/>
                <a:gd name="connsiteY166" fmla="*/ 30163 h 180975"/>
                <a:gd name="connsiteX167" fmla="*/ 3344863 w 5256213"/>
                <a:gd name="connsiteY167" fmla="*/ 176213 h 180975"/>
                <a:gd name="connsiteX168" fmla="*/ 3322638 w 5256213"/>
                <a:gd name="connsiteY168" fmla="*/ 176213 h 180975"/>
                <a:gd name="connsiteX169" fmla="*/ 3124200 w 5256213"/>
                <a:gd name="connsiteY169" fmla="*/ 3175 h 180975"/>
                <a:gd name="connsiteX170" fmla="*/ 3150226 w 5256213"/>
                <a:gd name="connsiteY170" fmla="*/ 3175 h 180975"/>
                <a:gd name="connsiteX171" fmla="*/ 3150226 w 5256213"/>
                <a:gd name="connsiteY171" fmla="*/ 100979 h 180975"/>
                <a:gd name="connsiteX172" fmla="*/ 3161381 w 5256213"/>
                <a:gd name="connsiteY172" fmla="*/ 146120 h 180975"/>
                <a:gd name="connsiteX173" fmla="*/ 3194844 w 5256213"/>
                <a:gd name="connsiteY173" fmla="*/ 157405 h 180975"/>
                <a:gd name="connsiteX174" fmla="*/ 3232025 w 5256213"/>
                <a:gd name="connsiteY174" fmla="*/ 146120 h 180975"/>
                <a:gd name="connsiteX175" fmla="*/ 3243179 w 5256213"/>
                <a:gd name="connsiteY175" fmla="*/ 100979 h 180975"/>
                <a:gd name="connsiteX176" fmla="*/ 3243179 w 5256213"/>
                <a:gd name="connsiteY176" fmla="*/ 3175 h 180975"/>
                <a:gd name="connsiteX177" fmla="*/ 3265488 w 5256213"/>
                <a:gd name="connsiteY177" fmla="*/ 3175 h 180975"/>
                <a:gd name="connsiteX178" fmla="*/ 3265488 w 5256213"/>
                <a:gd name="connsiteY178" fmla="*/ 104741 h 180975"/>
                <a:gd name="connsiteX179" fmla="*/ 3258052 w 5256213"/>
                <a:gd name="connsiteY179" fmla="*/ 149881 h 180975"/>
                <a:gd name="connsiteX180" fmla="*/ 3235743 w 5256213"/>
                <a:gd name="connsiteY180" fmla="*/ 168690 h 180975"/>
                <a:gd name="connsiteX181" fmla="*/ 3194844 w 5256213"/>
                <a:gd name="connsiteY181" fmla="*/ 176213 h 180975"/>
                <a:gd name="connsiteX182" fmla="*/ 3150226 w 5256213"/>
                <a:gd name="connsiteY182" fmla="*/ 164928 h 180975"/>
                <a:gd name="connsiteX183" fmla="*/ 3127918 w 5256213"/>
                <a:gd name="connsiteY183" fmla="*/ 138596 h 180975"/>
                <a:gd name="connsiteX184" fmla="*/ 3124200 w 5256213"/>
                <a:gd name="connsiteY184" fmla="*/ 104741 h 180975"/>
                <a:gd name="connsiteX185" fmla="*/ 3124200 w 5256213"/>
                <a:gd name="connsiteY185" fmla="*/ 3175 h 180975"/>
                <a:gd name="connsiteX186" fmla="*/ 2940050 w 5256213"/>
                <a:gd name="connsiteY186" fmla="*/ 3175 h 180975"/>
                <a:gd name="connsiteX187" fmla="*/ 3070225 w 5256213"/>
                <a:gd name="connsiteY187" fmla="*/ 3175 h 180975"/>
                <a:gd name="connsiteX188" fmla="*/ 3070225 w 5256213"/>
                <a:gd name="connsiteY188" fmla="*/ 25400 h 180975"/>
                <a:gd name="connsiteX189" fmla="*/ 2965450 w 5256213"/>
                <a:gd name="connsiteY189" fmla="*/ 25400 h 180975"/>
                <a:gd name="connsiteX190" fmla="*/ 2965450 w 5256213"/>
                <a:gd name="connsiteY190" fmla="*/ 79375 h 180975"/>
                <a:gd name="connsiteX191" fmla="*/ 3063875 w 5256213"/>
                <a:gd name="connsiteY191" fmla="*/ 79375 h 180975"/>
                <a:gd name="connsiteX192" fmla="*/ 3063875 w 5256213"/>
                <a:gd name="connsiteY192" fmla="*/ 96838 h 180975"/>
                <a:gd name="connsiteX193" fmla="*/ 2965450 w 5256213"/>
                <a:gd name="connsiteY193" fmla="*/ 96838 h 180975"/>
                <a:gd name="connsiteX194" fmla="*/ 2965450 w 5256213"/>
                <a:gd name="connsiteY194" fmla="*/ 153988 h 180975"/>
                <a:gd name="connsiteX195" fmla="*/ 3074988 w 5256213"/>
                <a:gd name="connsiteY195" fmla="*/ 153988 h 180975"/>
                <a:gd name="connsiteX196" fmla="*/ 3074988 w 5256213"/>
                <a:gd name="connsiteY196" fmla="*/ 176213 h 180975"/>
                <a:gd name="connsiteX197" fmla="*/ 2940050 w 5256213"/>
                <a:gd name="connsiteY197" fmla="*/ 173038 h 180975"/>
                <a:gd name="connsiteX198" fmla="*/ 2786063 w 5256213"/>
                <a:gd name="connsiteY198" fmla="*/ 3175 h 180975"/>
                <a:gd name="connsiteX199" fmla="*/ 2808288 w 5256213"/>
                <a:gd name="connsiteY199" fmla="*/ 3175 h 180975"/>
                <a:gd name="connsiteX200" fmla="*/ 2808288 w 5256213"/>
                <a:gd name="connsiteY200" fmla="*/ 153988 h 180975"/>
                <a:gd name="connsiteX201" fmla="*/ 2898776 w 5256213"/>
                <a:gd name="connsiteY201" fmla="*/ 153988 h 180975"/>
                <a:gd name="connsiteX202" fmla="*/ 2898776 w 5256213"/>
                <a:gd name="connsiteY202" fmla="*/ 173038 h 180975"/>
                <a:gd name="connsiteX203" fmla="*/ 2786063 w 5256213"/>
                <a:gd name="connsiteY203" fmla="*/ 173038 h 180975"/>
                <a:gd name="connsiteX204" fmla="*/ 2653794 w 5256213"/>
                <a:gd name="connsiteY204" fmla="*/ 3175 h 180975"/>
                <a:gd name="connsiteX205" fmla="*/ 2713781 w 5256213"/>
                <a:gd name="connsiteY205" fmla="*/ 25745 h 180975"/>
                <a:gd name="connsiteX206" fmla="*/ 2740026 w 5256213"/>
                <a:gd name="connsiteY206" fmla="*/ 89694 h 180975"/>
                <a:gd name="connsiteX207" fmla="*/ 2713781 w 5256213"/>
                <a:gd name="connsiteY207" fmla="*/ 153643 h 180975"/>
                <a:gd name="connsiteX208" fmla="*/ 2653794 w 5256213"/>
                <a:gd name="connsiteY208" fmla="*/ 176213 h 180975"/>
                <a:gd name="connsiteX209" fmla="*/ 2590057 w 5256213"/>
                <a:gd name="connsiteY209" fmla="*/ 153643 h 180975"/>
                <a:gd name="connsiteX210" fmla="*/ 2563813 w 5256213"/>
                <a:gd name="connsiteY210" fmla="*/ 89694 h 180975"/>
                <a:gd name="connsiteX211" fmla="*/ 2590057 w 5256213"/>
                <a:gd name="connsiteY211" fmla="*/ 25745 h 180975"/>
                <a:gd name="connsiteX212" fmla="*/ 2653794 w 5256213"/>
                <a:gd name="connsiteY212" fmla="*/ 3175 h 180975"/>
                <a:gd name="connsiteX213" fmla="*/ 2376488 w 5256213"/>
                <a:gd name="connsiteY213" fmla="*/ 3175 h 180975"/>
                <a:gd name="connsiteX214" fmla="*/ 2454831 w 5256213"/>
                <a:gd name="connsiteY214" fmla="*/ 3175 h 180975"/>
                <a:gd name="connsiteX215" fmla="*/ 2492137 w 5256213"/>
                <a:gd name="connsiteY215" fmla="*/ 6950 h 180975"/>
                <a:gd name="connsiteX216" fmla="*/ 2510790 w 5256213"/>
                <a:gd name="connsiteY216" fmla="*/ 25824 h 180975"/>
                <a:gd name="connsiteX217" fmla="*/ 2521982 w 5256213"/>
                <a:gd name="connsiteY217" fmla="*/ 52247 h 180975"/>
                <a:gd name="connsiteX218" fmla="*/ 2510790 w 5256213"/>
                <a:gd name="connsiteY218" fmla="*/ 82445 h 180975"/>
                <a:gd name="connsiteX219" fmla="*/ 2480945 w 5256213"/>
                <a:gd name="connsiteY219" fmla="*/ 97543 h 180975"/>
                <a:gd name="connsiteX220" fmla="*/ 2507060 w 5256213"/>
                <a:gd name="connsiteY220" fmla="*/ 127741 h 180975"/>
                <a:gd name="connsiteX221" fmla="*/ 2525713 w 5256213"/>
                <a:gd name="connsiteY221" fmla="*/ 173038 h 180975"/>
                <a:gd name="connsiteX222" fmla="*/ 2499598 w 5256213"/>
                <a:gd name="connsiteY222" fmla="*/ 173038 h 180975"/>
                <a:gd name="connsiteX223" fmla="*/ 2484676 w 5256213"/>
                <a:gd name="connsiteY223" fmla="*/ 127741 h 180975"/>
                <a:gd name="connsiteX224" fmla="*/ 2469753 w 5256213"/>
                <a:gd name="connsiteY224" fmla="*/ 108868 h 180975"/>
                <a:gd name="connsiteX225" fmla="*/ 2443639 w 5256213"/>
                <a:gd name="connsiteY225" fmla="*/ 101318 h 180975"/>
                <a:gd name="connsiteX226" fmla="*/ 2398872 w 5256213"/>
                <a:gd name="connsiteY226" fmla="*/ 101318 h 180975"/>
                <a:gd name="connsiteX227" fmla="*/ 2398872 w 5256213"/>
                <a:gd name="connsiteY227" fmla="*/ 173038 h 180975"/>
                <a:gd name="connsiteX228" fmla="*/ 2376488 w 5256213"/>
                <a:gd name="connsiteY228" fmla="*/ 173038 h 180975"/>
                <a:gd name="connsiteX229" fmla="*/ 2376488 w 5256213"/>
                <a:gd name="connsiteY229" fmla="*/ 3175 h 180975"/>
                <a:gd name="connsiteX230" fmla="*/ 2192338 w 5256213"/>
                <a:gd name="connsiteY230" fmla="*/ 3175 h 180975"/>
                <a:gd name="connsiteX231" fmla="*/ 2335213 w 5256213"/>
                <a:gd name="connsiteY231" fmla="*/ 3175 h 180975"/>
                <a:gd name="connsiteX232" fmla="*/ 2335213 w 5256213"/>
                <a:gd name="connsiteY232" fmla="*/ 25400 h 180975"/>
                <a:gd name="connsiteX233" fmla="*/ 2274888 w 5256213"/>
                <a:gd name="connsiteY233" fmla="*/ 25400 h 180975"/>
                <a:gd name="connsiteX234" fmla="*/ 2274888 w 5256213"/>
                <a:gd name="connsiteY234" fmla="*/ 173038 h 180975"/>
                <a:gd name="connsiteX235" fmla="*/ 2252663 w 5256213"/>
                <a:gd name="connsiteY235" fmla="*/ 173038 h 180975"/>
                <a:gd name="connsiteX236" fmla="*/ 2252663 w 5256213"/>
                <a:gd name="connsiteY236" fmla="*/ 25400 h 180975"/>
                <a:gd name="connsiteX237" fmla="*/ 2192338 w 5256213"/>
                <a:gd name="connsiteY237" fmla="*/ 25400 h 180975"/>
                <a:gd name="connsiteX238" fmla="*/ 2024063 w 5256213"/>
                <a:gd name="connsiteY238" fmla="*/ 3175 h 180975"/>
                <a:gd name="connsiteX239" fmla="*/ 2154238 w 5256213"/>
                <a:gd name="connsiteY239" fmla="*/ 3175 h 180975"/>
                <a:gd name="connsiteX240" fmla="*/ 2154238 w 5256213"/>
                <a:gd name="connsiteY240" fmla="*/ 25400 h 180975"/>
                <a:gd name="connsiteX241" fmla="*/ 2046288 w 5256213"/>
                <a:gd name="connsiteY241" fmla="*/ 25400 h 180975"/>
                <a:gd name="connsiteX242" fmla="*/ 2046288 w 5256213"/>
                <a:gd name="connsiteY242" fmla="*/ 74613 h 180975"/>
                <a:gd name="connsiteX243" fmla="*/ 2147888 w 5256213"/>
                <a:gd name="connsiteY243" fmla="*/ 74613 h 180975"/>
                <a:gd name="connsiteX244" fmla="*/ 2147888 w 5256213"/>
                <a:gd name="connsiteY244" fmla="*/ 96838 h 180975"/>
                <a:gd name="connsiteX245" fmla="*/ 2046288 w 5256213"/>
                <a:gd name="connsiteY245" fmla="*/ 96838 h 180975"/>
                <a:gd name="connsiteX246" fmla="*/ 2046288 w 5256213"/>
                <a:gd name="connsiteY246" fmla="*/ 153988 h 180975"/>
                <a:gd name="connsiteX247" fmla="*/ 2159001 w 5256213"/>
                <a:gd name="connsiteY247" fmla="*/ 153988 h 180975"/>
                <a:gd name="connsiteX248" fmla="*/ 2159001 w 5256213"/>
                <a:gd name="connsiteY248" fmla="*/ 173038 h 180975"/>
                <a:gd name="connsiteX249" fmla="*/ 2024063 w 5256213"/>
                <a:gd name="connsiteY249" fmla="*/ 173038 h 180975"/>
                <a:gd name="connsiteX250" fmla="*/ 1839913 w 5256213"/>
                <a:gd name="connsiteY250" fmla="*/ 3175 h 180975"/>
                <a:gd name="connsiteX251" fmla="*/ 1907103 w 5256213"/>
                <a:gd name="connsiteY251" fmla="*/ 3175 h 180975"/>
                <a:gd name="connsiteX252" fmla="*/ 1944431 w 5256213"/>
                <a:gd name="connsiteY252" fmla="*/ 6950 h 180975"/>
                <a:gd name="connsiteX253" fmla="*/ 1970560 w 5256213"/>
                <a:gd name="connsiteY253" fmla="*/ 25824 h 180975"/>
                <a:gd name="connsiteX254" fmla="*/ 1978026 w 5256213"/>
                <a:gd name="connsiteY254" fmla="*/ 52247 h 180975"/>
                <a:gd name="connsiteX255" fmla="*/ 1959362 w 5256213"/>
                <a:gd name="connsiteY255" fmla="*/ 93769 h 180975"/>
                <a:gd name="connsiteX256" fmla="*/ 1910836 w 5256213"/>
                <a:gd name="connsiteY256" fmla="*/ 105093 h 180975"/>
                <a:gd name="connsiteX257" fmla="*/ 1862309 w 5256213"/>
                <a:gd name="connsiteY257" fmla="*/ 105093 h 180975"/>
                <a:gd name="connsiteX258" fmla="*/ 1862309 w 5256213"/>
                <a:gd name="connsiteY258" fmla="*/ 173038 h 180975"/>
                <a:gd name="connsiteX259" fmla="*/ 1839913 w 5256213"/>
                <a:gd name="connsiteY259" fmla="*/ 173038 h 180975"/>
                <a:gd name="connsiteX260" fmla="*/ 1839913 w 5256213"/>
                <a:gd name="connsiteY260" fmla="*/ 3175 h 180975"/>
                <a:gd name="connsiteX261" fmla="*/ 1576388 w 5256213"/>
                <a:gd name="connsiteY261" fmla="*/ 3175 h 180975"/>
                <a:gd name="connsiteX262" fmla="*/ 1719263 w 5256213"/>
                <a:gd name="connsiteY262" fmla="*/ 3175 h 180975"/>
                <a:gd name="connsiteX263" fmla="*/ 1719263 w 5256213"/>
                <a:gd name="connsiteY263" fmla="*/ 22225 h 180975"/>
                <a:gd name="connsiteX264" fmla="*/ 1658938 w 5256213"/>
                <a:gd name="connsiteY264" fmla="*/ 22225 h 180975"/>
                <a:gd name="connsiteX265" fmla="*/ 1658938 w 5256213"/>
                <a:gd name="connsiteY265" fmla="*/ 173038 h 180975"/>
                <a:gd name="connsiteX266" fmla="*/ 1636713 w 5256213"/>
                <a:gd name="connsiteY266" fmla="*/ 173038 h 180975"/>
                <a:gd name="connsiteX267" fmla="*/ 1636713 w 5256213"/>
                <a:gd name="connsiteY267" fmla="*/ 22225 h 180975"/>
                <a:gd name="connsiteX268" fmla="*/ 1576388 w 5256213"/>
                <a:gd name="connsiteY268" fmla="*/ 22225 h 180975"/>
                <a:gd name="connsiteX269" fmla="*/ 1223963 w 5256213"/>
                <a:gd name="connsiteY269" fmla="*/ 3175 h 180975"/>
                <a:gd name="connsiteX270" fmla="*/ 1354138 w 5256213"/>
                <a:gd name="connsiteY270" fmla="*/ 3175 h 180975"/>
                <a:gd name="connsiteX271" fmla="*/ 1354138 w 5256213"/>
                <a:gd name="connsiteY271" fmla="*/ 22225 h 180975"/>
                <a:gd name="connsiteX272" fmla="*/ 1246188 w 5256213"/>
                <a:gd name="connsiteY272" fmla="*/ 22225 h 180975"/>
                <a:gd name="connsiteX273" fmla="*/ 1246188 w 5256213"/>
                <a:gd name="connsiteY273" fmla="*/ 74613 h 180975"/>
                <a:gd name="connsiteX274" fmla="*/ 1347788 w 5256213"/>
                <a:gd name="connsiteY274" fmla="*/ 74613 h 180975"/>
                <a:gd name="connsiteX275" fmla="*/ 1347788 w 5256213"/>
                <a:gd name="connsiteY275" fmla="*/ 96838 h 180975"/>
                <a:gd name="connsiteX276" fmla="*/ 1246188 w 5256213"/>
                <a:gd name="connsiteY276" fmla="*/ 93663 h 180975"/>
                <a:gd name="connsiteX277" fmla="*/ 1246188 w 5256213"/>
                <a:gd name="connsiteY277" fmla="*/ 153988 h 180975"/>
                <a:gd name="connsiteX278" fmla="*/ 1358901 w 5256213"/>
                <a:gd name="connsiteY278" fmla="*/ 153988 h 180975"/>
                <a:gd name="connsiteX279" fmla="*/ 1358901 w 5256213"/>
                <a:gd name="connsiteY279" fmla="*/ 173038 h 180975"/>
                <a:gd name="connsiteX280" fmla="*/ 1223963 w 5256213"/>
                <a:gd name="connsiteY280" fmla="*/ 173038 h 180975"/>
                <a:gd name="connsiteX281" fmla="*/ 952500 w 5256213"/>
                <a:gd name="connsiteY281" fmla="*/ 3175 h 180975"/>
                <a:gd name="connsiteX282" fmla="*/ 976312 w 5256213"/>
                <a:gd name="connsiteY282" fmla="*/ 3175 h 180975"/>
                <a:gd name="connsiteX283" fmla="*/ 1012825 w 5256213"/>
                <a:gd name="connsiteY283" fmla="*/ 142876 h 180975"/>
                <a:gd name="connsiteX284" fmla="*/ 1054100 w 5256213"/>
                <a:gd name="connsiteY284" fmla="*/ 3175 h 180975"/>
                <a:gd name="connsiteX285" fmla="*/ 1084263 w 5256213"/>
                <a:gd name="connsiteY285" fmla="*/ 3175 h 180975"/>
                <a:gd name="connsiteX286" fmla="*/ 1125538 w 5256213"/>
                <a:gd name="connsiteY286" fmla="*/ 142876 h 180975"/>
                <a:gd name="connsiteX287" fmla="*/ 1158875 w 5256213"/>
                <a:gd name="connsiteY287" fmla="*/ 3175 h 180975"/>
                <a:gd name="connsiteX288" fmla="*/ 1185863 w 5256213"/>
                <a:gd name="connsiteY288" fmla="*/ 3175 h 180975"/>
                <a:gd name="connsiteX289" fmla="*/ 1136650 w 5256213"/>
                <a:gd name="connsiteY289" fmla="*/ 173038 h 180975"/>
                <a:gd name="connsiteX290" fmla="*/ 1111250 w 5256213"/>
                <a:gd name="connsiteY290" fmla="*/ 173038 h 180975"/>
                <a:gd name="connsiteX291" fmla="*/ 1069975 w 5256213"/>
                <a:gd name="connsiteY291" fmla="*/ 25400 h 180975"/>
                <a:gd name="connsiteX292" fmla="*/ 1023937 w 5256213"/>
                <a:gd name="connsiteY292" fmla="*/ 173038 h 180975"/>
                <a:gd name="connsiteX293" fmla="*/ 1001712 w 5256213"/>
                <a:gd name="connsiteY293" fmla="*/ 173038 h 180975"/>
                <a:gd name="connsiteX294" fmla="*/ 768350 w 5256213"/>
                <a:gd name="connsiteY294" fmla="*/ 3175 h 180975"/>
                <a:gd name="connsiteX295" fmla="*/ 795337 w 5256213"/>
                <a:gd name="connsiteY295" fmla="*/ 3175 h 180975"/>
                <a:gd name="connsiteX296" fmla="*/ 795337 w 5256213"/>
                <a:gd name="connsiteY296" fmla="*/ 71438 h 180975"/>
                <a:gd name="connsiteX297" fmla="*/ 889000 w 5256213"/>
                <a:gd name="connsiteY297" fmla="*/ 71438 h 180975"/>
                <a:gd name="connsiteX298" fmla="*/ 889000 w 5256213"/>
                <a:gd name="connsiteY298" fmla="*/ 3175 h 180975"/>
                <a:gd name="connsiteX299" fmla="*/ 915988 w 5256213"/>
                <a:gd name="connsiteY299" fmla="*/ 3175 h 180975"/>
                <a:gd name="connsiteX300" fmla="*/ 915988 w 5256213"/>
                <a:gd name="connsiteY300" fmla="*/ 173038 h 180975"/>
                <a:gd name="connsiteX301" fmla="*/ 889000 w 5256213"/>
                <a:gd name="connsiteY301" fmla="*/ 173038 h 180975"/>
                <a:gd name="connsiteX302" fmla="*/ 889000 w 5256213"/>
                <a:gd name="connsiteY302" fmla="*/ 93663 h 180975"/>
                <a:gd name="connsiteX303" fmla="*/ 795337 w 5256213"/>
                <a:gd name="connsiteY303" fmla="*/ 93663 h 180975"/>
                <a:gd name="connsiteX304" fmla="*/ 795337 w 5256213"/>
                <a:gd name="connsiteY304" fmla="*/ 173038 h 180975"/>
                <a:gd name="connsiteX305" fmla="*/ 768350 w 5256213"/>
                <a:gd name="connsiteY305" fmla="*/ 173038 h 180975"/>
                <a:gd name="connsiteX306" fmla="*/ 585788 w 5256213"/>
                <a:gd name="connsiteY306" fmla="*/ 3175 h 180975"/>
                <a:gd name="connsiteX307" fmla="*/ 731838 w 5256213"/>
                <a:gd name="connsiteY307" fmla="*/ 3175 h 180975"/>
                <a:gd name="connsiteX308" fmla="*/ 731838 w 5256213"/>
                <a:gd name="connsiteY308" fmla="*/ 22225 h 180975"/>
                <a:gd name="connsiteX309" fmla="*/ 671513 w 5256213"/>
                <a:gd name="connsiteY309" fmla="*/ 22225 h 180975"/>
                <a:gd name="connsiteX310" fmla="*/ 671513 w 5256213"/>
                <a:gd name="connsiteY310" fmla="*/ 173038 h 180975"/>
                <a:gd name="connsiteX311" fmla="*/ 644525 w 5256213"/>
                <a:gd name="connsiteY311" fmla="*/ 173038 h 180975"/>
                <a:gd name="connsiteX312" fmla="*/ 644525 w 5256213"/>
                <a:gd name="connsiteY312" fmla="*/ 22225 h 180975"/>
                <a:gd name="connsiteX313" fmla="*/ 585788 w 5256213"/>
                <a:gd name="connsiteY313" fmla="*/ 22225 h 180975"/>
                <a:gd name="connsiteX314" fmla="*/ 404813 w 5256213"/>
                <a:gd name="connsiteY314" fmla="*/ 3175 h 180975"/>
                <a:gd name="connsiteX315" fmla="*/ 427372 w 5256213"/>
                <a:gd name="connsiteY315" fmla="*/ 3175 h 180975"/>
                <a:gd name="connsiteX316" fmla="*/ 427372 w 5256213"/>
                <a:gd name="connsiteY316" fmla="*/ 100979 h 180975"/>
                <a:gd name="connsiteX317" fmla="*/ 438652 w 5256213"/>
                <a:gd name="connsiteY317" fmla="*/ 146120 h 180975"/>
                <a:gd name="connsiteX318" fmla="*/ 476250 w 5256213"/>
                <a:gd name="connsiteY318" fmla="*/ 153643 h 180975"/>
                <a:gd name="connsiteX319" fmla="*/ 510089 w 5256213"/>
                <a:gd name="connsiteY319" fmla="*/ 146120 h 180975"/>
                <a:gd name="connsiteX320" fmla="*/ 521369 w 5256213"/>
                <a:gd name="connsiteY320" fmla="*/ 100979 h 180975"/>
                <a:gd name="connsiteX321" fmla="*/ 521369 w 5256213"/>
                <a:gd name="connsiteY321" fmla="*/ 3175 h 180975"/>
                <a:gd name="connsiteX322" fmla="*/ 547688 w 5256213"/>
                <a:gd name="connsiteY322" fmla="*/ 3175 h 180975"/>
                <a:gd name="connsiteX323" fmla="*/ 547688 w 5256213"/>
                <a:gd name="connsiteY323" fmla="*/ 100979 h 180975"/>
                <a:gd name="connsiteX324" fmla="*/ 540168 w 5256213"/>
                <a:gd name="connsiteY324" fmla="*/ 146120 h 180975"/>
                <a:gd name="connsiteX325" fmla="*/ 513849 w 5256213"/>
                <a:gd name="connsiteY325" fmla="*/ 168690 h 180975"/>
                <a:gd name="connsiteX326" fmla="*/ 476250 w 5256213"/>
                <a:gd name="connsiteY326" fmla="*/ 176213 h 180975"/>
                <a:gd name="connsiteX327" fmla="*/ 427372 w 5256213"/>
                <a:gd name="connsiteY327" fmla="*/ 164928 h 180975"/>
                <a:gd name="connsiteX328" fmla="*/ 408573 w 5256213"/>
                <a:gd name="connsiteY328" fmla="*/ 134834 h 180975"/>
                <a:gd name="connsiteX329" fmla="*/ 404813 w 5256213"/>
                <a:gd name="connsiteY329" fmla="*/ 100979 h 180975"/>
                <a:gd name="connsiteX330" fmla="*/ 404813 w 5256213"/>
                <a:gd name="connsiteY330" fmla="*/ 3175 h 180975"/>
                <a:gd name="connsiteX331" fmla="*/ 1467339 w 5256213"/>
                <a:gd name="connsiteY331" fmla="*/ 0 h 180975"/>
                <a:gd name="connsiteX332" fmla="*/ 1516552 w 5256213"/>
                <a:gd name="connsiteY332" fmla="*/ 14997 h 180975"/>
                <a:gd name="connsiteX333" fmla="*/ 1539265 w 5256213"/>
                <a:gd name="connsiteY333" fmla="*/ 52489 h 180975"/>
                <a:gd name="connsiteX334" fmla="*/ 1516552 w 5256213"/>
                <a:gd name="connsiteY334" fmla="*/ 52489 h 180975"/>
                <a:gd name="connsiteX335" fmla="*/ 1471125 w 5256213"/>
                <a:gd name="connsiteY335" fmla="*/ 22495 h 180975"/>
                <a:gd name="connsiteX336" fmla="*/ 1437054 w 5256213"/>
                <a:gd name="connsiteY336" fmla="*/ 26245 h 180975"/>
                <a:gd name="connsiteX337" fmla="*/ 1425697 w 5256213"/>
                <a:gd name="connsiteY337" fmla="*/ 44991 h 180975"/>
                <a:gd name="connsiteX338" fmla="*/ 1437054 w 5256213"/>
                <a:gd name="connsiteY338" fmla="*/ 63737 h 180975"/>
                <a:gd name="connsiteX339" fmla="*/ 1467339 w 5256213"/>
                <a:gd name="connsiteY339" fmla="*/ 71235 h 180975"/>
                <a:gd name="connsiteX340" fmla="*/ 1508980 w 5256213"/>
                <a:gd name="connsiteY340" fmla="*/ 82483 h 180975"/>
                <a:gd name="connsiteX341" fmla="*/ 1531694 w 5256213"/>
                <a:gd name="connsiteY341" fmla="*/ 97480 h 180975"/>
                <a:gd name="connsiteX342" fmla="*/ 1543051 w 5256213"/>
                <a:gd name="connsiteY342" fmla="*/ 123724 h 180975"/>
                <a:gd name="connsiteX343" fmla="*/ 1524123 w 5256213"/>
                <a:gd name="connsiteY343" fmla="*/ 161216 h 180975"/>
                <a:gd name="connsiteX344" fmla="*/ 1474910 w 5256213"/>
                <a:gd name="connsiteY344" fmla="*/ 176213 h 180975"/>
                <a:gd name="connsiteX345" fmla="*/ 1418126 w 5256213"/>
                <a:gd name="connsiteY345" fmla="*/ 161216 h 180975"/>
                <a:gd name="connsiteX346" fmla="*/ 1395413 w 5256213"/>
                <a:gd name="connsiteY346" fmla="*/ 119975 h 180975"/>
                <a:gd name="connsiteX347" fmla="*/ 1418126 w 5256213"/>
                <a:gd name="connsiteY347" fmla="*/ 119975 h 180975"/>
                <a:gd name="connsiteX348" fmla="*/ 1437054 w 5256213"/>
                <a:gd name="connsiteY348" fmla="*/ 146219 h 180975"/>
                <a:gd name="connsiteX349" fmla="*/ 1474910 w 5256213"/>
                <a:gd name="connsiteY349" fmla="*/ 157467 h 180975"/>
                <a:gd name="connsiteX350" fmla="*/ 1505195 w 5256213"/>
                <a:gd name="connsiteY350" fmla="*/ 146219 h 180975"/>
                <a:gd name="connsiteX351" fmla="*/ 1520337 w 5256213"/>
                <a:gd name="connsiteY351" fmla="*/ 127473 h 180975"/>
                <a:gd name="connsiteX352" fmla="*/ 1505195 w 5256213"/>
                <a:gd name="connsiteY352" fmla="*/ 104978 h 180975"/>
                <a:gd name="connsiteX353" fmla="*/ 1463553 w 5256213"/>
                <a:gd name="connsiteY353" fmla="*/ 93730 h 180975"/>
                <a:gd name="connsiteX354" fmla="*/ 1418126 w 5256213"/>
                <a:gd name="connsiteY354" fmla="*/ 78734 h 180975"/>
                <a:gd name="connsiteX355" fmla="*/ 1402984 w 5256213"/>
                <a:gd name="connsiteY355" fmla="*/ 48740 h 180975"/>
                <a:gd name="connsiteX356" fmla="*/ 1421912 w 5256213"/>
                <a:gd name="connsiteY356" fmla="*/ 14997 h 180975"/>
                <a:gd name="connsiteX357" fmla="*/ 1467339 w 5256213"/>
                <a:gd name="connsiteY357" fmla="*/ 0 h 180975"/>
                <a:gd name="connsiteX358" fmla="*/ 269571 w 5256213"/>
                <a:gd name="connsiteY358" fmla="*/ 0 h 180975"/>
                <a:gd name="connsiteX359" fmla="*/ 333882 w 5256213"/>
                <a:gd name="connsiteY359" fmla="*/ 22495 h 180975"/>
                <a:gd name="connsiteX360" fmla="*/ 360363 w 5256213"/>
                <a:gd name="connsiteY360" fmla="*/ 86232 h 180975"/>
                <a:gd name="connsiteX361" fmla="*/ 333882 w 5256213"/>
                <a:gd name="connsiteY361" fmla="*/ 149969 h 180975"/>
                <a:gd name="connsiteX362" fmla="*/ 269571 w 5256213"/>
                <a:gd name="connsiteY362" fmla="*/ 176213 h 180975"/>
                <a:gd name="connsiteX363" fmla="*/ 209044 w 5256213"/>
                <a:gd name="connsiteY363" fmla="*/ 149969 h 180975"/>
                <a:gd name="connsiteX364" fmla="*/ 182563 w 5256213"/>
                <a:gd name="connsiteY364" fmla="*/ 86232 h 180975"/>
                <a:gd name="connsiteX365" fmla="*/ 209044 w 5256213"/>
                <a:gd name="connsiteY365" fmla="*/ 22495 h 180975"/>
                <a:gd name="connsiteX366" fmla="*/ 269571 w 5256213"/>
                <a:gd name="connsiteY366" fmla="*/ 0 h 180975"/>
                <a:gd name="connsiteX367" fmla="*/ 71152 w 5256213"/>
                <a:gd name="connsiteY367" fmla="*/ 0 h 180975"/>
                <a:gd name="connsiteX368" fmla="*/ 119836 w 5256213"/>
                <a:gd name="connsiteY368" fmla="*/ 11248 h 180975"/>
                <a:gd name="connsiteX369" fmla="*/ 142305 w 5256213"/>
                <a:gd name="connsiteY369" fmla="*/ 52489 h 180975"/>
                <a:gd name="connsiteX370" fmla="*/ 116091 w 5256213"/>
                <a:gd name="connsiteY370" fmla="*/ 48740 h 180975"/>
                <a:gd name="connsiteX371" fmla="*/ 71152 w 5256213"/>
                <a:gd name="connsiteY371" fmla="*/ 18746 h 180975"/>
                <a:gd name="connsiteX372" fmla="*/ 41193 w 5256213"/>
                <a:gd name="connsiteY372" fmla="*/ 26245 h 180975"/>
                <a:gd name="connsiteX373" fmla="*/ 29959 w 5256213"/>
                <a:gd name="connsiteY373" fmla="*/ 44991 h 180975"/>
                <a:gd name="connsiteX374" fmla="*/ 37448 w 5256213"/>
                <a:gd name="connsiteY374" fmla="*/ 59988 h 180975"/>
                <a:gd name="connsiteX375" fmla="*/ 71152 w 5256213"/>
                <a:gd name="connsiteY375" fmla="*/ 71235 h 180975"/>
                <a:gd name="connsiteX376" fmla="*/ 112346 w 5256213"/>
                <a:gd name="connsiteY376" fmla="*/ 82483 h 180975"/>
                <a:gd name="connsiteX377" fmla="*/ 134815 w 5256213"/>
                <a:gd name="connsiteY377" fmla="*/ 97480 h 180975"/>
                <a:gd name="connsiteX378" fmla="*/ 146050 w 5256213"/>
                <a:gd name="connsiteY378" fmla="*/ 123724 h 180975"/>
                <a:gd name="connsiteX379" fmla="*/ 127325 w 5256213"/>
                <a:gd name="connsiteY379" fmla="*/ 161216 h 180975"/>
                <a:gd name="connsiteX380" fmla="*/ 78642 w 5256213"/>
                <a:gd name="connsiteY380" fmla="*/ 176213 h 180975"/>
                <a:gd name="connsiteX381" fmla="*/ 18724 w 5256213"/>
                <a:gd name="connsiteY381" fmla="*/ 157467 h 180975"/>
                <a:gd name="connsiteX382" fmla="*/ 0 w 5256213"/>
                <a:gd name="connsiteY382" fmla="*/ 116226 h 180975"/>
                <a:gd name="connsiteX383" fmla="*/ 22469 w 5256213"/>
                <a:gd name="connsiteY383" fmla="*/ 116226 h 180975"/>
                <a:gd name="connsiteX384" fmla="*/ 41193 w 5256213"/>
                <a:gd name="connsiteY384" fmla="*/ 146219 h 180975"/>
                <a:gd name="connsiteX385" fmla="*/ 78642 w 5256213"/>
                <a:gd name="connsiteY385" fmla="*/ 153718 h 180975"/>
                <a:gd name="connsiteX386" fmla="*/ 108601 w 5256213"/>
                <a:gd name="connsiteY386" fmla="*/ 146219 h 180975"/>
                <a:gd name="connsiteX387" fmla="*/ 123581 w 5256213"/>
                <a:gd name="connsiteY387" fmla="*/ 127473 h 180975"/>
                <a:gd name="connsiteX388" fmla="*/ 108601 w 5256213"/>
                <a:gd name="connsiteY388" fmla="*/ 104978 h 180975"/>
                <a:gd name="connsiteX389" fmla="*/ 63663 w 5256213"/>
                <a:gd name="connsiteY389" fmla="*/ 93730 h 180975"/>
                <a:gd name="connsiteX390" fmla="*/ 18724 w 5256213"/>
                <a:gd name="connsiteY390" fmla="*/ 74984 h 180975"/>
                <a:gd name="connsiteX391" fmla="*/ 7489 w 5256213"/>
                <a:gd name="connsiteY391" fmla="*/ 44991 h 180975"/>
                <a:gd name="connsiteX392" fmla="*/ 26214 w 5256213"/>
                <a:gd name="connsiteY392" fmla="*/ 11248 h 180975"/>
                <a:gd name="connsiteX393" fmla="*/ 71152 w 5256213"/>
                <a:gd name="connsiteY393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5256213" h="180975">
                  <a:moveTo>
                    <a:pt x="4497785" y="25224"/>
                  </a:moveTo>
                  <a:cubicBezTo>
                    <a:pt x="4497785" y="25224"/>
                    <a:pt x="4497785" y="25224"/>
                    <a:pt x="4497785" y="81845"/>
                  </a:cubicBezTo>
                  <a:cubicBezTo>
                    <a:pt x="4497785" y="81845"/>
                    <a:pt x="4497785" y="81845"/>
                    <a:pt x="4554340" y="81845"/>
                  </a:cubicBezTo>
                  <a:cubicBezTo>
                    <a:pt x="4569421" y="81845"/>
                    <a:pt x="4576962" y="81845"/>
                    <a:pt x="4584502" y="74295"/>
                  </a:cubicBezTo>
                  <a:cubicBezTo>
                    <a:pt x="4592043" y="70521"/>
                    <a:pt x="4595813" y="62971"/>
                    <a:pt x="4595813" y="51647"/>
                  </a:cubicBezTo>
                  <a:cubicBezTo>
                    <a:pt x="4595813" y="32773"/>
                    <a:pt x="4584502" y="25224"/>
                    <a:pt x="4558110" y="25224"/>
                  </a:cubicBezTo>
                  <a:cubicBezTo>
                    <a:pt x="4558110" y="25224"/>
                    <a:pt x="4558110" y="25224"/>
                    <a:pt x="4497785" y="25224"/>
                  </a:cubicBezTo>
                  <a:close/>
                  <a:moveTo>
                    <a:pt x="2398872" y="22049"/>
                  </a:moveTo>
                  <a:cubicBezTo>
                    <a:pt x="2398872" y="22049"/>
                    <a:pt x="2398872" y="22049"/>
                    <a:pt x="2398872" y="82445"/>
                  </a:cubicBezTo>
                  <a:cubicBezTo>
                    <a:pt x="2398872" y="82445"/>
                    <a:pt x="2398872" y="82445"/>
                    <a:pt x="2454831" y="82445"/>
                  </a:cubicBezTo>
                  <a:cubicBezTo>
                    <a:pt x="2469753" y="82445"/>
                    <a:pt x="2480945" y="78670"/>
                    <a:pt x="2484676" y="74895"/>
                  </a:cubicBezTo>
                  <a:cubicBezTo>
                    <a:pt x="2492137" y="71120"/>
                    <a:pt x="2495868" y="63571"/>
                    <a:pt x="2495868" y="52247"/>
                  </a:cubicBezTo>
                  <a:cubicBezTo>
                    <a:pt x="2495868" y="33373"/>
                    <a:pt x="2484676" y="22049"/>
                    <a:pt x="2458562" y="22049"/>
                  </a:cubicBezTo>
                  <a:cubicBezTo>
                    <a:pt x="2458562" y="22049"/>
                    <a:pt x="2458562" y="22049"/>
                    <a:pt x="2398872" y="22049"/>
                  </a:cubicBezTo>
                  <a:close/>
                  <a:moveTo>
                    <a:pt x="1862309" y="22049"/>
                  </a:moveTo>
                  <a:cubicBezTo>
                    <a:pt x="1862309" y="22049"/>
                    <a:pt x="1862309" y="22049"/>
                    <a:pt x="1862309" y="86219"/>
                  </a:cubicBezTo>
                  <a:cubicBezTo>
                    <a:pt x="1862309" y="86219"/>
                    <a:pt x="1862309" y="86219"/>
                    <a:pt x="1910836" y="86219"/>
                  </a:cubicBezTo>
                  <a:cubicBezTo>
                    <a:pt x="1925767" y="86219"/>
                    <a:pt x="1936965" y="82445"/>
                    <a:pt x="1944431" y="78670"/>
                  </a:cubicBezTo>
                  <a:cubicBezTo>
                    <a:pt x="1948163" y="71120"/>
                    <a:pt x="1951896" y="63571"/>
                    <a:pt x="1951896" y="56021"/>
                  </a:cubicBezTo>
                  <a:cubicBezTo>
                    <a:pt x="1951896" y="48472"/>
                    <a:pt x="1951896" y="40922"/>
                    <a:pt x="1948163" y="37148"/>
                  </a:cubicBezTo>
                  <a:cubicBezTo>
                    <a:pt x="1944431" y="29598"/>
                    <a:pt x="1940698" y="25824"/>
                    <a:pt x="1933232" y="25824"/>
                  </a:cubicBezTo>
                  <a:cubicBezTo>
                    <a:pt x="1929500" y="25824"/>
                    <a:pt x="1918301" y="22049"/>
                    <a:pt x="1910836" y="22049"/>
                  </a:cubicBezTo>
                  <a:cubicBezTo>
                    <a:pt x="1910836" y="22049"/>
                    <a:pt x="1910836" y="22049"/>
                    <a:pt x="1862309" y="22049"/>
                  </a:cubicBezTo>
                  <a:close/>
                  <a:moveTo>
                    <a:pt x="2653794" y="21984"/>
                  </a:moveTo>
                  <a:cubicBezTo>
                    <a:pt x="2635048" y="21984"/>
                    <a:pt x="2620051" y="25745"/>
                    <a:pt x="2608803" y="37030"/>
                  </a:cubicBezTo>
                  <a:cubicBezTo>
                    <a:pt x="2593806" y="52077"/>
                    <a:pt x="2590057" y="67124"/>
                    <a:pt x="2590057" y="89694"/>
                  </a:cubicBezTo>
                  <a:cubicBezTo>
                    <a:pt x="2590057" y="112264"/>
                    <a:pt x="2593806" y="127311"/>
                    <a:pt x="2608803" y="138596"/>
                  </a:cubicBezTo>
                  <a:cubicBezTo>
                    <a:pt x="2620051" y="149881"/>
                    <a:pt x="2635048" y="157405"/>
                    <a:pt x="2650045" y="157405"/>
                  </a:cubicBezTo>
                  <a:cubicBezTo>
                    <a:pt x="2668791" y="157405"/>
                    <a:pt x="2683788" y="149881"/>
                    <a:pt x="2695035" y="138596"/>
                  </a:cubicBezTo>
                  <a:cubicBezTo>
                    <a:pt x="2710032" y="127311"/>
                    <a:pt x="2713781" y="112264"/>
                    <a:pt x="2713781" y="89694"/>
                  </a:cubicBezTo>
                  <a:cubicBezTo>
                    <a:pt x="2713781" y="67124"/>
                    <a:pt x="2710032" y="52077"/>
                    <a:pt x="2695035" y="37030"/>
                  </a:cubicBezTo>
                  <a:cubicBezTo>
                    <a:pt x="2683788" y="25745"/>
                    <a:pt x="2668791" y="21984"/>
                    <a:pt x="2653794" y="21984"/>
                  </a:cubicBezTo>
                  <a:close/>
                  <a:moveTo>
                    <a:pt x="273354" y="18746"/>
                  </a:moveTo>
                  <a:cubicBezTo>
                    <a:pt x="254439" y="18746"/>
                    <a:pt x="239307" y="26245"/>
                    <a:pt x="224176" y="37492"/>
                  </a:cubicBezTo>
                  <a:cubicBezTo>
                    <a:pt x="212827" y="48740"/>
                    <a:pt x="209044" y="67486"/>
                    <a:pt x="209044" y="86232"/>
                  </a:cubicBezTo>
                  <a:cubicBezTo>
                    <a:pt x="209044" y="108727"/>
                    <a:pt x="212827" y="127473"/>
                    <a:pt x="224176" y="138721"/>
                  </a:cubicBezTo>
                  <a:cubicBezTo>
                    <a:pt x="239307" y="149969"/>
                    <a:pt x="254439" y="157467"/>
                    <a:pt x="269571" y="157467"/>
                  </a:cubicBezTo>
                  <a:cubicBezTo>
                    <a:pt x="288486" y="157467"/>
                    <a:pt x="303618" y="149969"/>
                    <a:pt x="314967" y="138721"/>
                  </a:cubicBezTo>
                  <a:cubicBezTo>
                    <a:pt x="326316" y="127473"/>
                    <a:pt x="333882" y="108727"/>
                    <a:pt x="333882" y="86232"/>
                  </a:cubicBezTo>
                  <a:cubicBezTo>
                    <a:pt x="333882" y="67486"/>
                    <a:pt x="326316" y="48740"/>
                    <a:pt x="314967" y="37492"/>
                  </a:cubicBezTo>
                  <a:cubicBezTo>
                    <a:pt x="303618" y="26245"/>
                    <a:pt x="288486" y="18746"/>
                    <a:pt x="273354" y="18746"/>
                  </a:cubicBezTo>
                  <a:close/>
                  <a:moveTo>
                    <a:pt x="5091113" y="6350"/>
                  </a:moveTo>
                  <a:lnTo>
                    <a:pt x="5121275" y="6350"/>
                  </a:lnTo>
                  <a:lnTo>
                    <a:pt x="5173663" y="85725"/>
                  </a:lnTo>
                  <a:lnTo>
                    <a:pt x="5230813" y="6350"/>
                  </a:lnTo>
                  <a:lnTo>
                    <a:pt x="5256213" y="6350"/>
                  </a:lnTo>
                  <a:lnTo>
                    <a:pt x="5184775" y="104775"/>
                  </a:lnTo>
                  <a:lnTo>
                    <a:pt x="5184775" y="176213"/>
                  </a:lnTo>
                  <a:lnTo>
                    <a:pt x="5162551" y="176213"/>
                  </a:lnTo>
                  <a:lnTo>
                    <a:pt x="5162551" y="104775"/>
                  </a:lnTo>
                  <a:close/>
                  <a:moveTo>
                    <a:pt x="4926013" y="6350"/>
                  </a:moveTo>
                  <a:lnTo>
                    <a:pt x="5068888" y="6350"/>
                  </a:lnTo>
                  <a:lnTo>
                    <a:pt x="5068888" y="25400"/>
                  </a:lnTo>
                  <a:lnTo>
                    <a:pt x="5008563" y="25400"/>
                  </a:lnTo>
                  <a:lnTo>
                    <a:pt x="5008563" y="176213"/>
                  </a:lnTo>
                  <a:lnTo>
                    <a:pt x="4986338" y="176213"/>
                  </a:lnTo>
                  <a:lnTo>
                    <a:pt x="4986338" y="25400"/>
                  </a:lnTo>
                  <a:lnTo>
                    <a:pt x="4926013" y="25400"/>
                  </a:lnTo>
                  <a:close/>
                  <a:moveTo>
                    <a:pt x="4857750" y="6350"/>
                  </a:moveTo>
                  <a:lnTo>
                    <a:pt x="4884738" y="6350"/>
                  </a:lnTo>
                  <a:lnTo>
                    <a:pt x="4884738" y="176213"/>
                  </a:lnTo>
                  <a:lnTo>
                    <a:pt x="4857750" y="176213"/>
                  </a:lnTo>
                  <a:close/>
                  <a:moveTo>
                    <a:pt x="4475163" y="6350"/>
                  </a:moveTo>
                  <a:cubicBezTo>
                    <a:pt x="4475163" y="6350"/>
                    <a:pt x="4475163" y="6350"/>
                    <a:pt x="4554340" y="6350"/>
                  </a:cubicBezTo>
                  <a:cubicBezTo>
                    <a:pt x="4569421" y="6350"/>
                    <a:pt x="4580732" y="6350"/>
                    <a:pt x="4592043" y="10125"/>
                  </a:cubicBezTo>
                  <a:cubicBezTo>
                    <a:pt x="4599584" y="10125"/>
                    <a:pt x="4607124" y="17674"/>
                    <a:pt x="4610895" y="25224"/>
                  </a:cubicBezTo>
                  <a:cubicBezTo>
                    <a:pt x="4618435" y="32773"/>
                    <a:pt x="4622206" y="44097"/>
                    <a:pt x="4622206" y="51647"/>
                  </a:cubicBezTo>
                  <a:cubicBezTo>
                    <a:pt x="4622206" y="66746"/>
                    <a:pt x="4618435" y="74295"/>
                    <a:pt x="4610895" y="81845"/>
                  </a:cubicBezTo>
                  <a:cubicBezTo>
                    <a:pt x="4603354" y="89394"/>
                    <a:pt x="4592043" y="96944"/>
                    <a:pt x="4580732" y="96944"/>
                  </a:cubicBezTo>
                  <a:cubicBezTo>
                    <a:pt x="4592043" y="100718"/>
                    <a:pt x="4603354" y="112043"/>
                    <a:pt x="4607124" y="130916"/>
                  </a:cubicBezTo>
                  <a:cubicBezTo>
                    <a:pt x="4607124" y="130916"/>
                    <a:pt x="4607124" y="130916"/>
                    <a:pt x="4625976" y="176213"/>
                  </a:cubicBezTo>
                  <a:cubicBezTo>
                    <a:pt x="4625976" y="176213"/>
                    <a:pt x="4625976" y="176213"/>
                    <a:pt x="4599584" y="176213"/>
                  </a:cubicBezTo>
                  <a:cubicBezTo>
                    <a:pt x="4599584" y="176213"/>
                    <a:pt x="4599584" y="176213"/>
                    <a:pt x="4584502" y="130916"/>
                  </a:cubicBezTo>
                  <a:cubicBezTo>
                    <a:pt x="4580732" y="123367"/>
                    <a:pt x="4576962" y="115817"/>
                    <a:pt x="4569421" y="112043"/>
                  </a:cubicBezTo>
                  <a:cubicBezTo>
                    <a:pt x="4561880" y="104493"/>
                    <a:pt x="4554340" y="104493"/>
                    <a:pt x="4543029" y="104493"/>
                  </a:cubicBezTo>
                  <a:cubicBezTo>
                    <a:pt x="4543029" y="104493"/>
                    <a:pt x="4543029" y="104493"/>
                    <a:pt x="4497785" y="104493"/>
                  </a:cubicBezTo>
                  <a:cubicBezTo>
                    <a:pt x="4497785" y="104493"/>
                    <a:pt x="4497785" y="104493"/>
                    <a:pt x="4497785" y="176213"/>
                  </a:cubicBezTo>
                  <a:cubicBezTo>
                    <a:pt x="4497785" y="176213"/>
                    <a:pt x="4497785" y="176213"/>
                    <a:pt x="4475163" y="176213"/>
                  </a:cubicBezTo>
                  <a:cubicBezTo>
                    <a:pt x="4475163" y="176213"/>
                    <a:pt x="4475163" y="176213"/>
                    <a:pt x="4475163" y="6350"/>
                  </a:cubicBezTo>
                  <a:close/>
                  <a:moveTo>
                    <a:pt x="4291013" y="6350"/>
                  </a:moveTo>
                  <a:lnTo>
                    <a:pt x="4422776" y="6350"/>
                  </a:lnTo>
                  <a:lnTo>
                    <a:pt x="4422776" y="25400"/>
                  </a:lnTo>
                  <a:lnTo>
                    <a:pt x="4313238" y="25400"/>
                  </a:lnTo>
                  <a:lnTo>
                    <a:pt x="4313238" y="79375"/>
                  </a:lnTo>
                  <a:lnTo>
                    <a:pt x="4414838" y="79375"/>
                  </a:lnTo>
                  <a:lnTo>
                    <a:pt x="4414838" y="96838"/>
                  </a:lnTo>
                  <a:lnTo>
                    <a:pt x="4313238" y="96838"/>
                  </a:lnTo>
                  <a:lnTo>
                    <a:pt x="4313238" y="153988"/>
                  </a:lnTo>
                  <a:lnTo>
                    <a:pt x="4425951" y="153988"/>
                  </a:lnTo>
                  <a:lnTo>
                    <a:pt x="4425951" y="176213"/>
                  </a:lnTo>
                  <a:lnTo>
                    <a:pt x="4291013" y="176213"/>
                  </a:lnTo>
                  <a:close/>
                  <a:moveTo>
                    <a:pt x="4089400" y="6350"/>
                  </a:moveTo>
                  <a:lnTo>
                    <a:pt x="4114800" y="6350"/>
                  </a:lnTo>
                  <a:lnTo>
                    <a:pt x="4171950" y="150813"/>
                  </a:lnTo>
                  <a:lnTo>
                    <a:pt x="4230687" y="6350"/>
                  </a:lnTo>
                  <a:lnTo>
                    <a:pt x="4254500" y="6350"/>
                  </a:lnTo>
                  <a:lnTo>
                    <a:pt x="4183063" y="176213"/>
                  </a:lnTo>
                  <a:lnTo>
                    <a:pt x="4159250" y="176213"/>
                  </a:lnTo>
                  <a:close/>
                  <a:moveTo>
                    <a:pt x="4024313" y="6350"/>
                  </a:moveTo>
                  <a:lnTo>
                    <a:pt x="4051301" y="6350"/>
                  </a:lnTo>
                  <a:lnTo>
                    <a:pt x="4051301" y="176213"/>
                  </a:lnTo>
                  <a:lnTo>
                    <a:pt x="4024313" y="176213"/>
                  </a:lnTo>
                  <a:close/>
                  <a:moveTo>
                    <a:pt x="3825875" y="6350"/>
                  </a:moveTo>
                  <a:lnTo>
                    <a:pt x="3851275" y="6350"/>
                  </a:lnTo>
                  <a:lnTo>
                    <a:pt x="3946525" y="139701"/>
                  </a:lnTo>
                  <a:lnTo>
                    <a:pt x="3946525" y="6350"/>
                  </a:lnTo>
                  <a:lnTo>
                    <a:pt x="3968750" y="6350"/>
                  </a:lnTo>
                  <a:lnTo>
                    <a:pt x="3968750" y="176213"/>
                  </a:lnTo>
                  <a:lnTo>
                    <a:pt x="3941763" y="176213"/>
                  </a:lnTo>
                  <a:lnTo>
                    <a:pt x="3848100" y="41275"/>
                  </a:lnTo>
                  <a:lnTo>
                    <a:pt x="3848100" y="176213"/>
                  </a:lnTo>
                  <a:lnTo>
                    <a:pt x="3825875" y="176213"/>
                  </a:lnTo>
                  <a:close/>
                  <a:moveTo>
                    <a:pt x="3627438" y="6350"/>
                  </a:moveTo>
                  <a:cubicBezTo>
                    <a:pt x="3627438" y="6350"/>
                    <a:pt x="3627438" y="6350"/>
                    <a:pt x="3653464" y="6350"/>
                  </a:cubicBezTo>
                  <a:cubicBezTo>
                    <a:pt x="3653464" y="6350"/>
                    <a:pt x="3653464" y="6350"/>
                    <a:pt x="3653464" y="104493"/>
                  </a:cubicBezTo>
                  <a:cubicBezTo>
                    <a:pt x="3653464" y="123367"/>
                    <a:pt x="3657183" y="138466"/>
                    <a:pt x="3664619" y="146015"/>
                  </a:cubicBezTo>
                  <a:cubicBezTo>
                    <a:pt x="3672055" y="153565"/>
                    <a:pt x="3683209" y="157339"/>
                    <a:pt x="3698082" y="157339"/>
                  </a:cubicBezTo>
                  <a:cubicBezTo>
                    <a:pt x="3712954" y="157339"/>
                    <a:pt x="3727827" y="153565"/>
                    <a:pt x="3735263" y="146015"/>
                  </a:cubicBezTo>
                  <a:cubicBezTo>
                    <a:pt x="3742699" y="138466"/>
                    <a:pt x="3746417" y="123367"/>
                    <a:pt x="3746417" y="104493"/>
                  </a:cubicBezTo>
                  <a:lnTo>
                    <a:pt x="3746417" y="6350"/>
                  </a:lnTo>
                  <a:cubicBezTo>
                    <a:pt x="3746417" y="6350"/>
                    <a:pt x="3746417" y="6350"/>
                    <a:pt x="3768726" y="6350"/>
                  </a:cubicBezTo>
                  <a:cubicBezTo>
                    <a:pt x="3768726" y="6350"/>
                    <a:pt x="3768726" y="6350"/>
                    <a:pt x="3768726" y="104493"/>
                  </a:cubicBezTo>
                  <a:cubicBezTo>
                    <a:pt x="3768726" y="123367"/>
                    <a:pt x="3768726" y="138466"/>
                    <a:pt x="3761290" y="149790"/>
                  </a:cubicBezTo>
                  <a:cubicBezTo>
                    <a:pt x="3757571" y="157339"/>
                    <a:pt x="3750135" y="164889"/>
                    <a:pt x="3738981" y="172438"/>
                  </a:cubicBezTo>
                  <a:cubicBezTo>
                    <a:pt x="3727827" y="176213"/>
                    <a:pt x="3716672" y="176213"/>
                    <a:pt x="3698082" y="176213"/>
                  </a:cubicBezTo>
                  <a:cubicBezTo>
                    <a:pt x="3679491" y="176213"/>
                    <a:pt x="3664619" y="172438"/>
                    <a:pt x="3653464" y="164889"/>
                  </a:cubicBezTo>
                  <a:cubicBezTo>
                    <a:pt x="3642310" y="157339"/>
                    <a:pt x="3634874" y="149790"/>
                    <a:pt x="3631156" y="138466"/>
                  </a:cubicBezTo>
                  <a:cubicBezTo>
                    <a:pt x="3631156" y="127142"/>
                    <a:pt x="3627438" y="115817"/>
                    <a:pt x="3627438" y="104493"/>
                  </a:cubicBezTo>
                  <a:cubicBezTo>
                    <a:pt x="3627438" y="104493"/>
                    <a:pt x="3627438" y="104493"/>
                    <a:pt x="3627438" y="6350"/>
                  </a:cubicBezTo>
                  <a:close/>
                  <a:moveTo>
                    <a:pt x="4734414" y="3175"/>
                  </a:moveTo>
                  <a:cubicBezTo>
                    <a:pt x="4753342" y="3175"/>
                    <a:pt x="4772270" y="6958"/>
                    <a:pt x="4783627" y="18307"/>
                  </a:cubicBezTo>
                  <a:cubicBezTo>
                    <a:pt x="4798769" y="25873"/>
                    <a:pt x="4802555" y="37222"/>
                    <a:pt x="4806340" y="56137"/>
                  </a:cubicBezTo>
                  <a:cubicBezTo>
                    <a:pt x="4806340" y="56137"/>
                    <a:pt x="4806340" y="56137"/>
                    <a:pt x="4779841" y="56137"/>
                  </a:cubicBezTo>
                  <a:cubicBezTo>
                    <a:pt x="4779841" y="33439"/>
                    <a:pt x="4764699" y="22090"/>
                    <a:pt x="4734414" y="22090"/>
                  </a:cubicBezTo>
                  <a:cubicBezTo>
                    <a:pt x="4723057" y="22090"/>
                    <a:pt x="4711701" y="25873"/>
                    <a:pt x="4704129" y="29656"/>
                  </a:cubicBezTo>
                  <a:cubicBezTo>
                    <a:pt x="4696558" y="33439"/>
                    <a:pt x="4692773" y="41005"/>
                    <a:pt x="4692773" y="48571"/>
                  </a:cubicBezTo>
                  <a:cubicBezTo>
                    <a:pt x="4692773" y="56137"/>
                    <a:pt x="4696558" y="63703"/>
                    <a:pt x="4700344" y="63703"/>
                  </a:cubicBezTo>
                  <a:cubicBezTo>
                    <a:pt x="4707915" y="67486"/>
                    <a:pt x="4719272" y="71269"/>
                    <a:pt x="4734414" y="75052"/>
                  </a:cubicBezTo>
                  <a:cubicBezTo>
                    <a:pt x="4753342" y="78835"/>
                    <a:pt x="4764699" y="82618"/>
                    <a:pt x="4772270" y="86401"/>
                  </a:cubicBezTo>
                  <a:cubicBezTo>
                    <a:pt x="4783627" y="90184"/>
                    <a:pt x="4791198" y="93967"/>
                    <a:pt x="4798769" y="101533"/>
                  </a:cubicBezTo>
                  <a:cubicBezTo>
                    <a:pt x="4806340" y="109099"/>
                    <a:pt x="4810126" y="116664"/>
                    <a:pt x="4810126" y="128013"/>
                  </a:cubicBezTo>
                  <a:cubicBezTo>
                    <a:pt x="4810126" y="143145"/>
                    <a:pt x="4802555" y="154494"/>
                    <a:pt x="4791198" y="165843"/>
                  </a:cubicBezTo>
                  <a:cubicBezTo>
                    <a:pt x="4776056" y="173409"/>
                    <a:pt x="4760913" y="180975"/>
                    <a:pt x="4741985" y="180975"/>
                  </a:cubicBezTo>
                  <a:cubicBezTo>
                    <a:pt x="4715486" y="180975"/>
                    <a:pt x="4696558" y="173409"/>
                    <a:pt x="4681416" y="162060"/>
                  </a:cubicBezTo>
                  <a:cubicBezTo>
                    <a:pt x="4670059" y="154494"/>
                    <a:pt x="4662488" y="139362"/>
                    <a:pt x="4662488" y="120447"/>
                  </a:cubicBezTo>
                  <a:cubicBezTo>
                    <a:pt x="4662488" y="120447"/>
                    <a:pt x="4662488" y="120447"/>
                    <a:pt x="4685202" y="120447"/>
                  </a:cubicBezTo>
                  <a:cubicBezTo>
                    <a:pt x="4688987" y="135579"/>
                    <a:pt x="4692773" y="143145"/>
                    <a:pt x="4704129" y="150711"/>
                  </a:cubicBezTo>
                  <a:cubicBezTo>
                    <a:pt x="4711701" y="154494"/>
                    <a:pt x="4726843" y="158277"/>
                    <a:pt x="4738200" y="158277"/>
                  </a:cubicBezTo>
                  <a:cubicBezTo>
                    <a:pt x="4753342" y="158277"/>
                    <a:pt x="4764699" y="158277"/>
                    <a:pt x="4772270" y="150711"/>
                  </a:cubicBezTo>
                  <a:cubicBezTo>
                    <a:pt x="4779841" y="146928"/>
                    <a:pt x="4783627" y="139362"/>
                    <a:pt x="4783627" y="131796"/>
                  </a:cubicBezTo>
                  <a:cubicBezTo>
                    <a:pt x="4783627" y="120447"/>
                    <a:pt x="4779841" y="112882"/>
                    <a:pt x="4772270" y="109099"/>
                  </a:cubicBezTo>
                  <a:cubicBezTo>
                    <a:pt x="4764699" y="105316"/>
                    <a:pt x="4749557" y="101533"/>
                    <a:pt x="4726843" y="97750"/>
                  </a:cubicBezTo>
                  <a:cubicBezTo>
                    <a:pt x="4707915" y="93967"/>
                    <a:pt x="4692773" y="86401"/>
                    <a:pt x="4681416" y="78835"/>
                  </a:cubicBezTo>
                  <a:cubicBezTo>
                    <a:pt x="4673845" y="71269"/>
                    <a:pt x="4670059" y="63703"/>
                    <a:pt x="4670059" y="48571"/>
                  </a:cubicBezTo>
                  <a:cubicBezTo>
                    <a:pt x="4670059" y="37222"/>
                    <a:pt x="4673845" y="25873"/>
                    <a:pt x="4685202" y="14524"/>
                  </a:cubicBezTo>
                  <a:cubicBezTo>
                    <a:pt x="4700344" y="6958"/>
                    <a:pt x="4715486" y="3175"/>
                    <a:pt x="4734414" y="3175"/>
                  </a:cubicBezTo>
                  <a:close/>
                  <a:moveTo>
                    <a:pt x="3322638" y="3175"/>
                  </a:moveTo>
                  <a:lnTo>
                    <a:pt x="3355975" y="3175"/>
                  </a:lnTo>
                  <a:lnTo>
                    <a:pt x="3408363" y="146051"/>
                  </a:lnTo>
                  <a:lnTo>
                    <a:pt x="3457575" y="3175"/>
                  </a:lnTo>
                  <a:lnTo>
                    <a:pt x="3490913" y="3175"/>
                  </a:lnTo>
                  <a:lnTo>
                    <a:pt x="3490913" y="176213"/>
                  </a:lnTo>
                  <a:lnTo>
                    <a:pt x="3468688" y="176213"/>
                  </a:lnTo>
                  <a:lnTo>
                    <a:pt x="3468688" y="30163"/>
                  </a:lnTo>
                  <a:lnTo>
                    <a:pt x="3416300" y="176213"/>
                  </a:lnTo>
                  <a:lnTo>
                    <a:pt x="3397250" y="176213"/>
                  </a:lnTo>
                  <a:lnTo>
                    <a:pt x="3344863" y="30163"/>
                  </a:lnTo>
                  <a:lnTo>
                    <a:pt x="3344863" y="176213"/>
                  </a:lnTo>
                  <a:lnTo>
                    <a:pt x="3322638" y="176213"/>
                  </a:lnTo>
                  <a:close/>
                  <a:moveTo>
                    <a:pt x="3124200" y="3175"/>
                  </a:moveTo>
                  <a:cubicBezTo>
                    <a:pt x="3124200" y="3175"/>
                    <a:pt x="3124200" y="3175"/>
                    <a:pt x="3150226" y="3175"/>
                  </a:cubicBezTo>
                  <a:cubicBezTo>
                    <a:pt x="3150226" y="3175"/>
                    <a:pt x="3150226" y="3175"/>
                    <a:pt x="3150226" y="100979"/>
                  </a:cubicBezTo>
                  <a:cubicBezTo>
                    <a:pt x="3150226" y="123549"/>
                    <a:pt x="3153945" y="138596"/>
                    <a:pt x="3161381" y="146120"/>
                  </a:cubicBezTo>
                  <a:cubicBezTo>
                    <a:pt x="3168817" y="153643"/>
                    <a:pt x="3179971" y="157405"/>
                    <a:pt x="3194844" y="157405"/>
                  </a:cubicBezTo>
                  <a:cubicBezTo>
                    <a:pt x="3209716" y="157405"/>
                    <a:pt x="3220870" y="153643"/>
                    <a:pt x="3232025" y="146120"/>
                  </a:cubicBezTo>
                  <a:cubicBezTo>
                    <a:pt x="3239461" y="138596"/>
                    <a:pt x="3243179" y="123549"/>
                    <a:pt x="3243179" y="100979"/>
                  </a:cubicBezTo>
                  <a:lnTo>
                    <a:pt x="3243179" y="3175"/>
                  </a:lnTo>
                  <a:cubicBezTo>
                    <a:pt x="3243179" y="3175"/>
                    <a:pt x="3243179" y="3175"/>
                    <a:pt x="3265488" y="3175"/>
                  </a:cubicBezTo>
                  <a:cubicBezTo>
                    <a:pt x="3265488" y="3175"/>
                    <a:pt x="3265488" y="3175"/>
                    <a:pt x="3265488" y="104741"/>
                  </a:cubicBezTo>
                  <a:cubicBezTo>
                    <a:pt x="3265488" y="123549"/>
                    <a:pt x="3265488" y="138596"/>
                    <a:pt x="3258052" y="149881"/>
                  </a:cubicBezTo>
                  <a:cubicBezTo>
                    <a:pt x="3254333" y="157405"/>
                    <a:pt x="3246897" y="164928"/>
                    <a:pt x="3235743" y="168690"/>
                  </a:cubicBezTo>
                  <a:cubicBezTo>
                    <a:pt x="3224589" y="176213"/>
                    <a:pt x="3209716" y="176213"/>
                    <a:pt x="3194844" y="176213"/>
                  </a:cubicBezTo>
                  <a:cubicBezTo>
                    <a:pt x="3176253" y="176213"/>
                    <a:pt x="3157663" y="172451"/>
                    <a:pt x="3150226" y="164928"/>
                  </a:cubicBezTo>
                  <a:cubicBezTo>
                    <a:pt x="3139072" y="157405"/>
                    <a:pt x="3131636" y="149881"/>
                    <a:pt x="3127918" y="138596"/>
                  </a:cubicBezTo>
                  <a:cubicBezTo>
                    <a:pt x="3124200" y="127311"/>
                    <a:pt x="3124200" y="116026"/>
                    <a:pt x="3124200" y="104741"/>
                  </a:cubicBezTo>
                  <a:cubicBezTo>
                    <a:pt x="3124200" y="104741"/>
                    <a:pt x="3124200" y="104741"/>
                    <a:pt x="3124200" y="3175"/>
                  </a:cubicBezTo>
                  <a:close/>
                  <a:moveTo>
                    <a:pt x="2940050" y="3175"/>
                  </a:moveTo>
                  <a:lnTo>
                    <a:pt x="3070225" y="3175"/>
                  </a:lnTo>
                  <a:lnTo>
                    <a:pt x="3070225" y="25400"/>
                  </a:lnTo>
                  <a:lnTo>
                    <a:pt x="2965450" y="25400"/>
                  </a:lnTo>
                  <a:lnTo>
                    <a:pt x="2965450" y="79375"/>
                  </a:lnTo>
                  <a:lnTo>
                    <a:pt x="3063875" y="79375"/>
                  </a:lnTo>
                  <a:lnTo>
                    <a:pt x="3063875" y="96838"/>
                  </a:lnTo>
                  <a:lnTo>
                    <a:pt x="2965450" y="96838"/>
                  </a:lnTo>
                  <a:lnTo>
                    <a:pt x="2965450" y="153988"/>
                  </a:lnTo>
                  <a:lnTo>
                    <a:pt x="3074988" y="153988"/>
                  </a:lnTo>
                  <a:lnTo>
                    <a:pt x="3074988" y="176213"/>
                  </a:lnTo>
                  <a:lnTo>
                    <a:pt x="2940050" y="173038"/>
                  </a:lnTo>
                  <a:close/>
                  <a:moveTo>
                    <a:pt x="2786063" y="3175"/>
                  </a:moveTo>
                  <a:lnTo>
                    <a:pt x="2808288" y="3175"/>
                  </a:lnTo>
                  <a:lnTo>
                    <a:pt x="2808288" y="153988"/>
                  </a:lnTo>
                  <a:lnTo>
                    <a:pt x="2898776" y="153988"/>
                  </a:lnTo>
                  <a:lnTo>
                    <a:pt x="2898776" y="173038"/>
                  </a:lnTo>
                  <a:lnTo>
                    <a:pt x="2786063" y="173038"/>
                  </a:lnTo>
                  <a:close/>
                  <a:moveTo>
                    <a:pt x="2653794" y="3175"/>
                  </a:moveTo>
                  <a:cubicBezTo>
                    <a:pt x="2676289" y="3175"/>
                    <a:pt x="2698784" y="10699"/>
                    <a:pt x="2713781" y="25745"/>
                  </a:cubicBezTo>
                  <a:cubicBezTo>
                    <a:pt x="2732527" y="40792"/>
                    <a:pt x="2740026" y="63362"/>
                    <a:pt x="2740026" y="89694"/>
                  </a:cubicBezTo>
                  <a:cubicBezTo>
                    <a:pt x="2740026" y="116026"/>
                    <a:pt x="2732527" y="138596"/>
                    <a:pt x="2713781" y="153643"/>
                  </a:cubicBezTo>
                  <a:cubicBezTo>
                    <a:pt x="2698784" y="168690"/>
                    <a:pt x="2676289" y="176213"/>
                    <a:pt x="2653794" y="176213"/>
                  </a:cubicBezTo>
                  <a:cubicBezTo>
                    <a:pt x="2627549" y="176213"/>
                    <a:pt x="2605054" y="168690"/>
                    <a:pt x="2590057" y="153643"/>
                  </a:cubicBezTo>
                  <a:cubicBezTo>
                    <a:pt x="2571311" y="134834"/>
                    <a:pt x="2563813" y="116026"/>
                    <a:pt x="2563813" y="89694"/>
                  </a:cubicBezTo>
                  <a:cubicBezTo>
                    <a:pt x="2563813" y="63362"/>
                    <a:pt x="2571311" y="40792"/>
                    <a:pt x="2590057" y="25745"/>
                  </a:cubicBezTo>
                  <a:cubicBezTo>
                    <a:pt x="2605054" y="10699"/>
                    <a:pt x="2627549" y="3175"/>
                    <a:pt x="2653794" y="3175"/>
                  </a:cubicBezTo>
                  <a:close/>
                  <a:moveTo>
                    <a:pt x="2376488" y="3175"/>
                  </a:moveTo>
                  <a:cubicBezTo>
                    <a:pt x="2376488" y="3175"/>
                    <a:pt x="2376488" y="3175"/>
                    <a:pt x="2454831" y="3175"/>
                  </a:cubicBezTo>
                  <a:cubicBezTo>
                    <a:pt x="2469753" y="3175"/>
                    <a:pt x="2480945" y="6950"/>
                    <a:pt x="2492137" y="6950"/>
                  </a:cubicBezTo>
                  <a:cubicBezTo>
                    <a:pt x="2499598" y="10725"/>
                    <a:pt x="2507060" y="14499"/>
                    <a:pt x="2510790" y="25824"/>
                  </a:cubicBezTo>
                  <a:cubicBezTo>
                    <a:pt x="2518252" y="33373"/>
                    <a:pt x="2521982" y="40922"/>
                    <a:pt x="2521982" y="52247"/>
                  </a:cubicBezTo>
                  <a:cubicBezTo>
                    <a:pt x="2521982" y="63571"/>
                    <a:pt x="2518252" y="74895"/>
                    <a:pt x="2510790" y="82445"/>
                  </a:cubicBezTo>
                  <a:cubicBezTo>
                    <a:pt x="2503329" y="89994"/>
                    <a:pt x="2492137" y="93769"/>
                    <a:pt x="2480945" y="97543"/>
                  </a:cubicBezTo>
                  <a:cubicBezTo>
                    <a:pt x="2492137" y="101318"/>
                    <a:pt x="2503329" y="112642"/>
                    <a:pt x="2507060" y="127741"/>
                  </a:cubicBezTo>
                  <a:cubicBezTo>
                    <a:pt x="2507060" y="127741"/>
                    <a:pt x="2507060" y="127741"/>
                    <a:pt x="2525713" y="173038"/>
                  </a:cubicBezTo>
                  <a:cubicBezTo>
                    <a:pt x="2525713" y="173038"/>
                    <a:pt x="2525713" y="173038"/>
                    <a:pt x="2499598" y="173038"/>
                  </a:cubicBezTo>
                  <a:cubicBezTo>
                    <a:pt x="2499598" y="173038"/>
                    <a:pt x="2499598" y="173038"/>
                    <a:pt x="2484676" y="127741"/>
                  </a:cubicBezTo>
                  <a:cubicBezTo>
                    <a:pt x="2480945" y="120192"/>
                    <a:pt x="2477215" y="112642"/>
                    <a:pt x="2469753" y="108868"/>
                  </a:cubicBezTo>
                  <a:cubicBezTo>
                    <a:pt x="2462292" y="105093"/>
                    <a:pt x="2454831" y="101318"/>
                    <a:pt x="2443639" y="101318"/>
                  </a:cubicBezTo>
                  <a:cubicBezTo>
                    <a:pt x="2443639" y="101318"/>
                    <a:pt x="2443639" y="101318"/>
                    <a:pt x="2398872" y="101318"/>
                  </a:cubicBezTo>
                  <a:cubicBezTo>
                    <a:pt x="2398872" y="101318"/>
                    <a:pt x="2398872" y="101318"/>
                    <a:pt x="2398872" y="173038"/>
                  </a:cubicBezTo>
                  <a:cubicBezTo>
                    <a:pt x="2398872" y="173038"/>
                    <a:pt x="2398872" y="173038"/>
                    <a:pt x="2376488" y="173038"/>
                  </a:cubicBezTo>
                  <a:cubicBezTo>
                    <a:pt x="2376488" y="173038"/>
                    <a:pt x="2376488" y="173038"/>
                    <a:pt x="2376488" y="3175"/>
                  </a:cubicBezTo>
                  <a:close/>
                  <a:moveTo>
                    <a:pt x="2192338" y="3175"/>
                  </a:moveTo>
                  <a:lnTo>
                    <a:pt x="2335213" y="3175"/>
                  </a:lnTo>
                  <a:lnTo>
                    <a:pt x="2335213" y="25400"/>
                  </a:lnTo>
                  <a:lnTo>
                    <a:pt x="2274888" y="25400"/>
                  </a:lnTo>
                  <a:lnTo>
                    <a:pt x="2274888" y="173038"/>
                  </a:lnTo>
                  <a:lnTo>
                    <a:pt x="2252663" y="173038"/>
                  </a:lnTo>
                  <a:lnTo>
                    <a:pt x="2252663" y="25400"/>
                  </a:lnTo>
                  <a:lnTo>
                    <a:pt x="2192338" y="25400"/>
                  </a:lnTo>
                  <a:close/>
                  <a:moveTo>
                    <a:pt x="2024063" y="3175"/>
                  </a:moveTo>
                  <a:lnTo>
                    <a:pt x="2154238" y="3175"/>
                  </a:lnTo>
                  <a:lnTo>
                    <a:pt x="2154238" y="25400"/>
                  </a:lnTo>
                  <a:lnTo>
                    <a:pt x="2046288" y="25400"/>
                  </a:lnTo>
                  <a:lnTo>
                    <a:pt x="2046288" y="74613"/>
                  </a:lnTo>
                  <a:lnTo>
                    <a:pt x="2147888" y="74613"/>
                  </a:lnTo>
                  <a:lnTo>
                    <a:pt x="2147888" y="96838"/>
                  </a:lnTo>
                  <a:lnTo>
                    <a:pt x="2046288" y="96838"/>
                  </a:lnTo>
                  <a:lnTo>
                    <a:pt x="2046288" y="153988"/>
                  </a:lnTo>
                  <a:lnTo>
                    <a:pt x="2159001" y="153988"/>
                  </a:lnTo>
                  <a:lnTo>
                    <a:pt x="2159001" y="173038"/>
                  </a:lnTo>
                  <a:lnTo>
                    <a:pt x="2024063" y="173038"/>
                  </a:lnTo>
                  <a:close/>
                  <a:moveTo>
                    <a:pt x="1839913" y="3175"/>
                  </a:moveTo>
                  <a:cubicBezTo>
                    <a:pt x="1839913" y="3175"/>
                    <a:pt x="1839913" y="3175"/>
                    <a:pt x="1907103" y="3175"/>
                  </a:cubicBezTo>
                  <a:cubicBezTo>
                    <a:pt x="1922034" y="3175"/>
                    <a:pt x="1933232" y="3175"/>
                    <a:pt x="1944431" y="6950"/>
                  </a:cubicBezTo>
                  <a:cubicBezTo>
                    <a:pt x="1955629" y="10725"/>
                    <a:pt x="1963095" y="14499"/>
                    <a:pt x="1970560" y="25824"/>
                  </a:cubicBezTo>
                  <a:cubicBezTo>
                    <a:pt x="1974293" y="33373"/>
                    <a:pt x="1978026" y="40922"/>
                    <a:pt x="1978026" y="52247"/>
                  </a:cubicBezTo>
                  <a:cubicBezTo>
                    <a:pt x="1978026" y="71120"/>
                    <a:pt x="1970560" y="82445"/>
                    <a:pt x="1959362" y="93769"/>
                  </a:cubicBezTo>
                  <a:cubicBezTo>
                    <a:pt x="1948163" y="101318"/>
                    <a:pt x="1933232" y="105093"/>
                    <a:pt x="1910836" y="105093"/>
                  </a:cubicBezTo>
                  <a:cubicBezTo>
                    <a:pt x="1910836" y="105093"/>
                    <a:pt x="1910836" y="105093"/>
                    <a:pt x="1862309" y="105093"/>
                  </a:cubicBezTo>
                  <a:cubicBezTo>
                    <a:pt x="1862309" y="105093"/>
                    <a:pt x="1862309" y="105093"/>
                    <a:pt x="1862309" y="173038"/>
                  </a:cubicBezTo>
                  <a:cubicBezTo>
                    <a:pt x="1862309" y="173038"/>
                    <a:pt x="1862309" y="173038"/>
                    <a:pt x="1839913" y="173038"/>
                  </a:cubicBezTo>
                  <a:cubicBezTo>
                    <a:pt x="1839913" y="173038"/>
                    <a:pt x="1839913" y="173038"/>
                    <a:pt x="1839913" y="3175"/>
                  </a:cubicBezTo>
                  <a:close/>
                  <a:moveTo>
                    <a:pt x="1576388" y="3175"/>
                  </a:moveTo>
                  <a:lnTo>
                    <a:pt x="1719263" y="3175"/>
                  </a:lnTo>
                  <a:lnTo>
                    <a:pt x="1719263" y="22225"/>
                  </a:lnTo>
                  <a:lnTo>
                    <a:pt x="1658938" y="22225"/>
                  </a:lnTo>
                  <a:lnTo>
                    <a:pt x="1658938" y="173038"/>
                  </a:lnTo>
                  <a:lnTo>
                    <a:pt x="1636713" y="173038"/>
                  </a:lnTo>
                  <a:lnTo>
                    <a:pt x="1636713" y="22225"/>
                  </a:lnTo>
                  <a:lnTo>
                    <a:pt x="1576388" y="22225"/>
                  </a:lnTo>
                  <a:close/>
                  <a:moveTo>
                    <a:pt x="1223963" y="3175"/>
                  </a:moveTo>
                  <a:lnTo>
                    <a:pt x="1354138" y="3175"/>
                  </a:lnTo>
                  <a:lnTo>
                    <a:pt x="1354138" y="22225"/>
                  </a:lnTo>
                  <a:lnTo>
                    <a:pt x="1246188" y="22225"/>
                  </a:lnTo>
                  <a:lnTo>
                    <a:pt x="1246188" y="74613"/>
                  </a:lnTo>
                  <a:lnTo>
                    <a:pt x="1347788" y="74613"/>
                  </a:lnTo>
                  <a:lnTo>
                    <a:pt x="1347788" y="96838"/>
                  </a:lnTo>
                  <a:lnTo>
                    <a:pt x="1246188" y="93663"/>
                  </a:lnTo>
                  <a:lnTo>
                    <a:pt x="1246188" y="153988"/>
                  </a:lnTo>
                  <a:lnTo>
                    <a:pt x="1358901" y="153988"/>
                  </a:lnTo>
                  <a:lnTo>
                    <a:pt x="1358901" y="173038"/>
                  </a:lnTo>
                  <a:lnTo>
                    <a:pt x="1223963" y="173038"/>
                  </a:lnTo>
                  <a:close/>
                  <a:moveTo>
                    <a:pt x="952500" y="3175"/>
                  </a:moveTo>
                  <a:lnTo>
                    <a:pt x="976312" y="3175"/>
                  </a:lnTo>
                  <a:lnTo>
                    <a:pt x="1012825" y="142876"/>
                  </a:lnTo>
                  <a:lnTo>
                    <a:pt x="1054100" y="3175"/>
                  </a:lnTo>
                  <a:lnTo>
                    <a:pt x="1084263" y="3175"/>
                  </a:lnTo>
                  <a:lnTo>
                    <a:pt x="1125538" y="142876"/>
                  </a:lnTo>
                  <a:lnTo>
                    <a:pt x="1158875" y="3175"/>
                  </a:lnTo>
                  <a:lnTo>
                    <a:pt x="1185863" y="3175"/>
                  </a:lnTo>
                  <a:lnTo>
                    <a:pt x="1136650" y="173038"/>
                  </a:lnTo>
                  <a:lnTo>
                    <a:pt x="1111250" y="173038"/>
                  </a:lnTo>
                  <a:lnTo>
                    <a:pt x="1069975" y="25400"/>
                  </a:lnTo>
                  <a:lnTo>
                    <a:pt x="1023937" y="173038"/>
                  </a:lnTo>
                  <a:lnTo>
                    <a:pt x="1001712" y="173038"/>
                  </a:lnTo>
                  <a:close/>
                  <a:moveTo>
                    <a:pt x="768350" y="3175"/>
                  </a:moveTo>
                  <a:lnTo>
                    <a:pt x="795337" y="3175"/>
                  </a:lnTo>
                  <a:lnTo>
                    <a:pt x="795337" y="71438"/>
                  </a:lnTo>
                  <a:lnTo>
                    <a:pt x="889000" y="71438"/>
                  </a:lnTo>
                  <a:lnTo>
                    <a:pt x="889000" y="3175"/>
                  </a:lnTo>
                  <a:lnTo>
                    <a:pt x="915988" y="3175"/>
                  </a:lnTo>
                  <a:lnTo>
                    <a:pt x="915988" y="173038"/>
                  </a:lnTo>
                  <a:lnTo>
                    <a:pt x="889000" y="173038"/>
                  </a:lnTo>
                  <a:lnTo>
                    <a:pt x="889000" y="93663"/>
                  </a:lnTo>
                  <a:lnTo>
                    <a:pt x="795337" y="93663"/>
                  </a:lnTo>
                  <a:lnTo>
                    <a:pt x="795337" y="173038"/>
                  </a:lnTo>
                  <a:lnTo>
                    <a:pt x="768350" y="173038"/>
                  </a:lnTo>
                  <a:close/>
                  <a:moveTo>
                    <a:pt x="585788" y="3175"/>
                  </a:moveTo>
                  <a:lnTo>
                    <a:pt x="731838" y="3175"/>
                  </a:lnTo>
                  <a:lnTo>
                    <a:pt x="731838" y="22225"/>
                  </a:lnTo>
                  <a:lnTo>
                    <a:pt x="671513" y="22225"/>
                  </a:lnTo>
                  <a:lnTo>
                    <a:pt x="671513" y="173038"/>
                  </a:lnTo>
                  <a:lnTo>
                    <a:pt x="644525" y="173038"/>
                  </a:lnTo>
                  <a:lnTo>
                    <a:pt x="644525" y="22225"/>
                  </a:lnTo>
                  <a:lnTo>
                    <a:pt x="585788" y="22225"/>
                  </a:lnTo>
                  <a:close/>
                  <a:moveTo>
                    <a:pt x="404813" y="3175"/>
                  </a:moveTo>
                  <a:cubicBezTo>
                    <a:pt x="404813" y="3175"/>
                    <a:pt x="404813" y="3175"/>
                    <a:pt x="427372" y="3175"/>
                  </a:cubicBezTo>
                  <a:cubicBezTo>
                    <a:pt x="427372" y="3175"/>
                    <a:pt x="427372" y="3175"/>
                    <a:pt x="427372" y="100979"/>
                  </a:cubicBezTo>
                  <a:cubicBezTo>
                    <a:pt x="427372" y="123549"/>
                    <a:pt x="431132" y="138596"/>
                    <a:pt x="438652" y="146120"/>
                  </a:cubicBezTo>
                  <a:cubicBezTo>
                    <a:pt x="449931" y="149881"/>
                    <a:pt x="461211" y="153643"/>
                    <a:pt x="476250" y="153643"/>
                  </a:cubicBezTo>
                  <a:cubicBezTo>
                    <a:pt x="491290" y="153643"/>
                    <a:pt x="502569" y="149881"/>
                    <a:pt x="510089" y="146120"/>
                  </a:cubicBezTo>
                  <a:cubicBezTo>
                    <a:pt x="517609" y="138596"/>
                    <a:pt x="521369" y="123549"/>
                    <a:pt x="521369" y="100979"/>
                  </a:cubicBezTo>
                  <a:lnTo>
                    <a:pt x="521369" y="3175"/>
                  </a:lnTo>
                  <a:cubicBezTo>
                    <a:pt x="521369" y="3175"/>
                    <a:pt x="521369" y="3175"/>
                    <a:pt x="547688" y="3175"/>
                  </a:cubicBezTo>
                  <a:cubicBezTo>
                    <a:pt x="547688" y="3175"/>
                    <a:pt x="547688" y="3175"/>
                    <a:pt x="547688" y="100979"/>
                  </a:cubicBezTo>
                  <a:cubicBezTo>
                    <a:pt x="547688" y="119788"/>
                    <a:pt x="543928" y="134834"/>
                    <a:pt x="540168" y="146120"/>
                  </a:cubicBezTo>
                  <a:cubicBezTo>
                    <a:pt x="532648" y="157405"/>
                    <a:pt x="525129" y="164928"/>
                    <a:pt x="513849" y="168690"/>
                  </a:cubicBezTo>
                  <a:cubicBezTo>
                    <a:pt x="506329" y="172451"/>
                    <a:pt x="491290" y="176213"/>
                    <a:pt x="476250" y="176213"/>
                  </a:cubicBezTo>
                  <a:cubicBezTo>
                    <a:pt x="453691" y="176213"/>
                    <a:pt x="438652" y="172451"/>
                    <a:pt x="427372" y="164928"/>
                  </a:cubicBezTo>
                  <a:cubicBezTo>
                    <a:pt x="416092" y="157405"/>
                    <a:pt x="412332" y="146120"/>
                    <a:pt x="408573" y="134834"/>
                  </a:cubicBezTo>
                  <a:cubicBezTo>
                    <a:pt x="404813" y="127311"/>
                    <a:pt x="404813" y="116026"/>
                    <a:pt x="404813" y="100979"/>
                  </a:cubicBezTo>
                  <a:cubicBezTo>
                    <a:pt x="404813" y="100979"/>
                    <a:pt x="404813" y="100979"/>
                    <a:pt x="404813" y="3175"/>
                  </a:cubicBezTo>
                  <a:close/>
                  <a:moveTo>
                    <a:pt x="1467339" y="0"/>
                  </a:moveTo>
                  <a:cubicBezTo>
                    <a:pt x="1490052" y="0"/>
                    <a:pt x="1505195" y="3749"/>
                    <a:pt x="1516552" y="14997"/>
                  </a:cubicBezTo>
                  <a:cubicBezTo>
                    <a:pt x="1531694" y="22495"/>
                    <a:pt x="1539265" y="37492"/>
                    <a:pt x="1539265" y="52489"/>
                  </a:cubicBezTo>
                  <a:cubicBezTo>
                    <a:pt x="1539265" y="52489"/>
                    <a:pt x="1539265" y="52489"/>
                    <a:pt x="1516552" y="52489"/>
                  </a:cubicBezTo>
                  <a:cubicBezTo>
                    <a:pt x="1512766" y="29994"/>
                    <a:pt x="1497624" y="22495"/>
                    <a:pt x="1471125" y="22495"/>
                  </a:cubicBezTo>
                  <a:cubicBezTo>
                    <a:pt x="1455982" y="22495"/>
                    <a:pt x="1444625" y="22495"/>
                    <a:pt x="1437054" y="26245"/>
                  </a:cubicBezTo>
                  <a:cubicBezTo>
                    <a:pt x="1429483" y="33743"/>
                    <a:pt x="1425697" y="37492"/>
                    <a:pt x="1425697" y="44991"/>
                  </a:cubicBezTo>
                  <a:cubicBezTo>
                    <a:pt x="1425697" y="52489"/>
                    <a:pt x="1429483" y="59988"/>
                    <a:pt x="1437054" y="63737"/>
                  </a:cubicBezTo>
                  <a:cubicBezTo>
                    <a:pt x="1440840" y="67486"/>
                    <a:pt x="1452197" y="71235"/>
                    <a:pt x="1467339" y="71235"/>
                  </a:cubicBezTo>
                  <a:cubicBezTo>
                    <a:pt x="1486267" y="74984"/>
                    <a:pt x="1497624" y="78734"/>
                    <a:pt x="1508980" y="82483"/>
                  </a:cubicBezTo>
                  <a:cubicBezTo>
                    <a:pt x="1516552" y="86232"/>
                    <a:pt x="1524123" y="89981"/>
                    <a:pt x="1531694" y="97480"/>
                  </a:cubicBezTo>
                  <a:cubicBezTo>
                    <a:pt x="1539265" y="104978"/>
                    <a:pt x="1543051" y="112477"/>
                    <a:pt x="1543051" y="123724"/>
                  </a:cubicBezTo>
                  <a:cubicBezTo>
                    <a:pt x="1543051" y="138721"/>
                    <a:pt x="1535480" y="153718"/>
                    <a:pt x="1524123" y="161216"/>
                  </a:cubicBezTo>
                  <a:cubicBezTo>
                    <a:pt x="1512766" y="172464"/>
                    <a:pt x="1493838" y="176213"/>
                    <a:pt x="1474910" y="176213"/>
                  </a:cubicBezTo>
                  <a:cubicBezTo>
                    <a:pt x="1448411" y="176213"/>
                    <a:pt x="1429483" y="168715"/>
                    <a:pt x="1418126" y="161216"/>
                  </a:cubicBezTo>
                  <a:cubicBezTo>
                    <a:pt x="1402984" y="149969"/>
                    <a:pt x="1395413" y="134972"/>
                    <a:pt x="1395413" y="119975"/>
                  </a:cubicBezTo>
                  <a:cubicBezTo>
                    <a:pt x="1395413" y="119975"/>
                    <a:pt x="1395413" y="119975"/>
                    <a:pt x="1418126" y="119975"/>
                  </a:cubicBezTo>
                  <a:cubicBezTo>
                    <a:pt x="1421912" y="131223"/>
                    <a:pt x="1425697" y="142470"/>
                    <a:pt x="1437054" y="146219"/>
                  </a:cubicBezTo>
                  <a:cubicBezTo>
                    <a:pt x="1448411" y="153718"/>
                    <a:pt x="1459768" y="157467"/>
                    <a:pt x="1474910" y="157467"/>
                  </a:cubicBezTo>
                  <a:cubicBezTo>
                    <a:pt x="1486267" y="157467"/>
                    <a:pt x="1497624" y="153718"/>
                    <a:pt x="1505195" y="146219"/>
                  </a:cubicBezTo>
                  <a:cubicBezTo>
                    <a:pt x="1516552" y="142470"/>
                    <a:pt x="1520337" y="134972"/>
                    <a:pt x="1520337" y="127473"/>
                  </a:cubicBezTo>
                  <a:cubicBezTo>
                    <a:pt x="1520337" y="116226"/>
                    <a:pt x="1516552" y="112477"/>
                    <a:pt x="1505195" y="104978"/>
                  </a:cubicBezTo>
                  <a:cubicBezTo>
                    <a:pt x="1497624" y="101229"/>
                    <a:pt x="1482481" y="97480"/>
                    <a:pt x="1463553" y="93730"/>
                  </a:cubicBezTo>
                  <a:cubicBezTo>
                    <a:pt x="1440840" y="89981"/>
                    <a:pt x="1425697" y="82483"/>
                    <a:pt x="1418126" y="78734"/>
                  </a:cubicBezTo>
                  <a:cubicBezTo>
                    <a:pt x="1406770" y="71235"/>
                    <a:pt x="1402984" y="59988"/>
                    <a:pt x="1402984" y="48740"/>
                  </a:cubicBezTo>
                  <a:cubicBezTo>
                    <a:pt x="1402984" y="33743"/>
                    <a:pt x="1410555" y="22495"/>
                    <a:pt x="1421912" y="14997"/>
                  </a:cubicBezTo>
                  <a:cubicBezTo>
                    <a:pt x="1433269" y="3749"/>
                    <a:pt x="1448411" y="0"/>
                    <a:pt x="1467339" y="0"/>
                  </a:cubicBezTo>
                  <a:close/>
                  <a:moveTo>
                    <a:pt x="269571" y="0"/>
                  </a:moveTo>
                  <a:cubicBezTo>
                    <a:pt x="296052" y="0"/>
                    <a:pt x="318750" y="7499"/>
                    <a:pt x="333882" y="22495"/>
                  </a:cubicBezTo>
                  <a:cubicBezTo>
                    <a:pt x="349014" y="41241"/>
                    <a:pt x="360363" y="59988"/>
                    <a:pt x="360363" y="86232"/>
                  </a:cubicBezTo>
                  <a:cubicBezTo>
                    <a:pt x="360363" y="112477"/>
                    <a:pt x="349014" y="134972"/>
                    <a:pt x="333882" y="149969"/>
                  </a:cubicBezTo>
                  <a:cubicBezTo>
                    <a:pt x="318750" y="168715"/>
                    <a:pt x="296052" y="176213"/>
                    <a:pt x="269571" y="176213"/>
                  </a:cubicBezTo>
                  <a:cubicBezTo>
                    <a:pt x="246873" y="176213"/>
                    <a:pt x="224176" y="168715"/>
                    <a:pt x="209044" y="149969"/>
                  </a:cubicBezTo>
                  <a:cubicBezTo>
                    <a:pt x="190129" y="134972"/>
                    <a:pt x="182563" y="112477"/>
                    <a:pt x="182563" y="86232"/>
                  </a:cubicBezTo>
                  <a:cubicBezTo>
                    <a:pt x="182563" y="59988"/>
                    <a:pt x="190129" y="41241"/>
                    <a:pt x="209044" y="22495"/>
                  </a:cubicBezTo>
                  <a:cubicBezTo>
                    <a:pt x="224176" y="7499"/>
                    <a:pt x="246873" y="0"/>
                    <a:pt x="269571" y="0"/>
                  </a:cubicBezTo>
                  <a:close/>
                  <a:moveTo>
                    <a:pt x="71152" y="0"/>
                  </a:moveTo>
                  <a:cubicBezTo>
                    <a:pt x="93622" y="0"/>
                    <a:pt x="108601" y="3749"/>
                    <a:pt x="119836" y="11248"/>
                  </a:cubicBezTo>
                  <a:cubicBezTo>
                    <a:pt x="134815" y="22495"/>
                    <a:pt x="138560" y="33743"/>
                    <a:pt x="142305" y="52489"/>
                  </a:cubicBezTo>
                  <a:cubicBezTo>
                    <a:pt x="142305" y="52489"/>
                    <a:pt x="142305" y="52489"/>
                    <a:pt x="116091" y="48740"/>
                  </a:cubicBezTo>
                  <a:cubicBezTo>
                    <a:pt x="116091" y="29994"/>
                    <a:pt x="101111" y="18746"/>
                    <a:pt x="71152" y="18746"/>
                  </a:cubicBezTo>
                  <a:cubicBezTo>
                    <a:pt x="59918" y="18746"/>
                    <a:pt x="48683" y="22495"/>
                    <a:pt x="41193" y="26245"/>
                  </a:cubicBezTo>
                  <a:cubicBezTo>
                    <a:pt x="33704" y="29994"/>
                    <a:pt x="29959" y="37492"/>
                    <a:pt x="29959" y="44991"/>
                  </a:cubicBezTo>
                  <a:cubicBezTo>
                    <a:pt x="29959" y="52489"/>
                    <a:pt x="33704" y="56238"/>
                    <a:pt x="37448" y="59988"/>
                  </a:cubicBezTo>
                  <a:cubicBezTo>
                    <a:pt x="44938" y="63737"/>
                    <a:pt x="56173" y="67486"/>
                    <a:pt x="71152" y="71235"/>
                  </a:cubicBezTo>
                  <a:cubicBezTo>
                    <a:pt x="89877" y="74984"/>
                    <a:pt x="101111" y="78734"/>
                    <a:pt x="112346" y="82483"/>
                  </a:cubicBezTo>
                  <a:cubicBezTo>
                    <a:pt x="119836" y="86232"/>
                    <a:pt x="127325" y="89981"/>
                    <a:pt x="134815" y="97480"/>
                  </a:cubicBezTo>
                  <a:cubicBezTo>
                    <a:pt x="142305" y="104978"/>
                    <a:pt x="146050" y="112477"/>
                    <a:pt x="146050" y="123724"/>
                  </a:cubicBezTo>
                  <a:cubicBezTo>
                    <a:pt x="146050" y="138721"/>
                    <a:pt x="138560" y="149969"/>
                    <a:pt x="127325" y="161216"/>
                  </a:cubicBezTo>
                  <a:cubicBezTo>
                    <a:pt x="112346" y="168715"/>
                    <a:pt x="97366" y="176213"/>
                    <a:pt x="78642" y="176213"/>
                  </a:cubicBezTo>
                  <a:cubicBezTo>
                    <a:pt x="52428" y="176213"/>
                    <a:pt x="33704" y="168715"/>
                    <a:pt x="18724" y="157467"/>
                  </a:cubicBezTo>
                  <a:cubicBezTo>
                    <a:pt x="7489" y="146219"/>
                    <a:pt x="0" y="134972"/>
                    <a:pt x="0" y="116226"/>
                  </a:cubicBezTo>
                  <a:cubicBezTo>
                    <a:pt x="0" y="116226"/>
                    <a:pt x="0" y="116226"/>
                    <a:pt x="22469" y="116226"/>
                  </a:cubicBezTo>
                  <a:cubicBezTo>
                    <a:pt x="26214" y="131223"/>
                    <a:pt x="29959" y="138721"/>
                    <a:pt x="41193" y="146219"/>
                  </a:cubicBezTo>
                  <a:cubicBezTo>
                    <a:pt x="48683" y="149969"/>
                    <a:pt x="63663" y="153718"/>
                    <a:pt x="78642" y="153718"/>
                  </a:cubicBezTo>
                  <a:cubicBezTo>
                    <a:pt x="89877" y="153718"/>
                    <a:pt x="101111" y="153718"/>
                    <a:pt x="108601" y="146219"/>
                  </a:cubicBezTo>
                  <a:cubicBezTo>
                    <a:pt x="116091" y="142470"/>
                    <a:pt x="123581" y="134972"/>
                    <a:pt x="123581" y="127473"/>
                  </a:cubicBezTo>
                  <a:cubicBezTo>
                    <a:pt x="123581" y="116226"/>
                    <a:pt x="116091" y="108727"/>
                    <a:pt x="108601" y="104978"/>
                  </a:cubicBezTo>
                  <a:cubicBezTo>
                    <a:pt x="101111" y="101229"/>
                    <a:pt x="86132" y="97480"/>
                    <a:pt x="63663" y="93730"/>
                  </a:cubicBezTo>
                  <a:cubicBezTo>
                    <a:pt x="44938" y="89981"/>
                    <a:pt x="29959" y="82483"/>
                    <a:pt x="18724" y="74984"/>
                  </a:cubicBezTo>
                  <a:cubicBezTo>
                    <a:pt x="11234" y="67486"/>
                    <a:pt x="7489" y="59988"/>
                    <a:pt x="7489" y="44991"/>
                  </a:cubicBezTo>
                  <a:cubicBezTo>
                    <a:pt x="7489" y="33743"/>
                    <a:pt x="11234" y="22495"/>
                    <a:pt x="26214" y="11248"/>
                  </a:cubicBezTo>
                  <a:cubicBezTo>
                    <a:pt x="37448" y="3749"/>
                    <a:pt x="52428" y="0"/>
                    <a:pt x="71152" y="0"/>
                  </a:cubicBezTo>
                  <a:close/>
                </a:path>
              </a:pathLst>
            </a:custGeom>
            <a:solidFill>
              <a:srgbClr val="005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9353BDA6-4825-46D9-8191-699EBFF94984}"/>
                </a:ext>
              </a:extLst>
            </p:cNvPr>
            <p:cNvSpPr/>
            <p:nvPr/>
          </p:nvSpPr>
          <p:spPr bwMode="auto">
            <a:xfrm>
              <a:off x="4219401" y="2724261"/>
              <a:ext cx="5987040" cy="958654"/>
            </a:xfrm>
            <a:custGeom>
              <a:avLst/>
              <a:gdLst>
                <a:gd name="connsiteX0" fmla="*/ 300117 w 5267374"/>
                <a:gd name="connsiteY0" fmla="*/ 601128 h 843420"/>
                <a:gd name="connsiteX1" fmla="*/ 292614 w 5267374"/>
                <a:gd name="connsiteY1" fmla="*/ 616209 h 843420"/>
                <a:gd name="connsiteX2" fmla="*/ 273857 w 5267374"/>
                <a:gd name="connsiteY2" fmla="*/ 616209 h 843420"/>
                <a:gd name="connsiteX3" fmla="*/ 277608 w 5267374"/>
                <a:gd name="connsiteY3" fmla="*/ 635061 h 843420"/>
                <a:gd name="connsiteX4" fmla="*/ 285111 w 5267374"/>
                <a:gd name="connsiteY4" fmla="*/ 631290 h 843420"/>
                <a:gd name="connsiteX5" fmla="*/ 292614 w 5267374"/>
                <a:gd name="connsiteY5" fmla="*/ 616209 h 843420"/>
                <a:gd name="connsiteX6" fmla="*/ 311372 w 5267374"/>
                <a:gd name="connsiteY6" fmla="*/ 612439 h 843420"/>
                <a:gd name="connsiteX7" fmla="*/ 307620 w 5267374"/>
                <a:gd name="connsiteY7" fmla="*/ 604898 h 843420"/>
                <a:gd name="connsiteX8" fmla="*/ 300117 w 5267374"/>
                <a:gd name="connsiteY8" fmla="*/ 601128 h 843420"/>
                <a:gd name="connsiteX9" fmla="*/ 1948750 w 5267374"/>
                <a:gd name="connsiteY9" fmla="*/ 593588 h 843420"/>
                <a:gd name="connsiteX10" fmla="*/ 1944993 w 5267374"/>
                <a:gd name="connsiteY10" fmla="*/ 597358 h 843420"/>
                <a:gd name="connsiteX11" fmla="*/ 1948750 w 5267374"/>
                <a:gd name="connsiteY11" fmla="*/ 604899 h 843420"/>
                <a:gd name="connsiteX12" fmla="*/ 1956263 w 5267374"/>
                <a:gd name="connsiteY12" fmla="*/ 604899 h 843420"/>
                <a:gd name="connsiteX13" fmla="*/ 1960020 w 5267374"/>
                <a:gd name="connsiteY13" fmla="*/ 604899 h 843420"/>
                <a:gd name="connsiteX14" fmla="*/ 1960020 w 5267374"/>
                <a:gd name="connsiteY14" fmla="*/ 601128 h 843420"/>
                <a:gd name="connsiteX15" fmla="*/ 1956263 w 5267374"/>
                <a:gd name="connsiteY15" fmla="*/ 593588 h 843420"/>
                <a:gd name="connsiteX16" fmla="*/ 1948750 w 5267374"/>
                <a:gd name="connsiteY16" fmla="*/ 593588 h 843420"/>
                <a:gd name="connsiteX17" fmla="*/ 5013064 w 5267374"/>
                <a:gd name="connsiteY17" fmla="*/ 586192 h 843420"/>
                <a:gd name="connsiteX18" fmla="*/ 4986786 w 5267374"/>
                <a:gd name="connsiteY18" fmla="*/ 593742 h 843420"/>
                <a:gd name="connsiteX19" fmla="*/ 4945493 w 5267374"/>
                <a:gd name="connsiteY19" fmla="*/ 631493 h 843420"/>
                <a:gd name="connsiteX20" fmla="*/ 4885429 w 5267374"/>
                <a:gd name="connsiteY20" fmla="*/ 680568 h 843420"/>
                <a:gd name="connsiteX21" fmla="*/ 4986786 w 5267374"/>
                <a:gd name="connsiteY21" fmla="*/ 725869 h 843420"/>
                <a:gd name="connsiteX22" fmla="*/ 5028080 w 5267374"/>
                <a:gd name="connsiteY22" fmla="*/ 673018 h 843420"/>
                <a:gd name="connsiteX23" fmla="*/ 5035588 w 5267374"/>
                <a:gd name="connsiteY23" fmla="*/ 631493 h 843420"/>
                <a:gd name="connsiteX24" fmla="*/ 5024326 w 5267374"/>
                <a:gd name="connsiteY24" fmla="*/ 623942 h 843420"/>
                <a:gd name="connsiteX25" fmla="*/ 5024326 w 5267374"/>
                <a:gd name="connsiteY25" fmla="*/ 616392 h 843420"/>
                <a:gd name="connsiteX26" fmla="*/ 5028080 w 5267374"/>
                <a:gd name="connsiteY26" fmla="*/ 608842 h 843420"/>
                <a:gd name="connsiteX27" fmla="*/ 5024326 w 5267374"/>
                <a:gd name="connsiteY27" fmla="*/ 586192 h 843420"/>
                <a:gd name="connsiteX28" fmla="*/ 5013064 w 5267374"/>
                <a:gd name="connsiteY28" fmla="*/ 586192 h 843420"/>
                <a:gd name="connsiteX29" fmla="*/ 1306059 w 5267374"/>
                <a:gd name="connsiteY29" fmla="*/ 552677 h 843420"/>
                <a:gd name="connsiteX30" fmla="*/ 1298543 w 5267374"/>
                <a:gd name="connsiteY30" fmla="*/ 560229 h 843420"/>
                <a:gd name="connsiteX31" fmla="*/ 1321092 w 5267374"/>
                <a:gd name="connsiteY31" fmla="*/ 575333 h 843420"/>
                <a:gd name="connsiteX32" fmla="*/ 1321092 w 5267374"/>
                <a:gd name="connsiteY32" fmla="*/ 571557 h 843420"/>
                <a:gd name="connsiteX33" fmla="*/ 1306059 w 5267374"/>
                <a:gd name="connsiteY33" fmla="*/ 552677 h 843420"/>
                <a:gd name="connsiteX34" fmla="*/ 1182040 w 5267374"/>
                <a:gd name="connsiteY34" fmla="*/ 537574 h 843420"/>
                <a:gd name="connsiteX35" fmla="*/ 1163249 w 5267374"/>
                <a:gd name="connsiteY35" fmla="*/ 582885 h 843420"/>
                <a:gd name="connsiteX36" fmla="*/ 1200831 w 5267374"/>
                <a:gd name="connsiteY36" fmla="*/ 575333 h 843420"/>
                <a:gd name="connsiteX37" fmla="*/ 1185798 w 5267374"/>
                <a:gd name="connsiteY37" fmla="*/ 537574 h 843420"/>
                <a:gd name="connsiteX38" fmla="*/ 1182040 w 5267374"/>
                <a:gd name="connsiteY38" fmla="*/ 537574 h 843420"/>
                <a:gd name="connsiteX39" fmla="*/ 67526 w 5267374"/>
                <a:gd name="connsiteY39" fmla="*/ 514411 h 843420"/>
                <a:gd name="connsiteX40" fmla="*/ 63775 w 5267374"/>
                <a:gd name="connsiteY40" fmla="*/ 518181 h 843420"/>
                <a:gd name="connsiteX41" fmla="*/ 82532 w 5267374"/>
                <a:gd name="connsiteY41" fmla="*/ 548344 h 843420"/>
                <a:gd name="connsiteX42" fmla="*/ 86284 w 5267374"/>
                <a:gd name="connsiteY42" fmla="*/ 544573 h 843420"/>
                <a:gd name="connsiteX43" fmla="*/ 86284 w 5267374"/>
                <a:gd name="connsiteY43" fmla="*/ 537033 h 843420"/>
                <a:gd name="connsiteX44" fmla="*/ 75029 w 5267374"/>
                <a:gd name="connsiteY44" fmla="*/ 514411 h 843420"/>
                <a:gd name="connsiteX45" fmla="*/ 67526 w 5267374"/>
                <a:gd name="connsiteY45" fmla="*/ 514411 h 843420"/>
                <a:gd name="connsiteX46" fmla="*/ 1234654 w 5267374"/>
                <a:gd name="connsiteY46" fmla="*/ 499815 h 843420"/>
                <a:gd name="connsiteX47" fmla="*/ 1234654 w 5267374"/>
                <a:gd name="connsiteY47" fmla="*/ 503591 h 843420"/>
                <a:gd name="connsiteX48" fmla="*/ 1234654 w 5267374"/>
                <a:gd name="connsiteY48" fmla="*/ 507367 h 843420"/>
                <a:gd name="connsiteX49" fmla="*/ 1272236 w 5267374"/>
                <a:gd name="connsiteY49" fmla="*/ 518695 h 843420"/>
                <a:gd name="connsiteX50" fmla="*/ 1268478 w 5267374"/>
                <a:gd name="connsiteY50" fmla="*/ 511143 h 843420"/>
                <a:gd name="connsiteX51" fmla="*/ 1234654 w 5267374"/>
                <a:gd name="connsiteY51" fmla="*/ 499815 h 843420"/>
                <a:gd name="connsiteX52" fmla="*/ 4141788 w 5267374"/>
                <a:gd name="connsiteY52" fmla="*/ 484645 h 843420"/>
                <a:gd name="connsiteX53" fmla="*/ 4205525 w 5267374"/>
                <a:gd name="connsiteY53" fmla="*/ 492198 h 843420"/>
                <a:gd name="connsiteX54" fmla="*/ 4220521 w 5267374"/>
                <a:gd name="connsiteY54" fmla="*/ 495974 h 843420"/>
                <a:gd name="connsiteX55" fmla="*/ 4224271 w 5267374"/>
                <a:gd name="connsiteY55" fmla="*/ 503527 h 843420"/>
                <a:gd name="connsiteX56" fmla="*/ 4254264 w 5267374"/>
                <a:gd name="connsiteY56" fmla="*/ 537514 h 843420"/>
                <a:gd name="connsiteX57" fmla="*/ 4303004 w 5267374"/>
                <a:gd name="connsiteY57" fmla="*/ 575277 h 843420"/>
                <a:gd name="connsiteX58" fmla="*/ 4314252 w 5267374"/>
                <a:gd name="connsiteY58" fmla="*/ 635698 h 843420"/>
                <a:gd name="connsiteX59" fmla="*/ 4318001 w 5267374"/>
                <a:gd name="connsiteY59" fmla="*/ 658356 h 843420"/>
                <a:gd name="connsiteX60" fmla="*/ 4314252 w 5267374"/>
                <a:gd name="connsiteY60" fmla="*/ 669685 h 843420"/>
                <a:gd name="connsiteX61" fmla="*/ 4303004 w 5267374"/>
                <a:gd name="connsiteY61" fmla="*/ 688567 h 843420"/>
                <a:gd name="connsiteX62" fmla="*/ 4303004 w 5267374"/>
                <a:gd name="connsiteY62" fmla="*/ 699896 h 843420"/>
                <a:gd name="connsiteX63" fmla="*/ 4288007 w 5267374"/>
                <a:gd name="connsiteY63" fmla="*/ 730107 h 843420"/>
                <a:gd name="connsiteX64" fmla="*/ 4231769 w 5267374"/>
                <a:gd name="connsiteY64" fmla="*/ 658356 h 843420"/>
                <a:gd name="connsiteX65" fmla="*/ 4216772 w 5267374"/>
                <a:gd name="connsiteY65" fmla="*/ 635698 h 843420"/>
                <a:gd name="connsiteX66" fmla="*/ 4205525 w 5267374"/>
                <a:gd name="connsiteY66" fmla="*/ 616817 h 843420"/>
                <a:gd name="connsiteX67" fmla="*/ 4171782 w 5267374"/>
                <a:gd name="connsiteY67" fmla="*/ 579053 h 843420"/>
                <a:gd name="connsiteX68" fmla="*/ 4153036 w 5267374"/>
                <a:gd name="connsiteY68" fmla="*/ 518632 h 843420"/>
                <a:gd name="connsiteX69" fmla="*/ 4141788 w 5267374"/>
                <a:gd name="connsiteY69" fmla="*/ 484645 h 843420"/>
                <a:gd name="connsiteX70" fmla="*/ 2151276 w 5267374"/>
                <a:gd name="connsiteY70" fmla="*/ 457777 h 843420"/>
                <a:gd name="connsiteX71" fmla="*/ 2132501 w 5267374"/>
                <a:gd name="connsiteY71" fmla="*/ 476647 h 843420"/>
                <a:gd name="connsiteX72" fmla="*/ 2124991 w 5267374"/>
                <a:gd name="connsiteY72" fmla="*/ 510614 h 843420"/>
                <a:gd name="connsiteX73" fmla="*/ 2113725 w 5267374"/>
                <a:gd name="connsiteY73" fmla="*/ 521936 h 843420"/>
                <a:gd name="connsiteX74" fmla="*/ 2132501 w 5267374"/>
                <a:gd name="connsiteY74" fmla="*/ 616287 h 843420"/>
                <a:gd name="connsiteX75" fmla="*/ 2140011 w 5267374"/>
                <a:gd name="connsiteY75" fmla="*/ 612513 h 843420"/>
                <a:gd name="connsiteX76" fmla="*/ 2143766 w 5267374"/>
                <a:gd name="connsiteY76" fmla="*/ 604965 h 843420"/>
                <a:gd name="connsiteX77" fmla="*/ 2147521 w 5267374"/>
                <a:gd name="connsiteY77" fmla="*/ 604965 h 843420"/>
                <a:gd name="connsiteX78" fmla="*/ 2151276 w 5267374"/>
                <a:gd name="connsiteY78" fmla="*/ 620061 h 843420"/>
                <a:gd name="connsiteX79" fmla="*/ 2170051 w 5267374"/>
                <a:gd name="connsiteY79" fmla="*/ 616287 h 843420"/>
                <a:gd name="connsiteX80" fmla="*/ 2181316 w 5267374"/>
                <a:gd name="connsiteY80" fmla="*/ 601191 h 843420"/>
                <a:gd name="connsiteX81" fmla="*/ 2188826 w 5267374"/>
                <a:gd name="connsiteY81" fmla="*/ 601191 h 843420"/>
                <a:gd name="connsiteX82" fmla="*/ 2192581 w 5267374"/>
                <a:gd name="connsiteY82" fmla="*/ 593643 h 843420"/>
                <a:gd name="connsiteX83" fmla="*/ 2267682 w 5267374"/>
                <a:gd name="connsiteY83" fmla="*/ 582321 h 843420"/>
                <a:gd name="connsiteX84" fmla="*/ 2248907 w 5267374"/>
                <a:gd name="connsiteY84" fmla="*/ 555902 h 843420"/>
                <a:gd name="connsiteX85" fmla="*/ 2241397 w 5267374"/>
                <a:gd name="connsiteY85" fmla="*/ 555902 h 843420"/>
                <a:gd name="connsiteX86" fmla="*/ 2245152 w 5267374"/>
                <a:gd name="connsiteY86" fmla="*/ 544580 h 843420"/>
                <a:gd name="connsiteX87" fmla="*/ 2252662 w 5267374"/>
                <a:gd name="connsiteY87" fmla="*/ 525710 h 843420"/>
                <a:gd name="connsiteX88" fmla="*/ 2260172 w 5267374"/>
                <a:gd name="connsiteY88" fmla="*/ 521936 h 843420"/>
                <a:gd name="connsiteX89" fmla="*/ 2263927 w 5267374"/>
                <a:gd name="connsiteY89" fmla="*/ 495518 h 843420"/>
                <a:gd name="connsiteX90" fmla="*/ 2256417 w 5267374"/>
                <a:gd name="connsiteY90" fmla="*/ 491743 h 843420"/>
                <a:gd name="connsiteX91" fmla="*/ 2222622 w 5267374"/>
                <a:gd name="connsiteY91" fmla="*/ 495518 h 843420"/>
                <a:gd name="connsiteX92" fmla="*/ 2207602 w 5267374"/>
                <a:gd name="connsiteY92" fmla="*/ 499292 h 843420"/>
                <a:gd name="connsiteX93" fmla="*/ 2196337 w 5267374"/>
                <a:gd name="connsiteY93" fmla="*/ 495518 h 843420"/>
                <a:gd name="connsiteX94" fmla="*/ 2151276 w 5267374"/>
                <a:gd name="connsiteY94" fmla="*/ 457777 h 843420"/>
                <a:gd name="connsiteX95" fmla="*/ 1009015 w 5267374"/>
                <a:gd name="connsiteY95" fmla="*/ 449720 h 843420"/>
                <a:gd name="connsiteX96" fmla="*/ 1046480 w 5267374"/>
                <a:gd name="connsiteY96" fmla="*/ 472416 h 843420"/>
                <a:gd name="connsiteX97" fmla="*/ 1065213 w 5267374"/>
                <a:gd name="connsiteY97" fmla="*/ 479981 h 843420"/>
                <a:gd name="connsiteX98" fmla="*/ 1050227 w 5267374"/>
                <a:gd name="connsiteY98" fmla="*/ 521589 h 843420"/>
                <a:gd name="connsiteX99" fmla="*/ 1031494 w 5267374"/>
                <a:gd name="connsiteY99" fmla="*/ 532937 h 843420"/>
                <a:gd name="connsiteX100" fmla="*/ 1020255 w 5267374"/>
                <a:gd name="connsiteY100" fmla="*/ 555632 h 843420"/>
                <a:gd name="connsiteX101" fmla="*/ 1020255 w 5267374"/>
                <a:gd name="connsiteY101" fmla="*/ 566980 h 843420"/>
                <a:gd name="connsiteX102" fmla="*/ 1016508 w 5267374"/>
                <a:gd name="connsiteY102" fmla="*/ 589675 h 843420"/>
                <a:gd name="connsiteX103" fmla="*/ 1020255 w 5267374"/>
                <a:gd name="connsiteY103" fmla="*/ 593458 h 843420"/>
                <a:gd name="connsiteX104" fmla="*/ 1038987 w 5267374"/>
                <a:gd name="connsiteY104" fmla="*/ 563197 h 843420"/>
                <a:gd name="connsiteX105" fmla="*/ 1038987 w 5267374"/>
                <a:gd name="connsiteY105" fmla="*/ 570762 h 843420"/>
                <a:gd name="connsiteX106" fmla="*/ 1035241 w 5267374"/>
                <a:gd name="connsiteY106" fmla="*/ 684239 h 843420"/>
                <a:gd name="connsiteX107" fmla="*/ 1035241 w 5267374"/>
                <a:gd name="connsiteY107" fmla="*/ 718282 h 843420"/>
                <a:gd name="connsiteX108" fmla="*/ 1031494 w 5267374"/>
                <a:gd name="connsiteY108" fmla="*/ 722065 h 843420"/>
                <a:gd name="connsiteX109" fmla="*/ 1009015 w 5267374"/>
                <a:gd name="connsiteY109" fmla="*/ 740978 h 843420"/>
                <a:gd name="connsiteX110" fmla="*/ 986536 w 5267374"/>
                <a:gd name="connsiteY110" fmla="*/ 752326 h 843420"/>
                <a:gd name="connsiteX111" fmla="*/ 975296 w 5267374"/>
                <a:gd name="connsiteY111" fmla="*/ 703152 h 843420"/>
                <a:gd name="connsiteX112" fmla="*/ 975296 w 5267374"/>
                <a:gd name="connsiteY112" fmla="*/ 688022 h 843420"/>
                <a:gd name="connsiteX113" fmla="*/ 979043 w 5267374"/>
                <a:gd name="connsiteY113" fmla="*/ 646414 h 843420"/>
                <a:gd name="connsiteX114" fmla="*/ 979043 w 5267374"/>
                <a:gd name="connsiteY114" fmla="*/ 623718 h 843420"/>
                <a:gd name="connsiteX115" fmla="*/ 997775 w 5267374"/>
                <a:gd name="connsiteY115" fmla="*/ 525371 h 843420"/>
                <a:gd name="connsiteX116" fmla="*/ 1001522 w 5267374"/>
                <a:gd name="connsiteY116" fmla="*/ 453503 h 843420"/>
                <a:gd name="connsiteX117" fmla="*/ 1009015 w 5267374"/>
                <a:gd name="connsiteY117" fmla="*/ 449720 h 843420"/>
                <a:gd name="connsiteX118" fmla="*/ 3055938 w 5267374"/>
                <a:gd name="connsiteY118" fmla="*/ 413207 h 843420"/>
                <a:gd name="connsiteX119" fmla="*/ 3040912 w 5267374"/>
                <a:gd name="connsiteY119" fmla="*/ 435806 h 843420"/>
                <a:gd name="connsiteX120" fmla="*/ 3033400 w 5267374"/>
                <a:gd name="connsiteY120" fmla="*/ 450871 h 843420"/>
                <a:gd name="connsiteX121" fmla="*/ 3014618 w 5267374"/>
                <a:gd name="connsiteY121" fmla="*/ 473470 h 843420"/>
                <a:gd name="connsiteX122" fmla="*/ 3007105 w 5267374"/>
                <a:gd name="connsiteY122" fmla="*/ 488536 h 843420"/>
                <a:gd name="connsiteX123" fmla="*/ 3003349 w 5267374"/>
                <a:gd name="connsiteY123" fmla="*/ 492302 h 843420"/>
                <a:gd name="connsiteX124" fmla="*/ 2999593 w 5267374"/>
                <a:gd name="connsiteY124" fmla="*/ 503601 h 843420"/>
                <a:gd name="connsiteX125" fmla="*/ 2980811 w 5267374"/>
                <a:gd name="connsiteY125" fmla="*/ 526200 h 843420"/>
                <a:gd name="connsiteX126" fmla="*/ 2973298 w 5267374"/>
                <a:gd name="connsiteY126" fmla="*/ 545032 h 843420"/>
                <a:gd name="connsiteX127" fmla="*/ 2965786 w 5267374"/>
                <a:gd name="connsiteY127" fmla="*/ 552565 h 843420"/>
                <a:gd name="connsiteX128" fmla="*/ 2962029 w 5267374"/>
                <a:gd name="connsiteY128" fmla="*/ 563864 h 843420"/>
                <a:gd name="connsiteX129" fmla="*/ 2909441 w 5267374"/>
                <a:gd name="connsiteY129" fmla="*/ 658025 h 843420"/>
                <a:gd name="connsiteX130" fmla="*/ 2905684 w 5267374"/>
                <a:gd name="connsiteY130" fmla="*/ 691922 h 843420"/>
                <a:gd name="connsiteX131" fmla="*/ 2905684 w 5267374"/>
                <a:gd name="connsiteY131" fmla="*/ 755952 h 843420"/>
                <a:gd name="connsiteX132" fmla="*/ 2890659 w 5267374"/>
                <a:gd name="connsiteY132" fmla="*/ 771017 h 843420"/>
                <a:gd name="connsiteX133" fmla="*/ 2890659 w 5267374"/>
                <a:gd name="connsiteY133" fmla="*/ 774784 h 843420"/>
                <a:gd name="connsiteX134" fmla="*/ 2883146 w 5267374"/>
                <a:gd name="connsiteY134" fmla="*/ 778550 h 843420"/>
                <a:gd name="connsiteX135" fmla="*/ 2871877 w 5267374"/>
                <a:gd name="connsiteY135" fmla="*/ 789849 h 843420"/>
                <a:gd name="connsiteX136" fmla="*/ 2853095 w 5267374"/>
                <a:gd name="connsiteY136" fmla="*/ 789849 h 843420"/>
                <a:gd name="connsiteX137" fmla="*/ 2845583 w 5267374"/>
                <a:gd name="connsiteY137" fmla="*/ 793616 h 843420"/>
                <a:gd name="connsiteX138" fmla="*/ 2804263 w 5267374"/>
                <a:gd name="connsiteY138" fmla="*/ 763484 h 843420"/>
                <a:gd name="connsiteX139" fmla="*/ 2804263 w 5267374"/>
                <a:gd name="connsiteY139" fmla="*/ 748419 h 843420"/>
                <a:gd name="connsiteX140" fmla="*/ 2796750 w 5267374"/>
                <a:gd name="connsiteY140" fmla="*/ 740886 h 843420"/>
                <a:gd name="connsiteX141" fmla="*/ 2808019 w 5267374"/>
                <a:gd name="connsiteY141" fmla="*/ 673090 h 843420"/>
                <a:gd name="connsiteX142" fmla="*/ 2808019 w 5267374"/>
                <a:gd name="connsiteY142" fmla="*/ 658025 h 843420"/>
                <a:gd name="connsiteX143" fmla="*/ 2811776 w 5267374"/>
                <a:gd name="connsiteY143" fmla="*/ 654258 h 843420"/>
                <a:gd name="connsiteX144" fmla="*/ 2811776 w 5267374"/>
                <a:gd name="connsiteY144" fmla="*/ 620360 h 843420"/>
                <a:gd name="connsiteX145" fmla="*/ 2838070 w 5267374"/>
                <a:gd name="connsiteY145" fmla="*/ 620360 h 843420"/>
                <a:gd name="connsiteX146" fmla="*/ 2894415 w 5267374"/>
                <a:gd name="connsiteY146" fmla="*/ 575163 h 843420"/>
                <a:gd name="connsiteX147" fmla="*/ 3018374 w 5267374"/>
                <a:gd name="connsiteY147" fmla="*/ 447105 h 843420"/>
                <a:gd name="connsiteX148" fmla="*/ 3055938 w 5267374"/>
                <a:gd name="connsiteY148" fmla="*/ 413207 h 843420"/>
                <a:gd name="connsiteX149" fmla="*/ 3070226 w 5267374"/>
                <a:gd name="connsiteY149" fmla="*/ 397332 h 843420"/>
                <a:gd name="connsiteX150" fmla="*/ 3066521 w 5267374"/>
                <a:gd name="connsiteY150" fmla="*/ 408445 h 843420"/>
                <a:gd name="connsiteX151" fmla="*/ 3059113 w 5267374"/>
                <a:gd name="connsiteY151" fmla="*/ 408445 h 843420"/>
                <a:gd name="connsiteX152" fmla="*/ 3062817 w 5267374"/>
                <a:gd name="connsiteY152" fmla="*/ 404741 h 843420"/>
                <a:gd name="connsiteX153" fmla="*/ 3070226 w 5267374"/>
                <a:gd name="connsiteY153" fmla="*/ 397332 h 843420"/>
                <a:gd name="connsiteX154" fmla="*/ 562720 w 5267374"/>
                <a:gd name="connsiteY154" fmla="*/ 374909 h 843420"/>
                <a:gd name="connsiteX155" fmla="*/ 551466 w 5267374"/>
                <a:gd name="connsiteY155" fmla="*/ 378680 h 843420"/>
                <a:gd name="connsiteX156" fmla="*/ 495194 w 5267374"/>
                <a:gd name="connsiteY156" fmla="*/ 401301 h 843420"/>
                <a:gd name="connsiteX157" fmla="*/ 457679 w 5267374"/>
                <a:gd name="connsiteY157" fmla="*/ 412612 h 843420"/>
                <a:gd name="connsiteX158" fmla="*/ 450176 w 5267374"/>
                <a:gd name="connsiteY158" fmla="*/ 431464 h 843420"/>
                <a:gd name="connsiteX159" fmla="*/ 450176 w 5267374"/>
                <a:gd name="connsiteY159" fmla="*/ 450315 h 843420"/>
                <a:gd name="connsiteX160" fmla="*/ 446425 w 5267374"/>
                <a:gd name="connsiteY160" fmla="*/ 469167 h 843420"/>
                <a:gd name="connsiteX161" fmla="*/ 446425 w 5267374"/>
                <a:gd name="connsiteY161" fmla="*/ 472937 h 843420"/>
                <a:gd name="connsiteX162" fmla="*/ 446425 w 5267374"/>
                <a:gd name="connsiteY162" fmla="*/ 476708 h 843420"/>
                <a:gd name="connsiteX163" fmla="*/ 438922 w 5267374"/>
                <a:gd name="connsiteY163" fmla="*/ 510640 h 843420"/>
                <a:gd name="connsiteX164" fmla="*/ 420164 w 5267374"/>
                <a:gd name="connsiteY164" fmla="*/ 559655 h 843420"/>
                <a:gd name="connsiteX165" fmla="*/ 465182 w 5267374"/>
                <a:gd name="connsiteY165" fmla="*/ 537033 h 843420"/>
                <a:gd name="connsiteX166" fmla="*/ 528957 w 5267374"/>
                <a:gd name="connsiteY166" fmla="*/ 457856 h 843420"/>
                <a:gd name="connsiteX167" fmla="*/ 588980 w 5267374"/>
                <a:gd name="connsiteY167" fmla="*/ 401301 h 843420"/>
                <a:gd name="connsiteX168" fmla="*/ 562720 w 5267374"/>
                <a:gd name="connsiteY168" fmla="*/ 374909 h 843420"/>
                <a:gd name="connsiteX169" fmla="*/ 528957 w 5267374"/>
                <a:gd name="connsiteY169" fmla="*/ 367369 h 843420"/>
                <a:gd name="connsiteX170" fmla="*/ 465182 w 5267374"/>
                <a:gd name="connsiteY170" fmla="*/ 389990 h 843420"/>
                <a:gd name="connsiteX171" fmla="*/ 465182 w 5267374"/>
                <a:gd name="connsiteY171" fmla="*/ 401301 h 843420"/>
                <a:gd name="connsiteX172" fmla="*/ 468933 w 5267374"/>
                <a:gd name="connsiteY172" fmla="*/ 401301 h 843420"/>
                <a:gd name="connsiteX173" fmla="*/ 540211 w 5267374"/>
                <a:gd name="connsiteY173" fmla="*/ 378680 h 843420"/>
                <a:gd name="connsiteX174" fmla="*/ 540211 w 5267374"/>
                <a:gd name="connsiteY174" fmla="*/ 374909 h 843420"/>
                <a:gd name="connsiteX175" fmla="*/ 536460 w 5267374"/>
                <a:gd name="connsiteY175" fmla="*/ 371139 h 843420"/>
                <a:gd name="connsiteX176" fmla="*/ 528957 w 5267374"/>
                <a:gd name="connsiteY176" fmla="*/ 367369 h 843420"/>
                <a:gd name="connsiteX177" fmla="*/ 1234654 w 5267374"/>
                <a:gd name="connsiteY177" fmla="*/ 345004 h 843420"/>
                <a:gd name="connsiteX178" fmla="*/ 1185798 w 5267374"/>
                <a:gd name="connsiteY178" fmla="*/ 360108 h 843420"/>
                <a:gd name="connsiteX179" fmla="*/ 1118151 w 5267374"/>
                <a:gd name="connsiteY179" fmla="*/ 397866 h 843420"/>
                <a:gd name="connsiteX180" fmla="*/ 1144458 w 5267374"/>
                <a:gd name="connsiteY180" fmla="*/ 424298 h 843420"/>
                <a:gd name="connsiteX181" fmla="*/ 1170765 w 5267374"/>
                <a:gd name="connsiteY181" fmla="*/ 401642 h 843420"/>
                <a:gd name="connsiteX182" fmla="*/ 1189556 w 5267374"/>
                <a:gd name="connsiteY182" fmla="*/ 386539 h 843420"/>
                <a:gd name="connsiteX183" fmla="*/ 1242170 w 5267374"/>
                <a:gd name="connsiteY183" fmla="*/ 348780 h 843420"/>
                <a:gd name="connsiteX184" fmla="*/ 1238412 w 5267374"/>
                <a:gd name="connsiteY184" fmla="*/ 345004 h 843420"/>
                <a:gd name="connsiteX185" fmla="*/ 1234654 w 5267374"/>
                <a:gd name="connsiteY185" fmla="*/ 345004 h 843420"/>
                <a:gd name="connsiteX186" fmla="*/ 3236262 w 5267374"/>
                <a:gd name="connsiteY186" fmla="*/ 344746 h 843420"/>
                <a:gd name="connsiteX187" fmla="*/ 3228767 w 5267374"/>
                <a:gd name="connsiteY187" fmla="*/ 363598 h 843420"/>
                <a:gd name="connsiteX188" fmla="*/ 3247504 w 5267374"/>
                <a:gd name="connsiteY188" fmla="*/ 371139 h 843420"/>
                <a:gd name="connsiteX189" fmla="*/ 3247504 w 5267374"/>
                <a:gd name="connsiteY189" fmla="*/ 344746 h 843420"/>
                <a:gd name="connsiteX190" fmla="*/ 3236262 w 5267374"/>
                <a:gd name="connsiteY190" fmla="*/ 344746 h 843420"/>
                <a:gd name="connsiteX191" fmla="*/ 5073128 w 5267374"/>
                <a:gd name="connsiteY191" fmla="*/ 344588 h 843420"/>
                <a:gd name="connsiteX192" fmla="*/ 5035588 w 5267374"/>
                <a:gd name="connsiteY192" fmla="*/ 363463 h 843420"/>
                <a:gd name="connsiteX193" fmla="*/ 5035588 w 5267374"/>
                <a:gd name="connsiteY193" fmla="*/ 367238 h 843420"/>
                <a:gd name="connsiteX194" fmla="*/ 5043096 w 5267374"/>
                <a:gd name="connsiteY194" fmla="*/ 374788 h 843420"/>
                <a:gd name="connsiteX195" fmla="*/ 5050604 w 5267374"/>
                <a:gd name="connsiteY195" fmla="*/ 374788 h 843420"/>
                <a:gd name="connsiteX196" fmla="*/ 5054358 w 5267374"/>
                <a:gd name="connsiteY196" fmla="*/ 363463 h 843420"/>
                <a:gd name="connsiteX197" fmla="*/ 5061866 w 5267374"/>
                <a:gd name="connsiteY197" fmla="*/ 363463 h 843420"/>
                <a:gd name="connsiteX198" fmla="*/ 5065620 w 5267374"/>
                <a:gd name="connsiteY198" fmla="*/ 371013 h 843420"/>
                <a:gd name="connsiteX199" fmla="*/ 5073128 w 5267374"/>
                <a:gd name="connsiteY199" fmla="*/ 371013 h 843420"/>
                <a:gd name="connsiteX200" fmla="*/ 5076882 w 5267374"/>
                <a:gd name="connsiteY200" fmla="*/ 344588 h 843420"/>
                <a:gd name="connsiteX201" fmla="*/ 5073128 w 5267374"/>
                <a:gd name="connsiteY201" fmla="*/ 344588 h 843420"/>
                <a:gd name="connsiteX202" fmla="*/ 2391599 w 5267374"/>
                <a:gd name="connsiteY202" fmla="*/ 337007 h 843420"/>
                <a:gd name="connsiteX203" fmla="*/ 2395354 w 5267374"/>
                <a:gd name="connsiteY203" fmla="*/ 344555 h 843420"/>
                <a:gd name="connsiteX204" fmla="*/ 2421639 w 5267374"/>
                <a:gd name="connsiteY204" fmla="*/ 340781 h 843420"/>
                <a:gd name="connsiteX205" fmla="*/ 2447925 w 5267374"/>
                <a:gd name="connsiteY205" fmla="*/ 367200 h 843420"/>
                <a:gd name="connsiteX206" fmla="*/ 2444170 w 5267374"/>
                <a:gd name="connsiteY206" fmla="*/ 386070 h 843420"/>
                <a:gd name="connsiteX207" fmla="*/ 2432905 w 5267374"/>
                <a:gd name="connsiteY207" fmla="*/ 427584 h 843420"/>
                <a:gd name="connsiteX208" fmla="*/ 2429150 w 5267374"/>
                <a:gd name="connsiteY208" fmla="*/ 431359 h 843420"/>
                <a:gd name="connsiteX209" fmla="*/ 2425394 w 5267374"/>
                <a:gd name="connsiteY209" fmla="*/ 454003 h 843420"/>
                <a:gd name="connsiteX210" fmla="*/ 2425394 w 5267374"/>
                <a:gd name="connsiteY210" fmla="*/ 476647 h 843420"/>
                <a:gd name="connsiteX211" fmla="*/ 2417884 w 5267374"/>
                <a:gd name="connsiteY211" fmla="*/ 480421 h 843420"/>
                <a:gd name="connsiteX212" fmla="*/ 2417884 w 5267374"/>
                <a:gd name="connsiteY212" fmla="*/ 495518 h 843420"/>
                <a:gd name="connsiteX213" fmla="*/ 2410374 w 5267374"/>
                <a:gd name="connsiteY213" fmla="*/ 495518 h 843420"/>
                <a:gd name="connsiteX214" fmla="*/ 2406619 w 5267374"/>
                <a:gd name="connsiteY214" fmla="*/ 506840 h 843420"/>
                <a:gd name="connsiteX215" fmla="*/ 2399109 w 5267374"/>
                <a:gd name="connsiteY215" fmla="*/ 510614 h 843420"/>
                <a:gd name="connsiteX216" fmla="*/ 2395354 w 5267374"/>
                <a:gd name="connsiteY216" fmla="*/ 521936 h 843420"/>
                <a:gd name="connsiteX217" fmla="*/ 2387844 w 5267374"/>
                <a:gd name="connsiteY217" fmla="*/ 525710 h 843420"/>
                <a:gd name="connsiteX218" fmla="*/ 2387844 w 5267374"/>
                <a:gd name="connsiteY218" fmla="*/ 537032 h 843420"/>
                <a:gd name="connsiteX219" fmla="*/ 2380334 w 5267374"/>
                <a:gd name="connsiteY219" fmla="*/ 537032 h 843420"/>
                <a:gd name="connsiteX220" fmla="*/ 2380334 w 5267374"/>
                <a:gd name="connsiteY220" fmla="*/ 567225 h 843420"/>
                <a:gd name="connsiteX221" fmla="*/ 2406619 w 5267374"/>
                <a:gd name="connsiteY221" fmla="*/ 574773 h 843420"/>
                <a:gd name="connsiteX222" fmla="*/ 2410374 w 5267374"/>
                <a:gd name="connsiteY222" fmla="*/ 593643 h 843420"/>
                <a:gd name="connsiteX223" fmla="*/ 2414129 w 5267374"/>
                <a:gd name="connsiteY223" fmla="*/ 597417 h 843420"/>
                <a:gd name="connsiteX224" fmla="*/ 2410374 w 5267374"/>
                <a:gd name="connsiteY224" fmla="*/ 612513 h 843420"/>
                <a:gd name="connsiteX225" fmla="*/ 2387844 w 5267374"/>
                <a:gd name="connsiteY225" fmla="*/ 646480 h 843420"/>
                <a:gd name="connsiteX226" fmla="*/ 2376579 w 5267374"/>
                <a:gd name="connsiteY226" fmla="*/ 650254 h 843420"/>
                <a:gd name="connsiteX227" fmla="*/ 2357804 w 5267374"/>
                <a:gd name="connsiteY227" fmla="*/ 661576 h 843420"/>
                <a:gd name="connsiteX228" fmla="*/ 2301478 w 5267374"/>
                <a:gd name="connsiteY228" fmla="*/ 669124 h 843420"/>
                <a:gd name="connsiteX229" fmla="*/ 2293968 w 5267374"/>
                <a:gd name="connsiteY229" fmla="*/ 665350 h 843420"/>
                <a:gd name="connsiteX230" fmla="*/ 2282703 w 5267374"/>
                <a:gd name="connsiteY230" fmla="*/ 669124 h 843420"/>
                <a:gd name="connsiteX231" fmla="*/ 2260172 w 5267374"/>
                <a:gd name="connsiteY231" fmla="*/ 665350 h 843420"/>
                <a:gd name="connsiteX232" fmla="*/ 2245152 w 5267374"/>
                <a:gd name="connsiteY232" fmla="*/ 669124 h 843420"/>
                <a:gd name="connsiteX233" fmla="*/ 2230132 w 5267374"/>
                <a:gd name="connsiteY233" fmla="*/ 669124 h 843420"/>
                <a:gd name="connsiteX234" fmla="*/ 2203847 w 5267374"/>
                <a:gd name="connsiteY234" fmla="*/ 672898 h 843420"/>
                <a:gd name="connsiteX235" fmla="*/ 2162541 w 5267374"/>
                <a:gd name="connsiteY235" fmla="*/ 669124 h 843420"/>
                <a:gd name="connsiteX236" fmla="*/ 2177561 w 5267374"/>
                <a:gd name="connsiteY236" fmla="*/ 725735 h 843420"/>
                <a:gd name="connsiteX237" fmla="*/ 2162541 w 5267374"/>
                <a:gd name="connsiteY237" fmla="*/ 737057 h 843420"/>
                <a:gd name="connsiteX238" fmla="*/ 2132501 w 5267374"/>
                <a:gd name="connsiteY238" fmla="*/ 718187 h 843420"/>
                <a:gd name="connsiteX239" fmla="*/ 2113725 w 5267374"/>
                <a:gd name="connsiteY239" fmla="*/ 703091 h 843420"/>
                <a:gd name="connsiteX240" fmla="*/ 2109970 w 5267374"/>
                <a:gd name="connsiteY240" fmla="*/ 695543 h 843420"/>
                <a:gd name="connsiteX241" fmla="*/ 2091195 w 5267374"/>
                <a:gd name="connsiteY241" fmla="*/ 676672 h 843420"/>
                <a:gd name="connsiteX242" fmla="*/ 2068665 w 5267374"/>
                <a:gd name="connsiteY242" fmla="*/ 623835 h 843420"/>
                <a:gd name="connsiteX243" fmla="*/ 2068665 w 5267374"/>
                <a:gd name="connsiteY243" fmla="*/ 612513 h 843420"/>
                <a:gd name="connsiteX244" fmla="*/ 2057400 w 5267374"/>
                <a:gd name="connsiteY244" fmla="*/ 570999 h 843420"/>
                <a:gd name="connsiteX245" fmla="*/ 2064910 w 5267374"/>
                <a:gd name="connsiteY245" fmla="*/ 514388 h 843420"/>
                <a:gd name="connsiteX246" fmla="*/ 2072420 w 5267374"/>
                <a:gd name="connsiteY246" fmla="*/ 506840 h 843420"/>
                <a:gd name="connsiteX247" fmla="*/ 2068665 w 5267374"/>
                <a:gd name="connsiteY247" fmla="*/ 499292 h 843420"/>
                <a:gd name="connsiteX248" fmla="*/ 2079930 w 5267374"/>
                <a:gd name="connsiteY248" fmla="*/ 472873 h 843420"/>
                <a:gd name="connsiteX249" fmla="*/ 2072420 w 5267374"/>
                <a:gd name="connsiteY249" fmla="*/ 457777 h 843420"/>
                <a:gd name="connsiteX250" fmla="*/ 2087440 w 5267374"/>
                <a:gd name="connsiteY250" fmla="*/ 457777 h 843420"/>
                <a:gd name="connsiteX251" fmla="*/ 2094950 w 5267374"/>
                <a:gd name="connsiteY251" fmla="*/ 446455 h 843420"/>
                <a:gd name="connsiteX252" fmla="*/ 2091195 w 5267374"/>
                <a:gd name="connsiteY252" fmla="*/ 438907 h 843420"/>
                <a:gd name="connsiteX253" fmla="*/ 2109970 w 5267374"/>
                <a:gd name="connsiteY253" fmla="*/ 431359 h 843420"/>
                <a:gd name="connsiteX254" fmla="*/ 2140011 w 5267374"/>
                <a:gd name="connsiteY254" fmla="*/ 438907 h 843420"/>
                <a:gd name="connsiteX255" fmla="*/ 2151276 w 5267374"/>
                <a:gd name="connsiteY255" fmla="*/ 450229 h 843420"/>
                <a:gd name="connsiteX256" fmla="*/ 2158786 w 5267374"/>
                <a:gd name="connsiteY256" fmla="*/ 446455 h 843420"/>
                <a:gd name="connsiteX257" fmla="*/ 2162541 w 5267374"/>
                <a:gd name="connsiteY257" fmla="*/ 438907 h 843420"/>
                <a:gd name="connsiteX258" fmla="*/ 2158786 w 5267374"/>
                <a:gd name="connsiteY258" fmla="*/ 431359 h 843420"/>
                <a:gd name="connsiteX259" fmla="*/ 2166296 w 5267374"/>
                <a:gd name="connsiteY259" fmla="*/ 412488 h 843420"/>
                <a:gd name="connsiteX260" fmla="*/ 2170051 w 5267374"/>
                <a:gd name="connsiteY260" fmla="*/ 408714 h 843420"/>
                <a:gd name="connsiteX261" fmla="*/ 2173806 w 5267374"/>
                <a:gd name="connsiteY261" fmla="*/ 389844 h 843420"/>
                <a:gd name="connsiteX262" fmla="*/ 2203847 w 5267374"/>
                <a:gd name="connsiteY262" fmla="*/ 386070 h 843420"/>
                <a:gd name="connsiteX263" fmla="*/ 2267682 w 5267374"/>
                <a:gd name="connsiteY263" fmla="*/ 386070 h 843420"/>
                <a:gd name="connsiteX264" fmla="*/ 2271437 w 5267374"/>
                <a:gd name="connsiteY264" fmla="*/ 378522 h 843420"/>
                <a:gd name="connsiteX265" fmla="*/ 2320253 w 5267374"/>
                <a:gd name="connsiteY265" fmla="*/ 344555 h 843420"/>
                <a:gd name="connsiteX266" fmla="*/ 2331518 w 5267374"/>
                <a:gd name="connsiteY266" fmla="*/ 340781 h 843420"/>
                <a:gd name="connsiteX267" fmla="*/ 2372824 w 5267374"/>
                <a:gd name="connsiteY267" fmla="*/ 348329 h 843420"/>
                <a:gd name="connsiteX268" fmla="*/ 2391599 w 5267374"/>
                <a:gd name="connsiteY268" fmla="*/ 337007 h 843420"/>
                <a:gd name="connsiteX269" fmla="*/ 2924596 w 5267374"/>
                <a:gd name="connsiteY269" fmla="*/ 329070 h 843420"/>
                <a:gd name="connsiteX270" fmla="*/ 2943506 w 5267374"/>
                <a:gd name="connsiteY270" fmla="*/ 340475 h 843420"/>
                <a:gd name="connsiteX271" fmla="*/ 2966198 w 5267374"/>
                <a:gd name="connsiteY271" fmla="*/ 370888 h 843420"/>
                <a:gd name="connsiteX272" fmla="*/ 2969980 w 5267374"/>
                <a:gd name="connsiteY272" fmla="*/ 386095 h 843420"/>
                <a:gd name="connsiteX273" fmla="*/ 2973762 w 5267374"/>
                <a:gd name="connsiteY273" fmla="*/ 389897 h 843420"/>
                <a:gd name="connsiteX274" fmla="*/ 2969980 w 5267374"/>
                <a:gd name="connsiteY274" fmla="*/ 424112 h 843420"/>
                <a:gd name="connsiteX275" fmla="*/ 2966198 w 5267374"/>
                <a:gd name="connsiteY275" fmla="*/ 439318 h 843420"/>
                <a:gd name="connsiteX276" fmla="*/ 2958634 w 5267374"/>
                <a:gd name="connsiteY276" fmla="*/ 446922 h 843420"/>
                <a:gd name="connsiteX277" fmla="*/ 2958634 w 5267374"/>
                <a:gd name="connsiteY277" fmla="*/ 454525 h 843420"/>
                <a:gd name="connsiteX278" fmla="*/ 2951070 w 5267374"/>
                <a:gd name="connsiteY278" fmla="*/ 454525 h 843420"/>
                <a:gd name="connsiteX279" fmla="*/ 2935942 w 5267374"/>
                <a:gd name="connsiteY279" fmla="*/ 465930 h 843420"/>
                <a:gd name="connsiteX280" fmla="*/ 2871648 w 5267374"/>
                <a:gd name="connsiteY280" fmla="*/ 427913 h 843420"/>
                <a:gd name="connsiteX281" fmla="*/ 2864084 w 5267374"/>
                <a:gd name="connsiteY281" fmla="*/ 424112 h 843420"/>
                <a:gd name="connsiteX282" fmla="*/ 2864084 w 5267374"/>
                <a:gd name="connsiteY282" fmla="*/ 416508 h 843420"/>
                <a:gd name="connsiteX283" fmla="*/ 2856520 w 5267374"/>
                <a:gd name="connsiteY283" fmla="*/ 401302 h 843420"/>
                <a:gd name="connsiteX284" fmla="*/ 2852738 w 5267374"/>
                <a:gd name="connsiteY284" fmla="*/ 374690 h 843420"/>
                <a:gd name="connsiteX285" fmla="*/ 2860302 w 5267374"/>
                <a:gd name="connsiteY285" fmla="*/ 351880 h 843420"/>
                <a:gd name="connsiteX286" fmla="*/ 2875430 w 5267374"/>
                <a:gd name="connsiteY286" fmla="*/ 336673 h 843420"/>
                <a:gd name="connsiteX287" fmla="*/ 2924596 w 5267374"/>
                <a:gd name="connsiteY287" fmla="*/ 329070 h 843420"/>
                <a:gd name="connsiteX288" fmla="*/ 5163223 w 5267374"/>
                <a:gd name="connsiteY288" fmla="*/ 325713 h 843420"/>
                <a:gd name="connsiteX289" fmla="*/ 5125683 w 5267374"/>
                <a:gd name="connsiteY289" fmla="*/ 340813 h 843420"/>
                <a:gd name="connsiteX290" fmla="*/ 5118175 w 5267374"/>
                <a:gd name="connsiteY290" fmla="*/ 367238 h 843420"/>
                <a:gd name="connsiteX291" fmla="*/ 5114421 w 5267374"/>
                <a:gd name="connsiteY291" fmla="*/ 389889 h 843420"/>
                <a:gd name="connsiteX292" fmla="*/ 5200763 w 5267374"/>
                <a:gd name="connsiteY292" fmla="*/ 340813 h 843420"/>
                <a:gd name="connsiteX293" fmla="*/ 5197009 w 5267374"/>
                <a:gd name="connsiteY293" fmla="*/ 337038 h 843420"/>
                <a:gd name="connsiteX294" fmla="*/ 5163223 w 5267374"/>
                <a:gd name="connsiteY294" fmla="*/ 325713 h 843420"/>
                <a:gd name="connsiteX295" fmla="*/ 4971770 w 5267374"/>
                <a:gd name="connsiteY295" fmla="*/ 325713 h 843420"/>
                <a:gd name="connsiteX296" fmla="*/ 4956754 w 5267374"/>
                <a:gd name="connsiteY296" fmla="*/ 355913 h 843420"/>
                <a:gd name="connsiteX297" fmla="*/ 4990540 w 5267374"/>
                <a:gd name="connsiteY297" fmla="*/ 348363 h 843420"/>
                <a:gd name="connsiteX298" fmla="*/ 4990540 w 5267374"/>
                <a:gd name="connsiteY298" fmla="*/ 344588 h 843420"/>
                <a:gd name="connsiteX299" fmla="*/ 4975524 w 5267374"/>
                <a:gd name="connsiteY299" fmla="*/ 325713 h 843420"/>
                <a:gd name="connsiteX300" fmla="*/ 4971770 w 5267374"/>
                <a:gd name="connsiteY300" fmla="*/ 325713 h 843420"/>
                <a:gd name="connsiteX301" fmla="*/ 3329950 w 5267374"/>
                <a:gd name="connsiteY301" fmla="*/ 318354 h 843420"/>
                <a:gd name="connsiteX302" fmla="*/ 3318708 w 5267374"/>
                <a:gd name="connsiteY302" fmla="*/ 322125 h 843420"/>
                <a:gd name="connsiteX303" fmla="*/ 3303717 w 5267374"/>
                <a:gd name="connsiteY303" fmla="*/ 333435 h 843420"/>
                <a:gd name="connsiteX304" fmla="*/ 3299970 w 5267374"/>
                <a:gd name="connsiteY304" fmla="*/ 420153 h 843420"/>
                <a:gd name="connsiteX305" fmla="*/ 3337445 w 5267374"/>
                <a:gd name="connsiteY305" fmla="*/ 431464 h 843420"/>
                <a:gd name="connsiteX306" fmla="*/ 3348688 w 5267374"/>
                <a:gd name="connsiteY306" fmla="*/ 446545 h 843420"/>
                <a:gd name="connsiteX307" fmla="*/ 3348688 w 5267374"/>
                <a:gd name="connsiteY307" fmla="*/ 461626 h 843420"/>
                <a:gd name="connsiteX308" fmla="*/ 3337445 w 5267374"/>
                <a:gd name="connsiteY308" fmla="*/ 476707 h 843420"/>
                <a:gd name="connsiteX309" fmla="*/ 3329950 w 5267374"/>
                <a:gd name="connsiteY309" fmla="*/ 480478 h 843420"/>
                <a:gd name="connsiteX310" fmla="*/ 3326203 w 5267374"/>
                <a:gd name="connsiteY310" fmla="*/ 488018 h 843420"/>
                <a:gd name="connsiteX311" fmla="*/ 3318708 w 5267374"/>
                <a:gd name="connsiteY311" fmla="*/ 491789 h 843420"/>
                <a:gd name="connsiteX312" fmla="*/ 3314960 w 5267374"/>
                <a:gd name="connsiteY312" fmla="*/ 506870 h 843420"/>
                <a:gd name="connsiteX313" fmla="*/ 3311212 w 5267374"/>
                <a:gd name="connsiteY313" fmla="*/ 514411 h 843420"/>
                <a:gd name="connsiteX314" fmla="*/ 3326203 w 5267374"/>
                <a:gd name="connsiteY314" fmla="*/ 540803 h 843420"/>
                <a:gd name="connsiteX315" fmla="*/ 3341193 w 5267374"/>
                <a:gd name="connsiteY315" fmla="*/ 525722 h 843420"/>
                <a:gd name="connsiteX316" fmla="*/ 3341193 w 5267374"/>
                <a:gd name="connsiteY316" fmla="*/ 518181 h 843420"/>
                <a:gd name="connsiteX317" fmla="*/ 3363678 w 5267374"/>
                <a:gd name="connsiteY317" fmla="*/ 503100 h 843420"/>
                <a:gd name="connsiteX318" fmla="*/ 3393658 w 5267374"/>
                <a:gd name="connsiteY318" fmla="*/ 322125 h 843420"/>
                <a:gd name="connsiteX319" fmla="*/ 3329950 w 5267374"/>
                <a:gd name="connsiteY319" fmla="*/ 318354 h 843420"/>
                <a:gd name="connsiteX320" fmla="*/ 1189556 w 5267374"/>
                <a:gd name="connsiteY320" fmla="*/ 314797 h 843420"/>
                <a:gd name="connsiteX321" fmla="*/ 1189556 w 5267374"/>
                <a:gd name="connsiteY321" fmla="*/ 318573 h 843420"/>
                <a:gd name="connsiteX322" fmla="*/ 1189556 w 5267374"/>
                <a:gd name="connsiteY322" fmla="*/ 322349 h 843420"/>
                <a:gd name="connsiteX323" fmla="*/ 1193314 w 5267374"/>
                <a:gd name="connsiteY323" fmla="*/ 322349 h 843420"/>
                <a:gd name="connsiteX324" fmla="*/ 1197072 w 5267374"/>
                <a:gd name="connsiteY324" fmla="*/ 322349 h 843420"/>
                <a:gd name="connsiteX325" fmla="*/ 1193314 w 5267374"/>
                <a:gd name="connsiteY325" fmla="*/ 314797 h 843420"/>
                <a:gd name="connsiteX326" fmla="*/ 1189556 w 5267374"/>
                <a:gd name="connsiteY326" fmla="*/ 314797 h 843420"/>
                <a:gd name="connsiteX327" fmla="*/ 1208347 w 5267374"/>
                <a:gd name="connsiteY327" fmla="*/ 311021 h 843420"/>
                <a:gd name="connsiteX328" fmla="*/ 1208347 w 5267374"/>
                <a:gd name="connsiteY328" fmla="*/ 314797 h 843420"/>
                <a:gd name="connsiteX329" fmla="*/ 1212105 w 5267374"/>
                <a:gd name="connsiteY329" fmla="*/ 318573 h 843420"/>
                <a:gd name="connsiteX330" fmla="*/ 1215863 w 5267374"/>
                <a:gd name="connsiteY330" fmla="*/ 314797 h 843420"/>
                <a:gd name="connsiteX331" fmla="*/ 1212105 w 5267374"/>
                <a:gd name="connsiteY331" fmla="*/ 311021 h 843420"/>
                <a:gd name="connsiteX332" fmla="*/ 1208347 w 5267374"/>
                <a:gd name="connsiteY332" fmla="*/ 311021 h 843420"/>
                <a:gd name="connsiteX333" fmla="*/ 4926723 w 5267374"/>
                <a:gd name="connsiteY333" fmla="*/ 280412 h 843420"/>
                <a:gd name="connsiteX334" fmla="*/ 4919215 w 5267374"/>
                <a:gd name="connsiteY334" fmla="*/ 303062 h 843420"/>
                <a:gd name="connsiteX335" fmla="*/ 4930477 w 5267374"/>
                <a:gd name="connsiteY335" fmla="*/ 314387 h 843420"/>
                <a:gd name="connsiteX336" fmla="*/ 4934231 w 5267374"/>
                <a:gd name="connsiteY336" fmla="*/ 314387 h 843420"/>
                <a:gd name="connsiteX337" fmla="*/ 4934231 w 5267374"/>
                <a:gd name="connsiteY337" fmla="*/ 284187 h 843420"/>
                <a:gd name="connsiteX338" fmla="*/ 4926723 w 5267374"/>
                <a:gd name="connsiteY338" fmla="*/ 280412 h 843420"/>
                <a:gd name="connsiteX339" fmla="*/ 5043096 w 5267374"/>
                <a:gd name="connsiteY339" fmla="*/ 276637 h 843420"/>
                <a:gd name="connsiteX340" fmla="*/ 5043096 w 5267374"/>
                <a:gd name="connsiteY340" fmla="*/ 280412 h 843420"/>
                <a:gd name="connsiteX341" fmla="*/ 5035588 w 5267374"/>
                <a:gd name="connsiteY341" fmla="*/ 325713 h 843420"/>
                <a:gd name="connsiteX342" fmla="*/ 5035588 w 5267374"/>
                <a:gd name="connsiteY342" fmla="*/ 329488 h 843420"/>
                <a:gd name="connsiteX343" fmla="*/ 5039342 w 5267374"/>
                <a:gd name="connsiteY343" fmla="*/ 333263 h 843420"/>
                <a:gd name="connsiteX344" fmla="*/ 5054358 w 5267374"/>
                <a:gd name="connsiteY344" fmla="*/ 325713 h 843420"/>
                <a:gd name="connsiteX345" fmla="*/ 5088143 w 5267374"/>
                <a:gd name="connsiteY345" fmla="*/ 284187 h 843420"/>
                <a:gd name="connsiteX346" fmla="*/ 5061866 w 5267374"/>
                <a:gd name="connsiteY346" fmla="*/ 287962 h 843420"/>
                <a:gd name="connsiteX347" fmla="*/ 5043096 w 5267374"/>
                <a:gd name="connsiteY347" fmla="*/ 276637 h 843420"/>
                <a:gd name="connsiteX348" fmla="*/ 1478935 w 5267374"/>
                <a:gd name="connsiteY348" fmla="*/ 250607 h 843420"/>
                <a:gd name="connsiteX349" fmla="*/ 1448869 w 5267374"/>
                <a:gd name="connsiteY349" fmla="*/ 280814 h 843420"/>
                <a:gd name="connsiteX350" fmla="*/ 1415046 w 5267374"/>
                <a:gd name="connsiteY350" fmla="*/ 284590 h 843420"/>
                <a:gd name="connsiteX351" fmla="*/ 1362432 w 5267374"/>
                <a:gd name="connsiteY351" fmla="*/ 288366 h 843420"/>
                <a:gd name="connsiteX352" fmla="*/ 1354915 w 5267374"/>
                <a:gd name="connsiteY352" fmla="*/ 311021 h 843420"/>
                <a:gd name="connsiteX353" fmla="*/ 1347399 w 5267374"/>
                <a:gd name="connsiteY353" fmla="*/ 333677 h 843420"/>
                <a:gd name="connsiteX354" fmla="*/ 1336125 w 5267374"/>
                <a:gd name="connsiteY354" fmla="*/ 345004 h 843420"/>
                <a:gd name="connsiteX355" fmla="*/ 1336125 w 5267374"/>
                <a:gd name="connsiteY355" fmla="*/ 348780 h 843420"/>
                <a:gd name="connsiteX356" fmla="*/ 1283510 w 5267374"/>
                <a:gd name="connsiteY356" fmla="*/ 367659 h 843420"/>
                <a:gd name="connsiteX357" fmla="*/ 1275994 w 5267374"/>
                <a:gd name="connsiteY357" fmla="*/ 375211 h 843420"/>
                <a:gd name="connsiteX358" fmla="*/ 1260961 w 5267374"/>
                <a:gd name="connsiteY358" fmla="*/ 378987 h 843420"/>
                <a:gd name="connsiteX359" fmla="*/ 1257203 w 5267374"/>
                <a:gd name="connsiteY359" fmla="*/ 382763 h 843420"/>
                <a:gd name="connsiteX360" fmla="*/ 1245929 w 5267374"/>
                <a:gd name="connsiteY360" fmla="*/ 386539 h 843420"/>
                <a:gd name="connsiteX361" fmla="*/ 1223380 w 5267374"/>
                <a:gd name="connsiteY361" fmla="*/ 405418 h 843420"/>
                <a:gd name="connsiteX362" fmla="*/ 1208347 w 5267374"/>
                <a:gd name="connsiteY362" fmla="*/ 405418 h 843420"/>
                <a:gd name="connsiteX363" fmla="*/ 1197072 w 5267374"/>
                <a:gd name="connsiteY363" fmla="*/ 420522 h 843420"/>
                <a:gd name="connsiteX364" fmla="*/ 1197072 w 5267374"/>
                <a:gd name="connsiteY364" fmla="*/ 424298 h 843420"/>
                <a:gd name="connsiteX365" fmla="*/ 1197072 w 5267374"/>
                <a:gd name="connsiteY365" fmla="*/ 428074 h 843420"/>
                <a:gd name="connsiteX366" fmla="*/ 1253445 w 5267374"/>
                <a:gd name="connsiteY366" fmla="*/ 412970 h 843420"/>
                <a:gd name="connsiteX367" fmla="*/ 1264719 w 5267374"/>
                <a:gd name="connsiteY367" fmla="*/ 401642 h 843420"/>
                <a:gd name="connsiteX368" fmla="*/ 1306059 w 5267374"/>
                <a:gd name="connsiteY368" fmla="*/ 390315 h 843420"/>
                <a:gd name="connsiteX369" fmla="*/ 1317334 w 5267374"/>
                <a:gd name="connsiteY369" fmla="*/ 409194 h 843420"/>
                <a:gd name="connsiteX370" fmla="*/ 1306059 w 5267374"/>
                <a:gd name="connsiteY370" fmla="*/ 435625 h 843420"/>
                <a:gd name="connsiteX371" fmla="*/ 1309817 w 5267374"/>
                <a:gd name="connsiteY371" fmla="*/ 443177 h 843420"/>
                <a:gd name="connsiteX372" fmla="*/ 1302301 w 5267374"/>
                <a:gd name="connsiteY372" fmla="*/ 450729 h 843420"/>
                <a:gd name="connsiteX373" fmla="*/ 1298543 w 5267374"/>
                <a:gd name="connsiteY373" fmla="*/ 473384 h 843420"/>
                <a:gd name="connsiteX374" fmla="*/ 1268478 w 5267374"/>
                <a:gd name="connsiteY374" fmla="*/ 503591 h 843420"/>
                <a:gd name="connsiteX375" fmla="*/ 1279752 w 5267374"/>
                <a:gd name="connsiteY375" fmla="*/ 511143 h 843420"/>
                <a:gd name="connsiteX376" fmla="*/ 1313576 w 5267374"/>
                <a:gd name="connsiteY376" fmla="*/ 511143 h 843420"/>
                <a:gd name="connsiteX377" fmla="*/ 1317334 w 5267374"/>
                <a:gd name="connsiteY377" fmla="*/ 518695 h 843420"/>
                <a:gd name="connsiteX378" fmla="*/ 1313576 w 5267374"/>
                <a:gd name="connsiteY378" fmla="*/ 537574 h 843420"/>
                <a:gd name="connsiteX379" fmla="*/ 1358673 w 5267374"/>
                <a:gd name="connsiteY379" fmla="*/ 575333 h 843420"/>
                <a:gd name="connsiteX380" fmla="*/ 1373706 w 5267374"/>
                <a:gd name="connsiteY380" fmla="*/ 582885 h 843420"/>
                <a:gd name="connsiteX381" fmla="*/ 1415046 w 5267374"/>
                <a:gd name="connsiteY381" fmla="*/ 624419 h 843420"/>
                <a:gd name="connsiteX382" fmla="*/ 1482693 w 5267374"/>
                <a:gd name="connsiteY382" fmla="*/ 575333 h 843420"/>
                <a:gd name="connsiteX383" fmla="*/ 1493967 w 5267374"/>
                <a:gd name="connsiteY383" fmla="*/ 571557 h 843420"/>
                <a:gd name="connsiteX384" fmla="*/ 1505242 w 5267374"/>
                <a:gd name="connsiteY384" fmla="*/ 548902 h 843420"/>
                <a:gd name="connsiteX385" fmla="*/ 1520275 w 5267374"/>
                <a:gd name="connsiteY385" fmla="*/ 537574 h 843420"/>
                <a:gd name="connsiteX386" fmla="*/ 1539065 w 5267374"/>
                <a:gd name="connsiteY386" fmla="*/ 499815 h 843420"/>
                <a:gd name="connsiteX387" fmla="*/ 1542823 w 5267374"/>
                <a:gd name="connsiteY387" fmla="*/ 458281 h 843420"/>
                <a:gd name="connsiteX388" fmla="*/ 1546582 w 5267374"/>
                <a:gd name="connsiteY388" fmla="*/ 431849 h 843420"/>
                <a:gd name="connsiteX389" fmla="*/ 1527791 w 5267374"/>
                <a:gd name="connsiteY389" fmla="*/ 386539 h 843420"/>
                <a:gd name="connsiteX390" fmla="*/ 1516516 w 5267374"/>
                <a:gd name="connsiteY390" fmla="*/ 360108 h 843420"/>
                <a:gd name="connsiteX391" fmla="*/ 1509000 w 5267374"/>
                <a:gd name="connsiteY391" fmla="*/ 345004 h 843420"/>
                <a:gd name="connsiteX392" fmla="*/ 1478935 w 5267374"/>
                <a:gd name="connsiteY392" fmla="*/ 250607 h 843420"/>
                <a:gd name="connsiteX393" fmla="*/ 5073128 w 5267374"/>
                <a:gd name="connsiteY393" fmla="*/ 182260 h 843420"/>
                <a:gd name="connsiteX394" fmla="*/ 5054358 w 5267374"/>
                <a:gd name="connsiteY394" fmla="*/ 220011 h 843420"/>
                <a:gd name="connsiteX395" fmla="*/ 5084389 w 5267374"/>
                <a:gd name="connsiteY395" fmla="*/ 216236 h 843420"/>
                <a:gd name="connsiteX396" fmla="*/ 5080635 w 5267374"/>
                <a:gd name="connsiteY396" fmla="*/ 182260 h 843420"/>
                <a:gd name="connsiteX397" fmla="*/ 5073128 w 5267374"/>
                <a:gd name="connsiteY397" fmla="*/ 182260 h 843420"/>
                <a:gd name="connsiteX398" fmla="*/ 5031834 w 5267374"/>
                <a:gd name="connsiteY398" fmla="*/ 106759 h 843420"/>
                <a:gd name="connsiteX399" fmla="*/ 4990540 w 5267374"/>
                <a:gd name="connsiteY399" fmla="*/ 136959 h 843420"/>
                <a:gd name="connsiteX400" fmla="*/ 4994294 w 5267374"/>
                <a:gd name="connsiteY400" fmla="*/ 148285 h 843420"/>
                <a:gd name="connsiteX401" fmla="*/ 5024326 w 5267374"/>
                <a:gd name="connsiteY401" fmla="*/ 163385 h 843420"/>
                <a:gd name="connsiteX402" fmla="*/ 5028080 w 5267374"/>
                <a:gd name="connsiteY402" fmla="*/ 159610 h 843420"/>
                <a:gd name="connsiteX403" fmla="*/ 5039342 w 5267374"/>
                <a:gd name="connsiteY403" fmla="*/ 114309 h 843420"/>
                <a:gd name="connsiteX404" fmla="*/ 5035588 w 5267374"/>
                <a:gd name="connsiteY404" fmla="*/ 106759 h 843420"/>
                <a:gd name="connsiteX405" fmla="*/ 5031834 w 5267374"/>
                <a:gd name="connsiteY405" fmla="*/ 106759 h 843420"/>
                <a:gd name="connsiteX406" fmla="*/ 2943181 w 5267374"/>
                <a:gd name="connsiteY406" fmla="*/ 95707 h 843420"/>
                <a:gd name="connsiteX407" fmla="*/ 2969419 w 5267374"/>
                <a:gd name="connsiteY407" fmla="*/ 107006 h 843420"/>
                <a:gd name="connsiteX408" fmla="*/ 2984412 w 5267374"/>
                <a:gd name="connsiteY408" fmla="*/ 103240 h 843420"/>
                <a:gd name="connsiteX409" fmla="*/ 3006902 w 5267374"/>
                <a:gd name="connsiteY409" fmla="*/ 148437 h 843420"/>
                <a:gd name="connsiteX410" fmla="*/ 3036888 w 5267374"/>
                <a:gd name="connsiteY410" fmla="*/ 223766 h 843420"/>
                <a:gd name="connsiteX411" fmla="*/ 3036888 w 5267374"/>
                <a:gd name="connsiteY411" fmla="*/ 238832 h 843420"/>
                <a:gd name="connsiteX412" fmla="*/ 3029391 w 5267374"/>
                <a:gd name="connsiteY412" fmla="*/ 253897 h 843420"/>
                <a:gd name="connsiteX413" fmla="*/ 3025643 w 5267374"/>
                <a:gd name="connsiteY413" fmla="*/ 268963 h 843420"/>
                <a:gd name="connsiteX414" fmla="*/ 3006902 w 5267374"/>
                <a:gd name="connsiteY414" fmla="*/ 287795 h 843420"/>
                <a:gd name="connsiteX415" fmla="*/ 2991908 w 5267374"/>
                <a:gd name="connsiteY415" fmla="*/ 287795 h 843420"/>
                <a:gd name="connsiteX416" fmla="*/ 2965670 w 5267374"/>
                <a:gd name="connsiteY416" fmla="*/ 242598 h 843420"/>
                <a:gd name="connsiteX417" fmla="*/ 2931936 w 5267374"/>
                <a:gd name="connsiteY417" fmla="*/ 208700 h 843420"/>
                <a:gd name="connsiteX418" fmla="*/ 2924439 w 5267374"/>
                <a:gd name="connsiteY418" fmla="*/ 197401 h 843420"/>
                <a:gd name="connsiteX419" fmla="*/ 2920691 w 5267374"/>
                <a:gd name="connsiteY419" fmla="*/ 193634 h 843420"/>
                <a:gd name="connsiteX420" fmla="*/ 2905698 w 5267374"/>
                <a:gd name="connsiteY420" fmla="*/ 140904 h 843420"/>
                <a:gd name="connsiteX421" fmla="*/ 2909446 w 5267374"/>
                <a:gd name="connsiteY421" fmla="*/ 125839 h 843420"/>
                <a:gd name="connsiteX422" fmla="*/ 2920691 w 5267374"/>
                <a:gd name="connsiteY422" fmla="*/ 107006 h 843420"/>
                <a:gd name="connsiteX423" fmla="*/ 2943181 w 5267374"/>
                <a:gd name="connsiteY423" fmla="*/ 95707 h 843420"/>
                <a:gd name="connsiteX424" fmla="*/ 2324426 w 5267374"/>
                <a:gd name="connsiteY424" fmla="*/ 84595 h 843420"/>
                <a:gd name="connsiteX425" fmla="*/ 2339453 w 5267374"/>
                <a:gd name="connsiteY425" fmla="*/ 84595 h 843420"/>
                <a:gd name="connsiteX426" fmla="*/ 2343209 w 5267374"/>
                <a:gd name="connsiteY426" fmla="*/ 88365 h 843420"/>
                <a:gd name="connsiteX427" fmla="*/ 2373263 w 5267374"/>
                <a:gd name="connsiteY427" fmla="*/ 92136 h 843420"/>
                <a:gd name="connsiteX428" fmla="*/ 2373263 w 5267374"/>
                <a:gd name="connsiteY428" fmla="*/ 95906 h 843420"/>
                <a:gd name="connsiteX429" fmla="*/ 2380777 w 5267374"/>
                <a:gd name="connsiteY429" fmla="*/ 95906 h 843420"/>
                <a:gd name="connsiteX430" fmla="*/ 2388290 w 5267374"/>
                <a:gd name="connsiteY430" fmla="*/ 114758 h 843420"/>
                <a:gd name="connsiteX431" fmla="*/ 2395804 w 5267374"/>
                <a:gd name="connsiteY431" fmla="*/ 118528 h 843420"/>
                <a:gd name="connsiteX432" fmla="*/ 2414588 w 5267374"/>
                <a:gd name="connsiteY432" fmla="*/ 141150 h 843420"/>
                <a:gd name="connsiteX433" fmla="*/ 2414588 w 5267374"/>
                <a:gd name="connsiteY433" fmla="*/ 152461 h 843420"/>
                <a:gd name="connsiteX434" fmla="*/ 2399561 w 5267374"/>
                <a:gd name="connsiteY434" fmla="*/ 160001 h 843420"/>
                <a:gd name="connsiteX435" fmla="*/ 2395804 w 5267374"/>
                <a:gd name="connsiteY435" fmla="*/ 178853 h 843420"/>
                <a:gd name="connsiteX436" fmla="*/ 2384534 w 5267374"/>
                <a:gd name="connsiteY436" fmla="*/ 186394 h 843420"/>
                <a:gd name="connsiteX437" fmla="*/ 2373263 w 5267374"/>
                <a:gd name="connsiteY437" fmla="*/ 190164 h 843420"/>
                <a:gd name="connsiteX438" fmla="*/ 2373263 w 5267374"/>
                <a:gd name="connsiteY438" fmla="*/ 193934 h 843420"/>
                <a:gd name="connsiteX439" fmla="*/ 2369507 w 5267374"/>
                <a:gd name="connsiteY439" fmla="*/ 193934 h 843420"/>
                <a:gd name="connsiteX440" fmla="*/ 2328182 w 5267374"/>
                <a:gd name="connsiteY440" fmla="*/ 220326 h 843420"/>
                <a:gd name="connsiteX441" fmla="*/ 2305642 w 5267374"/>
                <a:gd name="connsiteY441" fmla="*/ 220326 h 843420"/>
                <a:gd name="connsiteX442" fmla="*/ 2301885 w 5267374"/>
                <a:gd name="connsiteY442" fmla="*/ 224097 h 843420"/>
                <a:gd name="connsiteX443" fmla="*/ 2294372 w 5267374"/>
                <a:gd name="connsiteY443" fmla="*/ 224097 h 843420"/>
                <a:gd name="connsiteX444" fmla="*/ 2271831 w 5267374"/>
                <a:gd name="connsiteY444" fmla="*/ 227867 h 843420"/>
                <a:gd name="connsiteX445" fmla="*/ 2241777 w 5267374"/>
                <a:gd name="connsiteY445" fmla="*/ 235408 h 843420"/>
                <a:gd name="connsiteX446" fmla="*/ 2174155 w 5267374"/>
                <a:gd name="connsiteY446" fmla="*/ 291962 h 843420"/>
                <a:gd name="connsiteX447" fmla="*/ 2136588 w 5267374"/>
                <a:gd name="connsiteY447" fmla="*/ 340977 h 843420"/>
                <a:gd name="connsiteX448" fmla="*/ 2129074 w 5267374"/>
                <a:gd name="connsiteY448" fmla="*/ 348517 h 843420"/>
                <a:gd name="connsiteX449" fmla="*/ 2065209 w 5267374"/>
                <a:gd name="connsiteY449" fmla="*/ 442775 h 843420"/>
                <a:gd name="connsiteX450" fmla="*/ 2057696 w 5267374"/>
                <a:gd name="connsiteY450" fmla="*/ 439005 h 843420"/>
                <a:gd name="connsiteX451" fmla="*/ 2050182 w 5267374"/>
                <a:gd name="connsiteY451" fmla="*/ 457856 h 843420"/>
                <a:gd name="connsiteX452" fmla="*/ 2053939 w 5267374"/>
                <a:gd name="connsiteY452" fmla="*/ 461627 h 843420"/>
                <a:gd name="connsiteX453" fmla="*/ 2031398 w 5267374"/>
                <a:gd name="connsiteY453" fmla="*/ 506870 h 843420"/>
                <a:gd name="connsiteX454" fmla="*/ 2023885 w 5267374"/>
                <a:gd name="connsiteY454" fmla="*/ 506870 h 843420"/>
                <a:gd name="connsiteX455" fmla="*/ 2020128 w 5267374"/>
                <a:gd name="connsiteY455" fmla="*/ 506870 h 843420"/>
                <a:gd name="connsiteX456" fmla="*/ 2020128 w 5267374"/>
                <a:gd name="connsiteY456" fmla="*/ 514411 h 843420"/>
                <a:gd name="connsiteX457" fmla="*/ 2027642 w 5267374"/>
                <a:gd name="connsiteY457" fmla="*/ 518181 h 843420"/>
                <a:gd name="connsiteX458" fmla="*/ 2005101 w 5267374"/>
                <a:gd name="connsiteY458" fmla="*/ 563425 h 843420"/>
                <a:gd name="connsiteX459" fmla="*/ 1997588 w 5267374"/>
                <a:gd name="connsiteY459" fmla="*/ 559655 h 843420"/>
                <a:gd name="connsiteX460" fmla="*/ 1993831 w 5267374"/>
                <a:gd name="connsiteY460" fmla="*/ 563425 h 843420"/>
                <a:gd name="connsiteX461" fmla="*/ 1993831 w 5267374"/>
                <a:gd name="connsiteY461" fmla="*/ 567195 h 843420"/>
                <a:gd name="connsiteX462" fmla="*/ 1997588 w 5267374"/>
                <a:gd name="connsiteY462" fmla="*/ 570966 h 843420"/>
                <a:gd name="connsiteX463" fmla="*/ 1971290 w 5267374"/>
                <a:gd name="connsiteY463" fmla="*/ 612439 h 843420"/>
                <a:gd name="connsiteX464" fmla="*/ 1971290 w 5267374"/>
                <a:gd name="connsiteY464" fmla="*/ 616210 h 843420"/>
                <a:gd name="connsiteX465" fmla="*/ 1963777 w 5267374"/>
                <a:gd name="connsiteY465" fmla="*/ 631291 h 843420"/>
                <a:gd name="connsiteX466" fmla="*/ 1963777 w 5267374"/>
                <a:gd name="connsiteY466" fmla="*/ 635061 h 843420"/>
                <a:gd name="connsiteX467" fmla="*/ 1952507 w 5267374"/>
                <a:gd name="connsiteY467" fmla="*/ 650142 h 843420"/>
                <a:gd name="connsiteX468" fmla="*/ 1922452 w 5267374"/>
                <a:gd name="connsiteY468" fmla="*/ 706697 h 843420"/>
                <a:gd name="connsiteX469" fmla="*/ 1907425 w 5267374"/>
                <a:gd name="connsiteY469" fmla="*/ 710467 h 843420"/>
                <a:gd name="connsiteX470" fmla="*/ 1911182 w 5267374"/>
                <a:gd name="connsiteY470" fmla="*/ 721778 h 843420"/>
                <a:gd name="connsiteX471" fmla="*/ 1899912 w 5267374"/>
                <a:gd name="connsiteY471" fmla="*/ 725549 h 843420"/>
                <a:gd name="connsiteX472" fmla="*/ 1899912 w 5267374"/>
                <a:gd name="connsiteY472" fmla="*/ 729319 h 843420"/>
                <a:gd name="connsiteX473" fmla="*/ 1903669 w 5267374"/>
                <a:gd name="connsiteY473" fmla="*/ 733089 h 843420"/>
                <a:gd name="connsiteX474" fmla="*/ 1866101 w 5267374"/>
                <a:gd name="connsiteY474" fmla="*/ 778333 h 843420"/>
                <a:gd name="connsiteX475" fmla="*/ 1862344 w 5267374"/>
                <a:gd name="connsiteY475" fmla="*/ 774563 h 843420"/>
                <a:gd name="connsiteX476" fmla="*/ 1862344 w 5267374"/>
                <a:gd name="connsiteY476" fmla="*/ 763252 h 843420"/>
                <a:gd name="connsiteX477" fmla="*/ 1854831 w 5267374"/>
                <a:gd name="connsiteY477" fmla="*/ 767022 h 843420"/>
                <a:gd name="connsiteX478" fmla="*/ 1858588 w 5267374"/>
                <a:gd name="connsiteY478" fmla="*/ 774563 h 843420"/>
                <a:gd name="connsiteX479" fmla="*/ 1862344 w 5267374"/>
                <a:gd name="connsiteY479" fmla="*/ 774563 h 843420"/>
                <a:gd name="connsiteX480" fmla="*/ 1862344 w 5267374"/>
                <a:gd name="connsiteY480" fmla="*/ 778333 h 843420"/>
                <a:gd name="connsiteX481" fmla="*/ 1854831 w 5267374"/>
                <a:gd name="connsiteY481" fmla="*/ 782103 h 843420"/>
                <a:gd name="connsiteX482" fmla="*/ 1858588 w 5267374"/>
                <a:gd name="connsiteY482" fmla="*/ 785874 h 843420"/>
                <a:gd name="connsiteX483" fmla="*/ 1847317 w 5267374"/>
                <a:gd name="connsiteY483" fmla="*/ 808496 h 843420"/>
                <a:gd name="connsiteX484" fmla="*/ 1847317 w 5267374"/>
                <a:gd name="connsiteY484" fmla="*/ 819807 h 843420"/>
                <a:gd name="connsiteX485" fmla="*/ 1832290 w 5267374"/>
                <a:gd name="connsiteY485" fmla="*/ 838658 h 843420"/>
                <a:gd name="connsiteX486" fmla="*/ 1828534 w 5267374"/>
                <a:gd name="connsiteY486" fmla="*/ 838658 h 843420"/>
                <a:gd name="connsiteX487" fmla="*/ 1821020 w 5267374"/>
                <a:gd name="connsiteY487" fmla="*/ 827347 h 843420"/>
                <a:gd name="connsiteX488" fmla="*/ 1824777 w 5267374"/>
                <a:gd name="connsiteY488" fmla="*/ 808496 h 843420"/>
                <a:gd name="connsiteX489" fmla="*/ 1817263 w 5267374"/>
                <a:gd name="connsiteY489" fmla="*/ 763252 h 843420"/>
                <a:gd name="connsiteX490" fmla="*/ 1824777 w 5267374"/>
                <a:gd name="connsiteY490" fmla="*/ 759482 h 843420"/>
                <a:gd name="connsiteX491" fmla="*/ 1832290 w 5267374"/>
                <a:gd name="connsiteY491" fmla="*/ 763252 h 843420"/>
                <a:gd name="connsiteX492" fmla="*/ 1884885 w 5267374"/>
                <a:gd name="connsiteY492" fmla="*/ 706697 h 843420"/>
                <a:gd name="connsiteX493" fmla="*/ 1884885 w 5267374"/>
                <a:gd name="connsiteY493" fmla="*/ 695386 h 843420"/>
                <a:gd name="connsiteX494" fmla="*/ 1899912 w 5267374"/>
                <a:gd name="connsiteY494" fmla="*/ 687846 h 843420"/>
                <a:gd name="connsiteX495" fmla="*/ 1911182 w 5267374"/>
                <a:gd name="connsiteY495" fmla="*/ 665224 h 843420"/>
                <a:gd name="connsiteX496" fmla="*/ 1911182 w 5267374"/>
                <a:gd name="connsiteY496" fmla="*/ 650142 h 843420"/>
                <a:gd name="connsiteX497" fmla="*/ 1918696 w 5267374"/>
                <a:gd name="connsiteY497" fmla="*/ 638831 h 843420"/>
                <a:gd name="connsiteX498" fmla="*/ 1918696 w 5267374"/>
                <a:gd name="connsiteY498" fmla="*/ 612439 h 843420"/>
                <a:gd name="connsiteX499" fmla="*/ 1929966 w 5267374"/>
                <a:gd name="connsiteY499" fmla="*/ 608669 h 843420"/>
                <a:gd name="connsiteX500" fmla="*/ 1933723 w 5267374"/>
                <a:gd name="connsiteY500" fmla="*/ 608669 h 843420"/>
                <a:gd name="connsiteX501" fmla="*/ 1929966 w 5267374"/>
                <a:gd name="connsiteY501" fmla="*/ 593588 h 843420"/>
                <a:gd name="connsiteX502" fmla="*/ 1937480 w 5267374"/>
                <a:gd name="connsiteY502" fmla="*/ 582277 h 843420"/>
                <a:gd name="connsiteX503" fmla="*/ 1952507 w 5267374"/>
                <a:gd name="connsiteY503" fmla="*/ 559655 h 843420"/>
                <a:gd name="connsiteX504" fmla="*/ 1963777 w 5267374"/>
                <a:gd name="connsiteY504" fmla="*/ 555885 h 843420"/>
                <a:gd name="connsiteX505" fmla="*/ 1986317 w 5267374"/>
                <a:gd name="connsiteY505" fmla="*/ 510641 h 843420"/>
                <a:gd name="connsiteX506" fmla="*/ 1986317 w 5267374"/>
                <a:gd name="connsiteY506" fmla="*/ 503100 h 843420"/>
                <a:gd name="connsiteX507" fmla="*/ 1993831 w 5267374"/>
                <a:gd name="connsiteY507" fmla="*/ 488019 h 843420"/>
                <a:gd name="connsiteX508" fmla="*/ 2008858 w 5267374"/>
                <a:gd name="connsiteY508" fmla="*/ 472938 h 843420"/>
                <a:gd name="connsiteX509" fmla="*/ 2012615 w 5267374"/>
                <a:gd name="connsiteY509" fmla="*/ 469167 h 843420"/>
                <a:gd name="connsiteX510" fmla="*/ 2012615 w 5267374"/>
                <a:gd name="connsiteY510" fmla="*/ 457856 h 843420"/>
                <a:gd name="connsiteX511" fmla="*/ 2027642 w 5267374"/>
                <a:gd name="connsiteY511" fmla="*/ 435234 h 843420"/>
                <a:gd name="connsiteX512" fmla="*/ 2035155 w 5267374"/>
                <a:gd name="connsiteY512" fmla="*/ 420153 h 843420"/>
                <a:gd name="connsiteX513" fmla="*/ 2050182 w 5267374"/>
                <a:gd name="connsiteY513" fmla="*/ 393761 h 843420"/>
                <a:gd name="connsiteX514" fmla="*/ 2050182 w 5267374"/>
                <a:gd name="connsiteY514" fmla="*/ 382450 h 843420"/>
                <a:gd name="connsiteX515" fmla="*/ 2065209 w 5267374"/>
                <a:gd name="connsiteY515" fmla="*/ 356058 h 843420"/>
                <a:gd name="connsiteX516" fmla="*/ 2068966 w 5267374"/>
                <a:gd name="connsiteY516" fmla="*/ 356058 h 843420"/>
                <a:gd name="connsiteX517" fmla="*/ 2068966 w 5267374"/>
                <a:gd name="connsiteY517" fmla="*/ 337206 h 843420"/>
                <a:gd name="connsiteX518" fmla="*/ 2080236 w 5267374"/>
                <a:gd name="connsiteY518" fmla="*/ 329666 h 843420"/>
                <a:gd name="connsiteX519" fmla="*/ 2076480 w 5267374"/>
                <a:gd name="connsiteY519" fmla="*/ 322125 h 843420"/>
                <a:gd name="connsiteX520" fmla="*/ 2087750 w 5267374"/>
                <a:gd name="connsiteY520" fmla="*/ 318355 h 843420"/>
                <a:gd name="connsiteX521" fmla="*/ 2099020 w 5267374"/>
                <a:gd name="connsiteY521" fmla="*/ 291962 h 843420"/>
                <a:gd name="connsiteX522" fmla="*/ 2110290 w 5267374"/>
                <a:gd name="connsiteY522" fmla="*/ 235408 h 843420"/>
                <a:gd name="connsiteX523" fmla="*/ 2095263 w 5267374"/>
                <a:gd name="connsiteY523" fmla="*/ 220326 h 843420"/>
                <a:gd name="connsiteX524" fmla="*/ 2091507 w 5267374"/>
                <a:gd name="connsiteY524" fmla="*/ 197705 h 843420"/>
                <a:gd name="connsiteX525" fmla="*/ 2114047 w 5267374"/>
                <a:gd name="connsiteY525" fmla="*/ 167542 h 843420"/>
                <a:gd name="connsiteX526" fmla="*/ 2121561 w 5267374"/>
                <a:gd name="connsiteY526" fmla="*/ 167542 h 843420"/>
                <a:gd name="connsiteX527" fmla="*/ 2125317 w 5267374"/>
                <a:gd name="connsiteY527" fmla="*/ 148690 h 843420"/>
                <a:gd name="connsiteX528" fmla="*/ 2144101 w 5267374"/>
                <a:gd name="connsiteY528" fmla="*/ 141150 h 843420"/>
                <a:gd name="connsiteX529" fmla="*/ 2192939 w 5267374"/>
                <a:gd name="connsiteY529" fmla="*/ 141150 h 843420"/>
                <a:gd name="connsiteX530" fmla="*/ 2234263 w 5267374"/>
                <a:gd name="connsiteY530" fmla="*/ 122298 h 843420"/>
                <a:gd name="connsiteX531" fmla="*/ 2264317 w 5267374"/>
                <a:gd name="connsiteY531" fmla="*/ 118528 h 843420"/>
                <a:gd name="connsiteX532" fmla="*/ 2268074 w 5267374"/>
                <a:gd name="connsiteY532" fmla="*/ 110987 h 843420"/>
                <a:gd name="connsiteX533" fmla="*/ 2275588 w 5267374"/>
                <a:gd name="connsiteY533" fmla="*/ 114758 h 843420"/>
                <a:gd name="connsiteX534" fmla="*/ 2279344 w 5267374"/>
                <a:gd name="connsiteY534" fmla="*/ 107217 h 843420"/>
                <a:gd name="connsiteX535" fmla="*/ 2298128 w 5267374"/>
                <a:gd name="connsiteY535" fmla="*/ 107217 h 843420"/>
                <a:gd name="connsiteX536" fmla="*/ 2309399 w 5267374"/>
                <a:gd name="connsiteY536" fmla="*/ 92136 h 843420"/>
                <a:gd name="connsiteX537" fmla="*/ 2316912 w 5267374"/>
                <a:gd name="connsiteY537" fmla="*/ 92136 h 843420"/>
                <a:gd name="connsiteX538" fmla="*/ 2324426 w 5267374"/>
                <a:gd name="connsiteY538" fmla="*/ 84595 h 843420"/>
                <a:gd name="connsiteX539" fmla="*/ 281360 w 5267374"/>
                <a:gd name="connsiteY539" fmla="*/ 84595 h 843420"/>
                <a:gd name="connsiteX540" fmla="*/ 311372 w 5267374"/>
                <a:gd name="connsiteY540" fmla="*/ 99676 h 843420"/>
                <a:gd name="connsiteX541" fmla="*/ 330129 w 5267374"/>
                <a:gd name="connsiteY541" fmla="*/ 122298 h 843420"/>
                <a:gd name="connsiteX542" fmla="*/ 393904 w 5267374"/>
                <a:gd name="connsiteY542" fmla="*/ 114758 h 843420"/>
                <a:gd name="connsiteX543" fmla="*/ 405158 w 5267374"/>
                <a:gd name="connsiteY543" fmla="*/ 114758 h 843420"/>
                <a:gd name="connsiteX544" fmla="*/ 420164 w 5267374"/>
                <a:gd name="connsiteY544" fmla="*/ 103447 h 843420"/>
                <a:gd name="connsiteX545" fmla="*/ 438922 w 5267374"/>
                <a:gd name="connsiteY545" fmla="*/ 103447 h 843420"/>
                <a:gd name="connsiteX546" fmla="*/ 442673 w 5267374"/>
                <a:gd name="connsiteY546" fmla="*/ 99676 h 843420"/>
                <a:gd name="connsiteX547" fmla="*/ 450176 w 5267374"/>
                <a:gd name="connsiteY547" fmla="*/ 99676 h 843420"/>
                <a:gd name="connsiteX548" fmla="*/ 461430 w 5267374"/>
                <a:gd name="connsiteY548" fmla="*/ 92136 h 843420"/>
                <a:gd name="connsiteX549" fmla="*/ 487691 w 5267374"/>
                <a:gd name="connsiteY549" fmla="*/ 95906 h 843420"/>
                <a:gd name="connsiteX550" fmla="*/ 525205 w 5267374"/>
                <a:gd name="connsiteY550" fmla="*/ 92136 h 843420"/>
                <a:gd name="connsiteX551" fmla="*/ 525205 w 5267374"/>
                <a:gd name="connsiteY551" fmla="*/ 114758 h 843420"/>
                <a:gd name="connsiteX552" fmla="*/ 532708 w 5267374"/>
                <a:gd name="connsiteY552" fmla="*/ 114758 h 843420"/>
                <a:gd name="connsiteX553" fmla="*/ 528957 w 5267374"/>
                <a:gd name="connsiteY553" fmla="*/ 133609 h 843420"/>
                <a:gd name="connsiteX554" fmla="*/ 525205 w 5267374"/>
                <a:gd name="connsiteY554" fmla="*/ 182623 h 843420"/>
                <a:gd name="connsiteX555" fmla="*/ 480188 w 5267374"/>
                <a:gd name="connsiteY555" fmla="*/ 190164 h 843420"/>
                <a:gd name="connsiteX556" fmla="*/ 465182 w 5267374"/>
                <a:gd name="connsiteY556" fmla="*/ 197705 h 843420"/>
                <a:gd name="connsiteX557" fmla="*/ 450176 w 5267374"/>
                <a:gd name="connsiteY557" fmla="*/ 201475 h 843420"/>
                <a:gd name="connsiteX558" fmla="*/ 390153 w 5267374"/>
                <a:gd name="connsiteY558" fmla="*/ 235408 h 843420"/>
                <a:gd name="connsiteX559" fmla="*/ 382650 w 5267374"/>
                <a:gd name="connsiteY559" fmla="*/ 246719 h 843420"/>
                <a:gd name="connsiteX560" fmla="*/ 367644 w 5267374"/>
                <a:gd name="connsiteY560" fmla="*/ 250489 h 843420"/>
                <a:gd name="connsiteX561" fmla="*/ 360141 w 5267374"/>
                <a:gd name="connsiteY561" fmla="*/ 261800 h 843420"/>
                <a:gd name="connsiteX562" fmla="*/ 356389 w 5267374"/>
                <a:gd name="connsiteY562" fmla="*/ 265570 h 843420"/>
                <a:gd name="connsiteX563" fmla="*/ 352638 w 5267374"/>
                <a:gd name="connsiteY563" fmla="*/ 269340 h 843420"/>
                <a:gd name="connsiteX564" fmla="*/ 322626 w 5267374"/>
                <a:gd name="connsiteY564" fmla="*/ 295733 h 843420"/>
                <a:gd name="connsiteX565" fmla="*/ 303869 w 5267374"/>
                <a:gd name="connsiteY565" fmla="*/ 318355 h 843420"/>
                <a:gd name="connsiteX566" fmla="*/ 292614 w 5267374"/>
                <a:gd name="connsiteY566" fmla="*/ 322125 h 843420"/>
                <a:gd name="connsiteX567" fmla="*/ 288863 w 5267374"/>
                <a:gd name="connsiteY567" fmla="*/ 333436 h 843420"/>
                <a:gd name="connsiteX568" fmla="*/ 281360 w 5267374"/>
                <a:gd name="connsiteY568" fmla="*/ 333436 h 843420"/>
                <a:gd name="connsiteX569" fmla="*/ 281360 w 5267374"/>
                <a:gd name="connsiteY569" fmla="*/ 344747 h 843420"/>
                <a:gd name="connsiteX570" fmla="*/ 266354 w 5267374"/>
                <a:gd name="connsiteY570" fmla="*/ 352287 h 843420"/>
                <a:gd name="connsiteX571" fmla="*/ 270106 w 5267374"/>
                <a:gd name="connsiteY571" fmla="*/ 359828 h 843420"/>
                <a:gd name="connsiteX572" fmla="*/ 243845 w 5267374"/>
                <a:gd name="connsiteY572" fmla="*/ 374909 h 843420"/>
                <a:gd name="connsiteX573" fmla="*/ 225088 w 5267374"/>
                <a:gd name="connsiteY573" fmla="*/ 389990 h 843420"/>
                <a:gd name="connsiteX574" fmla="*/ 236342 w 5267374"/>
                <a:gd name="connsiteY574" fmla="*/ 446545 h 843420"/>
                <a:gd name="connsiteX575" fmla="*/ 240094 w 5267374"/>
                <a:gd name="connsiteY575" fmla="*/ 472937 h 843420"/>
                <a:gd name="connsiteX576" fmla="*/ 251348 w 5267374"/>
                <a:gd name="connsiteY576" fmla="*/ 469167 h 843420"/>
                <a:gd name="connsiteX577" fmla="*/ 318875 w 5267374"/>
                <a:gd name="connsiteY577" fmla="*/ 405072 h 843420"/>
                <a:gd name="connsiteX578" fmla="*/ 348886 w 5267374"/>
                <a:gd name="connsiteY578" fmla="*/ 393761 h 843420"/>
                <a:gd name="connsiteX579" fmla="*/ 356389 w 5267374"/>
                <a:gd name="connsiteY579" fmla="*/ 348517 h 843420"/>
                <a:gd name="connsiteX580" fmla="*/ 356389 w 5267374"/>
                <a:gd name="connsiteY580" fmla="*/ 337206 h 843420"/>
                <a:gd name="connsiteX581" fmla="*/ 352638 w 5267374"/>
                <a:gd name="connsiteY581" fmla="*/ 318355 h 843420"/>
                <a:gd name="connsiteX582" fmla="*/ 382650 w 5267374"/>
                <a:gd name="connsiteY582" fmla="*/ 310814 h 843420"/>
                <a:gd name="connsiteX583" fmla="*/ 457679 w 5267374"/>
                <a:gd name="connsiteY583" fmla="*/ 303273 h 843420"/>
                <a:gd name="connsiteX584" fmla="*/ 465182 w 5267374"/>
                <a:gd name="connsiteY584" fmla="*/ 314584 h 843420"/>
                <a:gd name="connsiteX585" fmla="*/ 468933 w 5267374"/>
                <a:gd name="connsiteY585" fmla="*/ 329665 h 843420"/>
                <a:gd name="connsiteX586" fmla="*/ 461430 w 5267374"/>
                <a:gd name="connsiteY586" fmla="*/ 337206 h 843420"/>
                <a:gd name="connsiteX587" fmla="*/ 465182 w 5267374"/>
                <a:gd name="connsiteY587" fmla="*/ 348517 h 843420"/>
                <a:gd name="connsiteX588" fmla="*/ 457679 w 5267374"/>
                <a:gd name="connsiteY588" fmla="*/ 356058 h 843420"/>
                <a:gd name="connsiteX589" fmla="*/ 461430 w 5267374"/>
                <a:gd name="connsiteY589" fmla="*/ 367369 h 843420"/>
                <a:gd name="connsiteX590" fmla="*/ 547714 w 5267374"/>
                <a:gd name="connsiteY590" fmla="*/ 340976 h 843420"/>
                <a:gd name="connsiteX591" fmla="*/ 566472 w 5267374"/>
                <a:gd name="connsiteY591" fmla="*/ 310814 h 843420"/>
                <a:gd name="connsiteX592" fmla="*/ 585229 w 5267374"/>
                <a:gd name="connsiteY592" fmla="*/ 291962 h 843420"/>
                <a:gd name="connsiteX593" fmla="*/ 600235 w 5267374"/>
                <a:gd name="connsiteY593" fmla="*/ 299503 h 843420"/>
                <a:gd name="connsiteX594" fmla="*/ 630247 w 5267374"/>
                <a:gd name="connsiteY594" fmla="*/ 303273 h 843420"/>
                <a:gd name="connsiteX595" fmla="*/ 641501 w 5267374"/>
                <a:gd name="connsiteY595" fmla="*/ 318355 h 843420"/>
                <a:gd name="connsiteX596" fmla="*/ 645252 w 5267374"/>
                <a:gd name="connsiteY596" fmla="*/ 337206 h 843420"/>
                <a:gd name="connsiteX597" fmla="*/ 664010 w 5267374"/>
                <a:gd name="connsiteY597" fmla="*/ 371139 h 843420"/>
                <a:gd name="connsiteX598" fmla="*/ 664010 w 5267374"/>
                <a:gd name="connsiteY598" fmla="*/ 382450 h 843420"/>
                <a:gd name="connsiteX599" fmla="*/ 667761 w 5267374"/>
                <a:gd name="connsiteY599" fmla="*/ 397531 h 843420"/>
                <a:gd name="connsiteX600" fmla="*/ 667761 w 5267374"/>
                <a:gd name="connsiteY600" fmla="*/ 412612 h 843420"/>
                <a:gd name="connsiteX601" fmla="*/ 667761 w 5267374"/>
                <a:gd name="connsiteY601" fmla="*/ 439005 h 843420"/>
                <a:gd name="connsiteX602" fmla="*/ 660258 w 5267374"/>
                <a:gd name="connsiteY602" fmla="*/ 442775 h 843420"/>
                <a:gd name="connsiteX603" fmla="*/ 660258 w 5267374"/>
                <a:gd name="connsiteY603" fmla="*/ 446545 h 843420"/>
                <a:gd name="connsiteX604" fmla="*/ 656507 w 5267374"/>
                <a:gd name="connsiteY604" fmla="*/ 446545 h 843420"/>
                <a:gd name="connsiteX605" fmla="*/ 649004 w 5267374"/>
                <a:gd name="connsiteY605" fmla="*/ 469167 h 843420"/>
                <a:gd name="connsiteX606" fmla="*/ 633998 w 5267374"/>
                <a:gd name="connsiteY606" fmla="*/ 480478 h 843420"/>
                <a:gd name="connsiteX607" fmla="*/ 626495 w 5267374"/>
                <a:gd name="connsiteY607" fmla="*/ 491789 h 843420"/>
                <a:gd name="connsiteX608" fmla="*/ 618992 w 5267374"/>
                <a:gd name="connsiteY608" fmla="*/ 495559 h 843420"/>
                <a:gd name="connsiteX609" fmla="*/ 615241 w 5267374"/>
                <a:gd name="connsiteY609" fmla="*/ 503100 h 843420"/>
                <a:gd name="connsiteX610" fmla="*/ 558969 w 5267374"/>
                <a:gd name="connsiteY610" fmla="*/ 540803 h 843420"/>
                <a:gd name="connsiteX611" fmla="*/ 558969 w 5267374"/>
                <a:gd name="connsiteY611" fmla="*/ 544573 h 843420"/>
                <a:gd name="connsiteX612" fmla="*/ 547714 w 5267374"/>
                <a:gd name="connsiteY612" fmla="*/ 559655 h 843420"/>
                <a:gd name="connsiteX613" fmla="*/ 528957 w 5267374"/>
                <a:gd name="connsiteY613" fmla="*/ 574736 h 843420"/>
                <a:gd name="connsiteX614" fmla="*/ 521454 w 5267374"/>
                <a:gd name="connsiteY614" fmla="*/ 597358 h 843420"/>
                <a:gd name="connsiteX615" fmla="*/ 510200 w 5267374"/>
                <a:gd name="connsiteY615" fmla="*/ 604898 h 843420"/>
                <a:gd name="connsiteX616" fmla="*/ 498945 w 5267374"/>
                <a:gd name="connsiteY616" fmla="*/ 646372 h 843420"/>
                <a:gd name="connsiteX617" fmla="*/ 491442 w 5267374"/>
                <a:gd name="connsiteY617" fmla="*/ 650142 h 843420"/>
                <a:gd name="connsiteX618" fmla="*/ 487691 w 5267374"/>
                <a:gd name="connsiteY618" fmla="*/ 668994 h 843420"/>
                <a:gd name="connsiteX619" fmla="*/ 483939 w 5267374"/>
                <a:gd name="connsiteY619" fmla="*/ 668994 h 843420"/>
                <a:gd name="connsiteX620" fmla="*/ 480188 w 5267374"/>
                <a:gd name="connsiteY620" fmla="*/ 680305 h 843420"/>
                <a:gd name="connsiteX621" fmla="*/ 453928 w 5267374"/>
                <a:gd name="connsiteY621" fmla="*/ 695386 h 843420"/>
                <a:gd name="connsiteX622" fmla="*/ 442673 w 5267374"/>
                <a:gd name="connsiteY622" fmla="*/ 695386 h 843420"/>
                <a:gd name="connsiteX623" fmla="*/ 435170 w 5267374"/>
                <a:gd name="connsiteY623" fmla="*/ 691615 h 843420"/>
                <a:gd name="connsiteX624" fmla="*/ 427667 w 5267374"/>
                <a:gd name="connsiteY624" fmla="*/ 672764 h 843420"/>
                <a:gd name="connsiteX625" fmla="*/ 412661 w 5267374"/>
                <a:gd name="connsiteY625" fmla="*/ 676534 h 843420"/>
                <a:gd name="connsiteX626" fmla="*/ 405158 w 5267374"/>
                <a:gd name="connsiteY626" fmla="*/ 687845 h 843420"/>
                <a:gd name="connsiteX627" fmla="*/ 397656 w 5267374"/>
                <a:gd name="connsiteY627" fmla="*/ 687845 h 843420"/>
                <a:gd name="connsiteX628" fmla="*/ 393904 w 5267374"/>
                <a:gd name="connsiteY628" fmla="*/ 691615 h 843420"/>
                <a:gd name="connsiteX629" fmla="*/ 375147 w 5267374"/>
                <a:gd name="connsiteY629" fmla="*/ 695386 h 843420"/>
                <a:gd name="connsiteX630" fmla="*/ 363892 w 5267374"/>
                <a:gd name="connsiteY630" fmla="*/ 695386 h 843420"/>
                <a:gd name="connsiteX631" fmla="*/ 363892 w 5267374"/>
                <a:gd name="connsiteY631" fmla="*/ 702926 h 843420"/>
                <a:gd name="connsiteX632" fmla="*/ 341383 w 5267374"/>
                <a:gd name="connsiteY632" fmla="*/ 706697 h 843420"/>
                <a:gd name="connsiteX633" fmla="*/ 318875 w 5267374"/>
                <a:gd name="connsiteY633" fmla="*/ 706697 h 843420"/>
                <a:gd name="connsiteX634" fmla="*/ 281360 w 5267374"/>
                <a:gd name="connsiteY634" fmla="*/ 721778 h 843420"/>
                <a:gd name="connsiteX635" fmla="*/ 262603 w 5267374"/>
                <a:gd name="connsiteY635" fmla="*/ 718008 h 843420"/>
                <a:gd name="connsiteX636" fmla="*/ 258851 w 5267374"/>
                <a:gd name="connsiteY636" fmla="*/ 725548 h 843420"/>
                <a:gd name="connsiteX637" fmla="*/ 221336 w 5267374"/>
                <a:gd name="connsiteY637" fmla="*/ 733089 h 843420"/>
                <a:gd name="connsiteX638" fmla="*/ 202579 w 5267374"/>
                <a:gd name="connsiteY638" fmla="*/ 706697 h 843420"/>
                <a:gd name="connsiteX639" fmla="*/ 198828 w 5267374"/>
                <a:gd name="connsiteY639" fmla="*/ 668994 h 843420"/>
                <a:gd name="connsiteX640" fmla="*/ 191325 w 5267374"/>
                <a:gd name="connsiteY640" fmla="*/ 657683 h 843420"/>
                <a:gd name="connsiteX641" fmla="*/ 221336 w 5267374"/>
                <a:gd name="connsiteY641" fmla="*/ 638831 h 843420"/>
                <a:gd name="connsiteX642" fmla="*/ 221336 w 5267374"/>
                <a:gd name="connsiteY642" fmla="*/ 627520 h 843420"/>
                <a:gd name="connsiteX643" fmla="*/ 240094 w 5267374"/>
                <a:gd name="connsiteY643" fmla="*/ 623750 h 843420"/>
                <a:gd name="connsiteX644" fmla="*/ 251348 w 5267374"/>
                <a:gd name="connsiteY644" fmla="*/ 616209 h 843420"/>
                <a:gd name="connsiteX645" fmla="*/ 258851 w 5267374"/>
                <a:gd name="connsiteY645" fmla="*/ 616209 h 843420"/>
                <a:gd name="connsiteX646" fmla="*/ 285111 w 5267374"/>
                <a:gd name="connsiteY646" fmla="*/ 567195 h 843420"/>
                <a:gd name="connsiteX647" fmla="*/ 281360 w 5267374"/>
                <a:gd name="connsiteY647" fmla="*/ 563425 h 843420"/>
                <a:gd name="connsiteX648" fmla="*/ 277608 w 5267374"/>
                <a:gd name="connsiteY648" fmla="*/ 563425 h 843420"/>
                <a:gd name="connsiteX649" fmla="*/ 225088 w 5267374"/>
                <a:gd name="connsiteY649" fmla="*/ 612439 h 843420"/>
                <a:gd name="connsiteX650" fmla="*/ 213834 w 5267374"/>
                <a:gd name="connsiteY650" fmla="*/ 597358 h 843420"/>
                <a:gd name="connsiteX651" fmla="*/ 202579 w 5267374"/>
                <a:gd name="connsiteY651" fmla="*/ 597358 h 843420"/>
                <a:gd name="connsiteX652" fmla="*/ 187573 w 5267374"/>
                <a:gd name="connsiteY652" fmla="*/ 578506 h 843420"/>
                <a:gd name="connsiteX653" fmla="*/ 176319 w 5267374"/>
                <a:gd name="connsiteY653" fmla="*/ 582276 h 843420"/>
                <a:gd name="connsiteX654" fmla="*/ 168816 w 5267374"/>
                <a:gd name="connsiteY654" fmla="*/ 627520 h 843420"/>
                <a:gd name="connsiteX655" fmla="*/ 172567 w 5267374"/>
                <a:gd name="connsiteY655" fmla="*/ 638831 h 843420"/>
                <a:gd name="connsiteX656" fmla="*/ 168816 w 5267374"/>
                <a:gd name="connsiteY656" fmla="*/ 646372 h 843420"/>
                <a:gd name="connsiteX657" fmla="*/ 172567 w 5267374"/>
                <a:gd name="connsiteY657" fmla="*/ 653912 h 843420"/>
                <a:gd name="connsiteX658" fmla="*/ 165064 w 5267374"/>
                <a:gd name="connsiteY658" fmla="*/ 680305 h 843420"/>
                <a:gd name="connsiteX659" fmla="*/ 157561 w 5267374"/>
                <a:gd name="connsiteY659" fmla="*/ 687845 h 843420"/>
                <a:gd name="connsiteX660" fmla="*/ 142556 w 5267374"/>
                <a:gd name="connsiteY660" fmla="*/ 740630 h 843420"/>
                <a:gd name="connsiteX661" fmla="*/ 135053 w 5267374"/>
                <a:gd name="connsiteY661" fmla="*/ 767022 h 843420"/>
                <a:gd name="connsiteX662" fmla="*/ 116295 w 5267374"/>
                <a:gd name="connsiteY662" fmla="*/ 800955 h 843420"/>
                <a:gd name="connsiteX663" fmla="*/ 82532 w 5267374"/>
                <a:gd name="connsiteY663" fmla="*/ 804725 h 843420"/>
                <a:gd name="connsiteX664" fmla="*/ 22509 w 5267374"/>
                <a:gd name="connsiteY664" fmla="*/ 699156 h 843420"/>
                <a:gd name="connsiteX665" fmla="*/ 22509 w 5267374"/>
                <a:gd name="connsiteY665" fmla="*/ 661453 h 843420"/>
                <a:gd name="connsiteX666" fmla="*/ 18757 w 5267374"/>
                <a:gd name="connsiteY666" fmla="*/ 631290 h 843420"/>
                <a:gd name="connsiteX667" fmla="*/ 11254 w 5267374"/>
                <a:gd name="connsiteY667" fmla="*/ 619980 h 843420"/>
                <a:gd name="connsiteX668" fmla="*/ 11254 w 5267374"/>
                <a:gd name="connsiteY668" fmla="*/ 612439 h 843420"/>
                <a:gd name="connsiteX669" fmla="*/ 3751 w 5267374"/>
                <a:gd name="connsiteY669" fmla="*/ 604898 h 843420"/>
                <a:gd name="connsiteX670" fmla="*/ 0 w 5267374"/>
                <a:gd name="connsiteY670" fmla="*/ 567195 h 843420"/>
                <a:gd name="connsiteX671" fmla="*/ 11254 w 5267374"/>
                <a:gd name="connsiteY671" fmla="*/ 525722 h 843420"/>
                <a:gd name="connsiteX672" fmla="*/ 15006 w 5267374"/>
                <a:gd name="connsiteY672" fmla="*/ 525722 h 843420"/>
                <a:gd name="connsiteX673" fmla="*/ 18757 w 5267374"/>
                <a:gd name="connsiteY673" fmla="*/ 521951 h 843420"/>
                <a:gd name="connsiteX674" fmla="*/ 41266 w 5267374"/>
                <a:gd name="connsiteY674" fmla="*/ 488019 h 843420"/>
                <a:gd name="connsiteX675" fmla="*/ 41266 w 5267374"/>
                <a:gd name="connsiteY675" fmla="*/ 480478 h 843420"/>
                <a:gd name="connsiteX676" fmla="*/ 82532 w 5267374"/>
                <a:gd name="connsiteY676" fmla="*/ 450315 h 843420"/>
                <a:gd name="connsiteX677" fmla="*/ 93786 w 5267374"/>
                <a:gd name="connsiteY677" fmla="*/ 446545 h 843420"/>
                <a:gd name="connsiteX678" fmla="*/ 101289 w 5267374"/>
                <a:gd name="connsiteY678" fmla="*/ 435234 h 843420"/>
                <a:gd name="connsiteX679" fmla="*/ 105041 w 5267374"/>
                <a:gd name="connsiteY679" fmla="*/ 435234 h 843420"/>
                <a:gd name="connsiteX680" fmla="*/ 108792 w 5267374"/>
                <a:gd name="connsiteY680" fmla="*/ 442775 h 843420"/>
                <a:gd name="connsiteX681" fmla="*/ 161313 w 5267374"/>
                <a:gd name="connsiteY681" fmla="*/ 431464 h 843420"/>
                <a:gd name="connsiteX682" fmla="*/ 157561 w 5267374"/>
                <a:gd name="connsiteY682" fmla="*/ 416383 h 843420"/>
                <a:gd name="connsiteX683" fmla="*/ 157561 w 5267374"/>
                <a:gd name="connsiteY683" fmla="*/ 408842 h 843420"/>
                <a:gd name="connsiteX684" fmla="*/ 157561 w 5267374"/>
                <a:gd name="connsiteY684" fmla="*/ 359828 h 843420"/>
                <a:gd name="connsiteX685" fmla="*/ 198828 w 5267374"/>
                <a:gd name="connsiteY685" fmla="*/ 348517 h 843420"/>
                <a:gd name="connsiteX686" fmla="*/ 217585 w 5267374"/>
                <a:gd name="connsiteY686" fmla="*/ 378680 h 843420"/>
                <a:gd name="connsiteX687" fmla="*/ 225088 w 5267374"/>
                <a:gd name="connsiteY687" fmla="*/ 378680 h 843420"/>
                <a:gd name="connsiteX688" fmla="*/ 266354 w 5267374"/>
                <a:gd name="connsiteY688" fmla="*/ 329665 h 843420"/>
                <a:gd name="connsiteX689" fmla="*/ 333881 w 5267374"/>
                <a:gd name="connsiteY689" fmla="*/ 258030 h 843420"/>
                <a:gd name="connsiteX690" fmla="*/ 360141 w 5267374"/>
                <a:gd name="connsiteY690" fmla="*/ 220326 h 843420"/>
                <a:gd name="connsiteX691" fmla="*/ 318875 w 5267374"/>
                <a:gd name="connsiteY691" fmla="*/ 239178 h 843420"/>
                <a:gd name="connsiteX692" fmla="*/ 315123 w 5267374"/>
                <a:gd name="connsiteY692" fmla="*/ 239178 h 843420"/>
                <a:gd name="connsiteX693" fmla="*/ 303869 w 5267374"/>
                <a:gd name="connsiteY693" fmla="*/ 239178 h 843420"/>
                <a:gd name="connsiteX694" fmla="*/ 300117 w 5267374"/>
                <a:gd name="connsiteY694" fmla="*/ 239178 h 843420"/>
                <a:gd name="connsiteX695" fmla="*/ 281360 w 5267374"/>
                <a:gd name="connsiteY695" fmla="*/ 242948 h 843420"/>
                <a:gd name="connsiteX696" fmla="*/ 225088 w 5267374"/>
                <a:gd name="connsiteY696" fmla="*/ 250489 h 843420"/>
                <a:gd name="connsiteX697" fmla="*/ 217585 w 5267374"/>
                <a:gd name="connsiteY697" fmla="*/ 227867 h 843420"/>
                <a:gd name="connsiteX698" fmla="*/ 225088 w 5267374"/>
                <a:gd name="connsiteY698" fmla="*/ 212786 h 843420"/>
                <a:gd name="connsiteX699" fmla="*/ 213834 w 5267374"/>
                <a:gd name="connsiteY699" fmla="*/ 190164 h 843420"/>
                <a:gd name="connsiteX700" fmla="*/ 213834 w 5267374"/>
                <a:gd name="connsiteY700" fmla="*/ 175083 h 843420"/>
                <a:gd name="connsiteX701" fmla="*/ 206331 w 5267374"/>
                <a:gd name="connsiteY701" fmla="*/ 167542 h 843420"/>
                <a:gd name="connsiteX702" fmla="*/ 210082 w 5267374"/>
                <a:gd name="connsiteY702" fmla="*/ 144920 h 843420"/>
                <a:gd name="connsiteX703" fmla="*/ 210082 w 5267374"/>
                <a:gd name="connsiteY703" fmla="*/ 133609 h 843420"/>
                <a:gd name="connsiteX704" fmla="*/ 232591 w 5267374"/>
                <a:gd name="connsiteY704" fmla="*/ 107217 h 843420"/>
                <a:gd name="connsiteX705" fmla="*/ 236342 w 5267374"/>
                <a:gd name="connsiteY705" fmla="*/ 99676 h 843420"/>
                <a:gd name="connsiteX706" fmla="*/ 247597 w 5267374"/>
                <a:gd name="connsiteY706" fmla="*/ 95906 h 843420"/>
                <a:gd name="connsiteX707" fmla="*/ 251348 w 5267374"/>
                <a:gd name="connsiteY707" fmla="*/ 88365 h 843420"/>
                <a:gd name="connsiteX708" fmla="*/ 281360 w 5267374"/>
                <a:gd name="connsiteY708" fmla="*/ 84595 h 843420"/>
                <a:gd name="connsiteX709" fmla="*/ 3258747 w 5267374"/>
                <a:gd name="connsiteY709" fmla="*/ 58202 h 843420"/>
                <a:gd name="connsiteX710" fmla="*/ 3337445 w 5267374"/>
                <a:gd name="connsiteY710" fmla="*/ 77054 h 843420"/>
                <a:gd name="connsiteX711" fmla="*/ 3348688 w 5267374"/>
                <a:gd name="connsiteY711" fmla="*/ 95906 h 843420"/>
                <a:gd name="connsiteX712" fmla="*/ 3348688 w 5267374"/>
                <a:gd name="connsiteY712" fmla="*/ 118527 h 843420"/>
                <a:gd name="connsiteX713" fmla="*/ 3341193 w 5267374"/>
                <a:gd name="connsiteY713" fmla="*/ 129838 h 843420"/>
                <a:gd name="connsiteX714" fmla="*/ 3341193 w 5267374"/>
                <a:gd name="connsiteY714" fmla="*/ 175082 h 843420"/>
                <a:gd name="connsiteX715" fmla="*/ 3344940 w 5267374"/>
                <a:gd name="connsiteY715" fmla="*/ 227867 h 843420"/>
                <a:gd name="connsiteX716" fmla="*/ 3326203 w 5267374"/>
                <a:gd name="connsiteY716" fmla="*/ 276881 h 843420"/>
                <a:gd name="connsiteX717" fmla="*/ 3382416 w 5267374"/>
                <a:gd name="connsiteY717" fmla="*/ 250489 h 843420"/>
                <a:gd name="connsiteX718" fmla="*/ 3382416 w 5267374"/>
                <a:gd name="connsiteY718" fmla="*/ 246718 h 843420"/>
                <a:gd name="connsiteX719" fmla="*/ 3412396 w 5267374"/>
                <a:gd name="connsiteY719" fmla="*/ 216556 h 843420"/>
                <a:gd name="connsiteX720" fmla="*/ 3423639 w 5267374"/>
                <a:gd name="connsiteY720" fmla="*/ 216556 h 843420"/>
                <a:gd name="connsiteX721" fmla="*/ 3427386 w 5267374"/>
                <a:gd name="connsiteY721" fmla="*/ 209015 h 843420"/>
                <a:gd name="connsiteX722" fmla="*/ 3453619 w 5267374"/>
                <a:gd name="connsiteY722" fmla="*/ 216556 h 843420"/>
                <a:gd name="connsiteX723" fmla="*/ 3461114 w 5267374"/>
                <a:gd name="connsiteY723" fmla="*/ 227867 h 843420"/>
                <a:gd name="connsiteX724" fmla="*/ 3476104 w 5267374"/>
                <a:gd name="connsiteY724" fmla="*/ 235407 h 843420"/>
                <a:gd name="connsiteX725" fmla="*/ 3491094 w 5267374"/>
                <a:gd name="connsiteY725" fmla="*/ 258029 h 843420"/>
                <a:gd name="connsiteX726" fmla="*/ 3502337 w 5267374"/>
                <a:gd name="connsiteY726" fmla="*/ 265570 h 843420"/>
                <a:gd name="connsiteX727" fmla="*/ 3521075 w 5267374"/>
                <a:gd name="connsiteY727" fmla="*/ 307043 h 843420"/>
                <a:gd name="connsiteX728" fmla="*/ 3509832 w 5267374"/>
                <a:gd name="connsiteY728" fmla="*/ 348517 h 843420"/>
                <a:gd name="connsiteX729" fmla="*/ 3506085 w 5267374"/>
                <a:gd name="connsiteY729" fmla="*/ 352287 h 843420"/>
                <a:gd name="connsiteX730" fmla="*/ 3502337 w 5267374"/>
                <a:gd name="connsiteY730" fmla="*/ 374909 h 843420"/>
                <a:gd name="connsiteX731" fmla="*/ 3483599 w 5267374"/>
                <a:gd name="connsiteY731" fmla="*/ 420153 h 843420"/>
                <a:gd name="connsiteX732" fmla="*/ 3472357 w 5267374"/>
                <a:gd name="connsiteY732" fmla="*/ 420153 h 843420"/>
                <a:gd name="connsiteX733" fmla="*/ 3476104 w 5267374"/>
                <a:gd name="connsiteY733" fmla="*/ 435234 h 843420"/>
                <a:gd name="connsiteX734" fmla="*/ 3468609 w 5267374"/>
                <a:gd name="connsiteY734" fmla="*/ 465397 h 843420"/>
                <a:gd name="connsiteX735" fmla="*/ 3446124 w 5267374"/>
                <a:gd name="connsiteY735" fmla="*/ 533262 h 843420"/>
                <a:gd name="connsiteX736" fmla="*/ 3434881 w 5267374"/>
                <a:gd name="connsiteY736" fmla="*/ 552114 h 843420"/>
                <a:gd name="connsiteX737" fmla="*/ 3416144 w 5267374"/>
                <a:gd name="connsiteY737" fmla="*/ 559654 h 843420"/>
                <a:gd name="connsiteX738" fmla="*/ 3408649 w 5267374"/>
                <a:gd name="connsiteY738" fmla="*/ 578506 h 843420"/>
                <a:gd name="connsiteX739" fmla="*/ 3363678 w 5267374"/>
                <a:gd name="connsiteY739" fmla="*/ 608669 h 843420"/>
                <a:gd name="connsiteX740" fmla="*/ 3352435 w 5267374"/>
                <a:gd name="connsiteY740" fmla="*/ 627520 h 843420"/>
                <a:gd name="connsiteX741" fmla="*/ 3344940 w 5267374"/>
                <a:gd name="connsiteY741" fmla="*/ 631290 h 843420"/>
                <a:gd name="connsiteX742" fmla="*/ 3344940 w 5267374"/>
                <a:gd name="connsiteY742" fmla="*/ 635061 h 843420"/>
                <a:gd name="connsiteX743" fmla="*/ 3333698 w 5267374"/>
                <a:gd name="connsiteY743" fmla="*/ 635061 h 843420"/>
                <a:gd name="connsiteX744" fmla="*/ 3303717 w 5267374"/>
                <a:gd name="connsiteY744" fmla="*/ 642601 h 843420"/>
                <a:gd name="connsiteX745" fmla="*/ 3292475 w 5267374"/>
                <a:gd name="connsiteY745" fmla="*/ 619979 h 843420"/>
                <a:gd name="connsiteX746" fmla="*/ 3269990 w 5267374"/>
                <a:gd name="connsiteY746" fmla="*/ 635061 h 843420"/>
                <a:gd name="connsiteX747" fmla="*/ 3213776 w 5267374"/>
                <a:gd name="connsiteY747" fmla="*/ 642601 h 843420"/>
                <a:gd name="connsiteX748" fmla="*/ 3187544 w 5267374"/>
                <a:gd name="connsiteY748" fmla="*/ 631290 h 843420"/>
                <a:gd name="connsiteX749" fmla="*/ 3183796 w 5267374"/>
                <a:gd name="connsiteY749" fmla="*/ 623750 h 843420"/>
                <a:gd name="connsiteX750" fmla="*/ 3161311 w 5267374"/>
                <a:gd name="connsiteY750" fmla="*/ 627520 h 843420"/>
                <a:gd name="connsiteX751" fmla="*/ 3142573 w 5267374"/>
                <a:gd name="connsiteY751" fmla="*/ 684075 h 843420"/>
                <a:gd name="connsiteX752" fmla="*/ 3120088 w 5267374"/>
                <a:gd name="connsiteY752" fmla="*/ 684075 h 843420"/>
                <a:gd name="connsiteX753" fmla="*/ 3082612 w 5267374"/>
                <a:gd name="connsiteY753" fmla="*/ 627520 h 843420"/>
                <a:gd name="connsiteX754" fmla="*/ 3082612 w 5267374"/>
                <a:gd name="connsiteY754" fmla="*/ 601128 h 843420"/>
                <a:gd name="connsiteX755" fmla="*/ 3067622 w 5267374"/>
                <a:gd name="connsiteY755" fmla="*/ 544573 h 843420"/>
                <a:gd name="connsiteX756" fmla="*/ 3071370 w 5267374"/>
                <a:gd name="connsiteY756" fmla="*/ 533262 h 843420"/>
                <a:gd name="connsiteX757" fmla="*/ 3063875 w 5267374"/>
                <a:gd name="connsiteY757" fmla="*/ 521951 h 843420"/>
                <a:gd name="connsiteX758" fmla="*/ 3067622 w 5267374"/>
                <a:gd name="connsiteY758" fmla="*/ 514411 h 843420"/>
                <a:gd name="connsiteX759" fmla="*/ 3067622 w 5267374"/>
                <a:gd name="connsiteY759" fmla="*/ 480478 h 843420"/>
                <a:gd name="connsiteX760" fmla="*/ 3093855 w 5267374"/>
                <a:gd name="connsiteY760" fmla="*/ 454086 h 843420"/>
                <a:gd name="connsiteX761" fmla="*/ 3105098 w 5267374"/>
                <a:gd name="connsiteY761" fmla="*/ 457856 h 843420"/>
                <a:gd name="connsiteX762" fmla="*/ 3123835 w 5267374"/>
                <a:gd name="connsiteY762" fmla="*/ 457856 h 843420"/>
                <a:gd name="connsiteX763" fmla="*/ 3135078 w 5267374"/>
                <a:gd name="connsiteY763" fmla="*/ 465397 h 843420"/>
                <a:gd name="connsiteX764" fmla="*/ 3138826 w 5267374"/>
                <a:gd name="connsiteY764" fmla="*/ 472937 h 843420"/>
                <a:gd name="connsiteX765" fmla="*/ 3161311 w 5267374"/>
                <a:gd name="connsiteY765" fmla="*/ 503100 h 843420"/>
                <a:gd name="connsiteX766" fmla="*/ 3157563 w 5267374"/>
                <a:gd name="connsiteY766" fmla="*/ 521951 h 843420"/>
                <a:gd name="connsiteX767" fmla="*/ 3161311 w 5267374"/>
                <a:gd name="connsiteY767" fmla="*/ 544573 h 843420"/>
                <a:gd name="connsiteX768" fmla="*/ 3153816 w 5267374"/>
                <a:gd name="connsiteY768" fmla="*/ 582276 h 843420"/>
                <a:gd name="connsiteX769" fmla="*/ 3157563 w 5267374"/>
                <a:gd name="connsiteY769" fmla="*/ 582276 h 843420"/>
                <a:gd name="connsiteX770" fmla="*/ 3195039 w 5267374"/>
                <a:gd name="connsiteY770" fmla="*/ 552114 h 843420"/>
                <a:gd name="connsiteX771" fmla="*/ 3198786 w 5267374"/>
                <a:gd name="connsiteY771" fmla="*/ 529492 h 843420"/>
                <a:gd name="connsiteX772" fmla="*/ 3210029 w 5267374"/>
                <a:gd name="connsiteY772" fmla="*/ 521951 h 843420"/>
                <a:gd name="connsiteX773" fmla="*/ 3183796 w 5267374"/>
                <a:gd name="connsiteY773" fmla="*/ 506870 h 843420"/>
                <a:gd name="connsiteX774" fmla="*/ 3165058 w 5267374"/>
                <a:gd name="connsiteY774" fmla="*/ 488018 h 843420"/>
                <a:gd name="connsiteX775" fmla="*/ 3161311 w 5267374"/>
                <a:gd name="connsiteY775" fmla="*/ 488018 h 843420"/>
                <a:gd name="connsiteX776" fmla="*/ 3153816 w 5267374"/>
                <a:gd name="connsiteY776" fmla="*/ 454086 h 843420"/>
                <a:gd name="connsiteX777" fmla="*/ 3161311 w 5267374"/>
                <a:gd name="connsiteY777" fmla="*/ 439004 h 843420"/>
                <a:gd name="connsiteX778" fmla="*/ 3172553 w 5267374"/>
                <a:gd name="connsiteY778" fmla="*/ 439004 h 843420"/>
                <a:gd name="connsiteX779" fmla="*/ 3243757 w 5267374"/>
                <a:gd name="connsiteY779" fmla="*/ 427693 h 843420"/>
                <a:gd name="connsiteX780" fmla="*/ 3243757 w 5267374"/>
                <a:gd name="connsiteY780" fmla="*/ 389990 h 843420"/>
                <a:gd name="connsiteX781" fmla="*/ 3228767 w 5267374"/>
                <a:gd name="connsiteY781" fmla="*/ 389990 h 843420"/>
                <a:gd name="connsiteX782" fmla="*/ 3206281 w 5267374"/>
                <a:gd name="connsiteY782" fmla="*/ 420153 h 843420"/>
                <a:gd name="connsiteX783" fmla="*/ 3161311 w 5267374"/>
                <a:gd name="connsiteY783" fmla="*/ 431464 h 843420"/>
                <a:gd name="connsiteX784" fmla="*/ 3123835 w 5267374"/>
                <a:gd name="connsiteY784" fmla="*/ 405071 h 843420"/>
                <a:gd name="connsiteX785" fmla="*/ 3116340 w 5267374"/>
                <a:gd name="connsiteY785" fmla="*/ 340976 h 843420"/>
                <a:gd name="connsiteX786" fmla="*/ 3116340 w 5267374"/>
                <a:gd name="connsiteY786" fmla="*/ 310814 h 843420"/>
                <a:gd name="connsiteX787" fmla="*/ 3123835 w 5267374"/>
                <a:gd name="connsiteY787" fmla="*/ 295732 h 843420"/>
                <a:gd name="connsiteX788" fmla="*/ 3195039 w 5267374"/>
                <a:gd name="connsiteY788" fmla="*/ 310814 h 843420"/>
                <a:gd name="connsiteX789" fmla="*/ 3247504 w 5267374"/>
                <a:gd name="connsiteY789" fmla="*/ 299503 h 843420"/>
                <a:gd name="connsiteX790" fmla="*/ 3251252 w 5267374"/>
                <a:gd name="connsiteY790" fmla="*/ 276881 h 843420"/>
                <a:gd name="connsiteX791" fmla="*/ 3247504 w 5267374"/>
                <a:gd name="connsiteY791" fmla="*/ 265570 h 843420"/>
                <a:gd name="connsiteX792" fmla="*/ 3254999 w 5267374"/>
                <a:gd name="connsiteY792" fmla="*/ 224096 h 843420"/>
                <a:gd name="connsiteX793" fmla="*/ 3254999 w 5267374"/>
                <a:gd name="connsiteY793" fmla="*/ 212785 h 843420"/>
                <a:gd name="connsiteX794" fmla="*/ 3262494 w 5267374"/>
                <a:gd name="connsiteY794" fmla="*/ 148690 h 843420"/>
                <a:gd name="connsiteX795" fmla="*/ 3240009 w 5267374"/>
                <a:gd name="connsiteY795" fmla="*/ 126068 h 843420"/>
                <a:gd name="connsiteX796" fmla="*/ 3225019 w 5267374"/>
                <a:gd name="connsiteY796" fmla="*/ 80824 h 843420"/>
                <a:gd name="connsiteX797" fmla="*/ 3232514 w 5267374"/>
                <a:gd name="connsiteY797" fmla="*/ 73284 h 843420"/>
                <a:gd name="connsiteX798" fmla="*/ 3232514 w 5267374"/>
                <a:gd name="connsiteY798" fmla="*/ 65743 h 843420"/>
                <a:gd name="connsiteX799" fmla="*/ 3258747 w 5267374"/>
                <a:gd name="connsiteY799" fmla="*/ 58202 h 843420"/>
                <a:gd name="connsiteX800" fmla="*/ 4157095 w 5267374"/>
                <a:gd name="connsiteY800" fmla="*/ 52093 h 843420"/>
                <a:gd name="connsiteX801" fmla="*/ 4182437 w 5267374"/>
                <a:gd name="connsiteY801" fmla="*/ 65352 h 843420"/>
                <a:gd name="connsiteX802" fmla="*/ 4193700 w 5267374"/>
                <a:gd name="connsiteY802" fmla="*/ 65352 h 843420"/>
                <a:gd name="connsiteX803" fmla="*/ 4212472 w 5267374"/>
                <a:gd name="connsiteY803" fmla="*/ 114380 h 843420"/>
                <a:gd name="connsiteX804" fmla="*/ 4201209 w 5267374"/>
                <a:gd name="connsiteY804" fmla="*/ 114380 h 843420"/>
                <a:gd name="connsiteX805" fmla="*/ 4197455 w 5267374"/>
                <a:gd name="connsiteY805" fmla="*/ 125694 h 843420"/>
                <a:gd name="connsiteX806" fmla="*/ 4163665 w 5267374"/>
                <a:gd name="connsiteY806" fmla="*/ 174722 h 843420"/>
                <a:gd name="connsiteX807" fmla="*/ 4163665 w 5267374"/>
                <a:gd name="connsiteY807" fmla="*/ 178493 h 843420"/>
                <a:gd name="connsiteX808" fmla="*/ 4171174 w 5267374"/>
                <a:gd name="connsiteY808" fmla="*/ 182264 h 843420"/>
                <a:gd name="connsiteX809" fmla="*/ 4163665 w 5267374"/>
                <a:gd name="connsiteY809" fmla="*/ 235063 h 843420"/>
                <a:gd name="connsiteX810" fmla="*/ 4159911 w 5267374"/>
                <a:gd name="connsiteY810" fmla="*/ 257692 h 843420"/>
                <a:gd name="connsiteX811" fmla="*/ 4148648 w 5267374"/>
                <a:gd name="connsiteY811" fmla="*/ 280320 h 843420"/>
                <a:gd name="connsiteX812" fmla="*/ 4159911 w 5267374"/>
                <a:gd name="connsiteY812" fmla="*/ 284091 h 843420"/>
                <a:gd name="connsiteX813" fmla="*/ 4219981 w 5267374"/>
                <a:gd name="connsiteY813" fmla="*/ 250149 h 843420"/>
                <a:gd name="connsiteX814" fmla="*/ 4223735 w 5267374"/>
                <a:gd name="connsiteY814" fmla="*/ 223749 h 843420"/>
                <a:gd name="connsiteX815" fmla="*/ 4227490 w 5267374"/>
                <a:gd name="connsiteY815" fmla="*/ 223749 h 843420"/>
                <a:gd name="connsiteX816" fmla="*/ 4246262 w 5267374"/>
                <a:gd name="connsiteY816" fmla="*/ 261463 h 843420"/>
                <a:gd name="connsiteX817" fmla="*/ 4257525 w 5267374"/>
                <a:gd name="connsiteY817" fmla="*/ 269006 h 843420"/>
                <a:gd name="connsiteX818" fmla="*/ 4265034 w 5267374"/>
                <a:gd name="connsiteY818" fmla="*/ 284091 h 843420"/>
                <a:gd name="connsiteX819" fmla="*/ 4261279 w 5267374"/>
                <a:gd name="connsiteY819" fmla="*/ 299177 h 843420"/>
                <a:gd name="connsiteX820" fmla="*/ 4268788 w 5267374"/>
                <a:gd name="connsiteY820" fmla="*/ 306719 h 843420"/>
                <a:gd name="connsiteX821" fmla="*/ 4268788 w 5267374"/>
                <a:gd name="connsiteY821" fmla="*/ 336890 h 843420"/>
                <a:gd name="connsiteX822" fmla="*/ 4257525 w 5267374"/>
                <a:gd name="connsiteY822" fmla="*/ 351976 h 843420"/>
                <a:gd name="connsiteX823" fmla="*/ 4238753 w 5267374"/>
                <a:gd name="connsiteY823" fmla="*/ 348204 h 843420"/>
                <a:gd name="connsiteX824" fmla="*/ 4204964 w 5267374"/>
                <a:gd name="connsiteY824" fmla="*/ 363290 h 843420"/>
                <a:gd name="connsiteX825" fmla="*/ 4186192 w 5267374"/>
                <a:gd name="connsiteY825" fmla="*/ 363290 h 843420"/>
                <a:gd name="connsiteX826" fmla="*/ 4159911 w 5267374"/>
                <a:gd name="connsiteY826" fmla="*/ 374604 h 843420"/>
                <a:gd name="connsiteX827" fmla="*/ 4111104 w 5267374"/>
                <a:gd name="connsiteY827" fmla="*/ 382147 h 843420"/>
                <a:gd name="connsiteX828" fmla="*/ 4081069 w 5267374"/>
                <a:gd name="connsiteY828" fmla="*/ 434946 h 843420"/>
                <a:gd name="connsiteX829" fmla="*/ 4013490 w 5267374"/>
                <a:gd name="connsiteY829" fmla="*/ 540544 h 843420"/>
                <a:gd name="connsiteX830" fmla="*/ 3968438 w 5267374"/>
                <a:gd name="connsiteY830" fmla="*/ 600886 h 843420"/>
                <a:gd name="connsiteX831" fmla="*/ 3897104 w 5267374"/>
                <a:gd name="connsiteY831" fmla="*/ 664999 h 843420"/>
                <a:gd name="connsiteX832" fmla="*/ 3806999 w 5267374"/>
                <a:gd name="connsiteY832" fmla="*/ 740426 h 843420"/>
                <a:gd name="connsiteX833" fmla="*/ 3788227 w 5267374"/>
                <a:gd name="connsiteY833" fmla="*/ 759283 h 843420"/>
                <a:gd name="connsiteX834" fmla="*/ 3758192 w 5267374"/>
                <a:gd name="connsiteY834" fmla="*/ 740426 h 843420"/>
                <a:gd name="connsiteX835" fmla="*/ 3773210 w 5267374"/>
                <a:gd name="connsiteY835" fmla="*/ 710255 h 843420"/>
                <a:gd name="connsiteX836" fmla="*/ 3776964 w 5267374"/>
                <a:gd name="connsiteY836" fmla="*/ 714027 h 843420"/>
                <a:gd name="connsiteX837" fmla="*/ 3788227 w 5267374"/>
                <a:gd name="connsiteY837" fmla="*/ 710255 h 843420"/>
                <a:gd name="connsiteX838" fmla="*/ 3840788 w 5267374"/>
                <a:gd name="connsiteY838" fmla="*/ 657456 h 843420"/>
                <a:gd name="connsiteX839" fmla="*/ 3908367 w 5267374"/>
                <a:gd name="connsiteY839" fmla="*/ 578258 h 843420"/>
                <a:gd name="connsiteX840" fmla="*/ 3972192 w 5267374"/>
                <a:gd name="connsiteY840" fmla="*/ 483973 h 843420"/>
                <a:gd name="connsiteX841" fmla="*/ 3983455 w 5267374"/>
                <a:gd name="connsiteY841" fmla="*/ 472659 h 843420"/>
                <a:gd name="connsiteX842" fmla="*/ 3983455 w 5267374"/>
                <a:gd name="connsiteY842" fmla="*/ 453803 h 843420"/>
                <a:gd name="connsiteX843" fmla="*/ 4002227 w 5267374"/>
                <a:gd name="connsiteY843" fmla="*/ 423632 h 843420"/>
                <a:gd name="connsiteX844" fmla="*/ 4005981 w 5267374"/>
                <a:gd name="connsiteY844" fmla="*/ 401003 h 843420"/>
                <a:gd name="connsiteX845" fmla="*/ 3953420 w 5267374"/>
                <a:gd name="connsiteY845" fmla="*/ 442488 h 843420"/>
                <a:gd name="connsiteX846" fmla="*/ 3938402 w 5267374"/>
                <a:gd name="connsiteY846" fmla="*/ 442488 h 843420"/>
                <a:gd name="connsiteX847" fmla="*/ 3934648 w 5267374"/>
                <a:gd name="connsiteY847" fmla="*/ 442488 h 843420"/>
                <a:gd name="connsiteX848" fmla="*/ 3934648 w 5267374"/>
                <a:gd name="connsiteY848" fmla="*/ 450031 h 843420"/>
                <a:gd name="connsiteX849" fmla="*/ 3897104 w 5267374"/>
                <a:gd name="connsiteY849" fmla="*/ 442488 h 843420"/>
                <a:gd name="connsiteX850" fmla="*/ 3893350 w 5267374"/>
                <a:gd name="connsiteY850" fmla="*/ 431174 h 843420"/>
                <a:gd name="connsiteX851" fmla="*/ 3882087 w 5267374"/>
                <a:gd name="connsiteY851" fmla="*/ 431174 h 843420"/>
                <a:gd name="connsiteX852" fmla="*/ 3867069 w 5267374"/>
                <a:gd name="connsiteY852" fmla="*/ 393461 h 843420"/>
                <a:gd name="connsiteX853" fmla="*/ 3867069 w 5267374"/>
                <a:gd name="connsiteY853" fmla="*/ 374604 h 843420"/>
                <a:gd name="connsiteX854" fmla="*/ 3874578 w 5267374"/>
                <a:gd name="connsiteY854" fmla="*/ 333119 h 843420"/>
                <a:gd name="connsiteX855" fmla="*/ 3938402 w 5267374"/>
                <a:gd name="connsiteY855" fmla="*/ 310491 h 843420"/>
                <a:gd name="connsiteX856" fmla="*/ 3998473 w 5267374"/>
                <a:gd name="connsiteY856" fmla="*/ 318033 h 843420"/>
                <a:gd name="connsiteX857" fmla="*/ 4032262 w 5267374"/>
                <a:gd name="connsiteY857" fmla="*/ 302948 h 843420"/>
                <a:gd name="connsiteX858" fmla="*/ 4051034 w 5267374"/>
                <a:gd name="connsiteY858" fmla="*/ 295405 h 843420"/>
                <a:gd name="connsiteX859" fmla="*/ 4062297 w 5267374"/>
                <a:gd name="connsiteY859" fmla="*/ 291634 h 843420"/>
                <a:gd name="connsiteX860" fmla="*/ 4077315 w 5267374"/>
                <a:gd name="connsiteY860" fmla="*/ 250149 h 843420"/>
                <a:gd name="connsiteX861" fmla="*/ 4081069 w 5267374"/>
                <a:gd name="connsiteY861" fmla="*/ 219978 h 843420"/>
                <a:gd name="connsiteX862" fmla="*/ 4096087 w 5267374"/>
                <a:gd name="connsiteY862" fmla="*/ 170950 h 843420"/>
                <a:gd name="connsiteX863" fmla="*/ 4096087 w 5267374"/>
                <a:gd name="connsiteY863" fmla="*/ 152093 h 843420"/>
                <a:gd name="connsiteX864" fmla="*/ 4092332 w 5267374"/>
                <a:gd name="connsiteY864" fmla="*/ 80437 h 843420"/>
                <a:gd name="connsiteX865" fmla="*/ 4103595 w 5267374"/>
                <a:gd name="connsiteY865" fmla="*/ 54038 h 843420"/>
                <a:gd name="connsiteX866" fmla="*/ 4144893 w 5267374"/>
                <a:gd name="connsiteY866" fmla="*/ 54038 h 843420"/>
                <a:gd name="connsiteX867" fmla="*/ 4157095 w 5267374"/>
                <a:gd name="connsiteY867" fmla="*/ 52093 h 843420"/>
                <a:gd name="connsiteX868" fmla="*/ 1204589 w 5267374"/>
                <a:gd name="connsiteY868" fmla="*/ 35382 h 843420"/>
                <a:gd name="connsiteX869" fmla="*/ 1249687 w 5267374"/>
                <a:gd name="connsiteY869" fmla="*/ 50486 h 843420"/>
                <a:gd name="connsiteX870" fmla="*/ 1234654 w 5267374"/>
                <a:gd name="connsiteY870" fmla="*/ 99572 h 843420"/>
                <a:gd name="connsiteX871" fmla="*/ 1230896 w 5267374"/>
                <a:gd name="connsiteY871" fmla="*/ 118451 h 843420"/>
                <a:gd name="connsiteX872" fmla="*/ 1219621 w 5267374"/>
                <a:gd name="connsiteY872" fmla="*/ 144883 h 843420"/>
                <a:gd name="connsiteX873" fmla="*/ 1215863 w 5267374"/>
                <a:gd name="connsiteY873" fmla="*/ 175090 h 843420"/>
                <a:gd name="connsiteX874" fmla="*/ 1223380 w 5267374"/>
                <a:gd name="connsiteY874" fmla="*/ 197745 h 843420"/>
                <a:gd name="connsiteX875" fmla="*/ 1268478 w 5267374"/>
                <a:gd name="connsiteY875" fmla="*/ 156210 h 843420"/>
                <a:gd name="connsiteX876" fmla="*/ 1328608 w 5267374"/>
                <a:gd name="connsiteY876" fmla="*/ 167538 h 843420"/>
                <a:gd name="connsiteX877" fmla="*/ 1321092 w 5267374"/>
                <a:gd name="connsiteY877" fmla="*/ 193969 h 843420"/>
                <a:gd name="connsiteX878" fmla="*/ 1321092 w 5267374"/>
                <a:gd name="connsiteY878" fmla="*/ 209073 h 843420"/>
                <a:gd name="connsiteX879" fmla="*/ 1230896 w 5267374"/>
                <a:gd name="connsiteY879" fmla="*/ 243055 h 843420"/>
                <a:gd name="connsiteX880" fmla="*/ 1230896 w 5267374"/>
                <a:gd name="connsiteY880" fmla="*/ 295918 h 843420"/>
                <a:gd name="connsiteX881" fmla="*/ 1219621 w 5267374"/>
                <a:gd name="connsiteY881" fmla="*/ 307245 h 843420"/>
                <a:gd name="connsiteX882" fmla="*/ 1219621 w 5267374"/>
                <a:gd name="connsiteY882" fmla="*/ 311021 h 843420"/>
                <a:gd name="connsiteX883" fmla="*/ 1219621 w 5267374"/>
                <a:gd name="connsiteY883" fmla="*/ 314797 h 843420"/>
                <a:gd name="connsiteX884" fmla="*/ 1294785 w 5267374"/>
                <a:gd name="connsiteY884" fmla="*/ 280814 h 843420"/>
                <a:gd name="connsiteX885" fmla="*/ 1324850 w 5267374"/>
                <a:gd name="connsiteY885" fmla="*/ 273262 h 843420"/>
                <a:gd name="connsiteX886" fmla="*/ 1362432 w 5267374"/>
                <a:gd name="connsiteY886" fmla="*/ 258159 h 843420"/>
                <a:gd name="connsiteX887" fmla="*/ 1463902 w 5267374"/>
                <a:gd name="connsiteY887" fmla="*/ 239280 h 843420"/>
                <a:gd name="connsiteX888" fmla="*/ 1550340 w 5267374"/>
                <a:gd name="connsiteY888" fmla="*/ 209073 h 843420"/>
                <a:gd name="connsiteX889" fmla="*/ 1546582 w 5267374"/>
                <a:gd name="connsiteY889" fmla="*/ 258159 h 843420"/>
                <a:gd name="connsiteX890" fmla="*/ 1565372 w 5267374"/>
                <a:gd name="connsiteY890" fmla="*/ 360108 h 843420"/>
                <a:gd name="connsiteX891" fmla="*/ 1572889 w 5267374"/>
                <a:gd name="connsiteY891" fmla="*/ 363884 h 843420"/>
                <a:gd name="connsiteX892" fmla="*/ 1580405 w 5267374"/>
                <a:gd name="connsiteY892" fmla="*/ 401642 h 843420"/>
                <a:gd name="connsiteX893" fmla="*/ 1580405 w 5267374"/>
                <a:gd name="connsiteY893" fmla="*/ 420522 h 843420"/>
                <a:gd name="connsiteX894" fmla="*/ 1587921 w 5267374"/>
                <a:gd name="connsiteY894" fmla="*/ 488488 h 843420"/>
                <a:gd name="connsiteX895" fmla="*/ 1584163 w 5267374"/>
                <a:gd name="connsiteY895" fmla="*/ 492263 h 843420"/>
                <a:gd name="connsiteX896" fmla="*/ 1584163 w 5267374"/>
                <a:gd name="connsiteY896" fmla="*/ 507367 h 843420"/>
                <a:gd name="connsiteX897" fmla="*/ 1572889 w 5267374"/>
                <a:gd name="connsiteY897" fmla="*/ 518695 h 843420"/>
                <a:gd name="connsiteX898" fmla="*/ 1576647 w 5267374"/>
                <a:gd name="connsiteY898" fmla="*/ 526246 h 843420"/>
                <a:gd name="connsiteX899" fmla="*/ 1569131 w 5267374"/>
                <a:gd name="connsiteY899" fmla="*/ 548902 h 843420"/>
                <a:gd name="connsiteX900" fmla="*/ 1557856 w 5267374"/>
                <a:gd name="connsiteY900" fmla="*/ 556453 h 843420"/>
                <a:gd name="connsiteX901" fmla="*/ 1557856 w 5267374"/>
                <a:gd name="connsiteY901" fmla="*/ 564005 h 843420"/>
                <a:gd name="connsiteX902" fmla="*/ 1546582 w 5267374"/>
                <a:gd name="connsiteY902" fmla="*/ 579109 h 843420"/>
                <a:gd name="connsiteX903" fmla="*/ 1505242 w 5267374"/>
                <a:gd name="connsiteY903" fmla="*/ 616867 h 843420"/>
                <a:gd name="connsiteX904" fmla="*/ 1452628 w 5267374"/>
                <a:gd name="connsiteY904" fmla="*/ 654626 h 843420"/>
                <a:gd name="connsiteX905" fmla="*/ 1415046 w 5267374"/>
                <a:gd name="connsiteY905" fmla="*/ 692385 h 843420"/>
                <a:gd name="connsiteX906" fmla="*/ 1358673 w 5267374"/>
                <a:gd name="connsiteY906" fmla="*/ 733920 h 843420"/>
                <a:gd name="connsiteX907" fmla="*/ 1332366 w 5267374"/>
                <a:gd name="connsiteY907" fmla="*/ 730144 h 843420"/>
                <a:gd name="connsiteX908" fmla="*/ 1332366 w 5267374"/>
                <a:gd name="connsiteY908" fmla="*/ 715040 h 843420"/>
                <a:gd name="connsiteX909" fmla="*/ 1317334 w 5267374"/>
                <a:gd name="connsiteY909" fmla="*/ 677282 h 843420"/>
                <a:gd name="connsiteX910" fmla="*/ 1321092 w 5267374"/>
                <a:gd name="connsiteY910" fmla="*/ 677282 h 843420"/>
                <a:gd name="connsiteX911" fmla="*/ 1324850 w 5267374"/>
                <a:gd name="connsiteY911" fmla="*/ 688609 h 843420"/>
                <a:gd name="connsiteX912" fmla="*/ 1328608 w 5267374"/>
                <a:gd name="connsiteY912" fmla="*/ 684833 h 843420"/>
                <a:gd name="connsiteX913" fmla="*/ 1324850 w 5267374"/>
                <a:gd name="connsiteY913" fmla="*/ 662178 h 843420"/>
                <a:gd name="connsiteX914" fmla="*/ 1317334 w 5267374"/>
                <a:gd name="connsiteY914" fmla="*/ 658402 h 843420"/>
                <a:gd name="connsiteX915" fmla="*/ 1309817 w 5267374"/>
                <a:gd name="connsiteY915" fmla="*/ 628195 h 843420"/>
                <a:gd name="connsiteX916" fmla="*/ 1298543 w 5267374"/>
                <a:gd name="connsiteY916" fmla="*/ 605540 h 843420"/>
                <a:gd name="connsiteX917" fmla="*/ 1291027 w 5267374"/>
                <a:gd name="connsiteY917" fmla="*/ 605540 h 843420"/>
                <a:gd name="connsiteX918" fmla="*/ 1283510 w 5267374"/>
                <a:gd name="connsiteY918" fmla="*/ 590436 h 843420"/>
                <a:gd name="connsiteX919" fmla="*/ 1275994 w 5267374"/>
                <a:gd name="connsiteY919" fmla="*/ 575333 h 843420"/>
                <a:gd name="connsiteX920" fmla="*/ 1272236 w 5267374"/>
                <a:gd name="connsiteY920" fmla="*/ 575333 h 843420"/>
                <a:gd name="connsiteX921" fmla="*/ 1264719 w 5267374"/>
                <a:gd name="connsiteY921" fmla="*/ 605540 h 843420"/>
                <a:gd name="connsiteX922" fmla="*/ 1264719 w 5267374"/>
                <a:gd name="connsiteY922" fmla="*/ 635747 h 843420"/>
                <a:gd name="connsiteX923" fmla="*/ 1253445 w 5267374"/>
                <a:gd name="connsiteY923" fmla="*/ 681057 h 843420"/>
                <a:gd name="connsiteX924" fmla="*/ 1253445 w 5267374"/>
                <a:gd name="connsiteY924" fmla="*/ 696161 h 843420"/>
                <a:gd name="connsiteX925" fmla="*/ 1249687 w 5267374"/>
                <a:gd name="connsiteY925" fmla="*/ 703713 h 843420"/>
                <a:gd name="connsiteX926" fmla="*/ 1253445 w 5267374"/>
                <a:gd name="connsiteY926" fmla="*/ 711264 h 843420"/>
                <a:gd name="connsiteX927" fmla="*/ 1253445 w 5267374"/>
                <a:gd name="connsiteY927" fmla="*/ 718816 h 843420"/>
                <a:gd name="connsiteX928" fmla="*/ 1249687 w 5267374"/>
                <a:gd name="connsiteY928" fmla="*/ 711264 h 843420"/>
                <a:gd name="connsiteX929" fmla="*/ 1245929 w 5267374"/>
                <a:gd name="connsiteY929" fmla="*/ 711264 h 843420"/>
                <a:gd name="connsiteX930" fmla="*/ 1245929 w 5267374"/>
                <a:gd name="connsiteY930" fmla="*/ 715040 h 843420"/>
                <a:gd name="connsiteX931" fmla="*/ 1245929 w 5267374"/>
                <a:gd name="connsiteY931" fmla="*/ 722592 h 843420"/>
                <a:gd name="connsiteX932" fmla="*/ 1249687 w 5267374"/>
                <a:gd name="connsiteY932" fmla="*/ 722592 h 843420"/>
                <a:gd name="connsiteX933" fmla="*/ 1253445 w 5267374"/>
                <a:gd name="connsiteY933" fmla="*/ 718816 h 843420"/>
                <a:gd name="connsiteX934" fmla="*/ 1253445 w 5267374"/>
                <a:gd name="connsiteY934" fmla="*/ 726368 h 843420"/>
                <a:gd name="connsiteX935" fmla="*/ 1245929 w 5267374"/>
                <a:gd name="connsiteY935" fmla="*/ 730144 h 843420"/>
                <a:gd name="connsiteX936" fmla="*/ 1245929 w 5267374"/>
                <a:gd name="connsiteY936" fmla="*/ 733920 h 843420"/>
                <a:gd name="connsiteX937" fmla="*/ 1253445 w 5267374"/>
                <a:gd name="connsiteY937" fmla="*/ 733920 h 843420"/>
                <a:gd name="connsiteX938" fmla="*/ 1260961 w 5267374"/>
                <a:gd name="connsiteY938" fmla="*/ 801885 h 843420"/>
                <a:gd name="connsiteX939" fmla="*/ 1238412 w 5267374"/>
                <a:gd name="connsiteY939" fmla="*/ 813213 h 843420"/>
                <a:gd name="connsiteX940" fmla="*/ 1230896 w 5267374"/>
                <a:gd name="connsiteY940" fmla="*/ 824541 h 843420"/>
                <a:gd name="connsiteX941" fmla="*/ 1227138 w 5267374"/>
                <a:gd name="connsiteY941" fmla="*/ 843420 h 843420"/>
                <a:gd name="connsiteX942" fmla="*/ 1219621 w 5267374"/>
                <a:gd name="connsiteY942" fmla="*/ 843420 h 843420"/>
                <a:gd name="connsiteX943" fmla="*/ 1212105 w 5267374"/>
                <a:gd name="connsiteY943" fmla="*/ 828317 h 843420"/>
                <a:gd name="connsiteX944" fmla="*/ 1204589 w 5267374"/>
                <a:gd name="connsiteY944" fmla="*/ 775454 h 843420"/>
                <a:gd name="connsiteX945" fmla="*/ 1200831 w 5267374"/>
                <a:gd name="connsiteY945" fmla="*/ 760351 h 843420"/>
                <a:gd name="connsiteX946" fmla="*/ 1215863 w 5267374"/>
                <a:gd name="connsiteY946" fmla="*/ 673506 h 843420"/>
                <a:gd name="connsiteX947" fmla="*/ 1212105 w 5267374"/>
                <a:gd name="connsiteY947" fmla="*/ 635747 h 843420"/>
                <a:gd name="connsiteX948" fmla="*/ 1197072 w 5267374"/>
                <a:gd name="connsiteY948" fmla="*/ 639523 h 843420"/>
                <a:gd name="connsiteX949" fmla="*/ 1170765 w 5267374"/>
                <a:gd name="connsiteY949" fmla="*/ 643299 h 843420"/>
                <a:gd name="connsiteX950" fmla="*/ 1121909 w 5267374"/>
                <a:gd name="connsiteY950" fmla="*/ 650850 h 843420"/>
                <a:gd name="connsiteX951" fmla="*/ 1118151 w 5267374"/>
                <a:gd name="connsiteY951" fmla="*/ 631971 h 843420"/>
                <a:gd name="connsiteX952" fmla="*/ 1121909 w 5267374"/>
                <a:gd name="connsiteY952" fmla="*/ 601764 h 843420"/>
                <a:gd name="connsiteX953" fmla="*/ 1121909 w 5267374"/>
                <a:gd name="connsiteY953" fmla="*/ 582885 h 843420"/>
                <a:gd name="connsiteX954" fmla="*/ 1129426 w 5267374"/>
                <a:gd name="connsiteY954" fmla="*/ 567781 h 843420"/>
                <a:gd name="connsiteX955" fmla="*/ 1136942 w 5267374"/>
                <a:gd name="connsiteY955" fmla="*/ 560229 h 843420"/>
                <a:gd name="connsiteX956" fmla="*/ 1151974 w 5267374"/>
                <a:gd name="connsiteY956" fmla="*/ 530022 h 843420"/>
                <a:gd name="connsiteX957" fmla="*/ 1163249 w 5267374"/>
                <a:gd name="connsiteY957" fmla="*/ 503591 h 843420"/>
                <a:gd name="connsiteX958" fmla="*/ 1170765 w 5267374"/>
                <a:gd name="connsiteY958" fmla="*/ 499815 h 843420"/>
                <a:gd name="connsiteX959" fmla="*/ 1170765 w 5267374"/>
                <a:gd name="connsiteY959" fmla="*/ 492263 h 843420"/>
                <a:gd name="connsiteX960" fmla="*/ 1167007 w 5267374"/>
                <a:gd name="connsiteY960" fmla="*/ 492263 h 843420"/>
                <a:gd name="connsiteX961" fmla="*/ 1163249 w 5267374"/>
                <a:gd name="connsiteY961" fmla="*/ 496039 h 843420"/>
                <a:gd name="connsiteX962" fmla="*/ 1163249 w 5267374"/>
                <a:gd name="connsiteY962" fmla="*/ 503591 h 843420"/>
                <a:gd name="connsiteX963" fmla="*/ 1159491 w 5267374"/>
                <a:gd name="connsiteY963" fmla="*/ 503591 h 843420"/>
                <a:gd name="connsiteX964" fmla="*/ 1155733 w 5267374"/>
                <a:gd name="connsiteY964" fmla="*/ 507367 h 843420"/>
                <a:gd name="connsiteX965" fmla="*/ 1144458 w 5267374"/>
                <a:gd name="connsiteY965" fmla="*/ 518695 h 843420"/>
                <a:gd name="connsiteX966" fmla="*/ 1080569 w 5267374"/>
                <a:gd name="connsiteY966" fmla="*/ 514919 h 843420"/>
                <a:gd name="connsiteX967" fmla="*/ 1080569 w 5267374"/>
                <a:gd name="connsiteY967" fmla="*/ 511143 h 843420"/>
                <a:gd name="connsiteX968" fmla="*/ 1088086 w 5267374"/>
                <a:gd name="connsiteY968" fmla="*/ 473384 h 843420"/>
                <a:gd name="connsiteX969" fmla="*/ 1076811 w 5267374"/>
                <a:gd name="connsiteY969" fmla="*/ 450729 h 843420"/>
                <a:gd name="connsiteX970" fmla="*/ 1076811 w 5267374"/>
                <a:gd name="connsiteY970" fmla="*/ 435625 h 843420"/>
                <a:gd name="connsiteX971" fmla="*/ 1058020 w 5267374"/>
                <a:gd name="connsiteY971" fmla="*/ 420522 h 843420"/>
                <a:gd name="connsiteX972" fmla="*/ 1050504 w 5267374"/>
                <a:gd name="connsiteY972" fmla="*/ 401642 h 843420"/>
                <a:gd name="connsiteX973" fmla="*/ 1050504 w 5267374"/>
                <a:gd name="connsiteY973" fmla="*/ 378987 h 843420"/>
                <a:gd name="connsiteX974" fmla="*/ 1046746 w 5267374"/>
                <a:gd name="connsiteY974" fmla="*/ 367659 h 843420"/>
                <a:gd name="connsiteX975" fmla="*/ 1058020 w 5267374"/>
                <a:gd name="connsiteY975" fmla="*/ 348780 h 843420"/>
                <a:gd name="connsiteX976" fmla="*/ 1099360 w 5267374"/>
                <a:gd name="connsiteY976" fmla="*/ 341228 h 843420"/>
                <a:gd name="connsiteX977" fmla="*/ 1106877 w 5267374"/>
                <a:gd name="connsiteY977" fmla="*/ 371435 h 843420"/>
                <a:gd name="connsiteX978" fmla="*/ 1110635 w 5267374"/>
                <a:gd name="connsiteY978" fmla="*/ 382763 h 843420"/>
                <a:gd name="connsiteX979" fmla="*/ 1118151 w 5267374"/>
                <a:gd name="connsiteY979" fmla="*/ 382763 h 843420"/>
                <a:gd name="connsiteX980" fmla="*/ 1159491 w 5267374"/>
                <a:gd name="connsiteY980" fmla="*/ 326125 h 843420"/>
                <a:gd name="connsiteX981" fmla="*/ 1178282 w 5267374"/>
                <a:gd name="connsiteY981" fmla="*/ 299694 h 843420"/>
                <a:gd name="connsiteX982" fmla="*/ 1189556 w 5267374"/>
                <a:gd name="connsiteY982" fmla="*/ 254383 h 843420"/>
                <a:gd name="connsiteX983" fmla="*/ 1151974 w 5267374"/>
                <a:gd name="connsiteY983" fmla="*/ 265711 h 843420"/>
                <a:gd name="connsiteX984" fmla="*/ 1136942 w 5267374"/>
                <a:gd name="connsiteY984" fmla="*/ 269487 h 843420"/>
                <a:gd name="connsiteX985" fmla="*/ 1091844 w 5267374"/>
                <a:gd name="connsiteY985" fmla="*/ 284590 h 843420"/>
                <a:gd name="connsiteX986" fmla="*/ 1073053 w 5267374"/>
                <a:gd name="connsiteY986" fmla="*/ 284590 h 843420"/>
                <a:gd name="connsiteX987" fmla="*/ 1042988 w 5267374"/>
                <a:gd name="connsiteY987" fmla="*/ 273262 h 843420"/>
                <a:gd name="connsiteX988" fmla="*/ 1046746 w 5267374"/>
                <a:gd name="connsiteY988" fmla="*/ 250607 h 843420"/>
                <a:gd name="connsiteX989" fmla="*/ 1065537 w 5267374"/>
                <a:gd name="connsiteY989" fmla="*/ 235504 h 843420"/>
                <a:gd name="connsiteX990" fmla="*/ 1088086 w 5267374"/>
                <a:gd name="connsiteY990" fmla="*/ 227952 h 843420"/>
                <a:gd name="connsiteX991" fmla="*/ 1114393 w 5267374"/>
                <a:gd name="connsiteY991" fmla="*/ 235504 h 843420"/>
                <a:gd name="connsiteX992" fmla="*/ 1182040 w 5267374"/>
                <a:gd name="connsiteY992" fmla="*/ 216624 h 843420"/>
                <a:gd name="connsiteX993" fmla="*/ 1174523 w 5267374"/>
                <a:gd name="connsiteY993" fmla="*/ 178866 h 843420"/>
                <a:gd name="connsiteX994" fmla="*/ 1170765 w 5267374"/>
                <a:gd name="connsiteY994" fmla="*/ 144883 h 843420"/>
                <a:gd name="connsiteX995" fmla="*/ 1155733 w 5267374"/>
                <a:gd name="connsiteY995" fmla="*/ 118451 h 843420"/>
                <a:gd name="connsiteX996" fmla="*/ 1159491 w 5267374"/>
                <a:gd name="connsiteY996" fmla="*/ 103348 h 843420"/>
                <a:gd name="connsiteX997" fmla="*/ 1159491 w 5267374"/>
                <a:gd name="connsiteY997" fmla="*/ 80693 h 843420"/>
                <a:gd name="connsiteX998" fmla="*/ 1174523 w 5267374"/>
                <a:gd name="connsiteY998" fmla="*/ 50486 h 843420"/>
                <a:gd name="connsiteX999" fmla="*/ 1204589 w 5267374"/>
                <a:gd name="connsiteY999" fmla="*/ 35382 h 843420"/>
                <a:gd name="connsiteX1000" fmla="*/ 5140699 w 5267374"/>
                <a:gd name="connsiteY1000" fmla="*/ 1057 h 843420"/>
                <a:gd name="connsiteX1001" fmla="*/ 5178239 w 5267374"/>
                <a:gd name="connsiteY1001" fmla="*/ 38808 h 843420"/>
                <a:gd name="connsiteX1002" fmla="*/ 5185747 w 5267374"/>
                <a:gd name="connsiteY1002" fmla="*/ 57683 h 843420"/>
                <a:gd name="connsiteX1003" fmla="*/ 5159469 w 5267374"/>
                <a:gd name="connsiteY1003" fmla="*/ 102984 h 843420"/>
                <a:gd name="connsiteX1004" fmla="*/ 5148207 w 5267374"/>
                <a:gd name="connsiteY1004" fmla="*/ 106759 h 843420"/>
                <a:gd name="connsiteX1005" fmla="*/ 5140699 w 5267374"/>
                <a:gd name="connsiteY1005" fmla="*/ 129409 h 843420"/>
                <a:gd name="connsiteX1006" fmla="*/ 5140699 w 5267374"/>
                <a:gd name="connsiteY1006" fmla="*/ 155835 h 843420"/>
                <a:gd name="connsiteX1007" fmla="*/ 5136945 w 5267374"/>
                <a:gd name="connsiteY1007" fmla="*/ 246436 h 843420"/>
                <a:gd name="connsiteX1008" fmla="*/ 5136945 w 5267374"/>
                <a:gd name="connsiteY1008" fmla="*/ 299287 h 843420"/>
                <a:gd name="connsiteX1009" fmla="*/ 5163223 w 5267374"/>
                <a:gd name="connsiteY1009" fmla="*/ 295512 h 843420"/>
                <a:gd name="connsiteX1010" fmla="*/ 5204517 w 5267374"/>
                <a:gd name="connsiteY1010" fmla="*/ 299287 h 843420"/>
                <a:gd name="connsiteX1011" fmla="*/ 5238302 w 5267374"/>
                <a:gd name="connsiteY1011" fmla="*/ 303062 h 843420"/>
                <a:gd name="connsiteX1012" fmla="*/ 5242056 w 5267374"/>
                <a:gd name="connsiteY1012" fmla="*/ 318162 h 843420"/>
                <a:gd name="connsiteX1013" fmla="*/ 5253318 w 5267374"/>
                <a:gd name="connsiteY1013" fmla="*/ 329488 h 843420"/>
                <a:gd name="connsiteX1014" fmla="*/ 5260826 w 5267374"/>
                <a:gd name="connsiteY1014" fmla="*/ 393664 h 843420"/>
                <a:gd name="connsiteX1015" fmla="*/ 5249564 w 5267374"/>
                <a:gd name="connsiteY1015" fmla="*/ 401214 h 843420"/>
                <a:gd name="connsiteX1016" fmla="*/ 5230794 w 5267374"/>
                <a:gd name="connsiteY1016" fmla="*/ 408764 h 843420"/>
                <a:gd name="connsiteX1017" fmla="*/ 5223286 w 5267374"/>
                <a:gd name="connsiteY1017" fmla="*/ 404989 h 843420"/>
                <a:gd name="connsiteX1018" fmla="*/ 5193255 w 5267374"/>
                <a:gd name="connsiteY1018" fmla="*/ 408764 h 843420"/>
                <a:gd name="connsiteX1019" fmla="*/ 5174485 w 5267374"/>
                <a:gd name="connsiteY1019" fmla="*/ 416314 h 843420"/>
                <a:gd name="connsiteX1020" fmla="*/ 5148207 w 5267374"/>
                <a:gd name="connsiteY1020" fmla="*/ 420089 h 843420"/>
                <a:gd name="connsiteX1021" fmla="*/ 5133191 w 5267374"/>
                <a:gd name="connsiteY1021" fmla="*/ 420089 h 843420"/>
                <a:gd name="connsiteX1022" fmla="*/ 5099405 w 5267374"/>
                <a:gd name="connsiteY1022" fmla="*/ 431414 h 843420"/>
                <a:gd name="connsiteX1023" fmla="*/ 5091897 w 5267374"/>
                <a:gd name="connsiteY1023" fmla="*/ 457840 h 843420"/>
                <a:gd name="connsiteX1024" fmla="*/ 5080635 w 5267374"/>
                <a:gd name="connsiteY1024" fmla="*/ 461615 h 843420"/>
                <a:gd name="connsiteX1025" fmla="*/ 5069374 w 5267374"/>
                <a:gd name="connsiteY1025" fmla="*/ 503140 h 843420"/>
                <a:gd name="connsiteX1026" fmla="*/ 5061866 w 5267374"/>
                <a:gd name="connsiteY1026" fmla="*/ 510691 h 843420"/>
                <a:gd name="connsiteX1027" fmla="*/ 5043096 w 5267374"/>
                <a:gd name="connsiteY1027" fmla="*/ 525791 h 843420"/>
                <a:gd name="connsiteX1028" fmla="*/ 5050604 w 5267374"/>
                <a:gd name="connsiteY1028" fmla="*/ 537116 h 843420"/>
                <a:gd name="connsiteX1029" fmla="*/ 5084389 w 5267374"/>
                <a:gd name="connsiteY1029" fmla="*/ 533341 h 843420"/>
                <a:gd name="connsiteX1030" fmla="*/ 5103159 w 5267374"/>
                <a:gd name="connsiteY1030" fmla="*/ 529566 h 843420"/>
                <a:gd name="connsiteX1031" fmla="*/ 5163223 w 5267374"/>
                <a:gd name="connsiteY1031" fmla="*/ 567317 h 843420"/>
                <a:gd name="connsiteX1032" fmla="*/ 5170731 w 5267374"/>
                <a:gd name="connsiteY1032" fmla="*/ 582417 h 843420"/>
                <a:gd name="connsiteX1033" fmla="*/ 5159469 w 5267374"/>
                <a:gd name="connsiteY1033" fmla="*/ 593742 h 843420"/>
                <a:gd name="connsiteX1034" fmla="*/ 5151961 w 5267374"/>
                <a:gd name="connsiteY1034" fmla="*/ 597517 h 843420"/>
                <a:gd name="connsiteX1035" fmla="*/ 5148207 w 5267374"/>
                <a:gd name="connsiteY1035" fmla="*/ 601292 h 843420"/>
                <a:gd name="connsiteX1036" fmla="*/ 5129437 w 5267374"/>
                <a:gd name="connsiteY1036" fmla="*/ 605067 h 843420"/>
                <a:gd name="connsiteX1037" fmla="*/ 5121929 w 5267374"/>
                <a:gd name="connsiteY1037" fmla="*/ 612617 h 843420"/>
                <a:gd name="connsiteX1038" fmla="*/ 5095651 w 5267374"/>
                <a:gd name="connsiteY1038" fmla="*/ 612617 h 843420"/>
                <a:gd name="connsiteX1039" fmla="*/ 5091897 w 5267374"/>
                <a:gd name="connsiteY1039" fmla="*/ 620167 h 843420"/>
                <a:gd name="connsiteX1040" fmla="*/ 5080635 w 5267374"/>
                <a:gd name="connsiteY1040" fmla="*/ 623942 h 843420"/>
                <a:gd name="connsiteX1041" fmla="*/ 5080635 w 5267374"/>
                <a:gd name="connsiteY1041" fmla="*/ 642818 h 843420"/>
                <a:gd name="connsiteX1042" fmla="*/ 5058112 w 5267374"/>
                <a:gd name="connsiteY1042" fmla="*/ 691894 h 843420"/>
                <a:gd name="connsiteX1043" fmla="*/ 5054358 w 5267374"/>
                <a:gd name="connsiteY1043" fmla="*/ 714544 h 843420"/>
                <a:gd name="connsiteX1044" fmla="*/ 5035588 w 5267374"/>
                <a:gd name="connsiteY1044" fmla="*/ 748520 h 843420"/>
                <a:gd name="connsiteX1045" fmla="*/ 4998048 w 5267374"/>
                <a:gd name="connsiteY1045" fmla="*/ 763620 h 843420"/>
                <a:gd name="connsiteX1046" fmla="*/ 4968016 w 5267374"/>
                <a:gd name="connsiteY1046" fmla="*/ 778720 h 843420"/>
                <a:gd name="connsiteX1047" fmla="*/ 4915461 w 5267374"/>
                <a:gd name="connsiteY1047" fmla="*/ 778720 h 843420"/>
                <a:gd name="connsiteX1048" fmla="*/ 4896691 w 5267374"/>
                <a:gd name="connsiteY1048" fmla="*/ 752295 h 843420"/>
                <a:gd name="connsiteX1049" fmla="*/ 4855397 w 5267374"/>
                <a:gd name="connsiteY1049" fmla="*/ 718319 h 843420"/>
                <a:gd name="connsiteX1050" fmla="*/ 4851643 w 5267374"/>
                <a:gd name="connsiteY1050" fmla="*/ 691894 h 843420"/>
                <a:gd name="connsiteX1051" fmla="*/ 4851643 w 5267374"/>
                <a:gd name="connsiteY1051" fmla="*/ 616392 h 843420"/>
                <a:gd name="connsiteX1052" fmla="*/ 4915461 w 5267374"/>
                <a:gd name="connsiteY1052" fmla="*/ 586192 h 843420"/>
                <a:gd name="connsiteX1053" fmla="*/ 4922969 w 5267374"/>
                <a:gd name="connsiteY1053" fmla="*/ 574867 h 843420"/>
                <a:gd name="connsiteX1054" fmla="*/ 4949247 w 5267374"/>
                <a:gd name="connsiteY1054" fmla="*/ 563541 h 843420"/>
                <a:gd name="connsiteX1055" fmla="*/ 4956754 w 5267374"/>
                <a:gd name="connsiteY1055" fmla="*/ 559766 h 843420"/>
                <a:gd name="connsiteX1056" fmla="*/ 4971770 w 5267374"/>
                <a:gd name="connsiteY1056" fmla="*/ 555991 h 843420"/>
                <a:gd name="connsiteX1057" fmla="*/ 4975524 w 5267374"/>
                <a:gd name="connsiteY1057" fmla="*/ 552216 h 843420"/>
                <a:gd name="connsiteX1058" fmla="*/ 4990540 w 5267374"/>
                <a:gd name="connsiteY1058" fmla="*/ 548441 h 843420"/>
                <a:gd name="connsiteX1059" fmla="*/ 4983032 w 5267374"/>
                <a:gd name="connsiteY1059" fmla="*/ 537116 h 843420"/>
                <a:gd name="connsiteX1060" fmla="*/ 4979278 w 5267374"/>
                <a:gd name="connsiteY1060" fmla="*/ 518241 h 843420"/>
                <a:gd name="connsiteX1061" fmla="*/ 4975524 w 5267374"/>
                <a:gd name="connsiteY1061" fmla="*/ 518241 h 843420"/>
                <a:gd name="connsiteX1062" fmla="*/ 4922969 w 5267374"/>
                <a:gd name="connsiteY1062" fmla="*/ 514466 h 843420"/>
                <a:gd name="connsiteX1063" fmla="*/ 4915461 w 5267374"/>
                <a:gd name="connsiteY1063" fmla="*/ 488040 h 843420"/>
                <a:gd name="connsiteX1064" fmla="*/ 4922969 w 5267374"/>
                <a:gd name="connsiteY1064" fmla="*/ 469165 h 843420"/>
                <a:gd name="connsiteX1065" fmla="*/ 4926723 w 5267374"/>
                <a:gd name="connsiteY1065" fmla="*/ 469165 h 843420"/>
                <a:gd name="connsiteX1066" fmla="*/ 4953001 w 5267374"/>
                <a:gd name="connsiteY1066" fmla="*/ 420089 h 843420"/>
                <a:gd name="connsiteX1067" fmla="*/ 4960508 w 5267374"/>
                <a:gd name="connsiteY1067" fmla="*/ 416314 h 843420"/>
                <a:gd name="connsiteX1068" fmla="*/ 4968016 w 5267374"/>
                <a:gd name="connsiteY1068" fmla="*/ 393664 h 843420"/>
                <a:gd name="connsiteX1069" fmla="*/ 4968016 w 5267374"/>
                <a:gd name="connsiteY1069" fmla="*/ 389889 h 843420"/>
                <a:gd name="connsiteX1070" fmla="*/ 4964262 w 5267374"/>
                <a:gd name="connsiteY1070" fmla="*/ 389889 h 843420"/>
                <a:gd name="connsiteX1071" fmla="*/ 4953001 w 5267374"/>
                <a:gd name="connsiteY1071" fmla="*/ 397439 h 843420"/>
                <a:gd name="connsiteX1072" fmla="*/ 4949247 w 5267374"/>
                <a:gd name="connsiteY1072" fmla="*/ 412539 h 843420"/>
                <a:gd name="connsiteX1073" fmla="*/ 4930477 w 5267374"/>
                <a:gd name="connsiteY1073" fmla="*/ 431414 h 843420"/>
                <a:gd name="connsiteX1074" fmla="*/ 4904199 w 5267374"/>
                <a:gd name="connsiteY1074" fmla="*/ 427639 h 843420"/>
                <a:gd name="connsiteX1075" fmla="*/ 4892937 w 5267374"/>
                <a:gd name="connsiteY1075" fmla="*/ 438964 h 843420"/>
                <a:gd name="connsiteX1076" fmla="*/ 4885429 w 5267374"/>
                <a:gd name="connsiteY1076" fmla="*/ 457840 h 843420"/>
                <a:gd name="connsiteX1077" fmla="*/ 4885429 w 5267374"/>
                <a:gd name="connsiteY1077" fmla="*/ 465390 h 843420"/>
                <a:gd name="connsiteX1078" fmla="*/ 4870413 w 5267374"/>
                <a:gd name="connsiteY1078" fmla="*/ 480490 h 843420"/>
                <a:gd name="connsiteX1079" fmla="*/ 4870413 w 5267374"/>
                <a:gd name="connsiteY1079" fmla="*/ 484265 h 843420"/>
                <a:gd name="connsiteX1080" fmla="*/ 4851643 w 5267374"/>
                <a:gd name="connsiteY1080" fmla="*/ 495590 h 843420"/>
                <a:gd name="connsiteX1081" fmla="*/ 4810350 w 5267374"/>
                <a:gd name="connsiteY1081" fmla="*/ 472940 h 843420"/>
                <a:gd name="connsiteX1082" fmla="*/ 4806596 w 5267374"/>
                <a:gd name="connsiteY1082" fmla="*/ 472940 h 843420"/>
                <a:gd name="connsiteX1083" fmla="*/ 4784072 w 5267374"/>
                <a:gd name="connsiteY1083" fmla="*/ 491815 h 843420"/>
                <a:gd name="connsiteX1084" fmla="*/ 4761548 w 5267374"/>
                <a:gd name="connsiteY1084" fmla="*/ 522016 h 843420"/>
                <a:gd name="connsiteX1085" fmla="*/ 4724008 w 5267374"/>
                <a:gd name="connsiteY1085" fmla="*/ 552216 h 843420"/>
                <a:gd name="connsiteX1086" fmla="*/ 4697731 w 5267374"/>
                <a:gd name="connsiteY1086" fmla="*/ 695669 h 843420"/>
                <a:gd name="connsiteX1087" fmla="*/ 4656437 w 5267374"/>
                <a:gd name="connsiteY1087" fmla="*/ 650368 h 843420"/>
                <a:gd name="connsiteX1088" fmla="*/ 4648929 w 5267374"/>
                <a:gd name="connsiteY1088" fmla="*/ 631493 h 843420"/>
                <a:gd name="connsiteX1089" fmla="*/ 4637667 w 5267374"/>
                <a:gd name="connsiteY1089" fmla="*/ 612617 h 843420"/>
                <a:gd name="connsiteX1090" fmla="*/ 4641421 w 5267374"/>
                <a:gd name="connsiteY1090" fmla="*/ 574867 h 843420"/>
                <a:gd name="connsiteX1091" fmla="*/ 4660191 w 5267374"/>
                <a:gd name="connsiteY1091" fmla="*/ 533341 h 843420"/>
                <a:gd name="connsiteX1092" fmla="*/ 4660191 w 5267374"/>
                <a:gd name="connsiteY1092" fmla="*/ 525791 h 843420"/>
                <a:gd name="connsiteX1093" fmla="*/ 4663945 w 5267374"/>
                <a:gd name="connsiteY1093" fmla="*/ 522016 h 843420"/>
                <a:gd name="connsiteX1094" fmla="*/ 4663945 w 5267374"/>
                <a:gd name="connsiteY1094" fmla="*/ 506916 h 843420"/>
                <a:gd name="connsiteX1095" fmla="*/ 4678961 w 5267374"/>
                <a:gd name="connsiteY1095" fmla="*/ 488040 h 843420"/>
                <a:gd name="connsiteX1096" fmla="*/ 4682715 w 5267374"/>
                <a:gd name="connsiteY1096" fmla="*/ 476715 h 843420"/>
                <a:gd name="connsiteX1097" fmla="*/ 4697731 w 5267374"/>
                <a:gd name="connsiteY1097" fmla="*/ 461615 h 843420"/>
                <a:gd name="connsiteX1098" fmla="*/ 4716500 w 5267374"/>
                <a:gd name="connsiteY1098" fmla="*/ 465390 h 843420"/>
                <a:gd name="connsiteX1099" fmla="*/ 4720254 w 5267374"/>
                <a:gd name="connsiteY1099" fmla="*/ 514466 h 843420"/>
                <a:gd name="connsiteX1100" fmla="*/ 4724008 w 5267374"/>
                <a:gd name="connsiteY1100" fmla="*/ 514466 h 843420"/>
                <a:gd name="connsiteX1101" fmla="*/ 4746532 w 5267374"/>
                <a:gd name="connsiteY1101" fmla="*/ 495590 h 843420"/>
                <a:gd name="connsiteX1102" fmla="*/ 4799088 w 5267374"/>
                <a:gd name="connsiteY1102" fmla="*/ 438964 h 843420"/>
                <a:gd name="connsiteX1103" fmla="*/ 4784072 w 5267374"/>
                <a:gd name="connsiteY1103" fmla="*/ 363463 h 843420"/>
                <a:gd name="connsiteX1104" fmla="*/ 4784072 w 5267374"/>
                <a:gd name="connsiteY1104" fmla="*/ 337038 h 843420"/>
                <a:gd name="connsiteX1105" fmla="*/ 4799088 w 5267374"/>
                <a:gd name="connsiteY1105" fmla="*/ 325713 h 843420"/>
                <a:gd name="connsiteX1106" fmla="*/ 4806596 w 5267374"/>
                <a:gd name="connsiteY1106" fmla="*/ 295512 h 843420"/>
                <a:gd name="connsiteX1107" fmla="*/ 4817858 w 5267374"/>
                <a:gd name="connsiteY1107" fmla="*/ 291737 h 843420"/>
                <a:gd name="connsiteX1108" fmla="*/ 4847889 w 5267374"/>
                <a:gd name="connsiteY1108" fmla="*/ 287962 h 843420"/>
                <a:gd name="connsiteX1109" fmla="*/ 4851643 w 5267374"/>
                <a:gd name="connsiteY1109" fmla="*/ 295512 h 843420"/>
                <a:gd name="connsiteX1110" fmla="*/ 4855397 w 5267374"/>
                <a:gd name="connsiteY1110" fmla="*/ 295512 h 843420"/>
                <a:gd name="connsiteX1111" fmla="*/ 4855397 w 5267374"/>
                <a:gd name="connsiteY1111" fmla="*/ 246436 h 843420"/>
                <a:gd name="connsiteX1112" fmla="*/ 4855397 w 5267374"/>
                <a:gd name="connsiteY1112" fmla="*/ 197360 h 843420"/>
                <a:gd name="connsiteX1113" fmla="*/ 4859151 w 5267374"/>
                <a:gd name="connsiteY1113" fmla="*/ 178485 h 843420"/>
                <a:gd name="connsiteX1114" fmla="*/ 4847889 w 5267374"/>
                <a:gd name="connsiteY1114" fmla="*/ 163385 h 843420"/>
                <a:gd name="connsiteX1115" fmla="*/ 4844135 w 5267374"/>
                <a:gd name="connsiteY1115" fmla="*/ 144510 h 843420"/>
                <a:gd name="connsiteX1116" fmla="*/ 4829119 w 5267374"/>
                <a:gd name="connsiteY1116" fmla="*/ 95434 h 843420"/>
                <a:gd name="connsiteX1117" fmla="*/ 4851643 w 5267374"/>
                <a:gd name="connsiteY1117" fmla="*/ 80333 h 843420"/>
                <a:gd name="connsiteX1118" fmla="*/ 4862905 w 5267374"/>
                <a:gd name="connsiteY1118" fmla="*/ 72783 h 843420"/>
                <a:gd name="connsiteX1119" fmla="*/ 4904199 w 5267374"/>
                <a:gd name="connsiteY1119" fmla="*/ 106759 h 843420"/>
                <a:gd name="connsiteX1120" fmla="*/ 4904199 w 5267374"/>
                <a:gd name="connsiteY1120" fmla="*/ 114309 h 843420"/>
                <a:gd name="connsiteX1121" fmla="*/ 4911707 w 5267374"/>
                <a:gd name="connsiteY1121" fmla="*/ 118084 h 843420"/>
                <a:gd name="connsiteX1122" fmla="*/ 4915461 w 5267374"/>
                <a:gd name="connsiteY1122" fmla="*/ 148285 h 843420"/>
                <a:gd name="connsiteX1123" fmla="*/ 4919215 w 5267374"/>
                <a:gd name="connsiteY1123" fmla="*/ 148285 h 843420"/>
                <a:gd name="connsiteX1124" fmla="*/ 4956754 w 5267374"/>
                <a:gd name="connsiteY1124" fmla="*/ 99209 h 843420"/>
                <a:gd name="connsiteX1125" fmla="*/ 4956754 w 5267374"/>
                <a:gd name="connsiteY1125" fmla="*/ 87884 h 843420"/>
                <a:gd name="connsiteX1126" fmla="*/ 4979278 w 5267374"/>
                <a:gd name="connsiteY1126" fmla="*/ 53908 h 843420"/>
                <a:gd name="connsiteX1127" fmla="*/ 5046850 w 5267374"/>
                <a:gd name="connsiteY1127" fmla="*/ 72783 h 843420"/>
                <a:gd name="connsiteX1128" fmla="*/ 5043096 w 5267374"/>
                <a:gd name="connsiteY1128" fmla="*/ 106759 h 843420"/>
                <a:gd name="connsiteX1129" fmla="*/ 5065620 w 5267374"/>
                <a:gd name="connsiteY1129" fmla="*/ 106759 h 843420"/>
                <a:gd name="connsiteX1130" fmla="*/ 5088143 w 5267374"/>
                <a:gd name="connsiteY1130" fmla="*/ 110534 h 843420"/>
                <a:gd name="connsiteX1131" fmla="*/ 5061866 w 5267374"/>
                <a:gd name="connsiteY1131" fmla="*/ 57683 h 843420"/>
                <a:gd name="connsiteX1132" fmla="*/ 5114421 w 5267374"/>
                <a:gd name="connsiteY1132" fmla="*/ 4832 h 843420"/>
                <a:gd name="connsiteX1133" fmla="*/ 5140699 w 5267374"/>
                <a:gd name="connsiteY1133" fmla="*/ 1057 h 84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</a:cxnLst>
              <a:rect l="l" t="t" r="r" b="b"/>
              <a:pathLst>
                <a:path w="5267374" h="843420">
                  <a:moveTo>
                    <a:pt x="300117" y="601128"/>
                  </a:moveTo>
                  <a:cubicBezTo>
                    <a:pt x="296366" y="604898"/>
                    <a:pt x="292614" y="608669"/>
                    <a:pt x="292614" y="616209"/>
                  </a:cubicBezTo>
                  <a:cubicBezTo>
                    <a:pt x="285111" y="612439"/>
                    <a:pt x="277608" y="616209"/>
                    <a:pt x="273857" y="616209"/>
                  </a:cubicBezTo>
                  <a:cubicBezTo>
                    <a:pt x="273857" y="623750"/>
                    <a:pt x="273857" y="631290"/>
                    <a:pt x="277608" y="635061"/>
                  </a:cubicBezTo>
                  <a:cubicBezTo>
                    <a:pt x="281360" y="635061"/>
                    <a:pt x="281360" y="631290"/>
                    <a:pt x="285111" y="631290"/>
                  </a:cubicBezTo>
                  <a:cubicBezTo>
                    <a:pt x="285111" y="623750"/>
                    <a:pt x="292614" y="623750"/>
                    <a:pt x="292614" y="616209"/>
                  </a:cubicBezTo>
                  <a:cubicBezTo>
                    <a:pt x="296366" y="619980"/>
                    <a:pt x="303869" y="616209"/>
                    <a:pt x="311372" y="612439"/>
                  </a:cubicBezTo>
                  <a:cubicBezTo>
                    <a:pt x="307620" y="608669"/>
                    <a:pt x="307620" y="604898"/>
                    <a:pt x="307620" y="604898"/>
                  </a:cubicBezTo>
                  <a:cubicBezTo>
                    <a:pt x="303869" y="604898"/>
                    <a:pt x="300117" y="601128"/>
                    <a:pt x="300117" y="601128"/>
                  </a:cubicBezTo>
                  <a:close/>
                  <a:moveTo>
                    <a:pt x="1948750" y="593588"/>
                  </a:moveTo>
                  <a:cubicBezTo>
                    <a:pt x="1948750" y="593588"/>
                    <a:pt x="1944993" y="597358"/>
                    <a:pt x="1944993" y="597358"/>
                  </a:cubicBezTo>
                  <a:cubicBezTo>
                    <a:pt x="1944993" y="601128"/>
                    <a:pt x="1944993" y="601128"/>
                    <a:pt x="1948750" y="604899"/>
                  </a:cubicBezTo>
                  <a:cubicBezTo>
                    <a:pt x="1948750" y="604899"/>
                    <a:pt x="1952507" y="604899"/>
                    <a:pt x="1956263" y="604899"/>
                  </a:cubicBezTo>
                  <a:cubicBezTo>
                    <a:pt x="1956263" y="604899"/>
                    <a:pt x="1956263" y="604899"/>
                    <a:pt x="1960020" y="604899"/>
                  </a:cubicBezTo>
                  <a:cubicBezTo>
                    <a:pt x="1960020" y="601128"/>
                    <a:pt x="1960020" y="601128"/>
                    <a:pt x="1960020" y="601128"/>
                  </a:cubicBezTo>
                  <a:cubicBezTo>
                    <a:pt x="1960020" y="597358"/>
                    <a:pt x="1956263" y="597358"/>
                    <a:pt x="1956263" y="593588"/>
                  </a:cubicBezTo>
                  <a:cubicBezTo>
                    <a:pt x="1952507" y="593588"/>
                    <a:pt x="1952507" y="593588"/>
                    <a:pt x="1948750" y="593588"/>
                  </a:cubicBezTo>
                  <a:close/>
                  <a:moveTo>
                    <a:pt x="5013064" y="586192"/>
                  </a:moveTo>
                  <a:cubicBezTo>
                    <a:pt x="5005556" y="593742"/>
                    <a:pt x="4994294" y="589967"/>
                    <a:pt x="4986786" y="593742"/>
                  </a:cubicBezTo>
                  <a:cubicBezTo>
                    <a:pt x="4971770" y="601292"/>
                    <a:pt x="4960508" y="620167"/>
                    <a:pt x="4945493" y="631493"/>
                  </a:cubicBezTo>
                  <a:cubicBezTo>
                    <a:pt x="4922969" y="646593"/>
                    <a:pt x="4904199" y="661693"/>
                    <a:pt x="4885429" y="680568"/>
                  </a:cubicBezTo>
                  <a:cubicBezTo>
                    <a:pt x="4885429" y="714544"/>
                    <a:pt x="4949247" y="740969"/>
                    <a:pt x="4986786" y="725869"/>
                  </a:cubicBezTo>
                  <a:cubicBezTo>
                    <a:pt x="5009310" y="714544"/>
                    <a:pt x="5020572" y="699444"/>
                    <a:pt x="5028080" y="673018"/>
                  </a:cubicBezTo>
                  <a:cubicBezTo>
                    <a:pt x="5031834" y="665468"/>
                    <a:pt x="5039342" y="642818"/>
                    <a:pt x="5035588" y="631493"/>
                  </a:cubicBezTo>
                  <a:cubicBezTo>
                    <a:pt x="5031834" y="627718"/>
                    <a:pt x="5028080" y="623942"/>
                    <a:pt x="5024326" y="623942"/>
                  </a:cubicBezTo>
                  <a:cubicBezTo>
                    <a:pt x="5024326" y="620167"/>
                    <a:pt x="5024326" y="620167"/>
                    <a:pt x="5024326" y="616392"/>
                  </a:cubicBezTo>
                  <a:cubicBezTo>
                    <a:pt x="5024326" y="616392"/>
                    <a:pt x="5028080" y="612617"/>
                    <a:pt x="5028080" y="608842"/>
                  </a:cubicBezTo>
                  <a:cubicBezTo>
                    <a:pt x="5028080" y="601292"/>
                    <a:pt x="5028080" y="593742"/>
                    <a:pt x="5024326" y="586192"/>
                  </a:cubicBezTo>
                  <a:cubicBezTo>
                    <a:pt x="5020572" y="586192"/>
                    <a:pt x="5016818" y="586192"/>
                    <a:pt x="5013064" y="586192"/>
                  </a:cubicBezTo>
                  <a:close/>
                  <a:moveTo>
                    <a:pt x="1306059" y="552677"/>
                  </a:moveTo>
                  <a:cubicBezTo>
                    <a:pt x="1302301" y="552677"/>
                    <a:pt x="1302301" y="556453"/>
                    <a:pt x="1298543" y="560229"/>
                  </a:cubicBezTo>
                  <a:cubicBezTo>
                    <a:pt x="1302301" y="567781"/>
                    <a:pt x="1313576" y="579109"/>
                    <a:pt x="1321092" y="575333"/>
                  </a:cubicBezTo>
                  <a:cubicBezTo>
                    <a:pt x="1321092" y="571557"/>
                    <a:pt x="1321092" y="571557"/>
                    <a:pt x="1321092" y="571557"/>
                  </a:cubicBezTo>
                  <a:cubicBezTo>
                    <a:pt x="1317334" y="564005"/>
                    <a:pt x="1313576" y="552677"/>
                    <a:pt x="1306059" y="552677"/>
                  </a:cubicBezTo>
                  <a:close/>
                  <a:moveTo>
                    <a:pt x="1182040" y="537574"/>
                  </a:moveTo>
                  <a:cubicBezTo>
                    <a:pt x="1174523" y="548902"/>
                    <a:pt x="1155733" y="575333"/>
                    <a:pt x="1163249" y="582885"/>
                  </a:cubicBezTo>
                  <a:cubicBezTo>
                    <a:pt x="1178282" y="586660"/>
                    <a:pt x="1193314" y="582885"/>
                    <a:pt x="1200831" y="575333"/>
                  </a:cubicBezTo>
                  <a:cubicBezTo>
                    <a:pt x="1200831" y="556453"/>
                    <a:pt x="1193314" y="545126"/>
                    <a:pt x="1185798" y="537574"/>
                  </a:cubicBezTo>
                  <a:cubicBezTo>
                    <a:pt x="1182040" y="537574"/>
                    <a:pt x="1182040" y="537574"/>
                    <a:pt x="1182040" y="537574"/>
                  </a:cubicBezTo>
                  <a:close/>
                  <a:moveTo>
                    <a:pt x="67526" y="514411"/>
                  </a:moveTo>
                  <a:cubicBezTo>
                    <a:pt x="67526" y="518181"/>
                    <a:pt x="63775" y="518181"/>
                    <a:pt x="63775" y="518181"/>
                  </a:cubicBezTo>
                  <a:cubicBezTo>
                    <a:pt x="63775" y="529492"/>
                    <a:pt x="75029" y="544573"/>
                    <a:pt x="82532" y="548344"/>
                  </a:cubicBezTo>
                  <a:cubicBezTo>
                    <a:pt x="82532" y="548344"/>
                    <a:pt x="86284" y="544573"/>
                    <a:pt x="86284" y="544573"/>
                  </a:cubicBezTo>
                  <a:cubicBezTo>
                    <a:pt x="86284" y="544573"/>
                    <a:pt x="86284" y="540803"/>
                    <a:pt x="86284" y="537033"/>
                  </a:cubicBezTo>
                  <a:cubicBezTo>
                    <a:pt x="78781" y="533262"/>
                    <a:pt x="78781" y="521951"/>
                    <a:pt x="75029" y="514411"/>
                  </a:cubicBezTo>
                  <a:cubicBezTo>
                    <a:pt x="71278" y="514411"/>
                    <a:pt x="67526" y="514411"/>
                    <a:pt x="67526" y="514411"/>
                  </a:cubicBezTo>
                  <a:close/>
                  <a:moveTo>
                    <a:pt x="1234654" y="499815"/>
                  </a:moveTo>
                  <a:cubicBezTo>
                    <a:pt x="1234654" y="499815"/>
                    <a:pt x="1234654" y="499815"/>
                    <a:pt x="1234654" y="503591"/>
                  </a:cubicBezTo>
                  <a:cubicBezTo>
                    <a:pt x="1234654" y="503591"/>
                    <a:pt x="1234654" y="503591"/>
                    <a:pt x="1234654" y="507367"/>
                  </a:cubicBezTo>
                  <a:cubicBezTo>
                    <a:pt x="1245929" y="514919"/>
                    <a:pt x="1257203" y="533798"/>
                    <a:pt x="1272236" y="518695"/>
                  </a:cubicBezTo>
                  <a:cubicBezTo>
                    <a:pt x="1272236" y="514919"/>
                    <a:pt x="1272236" y="511143"/>
                    <a:pt x="1268478" y="511143"/>
                  </a:cubicBezTo>
                  <a:cubicBezTo>
                    <a:pt x="1257203" y="507367"/>
                    <a:pt x="1253445" y="499815"/>
                    <a:pt x="1234654" y="499815"/>
                  </a:cubicBezTo>
                  <a:close/>
                  <a:moveTo>
                    <a:pt x="4141788" y="484645"/>
                  </a:moveTo>
                  <a:cubicBezTo>
                    <a:pt x="4171782" y="484645"/>
                    <a:pt x="4183029" y="484645"/>
                    <a:pt x="4205525" y="492198"/>
                  </a:cubicBezTo>
                  <a:cubicBezTo>
                    <a:pt x="4209274" y="492198"/>
                    <a:pt x="4213023" y="492198"/>
                    <a:pt x="4220521" y="495974"/>
                  </a:cubicBezTo>
                  <a:cubicBezTo>
                    <a:pt x="4220521" y="495974"/>
                    <a:pt x="4220521" y="499750"/>
                    <a:pt x="4224271" y="503527"/>
                  </a:cubicBezTo>
                  <a:cubicBezTo>
                    <a:pt x="4228020" y="511079"/>
                    <a:pt x="4243017" y="529961"/>
                    <a:pt x="4254264" y="537514"/>
                  </a:cubicBezTo>
                  <a:cubicBezTo>
                    <a:pt x="4269261" y="548843"/>
                    <a:pt x="4295506" y="552619"/>
                    <a:pt x="4303004" y="575277"/>
                  </a:cubicBezTo>
                  <a:cubicBezTo>
                    <a:pt x="4310503" y="594159"/>
                    <a:pt x="4306753" y="616817"/>
                    <a:pt x="4314252" y="635698"/>
                  </a:cubicBezTo>
                  <a:cubicBezTo>
                    <a:pt x="4314252" y="643251"/>
                    <a:pt x="4310503" y="650804"/>
                    <a:pt x="4318001" y="658356"/>
                  </a:cubicBezTo>
                  <a:cubicBezTo>
                    <a:pt x="4314252" y="662133"/>
                    <a:pt x="4318001" y="669685"/>
                    <a:pt x="4314252" y="669685"/>
                  </a:cubicBezTo>
                  <a:cubicBezTo>
                    <a:pt x="4310503" y="677238"/>
                    <a:pt x="4303004" y="681014"/>
                    <a:pt x="4303004" y="688567"/>
                  </a:cubicBezTo>
                  <a:cubicBezTo>
                    <a:pt x="4303004" y="692343"/>
                    <a:pt x="4303004" y="696120"/>
                    <a:pt x="4303004" y="699896"/>
                  </a:cubicBezTo>
                  <a:cubicBezTo>
                    <a:pt x="4299255" y="711225"/>
                    <a:pt x="4288007" y="718778"/>
                    <a:pt x="4288007" y="730107"/>
                  </a:cubicBezTo>
                  <a:cubicBezTo>
                    <a:pt x="4258014" y="733883"/>
                    <a:pt x="4243017" y="681014"/>
                    <a:pt x="4231769" y="658356"/>
                  </a:cubicBezTo>
                  <a:cubicBezTo>
                    <a:pt x="4228020" y="650804"/>
                    <a:pt x="4220521" y="643251"/>
                    <a:pt x="4216772" y="635698"/>
                  </a:cubicBezTo>
                  <a:cubicBezTo>
                    <a:pt x="4213023" y="631922"/>
                    <a:pt x="4209274" y="624369"/>
                    <a:pt x="4205525" y="616817"/>
                  </a:cubicBezTo>
                  <a:cubicBezTo>
                    <a:pt x="4194277" y="601711"/>
                    <a:pt x="4179280" y="594159"/>
                    <a:pt x="4171782" y="579053"/>
                  </a:cubicBezTo>
                  <a:cubicBezTo>
                    <a:pt x="4160534" y="560172"/>
                    <a:pt x="4156785" y="541290"/>
                    <a:pt x="4153036" y="518632"/>
                  </a:cubicBezTo>
                  <a:cubicBezTo>
                    <a:pt x="4149286" y="507303"/>
                    <a:pt x="4141788" y="499750"/>
                    <a:pt x="4141788" y="484645"/>
                  </a:cubicBezTo>
                  <a:close/>
                  <a:moveTo>
                    <a:pt x="2151276" y="457777"/>
                  </a:moveTo>
                  <a:cubicBezTo>
                    <a:pt x="2147521" y="465325"/>
                    <a:pt x="2136256" y="469099"/>
                    <a:pt x="2132501" y="476647"/>
                  </a:cubicBezTo>
                  <a:cubicBezTo>
                    <a:pt x="2128746" y="484195"/>
                    <a:pt x="2128746" y="499292"/>
                    <a:pt x="2124991" y="510614"/>
                  </a:cubicBezTo>
                  <a:cubicBezTo>
                    <a:pt x="2121236" y="514388"/>
                    <a:pt x="2117481" y="518162"/>
                    <a:pt x="2113725" y="521936"/>
                  </a:cubicBezTo>
                  <a:cubicBezTo>
                    <a:pt x="2098705" y="555902"/>
                    <a:pt x="2109970" y="601191"/>
                    <a:pt x="2132501" y="616287"/>
                  </a:cubicBezTo>
                  <a:cubicBezTo>
                    <a:pt x="2136256" y="616287"/>
                    <a:pt x="2140011" y="612513"/>
                    <a:pt x="2140011" y="612513"/>
                  </a:cubicBezTo>
                  <a:cubicBezTo>
                    <a:pt x="2143766" y="608739"/>
                    <a:pt x="2143766" y="604965"/>
                    <a:pt x="2143766" y="604965"/>
                  </a:cubicBezTo>
                  <a:cubicBezTo>
                    <a:pt x="2147521" y="604965"/>
                    <a:pt x="2147521" y="604965"/>
                    <a:pt x="2147521" y="604965"/>
                  </a:cubicBezTo>
                  <a:cubicBezTo>
                    <a:pt x="2143766" y="612513"/>
                    <a:pt x="2143766" y="616287"/>
                    <a:pt x="2151276" y="620061"/>
                  </a:cubicBezTo>
                  <a:cubicBezTo>
                    <a:pt x="2158786" y="620061"/>
                    <a:pt x="2166296" y="620061"/>
                    <a:pt x="2170051" y="616287"/>
                  </a:cubicBezTo>
                  <a:cubicBezTo>
                    <a:pt x="2170051" y="604965"/>
                    <a:pt x="2181316" y="612513"/>
                    <a:pt x="2181316" y="601191"/>
                  </a:cubicBezTo>
                  <a:cubicBezTo>
                    <a:pt x="2185071" y="601191"/>
                    <a:pt x="2185071" y="601191"/>
                    <a:pt x="2188826" y="601191"/>
                  </a:cubicBezTo>
                  <a:cubicBezTo>
                    <a:pt x="2188826" y="597417"/>
                    <a:pt x="2192581" y="597417"/>
                    <a:pt x="2192581" y="593643"/>
                  </a:cubicBezTo>
                  <a:cubicBezTo>
                    <a:pt x="2215112" y="604965"/>
                    <a:pt x="2256417" y="601191"/>
                    <a:pt x="2267682" y="582321"/>
                  </a:cubicBezTo>
                  <a:cubicBezTo>
                    <a:pt x="2267682" y="570999"/>
                    <a:pt x="2256417" y="559676"/>
                    <a:pt x="2248907" y="555902"/>
                  </a:cubicBezTo>
                  <a:cubicBezTo>
                    <a:pt x="2248907" y="555902"/>
                    <a:pt x="2245152" y="555902"/>
                    <a:pt x="2241397" y="555902"/>
                  </a:cubicBezTo>
                  <a:cubicBezTo>
                    <a:pt x="2241397" y="548354"/>
                    <a:pt x="2241397" y="548354"/>
                    <a:pt x="2245152" y="544580"/>
                  </a:cubicBezTo>
                  <a:cubicBezTo>
                    <a:pt x="2245152" y="537032"/>
                    <a:pt x="2252662" y="537032"/>
                    <a:pt x="2252662" y="525710"/>
                  </a:cubicBezTo>
                  <a:cubicBezTo>
                    <a:pt x="2256417" y="525710"/>
                    <a:pt x="2256417" y="525710"/>
                    <a:pt x="2260172" y="521936"/>
                  </a:cubicBezTo>
                  <a:cubicBezTo>
                    <a:pt x="2260172" y="510614"/>
                    <a:pt x="2260172" y="510614"/>
                    <a:pt x="2263927" y="495518"/>
                  </a:cubicBezTo>
                  <a:cubicBezTo>
                    <a:pt x="2260172" y="495518"/>
                    <a:pt x="2260172" y="491743"/>
                    <a:pt x="2256417" y="491743"/>
                  </a:cubicBezTo>
                  <a:cubicBezTo>
                    <a:pt x="2245152" y="491743"/>
                    <a:pt x="2237642" y="495518"/>
                    <a:pt x="2222622" y="495518"/>
                  </a:cubicBezTo>
                  <a:cubicBezTo>
                    <a:pt x="2218867" y="499292"/>
                    <a:pt x="2218867" y="499292"/>
                    <a:pt x="2207602" y="499292"/>
                  </a:cubicBezTo>
                  <a:cubicBezTo>
                    <a:pt x="2207602" y="495518"/>
                    <a:pt x="2200092" y="495518"/>
                    <a:pt x="2196337" y="495518"/>
                  </a:cubicBezTo>
                  <a:cubicBezTo>
                    <a:pt x="2185071" y="484195"/>
                    <a:pt x="2170051" y="461551"/>
                    <a:pt x="2151276" y="457777"/>
                  </a:cubicBezTo>
                  <a:close/>
                  <a:moveTo>
                    <a:pt x="1009015" y="449720"/>
                  </a:moveTo>
                  <a:cubicBezTo>
                    <a:pt x="1035241" y="449720"/>
                    <a:pt x="1031494" y="464850"/>
                    <a:pt x="1046480" y="472416"/>
                  </a:cubicBezTo>
                  <a:cubicBezTo>
                    <a:pt x="1050227" y="472416"/>
                    <a:pt x="1057720" y="476198"/>
                    <a:pt x="1065213" y="479981"/>
                  </a:cubicBezTo>
                  <a:cubicBezTo>
                    <a:pt x="1065213" y="498894"/>
                    <a:pt x="1057720" y="514024"/>
                    <a:pt x="1050227" y="521589"/>
                  </a:cubicBezTo>
                  <a:cubicBezTo>
                    <a:pt x="1042734" y="525371"/>
                    <a:pt x="1035241" y="525371"/>
                    <a:pt x="1031494" y="532937"/>
                  </a:cubicBezTo>
                  <a:cubicBezTo>
                    <a:pt x="1027748" y="540502"/>
                    <a:pt x="1027748" y="548067"/>
                    <a:pt x="1020255" y="555632"/>
                  </a:cubicBezTo>
                  <a:cubicBezTo>
                    <a:pt x="1020255" y="559415"/>
                    <a:pt x="1020255" y="563197"/>
                    <a:pt x="1020255" y="566980"/>
                  </a:cubicBezTo>
                  <a:cubicBezTo>
                    <a:pt x="1020255" y="574545"/>
                    <a:pt x="1012761" y="582110"/>
                    <a:pt x="1016508" y="589675"/>
                  </a:cubicBezTo>
                  <a:cubicBezTo>
                    <a:pt x="1016508" y="593458"/>
                    <a:pt x="1016508" y="593458"/>
                    <a:pt x="1020255" y="593458"/>
                  </a:cubicBezTo>
                  <a:cubicBezTo>
                    <a:pt x="1035241" y="593458"/>
                    <a:pt x="1027748" y="566980"/>
                    <a:pt x="1038987" y="563197"/>
                  </a:cubicBezTo>
                  <a:cubicBezTo>
                    <a:pt x="1038987" y="566980"/>
                    <a:pt x="1038987" y="570762"/>
                    <a:pt x="1038987" y="570762"/>
                  </a:cubicBezTo>
                  <a:cubicBezTo>
                    <a:pt x="1027748" y="601023"/>
                    <a:pt x="1024001" y="653979"/>
                    <a:pt x="1035241" y="684239"/>
                  </a:cubicBezTo>
                  <a:cubicBezTo>
                    <a:pt x="1035241" y="691804"/>
                    <a:pt x="1038987" y="718282"/>
                    <a:pt x="1035241" y="718282"/>
                  </a:cubicBezTo>
                  <a:cubicBezTo>
                    <a:pt x="1035241" y="722065"/>
                    <a:pt x="1031494" y="722065"/>
                    <a:pt x="1031494" y="722065"/>
                  </a:cubicBezTo>
                  <a:cubicBezTo>
                    <a:pt x="1027748" y="737195"/>
                    <a:pt x="1020255" y="737195"/>
                    <a:pt x="1009015" y="740978"/>
                  </a:cubicBezTo>
                  <a:cubicBezTo>
                    <a:pt x="1001522" y="744760"/>
                    <a:pt x="1001522" y="756108"/>
                    <a:pt x="986536" y="752326"/>
                  </a:cubicBezTo>
                  <a:cubicBezTo>
                    <a:pt x="975296" y="744760"/>
                    <a:pt x="975296" y="722065"/>
                    <a:pt x="975296" y="703152"/>
                  </a:cubicBezTo>
                  <a:cubicBezTo>
                    <a:pt x="975296" y="699370"/>
                    <a:pt x="975296" y="691804"/>
                    <a:pt x="975296" y="688022"/>
                  </a:cubicBezTo>
                  <a:cubicBezTo>
                    <a:pt x="971550" y="672892"/>
                    <a:pt x="979043" y="661544"/>
                    <a:pt x="979043" y="646414"/>
                  </a:cubicBezTo>
                  <a:cubicBezTo>
                    <a:pt x="979043" y="638849"/>
                    <a:pt x="979043" y="631283"/>
                    <a:pt x="979043" y="623718"/>
                  </a:cubicBezTo>
                  <a:cubicBezTo>
                    <a:pt x="986536" y="589675"/>
                    <a:pt x="990282" y="555632"/>
                    <a:pt x="997775" y="525371"/>
                  </a:cubicBezTo>
                  <a:cubicBezTo>
                    <a:pt x="1005268" y="491328"/>
                    <a:pt x="982789" y="479981"/>
                    <a:pt x="1001522" y="453503"/>
                  </a:cubicBezTo>
                  <a:cubicBezTo>
                    <a:pt x="1005268" y="453503"/>
                    <a:pt x="1005268" y="453503"/>
                    <a:pt x="1009015" y="449720"/>
                  </a:cubicBezTo>
                  <a:close/>
                  <a:moveTo>
                    <a:pt x="3055938" y="413207"/>
                  </a:moveTo>
                  <a:cubicBezTo>
                    <a:pt x="3055938" y="420740"/>
                    <a:pt x="3044669" y="428273"/>
                    <a:pt x="3040912" y="435806"/>
                  </a:cubicBezTo>
                  <a:cubicBezTo>
                    <a:pt x="3037156" y="439572"/>
                    <a:pt x="3037156" y="447105"/>
                    <a:pt x="3033400" y="450871"/>
                  </a:cubicBezTo>
                  <a:cubicBezTo>
                    <a:pt x="3025887" y="458404"/>
                    <a:pt x="3022131" y="465937"/>
                    <a:pt x="3014618" y="473470"/>
                  </a:cubicBezTo>
                  <a:cubicBezTo>
                    <a:pt x="3014618" y="477236"/>
                    <a:pt x="3010862" y="484769"/>
                    <a:pt x="3007105" y="488536"/>
                  </a:cubicBezTo>
                  <a:cubicBezTo>
                    <a:pt x="3007105" y="488536"/>
                    <a:pt x="3003349" y="492302"/>
                    <a:pt x="3003349" y="492302"/>
                  </a:cubicBezTo>
                  <a:cubicBezTo>
                    <a:pt x="3003349" y="496068"/>
                    <a:pt x="2999593" y="499835"/>
                    <a:pt x="2999593" y="503601"/>
                  </a:cubicBezTo>
                  <a:cubicBezTo>
                    <a:pt x="2995836" y="511134"/>
                    <a:pt x="2984567" y="518667"/>
                    <a:pt x="2980811" y="526200"/>
                  </a:cubicBezTo>
                  <a:cubicBezTo>
                    <a:pt x="2977055" y="533733"/>
                    <a:pt x="2977055" y="537499"/>
                    <a:pt x="2973298" y="545032"/>
                  </a:cubicBezTo>
                  <a:cubicBezTo>
                    <a:pt x="2969542" y="548798"/>
                    <a:pt x="2969542" y="548798"/>
                    <a:pt x="2965786" y="552565"/>
                  </a:cubicBezTo>
                  <a:cubicBezTo>
                    <a:pt x="2965786" y="556331"/>
                    <a:pt x="2962029" y="560098"/>
                    <a:pt x="2962029" y="563864"/>
                  </a:cubicBezTo>
                  <a:cubicBezTo>
                    <a:pt x="2943248" y="593995"/>
                    <a:pt x="2916953" y="620360"/>
                    <a:pt x="2909441" y="658025"/>
                  </a:cubicBezTo>
                  <a:cubicBezTo>
                    <a:pt x="2894415" y="661791"/>
                    <a:pt x="2909441" y="680623"/>
                    <a:pt x="2905684" y="691922"/>
                  </a:cubicBezTo>
                  <a:cubicBezTo>
                    <a:pt x="2901928" y="710754"/>
                    <a:pt x="2909441" y="733353"/>
                    <a:pt x="2905684" y="755952"/>
                  </a:cubicBezTo>
                  <a:cubicBezTo>
                    <a:pt x="2901928" y="755952"/>
                    <a:pt x="2890659" y="767251"/>
                    <a:pt x="2890659" y="771017"/>
                  </a:cubicBezTo>
                  <a:cubicBezTo>
                    <a:pt x="2890659" y="774784"/>
                    <a:pt x="2890659" y="774784"/>
                    <a:pt x="2890659" y="774784"/>
                  </a:cubicBezTo>
                  <a:cubicBezTo>
                    <a:pt x="2886903" y="778550"/>
                    <a:pt x="2886903" y="778550"/>
                    <a:pt x="2883146" y="778550"/>
                  </a:cubicBezTo>
                  <a:cubicBezTo>
                    <a:pt x="2879390" y="782316"/>
                    <a:pt x="2875634" y="786083"/>
                    <a:pt x="2871877" y="789849"/>
                  </a:cubicBezTo>
                  <a:cubicBezTo>
                    <a:pt x="2864365" y="789849"/>
                    <a:pt x="2860608" y="789849"/>
                    <a:pt x="2853095" y="789849"/>
                  </a:cubicBezTo>
                  <a:cubicBezTo>
                    <a:pt x="2849339" y="793616"/>
                    <a:pt x="2849339" y="797382"/>
                    <a:pt x="2845583" y="793616"/>
                  </a:cubicBezTo>
                  <a:cubicBezTo>
                    <a:pt x="2826801" y="789849"/>
                    <a:pt x="2808019" y="782316"/>
                    <a:pt x="2804263" y="763484"/>
                  </a:cubicBezTo>
                  <a:cubicBezTo>
                    <a:pt x="2804263" y="759718"/>
                    <a:pt x="2804263" y="755952"/>
                    <a:pt x="2804263" y="748419"/>
                  </a:cubicBezTo>
                  <a:cubicBezTo>
                    <a:pt x="2800507" y="748419"/>
                    <a:pt x="2796750" y="744652"/>
                    <a:pt x="2796750" y="740886"/>
                  </a:cubicBezTo>
                  <a:cubicBezTo>
                    <a:pt x="2789238" y="722054"/>
                    <a:pt x="2800507" y="688156"/>
                    <a:pt x="2808019" y="673090"/>
                  </a:cubicBezTo>
                  <a:cubicBezTo>
                    <a:pt x="2808019" y="669324"/>
                    <a:pt x="2808019" y="665557"/>
                    <a:pt x="2808019" y="658025"/>
                  </a:cubicBezTo>
                  <a:cubicBezTo>
                    <a:pt x="2808019" y="658025"/>
                    <a:pt x="2811776" y="654258"/>
                    <a:pt x="2811776" y="654258"/>
                  </a:cubicBezTo>
                  <a:cubicBezTo>
                    <a:pt x="2819288" y="642959"/>
                    <a:pt x="2808019" y="624127"/>
                    <a:pt x="2811776" y="620360"/>
                  </a:cubicBezTo>
                  <a:cubicBezTo>
                    <a:pt x="2819288" y="620360"/>
                    <a:pt x="2830557" y="620360"/>
                    <a:pt x="2838070" y="620360"/>
                  </a:cubicBezTo>
                  <a:cubicBezTo>
                    <a:pt x="2853095" y="616594"/>
                    <a:pt x="2883146" y="586463"/>
                    <a:pt x="2894415" y="575163"/>
                  </a:cubicBezTo>
                  <a:cubicBezTo>
                    <a:pt x="2931979" y="529966"/>
                    <a:pt x="2980811" y="492302"/>
                    <a:pt x="3018374" y="447105"/>
                  </a:cubicBezTo>
                  <a:cubicBezTo>
                    <a:pt x="3033400" y="435806"/>
                    <a:pt x="3044669" y="424506"/>
                    <a:pt x="3055938" y="413207"/>
                  </a:cubicBezTo>
                  <a:close/>
                  <a:moveTo>
                    <a:pt x="3070226" y="397332"/>
                  </a:moveTo>
                  <a:cubicBezTo>
                    <a:pt x="3070226" y="401036"/>
                    <a:pt x="3066521" y="404741"/>
                    <a:pt x="3066521" y="408445"/>
                  </a:cubicBezTo>
                  <a:cubicBezTo>
                    <a:pt x="3062817" y="408445"/>
                    <a:pt x="3062817" y="408445"/>
                    <a:pt x="3059113" y="408445"/>
                  </a:cubicBezTo>
                  <a:cubicBezTo>
                    <a:pt x="3059113" y="408445"/>
                    <a:pt x="3059113" y="408445"/>
                    <a:pt x="3062817" y="404741"/>
                  </a:cubicBezTo>
                  <a:cubicBezTo>
                    <a:pt x="3062817" y="404741"/>
                    <a:pt x="3066521" y="401036"/>
                    <a:pt x="3070226" y="397332"/>
                  </a:cubicBezTo>
                  <a:close/>
                  <a:moveTo>
                    <a:pt x="562720" y="374909"/>
                  </a:moveTo>
                  <a:cubicBezTo>
                    <a:pt x="558969" y="378680"/>
                    <a:pt x="555217" y="378680"/>
                    <a:pt x="551466" y="378680"/>
                  </a:cubicBezTo>
                  <a:cubicBezTo>
                    <a:pt x="532708" y="386220"/>
                    <a:pt x="513951" y="393761"/>
                    <a:pt x="495194" y="401301"/>
                  </a:cubicBezTo>
                  <a:cubicBezTo>
                    <a:pt x="483939" y="405072"/>
                    <a:pt x="468933" y="405072"/>
                    <a:pt x="457679" y="412612"/>
                  </a:cubicBezTo>
                  <a:cubicBezTo>
                    <a:pt x="457679" y="420153"/>
                    <a:pt x="450176" y="423923"/>
                    <a:pt x="450176" y="431464"/>
                  </a:cubicBezTo>
                  <a:cubicBezTo>
                    <a:pt x="446425" y="439005"/>
                    <a:pt x="446425" y="450315"/>
                    <a:pt x="450176" y="450315"/>
                  </a:cubicBezTo>
                  <a:cubicBezTo>
                    <a:pt x="446425" y="457856"/>
                    <a:pt x="446425" y="461626"/>
                    <a:pt x="446425" y="469167"/>
                  </a:cubicBezTo>
                  <a:cubicBezTo>
                    <a:pt x="446425" y="469167"/>
                    <a:pt x="450176" y="469167"/>
                    <a:pt x="446425" y="472937"/>
                  </a:cubicBezTo>
                  <a:cubicBezTo>
                    <a:pt x="446425" y="472937"/>
                    <a:pt x="446425" y="476708"/>
                    <a:pt x="446425" y="476708"/>
                  </a:cubicBezTo>
                  <a:cubicBezTo>
                    <a:pt x="442673" y="484248"/>
                    <a:pt x="442673" y="503100"/>
                    <a:pt x="438922" y="510640"/>
                  </a:cubicBezTo>
                  <a:cubicBezTo>
                    <a:pt x="435170" y="521951"/>
                    <a:pt x="416413" y="548344"/>
                    <a:pt x="420164" y="559655"/>
                  </a:cubicBezTo>
                  <a:cubicBezTo>
                    <a:pt x="431419" y="574736"/>
                    <a:pt x="461430" y="544573"/>
                    <a:pt x="465182" y="537033"/>
                  </a:cubicBezTo>
                  <a:cubicBezTo>
                    <a:pt x="487691" y="510640"/>
                    <a:pt x="506448" y="484248"/>
                    <a:pt x="528957" y="457856"/>
                  </a:cubicBezTo>
                  <a:cubicBezTo>
                    <a:pt x="543963" y="439005"/>
                    <a:pt x="573975" y="427694"/>
                    <a:pt x="588980" y="401301"/>
                  </a:cubicBezTo>
                  <a:cubicBezTo>
                    <a:pt x="588980" y="389990"/>
                    <a:pt x="577726" y="374909"/>
                    <a:pt x="562720" y="374909"/>
                  </a:cubicBezTo>
                  <a:close/>
                  <a:moveTo>
                    <a:pt x="528957" y="367369"/>
                  </a:moveTo>
                  <a:cubicBezTo>
                    <a:pt x="525205" y="374909"/>
                    <a:pt x="476436" y="382450"/>
                    <a:pt x="465182" y="389990"/>
                  </a:cubicBezTo>
                  <a:cubicBezTo>
                    <a:pt x="465182" y="397531"/>
                    <a:pt x="465182" y="397531"/>
                    <a:pt x="465182" y="401301"/>
                  </a:cubicBezTo>
                  <a:cubicBezTo>
                    <a:pt x="468933" y="401301"/>
                    <a:pt x="468933" y="401301"/>
                    <a:pt x="468933" y="401301"/>
                  </a:cubicBezTo>
                  <a:cubicBezTo>
                    <a:pt x="480188" y="401301"/>
                    <a:pt x="528957" y="382450"/>
                    <a:pt x="540211" y="378680"/>
                  </a:cubicBezTo>
                  <a:cubicBezTo>
                    <a:pt x="540211" y="378680"/>
                    <a:pt x="540211" y="378680"/>
                    <a:pt x="540211" y="374909"/>
                  </a:cubicBezTo>
                  <a:cubicBezTo>
                    <a:pt x="540211" y="371139"/>
                    <a:pt x="536460" y="371139"/>
                    <a:pt x="536460" y="371139"/>
                  </a:cubicBezTo>
                  <a:cubicBezTo>
                    <a:pt x="536460" y="371139"/>
                    <a:pt x="532708" y="371139"/>
                    <a:pt x="528957" y="367369"/>
                  </a:cubicBezTo>
                  <a:close/>
                  <a:moveTo>
                    <a:pt x="1234654" y="345004"/>
                  </a:moveTo>
                  <a:cubicBezTo>
                    <a:pt x="1223380" y="352556"/>
                    <a:pt x="1200831" y="352556"/>
                    <a:pt x="1185798" y="360108"/>
                  </a:cubicBezTo>
                  <a:cubicBezTo>
                    <a:pt x="1163249" y="367659"/>
                    <a:pt x="1133184" y="378987"/>
                    <a:pt x="1118151" y="397866"/>
                  </a:cubicBezTo>
                  <a:cubicBezTo>
                    <a:pt x="1118151" y="412970"/>
                    <a:pt x="1129426" y="424298"/>
                    <a:pt x="1144458" y="424298"/>
                  </a:cubicBezTo>
                  <a:cubicBezTo>
                    <a:pt x="1151974" y="412970"/>
                    <a:pt x="1159491" y="409194"/>
                    <a:pt x="1170765" y="401642"/>
                  </a:cubicBezTo>
                  <a:cubicBezTo>
                    <a:pt x="1178282" y="397866"/>
                    <a:pt x="1182040" y="390315"/>
                    <a:pt x="1189556" y="386539"/>
                  </a:cubicBezTo>
                  <a:cubicBezTo>
                    <a:pt x="1204589" y="371435"/>
                    <a:pt x="1223380" y="360108"/>
                    <a:pt x="1242170" y="348780"/>
                  </a:cubicBezTo>
                  <a:cubicBezTo>
                    <a:pt x="1242170" y="345004"/>
                    <a:pt x="1242170" y="345004"/>
                    <a:pt x="1238412" y="345004"/>
                  </a:cubicBezTo>
                  <a:cubicBezTo>
                    <a:pt x="1238412" y="345004"/>
                    <a:pt x="1234654" y="345004"/>
                    <a:pt x="1234654" y="345004"/>
                  </a:cubicBezTo>
                  <a:close/>
                  <a:moveTo>
                    <a:pt x="3236262" y="344746"/>
                  </a:moveTo>
                  <a:cubicBezTo>
                    <a:pt x="3232514" y="348517"/>
                    <a:pt x="3225019" y="359828"/>
                    <a:pt x="3228767" y="363598"/>
                  </a:cubicBezTo>
                  <a:cubicBezTo>
                    <a:pt x="3232514" y="371139"/>
                    <a:pt x="3240009" y="374909"/>
                    <a:pt x="3247504" y="371139"/>
                  </a:cubicBezTo>
                  <a:cubicBezTo>
                    <a:pt x="3247504" y="359828"/>
                    <a:pt x="3251252" y="352287"/>
                    <a:pt x="3247504" y="344746"/>
                  </a:cubicBezTo>
                  <a:cubicBezTo>
                    <a:pt x="3243757" y="344746"/>
                    <a:pt x="3240009" y="344746"/>
                    <a:pt x="3236262" y="344746"/>
                  </a:cubicBezTo>
                  <a:close/>
                  <a:moveTo>
                    <a:pt x="5073128" y="344588"/>
                  </a:moveTo>
                  <a:cubicBezTo>
                    <a:pt x="5065620" y="352138"/>
                    <a:pt x="5046850" y="355913"/>
                    <a:pt x="5035588" y="363463"/>
                  </a:cubicBezTo>
                  <a:cubicBezTo>
                    <a:pt x="5035588" y="363463"/>
                    <a:pt x="5035588" y="363463"/>
                    <a:pt x="5035588" y="367238"/>
                  </a:cubicBezTo>
                  <a:cubicBezTo>
                    <a:pt x="5039342" y="367238"/>
                    <a:pt x="5043096" y="371013"/>
                    <a:pt x="5043096" y="374788"/>
                  </a:cubicBezTo>
                  <a:cubicBezTo>
                    <a:pt x="5046850" y="374788"/>
                    <a:pt x="5046850" y="374788"/>
                    <a:pt x="5050604" y="374788"/>
                  </a:cubicBezTo>
                  <a:cubicBezTo>
                    <a:pt x="5054358" y="371013"/>
                    <a:pt x="5054358" y="367238"/>
                    <a:pt x="5054358" y="363463"/>
                  </a:cubicBezTo>
                  <a:cubicBezTo>
                    <a:pt x="5058112" y="363463"/>
                    <a:pt x="5058112" y="363463"/>
                    <a:pt x="5061866" y="363463"/>
                  </a:cubicBezTo>
                  <a:cubicBezTo>
                    <a:pt x="5061866" y="367238"/>
                    <a:pt x="5065620" y="371013"/>
                    <a:pt x="5065620" y="371013"/>
                  </a:cubicBezTo>
                  <a:cubicBezTo>
                    <a:pt x="5069374" y="371013"/>
                    <a:pt x="5069374" y="371013"/>
                    <a:pt x="5073128" y="371013"/>
                  </a:cubicBezTo>
                  <a:cubicBezTo>
                    <a:pt x="5073128" y="359688"/>
                    <a:pt x="5084389" y="352138"/>
                    <a:pt x="5076882" y="344588"/>
                  </a:cubicBezTo>
                  <a:cubicBezTo>
                    <a:pt x="5076882" y="344588"/>
                    <a:pt x="5076882" y="344588"/>
                    <a:pt x="5073128" y="344588"/>
                  </a:cubicBezTo>
                  <a:close/>
                  <a:moveTo>
                    <a:pt x="2391599" y="337007"/>
                  </a:moveTo>
                  <a:cubicBezTo>
                    <a:pt x="2391599" y="340781"/>
                    <a:pt x="2395354" y="340781"/>
                    <a:pt x="2395354" y="344555"/>
                  </a:cubicBezTo>
                  <a:cubicBezTo>
                    <a:pt x="2402864" y="340781"/>
                    <a:pt x="2410374" y="337007"/>
                    <a:pt x="2421639" y="340781"/>
                  </a:cubicBezTo>
                  <a:cubicBezTo>
                    <a:pt x="2421639" y="344555"/>
                    <a:pt x="2444170" y="363426"/>
                    <a:pt x="2447925" y="367200"/>
                  </a:cubicBezTo>
                  <a:cubicBezTo>
                    <a:pt x="2444170" y="374748"/>
                    <a:pt x="2444170" y="382296"/>
                    <a:pt x="2444170" y="386070"/>
                  </a:cubicBezTo>
                  <a:cubicBezTo>
                    <a:pt x="2425394" y="389844"/>
                    <a:pt x="2440415" y="420036"/>
                    <a:pt x="2432905" y="427584"/>
                  </a:cubicBezTo>
                  <a:cubicBezTo>
                    <a:pt x="2432905" y="431359"/>
                    <a:pt x="2429150" y="431359"/>
                    <a:pt x="2429150" y="431359"/>
                  </a:cubicBezTo>
                  <a:cubicBezTo>
                    <a:pt x="2429150" y="442681"/>
                    <a:pt x="2429150" y="450229"/>
                    <a:pt x="2425394" y="454003"/>
                  </a:cubicBezTo>
                  <a:cubicBezTo>
                    <a:pt x="2425394" y="461551"/>
                    <a:pt x="2425394" y="472873"/>
                    <a:pt x="2425394" y="476647"/>
                  </a:cubicBezTo>
                  <a:cubicBezTo>
                    <a:pt x="2421639" y="476647"/>
                    <a:pt x="2421639" y="476647"/>
                    <a:pt x="2417884" y="480421"/>
                  </a:cubicBezTo>
                  <a:cubicBezTo>
                    <a:pt x="2417884" y="484195"/>
                    <a:pt x="2417884" y="491743"/>
                    <a:pt x="2417884" y="495518"/>
                  </a:cubicBezTo>
                  <a:cubicBezTo>
                    <a:pt x="2414129" y="495518"/>
                    <a:pt x="2414129" y="495518"/>
                    <a:pt x="2410374" y="495518"/>
                  </a:cubicBezTo>
                  <a:cubicBezTo>
                    <a:pt x="2410374" y="499292"/>
                    <a:pt x="2406619" y="503066"/>
                    <a:pt x="2406619" y="506840"/>
                  </a:cubicBezTo>
                  <a:cubicBezTo>
                    <a:pt x="2402864" y="506840"/>
                    <a:pt x="2399109" y="510614"/>
                    <a:pt x="2399109" y="510614"/>
                  </a:cubicBezTo>
                  <a:cubicBezTo>
                    <a:pt x="2395354" y="514388"/>
                    <a:pt x="2395354" y="518162"/>
                    <a:pt x="2395354" y="521936"/>
                  </a:cubicBezTo>
                  <a:cubicBezTo>
                    <a:pt x="2391599" y="521936"/>
                    <a:pt x="2391599" y="521936"/>
                    <a:pt x="2387844" y="525710"/>
                  </a:cubicBezTo>
                  <a:cubicBezTo>
                    <a:pt x="2387844" y="529484"/>
                    <a:pt x="2387844" y="533258"/>
                    <a:pt x="2387844" y="537032"/>
                  </a:cubicBezTo>
                  <a:cubicBezTo>
                    <a:pt x="2384089" y="537032"/>
                    <a:pt x="2384089" y="537032"/>
                    <a:pt x="2380334" y="537032"/>
                  </a:cubicBezTo>
                  <a:cubicBezTo>
                    <a:pt x="2380334" y="552128"/>
                    <a:pt x="2372824" y="555902"/>
                    <a:pt x="2380334" y="567225"/>
                  </a:cubicBezTo>
                  <a:cubicBezTo>
                    <a:pt x="2391599" y="567225"/>
                    <a:pt x="2399109" y="574773"/>
                    <a:pt x="2406619" y="574773"/>
                  </a:cubicBezTo>
                  <a:cubicBezTo>
                    <a:pt x="2406619" y="582321"/>
                    <a:pt x="2410374" y="589869"/>
                    <a:pt x="2410374" y="593643"/>
                  </a:cubicBezTo>
                  <a:cubicBezTo>
                    <a:pt x="2414129" y="593643"/>
                    <a:pt x="2414129" y="597417"/>
                    <a:pt x="2414129" y="597417"/>
                  </a:cubicBezTo>
                  <a:cubicBezTo>
                    <a:pt x="2410374" y="604965"/>
                    <a:pt x="2414129" y="604965"/>
                    <a:pt x="2410374" y="612513"/>
                  </a:cubicBezTo>
                  <a:cubicBezTo>
                    <a:pt x="2410374" y="616287"/>
                    <a:pt x="2387844" y="646480"/>
                    <a:pt x="2387844" y="646480"/>
                  </a:cubicBezTo>
                  <a:cubicBezTo>
                    <a:pt x="2384089" y="650254"/>
                    <a:pt x="2380334" y="650254"/>
                    <a:pt x="2376579" y="650254"/>
                  </a:cubicBezTo>
                  <a:cubicBezTo>
                    <a:pt x="2369069" y="654028"/>
                    <a:pt x="2365314" y="661576"/>
                    <a:pt x="2357804" y="661576"/>
                  </a:cubicBezTo>
                  <a:cubicBezTo>
                    <a:pt x="2342783" y="665350"/>
                    <a:pt x="2320253" y="665350"/>
                    <a:pt x="2301478" y="669124"/>
                  </a:cubicBezTo>
                  <a:cubicBezTo>
                    <a:pt x="2293968" y="672898"/>
                    <a:pt x="2297723" y="665350"/>
                    <a:pt x="2293968" y="665350"/>
                  </a:cubicBezTo>
                  <a:cubicBezTo>
                    <a:pt x="2290213" y="665350"/>
                    <a:pt x="2286458" y="669124"/>
                    <a:pt x="2282703" y="669124"/>
                  </a:cubicBezTo>
                  <a:cubicBezTo>
                    <a:pt x="2282703" y="669124"/>
                    <a:pt x="2263927" y="661576"/>
                    <a:pt x="2260172" y="665350"/>
                  </a:cubicBezTo>
                  <a:cubicBezTo>
                    <a:pt x="2256417" y="665350"/>
                    <a:pt x="2248907" y="669124"/>
                    <a:pt x="2245152" y="669124"/>
                  </a:cubicBezTo>
                  <a:cubicBezTo>
                    <a:pt x="2245152" y="669124"/>
                    <a:pt x="2233887" y="669124"/>
                    <a:pt x="2230132" y="669124"/>
                  </a:cubicBezTo>
                  <a:cubicBezTo>
                    <a:pt x="2218867" y="669124"/>
                    <a:pt x="2211357" y="669124"/>
                    <a:pt x="2203847" y="672898"/>
                  </a:cubicBezTo>
                  <a:cubicBezTo>
                    <a:pt x="2196337" y="665350"/>
                    <a:pt x="2170051" y="661576"/>
                    <a:pt x="2162541" y="669124"/>
                  </a:cubicBezTo>
                  <a:cubicBezTo>
                    <a:pt x="2162541" y="691768"/>
                    <a:pt x="2173806" y="706865"/>
                    <a:pt x="2177561" y="725735"/>
                  </a:cubicBezTo>
                  <a:cubicBezTo>
                    <a:pt x="2173806" y="729509"/>
                    <a:pt x="2170051" y="737057"/>
                    <a:pt x="2162541" y="737057"/>
                  </a:cubicBezTo>
                  <a:cubicBezTo>
                    <a:pt x="2162541" y="721961"/>
                    <a:pt x="2143766" y="725735"/>
                    <a:pt x="2132501" y="718187"/>
                  </a:cubicBezTo>
                  <a:cubicBezTo>
                    <a:pt x="2124991" y="718187"/>
                    <a:pt x="2117481" y="706865"/>
                    <a:pt x="2113725" y="703091"/>
                  </a:cubicBezTo>
                  <a:cubicBezTo>
                    <a:pt x="2113725" y="699317"/>
                    <a:pt x="2113725" y="695543"/>
                    <a:pt x="2109970" y="695543"/>
                  </a:cubicBezTo>
                  <a:cubicBezTo>
                    <a:pt x="2098705" y="691768"/>
                    <a:pt x="2098705" y="680446"/>
                    <a:pt x="2091195" y="676672"/>
                  </a:cubicBezTo>
                  <a:cubicBezTo>
                    <a:pt x="2094950" y="661576"/>
                    <a:pt x="2072420" y="638932"/>
                    <a:pt x="2068665" y="623835"/>
                  </a:cubicBezTo>
                  <a:cubicBezTo>
                    <a:pt x="2068665" y="620061"/>
                    <a:pt x="2068665" y="616287"/>
                    <a:pt x="2068665" y="612513"/>
                  </a:cubicBezTo>
                  <a:cubicBezTo>
                    <a:pt x="2064910" y="601191"/>
                    <a:pt x="2061155" y="582321"/>
                    <a:pt x="2057400" y="570999"/>
                  </a:cubicBezTo>
                  <a:cubicBezTo>
                    <a:pt x="2068665" y="563451"/>
                    <a:pt x="2064910" y="525710"/>
                    <a:pt x="2064910" y="514388"/>
                  </a:cubicBezTo>
                  <a:cubicBezTo>
                    <a:pt x="2064910" y="510614"/>
                    <a:pt x="2068665" y="510614"/>
                    <a:pt x="2072420" y="506840"/>
                  </a:cubicBezTo>
                  <a:cubicBezTo>
                    <a:pt x="2068665" y="503066"/>
                    <a:pt x="2068665" y="503066"/>
                    <a:pt x="2068665" y="499292"/>
                  </a:cubicBezTo>
                  <a:cubicBezTo>
                    <a:pt x="2072420" y="491743"/>
                    <a:pt x="2072420" y="480421"/>
                    <a:pt x="2079930" y="472873"/>
                  </a:cubicBezTo>
                  <a:cubicBezTo>
                    <a:pt x="2079930" y="465325"/>
                    <a:pt x="2076175" y="465325"/>
                    <a:pt x="2072420" y="457777"/>
                  </a:cubicBezTo>
                  <a:cubicBezTo>
                    <a:pt x="2079930" y="461551"/>
                    <a:pt x="2083685" y="461551"/>
                    <a:pt x="2087440" y="457777"/>
                  </a:cubicBezTo>
                  <a:cubicBezTo>
                    <a:pt x="2091195" y="454003"/>
                    <a:pt x="2091195" y="450229"/>
                    <a:pt x="2094950" y="446455"/>
                  </a:cubicBezTo>
                  <a:cubicBezTo>
                    <a:pt x="2094950" y="442681"/>
                    <a:pt x="2091195" y="442681"/>
                    <a:pt x="2091195" y="438907"/>
                  </a:cubicBezTo>
                  <a:cubicBezTo>
                    <a:pt x="2098705" y="438907"/>
                    <a:pt x="2102460" y="435133"/>
                    <a:pt x="2109970" y="431359"/>
                  </a:cubicBezTo>
                  <a:cubicBezTo>
                    <a:pt x="2117481" y="427584"/>
                    <a:pt x="2136256" y="435133"/>
                    <a:pt x="2140011" y="438907"/>
                  </a:cubicBezTo>
                  <a:cubicBezTo>
                    <a:pt x="2143766" y="438907"/>
                    <a:pt x="2143766" y="446455"/>
                    <a:pt x="2151276" y="450229"/>
                  </a:cubicBezTo>
                  <a:cubicBezTo>
                    <a:pt x="2155031" y="450229"/>
                    <a:pt x="2155031" y="450229"/>
                    <a:pt x="2158786" y="446455"/>
                  </a:cubicBezTo>
                  <a:cubicBezTo>
                    <a:pt x="2158786" y="442681"/>
                    <a:pt x="2162541" y="442681"/>
                    <a:pt x="2162541" y="438907"/>
                  </a:cubicBezTo>
                  <a:cubicBezTo>
                    <a:pt x="2162541" y="435133"/>
                    <a:pt x="2158786" y="435133"/>
                    <a:pt x="2158786" y="431359"/>
                  </a:cubicBezTo>
                  <a:cubicBezTo>
                    <a:pt x="2158786" y="427584"/>
                    <a:pt x="2162541" y="416262"/>
                    <a:pt x="2166296" y="412488"/>
                  </a:cubicBezTo>
                  <a:cubicBezTo>
                    <a:pt x="2166296" y="408714"/>
                    <a:pt x="2170051" y="408714"/>
                    <a:pt x="2170051" y="408714"/>
                  </a:cubicBezTo>
                  <a:cubicBezTo>
                    <a:pt x="2173806" y="397392"/>
                    <a:pt x="2170051" y="393618"/>
                    <a:pt x="2173806" y="389844"/>
                  </a:cubicBezTo>
                  <a:cubicBezTo>
                    <a:pt x="2181316" y="378522"/>
                    <a:pt x="2196337" y="382296"/>
                    <a:pt x="2203847" y="386070"/>
                  </a:cubicBezTo>
                  <a:cubicBezTo>
                    <a:pt x="2226377" y="393618"/>
                    <a:pt x="2245152" y="401166"/>
                    <a:pt x="2267682" y="386070"/>
                  </a:cubicBezTo>
                  <a:cubicBezTo>
                    <a:pt x="2267682" y="382296"/>
                    <a:pt x="2267682" y="378522"/>
                    <a:pt x="2271437" y="378522"/>
                  </a:cubicBezTo>
                  <a:cubicBezTo>
                    <a:pt x="2282703" y="367200"/>
                    <a:pt x="2312743" y="359651"/>
                    <a:pt x="2320253" y="344555"/>
                  </a:cubicBezTo>
                  <a:cubicBezTo>
                    <a:pt x="2324008" y="348329"/>
                    <a:pt x="2327763" y="344555"/>
                    <a:pt x="2331518" y="340781"/>
                  </a:cubicBezTo>
                  <a:cubicBezTo>
                    <a:pt x="2339028" y="344555"/>
                    <a:pt x="2361559" y="348329"/>
                    <a:pt x="2372824" y="348329"/>
                  </a:cubicBezTo>
                  <a:cubicBezTo>
                    <a:pt x="2376579" y="340781"/>
                    <a:pt x="2384089" y="340781"/>
                    <a:pt x="2391599" y="337007"/>
                  </a:cubicBezTo>
                  <a:close/>
                  <a:moveTo>
                    <a:pt x="2924596" y="329070"/>
                  </a:moveTo>
                  <a:cubicBezTo>
                    <a:pt x="2924596" y="336673"/>
                    <a:pt x="2935942" y="340475"/>
                    <a:pt x="2943506" y="340475"/>
                  </a:cubicBezTo>
                  <a:cubicBezTo>
                    <a:pt x="2947288" y="355682"/>
                    <a:pt x="2958634" y="359483"/>
                    <a:pt x="2966198" y="370888"/>
                  </a:cubicBezTo>
                  <a:cubicBezTo>
                    <a:pt x="2969980" y="374690"/>
                    <a:pt x="2966198" y="378492"/>
                    <a:pt x="2969980" y="386095"/>
                  </a:cubicBezTo>
                  <a:cubicBezTo>
                    <a:pt x="2969980" y="386095"/>
                    <a:pt x="2973762" y="389897"/>
                    <a:pt x="2973762" y="389897"/>
                  </a:cubicBezTo>
                  <a:cubicBezTo>
                    <a:pt x="2981326" y="401302"/>
                    <a:pt x="2969980" y="416508"/>
                    <a:pt x="2969980" y="424112"/>
                  </a:cubicBezTo>
                  <a:cubicBezTo>
                    <a:pt x="2966198" y="431715"/>
                    <a:pt x="2969980" y="435517"/>
                    <a:pt x="2966198" y="439318"/>
                  </a:cubicBezTo>
                  <a:cubicBezTo>
                    <a:pt x="2962416" y="443120"/>
                    <a:pt x="2962416" y="443120"/>
                    <a:pt x="2958634" y="446922"/>
                  </a:cubicBezTo>
                  <a:cubicBezTo>
                    <a:pt x="2958634" y="450723"/>
                    <a:pt x="2958634" y="454525"/>
                    <a:pt x="2958634" y="454525"/>
                  </a:cubicBezTo>
                  <a:cubicBezTo>
                    <a:pt x="2954852" y="454525"/>
                    <a:pt x="2954852" y="454525"/>
                    <a:pt x="2951070" y="454525"/>
                  </a:cubicBezTo>
                  <a:cubicBezTo>
                    <a:pt x="2947288" y="458326"/>
                    <a:pt x="2943506" y="462128"/>
                    <a:pt x="2935942" y="465930"/>
                  </a:cubicBezTo>
                  <a:cubicBezTo>
                    <a:pt x="2920814" y="473533"/>
                    <a:pt x="2879212" y="439318"/>
                    <a:pt x="2871648" y="427913"/>
                  </a:cubicBezTo>
                  <a:cubicBezTo>
                    <a:pt x="2867866" y="427913"/>
                    <a:pt x="2864084" y="424112"/>
                    <a:pt x="2864084" y="424112"/>
                  </a:cubicBezTo>
                  <a:cubicBezTo>
                    <a:pt x="2864084" y="420310"/>
                    <a:pt x="2864084" y="420310"/>
                    <a:pt x="2864084" y="416508"/>
                  </a:cubicBezTo>
                  <a:cubicBezTo>
                    <a:pt x="2860302" y="412707"/>
                    <a:pt x="2856520" y="405103"/>
                    <a:pt x="2856520" y="401302"/>
                  </a:cubicBezTo>
                  <a:cubicBezTo>
                    <a:pt x="2852738" y="393698"/>
                    <a:pt x="2852738" y="382293"/>
                    <a:pt x="2852738" y="374690"/>
                  </a:cubicBezTo>
                  <a:cubicBezTo>
                    <a:pt x="2856520" y="370888"/>
                    <a:pt x="2856520" y="359483"/>
                    <a:pt x="2860302" y="351880"/>
                  </a:cubicBezTo>
                  <a:cubicBezTo>
                    <a:pt x="2867866" y="351880"/>
                    <a:pt x="2867866" y="340475"/>
                    <a:pt x="2875430" y="336673"/>
                  </a:cubicBezTo>
                  <a:cubicBezTo>
                    <a:pt x="2894340" y="332872"/>
                    <a:pt x="2905686" y="332872"/>
                    <a:pt x="2924596" y="329070"/>
                  </a:cubicBezTo>
                  <a:close/>
                  <a:moveTo>
                    <a:pt x="5163223" y="325713"/>
                  </a:moveTo>
                  <a:cubicBezTo>
                    <a:pt x="5151961" y="333263"/>
                    <a:pt x="5133191" y="329488"/>
                    <a:pt x="5125683" y="340813"/>
                  </a:cubicBezTo>
                  <a:cubicBezTo>
                    <a:pt x="5121929" y="348363"/>
                    <a:pt x="5121929" y="359688"/>
                    <a:pt x="5118175" y="367238"/>
                  </a:cubicBezTo>
                  <a:cubicBezTo>
                    <a:pt x="5118175" y="374788"/>
                    <a:pt x="5106913" y="382338"/>
                    <a:pt x="5114421" y="389889"/>
                  </a:cubicBezTo>
                  <a:cubicBezTo>
                    <a:pt x="5129437" y="389889"/>
                    <a:pt x="5193255" y="352138"/>
                    <a:pt x="5200763" y="340813"/>
                  </a:cubicBezTo>
                  <a:cubicBezTo>
                    <a:pt x="5200763" y="337038"/>
                    <a:pt x="5197009" y="337038"/>
                    <a:pt x="5197009" y="337038"/>
                  </a:cubicBezTo>
                  <a:cubicBezTo>
                    <a:pt x="5185747" y="329488"/>
                    <a:pt x="5181993" y="325713"/>
                    <a:pt x="5163223" y="325713"/>
                  </a:cubicBezTo>
                  <a:close/>
                  <a:moveTo>
                    <a:pt x="4971770" y="325713"/>
                  </a:moveTo>
                  <a:cubicBezTo>
                    <a:pt x="4964262" y="333263"/>
                    <a:pt x="4949247" y="348363"/>
                    <a:pt x="4956754" y="355913"/>
                  </a:cubicBezTo>
                  <a:cubicBezTo>
                    <a:pt x="4968016" y="359688"/>
                    <a:pt x="4983032" y="352138"/>
                    <a:pt x="4990540" y="348363"/>
                  </a:cubicBezTo>
                  <a:cubicBezTo>
                    <a:pt x="4990540" y="348363"/>
                    <a:pt x="4990540" y="344588"/>
                    <a:pt x="4990540" y="344588"/>
                  </a:cubicBezTo>
                  <a:cubicBezTo>
                    <a:pt x="4983032" y="337038"/>
                    <a:pt x="4979278" y="329488"/>
                    <a:pt x="4975524" y="325713"/>
                  </a:cubicBezTo>
                  <a:cubicBezTo>
                    <a:pt x="4971770" y="325713"/>
                    <a:pt x="4971770" y="325713"/>
                    <a:pt x="4971770" y="325713"/>
                  </a:cubicBezTo>
                  <a:close/>
                  <a:moveTo>
                    <a:pt x="3329950" y="318354"/>
                  </a:moveTo>
                  <a:cubicBezTo>
                    <a:pt x="3326203" y="322125"/>
                    <a:pt x="3322455" y="318354"/>
                    <a:pt x="3318708" y="322125"/>
                  </a:cubicBezTo>
                  <a:cubicBezTo>
                    <a:pt x="3311212" y="325895"/>
                    <a:pt x="3307465" y="329665"/>
                    <a:pt x="3303717" y="333435"/>
                  </a:cubicBezTo>
                  <a:cubicBezTo>
                    <a:pt x="3299970" y="359828"/>
                    <a:pt x="3284980" y="405071"/>
                    <a:pt x="3299970" y="420153"/>
                  </a:cubicBezTo>
                  <a:cubicBezTo>
                    <a:pt x="3311212" y="420153"/>
                    <a:pt x="3329950" y="423923"/>
                    <a:pt x="3337445" y="431464"/>
                  </a:cubicBezTo>
                  <a:cubicBezTo>
                    <a:pt x="3341193" y="431464"/>
                    <a:pt x="3341193" y="439004"/>
                    <a:pt x="3348688" y="446545"/>
                  </a:cubicBezTo>
                  <a:cubicBezTo>
                    <a:pt x="3348688" y="450315"/>
                    <a:pt x="3348688" y="454086"/>
                    <a:pt x="3348688" y="461626"/>
                  </a:cubicBezTo>
                  <a:cubicBezTo>
                    <a:pt x="3348688" y="461626"/>
                    <a:pt x="3337445" y="476707"/>
                    <a:pt x="3337445" y="476707"/>
                  </a:cubicBezTo>
                  <a:cubicBezTo>
                    <a:pt x="3333698" y="480478"/>
                    <a:pt x="3333698" y="480478"/>
                    <a:pt x="3329950" y="480478"/>
                  </a:cubicBezTo>
                  <a:cubicBezTo>
                    <a:pt x="3329950" y="484248"/>
                    <a:pt x="3329950" y="488018"/>
                    <a:pt x="3326203" y="488018"/>
                  </a:cubicBezTo>
                  <a:cubicBezTo>
                    <a:pt x="3322455" y="491789"/>
                    <a:pt x="3318708" y="491789"/>
                    <a:pt x="3318708" y="491789"/>
                  </a:cubicBezTo>
                  <a:cubicBezTo>
                    <a:pt x="3314960" y="495559"/>
                    <a:pt x="3311212" y="503100"/>
                    <a:pt x="3314960" y="506870"/>
                  </a:cubicBezTo>
                  <a:cubicBezTo>
                    <a:pt x="3314960" y="510640"/>
                    <a:pt x="3311212" y="510640"/>
                    <a:pt x="3311212" y="514411"/>
                  </a:cubicBezTo>
                  <a:cubicBezTo>
                    <a:pt x="3307465" y="518181"/>
                    <a:pt x="3318708" y="540803"/>
                    <a:pt x="3326203" y="540803"/>
                  </a:cubicBezTo>
                  <a:cubicBezTo>
                    <a:pt x="3329950" y="537033"/>
                    <a:pt x="3337445" y="529492"/>
                    <a:pt x="3341193" y="525722"/>
                  </a:cubicBezTo>
                  <a:cubicBezTo>
                    <a:pt x="3341193" y="521951"/>
                    <a:pt x="3341193" y="521951"/>
                    <a:pt x="3341193" y="518181"/>
                  </a:cubicBezTo>
                  <a:cubicBezTo>
                    <a:pt x="3348688" y="514411"/>
                    <a:pt x="3359931" y="510640"/>
                    <a:pt x="3363678" y="503100"/>
                  </a:cubicBezTo>
                  <a:cubicBezTo>
                    <a:pt x="3386163" y="461626"/>
                    <a:pt x="3427386" y="367368"/>
                    <a:pt x="3393658" y="322125"/>
                  </a:cubicBezTo>
                  <a:cubicBezTo>
                    <a:pt x="3367426" y="322125"/>
                    <a:pt x="3348688" y="318354"/>
                    <a:pt x="3329950" y="318354"/>
                  </a:cubicBezTo>
                  <a:close/>
                  <a:moveTo>
                    <a:pt x="1189556" y="314797"/>
                  </a:moveTo>
                  <a:cubicBezTo>
                    <a:pt x="1189556" y="314797"/>
                    <a:pt x="1189556" y="318573"/>
                    <a:pt x="1189556" y="318573"/>
                  </a:cubicBezTo>
                  <a:cubicBezTo>
                    <a:pt x="1189556" y="318573"/>
                    <a:pt x="1189556" y="318573"/>
                    <a:pt x="1189556" y="322349"/>
                  </a:cubicBezTo>
                  <a:cubicBezTo>
                    <a:pt x="1189556" y="322349"/>
                    <a:pt x="1189556" y="322349"/>
                    <a:pt x="1193314" y="322349"/>
                  </a:cubicBezTo>
                  <a:cubicBezTo>
                    <a:pt x="1193314" y="322349"/>
                    <a:pt x="1197072" y="322349"/>
                    <a:pt x="1197072" y="322349"/>
                  </a:cubicBezTo>
                  <a:cubicBezTo>
                    <a:pt x="1197072" y="318573"/>
                    <a:pt x="1193314" y="318573"/>
                    <a:pt x="1193314" y="314797"/>
                  </a:cubicBezTo>
                  <a:cubicBezTo>
                    <a:pt x="1193314" y="314797"/>
                    <a:pt x="1193314" y="314797"/>
                    <a:pt x="1189556" y="314797"/>
                  </a:cubicBezTo>
                  <a:close/>
                  <a:moveTo>
                    <a:pt x="1208347" y="311021"/>
                  </a:moveTo>
                  <a:cubicBezTo>
                    <a:pt x="1208347" y="314797"/>
                    <a:pt x="1208347" y="314797"/>
                    <a:pt x="1208347" y="314797"/>
                  </a:cubicBezTo>
                  <a:cubicBezTo>
                    <a:pt x="1208347" y="314797"/>
                    <a:pt x="1208347" y="318573"/>
                    <a:pt x="1212105" y="318573"/>
                  </a:cubicBezTo>
                  <a:cubicBezTo>
                    <a:pt x="1215863" y="318573"/>
                    <a:pt x="1215863" y="314797"/>
                    <a:pt x="1215863" y="314797"/>
                  </a:cubicBezTo>
                  <a:cubicBezTo>
                    <a:pt x="1215863" y="314797"/>
                    <a:pt x="1215863" y="311021"/>
                    <a:pt x="1212105" y="311021"/>
                  </a:cubicBezTo>
                  <a:cubicBezTo>
                    <a:pt x="1212105" y="311021"/>
                    <a:pt x="1212105" y="311021"/>
                    <a:pt x="1208347" y="311021"/>
                  </a:cubicBezTo>
                  <a:close/>
                  <a:moveTo>
                    <a:pt x="4926723" y="280412"/>
                  </a:moveTo>
                  <a:cubicBezTo>
                    <a:pt x="4926723" y="284187"/>
                    <a:pt x="4922969" y="299287"/>
                    <a:pt x="4919215" y="303062"/>
                  </a:cubicBezTo>
                  <a:cubicBezTo>
                    <a:pt x="4922969" y="306837"/>
                    <a:pt x="4926723" y="310612"/>
                    <a:pt x="4930477" y="314387"/>
                  </a:cubicBezTo>
                  <a:cubicBezTo>
                    <a:pt x="4930477" y="314387"/>
                    <a:pt x="4930477" y="314387"/>
                    <a:pt x="4934231" y="314387"/>
                  </a:cubicBezTo>
                  <a:cubicBezTo>
                    <a:pt x="4937985" y="306837"/>
                    <a:pt x="4945493" y="295512"/>
                    <a:pt x="4934231" y="284187"/>
                  </a:cubicBezTo>
                  <a:cubicBezTo>
                    <a:pt x="4934231" y="280412"/>
                    <a:pt x="4930477" y="280412"/>
                    <a:pt x="4926723" y="280412"/>
                  </a:cubicBezTo>
                  <a:close/>
                  <a:moveTo>
                    <a:pt x="5043096" y="276637"/>
                  </a:moveTo>
                  <a:cubicBezTo>
                    <a:pt x="5043096" y="280412"/>
                    <a:pt x="5043096" y="280412"/>
                    <a:pt x="5043096" y="280412"/>
                  </a:cubicBezTo>
                  <a:cubicBezTo>
                    <a:pt x="5043096" y="306837"/>
                    <a:pt x="5046850" y="310612"/>
                    <a:pt x="5035588" y="325713"/>
                  </a:cubicBezTo>
                  <a:cubicBezTo>
                    <a:pt x="5035588" y="329488"/>
                    <a:pt x="5035588" y="329488"/>
                    <a:pt x="5035588" y="329488"/>
                  </a:cubicBezTo>
                  <a:cubicBezTo>
                    <a:pt x="5035588" y="329488"/>
                    <a:pt x="5035588" y="333263"/>
                    <a:pt x="5039342" y="333263"/>
                  </a:cubicBezTo>
                  <a:cubicBezTo>
                    <a:pt x="5046850" y="333263"/>
                    <a:pt x="5050604" y="325713"/>
                    <a:pt x="5054358" y="325713"/>
                  </a:cubicBezTo>
                  <a:cubicBezTo>
                    <a:pt x="5069374" y="318162"/>
                    <a:pt x="5106913" y="310612"/>
                    <a:pt x="5088143" y="284187"/>
                  </a:cubicBezTo>
                  <a:cubicBezTo>
                    <a:pt x="5080635" y="284187"/>
                    <a:pt x="5073128" y="291737"/>
                    <a:pt x="5061866" y="287962"/>
                  </a:cubicBezTo>
                  <a:cubicBezTo>
                    <a:pt x="5058112" y="284187"/>
                    <a:pt x="5050604" y="280412"/>
                    <a:pt x="5043096" y="276637"/>
                  </a:cubicBezTo>
                  <a:close/>
                  <a:moveTo>
                    <a:pt x="1478935" y="250607"/>
                  </a:moveTo>
                  <a:cubicBezTo>
                    <a:pt x="1456386" y="254383"/>
                    <a:pt x="1463902" y="277038"/>
                    <a:pt x="1448869" y="280814"/>
                  </a:cubicBezTo>
                  <a:cubicBezTo>
                    <a:pt x="1437595" y="288366"/>
                    <a:pt x="1426320" y="280814"/>
                    <a:pt x="1415046" y="284590"/>
                  </a:cubicBezTo>
                  <a:cubicBezTo>
                    <a:pt x="1400013" y="284590"/>
                    <a:pt x="1377464" y="288366"/>
                    <a:pt x="1362432" y="288366"/>
                  </a:cubicBezTo>
                  <a:cubicBezTo>
                    <a:pt x="1354915" y="295918"/>
                    <a:pt x="1343641" y="295918"/>
                    <a:pt x="1354915" y="311021"/>
                  </a:cubicBezTo>
                  <a:cubicBezTo>
                    <a:pt x="1354915" y="318573"/>
                    <a:pt x="1351157" y="326125"/>
                    <a:pt x="1347399" y="333677"/>
                  </a:cubicBezTo>
                  <a:cubicBezTo>
                    <a:pt x="1343641" y="337452"/>
                    <a:pt x="1339883" y="341228"/>
                    <a:pt x="1336125" y="345004"/>
                  </a:cubicBezTo>
                  <a:cubicBezTo>
                    <a:pt x="1336125" y="345004"/>
                    <a:pt x="1336125" y="345004"/>
                    <a:pt x="1336125" y="348780"/>
                  </a:cubicBezTo>
                  <a:cubicBezTo>
                    <a:pt x="1317334" y="345004"/>
                    <a:pt x="1298543" y="360108"/>
                    <a:pt x="1283510" y="367659"/>
                  </a:cubicBezTo>
                  <a:cubicBezTo>
                    <a:pt x="1279752" y="371435"/>
                    <a:pt x="1279752" y="371435"/>
                    <a:pt x="1275994" y="375211"/>
                  </a:cubicBezTo>
                  <a:cubicBezTo>
                    <a:pt x="1275994" y="375211"/>
                    <a:pt x="1268478" y="375211"/>
                    <a:pt x="1260961" y="378987"/>
                  </a:cubicBezTo>
                  <a:cubicBezTo>
                    <a:pt x="1260961" y="378987"/>
                    <a:pt x="1257203" y="382763"/>
                    <a:pt x="1257203" y="382763"/>
                  </a:cubicBezTo>
                  <a:cubicBezTo>
                    <a:pt x="1253445" y="386539"/>
                    <a:pt x="1249687" y="386539"/>
                    <a:pt x="1245929" y="386539"/>
                  </a:cubicBezTo>
                  <a:cubicBezTo>
                    <a:pt x="1238412" y="386539"/>
                    <a:pt x="1223380" y="397866"/>
                    <a:pt x="1223380" y="405418"/>
                  </a:cubicBezTo>
                  <a:cubicBezTo>
                    <a:pt x="1215863" y="405418"/>
                    <a:pt x="1219621" y="409194"/>
                    <a:pt x="1208347" y="405418"/>
                  </a:cubicBezTo>
                  <a:cubicBezTo>
                    <a:pt x="1204589" y="412970"/>
                    <a:pt x="1200831" y="416746"/>
                    <a:pt x="1197072" y="420522"/>
                  </a:cubicBezTo>
                  <a:cubicBezTo>
                    <a:pt x="1197072" y="424298"/>
                    <a:pt x="1197072" y="424298"/>
                    <a:pt x="1197072" y="424298"/>
                  </a:cubicBezTo>
                  <a:cubicBezTo>
                    <a:pt x="1197072" y="424298"/>
                    <a:pt x="1197072" y="424298"/>
                    <a:pt x="1197072" y="428074"/>
                  </a:cubicBezTo>
                  <a:cubicBezTo>
                    <a:pt x="1219621" y="428074"/>
                    <a:pt x="1238412" y="424298"/>
                    <a:pt x="1253445" y="412970"/>
                  </a:cubicBezTo>
                  <a:cubicBezTo>
                    <a:pt x="1257203" y="409194"/>
                    <a:pt x="1260961" y="405418"/>
                    <a:pt x="1264719" y="401642"/>
                  </a:cubicBezTo>
                  <a:cubicBezTo>
                    <a:pt x="1275994" y="394091"/>
                    <a:pt x="1287268" y="390315"/>
                    <a:pt x="1306059" y="390315"/>
                  </a:cubicBezTo>
                  <a:cubicBezTo>
                    <a:pt x="1309817" y="397866"/>
                    <a:pt x="1317334" y="401642"/>
                    <a:pt x="1317334" y="409194"/>
                  </a:cubicBezTo>
                  <a:cubicBezTo>
                    <a:pt x="1313576" y="416746"/>
                    <a:pt x="1309817" y="424298"/>
                    <a:pt x="1306059" y="435625"/>
                  </a:cubicBezTo>
                  <a:cubicBezTo>
                    <a:pt x="1306059" y="439401"/>
                    <a:pt x="1306059" y="439401"/>
                    <a:pt x="1309817" y="443177"/>
                  </a:cubicBezTo>
                  <a:cubicBezTo>
                    <a:pt x="1306059" y="446953"/>
                    <a:pt x="1302301" y="450729"/>
                    <a:pt x="1302301" y="450729"/>
                  </a:cubicBezTo>
                  <a:cubicBezTo>
                    <a:pt x="1298543" y="458281"/>
                    <a:pt x="1302301" y="465832"/>
                    <a:pt x="1298543" y="473384"/>
                  </a:cubicBezTo>
                  <a:cubicBezTo>
                    <a:pt x="1291027" y="480936"/>
                    <a:pt x="1264719" y="496039"/>
                    <a:pt x="1268478" y="503591"/>
                  </a:cubicBezTo>
                  <a:cubicBezTo>
                    <a:pt x="1268478" y="507367"/>
                    <a:pt x="1272236" y="507367"/>
                    <a:pt x="1279752" y="511143"/>
                  </a:cubicBezTo>
                  <a:cubicBezTo>
                    <a:pt x="1287268" y="503591"/>
                    <a:pt x="1306059" y="507367"/>
                    <a:pt x="1313576" y="511143"/>
                  </a:cubicBezTo>
                  <a:cubicBezTo>
                    <a:pt x="1313576" y="518695"/>
                    <a:pt x="1317334" y="518695"/>
                    <a:pt x="1317334" y="518695"/>
                  </a:cubicBezTo>
                  <a:cubicBezTo>
                    <a:pt x="1317334" y="526246"/>
                    <a:pt x="1313576" y="530022"/>
                    <a:pt x="1313576" y="537574"/>
                  </a:cubicBezTo>
                  <a:cubicBezTo>
                    <a:pt x="1328608" y="548902"/>
                    <a:pt x="1343641" y="564005"/>
                    <a:pt x="1358673" y="575333"/>
                  </a:cubicBezTo>
                  <a:cubicBezTo>
                    <a:pt x="1362432" y="579109"/>
                    <a:pt x="1369948" y="579109"/>
                    <a:pt x="1373706" y="582885"/>
                  </a:cubicBezTo>
                  <a:cubicBezTo>
                    <a:pt x="1384981" y="594212"/>
                    <a:pt x="1400013" y="620643"/>
                    <a:pt x="1415046" y="624419"/>
                  </a:cubicBezTo>
                  <a:cubicBezTo>
                    <a:pt x="1433837" y="628195"/>
                    <a:pt x="1471418" y="586660"/>
                    <a:pt x="1482693" y="575333"/>
                  </a:cubicBezTo>
                  <a:cubicBezTo>
                    <a:pt x="1486451" y="575333"/>
                    <a:pt x="1490209" y="571557"/>
                    <a:pt x="1493967" y="571557"/>
                  </a:cubicBezTo>
                  <a:cubicBezTo>
                    <a:pt x="1497726" y="564005"/>
                    <a:pt x="1501484" y="556453"/>
                    <a:pt x="1505242" y="548902"/>
                  </a:cubicBezTo>
                  <a:cubicBezTo>
                    <a:pt x="1509000" y="545126"/>
                    <a:pt x="1516516" y="541350"/>
                    <a:pt x="1520275" y="537574"/>
                  </a:cubicBezTo>
                  <a:cubicBezTo>
                    <a:pt x="1527791" y="526246"/>
                    <a:pt x="1531549" y="511143"/>
                    <a:pt x="1539065" y="499815"/>
                  </a:cubicBezTo>
                  <a:cubicBezTo>
                    <a:pt x="1542823" y="488488"/>
                    <a:pt x="1535307" y="473384"/>
                    <a:pt x="1542823" y="458281"/>
                  </a:cubicBezTo>
                  <a:cubicBezTo>
                    <a:pt x="1542823" y="454505"/>
                    <a:pt x="1546582" y="435625"/>
                    <a:pt x="1546582" y="431849"/>
                  </a:cubicBezTo>
                  <a:cubicBezTo>
                    <a:pt x="1539065" y="416746"/>
                    <a:pt x="1531549" y="397866"/>
                    <a:pt x="1527791" y="386539"/>
                  </a:cubicBezTo>
                  <a:cubicBezTo>
                    <a:pt x="1524033" y="375211"/>
                    <a:pt x="1520275" y="367659"/>
                    <a:pt x="1516516" y="360108"/>
                  </a:cubicBezTo>
                  <a:cubicBezTo>
                    <a:pt x="1516516" y="352556"/>
                    <a:pt x="1512758" y="348780"/>
                    <a:pt x="1509000" y="345004"/>
                  </a:cubicBezTo>
                  <a:cubicBezTo>
                    <a:pt x="1505242" y="326125"/>
                    <a:pt x="1490209" y="261935"/>
                    <a:pt x="1478935" y="250607"/>
                  </a:cubicBezTo>
                  <a:close/>
                  <a:moveTo>
                    <a:pt x="5073128" y="182260"/>
                  </a:moveTo>
                  <a:cubicBezTo>
                    <a:pt x="5065620" y="189810"/>
                    <a:pt x="5043096" y="201135"/>
                    <a:pt x="5054358" y="220011"/>
                  </a:cubicBezTo>
                  <a:cubicBezTo>
                    <a:pt x="5061866" y="220011"/>
                    <a:pt x="5076882" y="220011"/>
                    <a:pt x="5084389" y="216236"/>
                  </a:cubicBezTo>
                  <a:cubicBezTo>
                    <a:pt x="5088143" y="208686"/>
                    <a:pt x="5084389" y="189810"/>
                    <a:pt x="5080635" y="182260"/>
                  </a:cubicBezTo>
                  <a:cubicBezTo>
                    <a:pt x="5076882" y="182260"/>
                    <a:pt x="5076882" y="182260"/>
                    <a:pt x="5073128" y="182260"/>
                  </a:cubicBezTo>
                  <a:close/>
                  <a:moveTo>
                    <a:pt x="5031834" y="106759"/>
                  </a:moveTo>
                  <a:cubicBezTo>
                    <a:pt x="5020572" y="121859"/>
                    <a:pt x="4998048" y="121859"/>
                    <a:pt x="4990540" y="136959"/>
                  </a:cubicBezTo>
                  <a:cubicBezTo>
                    <a:pt x="4990540" y="144510"/>
                    <a:pt x="4990540" y="144510"/>
                    <a:pt x="4994294" y="148285"/>
                  </a:cubicBezTo>
                  <a:cubicBezTo>
                    <a:pt x="5005556" y="148285"/>
                    <a:pt x="5016818" y="155835"/>
                    <a:pt x="5024326" y="163385"/>
                  </a:cubicBezTo>
                  <a:cubicBezTo>
                    <a:pt x="5024326" y="163385"/>
                    <a:pt x="5028080" y="163385"/>
                    <a:pt x="5028080" y="159610"/>
                  </a:cubicBezTo>
                  <a:cubicBezTo>
                    <a:pt x="5028080" y="136959"/>
                    <a:pt x="5024326" y="125634"/>
                    <a:pt x="5039342" y="114309"/>
                  </a:cubicBezTo>
                  <a:cubicBezTo>
                    <a:pt x="5035588" y="110534"/>
                    <a:pt x="5035588" y="110534"/>
                    <a:pt x="5035588" y="106759"/>
                  </a:cubicBezTo>
                  <a:cubicBezTo>
                    <a:pt x="5035588" y="106759"/>
                    <a:pt x="5031834" y="106759"/>
                    <a:pt x="5031834" y="106759"/>
                  </a:cubicBezTo>
                  <a:close/>
                  <a:moveTo>
                    <a:pt x="2943181" y="95707"/>
                  </a:moveTo>
                  <a:cubicBezTo>
                    <a:pt x="2958174" y="95707"/>
                    <a:pt x="2961922" y="99474"/>
                    <a:pt x="2969419" y="107006"/>
                  </a:cubicBezTo>
                  <a:cubicBezTo>
                    <a:pt x="2973167" y="107006"/>
                    <a:pt x="2980664" y="107006"/>
                    <a:pt x="2984412" y="103240"/>
                  </a:cubicBezTo>
                  <a:cubicBezTo>
                    <a:pt x="2995657" y="114539"/>
                    <a:pt x="2999405" y="133371"/>
                    <a:pt x="3006902" y="148437"/>
                  </a:cubicBezTo>
                  <a:cubicBezTo>
                    <a:pt x="3014398" y="171036"/>
                    <a:pt x="3025643" y="201167"/>
                    <a:pt x="3036888" y="223766"/>
                  </a:cubicBezTo>
                  <a:cubicBezTo>
                    <a:pt x="3036888" y="231299"/>
                    <a:pt x="3033139" y="235065"/>
                    <a:pt x="3036888" y="238832"/>
                  </a:cubicBezTo>
                  <a:cubicBezTo>
                    <a:pt x="3033139" y="242598"/>
                    <a:pt x="3029391" y="250131"/>
                    <a:pt x="3029391" y="253897"/>
                  </a:cubicBezTo>
                  <a:cubicBezTo>
                    <a:pt x="3025643" y="257664"/>
                    <a:pt x="3029391" y="261430"/>
                    <a:pt x="3025643" y="268963"/>
                  </a:cubicBezTo>
                  <a:cubicBezTo>
                    <a:pt x="3025643" y="268963"/>
                    <a:pt x="3006902" y="287795"/>
                    <a:pt x="3006902" y="287795"/>
                  </a:cubicBezTo>
                  <a:cubicBezTo>
                    <a:pt x="3003153" y="287795"/>
                    <a:pt x="2999405" y="287795"/>
                    <a:pt x="2991908" y="287795"/>
                  </a:cubicBezTo>
                  <a:cubicBezTo>
                    <a:pt x="2965670" y="287795"/>
                    <a:pt x="2976915" y="261430"/>
                    <a:pt x="2965670" y="242598"/>
                  </a:cubicBezTo>
                  <a:cubicBezTo>
                    <a:pt x="2958174" y="227532"/>
                    <a:pt x="2943181" y="219999"/>
                    <a:pt x="2931936" y="208700"/>
                  </a:cubicBezTo>
                  <a:cubicBezTo>
                    <a:pt x="2928188" y="204934"/>
                    <a:pt x="2928188" y="201167"/>
                    <a:pt x="2924439" y="197401"/>
                  </a:cubicBezTo>
                  <a:cubicBezTo>
                    <a:pt x="2924439" y="193634"/>
                    <a:pt x="2920691" y="193634"/>
                    <a:pt x="2920691" y="193634"/>
                  </a:cubicBezTo>
                  <a:cubicBezTo>
                    <a:pt x="2916943" y="186101"/>
                    <a:pt x="2901950" y="148437"/>
                    <a:pt x="2905698" y="140904"/>
                  </a:cubicBezTo>
                  <a:cubicBezTo>
                    <a:pt x="2909446" y="137138"/>
                    <a:pt x="2909446" y="133371"/>
                    <a:pt x="2909446" y="125839"/>
                  </a:cubicBezTo>
                  <a:cubicBezTo>
                    <a:pt x="2916943" y="122072"/>
                    <a:pt x="2920691" y="114539"/>
                    <a:pt x="2920691" y="107006"/>
                  </a:cubicBezTo>
                  <a:cubicBezTo>
                    <a:pt x="2928188" y="107006"/>
                    <a:pt x="2935684" y="99474"/>
                    <a:pt x="2943181" y="95707"/>
                  </a:cubicBezTo>
                  <a:close/>
                  <a:moveTo>
                    <a:pt x="2324426" y="84595"/>
                  </a:moveTo>
                  <a:cubicBezTo>
                    <a:pt x="2328182" y="84595"/>
                    <a:pt x="2335696" y="84595"/>
                    <a:pt x="2339453" y="84595"/>
                  </a:cubicBezTo>
                  <a:cubicBezTo>
                    <a:pt x="2339453" y="84595"/>
                    <a:pt x="2343209" y="88365"/>
                    <a:pt x="2343209" y="88365"/>
                  </a:cubicBezTo>
                  <a:cubicBezTo>
                    <a:pt x="2350723" y="88365"/>
                    <a:pt x="2365750" y="88365"/>
                    <a:pt x="2373263" y="92136"/>
                  </a:cubicBezTo>
                  <a:cubicBezTo>
                    <a:pt x="2373263" y="92136"/>
                    <a:pt x="2373263" y="95906"/>
                    <a:pt x="2373263" y="95906"/>
                  </a:cubicBezTo>
                  <a:cubicBezTo>
                    <a:pt x="2377020" y="95906"/>
                    <a:pt x="2380777" y="95906"/>
                    <a:pt x="2380777" y="95906"/>
                  </a:cubicBezTo>
                  <a:cubicBezTo>
                    <a:pt x="2384534" y="107217"/>
                    <a:pt x="2384534" y="110987"/>
                    <a:pt x="2388290" y="114758"/>
                  </a:cubicBezTo>
                  <a:cubicBezTo>
                    <a:pt x="2392047" y="118528"/>
                    <a:pt x="2392047" y="118528"/>
                    <a:pt x="2395804" y="118528"/>
                  </a:cubicBezTo>
                  <a:cubicBezTo>
                    <a:pt x="2395804" y="122298"/>
                    <a:pt x="2414588" y="141150"/>
                    <a:pt x="2414588" y="141150"/>
                  </a:cubicBezTo>
                  <a:cubicBezTo>
                    <a:pt x="2414588" y="144920"/>
                    <a:pt x="2414588" y="148690"/>
                    <a:pt x="2414588" y="152461"/>
                  </a:cubicBezTo>
                  <a:cubicBezTo>
                    <a:pt x="2407074" y="152461"/>
                    <a:pt x="2403318" y="156231"/>
                    <a:pt x="2399561" y="160001"/>
                  </a:cubicBezTo>
                  <a:cubicBezTo>
                    <a:pt x="2399561" y="167542"/>
                    <a:pt x="2395804" y="171312"/>
                    <a:pt x="2395804" y="178853"/>
                  </a:cubicBezTo>
                  <a:cubicBezTo>
                    <a:pt x="2388290" y="175083"/>
                    <a:pt x="2388290" y="182623"/>
                    <a:pt x="2384534" y="186394"/>
                  </a:cubicBezTo>
                  <a:cubicBezTo>
                    <a:pt x="2380777" y="186394"/>
                    <a:pt x="2377020" y="190164"/>
                    <a:pt x="2373263" y="190164"/>
                  </a:cubicBezTo>
                  <a:cubicBezTo>
                    <a:pt x="2373263" y="193934"/>
                    <a:pt x="2373263" y="193934"/>
                    <a:pt x="2373263" y="193934"/>
                  </a:cubicBezTo>
                  <a:cubicBezTo>
                    <a:pt x="2373263" y="193934"/>
                    <a:pt x="2373263" y="193934"/>
                    <a:pt x="2369507" y="193934"/>
                  </a:cubicBezTo>
                  <a:cubicBezTo>
                    <a:pt x="2361993" y="205245"/>
                    <a:pt x="2339453" y="212786"/>
                    <a:pt x="2328182" y="220326"/>
                  </a:cubicBezTo>
                  <a:cubicBezTo>
                    <a:pt x="2320669" y="220326"/>
                    <a:pt x="2313155" y="220326"/>
                    <a:pt x="2305642" y="220326"/>
                  </a:cubicBezTo>
                  <a:cubicBezTo>
                    <a:pt x="2305642" y="220326"/>
                    <a:pt x="2301885" y="224097"/>
                    <a:pt x="2301885" y="224097"/>
                  </a:cubicBezTo>
                  <a:cubicBezTo>
                    <a:pt x="2298128" y="224097"/>
                    <a:pt x="2294372" y="224097"/>
                    <a:pt x="2294372" y="224097"/>
                  </a:cubicBezTo>
                  <a:cubicBezTo>
                    <a:pt x="2283101" y="224097"/>
                    <a:pt x="2279344" y="224097"/>
                    <a:pt x="2271831" y="227867"/>
                  </a:cubicBezTo>
                  <a:cubicBezTo>
                    <a:pt x="2264317" y="224097"/>
                    <a:pt x="2249290" y="231637"/>
                    <a:pt x="2241777" y="235408"/>
                  </a:cubicBezTo>
                  <a:cubicBezTo>
                    <a:pt x="2238020" y="246719"/>
                    <a:pt x="2185426" y="284422"/>
                    <a:pt x="2174155" y="291962"/>
                  </a:cubicBezTo>
                  <a:cubicBezTo>
                    <a:pt x="2159128" y="299503"/>
                    <a:pt x="2147858" y="325895"/>
                    <a:pt x="2136588" y="340977"/>
                  </a:cubicBezTo>
                  <a:cubicBezTo>
                    <a:pt x="2136588" y="344747"/>
                    <a:pt x="2132831" y="344747"/>
                    <a:pt x="2129074" y="348517"/>
                  </a:cubicBezTo>
                  <a:cubicBezTo>
                    <a:pt x="2114047" y="382450"/>
                    <a:pt x="2080236" y="405072"/>
                    <a:pt x="2065209" y="442775"/>
                  </a:cubicBezTo>
                  <a:cubicBezTo>
                    <a:pt x="2061453" y="439005"/>
                    <a:pt x="2061453" y="439005"/>
                    <a:pt x="2057696" y="439005"/>
                  </a:cubicBezTo>
                  <a:cubicBezTo>
                    <a:pt x="2053939" y="442775"/>
                    <a:pt x="2050182" y="446545"/>
                    <a:pt x="2050182" y="457856"/>
                  </a:cubicBezTo>
                  <a:cubicBezTo>
                    <a:pt x="2050182" y="457856"/>
                    <a:pt x="2053939" y="457856"/>
                    <a:pt x="2053939" y="461627"/>
                  </a:cubicBezTo>
                  <a:cubicBezTo>
                    <a:pt x="2057696" y="461627"/>
                    <a:pt x="2035155" y="503100"/>
                    <a:pt x="2031398" y="506870"/>
                  </a:cubicBezTo>
                  <a:cubicBezTo>
                    <a:pt x="2031398" y="506870"/>
                    <a:pt x="2027642" y="503100"/>
                    <a:pt x="2023885" y="506870"/>
                  </a:cubicBezTo>
                  <a:cubicBezTo>
                    <a:pt x="2023885" y="506870"/>
                    <a:pt x="2023885" y="506870"/>
                    <a:pt x="2020128" y="506870"/>
                  </a:cubicBezTo>
                  <a:cubicBezTo>
                    <a:pt x="2020128" y="510641"/>
                    <a:pt x="2020128" y="510641"/>
                    <a:pt x="2020128" y="514411"/>
                  </a:cubicBezTo>
                  <a:cubicBezTo>
                    <a:pt x="2023885" y="514411"/>
                    <a:pt x="2023885" y="514411"/>
                    <a:pt x="2027642" y="518181"/>
                  </a:cubicBezTo>
                  <a:cubicBezTo>
                    <a:pt x="2016371" y="533263"/>
                    <a:pt x="2012615" y="548344"/>
                    <a:pt x="2005101" y="563425"/>
                  </a:cubicBezTo>
                  <a:cubicBezTo>
                    <a:pt x="2001344" y="559655"/>
                    <a:pt x="2001344" y="559655"/>
                    <a:pt x="1997588" y="559655"/>
                  </a:cubicBezTo>
                  <a:cubicBezTo>
                    <a:pt x="1993831" y="559655"/>
                    <a:pt x="1993831" y="559655"/>
                    <a:pt x="1993831" y="563425"/>
                  </a:cubicBezTo>
                  <a:cubicBezTo>
                    <a:pt x="1993831" y="563425"/>
                    <a:pt x="1993831" y="567195"/>
                    <a:pt x="1993831" y="567195"/>
                  </a:cubicBezTo>
                  <a:cubicBezTo>
                    <a:pt x="1993831" y="570966"/>
                    <a:pt x="1993831" y="570966"/>
                    <a:pt x="1997588" y="570966"/>
                  </a:cubicBezTo>
                  <a:cubicBezTo>
                    <a:pt x="1993831" y="586047"/>
                    <a:pt x="1978804" y="597358"/>
                    <a:pt x="1971290" y="612439"/>
                  </a:cubicBezTo>
                  <a:cubicBezTo>
                    <a:pt x="1971290" y="612439"/>
                    <a:pt x="1971290" y="616210"/>
                    <a:pt x="1971290" y="616210"/>
                  </a:cubicBezTo>
                  <a:cubicBezTo>
                    <a:pt x="1971290" y="623750"/>
                    <a:pt x="1967534" y="627521"/>
                    <a:pt x="1963777" y="631291"/>
                  </a:cubicBezTo>
                  <a:cubicBezTo>
                    <a:pt x="1963777" y="631291"/>
                    <a:pt x="1963777" y="635061"/>
                    <a:pt x="1963777" y="635061"/>
                  </a:cubicBezTo>
                  <a:cubicBezTo>
                    <a:pt x="1960020" y="642602"/>
                    <a:pt x="1956263" y="646372"/>
                    <a:pt x="1952507" y="650142"/>
                  </a:cubicBezTo>
                  <a:cubicBezTo>
                    <a:pt x="1941236" y="668994"/>
                    <a:pt x="1933723" y="687846"/>
                    <a:pt x="1922452" y="706697"/>
                  </a:cubicBezTo>
                  <a:cubicBezTo>
                    <a:pt x="1914939" y="706697"/>
                    <a:pt x="1911182" y="706697"/>
                    <a:pt x="1907425" y="710467"/>
                  </a:cubicBezTo>
                  <a:cubicBezTo>
                    <a:pt x="1907425" y="718008"/>
                    <a:pt x="1911182" y="718008"/>
                    <a:pt x="1911182" y="721778"/>
                  </a:cubicBezTo>
                  <a:cubicBezTo>
                    <a:pt x="1907425" y="721778"/>
                    <a:pt x="1903669" y="721778"/>
                    <a:pt x="1899912" y="725549"/>
                  </a:cubicBezTo>
                  <a:cubicBezTo>
                    <a:pt x="1899912" y="725549"/>
                    <a:pt x="1899912" y="729319"/>
                    <a:pt x="1899912" y="729319"/>
                  </a:cubicBezTo>
                  <a:cubicBezTo>
                    <a:pt x="1899912" y="733089"/>
                    <a:pt x="1899912" y="733089"/>
                    <a:pt x="1903669" y="733089"/>
                  </a:cubicBezTo>
                  <a:cubicBezTo>
                    <a:pt x="1892398" y="748171"/>
                    <a:pt x="1877371" y="763252"/>
                    <a:pt x="1866101" y="778333"/>
                  </a:cubicBezTo>
                  <a:cubicBezTo>
                    <a:pt x="1866101" y="774563"/>
                    <a:pt x="1866101" y="774563"/>
                    <a:pt x="1862344" y="774563"/>
                  </a:cubicBezTo>
                  <a:cubicBezTo>
                    <a:pt x="1866101" y="770792"/>
                    <a:pt x="1866101" y="767022"/>
                    <a:pt x="1862344" y="763252"/>
                  </a:cubicBezTo>
                  <a:cubicBezTo>
                    <a:pt x="1858588" y="763252"/>
                    <a:pt x="1858588" y="763252"/>
                    <a:pt x="1854831" y="767022"/>
                  </a:cubicBezTo>
                  <a:cubicBezTo>
                    <a:pt x="1854831" y="774563"/>
                    <a:pt x="1854831" y="774563"/>
                    <a:pt x="1858588" y="774563"/>
                  </a:cubicBezTo>
                  <a:cubicBezTo>
                    <a:pt x="1858588" y="774563"/>
                    <a:pt x="1862344" y="774563"/>
                    <a:pt x="1862344" y="774563"/>
                  </a:cubicBezTo>
                  <a:cubicBezTo>
                    <a:pt x="1862344" y="778333"/>
                    <a:pt x="1862344" y="778333"/>
                    <a:pt x="1862344" y="778333"/>
                  </a:cubicBezTo>
                  <a:cubicBezTo>
                    <a:pt x="1858588" y="778333"/>
                    <a:pt x="1858588" y="778333"/>
                    <a:pt x="1854831" y="782103"/>
                  </a:cubicBezTo>
                  <a:cubicBezTo>
                    <a:pt x="1854831" y="785874"/>
                    <a:pt x="1858588" y="785874"/>
                    <a:pt x="1858588" y="785874"/>
                  </a:cubicBezTo>
                  <a:cubicBezTo>
                    <a:pt x="1854831" y="793414"/>
                    <a:pt x="1851074" y="800955"/>
                    <a:pt x="1847317" y="808496"/>
                  </a:cubicBezTo>
                  <a:cubicBezTo>
                    <a:pt x="1847317" y="812266"/>
                    <a:pt x="1847317" y="816036"/>
                    <a:pt x="1847317" y="819807"/>
                  </a:cubicBezTo>
                  <a:cubicBezTo>
                    <a:pt x="1843561" y="823577"/>
                    <a:pt x="1836047" y="831118"/>
                    <a:pt x="1832290" y="838658"/>
                  </a:cubicBezTo>
                  <a:cubicBezTo>
                    <a:pt x="1832290" y="838658"/>
                    <a:pt x="1832290" y="838658"/>
                    <a:pt x="1828534" y="838658"/>
                  </a:cubicBezTo>
                  <a:cubicBezTo>
                    <a:pt x="1828534" y="831118"/>
                    <a:pt x="1824777" y="831118"/>
                    <a:pt x="1821020" y="827347"/>
                  </a:cubicBezTo>
                  <a:cubicBezTo>
                    <a:pt x="1824777" y="819807"/>
                    <a:pt x="1824777" y="816036"/>
                    <a:pt x="1824777" y="808496"/>
                  </a:cubicBezTo>
                  <a:cubicBezTo>
                    <a:pt x="1824777" y="797185"/>
                    <a:pt x="1809750" y="778333"/>
                    <a:pt x="1817263" y="763252"/>
                  </a:cubicBezTo>
                  <a:cubicBezTo>
                    <a:pt x="1821020" y="763252"/>
                    <a:pt x="1824777" y="759482"/>
                    <a:pt x="1824777" y="759482"/>
                  </a:cubicBezTo>
                  <a:cubicBezTo>
                    <a:pt x="1828534" y="759482"/>
                    <a:pt x="1828534" y="759482"/>
                    <a:pt x="1832290" y="763252"/>
                  </a:cubicBezTo>
                  <a:cubicBezTo>
                    <a:pt x="1858588" y="751941"/>
                    <a:pt x="1869858" y="729319"/>
                    <a:pt x="1884885" y="706697"/>
                  </a:cubicBezTo>
                  <a:cubicBezTo>
                    <a:pt x="1884885" y="699157"/>
                    <a:pt x="1884885" y="699157"/>
                    <a:pt x="1884885" y="695386"/>
                  </a:cubicBezTo>
                  <a:cubicBezTo>
                    <a:pt x="1896155" y="695386"/>
                    <a:pt x="1896155" y="691616"/>
                    <a:pt x="1899912" y="687846"/>
                  </a:cubicBezTo>
                  <a:cubicBezTo>
                    <a:pt x="1899912" y="668994"/>
                    <a:pt x="1896155" y="676535"/>
                    <a:pt x="1911182" y="665224"/>
                  </a:cubicBezTo>
                  <a:cubicBezTo>
                    <a:pt x="1911182" y="661453"/>
                    <a:pt x="1911182" y="650142"/>
                    <a:pt x="1911182" y="650142"/>
                  </a:cubicBezTo>
                  <a:cubicBezTo>
                    <a:pt x="1914939" y="646372"/>
                    <a:pt x="1914939" y="642602"/>
                    <a:pt x="1918696" y="638831"/>
                  </a:cubicBezTo>
                  <a:cubicBezTo>
                    <a:pt x="1922452" y="631291"/>
                    <a:pt x="1918696" y="623750"/>
                    <a:pt x="1918696" y="612439"/>
                  </a:cubicBezTo>
                  <a:cubicBezTo>
                    <a:pt x="1926209" y="616210"/>
                    <a:pt x="1926209" y="612439"/>
                    <a:pt x="1929966" y="608669"/>
                  </a:cubicBezTo>
                  <a:cubicBezTo>
                    <a:pt x="1929966" y="608669"/>
                    <a:pt x="1933723" y="608669"/>
                    <a:pt x="1933723" y="608669"/>
                  </a:cubicBezTo>
                  <a:cubicBezTo>
                    <a:pt x="1933723" y="601128"/>
                    <a:pt x="1929966" y="601128"/>
                    <a:pt x="1929966" y="593588"/>
                  </a:cubicBezTo>
                  <a:cubicBezTo>
                    <a:pt x="1937480" y="589817"/>
                    <a:pt x="1933723" y="586047"/>
                    <a:pt x="1937480" y="582277"/>
                  </a:cubicBezTo>
                  <a:cubicBezTo>
                    <a:pt x="1948750" y="586047"/>
                    <a:pt x="1948750" y="563425"/>
                    <a:pt x="1952507" y="559655"/>
                  </a:cubicBezTo>
                  <a:cubicBezTo>
                    <a:pt x="1952507" y="555885"/>
                    <a:pt x="1960020" y="555885"/>
                    <a:pt x="1963777" y="555885"/>
                  </a:cubicBezTo>
                  <a:cubicBezTo>
                    <a:pt x="1963777" y="529492"/>
                    <a:pt x="1975047" y="525722"/>
                    <a:pt x="1986317" y="510641"/>
                  </a:cubicBezTo>
                  <a:cubicBezTo>
                    <a:pt x="1986317" y="506870"/>
                    <a:pt x="1986317" y="506870"/>
                    <a:pt x="1986317" y="503100"/>
                  </a:cubicBezTo>
                  <a:cubicBezTo>
                    <a:pt x="1990074" y="499330"/>
                    <a:pt x="1990074" y="495559"/>
                    <a:pt x="1993831" y="488019"/>
                  </a:cubicBezTo>
                  <a:cubicBezTo>
                    <a:pt x="1997588" y="484249"/>
                    <a:pt x="2005101" y="480478"/>
                    <a:pt x="2008858" y="472938"/>
                  </a:cubicBezTo>
                  <a:cubicBezTo>
                    <a:pt x="2008858" y="472938"/>
                    <a:pt x="2008858" y="472938"/>
                    <a:pt x="2012615" y="469167"/>
                  </a:cubicBezTo>
                  <a:cubicBezTo>
                    <a:pt x="2012615" y="465397"/>
                    <a:pt x="2012615" y="461627"/>
                    <a:pt x="2012615" y="457856"/>
                  </a:cubicBezTo>
                  <a:cubicBezTo>
                    <a:pt x="2012615" y="454086"/>
                    <a:pt x="2027642" y="439005"/>
                    <a:pt x="2027642" y="435234"/>
                  </a:cubicBezTo>
                  <a:cubicBezTo>
                    <a:pt x="2031398" y="427694"/>
                    <a:pt x="2031398" y="423923"/>
                    <a:pt x="2035155" y="420153"/>
                  </a:cubicBezTo>
                  <a:cubicBezTo>
                    <a:pt x="2038912" y="412613"/>
                    <a:pt x="2046425" y="401302"/>
                    <a:pt x="2050182" y="393761"/>
                  </a:cubicBezTo>
                  <a:cubicBezTo>
                    <a:pt x="2050182" y="389991"/>
                    <a:pt x="2050182" y="386220"/>
                    <a:pt x="2050182" y="382450"/>
                  </a:cubicBezTo>
                  <a:cubicBezTo>
                    <a:pt x="2057696" y="371139"/>
                    <a:pt x="2061453" y="374909"/>
                    <a:pt x="2065209" y="356058"/>
                  </a:cubicBezTo>
                  <a:cubicBezTo>
                    <a:pt x="2065209" y="356058"/>
                    <a:pt x="2068966" y="356058"/>
                    <a:pt x="2068966" y="356058"/>
                  </a:cubicBezTo>
                  <a:cubicBezTo>
                    <a:pt x="2068966" y="348517"/>
                    <a:pt x="2068966" y="344747"/>
                    <a:pt x="2068966" y="337206"/>
                  </a:cubicBezTo>
                  <a:cubicBezTo>
                    <a:pt x="2076480" y="337206"/>
                    <a:pt x="2080236" y="337206"/>
                    <a:pt x="2080236" y="329666"/>
                  </a:cubicBezTo>
                  <a:cubicBezTo>
                    <a:pt x="2076480" y="325895"/>
                    <a:pt x="2076480" y="325895"/>
                    <a:pt x="2076480" y="322125"/>
                  </a:cubicBezTo>
                  <a:cubicBezTo>
                    <a:pt x="2080236" y="322125"/>
                    <a:pt x="2083993" y="322125"/>
                    <a:pt x="2087750" y="318355"/>
                  </a:cubicBezTo>
                  <a:cubicBezTo>
                    <a:pt x="2087750" y="303273"/>
                    <a:pt x="2091507" y="303273"/>
                    <a:pt x="2099020" y="291962"/>
                  </a:cubicBezTo>
                  <a:cubicBezTo>
                    <a:pt x="2106534" y="273111"/>
                    <a:pt x="2110290" y="254259"/>
                    <a:pt x="2110290" y="235408"/>
                  </a:cubicBezTo>
                  <a:cubicBezTo>
                    <a:pt x="2110290" y="231637"/>
                    <a:pt x="2102777" y="224097"/>
                    <a:pt x="2095263" y="220326"/>
                  </a:cubicBezTo>
                  <a:cubicBezTo>
                    <a:pt x="2095263" y="209016"/>
                    <a:pt x="2091507" y="209016"/>
                    <a:pt x="2091507" y="197705"/>
                  </a:cubicBezTo>
                  <a:cubicBezTo>
                    <a:pt x="2102777" y="190164"/>
                    <a:pt x="2106534" y="175083"/>
                    <a:pt x="2114047" y="167542"/>
                  </a:cubicBezTo>
                  <a:cubicBezTo>
                    <a:pt x="2117804" y="167542"/>
                    <a:pt x="2121561" y="171312"/>
                    <a:pt x="2121561" y="167542"/>
                  </a:cubicBezTo>
                  <a:cubicBezTo>
                    <a:pt x="2125317" y="163772"/>
                    <a:pt x="2125317" y="152461"/>
                    <a:pt x="2125317" y="148690"/>
                  </a:cubicBezTo>
                  <a:cubicBezTo>
                    <a:pt x="2132831" y="144920"/>
                    <a:pt x="2136588" y="141150"/>
                    <a:pt x="2144101" y="141150"/>
                  </a:cubicBezTo>
                  <a:cubicBezTo>
                    <a:pt x="2155371" y="133609"/>
                    <a:pt x="2174155" y="144920"/>
                    <a:pt x="2192939" y="141150"/>
                  </a:cubicBezTo>
                  <a:cubicBezTo>
                    <a:pt x="2204209" y="133609"/>
                    <a:pt x="2222993" y="126069"/>
                    <a:pt x="2234263" y="122298"/>
                  </a:cubicBezTo>
                  <a:cubicBezTo>
                    <a:pt x="2241777" y="118528"/>
                    <a:pt x="2260561" y="118528"/>
                    <a:pt x="2264317" y="118528"/>
                  </a:cubicBezTo>
                  <a:cubicBezTo>
                    <a:pt x="2264317" y="114758"/>
                    <a:pt x="2268074" y="114758"/>
                    <a:pt x="2268074" y="110987"/>
                  </a:cubicBezTo>
                  <a:cubicBezTo>
                    <a:pt x="2271831" y="110987"/>
                    <a:pt x="2271831" y="114758"/>
                    <a:pt x="2275588" y="114758"/>
                  </a:cubicBezTo>
                  <a:cubicBezTo>
                    <a:pt x="2275588" y="110987"/>
                    <a:pt x="2279344" y="110987"/>
                    <a:pt x="2279344" y="107217"/>
                  </a:cubicBezTo>
                  <a:cubicBezTo>
                    <a:pt x="2286858" y="107217"/>
                    <a:pt x="2290615" y="107217"/>
                    <a:pt x="2298128" y="107217"/>
                  </a:cubicBezTo>
                  <a:cubicBezTo>
                    <a:pt x="2301885" y="103447"/>
                    <a:pt x="2305642" y="95906"/>
                    <a:pt x="2309399" y="92136"/>
                  </a:cubicBezTo>
                  <a:cubicBezTo>
                    <a:pt x="2313155" y="92136"/>
                    <a:pt x="2313155" y="92136"/>
                    <a:pt x="2316912" y="92136"/>
                  </a:cubicBezTo>
                  <a:cubicBezTo>
                    <a:pt x="2316912" y="88365"/>
                    <a:pt x="2320669" y="88365"/>
                    <a:pt x="2324426" y="84595"/>
                  </a:cubicBezTo>
                  <a:close/>
                  <a:moveTo>
                    <a:pt x="281360" y="84595"/>
                  </a:moveTo>
                  <a:cubicBezTo>
                    <a:pt x="288863" y="92136"/>
                    <a:pt x="303869" y="95906"/>
                    <a:pt x="311372" y="99676"/>
                  </a:cubicBezTo>
                  <a:cubicBezTo>
                    <a:pt x="311372" y="99676"/>
                    <a:pt x="330129" y="122298"/>
                    <a:pt x="330129" y="122298"/>
                  </a:cubicBezTo>
                  <a:cubicBezTo>
                    <a:pt x="360141" y="122298"/>
                    <a:pt x="375147" y="122298"/>
                    <a:pt x="393904" y="114758"/>
                  </a:cubicBezTo>
                  <a:cubicBezTo>
                    <a:pt x="397656" y="114758"/>
                    <a:pt x="401407" y="114758"/>
                    <a:pt x="405158" y="114758"/>
                  </a:cubicBezTo>
                  <a:cubicBezTo>
                    <a:pt x="408910" y="114758"/>
                    <a:pt x="416413" y="107217"/>
                    <a:pt x="420164" y="103447"/>
                  </a:cubicBezTo>
                  <a:cubicBezTo>
                    <a:pt x="427667" y="103447"/>
                    <a:pt x="431419" y="107217"/>
                    <a:pt x="438922" y="103447"/>
                  </a:cubicBezTo>
                  <a:cubicBezTo>
                    <a:pt x="438922" y="103447"/>
                    <a:pt x="442673" y="99676"/>
                    <a:pt x="442673" y="99676"/>
                  </a:cubicBezTo>
                  <a:cubicBezTo>
                    <a:pt x="446425" y="99676"/>
                    <a:pt x="450176" y="99676"/>
                    <a:pt x="450176" y="99676"/>
                  </a:cubicBezTo>
                  <a:cubicBezTo>
                    <a:pt x="453928" y="99676"/>
                    <a:pt x="461430" y="95906"/>
                    <a:pt x="461430" y="92136"/>
                  </a:cubicBezTo>
                  <a:cubicBezTo>
                    <a:pt x="468933" y="92136"/>
                    <a:pt x="480188" y="99676"/>
                    <a:pt x="487691" y="95906"/>
                  </a:cubicBezTo>
                  <a:cubicBezTo>
                    <a:pt x="498945" y="95906"/>
                    <a:pt x="517703" y="92136"/>
                    <a:pt x="525205" y="92136"/>
                  </a:cubicBezTo>
                  <a:cubicBezTo>
                    <a:pt x="525205" y="103447"/>
                    <a:pt x="517703" y="107217"/>
                    <a:pt x="525205" y="114758"/>
                  </a:cubicBezTo>
                  <a:cubicBezTo>
                    <a:pt x="525205" y="114758"/>
                    <a:pt x="528957" y="114758"/>
                    <a:pt x="532708" y="114758"/>
                  </a:cubicBezTo>
                  <a:cubicBezTo>
                    <a:pt x="532708" y="114758"/>
                    <a:pt x="528957" y="129839"/>
                    <a:pt x="528957" y="133609"/>
                  </a:cubicBezTo>
                  <a:cubicBezTo>
                    <a:pt x="536460" y="148690"/>
                    <a:pt x="540211" y="171312"/>
                    <a:pt x="525205" y="182623"/>
                  </a:cubicBezTo>
                  <a:cubicBezTo>
                    <a:pt x="513951" y="190164"/>
                    <a:pt x="495194" y="186394"/>
                    <a:pt x="480188" y="190164"/>
                  </a:cubicBezTo>
                  <a:cubicBezTo>
                    <a:pt x="476436" y="193934"/>
                    <a:pt x="468933" y="197705"/>
                    <a:pt x="465182" y="197705"/>
                  </a:cubicBezTo>
                  <a:cubicBezTo>
                    <a:pt x="461430" y="197705"/>
                    <a:pt x="453928" y="201475"/>
                    <a:pt x="450176" y="201475"/>
                  </a:cubicBezTo>
                  <a:cubicBezTo>
                    <a:pt x="427667" y="209015"/>
                    <a:pt x="412661" y="224097"/>
                    <a:pt x="390153" y="235408"/>
                  </a:cubicBezTo>
                  <a:cubicBezTo>
                    <a:pt x="390153" y="239178"/>
                    <a:pt x="386401" y="242948"/>
                    <a:pt x="382650" y="246719"/>
                  </a:cubicBezTo>
                  <a:cubicBezTo>
                    <a:pt x="378898" y="246719"/>
                    <a:pt x="371395" y="246719"/>
                    <a:pt x="367644" y="250489"/>
                  </a:cubicBezTo>
                  <a:cubicBezTo>
                    <a:pt x="363892" y="254259"/>
                    <a:pt x="363892" y="258030"/>
                    <a:pt x="360141" y="261800"/>
                  </a:cubicBezTo>
                  <a:cubicBezTo>
                    <a:pt x="360141" y="261800"/>
                    <a:pt x="356389" y="261800"/>
                    <a:pt x="356389" y="265570"/>
                  </a:cubicBezTo>
                  <a:cubicBezTo>
                    <a:pt x="352638" y="265570"/>
                    <a:pt x="352638" y="269340"/>
                    <a:pt x="352638" y="269340"/>
                  </a:cubicBezTo>
                  <a:cubicBezTo>
                    <a:pt x="341383" y="280651"/>
                    <a:pt x="330129" y="284422"/>
                    <a:pt x="322626" y="295733"/>
                  </a:cubicBezTo>
                  <a:cubicBezTo>
                    <a:pt x="303869" y="299503"/>
                    <a:pt x="315123" y="314584"/>
                    <a:pt x="303869" y="318355"/>
                  </a:cubicBezTo>
                  <a:cubicBezTo>
                    <a:pt x="300117" y="322125"/>
                    <a:pt x="296366" y="318355"/>
                    <a:pt x="292614" y="322125"/>
                  </a:cubicBezTo>
                  <a:cubicBezTo>
                    <a:pt x="292614" y="329665"/>
                    <a:pt x="292614" y="329665"/>
                    <a:pt x="288863" y="333436"/>
                  </a:cubicBezTo>
                  <a:cubicBezTo>
                    <a:pt x="285111" y="329665"/>
                    <a:pt x="285111" y="333436"/>
                    <a:pt x="281360" y="333436"/>
                  </a:cubicBezTo>
                  <a:cubicBezTo>
                    <a:pt x="281360" y="337206"/>
                    <a:pt x="281360" y="344747"/>
                    <a:pt x="281360" y="344747"/>
                  </a:cubicBezTo>
                  <a:cubicBezTo>
                    <a:pt x="277608" y="348517"/>
                    <a:pt x="270106" y="348517"/>
                    <a:pt x="266354" y="352287"/>
                  </a:cubicBezTo>
                  <a:cubicBezTo>
                    <a:pt x="266354" y="356058"/>
                    <a:pt x="266354" y="356058"/>
                    <a:pt x="270106" y="359828"/>
                  </a:cubicBezTo>
                  <a:cubicBezTo>
                    <a:pt x="258851" y="359828"/>
                    <a:pt x="247597" y="367369"/>
                    <a:pt x="243845" y="374909"/>
                  </a:cubicBezTo>
                  <a:cubicBezTo>
                    <a:pt x="240094" y="374909"/>
                    <a:pt x="228839" y="386220"/>
                    <a:pt x="225088" y="389990"/>
                  </a:cubicBezTo>
                  <a:cubicBezTo>
                    <a:pt x="225088" y="408842"/>
                    <a:pt x="232591" y="431464"/>
                    <a:pt x="236342" y="446545"/>
                  </a:cubicBezTo>
                  <a:cubicBezTo>
                    <a:pt x="240094" y="454086"/>
                    <a:pt x="236342" y="465397"/>
                    <a:pt x="240094" y="472937"/>
                  </a:cubicBezTo>
                  <a:cubicBezTo>
                    <a:pt x="247597" y="472937"/>
                    <a:pt x="247597" y="469167"/>
                    <a:pt x="251348" y="469167"/>
                  </a:cubicBezTo>
                  <a:cubicBezTo>
                    <a:pt x="255100" y="454086"/>
                    <a:pt x="303869" y="412612"/>
                    <a:pt x="318875" y="405072"/>
                  </a:cubicBezTo>
                  <a:cubicBezTo>
                    <a:pt x="330129" y="401301"/>
                    <a:pt x="341383" y="405072"/>
                    <a:pt x="348886" y="393761"/>
                  </a:cubicBezTo>
                  <a:cubicBezTo>
                    <a:pt x="356389" y="382450"/>
                    <a:pt x="360141" y="367369"/>
                    <a:pt x="356389" y="348517"/>
                  </a:cubicBezTo>
                  <a:cubicBezTo>
                    <a:pt x="356389" y="344747"/>
                    <a:pt x="356389" y="340976"/>
                    <a:pt x="356389" y="337206"/>
                  </a:cubicBezTo>
                  <a:cubicBezTo>
                    <a:pt x="352638" y="329665"/>
                    <a:pt x="348886" y="325895"/>
                    <a:pt x="352638" y="318355"/>
                  </a:cubicBezTo>
                  <a:cubicBezTo>
                    <a:pt x="367644" y="325895"/>
                    <a:pt x="371395" y="314584"/>
                    <a:pt x="382650" y="310814"/>
                  </a:cubicBezTo>
                  <a:cubicBezTo>
                    <a:pt x="408910" y="307044"/>
                    <a:pt x="431419" y="295733"/>
                    <a:pt x="457679" y="303273"/>
                  </a:cubicBezTo>
                  <a:cubicBezTo>
                    <a:pt x="457679" y="310814"/>
                    <a:pt x="461430" y="314584"/>
                    <a:pt x="465182" y="314584"/>
                  </a:cubicBezTo>
                  <a:cubicBezTo>
                    <a:pt x="468933" y="322125"/>
                    <a:pt x="468933" y="322125"/>
                    <a:pt x="468933" y="329665"/>
                  </a:cubicBezTo>
                  <a:cubicBezTo>
                    <a:pt x="468933" y="333436"/>
                    <a:pt x="465182" y="337206"/>
                    <a:pt x="461430" y="337206"/>
                  </a:cubicBezTo>
                  <a:cubicBezTo>
                    <a:pt x="461430" y="344747"/>
                    <a:pt x="465182" y="344747"/>
                    <a:pt x="465182" y="348517"/>
                  </a:cubicBezTo>
                  <a:cubicBezTo>
                    <a:pt x="461430" y="348517"/>
                    <a:pt x="461430" y="352287"/>
                    <a:pt x="457679" y="356058"/>
                  </a:cubicBezTo>
                  <a:cubicBezTo>
                    <a:pt x="457679" y="359828"/>
                    <a:pt x="461430" y="363598"/>
                    <a:pt x="461430" y="367369"/>
                  </a:cubicBezTo>
                  <a:cubicBezTo>
                    <a:pt x="495194" y="367369"/>
                    <a:pt x="528957" y="352287"/>
                    <a:pt x="547714" y="340976"/>
                  </a:cubicBezTo>
                  <a:cubicBezTo>
                    <a:pt x="551466" y="337206"/>
                    <a:pt x="562720" y="314584"/>
                    <a:pt x="566472" y="310814"/>
                  </a:cubicBezTo>
                  <a:cubicBezTo>
                    <a:pt x="573975" y="307044"/>
                    <a:pt x="581478" y="295733"/>
                    <a:pt x="585229" y="291962"/>
                  </a:cubicBezTo>
                  <a:cubicBezTo>
                    <a:pt x="596483" y="291962"/>
                    <a:pt x="592732" y="295733"/>
                    <a:pt x="600235" y="299503"/>
                  </a:cubicBezTo>
                  <a:cubicBezTo>
                    <a:pt x="607738" y="303273"/>
                    <a:pt x="622744" y="299503"/>
                    <a:pt x="630247" y="303273"/>
                  </a:cubicBezTo>
                  <a:cubicBezTo>
                    <a:pt x="633998" y="310814"/>
                    <a:pt x="637750" y="314584"/>
                    <a:pt x="641501" y="318355"/>
                  </a:cubicBezTo>
                  <a:cubicBezTo>
                    <a:pt x="637750" y="325895"/>
                    <a:pt x="641501" y="329665"/>
                    <a:pt x="645252" y="337206"/>
                  </a:cubicBezTo>
                  <a:cubicBezTo>
                    <a:pt x="641501" y="348517"/>
                    <a:pt x="656507" y="363598"/>
                    <a:pt x="664010" y="371139"/>
                  </a:cubicBezTo>
                  <a:cubicBezTo>
                    <a:pt x="664010" y="374909"/>
                    <a:pt x="664010" y="378680"/>
                    <a:pt x="664010" y="382450"/>
                  </a:cubicBezTo>
                  <a:cubicBezTo>
                    <a:pt x="664010" y="386220"/>
                    <a:pt x="667761" y="389990"/>
                    <a:pt x="667761" y="397531"/>
                  </a:cubicBezTo>
                  <a:cubicBezTo>
                    <a:pt x="667761" y="401301"/>
                    <a:pt x="667761" y="408842"/>
                    <a:pt x="667761" y="412612"/>
                  </a:cubicBezTo>
                  <a:cubicBezTo>
                    <a:pt x="667761" y="420153"/>
                    <a:pt x="671513" y="431464"/>
                    <a:pt x="667761" y="439005"/>
                  </a:cubicBezTo>
                  <a:cubicBezTo>
                    <a:pt x="664010" y="439005"/>
                    <a:pt x="664010" y="439005"/>
                    <a:pt x="660258" y="442775"/>
                  </a:cubicBezTo>
                  <a:cubicBezTo>
                    <a:pt x="660258" y="442775"/>
                    <a:pt x="660258" y="442775"/>
                    <a:pt x="660258" y="446545"/>
                  </a:cubicBezTo>
                  <a:cubicBezTo>
                    <a:pt x="660258" y="446545"/>
                    <a:pt x="656507" y="446545"/>
                    <a:pt x="656507" y="446545"/>
                  </a:cubicBezTo>
                  <a:cubicBezTo>
                    <a:pt x="652755" y="446545"/>
                    <a:pt x="641501" y="465397"/>
                    <a:pt x="649004" y="469167"/>
                  </a:cubicBezTo>
                  <a:cubicBezTo>
                    <a:pt x="645252" y="472937"/>
                    <a:pt x="637750" y="476708"/>
                    <a:pt x="633998" y="480478"/>
                  </a:cubicBezTo>
                  <a:cubicBezTo>
                    <a:pt x="630247" y="484248"/>
                    <a:pt x="630247" y="488019"/>
                    <a:pt x="626495" y="491789"/>
                  </a:cubicBezTo>
                  <a:cubicBezTo>
                    <a:pt x="622744" y="495559"/>
                    <a:pt x="618992" y="495559"/>
                    <a:pt x="618992" y="495559"/>
                  </a:cubicBezTo>
                  <a:cubicBezTo>
                    <a:pt x="615241" y="499330"/>
                    <a:pt x="618992" y="503100"/>
                    <a:pt x="615241" y="503100"/>
                  </a:cubicBezTo>
                  <a:cubicBezTo>
                    <a:pt x="611489" y="503100"/>
                    <a:pt x="562720" y="533262"/>
                    <a:pt x="558969" y="540803"/>
                  </a:cubicBezTo>
                  <a:cubicBezTo>
                    <a:pt x="558969" y="540803"/>
                    <a:pt x="558969" y="540803"/>
                    <a:pt x="558969" y="544573"/>
                  </a:cubicBezTo>
                  <a:cubicBezTo>
                    <a:pt x="543963" y="544573"/>
                    <a:pt x="551466" y="552114"/>
                    <a:pt x="547714" y="559655"/>
                  </a:cubicBezTo>
                  <a:cubicBezTo>
                    <a:pt x="540211" y="563425"/>
                    <a:pt x="532708" y="567195"/>
                    <a:pt x="528957" y="574736"/>
                  </a:cubicBezTo>
                  <a:cubicBezTo>
                    <a:pt x="521454" y="578506"/>
                    <a:pt x="525205" y="589817"/>
                    <a:pt x="521454" y="597358"/>
                  </a:cubicBezTo>
                  <a:cubicBezTo>
                    <a:pt x="517703" y="601128"/>
                    <a:pt x="513951" y="604898"/>
                    <a:pt x="510200" y="604898"/>
                  </a:cubicBezTo>
                  <a:cubicBezTo>
                    <a:pt x="506448" y="616209"/>
                    <a:pt x="506448" y="642601"/>
                    <a:pt x="498945" y="646372"/>
                  </a:cubicBezTo>
                  <a:cubicBezTo>
                    <a:pt x="498945" y="650142"/>
                    <a:pt x="495194" y="650142"/>
                    <a:pt x="491442" y="650142"/>
                  </a:cubicBezTo>
                  <a:cubicBezTo>
                    <a:pt x="491442" y="661453"/>
                    <a:pt x="487691" y="661453"/>
                    <a:pt x="487691" y="668994"/>
                  </a:cubicBezTo>
                  <a:cubicBezTo>
                    <a:pt x="487691" y="668994"/>
                    <a:pt x="487691" y="668994"/>
                    <a:pt x="483939" y="668994"/>
                  </a:cubicBezTo>
                  <a:cubicBezTo>
                    <a:pt x="483939" y="672764"/>
                    <a:pt x="480188" y="676534"/>
                    <a:pt x="480188" y="680305"/>
                  </a:cubicBezTo>
                  <a:cubicBezTo>
                    <a:pt x="461430" y="680305"/>
                    <a:pt x="461430" y="691615"/>
                    <a:pt x="453928" y="695386"/>
                  </a:cubicBezTo>
                  <a:cubicBezTo>
                    <a:pt x="450176" y="695386"/>
                    <a:pt x="446425" y="695386"/>
                    <a:pt x="442673" y="695386"/>
                  </a:cubicBezTo>
                  <a:cubicBezTo>
                    <a:pt x="438922" y="695386"/>
                    <a:pt x="438922" y="691615"/>
                    <a:pt x="435170" y="691615"/>
                  </a:cubicBezTo>
                  <a:cubicBezTo>
                    <a:pt x="431419" y="684075"/>
                    <a:pt x="431419" y="680305"/>
                    <a:pt x="427667" y="672764"/>
                  </a:cubicBezTo>
                  <a:cubicBezTo>
                    <a:pt x="423916" y="672764"/>
                    <a:pt x="416413" y="672764"/>
                    <a:pt x="412661" y="676534"/>
                  </a:cubicBezTo>
                  <a:cubicBezTo>
                    <a:pt x="408910" y="676534"/>
                    <a:pt x="408910" y="684075"/>
                    <a:pt x="405158" y="687845"/>
                  </a:cubicBezTo>
                  <a:cubicBezTo>
                    <a:pt x="401407" y="687845"/>
                    <a:pt x="401407" y="687845"/>
                    <a:pt x="397656" y="687845"/>
                  </a:cubicBezTo>
                  <a:cubicBezTo>
                    <a:pt x="397656" y="687845"/>
                    <a:pt x="393904" y="691615"/>
                    <a:pt x="393904" y="691615"/>
                  </a:cubicBezTo>
                  <a:cubicBezTo>
                    <a:pt x="386401" y="695386"/>
                    <a:pt x="378898" y="687845"/>
                    <a:pt x="375147" y="695386"/>
                  </a:cubicBezTo>
                  <a:cubicBezTo>
                    <a:pt x="371395" y="695386"/>
                    <a:pt x="367644" y="691615"/>
                    <a:pt x="363892" y="695386"/>
                  </a:cubicBezTo>
                  <a:cubicBezTo>
                    <a:pt x="363892" y="699156"/>
                    <a:pt x="363892" y="699156"/>
                    <a:pt x="363892" y="702926"/>
                  </a:cubicBezTo>
                  <a:cubicBezTo>
                    <a:pt x="356389" y="702926"/>
                    <a:pt x="348886" y="702926"/>
                    <a:pt x="341383" y="706697"/>
                  </a:cubicBezTo>
                  <a:cubicBezTo>
                    <a:pt x="333881" y="710467"/>
                    <a:pt x="326378" y="702926"/>
                    <a:pt x="318875" y="706697"/>
                  </a:cubicBezTo>
                  <a:cubicBezTo>
                    <a:pt x="315123" y="706697"/>
                    <a:pt x="285111" y="718008"/>
                    <a:pt x="281360" y="721778"/>
                  </a:cubicBezTo>
                  <a:cubicBezTo>
                    <a:pt x="281360" y="718008"/>
                    <a:pt x="266354" y="718008"/>
                    <a:pt x="262603" y="718008"/>
                  </a:cubicBezTo>
                  <a:cubicBezTo>
                    <a:pt x="262603" y="718008"/>
                    <a:pt x="262603" y="721778"/>
                    <a:pt x="258851" y="725548"/>
                  </a:cubicBezTo>
                  <a:cubicBezTo>
                    <a:pt x="247597" y="721778"/>
                    <a:pt x="232591" y="729319"/>
                    <a:pt x="221336" y="733089"/>
                  </a:cubicBezTo>
                  <a:cubicBezTo>
                    <a:pt x="217585" y="721778"/>
                    <a:pt x="206331" y="718008"/>
                    <a:pt x="202579" y="706697"/>
                  </a:cubicBezTo>
                  <a:cubicBezTo>
                    <a:pt x="195076" y="695386"/>
                    <a:pt x="202579" y="680305"/>
                    <a:pt x="198828" y="668994"/>
                  </a:cubicBezTo>
                  <a:cubicBezTo>
                    <a:pt x="195076" y="665223"/>
                    <a:pt x="187573" y="661453"/>
                    <a:pt x="191325" y="657683"/>
                  </a:cubicBezTo>
                  <a:cubicBezTo>
                    <a:pt x="195076" y="646372"/>
                    <a:pt x="213834" y="646372"/>
                    <a:pt x="221336" y="638831"/>
                  </a:cubicBezTo>
                  <a:cubicBezTo>
                    <a:pt x="225088" y="635061"/>
                    <a:pt x="225088" y="631290"/>
                    <a:pt x="221336" y="627520"/>
                  </a:cubicBezTo>
                  <a:cubicBezTo>
                    <a:pt x="228839" y="627520"/>
                    <a:pt x="236342" y="627520"/>
                    <a:pt x="240094" y="623750"/>
                  </a:cubicBezTo>
                  <a:cubicBezTo>
                    <a:pt x="243845" y="623750"/>
                    <a:pt x="247597" y="619980"/>
                    <a:pt x="251348" y="616209"/>
                  </a:cubicBezTo>
                  <a:cubicBezTo>
                    <a:pt x="251348" y="616209"/>
                    <a:pt x="255100" y="616209"/>
                    <a:pt x="258851" y="616209"/>
                  </a:cubicBezTo>
                  <a:cubicBezTo>
                    <a:pt x="262603" y="616209"/>
                    <a:pt x="285111" y="578506"/>
                    <a:pt x="285111" y="567195"/>
                  </a:cubicBezTo>
                  <a:cubicBezTo>
                    <a:pt x="285111" y="567195"/>
                    <a:pt x="281360" y="563425"/>
                    <a:pt x="281360" y="563425"/>
                  </a:cubicBezTo>
                  <a:cubicBezTo>
                    <a:pt x="281360" y="563425"/>
                    <a:pt x="277608" y="563425"/>
                    <a:pt x="277608" y="563425"/>
                  </a:cubicBezTo>
                  <a:cubicBezTo>
                    <a:pt x="258851" y="570965"/>
                    <a:pt x="251348" y="612439"/>
                    <a:pt x="225088" y="612439"/>
                  </a:cubicBezTo>
                  <a:cubicBezTo>
                    <a:pt x="225088" y="608669"/>
                    <a:pt x="217585" y="601128"/>
                    <a:pt x="213834" y="597358"/>
                  </a:cubicBezTo>
                  <a:cubicBezTo>
                    <a:pt x="210082" y="597358"/>
                    <a:pt x="206331" y="597358"/>
                    <a:pt x="202579" y="597358"/>
                  </a:cubicBezTo>
                  <a:cubicBezTo>
                    <a:pt x="198828" y="597358"/>
                    <a:pt x="195076" y="586047"/>
                    <a:pt x="187573" y="578506"/>
                  </a:cubicBezTo>
                  <a:cubicBezTo>
                    <a:pt x="183822" y="578506"/>
                    <a:pt x="180070" y="582276"/>
                    <a:pt x="176319" y="582276"/>
                  </a:cubicBezTo>
                  <a:cubicBezTo>
                    <a:pt x="172567" y="593587"/>
                    <a:pt x="176319" y="619980"/>
                    <a:pt x="168816" y="627520"/>
                  </a:cubicBezTo>
                  <a:cubicBezTo>
                    <a:pt x="168816" y="631290"/>
                    <a:pt x="172567" y="635061"/>
                    <a:pt x="172567" y="638831"/>
                  </a:cubicBezTo>
                  <a:cubicBezTo>
                    <a:pt x="172567" y="638831"/>
                    <a:pt x="168816" y="642601"/>
                    <a:pt x="168816" y="646372"/>
                  </a:cubicBezTo>
                  <a:cubicBezTo>
                    <a:pt x="172567" y="650142"/>
                    <a:pt x="172567" y="646372"/>
                    <a:pt x="172567" y="653912"/>
                  </a:cubicBezTo>
                  <a:cubicBezTo>
                    <a:pt x="168816" y="657683"/>
                    <a:pt x="168816" y="672764"/>
                    <a:pt x="165064" y="680305"/>
                  </a:cubicBezTo>
                  <a:cubicBezTo>
                    <a:pt x="161313" y="680305"/>
                    <a:pt x="161313" y="680305"/>
                    <a:pt x="157561" y="687845"/>
                  </a:cubicBezTo>
                  <a:cubicBezTo>
                    <a:pt x="165064" y="710467"/>
                    <a:pt x="150059" y="718008"/>
                    <a:pt x="142556" y="740630"/>
                  </a:cubicBezTo>
                  <a:cubicBezTo>
                    <a:pt x="138804" y="751940"/>
                    <a:pt x="138804" y="759481"/>
                    <a:pt x="135053" y="767022"/>
                  </a:cubicBezTo>
                  <a:cubicBezTo>
                    <a:pt x="131301" y="782103"/>
                    <a:pt x="123798" y="789644"/>
                    <a:pt x="116295" y="800955"/>
                  </a:cubicBezTo>
                  <a:cubicBezTo>
                    <a:pt x="105041" y="800955"/>
                    <a:pt x="93786" y="808495"/>
                    <a:pt x="82532" y="804725"/>
                  </a:cubicBezTo>
                  <a:cubicBezTo>
                    <a:pt x="22509" y="785873"/>
                    <a:pt x="30012" y="763251"/>
                    <a:pt x="22509" y="699156"/>
                  </a:cubicBezTo>
                  <a:cubicBezTo>
                    <a:pt x="22509" y="687845"/>
                    <a:pt x="22509" y="672764"/>
                    <a:pt x="22509" y="661453"/>
                  </a:cubicBezTo>
                  <a:cubicBezTo>
                    <a:pt x="22509" y="657683"/>
                    <a:pt x="22509" y="638831"/>
                    <a:pt x="18757" y="631290"/>
                  </a:cubicBezTo>
                  <a:cubicBezTo>
                    <a:pt x="15006" y="627520"/>
                    <a:pt x="11254" y="623750"/>
                    <a:pt x="11254" y="619980"/>
                  </a:cubicBezTo>
                  <a:cubicBezTo>
                    <a:pt x="11254" y="616209"/>
                    <a:pt x="11254" y="612439"/>
                    <a:pt x="11254" y="612439"/>
                  </a:cubicBezTo>
                  <a:cubicBezTo>
                    <a:pt x="11254" y="608669"/>
                    <a:pt x="7503" y="608669"/>
                    <a:pt x="3751" y="604898"/>
                  </a:cubicBezTo>
                  <a:cubicBezTo>
                    <a:pt x="3751" y="604898"/>
                    <a:pt x="0" y="567195"/>
                    <a:pt x="0" y="567195"/>
                  </a:cubicBezTo>
                  <a:cubicBezTo>
                    <a:pt x="3751" y="552114"/>
                    <a:pt x="11254" y="540803"/>
                    <a:pt x="11254" y="525722"/>
                  </a:cubicBezTo>
                  <a:cubicBezTo>
                    <a:pt x="15006" y="525722"/>
                    <a:pt x="15006" y="525722"/>
                    <a:pt x="15006" y="525722"/>
                  </a:cubicBezTo>
                  <a:cubicBezTo>
                    <a:pt x="18757" y="521951"/>
                    <a:pt x="18757" y="521951"/>
                    <a:pt x="18757" y="521951"/>
                  </a:cubicBezTo>
                  <a:cubicBezTo>
                    <a:pt x="18757" y="506870"/>
                    <a:pt x="33763" y="495559"/>
                    <a:pt x="41266" y="488019"/>
                  </a:cubicBezTo>
                  <a:cubicBezTo>
                    <a:pt x="41266" y="484248"/>
                    <a:pt x="41266" y="484248"/>
                    <a:pt x="41266" y="480478"/>
                  </a:cubicBezTo>
                  <a:cubicBezTo>
                    <a:pt x="48769" y="480478"/>
                    <a:pt x="75029" y="454086"/>
                    <a:pt x="82532" y="450315"/>
                  </a:cubicBezTo>
                  <a:cubicBezTo>
                    <a:pt x="86284" y="454086"/>
                    <a:pt x="90035" y="450315"/>
                    <a:pt x="93786" y="446545"/>
                  </a:cubicBezTo>
                  <a:cubicBezTo>
                    <a:pt x="93786" y="439005"/>
                    <a:pt x="97538" y="439005"/>
                    <a:pt x="101289" y="435234"/>
                  </a:cubicBezTo>
                  <a:cubicBezTo>
                    <a:pt x="105041" y="435234"/>
                    <a:pt x="105041" y="435234"/>
                    <a:pt x="105041" y="435234"/>
                  </a:cubicBezTo>
                  <a:cubicBezTo>
                    <a:pt x="105041" y="439005"/>
                    <a:pt x="105041" y="439005"/>
                    <a:pt x="108792" y="442775"/>
                  </a:cubicBezTo>
                  <a:cubicBezTo>
                    <a:pt x="120047" y="442775"/>
                    <a:pt x="157561" y="442775"/>
                    <a:pt x="161313" y="431464"/>
                  </a:cubicBezTo>
                  <a:cubicBezTo>
                    <a:pt x="165064" y="427694"/>
                    <a:pt x="161313" y="420153"/>
                    <a:pt x="157561" y="416383"/>
                  </a:cubicBezTo>
                  <a:cubicBezTo>
                    <a:pt x="157561" y="416383"/>
                    <a:pt x="157561" y="412612"/>
                    <a:pt x="157561" y="408842"/>
                  </a:cubicBezTo>
                  <a:cubicBezTo>
                    <a:pt x="153810" y="389990"/>
                    <a:pt x="150059" y="374909"/>
                    <a:pt x="157561" y="359828"/>
                  </a:cubicBezTo>
                  <a:cubicBezTo>
                    <a:pt x="168816" y="356058"/>
                    <a:pt x="183822" y="340976"/>
                    <a:pt x="198828" y="348517"/>
                  </a:cubicBezTo>
                  <a:cubicBezTo>
                    <a:pt x="210082" y="352287"/>
                    <a:pt x="213834" y="371139"/>
                    <a:pt x="217585" y="378680"/>
                  </a:cubicBezTo>
                  <a:cubicBezTo>
                    <a:pt x="221336" y="378680"/>
                    <a:pt x="221336" y="378680"/>
                    <a:pt x="225088" y="378680"/>
                  </a:cubicBezTo>
                  <a:cubicBezTo>
                    <a:pt x="243845" y="367369"/>
                    <a:pt x="251348" y="348517"/>
                    <a:pt x="266354" y="329665"/>
                  </a:cubicBezTo>
                  <a:cubicBezTo>
                    <a:pt x="285111" y="307044"/>
                    <a:pt x="307620" y="280651"/>
                    <a:pt x="333881" y="258030"/>
                  </a:cubicBezTo>
                  <a:cubicBezTo>
                    <a:pt x="341383" y="250489"/>
                    <a:pt x="367644" y="231637"/>
                    <a:pt x="360141" y="220326"/>
                  </a:cubicBezTo>
                  <a:cubicBezTo>
                    <a:pt x="341383" y="220326"/>
                    <a:pt x="333881" y="235408"/>
                    <a:pt x="318875" y="239178"/>
                  </a:cubicBezTo>
                  <a:cubicBezTo>
                    <a:pt x="315123" y="239178"/>
                    <a:pt x="315123" y="239178"/>
                    <a:pt x="315123" y="239178"/>
                  </a:cubicBezTo>
                  <a:cubicBezTo>
                    <a:pt x="311372" y="235408"/>
                    <a:pt x="307620" y="235408"/>
                    <a:pt x="303869" y="239178"/>
                  </a:cubicBezTo>
                  <a:cubicBezTo>
                    <a:pt x="303869" y="239178"/>
                    <a:pt x="303869" y="239178"/>
                    <a:pt x="300117" y="239178"/>
                  </a:cubicBezTo>
                  <a:cubicBezTo>
                    <a:pt x="292614" y="239178"/>
                    <a:pt x="285111" y="242948"/>
                    <a:pt x="281360" y="242948"/>
                  </a:cubicBezTo>
                  <a:cubicBezTo>
                    <a:pt x="262603" y="246719"/>
                    <a:pt x="243845" y="246719"/>
                    <a:pt x="225088" y="250489"/>
                  </a:cubicBezTo>
                  <a:cubicBezTo>
                    <a:pt x="221336" y="242948"/>
                    <a:pt x="217585" y="235408"/>
                    <a:pt x="217585" y="227867"/>
                  </a:cubicBezTo>
                  <a:cubicBezTo>
                    <a:pt x="221336" y="224097"/>
                    <a:pt x="225088" y="216556"/>
                    <a:pt x="225088" y="212786"/>
                  </a:cubicBezTo>
                  <a:cubicBezTo>
                    <a:pt x="221336" y="205245"/>
                    <a:pt x="213834" y="197705"/>
                    <a:pt x="213834" y="190164"/>
                  </a:cubicBezTo>
                  <a:cubicBezTo>
                    <a:pt x="213834" y="182623"/>
                    <a:pt x="213834" y="178853"/>
                    <a:pt x="213834" y="175083"/>
                  </a:cubicBezTo>
                  <a:cubicBezTo>
                    <a:pt x="213834" y="175083"/>
                    <a:pt x="210082" y="167542"/>
                    <a:pt x="206331" y="167542"/>
                  </a:cubicBezTo>
                  <a:cubicBezTo>
                    <a:pt x="202579" y="156231"/>
                    <a:pt x="206331" y="148690"/>
                    <a:pt x="210082" y="144920"/>
                  </a:cubicBezTo>
                  <a:cubicBezTo>
                    <a:pt x="210082" y="141150"/>
                    <a:pt x="210082" y="137380"/>
                    <a:pt x="210082" y="133609"/>
                  </a:cubicBezTo>
                  <a:cubicBezTo>
                    <a:pt x="213834" y="122298"/>
                    <a:pt x="225088" y="118528"/>
                    <a:pt x="232591" y="107217"/>
                  </a:cubicBezTo>
                  <a:cubicBezTo>
                    <a:pt x="232591" y="103447"/>
                    <a:pt x="236342" y="99676"/>
                    <a:pt x="236342" y="99676"/>
                  </a:cubicBezTo>
                  <a:cubicBezTo>
                    <a:pt x="240094" y="95906"/>
                    <a:pt x="243845" y="99676"/>
                    <a:pt x="247597" y="95906"/>
                  </a:cubicBezTo>
                  <a:cubicBezTo>
                    <a:pt x="247597" y="92136"/>
                    <a:pt x="247597" y="92136"/>
                    <a:pt x="251348" y="88365"/>
                  </a:cubicBezTo>
                  <a:cubicBezTo>
                    <a:pt x="262603" y="88365"/>
                    <a:pt x="270106" y="84595"/>
                    <a:pt x="281360" y="84595"/>
                  </a:cubicBezTo>
                  <a:close/>
                  <a:moveTo>
                    <a:pt x="3258747" y="58202"/>
                  </a:moveTo>
                  <a:cubicBezTo>
                    <a:pt x="3269990" y="54432"/>
                    <a:pt x="3326203" y="73284"/>
                    <a:pt x="3337445" y="77054"/>
                  </a:cubicBezTo>
                  <a:cubicBezTo>
                    <a:pt x="3341193" y="80824"/>
                    <a:pt x="3344940" y="92135"/>
                    <a:pt x="3348688" y="95906"/>
                  </a:cubicBezTo>
                  <a:cubicBezTo>
                    <a:pt x="3348688" y="103446"/>
                    <a:pt x="3348688" y="110987"/>
                    <a:pt x="3348688" y="118527"/>
                  </a:cubicBezTo>
                  <a:cubicBezTo>
                    <a:pt x="3348688" y="118527"/>
                    <a:pt x="3344940" y="126068"/>
                    <a:pt x="3341193" y="129838"/>
                  </a:cubicBezTo>
                  <a:cubicBezTo>
                    <a:pt x="3341193" y="144920"/>
                    <a:pt x="3341193" y="160001"/>
                    <a:pt x="3341193" y="175082"/>
                  </a:cubicBezTo>
                  <a:cubicBezTo>
                    <a:pt x="3341193" y="182623"/>
                    <a:pt x="3348688" y="224096"/>
                    <a:pt x="3344940" y="227867"/>
                  </a:cubicBezTo>
                  <a:cubicBezTo>
                    <a:pt x="3341193" y="239178"/>
                    <a:pt x="3311212" y="265570"/>
                    <a:pt x="3326203" y="276881"/>
                  </a:cubicBezTo>
                  <a:cubicBezTo>
                    <a:pt x="3341193" y="276881"/>
                    <a:pt x="3378668" y="261799"/>
                    <a:pt x="3382416" y="250489"/>
                  </a:cubicBezTo>
                  <a:cubicBezTo>
                    <a:pt x="3382416" y="250489"/>
                    <a:pt x="3382416" y="246718"/>
                    <a:pt x="3382416" y="246718"/>
                  </a:cubicBezTo>
                  <a:cubicBezTo>
                    <a:pt x="3386163" y="235407"/>
                    <a:pt x="3401153" y="220326"/>
                    <a:pt x="3412396" y="216556"/>
                  </a:cubicBezTo>
                  <a:cubicBezTo>
                    <a:pt x="3416144" y="216556"/>
                    <a:pt x="3419891" y="216556"/>
                    <a:pt x="3423639" y="216556"/>
                  </a:cubicBezTo>
                  <a:cubicBezTo>
                    <a:pt x="3423639" y="212785"/>
                    <a:pt x="3427386" y="212785"/>
                    <a:pt x="3427386" y="209015"/>
                  </a:cubicBezTo>
                  <a:cubicBezTo>
                    <a:pt x="3431134" y="209015"/>
                    <a:pt x="3449871" y="212785"/>
                    <a:pt x="3453619" y="216556"/>
                  </a:cubicBezTo>
                  <a:cubicBezTo>
                    <a:pt x="3457367" y="216556"/>
                    <a:pt x="3457367" y="224096"/>
                    <a:pt x="3461114" y="227867"/>
                  </a:cubicBezTo>
                  <a:cubicBezTo>
                    <a:pt x="3464862" y="231637"/>
                    <a:pt x="3472357" y="235407"/>
                    <a:pt x="3476104" y="235407"/>
                  </a:cubicBezTo>
                  <a:cubicBezTo>
                    <a:pt x="3483599" y="242948"/>
                    <a:pt x="3483599" y="250489"/>
                    <a:pt x="3491094" y="258029"/>
                  </a:cubicBezTo>
                  <a:cubicBezTo>
                    <a:pt x="3491094" y="261799"/>
                    <a:pt x="3498590" y="261799"/>
                    <a:pt x="3502337" y="265570"/>
                  </a:cubicBezTo>
                  <a:cubicBezTo>
                    <a:pt x="3506085" y="269340"/>
                    <a:pt x="3521075" y="303273"/>
                    <a:pt x="3521075" y="307043"/>
                  </a:cubicBezTo>
                  <a:cubicBezTo>
                    <a:pt x="3513580" y="322125"/>
                    <a:pt x="3517327" y="333435"/>
                    <a:pt x="3509832" y="348517"/>
                  </a:cubicBezTo>
                  <a:cubicBezTo>
                    <a:pt x="3509832" y="348517"/>
                    <a:pt x="3506085" y="348517"/>
                    <a:pt x="3506085" y="352287"/>
                  </a:cubicBezTo>
                  <a:cubicBezTo>
                    <a:pt x="3502337" y="359828"/>
                    <a:pt x="3502337" y="367368"/>
                    <a:pt x="3502337" y="374909"/>
                  </a:cubicBezTo>
                  <a:cubicBezTo>
                    <a:pt x="3494842" y="386220"/>
                    <a:pt x="3487347" y="401301"/>
                    <a:pt x="3483599" y="420153"/>
                  </a:cubicBezTo>
                  <a:cubicBezTo>
                    <a:pt x="3476104" y="420153"/>
                    <a:pt x="3476104" y="420153"/>
                    <a:pt x="3472357" y="420153"/>
                  </a:cubicBezTo>
                  <a:cubicBezTo>
                    <a:pt x="3472357" y="427693"/>
                    <a:pt x="3476104" y="427693"/>
                    <a:pt x="3476104" y="435234"/>
                  </a:cubicBezTo>
                  <a:cubicBezTo>
                    <a:pt x="3472357" y="442775"/>
                    <a:pt x="3472357" y="454086"/>
                    <a:pt x="3468609" y="465397"/>
                  </a:cubicBezTo>
                  <a:cubicBezTo>
                    <a:pt x="3461114" y="488018"/>
                    <a:pt x="3457367" y="514411"/>
                    <a:pt x="3446124" y="533262"/>
                  </a:cubicBezTo>
                  <a:cubicBezTo>
                    <a:pt x="3446124" y="533262"/>
                    <a:pt x="3446124" y="533262"/>
                    <a:pt x="3434881" y="552114"/>
                  </a:cubicBezTo>
                  <a:cubicBezTo>
                    <a:pt x="3427386" y="555884"/>
                    <a:pt x="3416144" y="555884"/>
                    <a:pt x="3416144" y="559654"/>
                  </a:cubicBezTo>
                  <a:cubicBezTo>
                    <a:pt x="3412396" y="567195"/>
                    <a:pt x="3412396" y="570965"/>
                    <a:pt x="3408649" y="578506"/>
                  </a:cubicBezTo>
                  <a:cubicBezTo>
                    <a:pt x="3404901" y="578506"/>
                    <a:pt x="3363678" y="604898"/>
                    <a:pt x="3363678" y="608669"/>
                  </a:cubicBezTo>
                  <a:cubicBezTo>
                    <a:pt x="3359931" y="616209"/>
                    <a:pt x="3359931" y="623750"/>
                    <a:pt x="3352435" y="627520"/>
                  </a:cubicBezTo>
                  <a:cubicBezTo>
                    <a:pt x="3352435" y="627520"/>
                    <a:pt x="3348688" y="631290"/>
                    <a:pt x="3344940" y="631290"/>
                  </a:cubicBezTo>
                  <a:cubicBezTo>
                    <a:pt x="3344940" y="631290"/>
                    <a:pt x="3344940" y="635061"/>
                    <a:pt x="3344940" y="635061"/>
                  </a:cubicBezTo>
                  <a:cubicBezTo>
                    <a:pt x="3341193" y="635061"/>
                    <a:pt x="3337445" y="635061"/>
                    <a:pt x="3333698" y="635061"/>
                  </a:cubicBezTo>
                  <a:cubicBezTo>
                    <a:pt x="3329950" y="638831"/>
                    <a:pt x="3314960" y="650142"/>
                    <a:pt x="3303717" y="642601"/>
                  </a:cubicBezTo>
                  <a:cubicBezTo>
                    <a:pt x="3303717" y="642601"/>
                    <a:pt x="3296222" y="623750"/>
                    <a:pt x="3292475" y="619979"/>
                  </a:cubicBezTo>
                  <a:cubicBezTo>
                    <a:pt x="3281232" y="619979"/>
                    <a:pt x="3273737" y="627520"/>
                    <a:pt x="3269990" y="635061"/>
                  </a:cubicBezTo>
                  <a:cubicBezTo>
                    <a:pt x="3247504" y="635061"/>
                    <a:pt x="3236262" y="646372"/>
                    <a:pt x="3213776" y="642601"/>
                  </a:cubicBezTo>
                  <a:cubicBezTo>
                    <a:pt x="3206281" y="642601"/>
                    <a:pt x="3195039" y="638831"/>
                    <a:pt x="3187544" y="631290"/>
                  </a:cubicBezTo>
                  <a:cubicBezTo>
                    <a:pt x="3187544" y="627520"/>
                    <a:pt x="3187544" y="623750"/>
                    <a:pt x="3183796" y="623750"/>
                  </a:cubicBezTo>
                  <a:cubicBezTo>
                    <a:pt x="3180049" y="619979"/>
                    <a:pt x="3165058" y="623750"/>
                    <a:pt x="3161311" y="627520"/>
                  </a:cubicBezTo>
                  <a:cubicBezTo>
                    <a:pt x="3161311" y="646372"/>
                    <a:pt x="3153816" y="676534"/>
                    <a:pt x="3142573" y="684075"/>
                  </a:cubicBezTo>
                  <a:cubicBezTo>
                    <a:pt x="3138826" y="687845"/>
                    <a:pt x="3123835" y="687845"/>
                    <a:pt x="3120088" y="684075"/>
                  </a:cubicBezTo>
                  <a:cubicBezTo>
                    <a:pt x="3097603" y="672764"/>
                    <a:pt x="3090108" y="650142"/>
                    <a:pt x="3082612" y="627520"/>
                  </a:cubicBezTo>
                  <a:cubicBezTo>
                    <a:pt x="3082612" y="616209"/>
                    <a:pt x="3086360" y="608669"/>
                    <a:pt x="3082612" y="601128"/>
                  </a:cubicBezTo>
                  <a:cubicBezTo>
                    <a:pt x="3078865" y="582276"/>
                    <a:pt x="3071370" y="563425"/>
                    <a:pt x="3067622" y="544573"/>
                  </a:cubicBezTo>
                  <a:cubicBezTo>
                    <a:pt x="3067622" y="540803"/>
                    <a:pt x="3067622" y="537033"/>
                    <a:pt x="3071370" y="533262"/>
                  </a:cubicBezTo>
                  <a:cubicBezTo>
                    <a:pt x="3067622" y="533262"/>
                    <a:pt x="3063875" y="525722"/>
                    <a:pt x="3063875" y="521951"/>
                  </a:cubicBezTo>
                  <a:cubicBezTo>
                    <a:pt x="3063875" y="521951"/>
                    <a:pt x="3067622" y="518181"/>
                    <a:pt x="3067622" y="514411"/>
                  </a:cubicBezTo>
                  <a:cubicBezTo>
                    <a:pt x="3063875" y="499329"/>
                    <a:pt x="3071370" y="491789"/>
                    <a:pt x="3067622" y="480478"/>
                  </a:cubicBezTo>
                  <a:cubicBezTo>
                    <a:pt x="3078865" y="476707"/>
                    <a:pt x="3078865" y="457856"/>
                    <a:pt x="3093855" y="454086"/>
                  </a:cubicBezTo>
                  <a:cubicBezTo>
                    <a:pt x="3101350" y="450315"/>
                    <a:pt x="3101350" y="457856"/>
                    <a:pt x="3105098" y="457856"/>
                  </a:cubicBezTo>
                  <a:cubicBezTo>
                    <a:pt x="3112593" y="461626"/>
                    <a:pt x="3116340" y="454086"/>
                    <a:pt x="3123835" y="457856"/>
                  </a:cubicBezTo>
                  <a:cubicBezTo>
                    <a:pt x="3127583" y="461626"/>
                    <a:pt x="3127583" y="465397"/>
                    <a:pt x="3135078" y="465397"/>
                  </a:cubicBezTo>
                  <a:cubicBezTo>
                    <a:pt x="3135078" y="469167"/>
                    <a:pt x="3135078" y="469167"/>
                    <a:pt x="3138826" y="472937"/>
                  </a:cubicBezTo>
                  <a:cubicBezTo>
                    <a:pt x="3146321" y="476707"/>
                    <a:pt x="3157563" y="495559"/>
                    <a:pt x="3161311" y="503100"/>
                  </a:cubicBezTo>
                  <a:cubicBezTo>
                    <a:pt x="3161311" y="506870"/>
                    <a:pt x="3157563" y="518181"/>
                    <a:pt x="3157563" y="521951"/>
                  </a:cubicBezTo>
                  <a:cubicBezTo>
                    <a:pt x="3157563" y="529492"/>
                    <a:pt x="3161311" y="537033"/>
                    <a:pt x="3161311" y="544573"/>
                  </a:cubicBezTo>
                  <a:cubicBezTo>
                    <a:pt x="3157563" y="555884"/>
                    <a:pt x="3146321" y="570965"/>
                    <a:pt x="3153816" y="582276"/>
                  </a:cubicBezTo>
                  <a:cubicBezTo>
                    <a:pt x="3153816" y="582276"/>
                    <a:pt x="3157563" y="582276"/>
                    <a:pt x="3157563" y="582276"/>
                  </a:cubicBezTo>
                  <a:cubicBezTo>
                    <a:pt x="3172553" y="582276"/>
                    <a:pt x="3187544" y="563425"/>
                    <a:pt x="3195039" y="552114"/>
                  </a:cubicBezTo>
                  <a:cubicBezTo>
                    <a:pt x="3198786" y="540803"/>
                    <a:pt x="3195039" y="537033"/>
                    <a:pt x="3198786" y="529492"/>
                  </a:cubicBezTo>
                  <a:cubicBezTo>
                    <a:pt x="3202534" y="525722"/>
                    <a:pt x="3206281" y="525722"/>
                    <a:pt x="3210029" y="521951"/>
                  </a:cubicBezTo>
                  <a:cubicBezTo>
                    <a:pt x="3210029" y="510640"/>
                    <a:pt x="3191291" y="510640"/>
                    <a:pt x="3183796" y="506870"/>
                  </a:cubicBezTo>
                  <a:cubicBezTo>
                    <a:pt x="3176301" y="503100"/>
                    <a:pt x="3172553" y="491789"/>
                    <a:pt x="3165058" y="488018"/>
                  </a:cubicBezTo>
                  <a:cubicBezTo>
                    <a:pt x="3165058" y="488018"/>
                    <a:pt x="3165058" y="488018"/>
                    <a:pt x="3161311" y="488018"/>
                  </a:cubicBezTo>
                  <a:cubicBezTo>
                    <a:pt x="3161311" y="476707"/>
                    <a:pt x="3150068" y="457856"/>
                    <a:pt x="3153816" y="454086"/>
                  </a:cubicBezTo>
                  <a:cubicBezTo>
                    <a:pt x="3153816" y="450315"/>
                    <a:pt x="3157563" y="446545"/>
                    <a:pt x="3161311" y="439004"/>
                  </a:cubicBezTo>
                  <a:cubicBezTo>
                    <a:pt x="3165058" y="442775"/>
                    <a:pt x="3168806" y="442775"/>
                    <a:pt x="3172553" y="439004"/>
                  </a:cubicBezTo>
                  <a:cubicBezTo>
                    <a:pt x="3176301" y="457856"/>
                    <a:pt x="3240009" y="439004"/>
                    <a:pt x="3243757" y="427693"/>
                  </a:cubicBezTo>
                  <a:cubicBezTo>
                    <a:pt x="3243757" y="420153"/>
                    <a:pt x="3247504" y="397531"/>
                    <a:pt x="3243757" y="389990"/>
                  </a:cubicBezTo>
                  <a:cubicBezTo>
                    <a:pt x="3243757" y="382450"/>
                    <a:pt x="3232514" y="382450"/>
                    <a:pt x="3228767" y="389990"/>
                  </a:cubicBezTo>
                  <a:cubicBezTo>
                    <a:pt x="3225019" y="405071"/>
                    <a:pt x="3221271" y="408842"/>
                    <a:pt x="3206281" y="420153"/>
                  </a:cubicBezTo>
                  <a:cubicBezTo>
                    <a:pt x="3191291" y="416382"/>
                    <a:pt x="3168806" y="431464"/>
                    <a:pt x="3161311" y="431464"/>
                  </a:cubicBezTo>
                  <a:cubicBezTo>
                    <a:pt x="3146321" y="420153"/>
                    <a:pt x="3127583" y="420153"/>
                    <a:pt x="3123835" y="405071"/>
                  </a:cubicBezTo>
                  <a:cubicBezTo>
                    <a:pt x="3116340" y="386220"/>
                    <a:pt x="3135078" y="352287"/>
                    <a:pt x="3116340" y="340976"/>
                  </a:cubicBezTo>
                  <a:cubicBezTo>
                    <a:pt x="3123835" y="329665"/>
                    <a:pt x="3120088" y="322125"/>
                    <a:pt x="3116340" y="310814"/>
                  </a:cubicBezTo>
                  <a:cubicBezTo>
                    <a:pt x="3116340" y="307043"/>
                    <a:pt x="3120088" y="303273"/>
                    <a:pt x="3123835" y="295732"/>
                  </a:cubicBezTo>
                  <a:cubicBezTo>
                    <a:pt x="3135078" y="288192"/>
                    <a:pt x="3183796" y="307043"/>
                    <a:pt x="3195039" y="310814"/>
                  </a:cubicBezTo>
                  <a:cubicBezTo>
                    <a:pt x="3210029" y="318354"/>
                    <a:pt x="3240009" y="303273"/>
                    <a:pt x="3247504" y="299503"/>
                  </a:cubicBezTo>
                  <a:cubicBezTo>
                    <a:pt x="3247504" y="288192"/>
                    <a:pt x="3251252" y="280651"/>
                    <a:pt x="3251252" y="276881"/>
                  </a:cubicBezTo>
                  <a:cubicBezTo>
                    <a:pt x="3254999" y="269340"/>
                    <a:pt x="3247504" y="269340"/>
                    <a:pt x="3247504" y="265570"/>
                  </a:cubicBezTo>
                  <a:cubicBezTo>
                    <a:pt x="3251252" y="254259"/>
                    <a:pt x="3251252" y="235407"/>
                    <a:pt x="3254999" y="224096"/>
                  </a:cubicBezTo>
                  <a:cubicBezTo>
                    <a:pt x="3258747" y="216556"/>
                    <a:pt x="3251252" y="216556"/>
                    <a:pt x="3254999" y="212785"/>
                  </a:cubicBezTo>
                  <a:cubicBezTo>
                    <a:pt x="3254999" y="201474"/>
                    <a:pt x="3266242" y="156231"/>
                    <a:pt x="3262494" y="148690"/>
                  </a:cubicBezTo>
                  <a:cubicBezTo>
                    <a:pt x="3258747" y="133609"/>
                    <a:pt x="3251252" y="133609"/>
                    <a:pt x="3240009" y="126068"/>
                  </a:cubicBezTo>
                  <a:cubicBezTo>
                    <a:pt x="3232514" y="114757"/>
                    <a:pt x="3228767" y="95906"/>
                    <a:pt x="3225019" y="80824"/>
                  </a:cubicBezTo>
                  <a:cubicBezTo>
                    <a:pt x="3228767" y="77054"/>
                    <a:pt x="3228767" y="77054"/>
                    <a:pt x="3232514" y="73284"/>
                  </a:cubicBezTo>
                  <a:cubicBezTo>
                    <a:pt x="3232514" y="69513"/>
                    <a:pt x="3232514" y="69513"/>
                    <a:pt x="3232514" y="65743"/>
                  </a:cubicBezTo>
                  <a:cubicBezTo>
                    <a:pt x="3240009" y="65743"/>
                    <a:pt x="3247504" y="61973"/>
                    <a:pt x="3258747" y="58202"/>
                  </a:cubicBezTo>
                  <a:close/>
                  <a:moveTo>
                    <a:pt x="4157095" y="52093"/>
                  </a:moveTo>
                  <a:cubicBezTo>
                    <a:pt x="4167654" y="53331"/>
                    <a:pt x="4173990" y="62523"/>
                    <a:pt x="4182437" y="65352"/>
                  </a:cubicBezTo>
                  <a:cubicBezTo>
                    <a:pt x="4186192" y="65352"/>
                    <a:pt x="4189946" y="65352"/>
                    <a:pt x="4193700" y="65352"/>
                  </a:cubicBezTo>
                  <a:cubicBezTo>
                    <a:pt x="4208718" y="69123"/>
                    <a:pt x="4219981" y="91752"/>
                    <a:pt x="4212472" y="114380"/>
                  </a:cubicBezTo>
                  <a:cubicBezTo>
                    <a:pt x="4208718" y="114380"/>
                    <a:pt x="4204964" y="114380"/>
                    <a:pt x="4201209" y="114380"/>
                  </a:cubicBezTo>
                  <a:cubicBezTo>
                    <a:pt x="4197455" y="118151"/>
                    <a:pt x="4197455" y="121922"/>
                    <a:pt x="4197455" y="125694"/>
                  </a:cubicBezTo>
                  <a:cubicBezTo>
                    <a:pt x="4174929" y="125694"/>
                    <a:pt x="4174929" y="163407"/>
                    <a:pt x="4163665" y="174722"/>
                  </a:cubicBezTo>
                  <a:cubicBezTo>
                    <a:pt x="4163665" y="174722"/>
                    <a:pt x="4163665" y="178493"/>
                    <a:pt x="4163665" y="178493"/>
                  </a:cubicBezTo>
                  <a:cubicBezTo>
                    <a:pt x="4167420" y="182264"/>
                    <a:pt x="4167420" y="182264"/>
                    <a:pt x="4171174" y="182264"/>
                  </a:cubicBezTo>
                  <a:cubicBezTo>
                    <a:pt x="4171174" y="201121"/>
                    <a:pt x="4167420" y="219978"/>
                    <a:pt x="4163665" y="235063"/>
                  </a:cubicBezTo>
                  <a:cubicBezTo>
                    <a:pt x="4159911" y="242606"/>
                    <a:pt x="4163665" y="250149"/>
                    <a:pt x="4159911" y="257692"/>
                  </a:cubicBezTo>
                  <a:cubicBezTo>
                    <a:pt x="4156157" y="265234"/>
                    <a:pt x="4152402" y="269006"/>
                    <a:pt x="4148648" y="280320"/>
                  </a:cubicBezTo>
                  <a:cubicBezTo>
                    <a:pt x="4152402" y="280320"/>
                    <a:pt x="4152402" y="284091"/>
                    <a:pt x="4159911" y="284091"/>
                  </a:cubicBezTo>
                  <a:cubicBezTo>
                    <a:pt x="4167420" y="280320"/>
                    <a:pt x="4219981" y="253920"/>
                    <a:pt x="4219981" y="250149"/>
                  </a:cubicBezTo>
                  <a:cubicBezTo>
                    <a:pt x="4227490" y="238835"/>
                    <a:pt x="4212472" y="231292"/>
                    <a:pt x="4223735" y="223749"/>
                  </a:cubicBezTo>
                  <a:cubicBezTo>
                    <a:pt x="4227490" y="223749"/>
                    <a:pt x="4227490" y="223749"/>
                    <a:pt x="4227490" y="223749"/>
                  </a:cubicBezTo>
                  <a:cubicBezTo>
                    <a:pt x="4227490" y="242606"/>
                    <a:pt x="4234999" y="250149"/>
                    <a:pt x="4246262" y="261463"/>
                  </a:cubicBezTo>
                  <a:cubicBezTo>
                    <a:pt x="4250016" y="265234"/>
                    <a:pt x="4253770" y="265234"/>
                    <a:pt x="4257525" y="269006"/>
                  </a:cubicBezTo>
                  <a:cubicBezTo>
                    <a:pt x="4261279" y="272777"/>
                    <a:pt x="4261279" y="280320"/>
                    <a:pt x="4265034" y="284091"/>
                  </a:cubicBezTo>
                  <a:cubicBezTo>
                    <a:pt x="4265034" y="287862"/>
                    <a:pt x="4261279" y="295405"/>
                    <a:pt x="4261279" y="299177"/>
                  </a:cubicBezTo>
                  <a:cubicBezTo>
                    <a:pt x="4265034" y="302948"/>
                    <a:pt x="4268788" y="306719"/>
                    <a:pt x="4268788" y="306719"/>
                  </a:cubicBezTo>
                  <a:cubicBezTo>
                    <a:pt x="4268788" y="318033"/>
                    <a:pt x="4268788" y="329348"/>
                    <a:pt x="4268788" y="336890"/>
                  </a:cubicBezTo>
                  <a:cubicBezTo>
                    <a:pt x="4265034" y="340662"/>
                    <a:pt x="4261279" y="344433"/>
                    <a:pt x="4257525" y="351976"/>
                  </a:cubicBezTo>
                  <a:cubicBezTo>
                    <a:pt x="4250016" y="351976"/>
                    <a:pt x="4246262" y="344433"/>
                    <a:pt x="4238753" y="348204"/>
                  </a:cubicBezTo>
                  <a:cubicBezTo>
                    <a:pt x="4227490" y="348204"/>
                    <a:pt x="4216227" y="359518"/>
                    <a:pt x="4204964" y="363290"/>
                  </a:cubicBezTo>
                  <a:cubicBezTo>
                    <a:pt x="4197455" y="363290"/>
                    <a:pt x="4193700" y="363290"/>
                    <a:pt x="4186192" y="363290"/>
                  </a:cubicBezTo>
                  <a:cubicBezTo>
                    <a:pt x="4178683" y="367061"/>
                    <a:pt x="4167420" y="370833"/>
                    <a:pt x="4159911" y="374604"/>
                  </a:cubicBezTo>
                  <a:cubicBezTo>
                    <a:pt x="4144893" y="378375"/>
                    <a:pt x="4122367" y="370833"/>
                    <a:pt x="4111104" y="382147"/>
                  </a:cubicBezTo>
                  <a:cubicBezTo>
                    <a:pt x="4103595" y="385918"/>
                    <a:pt x="4084823" y="423632"/>
                    <a:pt x="4081069" y="434946"/>
                  </a:cubicBezTo>
                  <a:cubicBezTo>
                    <a:pt x="4058543" y="468888"/>
                    <a:pt x="4039771" y="506602"/>
                    <a:pt x="4013490" y="540544"/>
                  </a:cubicBezTo>
                  <a:cubicBezTo>
                    <a:pt x="3998473" y="559401"/>
                    <a:pt x="3983455" y="578258"/>
                    <a:pt x="3968438" y="600886"/>
                  </a:cubicBezTo>
                  <a:cubicBezTo>
                    <a:pt x="3942157" y="619743"/>
                    <a:pt x="3919630" y="642371"/>
                    <a:pt x="3897104" y="664999"/>
                  </a:cubicBezTo>
                  <a:cubicBezTo>
                    <a:pt x="3874578" y="691399"/>
                    <a:pt x="3840788" y="721570"/>
                    <a:pt x="3806999" y="740426"/>
                  </a:cubicBezTo>
                  <a:cubicBezTo>
                    <a:pt x="3799490" y="744198"/>
                    <a:pt x="3795736" y="755512"/>
                    <a:pt x="3788227" y="759283"/>
                  </a:cubicBezTo>
                  <a:cubicBezTo>
                    <a:pt x="3776964" y="755512"/>
                    <a:pt x="3765701" y="747969"/>
                    <a:pt x="3758192" y="740426"/>
                  </a:cubicBezTo>
                  <a:cubicBezTo>
                    <a:pt x="3754438" y="725341"/>
                    <a:pt x="3754438" y="714027"/>
                    <a:pt x="3773210" y="710255"/>
                  </a:cubicBezTo>
                  <a:cubicBezTo>
                    <a:pt x="3776964" y="710255"/>
                    <a:pt x="3776964" y="710255"/>
                    <a:pt x="3776964" y="714027"/>
                  </a:cubicBezTo>
                  <a:cubicBezTo>
                    <a:pt x="3780718" y="714027"/>
                    <a:pt x="3784473" y="714027"/>
                    <a:pt x="3788227" y="710255"/>
                  </a:cubicBezTo>
                  <a:cubicBezTo>
                    <a:pt x="3799490" y="706484"/>
                    <a:pt x="3833280" y="668770"/>
                    <a:pt x="3840788" y="657456"/>
                  </a:cubicBezTo>
                  <a:cubicBezTo>
                    <a:pt x="3863315" y="631057"/>
                    <a:pt x="3889595" y="604657"/>
                    <a:pt x="3908367" y="578258"/>
                  </a:cubicBezTo>
                  <a:cubicBezTo>
                    <a:pt x="3930894" y="548087"/>
                    <a:pt x="3953420" y="517916"/>
                    <a:pt x="3972192" y="483973"/>
                  </a:cubicBezTo>
                  <a:cubicBezTo>
                    <a:pt x="3975946" y="480202"/>
                    <a:pt x="3983455" y="476431"/>
                    <a:pt x="3983455" y="472659"/>
                  </a:cubicBezTo>
                  <a:cubicBezTo>
                    <a:pt x="3987210" y="465117"/>
                    <a:pt x="3983455" y="461345"/>
                    <a:pt x="3983455" y="453803"/>
                  </a:cubicBezTo>
                  <a:cubicBezTo>
                    <a:pt x="3990964" y="446260"/>
                    <a:pt x="3998473" y="434946"/>
                    <a:pt x="4002227" y="423632"/>
                  </a:cubicBezTo>
                  <a:cubicBezTo>
                    <a:pt x="4005981" y="416089"/>
                    <a:pt x="4013490" y="408546"/>
                    <a:pt x="4005981" y="401003"/>
                  </a:cubicBezTo>
                  <a:cubicBezTo>
                    <a:pt x="3983455" y="408546"/>
                    <a:pt x="3957175" y="423632"/>
                    <a:pt x="3953420" y="442488"/>
                  </a:cubicBezTo>
                  <a:cubicBezTo>
                    <a:pt x="3945911" y="442488"/>
                    <a:pt x="3945911" y="442488"/>
                    <a:pt x="3938402" y="442488"/>
                  </a:cubicBezTo>
                  <a:cubicBezTo>
                    <a:pt x="3938402" y="442488"/>
                    <a:pt x="3938402" y="442488"/>
                    <a:pt x="3934648" y="442488"/>
                  </a:cubicBezTo>
                  <a:cubicBezTo>
                    <a:pt x="3934648" y="446260"/>
                    <a:pt x="3934648" y="450031"/>
                    <a:pt x="3934648" y="450031"/>
                  </a:cubicBezTo>
                  <a:cubicBezTo>
                    <a:pt x="3927139" y="450031"/>
                    <a:pt x="3900859" y="450031"/>
                    <a:pt x="3897104" y="442488"/>
                  </a:cubicBezTo>
                  <a:cubicBezTo>
                    <a:pt x="3893350" y="438717"/>
                    <a:pt x="3897104" y="434946"/>
                    <a:pt x="3893350" y="431174"/>
                  </a:cubicBezTo>
                  <a:cubicBezTo>
                    <a:pt x="3889595" y="431174"/>
                    <a:pt x="3885841" y="431174"/>
                    <a:pt x="3882087" y="431174"/>
                  </a:cubicBezTo>
                  <a:cubicBezTo>
                    <a:pt x="3874578" y="423632"/>
                    <a:pt x="3867069" y="404775"/>
                    <a:pt x="3867069" y="393461"/>
                  </a:cubicBezTo>
                  <a:cubicBezTo>
                    <a:pt x="3867069" y="385918"/>
                    <a:pt x="3867069" y="382147"/>
                    <a:pt x="3867069" y="374604"/>
                  </a:cubicBezTo>
                  <a:cubicBezTo>
                    <a:pt x="3867069" y="355747"/>
                    <a:pt x="3859560" y="340662"/>
                    <a:pt x="3874578" y="333119"/>
                  </a:cubicBezTo>
                  <a:cubicBezTo>
                    <a:pt x="3893350" y="321805"/>
                    <a:pt x="3915876" y="314262"/>
                    <a:pt x="3938402" y="310491"/>
                  </a:cubicBezTo>
                  <a:cubicBezTo>
                    <a:pt x="3960929" y="302948"/>
                    <a:pt x="3975946" y="321805"/>
                    <a:pt x="3998473" y="318033"/>
                  </a:cubicBezTo>
                  <a:cubicBezTo>
                    <a:pt x="4013490" y="318033"/>
                    <a:pt x="4024753" y="306719"/>
                    <a:pt x="4032262" y="302948"/>
                  </a:cubicBezTo>
                  <a:cubicBezTo>
                    <a:pt x="4051034" y="306719"/>
                    <a:pt x="4043525" y="299177"/>
                    <a:pt x="4051034" y="295405"/>
                  </a:cubicBezTo>
                  <a:cubicBezTo>
                    <a:pt x="4054788" y="291634"/>
                    <a:pt x="4058543" y="295405"/>
                    <a:pt x="4062297" y="291634"/>
                  </a:cubicBezTo>
                  <a:cubicBezTo>
                    <a:pt x="4058543" y="269006"/>
                    <a:pt x="4069806" y="265234"/>
                    <a:pt x="4077315" y="250149"/>
                  </a:cubicBezTo>
                  <a:cubicBezTo>
                    <a:pt x="4081069" y="242606"/>
                    <a:pt x="4077315" y="231292"/>
                    <a:pt x="4081069" y="219978"/>
                  </a:cubicBezTo>
                  <a:cubicBezTo>
                    <a:pt x="4084823" y="204892"/>
                    <a:pt x="4088578" y="186036"/>
                    <a:pt x="4096087" y="170950"/>
                  </a:cubicBezTo>
                  <a:cubicBezTo>
                    <a:pt x="4099841" y="163407"/>
                    <a:pt x="4096087" y="155865"/>
                    <a:pt x="4096087" y="152093"/>
                  </a:cubicBezTo>
                  <a:cubicBezTo>
                    <a:pt x="4107350" y="125694"/>
                    <a:pt x="4092332" y="106837"/>
                    <a:pt x="4092332" y="80437"/>
                  </a:cubicBezTo>
                  <a:cubicBezTo>
                    <a:pt x="4099841" y="72895"/>
                    <a:pt x="4099841" y="61581"/>
                    <a:pt x="4103595" y="54038"/>
                  </a:cubicBezTo>
                  <a:cubicBezTo>
                    <a:pt x="4114858" y="46495"/>
                    <a:pt x="4129876" y="57809"/>
                    <a:pt x="4144893" y="54038"/>
                  </a:cubicBezTo>
                  <a:cubicBezTo>
                    <a:pt x="4149586" y="52152"/>
                    <a:pt x="4153575" y="51681"/>
                    <a:pt x="4157095" y="52093"/>
                  </a:cubicBezTo>
                  <a:close/>
                  <a:moveTo>
                    <a:pt x="1204589" y="35382"/>
                  </a:moveTo>
                  <a:cubicBezTo>
                    <a:pt x="1212105" y="35382"/>
                    <a:pt x="1242170" y="46710"/>
                    <a:pt x="1249687" y="50486"/>
                  </a:cubicBezTo>
                  <a:cubicBezTo>
                    <a:pt x="1253445" y="73141"/>
                    <a:pt x="1242170" y="84469"/>
                    <a:pt x="1234654" y="99572"/>
                  </a:cubicBezTo>
                  <a:cubicBezTo>
                    <a:pt x="1234654" y="107124"/>
                    <a:pt x="1234654" y="110900"/>
                    <a:pt x="1230896" y="118451"/>
                  </a:cubicBezTo>
                  <a:cubicBezTo>
                    <a:pt x="1230896" y="126003"/>
                    <a:pt x="1219621" y="137331"/>
                    <a:pt x="1219621" y="144883"/>
                  </a:cubicBezTo>
                  <a:cubicBezTo>
                    <a:pt x="1215863" y="156210"/>
                    <a:pt x="1215863" y="163762"/>
                    <a:pt x="1215863" y="175090"/>
                  </a:cubicBezTo>
                  <a:cubicBezTo>
                    <a:pt x="1215863" y="182641"/>
                    <a:pt x="1215863" y="193969"/>
                    <a:pt x="1223380" y="197745"/>
                  </a:cubicBezTo>
                  <a:cubicBezTo>
                    <a:pt x="1245929" y="197745"/>
                    <a:pt x="1257203" y="167538"/>
                    <a:pt x="1268478" y="156210"/>
                  </a:cubicBezTo>
                  <a:cubicBezTo>
                    <a:pt x="1287268" y="152434"/>
                    <a:pt x="1321092" y="152434"/>
                    <a:pt x="1328608" y="167538"/>
                  </a:cubicBezTo>
                  <a:cubicBezTo>
                    <a:pt x="1328608" y="178866"/>
                    <a:pt x="1321092" y="186417"/>
                    <a:pt x="1321092" y="193969"/>
                  </a:cubicBezTo>
                  <a:cubicBezTo>
                    <a:pt x="1321092" y="197745"/>
                    <a:pt x="1321092" y="205297"/>
                    <a:pt x="1321092" y="209073"/>
                  </a:cubicBezTo>
                  <a:cubicBezTo>
                    <a:pt x="1294785" y="224176"/>
                    <a:pt x="1253445" y="224176"/>
                    <a:pt x="1230896" y="243055"/>
                  </a:cubicBezTo>
                  <a:cubicBezTo>
                    <a:pt x="1234654" y="258159"/>
                    <a:pt x="1238412" y="277038"/>
                    <a:pt x="1230896" y="295918"/>
                  </a:cubicBezTo>
                  <a:cubicBezTo>
                    <a:pt x="1230896" y="303470"/>
                    <a:pt x="1223380" y="303470"/>
                    <a:pt x="1219621" y="307245"/>
                  </a:cubicBezTo>
                  <a:cubicBezTo>
                    <a:pt x="1219621" y="311021"/>
                    <a:pt x="1219621" y="311021"/>
                    <a:pt x="1219621" y="311021"/>
                  </a:cubicBezTo>
                  <a:cubicBezTo>
                    <a:pt x="1219621" y="311021"/>
                    <a:pt x="1219621" y="311021"/>
                    <a:pt x="1219621" y="314797"/>
                  </a:cubicBezTo>
                  <a:cubicBezTo>
                    <a:pt x="1245929" y="311021"/>
                    <a:pt x="1275994" y="292142"/>
                    <a:pt x="1294785" y="280814"/>
                  </a:cubicBezTo>
                  <a:cubicBezTo>
                    <a:pt x="1302301" y="277038"/>
                    <a:pt x="1317334" y="277038"/>
                    <a:pt x="1324850" y="273262"/>
                  </a:cubicBezTo>
                  <a:cubicBezTo>
                    <a:pt x="1336125" y="269487"/>
                    <a:pt x="1351157" y="261935"/>
                    <a:pt x="1362432" y="258159"/>
                  </a:cubicBezTo>
                  <a:cubicBezTo>
                    <a:pt x="1396255" y="246831"/>
                    <a:pt x="1441353" y="258159"/>
                    <a:pt x="1463902" y="239280"/>
                  </a:cubicBezTo>
                  <a:cubicBezTo>
                    <a:pt x="1463902" y="212848"/>
                    <a:pt x="1527791" y="197745"/>
                    <a:pt x="1550340" y="209073"/>
                  </a:cubicBezTo>
                  <a:cubicBezTo>
                    <a:pt x="1557856" y="231728"/>
                    <a:pt x="1550340" y="239280"/>
                    <a:pt x="1546582" y="258159"/>
                  </a:cubicBezTo>
                  <a:cubicBezTo>
                    <a:pt x="1565372" y="292142"/>
                    <a:pt x="1572889" y="311021"/>
                    <a:pt x="1565372" y="360108"/>
                  </a:cubicBezTo>
                  <a:cubicBezTo>
                    <a:pt x="1569131" y="360108"/>
                    <a:pt x="1569131" y="363884"/>
                    <a:pt x="1572889" y="363884"/>
                  </a:cubicBezTo>
                  <a:cubicBezTo>
                    <a:pt x="1576647" y="378987"/>
                    <a:pt x="1576647" y="390315"/>
                    <a:pt x="1580405" y="401642"/>
                  </a:cubicBezTo>
                  <a:cubicBezTo>
                    <a:pt x="1580405" y="409194"/>
                    <a:pt x="1580405" y="416746"/>
                    <a:pt x="1580405" y="420522"/>
                  </a:cubicBezTo>
                  <a:cubicBezTo>
                    <a:pt x="1580405" y="428074"/>
                    <a:pt x="1595438" y="477160"/>
                    <a:pt x="1587921" y="488488"/>
                  </a:cubicBezTo>
                  <a:cubicBezTo>
                    <a:pt x="1587921" y="488488"/>
                    <a:pt x="1584163" y="492263"/>
                    <a:pt x="1584163" y="492263"/>
                  </a:cubicBezTo>
                  <a:cubicBezTo>
                    <a:pt x="1584163" y="496039"/>
                    <a:pt x="1584163" y="499815"/>
                    <a:pt x="1584163" y="507367"/>
                  </a:cubicBezTo>
                  <a:cubicBezTo>
                    <a:pt x="1584163" y="511143"/>
                    <a:pt x="1576647" y="514919"/>
                    <a:pt x="1572889" y="518695"/>
                  </a:cubicBezTo>
                  <a:cubicBezTo>
                    <a:pt x="1576647" y="522470"/>
                    <a:pt x="1576647" y="522470"/>
                    <a:pt x="1576647" y="526246"/>
                  </a:cubicBezTo>
                  <a:cubicBezTo>
                    <a:pt x="1572889" y="530022"/>
                    <a:pt x="1572889" y="545126"/>
                    <a:pt x="1569131" y="548902"/>
                  </a:cubicBezTo>
                  <a:cubicBezTo>
                    <a:pt x="1565372" y="552677"/>
                    <a:pt x="1561614" y="552677"/>
                    <a:pt x="1557856" y="556453"/>
                  </a:cubicBezTo>
                  <a:cubicBezTo>
                    <a:pt x="1557856" y="556453"/>
                    <a:pt x="1557856" y="560229"/>
                    <a:pt x="1557856" y="564005"/>
                  </a:cubicBezTo>
                  <a:cubicBezTo>
                    <a:pt x="1550340" y="567781"/>
                    <a:pt x="1550340" y="571557"/>
                    <a:pt x="1546582" y="579109"/>
                  </a:cubicBezTo>
                  <a:cubicBezTo>
                    <a:pt x="1531549" y="590436"/>
                    <a:pt x="1520275" y="605540"/>
                    <a:pt x="1505242" y="616867"/>
                  </a:cubicBezTo>
                  <a:cubicBezTo>
                    <a:pt x="1490209" y="631971"/>
                    <a:pt x="1471418" y="643299"/>
                    <a:pt x="1452628" y="654626"/>
                  </a:cubicBezTo>
                  <a:cubicBezTo>
                    <a:pt x="1437595" y="665954"/>
                    <a:pt x="1426320" y="684833"/>
                    <a:pt x="1415046" y="692385"/>
                  </a:cubicBezTo>
                  <a:cubicBezTo>
                    <a:pt x="1392497" y="703713"/>
                    <a:pt x="1373706" y="715040"/>
                    <a:pt x="1358673" y="733920"/>
                  </a:cubicBezTo>
                  <a:cubicBezTo>
                    <a:pt x="1354915" y="730144"/>
                    <a:pt x="1332366" y="730144"/>
                    <a:pt x="1332366" y="730144"/>
                  </a:cubicBezTo>
                  <a:cubicBezTo>
                    <a:pt x="1332366" y="726368"/>
                    <a:pt x="1332366" y="718816"/>
                    <a:pt x="1332366" y="715040"/>
                  </a:cubicBezTo>
                  <a:cubicBezTo>
                    <a:pt x="1328608" y="699937"/>
                    <a:pt x="1317334" y="696161"/>
                    <a:pt x="1317334" y="677282"/>
                  </a:cubicBezTo>
                  <a:cubicBezTo>
                    <a:pt x="1317334" y="677282"/>
                    <a:pt x="1321092" y="677282"/>
                    <a:pt x="1321092" y="677282"/>
                  </a:cubicBezTo>
                  <a:cubicBezTo>
                    <a:pt x="1321092" y="681057"/>
                    <a:pt x="1321092" y="684833"/>
                    <a:pt x="1324850" y="688609"/>
                  </a:cubicBezTo>
                  <a:cubicBezTo>
                    <a:pt x="1328608" y="684833"/>
                    <a:pt x="1328608" y="684833"/>
                    <a:pt x="1328608" y="684833"/>
                  </a:cubicBezTo>
                  <a:cubicBezTo>
                    <a:pt x="1328608" y="673506"/>
                    <a:pt x="1328608" y="669730"/>
                    <a:pt x="1324850" y="662178"/>
                  </a:cubicBezTo>
                  <a:cubicBezTo>
                    <a:pt x="1321092" y="662178"/>
                    <a:pt x="1321092" y="662178"/>
                    <a:pt x="1317334" y="658402"/>
                  </a:cubicBezTo>
                  <a:cubicBezTo>
                    <a:pt x="1317334" y="650850"/>
                    <a:pt x="1313576" y="635747"/>
                    <a:pt x="1309817" y="628195"/>
                  </a:cubicBezTo>
                  <a:cubicBezTo>
                    <a:pt x="1302301" y="628195"/>
                    <a:pt x="1302301" y="613092"/>
                    <a:pt x="1298543" y="605540"/>
                  </a:cubicBezTo>
                  <a:cubicBezTo>
                    <a:pt x="1298543" y="605540"/>
                    <a:pt x="1294785" y="605540"/>
                    <a:pt x="1291027" y="605540"/>
                  </a:cubicBezTo>
                  <a:cubicBezTo>
                    <a:pt x="1291027" y="601764"/>
                    <a:pt x="1287268" y="597988"/>
                    <a:pt x="1283510" y="590436"/>
                  </a:cubicBezTo>
                  <a:cubicBezTo>
                    <a:pt x="1287268" y="582885"/>
                    <a:pt x="1283510" y="579109"/>
                    <a:pt x="1275994" y="575333"/>
                  </a:cubicBezTo>
                  <a:cubicBezTo>
                    <a:pt x="1275994" y="575333"/>
                    <a:pt x="1275994" y="575333"/>
                    <a:pt x="1272236" y="575333"/>
                  </a:cubicBezTo>
                  <a:cubicBezTo>
                    <a:pt x="1260961" y="590436"/>
                    <a:pt x="1264719" y="586660"/>
                    <a:pt x="1264719" y="605540"/>
                  </a:cubicBezTo>
                  <a:cubicBezTo>
                    <a:pt x="1253445" y="613092"/>
                    <a:pt x="1264719" y="620643"/>
                    <a:pt x="1264719" y="635747"/>
                  </a:cubicBezTo>
                  <a:cubicBezTo>
                    <a:pt x="1260961" y="650850"/>
                    <a:pt x="1257203" y="665954"/>
                    <a:pt x="1253445" y="681057"/>
                  </a:cubicBezTo>
                  <a:cubicBezTo>
                    <a:pt x="1253445" y="684833"/>
                    <a:pt x="1253445" y="688609"/>
                    <a:pt x="1253445" y="696161"/>
                  </a:cubicBezTo>
                  <a:cubicBezTo>
                    <a:pt x="1253445" y="699937"/>
                    <a:pt x="1249687" y="699937"/>
                    <a:pt x="1249687" y="703713"/>
                  </a:cubicBezTo>
                  <a:cubicBezTo>
                    <a:pt x="1249687" y="707489"/>
                    <a:pt x="1253445" y="707489"/>
                    <a:pt x="1253445" y="711264"/>
                  </a:cubicBezTo>
                  <a:lnTo>
                    <a:pt x="1253445" y="718816"/>
                  </a:lnTo>
                  <a:cubicBezTo>
                    <a:pt x="1253445" y="715040"/>
                    <a:pt x="1253445" y="715040"/>
                    <a:pt x="1249687" y="711264"/>
                  </a:cubicBezTo>
                  <a:cubicBezTo>
                    <a:pt x="1249687" y="711264"/>
                    <a:pt x="1249687" y="711264"/>
                    <a:pt x="1245929" y="711264"/>
                  </a:cubicBezTo>
                  <a:cubicBezTo>
                    <a:pt x="1245929" y="715040"/>
                    <a:pt x="1245929" y="715040"/>
                    <a:pt x="1245929" y="715040"/>
                  </a:cubicBezTo>
                  <a:cubicBezTo>
                    <a:pt x="1245929" y="718816"/>
                    <a:pt x="1245929" y="718816"/>
                    <a:pt x="1245929" y="722592"/>
                  </a:cubicBezTo>
                  <a:cubicBezTo>
                    <a:pt x="1249687" y="722592"/>
                    <a:pt x="1249687" y="722592"/>
                    <a:pt x="1249687" y="722592"/>
                  </a:cubicBezTo>
                  <a:cubicBezTo>
                    <a:pt x="1249687" y="718816"/>
                    <a:pt x="1253445" y="718816"/>
                    <a:pt x="1253445" y="718816"/>
                  </a:cubicBezTo>
                  <a:lnTo>
                    <a:pt x="1253445" y="726368"/>
                  </a:lnTo>
                  <a:cubicBezTo>
                    <a:pt x="1249687" y="726368"/>
                    <a:pt x="1249687" y="726368"/>
                    <a:pt x="1245929" y="730144"/>
                  </a:cubicBezTo>
                  <a:cubicBezTo>
                    <a:pt x="1245929" y="730144"/>
                    <a:pt x="1245929" y="730144"/>
                    <a:pt x="1245929" y="733920"/>
                  </a:cubicBezTo>
                  <a:cubicBezTo>
                    <a:pt x="1249687" y="733920"/>
                    <a:pt x="1249687" y="733920"/>
                    <a:pt x="1253445" y="733920"/>
                  </a:cubicBezTo>
                  <a:cubicBezTo>
                    <a:pt x="1242170" y="749023"/>
                    <a:pt x="1257203" y="786782"/>
                    <a:pt x="1260961" y="801885"/>
                  </a:cubicBezTo>
                  <a:cubicBezTo>
                    <a:pt x="1253445" y="801885"/>
                    <a:pt x="1242170" y="809437"/>
                    <a:pt x="1238412" y="813213"/>
                  </a:cubicBezTo>
                  <a:cubicBezTo>
                    <a:pt x="1234654" y="820765"/>
                    <a:pt x="1230896" y="816989"/>
                    <a:pt x="1230896" y="824541"/>
                  </a:cubicBezTo>
                  <a:cubicBezTo>
                    <a:pt x="1227138" y="828317"/>
                    <a:pt x="1227138" y="835868"/>
                    <a:pt x="1227138" y="843420"/>
                  </a:cubicBezTo>
                  <a:cubicBezTo>
                    <a:pt x="1223380" y="843420"/>
                    <a:pt x="1223380" y="843420"/>
                    <a:pt x="1219621" y="843420"/>
                  </a:cubicBezTo>
                  <a:cubicBezTo>
                    <a:pt x="1215863" y="835868"/>
                    <a:pt x="1212105" y="832093"/>
                    <a:pt x="1212105" y="828317"/>
                  </a:cubicBezTo>
                  <a:cubicBezTo>
                    <a:pt x="1204589" y="813213"/>
                    <a:pt x="1204589" y="798110"/>
                    <a:pt x="1204589" y="775454"/>
                  </a:cubicBezTo>
                  <a:cubicBezTo>
                    <a:pt x="1200831" y="771678"/>
                    <a:pt x="1200831" y="764127"/>
                    <a:pt x="1200831" y="760351"/>
                  </a:cubicBezTo>
                  <a:cubicBezTo>
                    <a:pt x="1208347" y="733920"/>
                    <a:pt x="1212105" y="699937"/>
                    <a:pt x="1215863" y="673506"/>
                  </a:cubicBezTo>
                  <a:cubicBezTo>
                    <a:pt x="1215863" y="658402"/>
                    <a:pt x="1219621" y="643299"/>
                    <a:pt x="1212105" y="635747"/>
                  </a:cubicBezTo>
                  <a:cubicBezTo>
                    <a:pt x="1204589" y="635747"/>
                    <a:pt x="1204589" y="639523"/>
                    <a:pt x="1197072" y="639523"/>
                  </a:cubicBezTo>
                  <a:cubicBezTo>
                    <a:pt x="1189556" y="643299"/>
                    <a:pt x="1182040" y="643299"/>
                    <a:pt x="1170765" y="643299"/>
                  </a:cubicBezTo>
                  <a:cubicBezTo>
                    <a:pt x="1159491" y="647074"/>
                    <a:pt x="1136942" y="654626"/>
                    <a:pt x="1121909" y="650850"/>
                  </a:cubicBezTo>
                  <a:cubicBezTo>
                    <a:pt x="1121909" y="643299"/>
                    <a:pt x="1121909" y="635747"/>
                    <a:pt x="1118151" y="631971"/>
                  </a:cubicBezTo>
                  <a:cubicBezTo>
                    <a:pt x="1121909" y="620643"/>
                    <a:pt x="1121909" y="613092"/>
                    <a:pt x="1121909" y="601764"/>
                  </a:cubicBezTo>
                  <a:cubicBezTo>
                    <a:pt x="1121909" y="597988"/>
                    <a:pt x="1121909" y="590436"/>
                    <a:pt x="1121909" y="582885"/>
                  </a:cubicBezTo>
                  <a:cubicBezTo>
                    <a:pt x="1121909" y="579109"/>
                    <a:pt x="1125667" y="575333"/>
                    <a:pt x="1129426" y="567781"/>
                  </a:cubicBezTo>
                  <a:cubicBezTo>
                    <a:pt x="1129426" y="567781"/>
                    <a:pt x="1133184" y="564005"/>
                    <a:pt x="1136942" y="560229"/>
                  </a:cubicBezTo>
                  <a:cubicBezTo>
                    <a:pt x="1144458" y="552677"/>
                    <a:pt x="1144458" y="541350"/>
                    <a:pt x="1151974" y="530022"/>
                  </a:cubicBezTo>
                  <a:cubicBezTo>
                    <a:pt x="1155733" y="522470"/>
                    <a:pt x="1167007" y="514919"/>
                    <a:pt x="1163249" y="503591"/>
                  </a:cubicBezTo>
                  <a:cubicBezTo>
                    <a:pt x="1170765" y="503591"/>
                    <a:pt x="1170765" y="499815"/>
                    <a:pt x="1170765" y="499815"/>
                  </a:cubicBezTo>
                  <a:cubicBezTo>
                    <a:pt x="1170765" y="496039"/>
                    <a:pt x="1170765" y="496039"/>
                    <a:pt x="1170765" y="492263"/>
                  </a:cubicBezTo>
                  <a:cubicBezTo>
                    <a:pt x="1167007" y="492263"/>
                    <a:pt x="1167007" y="492263"/>
                    <a:pt x="1167007" y="492263"/>
                  </a:cubicBezTo>
                  <a:cubicBezTo>
                    <a:pt x="1163249" y="492263"/>
                    <a:pt x="1163249" y="496039"/>
                    <a:pt x="1163249" y="496039"/>
                  </a:cubicBezTo>
                  <a:cubicBezTo>
                    <a:pt x="1163249" y="499815"/>
                    <a:pt x="1163249" y="499815"/>
                    <a:pt x="1163249" y="503591"/>
                  </a:cubicBezTo>
                  <a:cubicBezTo>
                    <a:pt x="1163249" y="503591"/>
                    <a:pt x="1159491" y="503591"/>
                    <a:pt x="1159491" y="503591"/>
                  </a:cubicBezTo>
                  <a:cubicBezTo>
                    <a:pt x="1159491" y="503591"/>
                    <a:pt x="1159491" y="503591"/>
                    <a:pt x="1155733" y="507367"/>
                  </a:cubicBezTo>
                  <a:cubicBezTo>
                    <a:pt x="1151974" y="507367"/>
                    <a:pt x="1148216" y="518695"/>
                    <a:pt x="1144458" y="518695"/>
                  </a:cubicBezTo>
                  <a:cubicBezTo>
                    <a:pt x="1133184" y="522470"/>
                    <a:pt x="1088086" y="514919"/>
                    <a:pt x="1080569" y="514919"/>
                  </a:cubicBezTo>
                  <a:cubicBezTo>
                    <a:pt x="1080569" y="511143"/>
                    <a:pt x="1080569" y="511143"/>
                    <a:pt x="1080569" y="511143"/>
                  </a:cubicBezTo>
                  <a:cubicBezTo>
                    <a:pt x="1073053" y="496039"/>
                    <a:pt x="1084328" y="480936"/>
                    <a:pt x="1088086" y="473384"/>
                  </a:cubicBezTo>
                  <a:cubicBezTo>
                    <a:pt x="1088086" y="462056"/>
                    <a:pt x="1080569" y="454505"/>
                    <a:pt x="1076811" y="450729"/>
                  </a:cubicBezTo>
                  <a:cubicBezTo>
                    <a:pt x="1076811" y="443177"/>
                    <a:pt x="1076811" y="439401"/>
                    <a:pt x="1076811" y="435625"/>
                  </a:cubicBezTo>
                  <a:cubicBezTo>
                    <a:pt x="1073053" y="431849"/>
                    <a:pt x="1061779" y="420522"/>
                    <a:pt x="1058020" y="420522"/>
                  </a:cubicBezTo>
                  <a:cubicBezTo>
                    <a:pt x="1058020" y="412970"/>
                    <a:pt x="1054262" y="409194"/>
                    <a:pt x="1050504" y="401642"/>
                  </a:cubicBezTo>
                  <a:cubicBezTo>
                    <a:pt x="1050504" y="394091"/>
                    <a:pt x="1050504" y="386539"/>
                    <a:pt x="1050504" y="378987"/>
                  </a:cubicBezTo>
                  <a:cubicBezTo>
                    <a:pt x="1046746" y="375211"/>
                    <a:pt x="1046746" y="375211"/>
                    <a:pt x="1046746" y="367659"/>
                  </a:cubicBezTo>
                  <a:cubicBezTo>
                    <a:pt x="1050504" y="363884"/>
                    <a:pt x="1054262" y="356332"/>
                    <a:pt x="1058020" y="348780"/>
                  </a:cubicBezTo>
                  <a:cubicBezTo>
                    <a:pt x="1069295" y="345004"/>
                    <a:pt x="1084328" y="337452"/>
                    <a:pt x="1099360" y="341228"/>
                  </a:cubicBezTo>
                  <a:cubicBezTo>
                    <a:pt x="1103118" y="356332"/>
                    <a:pt x="1125667" y="348780"/>
                    <a:pt x="1106877" y="371435"/>
                  </a:cubicBezTo>
                  <a:cubicBezTo>
                    <a:pt x="1106877" y="378987"/>
                    <a:pt x="1110635" y="378987"/>
                    <a:pt x="1110635" y="382763"/>
                  </a:cubicBezTo>
                  <a:cubicBezTo>
                    <a:pt x="1114393" y="382763"/>
                    <a:pt x="1114393" y="382763"/>
                    <a:pt x="1118151" y="382763"/>
                  </a:cubicBezTo>
                  <a:cubicBezTo>
                    <a:pt x="1125667" y="356332"/>
                    <a:pt x="1144458" y="345004"/>
                    <a:pt x="1159491" y="326125"/>
                  </a:cubicBezTo>
                  <a:cubicBezTo>
                    <a:pt x="1167007" y="318573"/>
                    <a:pt x="1170765" y="307245"/>
                    <a:pt x="1178282" y="299694"/>
                  </a:cubicBezTo>
                  <a:cubicBezTo>
                    <a:pt x="1189556" y="288366"/>
                    <a:pt x="1200831" y="269487"/>
                    <a:pt x="1189556" y="254383"/>
                  </a:cubicBezTo>
                  <a:cubicBezTo>
                    <a:pt x="1174523" y="254383"/>
                    <a:pt x="1163249" y="261935"/>
                    <a:pt x="1151974" y="265711"/>
                  </a:cubicBezTo>
                  <a:cubicBezTo>
                    <a:pt x="1148216" y="265711"/>
                    <a:pt x="1140700" y="269487"/>
                    <a:pt x="1136942" y="269487"/>
                  </a:cubicBezTo>
                  <a:cubicBezTo>
                    <a:pt x="1121909" y="273262"/>
                    <a:pt x="1106877" y="280814"/>
                    <a:pt x="1091844" y="284590"/>
                  </a:cubicBezTo>
                  <a:cubicBezTo>
                    <a:pt x="1084328" y="284590"/>
                    <a:pt x="1080569" y="284590"/>
                    <a:pt x="1073053" y="284590"/>
                  </a:cubicBezTo>
                  <a:cubicBezTo>
                    <a:pt x="1065537" y="288366"/>
                    <a:pt x="1046746" y="284590"/>
                    <a:pt x="1042988" y="273262"/>
                  </a:cubicBezTo>
                  <a:cubicBezTo>
                    <a:pt x="1042988" y="265711"/>
                    <a:pt x="1046746" y="254383"/>
                    <a:pt x="1046746" y="250607"/>
                  </a:cubicBezTo>
                  <a:cubicBezTo>
                    <a:pt x="1058020" y="246831"/>
                    <a:pt x="1058020" y="239280"/>
                    <a:pt x="1065537" y="235504"/>
                  </a:cubicBezTo>
                  <a:cubicBezTo>
                    <a:pt x="1076811" y="231728"/>
                    <a:pt x="1084328" y="239280"/>
                    <a:pt x="1088086" y="227952"/>
                  </a:cubicBezTo>
                  <a:cubicBezTo>
                    <a:pt x="1103118" y="227952"/>
                    <a:pt x="1103118" y="235504"/>
                    <a:pt x="1114393" y="235504"/>
                  </a:cubicBezTo>
                  <a:cubicBezTo>
                    <a:pt x="1133184" y="243055"/>
                    <a:pt x="1174523" y="224176"/>
                    <a:pt x="1182040" y="216624"/>
                  </a:cubicBezTo>
                  <a:cubicBezTo>
                    <a:pt x="1182040" y="201521"/>
                    <a:pt x="1178282" y="190193"/>
                    <a:pt x="1174523" y="178866"/>
                  </a:cubicBezTo>
                  <a:cubicBezTo>
                    <a:pt x="1170765" y="167538"/>
                    <a:pt x="1170765" y="156210"/>
                    <a:pt x="1170765" y="144883"/>
                  </a:cubicBezTo>
                  <a:cubicBezTo>
                    <a:pt x="1163249" y="133555"/>
                    <a:pt x="1159491" y="126003"/>
                    <a:pt x="1155733" y="118451"/>
                  </a:cubicBezTo>
                  <a:cubicBezTo>
                    <a:pt x="1155733" y="114676"/>
                    <a:pt x="1159491" y="107124"/>
                    <a:pt x="1159491" y="103348"/>
                  </a:cubicBezTo>
                  <a:cubicBezTo>
                    <a:pt x="1159491" y="95796"/>
                    <a:pt x="1159491" y="88244"/>
                    <a:pt x="1159491" y="80693"/>
                  </a:cubicBezTo>
                  <a:cubicBezTo>
                    <a:pt x="1163249" y="69365"/>
                    <a:pt x="1167007" y="58037"/>
                    <a:pt x="1174523" y="50486"/>
                  </a:cubicBezTo>
                  <a:cubicBezTo>
                    <a:pt x="1185798" y="46710"/>
                    <a:pt x="1193314" y="39158"/>
                    <a:pt x="1204589" y="35382"/>
                  </a:cubicBezTo>
                  <a:close/>
                  <a:moveTo>
                    <a:pt x="5140699" y="1057"/>
                  </a:moveTo>
                  <a:cubicBezTo>
                    <a:pt x="5159469" y="8607"/>
                    <a:pt x="5163223" y="31258"/>
                    <a:pt x="5178239" y="38808"/>
                  </a:cubicBezTo>
                  <a:cubicBezTo>
                    <a:pt x="5178239" y="46358"/>
                    <a:pt x="5181993" y="50133"/>
                    <a:pt x="5185747" y="57683"/>
                  </a:cubicBezTo>
                  <a:cubicBezTo>
                    <a:pt x="5189501" y="76558"/>
                    <a:pt x="5170731" y="99209"/>
                    <a:pt x="5159469" y="102984"/>
                  </a:cubicBezTo>
                  <a:cubicBezTo>
                    <a:pt x="5155715" y="106759"/>
                    <a:pt x="5151961" y="102984"/>
                    <a:pt x="5148207" y="106759"/>
                  </a:cubicBezTo>
                  <a:cubicBezTo>
                    <a:pt x="5148207" y="114309"/>
                    <a:pt x="5144453" y="121859"/>
                    <a:pt x="5140699" y="129409"/>
                  </a:cubicBezTo>
                  <a:cubicBezTo>
                    <a:pt x="5140699" y="136959"/>
                    <a:pt x="5140699" y="148285"/>
                    <a:pt x="5140699" y="155835"/>
                  </a:cubicBezTo>
                  <a:cubicBezTo>
                    <a:pt x="5129437" y="178485"/>
                    <a:pt x="5129437" y="220011"/>
                    <a:pt x="5136945" y="246436"/>
                  </a:cubicBezTo>
                  <a:cubicBezTo>
                    <a:pt x="5140699" y="261536"/>
                    <a:pt x="5129437" y="284187"/>
                    <a:pt x="5136945" y="299287"/>
                  </a:cubicBezTo>
                  <a:cubicBezTo>
                    <a:pt x="5148207" y="299287"/>
                    <a:pt x="5155715" y="295512"/>
                    <a:pt x="5163223" y="295512"/>
                  </a:cubicBezTo>
                  <a:cubicBezTo>
                    <a:pt x="5174485" y="295512"/>
                    <a:pt x="5189501" y="295512"/>
                    <a:pt x="5204517" y="299287"/>
                  </a:cubicBezTo>
                  <a:cubicBezTo>
                    <a:pt x="5212025" y="295512"/>
                    <a:pt x="5230794" y="291737"/>
                    <a:pt x="5238302" y="303062"/>
                  </a:cubicBezTo>
                  <a:cubicBezTo>
                    <a:pt x="5238302" y="306837"/>
                    <a:pt x="5242056" y="310612"/>
                    <a:pt x="5242056" y="318162"/>
                  </a:cubicBezTo>
                  <a:cubicBezTo>
                    <a:pt x="5245810" y="321937"/>
                    <a:pt x="5249564" y="325713"/>
                    <a:pt x="5253318" y="329488"/>
                  </a:cubicBezTo>
                  <a:cubicBezTo>
                    <a:pt x="5268334" y="352138"/>
                    <a:pt x="5272088" y="363463"/>
                    <a:pt x="5260826" y="393664"/>
                  </a:cubicBezTo>
                  <a:cubicBezTo>
                    <a:pt x="5257072" y="397439"/>
                    <a:pt x="5253318" y="401214"/>
                    <a:pt x="5249564" y="401214"/>
                  </a:cubicBezTo>
                  <a:cubicBezTo>
                    <a:pt x="5245810" y="404989"/>
                    <a:pt x="5238302" y="404989"/>
                    <a:pt x="5230794" y="408764"/>
                  </a:cubicBezTo>
                  <a:cubicBezTo>
                    <a:pt x="5227040" y="408764"/>
                    <a:pt x="5227040" y="404989"/>
                    <a:pt x="5223286" y="404989"/>
                  </a:cubicBezTo>
                  <a:cubicBezTo>
                    <a:pt x="5223286" y="404989"/>
                    <a:pt x="5193255" y="408764"/>
                    <a:pt x="5193255" y="408764"/>
                  </a:cubicBezTo>
                  <a:cubicBezTo>
                    <a:pt x="5185747" y="408764"/>
                    <a:pt x="5181993" y="416314"/>
                    <a:pt x="5174485" y="416314"/>
                  </a:cubicBezTo>
                  <a:cubicBezTo>
                    <a:pt x="5166977" y="412539"/>
                    <a:pt x="5155715" y="420089"/>
                    <a:pt x="5148207" y="420089"/>
                  </a:cubicBezTo>
                  <a:cubicBezTo>
                    <a:pt x="5144453" y="423864"/>
                    <a:pt x="5136945" y="416314"/>
                    <a:pt x="5133191" y="420089"/>
                  </a:cubicBezTo>
                  <a:cubicBezTo>
                    <a:pt x="5125683" y="423864"/>
                    <a:pt x="5103159" y="427639"/>
                    <a:pt x="5099405" y="431414"/>
                  </a:cubicBezTo>
                  <a:cubicBezTo>
                    <a:pt x="5099405" y="438964"/>
                    <a:pt x="5095651" y="454065"/>
                    <a:pt x="5091897" y="457840"/>
                  </a:cubicBezTo>
                  <a:cubicBezTo>
                    <a:pt x="5088143" y="461615"/>
                    <a:pt x="5084389" y="457840"/>
                    <a:pt x="5080635" y="461615"/>
                  </a:cubicBezTo>
                  <a:cubicBezTo>
                    <a:pt x="5076882" y="476715"/>
                    <a:pt x="5073128" y="488040"/>
                    <a:pt x="5069374" y="503140"/>
                  </a:cubicBezTo>
                  <a:cubicBezTo>
                    <a:pt x="5061866" y="506916"/>
                    <a:pt x="5065620" y="506916"/>
                    <a:pt x="5061866" y="510691"/>
                  </a:cubicBezTo>
                  <a:cubicBezTo>
                    <a:pt x="5054358" y="518241"/>
                    <a:pt x="5043096" y="510691"/>
                    <a:pt x="5043096" y="525791"/>
                  </a:cubicBezTo>
                  <a:cubicBezTo>
                    <a:pt x="5046850" y="529566"/>
                    <a:pt x="5050604" y="533341"/>
                    <a:pt x="5050604" y="537116"/>
                  </a:cubicBezTo>
                  <a:cubicBezTo>
                    <a:pt x="5061866" y="533341"/>
                    <a:pt x="5073128" y="533341"/>
                    <a:pt x="5084389" y="533341"/>
                  </a:cubicBezTo>
                  <a:cubicBezTo>
                    <a:pt x="5088143" y="533341"/>
                    <a:pt x="5095651" y="525791"/>
                    <a:pt x="5103159" y="529566"/>
                  </a:cubicBezTo>
                  <a:cubicBezTo>
                    <a:pt x="5125683" y="533341"/>
                    <a:pt x="5151961" y="548441"/>
                    <a:pt x="5163223" y="567317"/>
                  </a:cubicBezTo>
                  <a:cubicBezTo>
                    <a:pt x="5163223" y="567317"/>
                    <a:pt x="5174485" y="574867"/>
                    <a:pt x="5170731" y="582417"/>
                  </a:cubicBezTo>
                  <a:cubicBezTo>
                    <a:pt x="5170731" y="582417"/>
                    <a:pt x="5163223" y="589967"/>
                    <a:pt x="5159469" y="593742"/>
                  </a:cubicBezTo>
                  <a:cubicBezTo>
                    <a:pt x="5155715" y="593742"/>
                    <a:pt x="5151961" y="593742"/>
                    <a:pt x="5151961" y="597517"/>
                  </a:cubicBezTo>
                  <a:cubicBezTo>
                    <a:pt x="5151961" y="597517"/>
                    <a:pt x="5151961" y="601292"/>
                    <a:pt x="5148207" y="601292"/>
                  </a:cubicBezTo>
                  <a:cubicBezTo>
                    <a:pt x="5144453" y="601292"/>
                    <a:pt x="5136945" y="605067"/>
                    <a:pt x="5129437" y="605067"/>
                  </a:cubicBezTo>
                  <a:cubicBezTo>
                    <a:pt x="5125683" y="605067"/>
                    <a:pt x="5125683" y="612617"/>
                    <a:pt x="5121929" y="612617"/>
                  </a:cubicBezTo>
                  <a:cubicBezTo>
                    <a:pt x="5114421" y="616392"/>
                    <a:pt x="5106913" y="612617"/>
                    <a:pt x="5095651" y="612617"/>
                  </a:cubicBezTo>
                  <a:cubicBezTo>
                    <a:pt x="5095651" y="616392"/>
                    <a:pt x="5091897" y="616392"/>
                    <a:pt x="5091897" y="620167"/>
                  </a:cubicBezTo>
                  <a:cubicBezTo>
                    <a:pt x="5088143" y="623942"/>
                    <a:pt x="5080635" y="620167"/>
                    <a:pt x="5080635" y="623942"/>
                  </a:cubicBezTo>
                  <a:cubicBezTo>
                    <a:pt x="5080635" y="627718"/>
                    <a:pt x="5080635" y="635268"/>
                    <a:pt x="5080635" y="642818"/>
                  </a:cubicBezTo>
                  <a:cubicBezTo>
                    <a:pt x="5073128" y="661693"/>
                    <a:pt x="5061866" y="676793"/>
                    <a:pt x="5058112" y="691894"/>
                  </a:cubicBezTo>
                  <a:cubicBezTo>
                    <a:pt x="5054358" y="699444"/>
                    <a:pt x="5054358" y="706994"/>
                    <a:pt x="5054358" y="714544"/>
                  </a:cubicBezTo>
                  <a:cubicBezTo>
                    <a:pt x="5050604" y="725869"/>
                    <a:pt x="5043096" y="740969"/>
                    <a:pt x="5035588" y="748520"/>
                  </a:cubicBezTo>
                  <a:cubicBezTo>
                    <a:pt x="5024326" y="759845"/>
                    <a:pt x="5013064" y="756070"/>
                    <a:pt x="4998048" y="763620"/>
                  </a:cubicBezTo>
                  <a:cubicBezTo>
                    <a:pt x="4990540" y="767395"/>
                    <a:pt x="4975524" y="774945"/>
                    <a:pt x="4968016" y="778720"/>
                  </a:cubicBezTo>
                  <a:cubicBezTo>
                    <a:pt x="4956754" y="782495"/>
                    <a:pt x="4930477" y="786270"/>
                    <a:pt x="4915461" y="778720"/>
                  </a:cubicBezTo>
                  <a:cubicBezTo>
                    <a:pt x="4904199" y="774945"/>
                    <a:pt x="4904199" y="759845"/>
                    <a:pt x="4896691" y="752295"/>
                  </a:cubicBezTo>
                  <a:cubicBezTo>
                    <a:pt x="4881675" y="744744"/>
                    <a:pt x="4862905" y="733419"/>
                    <a:pt x="4855397" y="718319"/>
                  </a:cubicBezTo>
                  <a:cubicBezTo>
                    <a:pt x="4855397" y="710769"/>
                    <a:pt x="4855397" y="699444"/>
                    <a:pt x="4851643" y="691894"/>
                  </a:cubicBezTo>
                  <a:cubicBezTo>
                    <a:pt x="4847889" y="669243"/>
                    <a:pt x="4836627" y="642818"/>
                    <a:pt x="4851643" y="616392"/>
                  </a:cubicBezTo>
                  <a:cubicBezTo>
                    <a:pt x="4866659" y="616392"/>
                    <a:pt x="4900445" y="593742"/>
                    <a:pt x="4915461" y="586192"/>
                  </a:cubicBezTo>
                  <a:cubicBezTo>
                    <a:pt x="4919215" y="582417"/>
                    <a:pt x="4922969" y="574867"/>
                    <a:pt x="4922969" y="574867"/>
                  </a:cubicBezTo>
                  <a:cubicBezTo>
                    <a:pt x="4930477" y="567317"/>
                    <a:pt x="4941739" y="567317"/>
                    <a:pt x="4949247" y="563541"/>
                  </a:cubicBezTo>
                  <a:cubicBezTo>
                    <a:pt x="4953001" y="563541"/>
                    <a:pt x="4953001" y="559766"/>
                    <a:pt x="4956754" y="559766"/>
                  </a:cubicBezTo>
                  <a:cubicBezTo>
                    <a:pt x="4960508" y="559766"/>
                    <a:pt x="4968016" y="559766"/>
                    <a:pt x="4971770" y="555991"/>
                  </a:cubicBezTo>
                  <a:cubicBezTo>
                    <a:pt x="4975524" y="555991"/>
                    <a:pt x="4975524" y="552216"/>
                    <a:pt x="4975524" y="552216"/>
                  </a:cubicBezTo>
                  <a:cubicBezTo>
                    <a:pt x="4983032" y="548441"/>
                    <a:pt x="4986786" y="552216"/>
                    <a:pt x="4990540" y="548441"/>
                  </a:cubicBezTo>
                  <a:cubicBezTo>
                    <a:pt x="4990540" y="540891"/>
                    <a:pt x="4986786" y="540891"/>
                    <a:pt x="4983032" y="537116"/>
                  </a:cubicBezTo>
                  <a:cubicBezTo>
                    <a:pt x="4979278" y="529566"/>
                    <a:pt x="4979278" y="525791"/>
                    <a:pt x="4979278" y="518241"/>
                  </a:cubicBezTo>
                  <a:cubicBezTo>
                    <a:pt x="4979278" y="518241"/>
                    <a:pt x="4975524" y="518241"/>
                    <a:pt x="4975524" y="518241"/>
                  </a:cubicBezTo>
                  <a:cubicBezTo>
                    <a:pt x="4960508" y="522016"/>
                    <a:pt x="4941739" y="522016"/>
                    <a:pt x="4922969" y="514466"/>
                  </a:cubicBezTo>
                  <a:cubicBezTo>
                    <a:pt x="4922969" y="506916"/>
                    <a:pt x="4911707" y="495590"/>
                    <a:pt x="4915461" y="488040"/>
                  </a:cubicBezTo>
                  <a:cubicBezTo>
                    <a:pt x="4919215" y="480490"/>
                    <a:pt x="4922969" y="480490"/>
                    <a:pt x="4922969" y="469165"/>
                  </a:cubicBezTo>
                  <a:cubicBezTo>
                    <a:pt x="4926723" y="469165"/>
                    <a:pt x="4926723" y="469165"/>
                    <a:pt x="4926723" y="469165"/>
                  </a:cubicBezTo>
                  <a:cubicBezTo>
                    <a:pt x="4937985" y="454065"/>
                    <a:pt x="4945493" y="438964"/>
                    <a:pt x="4953001" y="420089"/>
                  </a:cubicBezTo>
                  <a:cubicBezTo>
                    <a:pt x="4956754" y="420089"/>
                    <a:pt x="4956754" y="416314"/>
                    <a:pt x="4960508" y="416314"/>
                  </a:cubicBezTo>
                  <a:cubicBezTo>
                    <a:pt x="4964262" y="408764"/>
                    <a:pt x="4968016" y="397439"/>
                    <a:pt x="4968016" y="393664"/>
                  </a:cubicBezTo>
                  <a:cubicBezTo>
                    <a:pt x="4968016" y="389889"/>
                    <a:pt x="4968016" y="389889"/>
                    <a:pt x="4968016" y="389889"/>
                  </a:cubicBezTo>
                  <a:cubicBezTo>
                    <a:pt x="4964262" y="389889"/>
                    <a:pt x="4964262" y="389889"/>
                    <a:pt x="4964262" y="389889"/>
                  </a:cubicBezTo>
                  <a:cubicBezTo>
                    <a:pt x="4960508" y="389889"/>
                    <a:pt x="4953001" y="393664"/>
                    <a:pt x="4953001" y="397439"/>
                  </a:cubicBezTo>
                  <a:cubicBezTo>
                    <a:pt x="4949247" y="401214"/>
                    <a:pt x="4953001" y="408764"/>
                    <a:pt x="4949247" y="412539"/>
                  </a:cubicBezTo>
                  <a:cubicBezTo>
                    <a:pt x="4941739" y="412539"/>
                    <a:pt x="4937985" y="427639"/>
                    <a:pt x="4930477" y="431414"/>
                  </a:cubicBezTo>
                  <a:cubicBezTo>
                    <a:pt x="4919215" y="431414"/>
                    <a:pt x="4911707" y="431414"/>
                    <a:pt x="4904199" y="427639"/>
                  </a:cubicBezTo>
                  <a:cubicBezTo>
                    <a:pt x="4900445" y="431414"/>
                    <a:pt x="4892937" y="435189"/>
                    <a:pt x="4892937" y="438964"/>
                  </a:cubicBezTo>
                  <a:cubicBezTo>
                    <a:pt x="4889183" y="442739"/>
                    <a:pt x="4885429" y="450290"/>
                    <a:pt x="4885429" y="457840"/>
                  </a:cubicBezTo>
                  <a:cubicBezTo>
                    <a:pt x="4885429" y="461615"/>
                    <a:pt x="4885429" y="461615"/>
                    <a:pt x="4885429" y="465390"/>
                  </a:cubicBezTo>
                  <a:cubicBezTo>
                    <a:pt x="4881675" y="472940"/>
                    <a:pt x="4874167" y="476715"/>
                    <a:pt x="4870413" y="480490"/>
                  </a:cubicBezTo>
                  <a:cubicBezTo>
                    <a:pt x="4870413" y="480490"/>
                    <a:pt x="4870413" y="484265"/>
                    <a:pt x="4870413" y="484265"/>
                  </a:cubicBezTo>
                  <a:cubicBezTo>
                    <a:pt x="4859151" y="484265"/>
                    <a:pt x="4859151" y="491815"/>
                    <a:pt x="4851643" y="495590"/>
                  </a:cubicBezTo>
                  <a:cubicBezTo>
                    <a:pt x="4836627" y="499365"/>
                    <a:pt x="4817858" y="480490"/>
                    <a:pt x="4810350" y="472940"/>
                  </a:cubicBezTo>
                  <a:cubicBezTo>
                    <a:pt x="4810350" y="472940"/>
                    <a:pt x="4806596" y="472940"/>
                    <a:pt x="4806596" y="472940"/>
                  </a:cubicBezTo>
                  <a:cubicBezTo>
                    <a:pt x="4799088" y="480490"/>
                    <a:pt x="4791580" y="484265"/>
                    <a:pt x="4784072" y="491815"/>
                  </a:cubicBezTo>
                  <a:cubicBezTo>
                    <a:pt x="4780318" y="503140"/>
                    <a:pt x="4772810" y="514466"/>
                    <a:pt x="4761548" y="522016"/>
                  </a:cubicBezTo>
                  <a:cubicBezTo>
                    <a:pt x="4750286" y="529566"/>
                    <a:pt x="4731516" y="537116"/>
                    <a:pt x="4724008" y="552216"/>
                  </a:cubicBezTo>
                  <a:cubicBezTo>
                    <a:pt x="4712746" y="589967"/>
                    <a:pt x="4739024" y="688119"/>
                    <a:pt x="4697731" y="695669"/>
                  </a:cubicBezTo>
                  <a:cubicBezTo>
                    <a:pt x="4686469" y="680568"/>
                    <a:pt x="4667699" y="665468"/>
                    <a:pt x="4656437" y="650368"/>
                  </a:cubicBezTo>
                  <a:cubicBezTo>
                    <a:pt x="4656437" y="642818"/>
                    <a:pt x="4652683" y="639043"/>
                    <a:pt x="4648929" y="631493"/>
                  </a:cubicBezTo>
                  <a:cubicBezTo>
                    <a:pt x="4648929" y="627718"/>
                    <a:pt x="4641421" y="623942"/>
                    <a:pt x="4637667" y="612617"/>
                  </a:cubicBezTo>
                  <a:cubicBezTo>
                    <a:pt x="4633913" y="601292"/>
                    <a:pt x="4637667" y="586192"/>
                    <a:pt x="4641421" y="574867"/>
                  </a:cubicBezTo>
                  <a:cubicBezTo>
                    <a:pt x="4645175" y="559766"/>
                    <a:pt x="4652683" y="548441"/>
                    <a:pt x="4660191" y="533341"/>
                  </a:cubicBezTo>
                  <a:cubicBezTo>
                    <a:pt x="4660191" y="529566"/>
                    <a:pt x="4660191" y="525791"/>
                    <a:pt x="4660191" y="525791"/>
                  </a:cubicBezTo>
                  <a:cubicBezTo>
                    <a:pt x="4663945" y="522016"/>
                    <a:pt x="4663945" y="522016"/>
                    <a:pt x="4663945" y="522016"/>
                  </a:cubicBezTo>
                  <a:cubicBezTo>
                    <a:pt x="4663945" y="514466"/>
                    <a:pt x="4663945" y="510691"/>
                    <a:pt x="4663945" y="506916"/>
                  </a:cubicBezTo>
                  <a:cubicBezTo>
                    <a:pt x="4667699" y="499365"/>
                    <a:pt x="4675207" y="491815"/>
                    <a:pt x="4678961" y="488040"/>
                  </a:cubicBezTo>
                  <a:cubicBezTo>
                    <a:pt x="4678961" y="484265"/>
                    <a:pt x="4678961" y="480490"/>
                    <a:pt x="4682715" y="476715"/>
                  </a:cubicBezTo>
                  <a:cubicBezTo>
                    <a:pt x="4682715" y="469165"/>
                    <a:pt x="4693977" y="465390"/>
                    <a:pt x="4697731" y="461615"/>
                  </a:cubicBezTo>
                  <a:cubicBezTo>
                    <a:pt x="4705238" y="461615"/>
                    <a:pt x="4708992" y="465390"/>
                    <a:pt x="4716500" y="465390"/>
                  </a:cubicBezTo>
                  <a:cubicBezTo>
                    <a:pt x="4716500" y="476715"/>
                    <a:pt x="4716500" y="510691"/>
                    <a:pt x="4720254" y="514466"/>
                  </a:cubicBezTo>
                  <a:cubicBezTo>
                    <a:pt x="4720254" y="514466"/>
                    <a:pt x="4720254" y="514466"/>
                    <a:pt x="4724008" y="514466"/>
                  </a:cubicBezTo>
                  <a:cubicBezTo>
                    <a:pt x="4727762" y="506916"/>
                    <a:pt x="4739024" y="499365"/>
                    <a:pt x="4746532" y="495590"/>
                  </a:cubicBezTo>
                  <a:cubicBezTo>
                    <a:pt x="4765302" y="476715"/>
                    <a:pt x="4780318" y="454065"/>
                    <a:pt x="4799088" y="438964"/>
                  </a:cubicBezTo>
                  <a:cubicBezTo>
                    <a:pt x="4802842" y="420089"/>
                    <a:pt x="4799088" y="374788"/>
                    <a:pt x="4784072" y="363463"/>
                  </a:cubicBezTo>
                  <a:cubicBezTo>
                    <a:pt x="4784072" y="355913"/>
                    <a:pt x="4780318" y="340813"/>
                    <a:pt x="4784072" y="337038"/>
                  </a:cubicBezTo>
                  <a:cubicBezTo>
                    <a:pt x="4787826" y="329488"/>
                    <a:pt x="4795334" y="329488"/>
                    <a:pt x="4799088" y="325713"/>
                  </a:cubicBezTo>
                  <a:cubicBezTo>
                    <a:pt x="4802842" y="314387"/>
                    <a:pt x="4802842" y="306837"/>
                    <a:pt x="4806596" y="295512"/>
                  </a:cubicBezTo>
                  <a:cubicBezTo>
                    <a:pt x="4814104" y="295512"/>
                    <a:pt x="4810350" y="291737"/>
                    <a:pt x="4817858" y="291737"/>
                  </a:cubicBezTo>
                  <a:cubicBezTo>
                    <a:pt x="4825365" y="284187"/>
                    <a:pt x="4840381" y="287962"/>
                    <a:pt x="4847889" y="287962"/>
                  </a:cubicBezTo>
                  <a:cubicBezTo>
                    <a:pt x="4847889" y="291737"/>
                    <a:pt x="4847889" y="295512"/>
                    <a:pt x="4851643" y="295512"/>
                  </a:cubicBezTo>
                  <a:cubicBezTo>
                    <a:pt x="4851643" y="295512"/>
                    <a:pt x="4855397" y="295512"/>
                    <a:pt x="4855397" y="295512"/>
                  </a:cubicBezTo>
                  <a:cubicBezTo>
                    <a:pt x="4866659" y="280412"/>
                    <a:pt x="4859151" y="261536"/>
                    <a:pt x="4855397" y="246436"/>
                  </a:cubicBezTo>
                  <a:cubicBezTo>
                    <a:pt x="4855397" y="242661"/>
                    <a:pt x="4855397" y="201135"/>
                    <a:pt x="4855397" y="197360"/>
                  </a:cubicBezTo>
                  <a:cubicBezTo>
                    <a:pt x="4855397" y="193585"/>
                    <a:pt x="4862905" y="186035"/>
                    <a:pt x="4859151" y="178485"/>
                  </a:cubicBezTo>
                  <a:cubicBezTo>
                    <a:pt x="4859151" y="174710"/>
                    <a:pt x="4851643" y="167160"/>
                    <a:pt x="4847889" y="163385"/>
                  </a:cubicBezTo>
                  <a:cubicBezTo>
                    <a:pt x="4844135" y="155835"/>
                    <a:pt x="4847889" y="152060"/>
                    <a:pt x="4844135" y="144510"/>
                  </a:cubicBezTo>
                  <a:cubicBezTo>
                    <a:pt x="4840381" y="129409"/>
                    <a:pt x="4821612" y="118084"/>
                    <a:pt x="4829119" y="95434"/>
                  </a:cubicBezTo>
                  <a:cubicBezTo>
                    <a:pt x="4832873" y="84109"/>
                    <a:pt x="4840381" y="84109"/>
                    <a:pt x="4851643" y="80333"/>
                  </a:cubicBezTo>
                  <a:cubicBezTo>
                    <a:pt x="4855397" y="76558"/>
                    <a:pt x="4859151" y="76558"/>
                    <a:pt x="4862905" y="72783"/>
                  </a:cubicBezTo>
                  <a:cubicBezTo>
                    <a:pt x="4877921" y="69008"/>
                    <a:pt x="4900445" y="95434"/>
                    <a:pt x="4904199" y="106759"/>
                  </a:cubicBezTo>
                  <a:cubicBezTo>
                    <a:pt x="4904199" y="110534"/>
                    <a:pt x="4904199" y="110534"/>
                    <a:pt x="4904199" y="114309"/>
                  </a:cubicBezTo>
                  <a:cubicBezTo>
                    <a:pt x="4907953" y="114309"/>
                    <a:pt x="4907953" y="114309"/>
                    <a:pt x="4911707" y="118084"/>
                  </a:cubicBezTo>
                  <a:cubicBezTo>
                    <a:pt x="4915461" y="125634"/>
                    <a:pt x="4911707" y="140734"/>
                    <a:pt x="4915461" y="148285"/>
                  </a:cubicBezTo>
                  <a:cubicBezTo>
                    <a:pt x="4919215" y="148285"/>
                    <a:pt x="4919215" y="148285"/>
                    <a:pt x="4919215" y="148285"/>
                  </a:cubicBezTo>
                  <a:cubicBezTo>
                    <a:pt x="4930477" y="136959"/>
                    <a:pt x="4949247" y="110534"/>
                    <a:pt x="4956754" y="99209"/>
                  </a:cubicBezTo>
                  <a:cubicBezTo>
                    <a:pt x="4956754" y="95434"/>
                    <a:pt x="4956754" y="91659"/>
                    <a:pt x="4956754" y="87884"/>
                  </a:cubicBezTo>
                  <a:cubicBezTo>
                    <a:pt x="4956754" y="80333"/>
                    <a:pt x="4975524" y="57683"/>
                    <a:pt x="4979278" y="53908"/>
                  </a:cubicBezTo>
                  <a:cubicBezTo>
                    <a:pt x="5009310" y="53908"/>
                    <a:pt x="5039342" y="42583"/>
                    <a:pt x="5046850" y="72783"/>
                  </a:cubicBezTo>
                  <a:cubicBezTo>
                    <a:pt x="5050604" y="84109"/>
                    <a:pt x="5035588" y="95434"/>
                    <a:pt x="5043096" y="106759"/>
                  </a:cubicBezTo>
                  <a:cubicBezTo>
                    <a:pt x="5050604" y="106759"/>
                    <a:pt x="5058112" y="102984"/>
                    <a:pt x="5065620" y="106759"/>
                  </a:cubicBezTo>
                  <a:cubicBezTo>
                    <a:pt x="5073128" y="106759"/>
                    <a:pt x="5080635" y="114309"/>
                    <a:pt x="5088143" y="110534"/>
                  </a:cubicBezTo>
                  <a:cubicBezTo>
                    <a:pt x="5088143" y="69008"/>
                    <a:pt x="5080635" y="80333"/>
                    <a:pt x="5061866" y="57683"/>
                  </a:cubicBezTo>
                  <a:cubicBezTo>
                    <a:pt x="5043096" y="19932"/>
                    <a:pt x="5088143" y="16157"/>
                    <a:pt x="5114421" y="4832"/>
                  </a:cubicBezTo>
                  <a:cubicBezTo>
                    <a:pt x="5118175" y="4832"/>
                    <a:pt x="5133191" y="-2718"/>
                    <a:pt x="5140699" y="1057"/>
                  </a:cubicBezTo>
                  <a:close/>
                </a:path>
              </a:pathLst>
            </a:custGeom>
            <a:solidFill>
              <a:srgbClr val="005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23" name="组合 8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BA3439B-9630-42C1-9575-3DC0BCF7FFF7}"/>
              </a:ext>
            </a:extLst>
          </p:cNvPr>
          <p:cNvGrpSpPr>
            <a:grpSpLocks noChangeAspect="1"/>
          </p:cNvGrpSpPr>
          <p:nvPr/>
        </p:nvGrpSpPr>
        <p:grpSpPr>
          <a:xfrm>
            <a:off x="6635412" y="1731264"/>
            <a:ext cx="1832808" cy="404698"/>
            <a:chOff x="1943104" y="2512194"/>
            <a:chExt cx="8318492" cy="1836788"/>
          </a:xfrm>
        </p:grpSpPr>
        <p:grpSp>
          <p:nvGrpSpPr>
            <p:cNvPr id="824" name="组合 823">
              <a:extLst>
                <a:ext uri="{FF2B5EF4-FFF2-40B4-BE49-F238E27FC236}">
                  <a16:creationId xmlns:a16="http://schemas.microsoft.com/office/drawing/2014/main" id="{E83ED8E3-5CA9-4F4F-8806-4B583B72FD52}"/>
                </a:ext>
              </a:extLst>
            </p:cNvPr>
            <p:cNvGrpSpPr/>
            <p:nvPr/>
          </p:nvGrpSpPr>
          <p:grpSpPr>
            <a:xfrm>
              <a:off x="1943104" y="2512194"/>
              <a:ext cx="1822979" cy="1836788"/>
              <a:chOff x="3233738" y="2797175"/>
              <a:chExt cx="1257300" cy="1266825"/>
            </a:xfrm>
          </p:grpSpPr>
          <p:sp>
            <p:nvSpPr>
              <p:cNvPr id="834" name="椭圆 833">
                <a:extLst>
                  <a:ext uri="{FF2B5EF4-FFF2-40B4-BE49-F238E27FC236}">
                    <a16:creationId xmlns:a16="http://schemas.microsoft.com/office/drawing/2014/main" id="{BA2F7B52-CF20-48B2-8690-74EDF9698FD9}"/>
                  </a:ext>
                </a:extLst>
              </p:cNvPr>
              <p:cNvSpPr/>
              <p:nvPr/>
            </p:nvSpPr>
            <p:spPr bwMode="auto">
              <a:xfrm>
                <a:off x="3233738" y="2797175"/>
                <a:ext cx="1257300" cy="1266825"/>
              </a:xfrm>
              <a:prstGeom prst="ellipse">
                <a:avLst/>
              </a:pr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5" name="椭圆 834">
                <a:extLst>
                  <a:ext uri="{FF2B5EF4-FFF2-40B4-BE49-F238E27FC236}">
                    <a16:creationId xmlns:a16="http://schemas.microsoft.com/office/drawing/2014/main" id="{03145039-2511-49A4-8B65-F547E7E1F735}"/>
                  </a:ext>
                </a:extLst>
              </p:cNvPr>
              <p:cNvSpPr/>
              <p:nvPr/>
            </p:nvSpPr>
            <p:spPr bwMode="auto">
              <a:xfrm>
                <a:off x="3249613" y="2817813"/>
                <a:ext cx="1223963" cy="1227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BE804BD5-557D-4CA7-85D1-FB4ABF22217A}"/>
                  </a:ext>
                </a:extLst>
              </p:cNvPr>
              <p:cNvSpPr/>
              <p:nvPr/>
            </p:nvSpPr>
            <p:spPr bwMode="auto">
              <a:xfrm>
                <a:off x="3490913" y="3802063"/>
                <a:ext cx="98425" cy="103188"/>
              </a:xfrm>
              <a:custGeom>
                <a:avLst/>
                <a:gdLst>
                  <a:gd name="T0" fmla="*/ 16 w 30"/>
                  <a:gd name="T1" fmla="*/ 0 h 31"/>
                  <a:gd name="T2" fmla="*/ 16 w 30"/>
                  <a:gd name="T3" fmla="*/ 0 h 31"/>
                  <a:gd name="T4" fmla="*/ 29 w 30"/>
                  <a:gd name="T5" fmla="*/ 0 h 31"/>
                  <a:gd name="T6" fmla="*/ 30 w 30"/>
                  <a:gd name="T7" fmla="*/ 3 h 31"/>
                  <a:gd name="T8" fmla="*/ 25 w 30"/>
                  <a:gd name="T9" fmla="*/ 4 h 31"/>
                  <a:gd name="T10" fmla="*/ 23 w 30"/>
                  <a:gd name="T11" fmla="*/ 5 h 31"/>
                  <a:gd name="T12" fmla="*/ 23 w 30"/>
                  <a:gd name="T13" fmla="*/ 6 h 31"/>
                  <a:gd name="T14" fmla="*/ 29 w 30"/>
                  <a:gd name="T15" fmla="*/ 9 h 31"/>
                  <a:gd name="T16" fmla="*/ 26 w 30"/>
                  <a:gd name="T17" fmla="*/ 10 h 31"/>
                  <a:gd name="T18" fmla="*/ 19 w 30"/>
                  <a:gd name="T19" fmla="*/ 9 h 31"/>
                  <a:gd name="T20" fmla="*/ 20 w 30"/>
                  <a:gd name="T21" fmla="*/ 11 h 31"/>
                  <a:gd name="T22" fmla="*/ 23 w 30"/>
                  <a:gd name="T23" fmla="*/ 13 h 31"/>
                  <a:gd name="T24" fmla="*/ 24 w 30"/>
                  <a:gd name="T25" fmla="*/ 15 h 31"/>
                  <a:gd name="T26" fmla="*/ 18 w 30"/>
                  <a:gd name="T27" fmla="*/ 19 h 31"/>
                  <a:gd name="T28" fmla="*/ 13 w 30"/>
                  <a:gd name="T29" fmla="*/ 20 h 31"/>
                  <a:gd name="T30" fmla="*/ 12 w 30"/>
                  <a:gd name="T31" fmla="*/ 20 h 31"/>
                  <a:gd name="T32" fmla="*/ 13 w 30"/>
                  <a:gd name="T33" fmla="*/ 22 h 31"/>
                  <a:gd name="T34" fmla="*/ 9 w 30"/>
                  <a:gd name="T35" fmla="*/ 24 h 31"/>
                  <a:gd name="T36" fmla="*/ 9 w 30"/>
                  <a:gd name="T37" fmla="*/ 27 h 31"/>
                  <a:gd name="T38" fmla="*/ 9 w 30"/>
                  <a:gd name="T39" fmla="*/ 31 h 31"/>
                  <a:gd name="T40" fmla="*/ 5 w 30"/>
                  <a:gd name="T41" fmla="*/ 29 h 31"/>
                  <a:gd name="T42" fmla="*/ 1 w 30"/>
                  <a:gd name="T43" fmla="*/ 25 h 31"/>
                  <a:gd name="T44" fmla="*/ 1 w 30"/>
                  <a:gd name="T45" fmla="*/ 24 h 31"/>
                  <a:gd name="T46" fmla="*/ 3 w 30"/>
                  <a:gd name="T47" fmla="*/ 23 h 31"/>
                  <a:gd name="T48" fmla="*/ 3 w 30"/>
                  <a:gd name="T49" fmla="*/ 21 h 31"/>
                  <a:gd name="T50" fmla="*/ 2 w 30"/>
                  <a:gd name="T51" fmla="*/ 19 h 31"/>
                  <a:gd name="T52" fmla="*/ 5 w 30"/>
                  <a:gd name="T53" fmla="*/ 19 h 31"/>
                  <a:gd name="T54" fmla="*/ 9 w 30"/>
                  <a:gd name="T55" fmla="*/ 19 h 31"/>
                  <a:gd name="T56" fmla="*/ 9 w 30"/>
                  <a:gd name="T57" fmla="*/ 18 h 31"/>
                  <a:gd name="T58" fmla="*/ 10 w 30"/>
                  <a:gd name="T59" fmla="*/ 16 h 31"/>
                  <a:gd name="T60" fmla="*/ 8 w 30"/>
                  <a:gd name="T61" fmla="*/ 16 h 31"/>
                  <a:gd name="T62" fmla="*/ 10 w 30"/>
                  <a:gd name="T63" fmla="*/ 11 h 31"/>
                  <a:gd name="T64" fmla="*/ 17 w 30"/>
                  <a:gd name="T65" fmla="*/ 8 h 31"/>
                  <a:gd name="T66" fmla="*/ 17 w 30"/>
                  <a:gd name="T67" fmla="*/ 7 h 31"/>
                  <a:gd name="T68" fmla="*/ 9 w 30"/>
                  <a:gd name="T69" fmla="*/ 7 h 31"/>
                  <a:gd name="T70" fmla="*/ 4 w 30"/>
                  <a:gd name="T71" fmla="*/ 4 h 31"/>
                  <a:gd name="T72" fmla="*/ 6 w 30"/>
                  <a:gd name="T73" fmla="*/ 3 h 31"/>
                  <a:gd name="T74" fmla="*/ 18 w 30"/>
                  <a:gd name="T75" fmla="*/ 5 h 31"/>
                  <a:gd name="T76" fmla="*/ 19 w 30"/>
                  <a:gd name="T77" fmla="*/ 2 h 31"/>
                  <a:gd name="T78" fmla="*/ 16 w 30"/>
                  <a:gd name="T79" fmla="*/ 1 h 31"/>
                  <a:gd name="T80" fmla="*/ 16 w 30"/>
                  <a:gd name="T81" fmla="*/ 0 h 31"/>
                  <a:gd name="T82" fmla="*/ 4 w 30"/>
                  <a:gd name="T83" fmla="*/ 21 h 31"/>
                  <a:gd name="T84" fmla="*/ 4 w 30"/>
                  <a:gd name="T85" fmla="*/ 20 h 31"/>
                  <a:gd name="T86" fmla="*/ 6 w 30"/>
                  <a:gd name="T87" fmla="*/ 20 h 31"/>
                  <a:gd name="T88" fmla="*/ 7 w 30"/>
                  <a:gd name="T89" fmla="*/ 20 h 31"/>
                  <a:gd name="T90" fmla="*/ 7 w 30"/>
                  <a:gd name="T91" fmla="*/ 22 h 31"/>
                  <a:gd name="T92" fmla="*/ 7 w 30"/>
                  <a:gd name="T93" fmla="*/ 23 h 31"/>
                  <a:gd name="T94" fmla="*/ 5 w 30"/>
                  <a:gd name="T95" fmla="*/ 22 h 31"/>
                  <a:gd name="T96" fmla="*/ 4 w 30"/>
                  <a:gd name="T97" fmla="*/ 21 h 31"/>
                  <a:gd name="T98" fmla="*/ 11 w 30"/>
                  <a:gd name="T99" fmla="*/ 12 h 31"/>
                  <a:gd name="T100" fmla="*/ 11 w 30"/>
                  <a:gd name="T101" fmla="*/ 11 h 31"/>
                  <a:gd name="T102" fmla="*/ 14 w 30"/>
                  <a:gd name="T103" fmla="*/ 11 h 31"/>
                  <a:gd name="T104" fmla="*/ 13 w 30"/>
                  <a:gd name="T105" fmla="*/ 13 h 31"/>
                  <a:gd name="T106" fmla="*/ 11 w 30"/>
                  <a:gd name="T107" fmla="*/ 13 h 31"/>
                  <a:gd name="T108" fmla="*/ 11 w 30"/>
                  <a:gd name="T109" fmla="*/ 12 h 31"/>
                  <a:gd name="T110" fmla="*/ 15 w 30"/>
                  <a:gd name="T111" fmla="*/ 16 h 31"/>
                  <a:gd name="T112" fmla="*/ 15 w 30"/>
                  <a:gd name="T113" fmla="*/ 15 h 31"/>
                  <a:gd name="T114" fmla="*/ 17 w 30"/>
                  <a:gd name="T115" fmla="*/ 13 h 31"/>
                  <a:gd name="T116" fmla="*/ 20 w 30"/>
                  <a:gd name="T117" fmla="*/ 14 h 31"/>
                  <a:gd name="T118" fmla="*/ 19 w 30"/>
                  <a:gd name="T119" fmla="*/ 15 h 31"/>
                  <a:gd name="T120" fmla="*/ 16 w 30"/>
                  <a:gd name="T121" fmla="*/ 16 h 31"/>
                  <a:gd name="T122" fmla="*/ 15 w 30"/>
                  <a:gd name="T12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" h="31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27" y="1"/>
                      <a:pt x="29" y="0"/>
                    </a:cubicBezTo>
                    <a:cubicBezTo>
                      <a:pt x="29" y="0"/>
                      <a:pt x="30" y="0"/>
                      <a:pt x="30" y="3"/>
                    </a:cubicBezTo>
                    <a:cubicBezTo>
                      <a:pt x="30" y="3"/>
                      <a:pt x="30" y="5"/>
                      <a:pt x="25" y="4"/>
                    </a:cubicBezTo>
                    <a:cubicBezTo>
                      <a:pt x="25" y="4"/>
                      <a:pt x="23" y="3"/>
                      <a:pt x="23" y="5"/>
                    </a:cubicBezTo>
                    <a:cubicBezTo>
                      <a:pt x="23" y="5"/>
                      <a:pt x="22" y="6"/>
                      <a:pt x="23" y="6"/>
                    </a:cubicBezTo>
                    <a:cubicBezTo>
                      <a:pt x="23" y="6"/>
                      <a:pt x="28" y="7"/>
                      <a:pt x="29" y="9"/>
                    </a:cubicBezTo>
                    <a:cubicBezTo>
                      <a:pt x="29" y="9"/>
                      <a:pt x="29" y="11"/>
                      <a:pt x="26" y="10"/>
                    </a:cubicBezTo>
                    <a:cubicBezTo>
                      <a:pt x="26" y="10"/>
                      <a:pt x="22" y="8"/>
                      <a:pt x="19" y="9"/>
                    </a:cubicBezTo>
                    <a:cubicBezTo>
                      <a:pt x="19" y="9"/>
                      <a:pt x="18" y="11"/>
                      <a:pt x="20" y="11"/>
                    </a:cubicBezTo>
                    <a:cubicBezTo>
                      <a:pt x="20" y="11"/>
                      <a:pt x="22" y="13"/>
                      <a:pt x="23" y="13"/>
                    </a:cubicBezTo>
                    <a:cubicBezTo>
                      <a:pt x="23" y="13"/>
                      <a:pt x="25" y="14"/>
                      <a:pt x="24" y="15"/>
                    </a:cubicBezTo>
                    <a:cubicBezTo>
                      <a:pt x="24" y="15"/>
                      <a:pt x="25" y="17"/>
                      <a:pt x="18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2" y="19"/>
                      <a:pt x="12" y="20"/>
                    </a:cubicBezTo>
                    <a:cubicBezTo>
                      <a:pt x="12" y="20"/>
                      <a:pt x="14" y="21"/>
                      <a:pt x="13" y="22"/>
                    </a:cubicBezTo>
                    <a:cubicBezTo>
                      <a:pt x="13" y="22"/>
                      <a:pt x="9" y="24"/>
                      <a:pt x="9" y="24"/>
                    </a:cubicBezTo>
                    <a:cubicBezTo>
                      <a:pt x="9" y="24"/>
                      <a:pt x="7" y="26"/>
                      <a:pt x="9" y="27"/>
                    </a:cubicBezTo>
                    <a:cubicBezTo>
                      <a:pt x="9" y="27"/>
                      <a:pt x="14" y="29"/>
                      <a:pt x="9" y="31"/>
                    </a:cubicBezTo>
                    <a:cubicBezTo>
                      <a:pt x="9" y="31"/>
                      <a:pt x="7" y="29"/>
                      <a:pt x="5" y="29"/>
                    </a:cubicBezTo>
                    <a:cubicBezTo>
                      <a:pt x="5" y="29"/>
                      <a:pt x="2" y="26"/>
                      <a:pt x="1" y="25"/>
                    </a:cubicBezTo>
                    <a:cubicBezTo>
                      <a:pt x="1" y="25"/>
                      <a:pt x="0" y="25"/>
                      <a:pt x="1" y="24"/>
                    </a:cubicBezTo>
                    <a:cubicBezTo>
                      <a:pt x="1" y="24"/>
                      <a:pt x="2" y="24"/>
                      <a:pt x="3" y="23"/>
                    </a:cubicBezTo>
                    <a:cubicBezTo>
                      <a:pt x="3" y="23"/>
                      <a:pt x="4" y="23"/>
                      <a:pt x="3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3" y="18"/>
                      <a:pt x="5" y="19"/>
                    </a:cubicBezTo>
                    <a:cubicBezTo>
                      <a:pt x="5" y="19"/>
                      <a:pt x="7" y="20"/>
                      <a:pt x="9" y="19"/>
                    </a:cubicBezTo>
                    <a:cubicBezTo>
                      <a:pt x="9" y="19"/>
                      <a:pt x="10" y="19"/>
                      <a:pt x="9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8" y="16"/>
                      <a:pt x="8" y="16"/>
                    </a:cubicBezTo>
                    <a:cubicBezTo>
                      <a:pt x="8" y="16"/>
                      <a:pt x="5" y="14"/>
                      <a:pt x="10" y="11"/>
                    </a:cubicBezTo>
                    <a:cubicBezTo>
                      <a:pt x="10" y="11"/>
                      <a:pt x="12" y="8"/>
                      <a:pt x="17" y="8"/>
                    </a:cubicBezTo>
                    <a:cubicBezTo>
                      <a:pt x="17" y="8"/>
                      <a:pt x="18" y="7"/>
                      <a:pt x="17" y="7"/>
                    </a:cubicBezTo>
                    <a:cubicBezTo>
                      <a:pt x="17" y="7"/>
                      <a:pt x="11" y="6"/>
                      <a:pt x="9" y="7"/>
                    </a:cubicBezTo>
                    <a:cubicBezTo>
                      <a:pt x="9" y="7"/>
                      <a:pt x="6" y="8"/>
                      <a:pt x="4" y="4"/>
                    </a:cubicBezTo>
                    <a:cubicBezTo>
                      <a:pt x="4" y="4"/>
                      <a:pt x="4" y="3"/>
                      <a:pt x="6" y="3"/>
                    </a:cubicBezTo>
                    <a:cubicBezTo>
                      <a:pt x="6" y="3"/>
                      <a:pt x="18" y="5"/>
                      <a:pt x="18" y="5"/>
                    </a:cubicBezTo>
                    <a:cubicBezTo>
                      <a:pt x="18" y="6"/>
                      <a:pt x="21" y="4"/>
                      <a:pt x="19" y="2"/>
                    </a:cubicBezTo>
                    <a:cubicBezTo>
                      <a:pt x="19" y="2"/>
                      <a:pt x="17" y="1"/>
                      <a:pt x="16" y="1"/>
                    </a:cubicBezTo>
                    <a:cubicBezTo>
                      <a:pt x="16" y="1"/>
                      <a:pt x="15" y="1"/>
                      <a:pt x="16" y="0"/>
                    </a:cubicBezTo>
                    <a:close/>
                    <a:moveTo>
                      <a:pt x="4" y="21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9" y="21"/>
                      <a:pt x="7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5" y="23"/>
                      <a:pt x="5" y="22"/>
                    </a:cubicBezTo>
                    <a:cubicBezTo>
                      <a:pt x="5" y="22"/>
                      <a:pt x="4" y="21"/>
                      <a:pt x="4" y="21"/>
                    </a:cubicBezTo>
                    <a:close/>
                    <a:moveTo>
                      <a:pt x="11" y="12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4" y="11"/>
                    </a:cubicBezTo>
                    <a:cubicBezTo>
                      <a:pt x="14" y="11"/>
                      <a:pt x="14" y="12"/>
                      <a:pt x="13" y="13"/>
                    </a:cubicBezTo>
                    <a:cubicBezTo>
                      <a:pt x="13" y="13"/>
                      <a:pt x="12" y="13"/>
                      <a:pt x="11" y="13"/>
                    </a:cubicBezTo>
                    <a:cubicBezTo>
                      <a:pt x="11" y="13"/>
                      <a:pt x="10" y="12"/>
                      <a:pt x="11" y="12"/>
                    </a:cubicBezTo>
                    <a:close/>
                    <a:moveTo>
                      <a:pt x="15" y="16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6" y="13"/>
                      <a:pt x="17" y="13"/>
                    </a:cubicBezTo>
                    <a:cubicBezTo>
                      <a:pt x="17" y="13"/>
                      <a:pt x="19" y="11"/>
                      <a:pt x="20" y="14"/>
                    </a:cubicBezTo>
                    <a:cubicBezTo>
                      <a:pt x="20" y="14"/>
                      <a:pt x="20" y="15"/>
                      <a:pt x="19" y="15"/>
                    </a:cubicBezTo>
                    <a:cubicBezTo>
                      <a:pt x="19" y="15"/>
                      <a:pt x="17" y="16"/>
                      <a:pt x="16" y="16"/>
                    </a:cubicBezTo>
                    <a:cubicBezTo>
                      <a:pt x="16" y="16"/>
                      <a:pt x="15" y="16"/>
                      <a:pt x="15" y="16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7" name="任意多边形: 形状 836">
                <a:extLst>
                  <a:ext uri="{FF2B5EF4-FFF2-40B4-BE49-F238E27FC236}">
                    <a16:creationId xmlns:a16="http://schemas.microsoft.com/office/drawing/2014/main" id="{891D575E-B7E1-490B-99AA-F5AD45D2160D}"/>
                  </a:ext>
                </a:extLst>
              </p:cNvPr>
              <p:cNvSpPr/>
              <p:nvPr/>
            </p:nvSpPr>
            <p:spPr bwMode="auto">
              <a:xfrm>
                <a:off x="3729038" y="3924300"/>
                <a:ext cx="95250" cy="63500"/>
              </a:xfrm>
              <a:custGeom>
                <a:avLst/>
                <a:gdLst>
                  <a:gd name="T0" fmla="*/ 11 w 29"/>
                  <a:gd name="T1" fmla="*/ 3 h 19"/>
                  <a:gd name="T2" fmla="*/ 11 w 29"/>
                  <a:gd name="T3" fmla="*/ 2 h 19"/>
                  <a:gd name="T4" fmla="*/ 20 w 29"/>
                  <a:gd name="T5" fmla="*/ 0 h 19"/>
                  <a:gd name="T6" fmla="*/ 25 w 29"/>
                  <a:gd name="T7" fmla="*/ 4 h 19"/>
                  <a:gd name="T8" fmla="*/ 23 w 29"/>
                  <a:gd name="T9" fmla="*/ 10 h 19"/>
                  <a:gd name="T10" fmla="*/ 19 w 29"/>
                  <a:gd name="T11" fmla="*/ 12 h 19"/>
                  <a:gd name="T12" fmla="*/ 19 w 29"/>
                  <a:gd name="T13" fmla="*/ 13 h 19"/>
                  <a:gd name="T14" fmla="*/ 29 w 29"/>
                  <a:gd name="T15" fmla="*/ 17 h 19"/>
                  <a:gd name="T16" fmla="*/ 26 w 29"/>
                  <a:gd name="T17" fmla="*/ 19 h 19"/>
                  <a:gd name="T18" fmla="*/ 11 w 29"/>
                  <a:gd name="T19" fmla="*/ 16 h 19"/>
                  <a:gd name="T20" fmla="*/ 5 w 29"/>
                  <a:gd name="T21" fmla="*/ 18 h 19"/>
                  <a:gd name="T22" fmla="*/ 1 w 29"/>
                  <a:gd name="T23" fmla="*/ 16 h 19"/>
                  <a:gd name="T24" fmla="*/ 3 w 29"/>
                  <a:gd name="T25" fmla="*/ 14 h 19"/>
                  <a:gd name="T26" fmla="*/ 12 w 29"/>
                  <a:gd name="T27" fmla="*/ 12 h 19"/>
                  <a:gd name="T28" fmla="*/ 16 w 29"/>
                  <a:gd name="T29" fmla="*/ 7 h 19"/>
                  <a:gd name="T30" fmla="*/ 15 w 29"/>
                  <a:gd name="T31" fmla="*/ 6 h 19"/>
                  <a:gd name="T32" fmla="*/ 11 w 29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9">
                    <a:moveTo>
                      <a:pt x="11" y="3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9" y="1"/>
                      <a:pt x="20" y="0"/>
                    </a:cubicBezTo>
                    <a:cubicBezTo>
                      <a:pt x="20" y="0"/>
                      <a:pt x="25" y="0"/>
                      <a:pt x="25" y="4"/>
                    </a:cubicBezTo>
                    <a:cubicBezTo>
                      <a:pt x="25" y="4"/>
                      <a:pt x="25" y="9"/>
                      <a:pt x="23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27" y="11"/>
                      <a:pt x="29" y="17"/>
                    </a:cubicBezTo>
                    <a:cubicBezTo>
                      <a:pt x="29" y="17"/>
                      <a:pt x="28" y="19"/>
                      <a:pt x="26" y="19"/>
                    </a:cubicBezTo>
                    <a:cubicBezTo>
                      <a:pt x="26" y="19"/>
                      <a:pt x="17" y="15"/>
                      <a:pt x="11" y="16"/>
                    </a:cubicBezTo>
                    <a:cubicBezTo>
                      <a:pt x="11" y="16"/>
                      <a:pt x="7" y="17"/>
                      <a:pt x="5" y="18"/>
                    </a:cubicBez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0" y="15"/>
                      <a:pt x="3" y="14"/>
                    </a:cubicBezTo>
                    <a:cubicBezTo>
                      <a:pt x="3" y="14"/>
                      <a:pt x="10" y="14"/>
                      <a:pt x="12" y="12"/>
                    </a:cubicBezTo>
                    <a:cubicBezTo>
                      <a:pt x="12" y="12"/>
                      <a:pt x="16" y="7"/>
                      <a:pt x="16" y="7"/>
                    </a:cubicBezTo>
                    <a:cubicBezTo>
                      <a:pt x="16" y="7"/>
                      <a:pt x="17" y="6"/>
                      <a:pt x="15" y="6"/>
                    </a:cubicBezTo>
                    <a:cubicBezTo>
                      <a:pt x="15" y="6"/>
                      <a:pt x="11" y="4"/>
                      <a:pt x="11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id="{EBBE32DA-0723-46AD-859A-32752CCFBC96}"/>
                  </a:ext>
                </a:extLst>
              </p:cNvPr>
              <p:cNvSpPr/>
              <p:nvPr/>
            </p:nvSpPr>
            <p:spPr bwMode="auto">
              <a:xfrm>
                <a:off x="4032251" y="3868738"/>
                <a:ext cx="82550" cy="103188"/>
              </a:xfrm>
              <a:custGeom>
                <a:avLst/>
                <a:gdLst>
                  <a:gd name="T0" fmla="*/ 4 w 25"/>
                  <a:gd name="T1" fmla="*/ 12 h 31"/>
                  <a:gd name="T2" fmla="*/ 4 w 25"/>
                  <a:gd name="T3" fmla="*/ 12 h 31"/>
                  <a:gd name="T4" fmla="*/ 0 w 25"/>
                  <a:gd name="T5" fmla="*/ 4 h 31"/>
                  <a:gd name="T6" fmla="*/ 6 w 25"/>
                  <a:gd name="T7" fmla="*/ 4 h 31"/>
                  <a:gd name="T8" fmla="*/ 8 w 25"/>
                  <a:gd name="T9" fmla="*/ 9 h 31"/>
                  <a:gd name="T10" fmla="*/ 13 w 25"/>
                  <a:gd name="T11" fmla="*/ 7 h 31"/>
                  <a:gd name="T12" fmla="*/ 13 w 25"/>
                  <a:gd name="T13" fmla="*/ 9 h 31"/>
                  <a:gd name="T14" fmla="*/ 12 w 25"/>
                  <a:gd name="T15" fmla="*/ 11 h 31"/>
                  <a:gd name="T16" fmla="*/ 10 w 25"/>
                  <a:gd name="T17" fmla="*/ 17 h 31"/>
                  <a:gd name="T18" fmla="*/ 25 w 25"/>
                  <a:gd name="T19" fmla="*/ 19 h 31"/>
                  <a:gd name="T20" fmla="*/ 21 w 25"/>
                  <a:gd name="T21" fmla="*/ 22 h 31"/>
                  <a:gd name="T22" fmla="*/ 11 w 25"/>
                  <a:gd name="T23" fmla="*/ 19 h 31"/>
                  <a:gd name="T24" fmla="*/ 10 w 25"/>
                  <a:gd name="T25" fmla="*/ 20 h 31"/>
                  <a:gd name="T26" fmla="*/ 4 w 25"/>
                  <a:gd name="T27" fmla="*/ 31 h 31"/>
                  <a:gd name="T28" fmla="*/ 7 w 25"/>
                  <a:gd name="T29" fmla="*/ 21 h 31"/>
                  <a:gd name="T30" fmla="*/ 7 w 25"/>
                  <a:gd name="T31" fmla="*/ 18 h 31"/>
                  <a:gd name="T32" fmla="*/ 5 w 25"/>
                  <a:gd name="T33" fmla="*/ 18 h 31"/>
                  <a:gd name="T34" fmla="*/ 2 w 25"/>
                  <a:gd name="T35" fmla="*/ 17 h 31"/>
                  <a:gd name="T36" fmla="*/ 4 w 25"/>
                  <a:gd name="T37" fmla="*/ 14 h 31"/>
                  <a:gd name="T38" fmla="*/ 4 w 25"/>
                  <a:gd name="T3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31">
                    <a:moveTo>
                      <a:pt x="4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1" y="4"/>
                      <a:pt x="0" y="4"/>
                    </a:cubicBezTo>
                    <a:cubicBezTo>
                      <a:pt x="0" y="4"/>
                      <a:pt x="1" y="0"/>
                      <a:pt x="6" y="4"/>
                    </a:cubicBezTo>
                    <a:cubicBezTo>
                      <a:pt x="6" y="4"/>
                      <a:pt x="7" y="9"/>
                      <a:pt x="8" y="9"/>
                    </a:cubicBezTo>
                    <a:cubicBezTo>
                      <a:pt x="8" y="9"/>
                      <a:pt x="12" y="7"/>
                      <a:pt x="13" y="7"/>
                    </a:cubicBezTo>
                    <a:cubicBezTo>
                      <a:pt x="13" y="7"/>
                      <a:pt x="14" y="7"/>
                      <a:pt x="13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7" y="13"/>
                      <a:pt x="10" y="17"/>
                    </a:cubicBezTo>
                    <a:cubicBezTo>
                      <a:pt x="10" y="17"/>
                      <a:pt x="23" y="19"/>
                      <a:pt x="25" y="19"/>
                    </a:cubicBezTo>
                    <a:cubicBezTo>
                      <a:pt x="25" y="19"/>
                      <a:pt x="25" y="21"/>
                      <a:pt x="21" y="22"/>
                    </a:cubicBezTo>
                    <a:cubicBezTo>
                      <a:pt x="21" y="22"/>
                      <a:pt x="21" y="23"/>
                      <a:pt x="11" y="19"/>
                    </a:cubicBezTo>
                    <a:cubicBezTo>
                      <a:pt x="11" y="19"/>
                      <a:pt x="10" y="19"/>
                      <a:pt x="10" y="20"/>
                    </a:cubicBezTo>
                    <a:cubicBezTo>
                      <a:pt x="10" y="20"/>
                      <a:pt x="9" y="31"/>
                      <a:pt x="4" y="31"/>
                    </a:cubicBezTo>
                    <a:cubicBezTo>
                      <a:pt x="4" y="31"/>
                      <a:pt x="8" y="27"/>
                      <a:pt x="7" y="21"/>
                    </a:cubicBezTo>
                    <a:cubicBezTo>
                      <a:pt x="7" y="21"/>
                      <a:pt x="7" y="19"/>
                      <a:pt x="7" y="18"/>
                    </a:cubicBezTo>
                    <a:cubicBezTo>
                      <a:pt x="7" y="18"/>
                      <a:pt x="7" y="17"/>
                      <a:pt x="5" y="18"/>
                    </a:cubicBezTo>
                    <a:cubicBezTo>
                      <a:pt x="5" y="18"/>
                      <a:pt x="3" y="19"/>
                      <a:pt x="2" y="17"/>
                    </a:cubicBezTo>
                    <a:cubicBezTo>
                      <a:pt x="2" y="17"/>
                      <a:pt x="4" y="14"/>
                      <a:pt x="4" y="14"/>
                    </a:cubicBezTo>
                    <a:cubicBezTo>
                      <a:pt x="4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9" name="任意多边形: 形状 838">
                <a:extLst>
                  <a:ext uri="{FF2B5EF4-FFF2-40B4-BE49-F238E27FC236}">
                    <a16:creationId xmlns:a16="http://schemas.microsoft.com/office/drawing/2014/main" id="{1816AF04-A3E4-4A3B-B0B2-CE3DE5606F42}"/>
                  </a:ext>
                </a:extLst>
              </p:cNvPr>
              <p:cNvSpPr/>
              <p:nvPr/>
            </p:nvSpPr>
            <p:spPr bwMode="auto">
              <a:xfrm>
                <a:off x="3589338" y="3856038"/>
                <a:ext cx="115888" cy="128588"/>
              </a:xfrm>
              <a:custGeom>
                <a:avLst/>
                <a:gdLst>
                  <a:gd name="T0" fmla="*/ 25 w 35"/>
                  <a:gd name="T1" fmla="*/ 7 h 39"/>
                  <a:gd name="T2" fmla="*/ 29 w 35"/>
                  <a:gd name="T3" fmla="*/ 4 h 39"/>
                  <a:gd name="T4" fmla="*/ 33 w 35"/>
                  <a:gd name="T5" fmla="*/ 6 h 39"/>
                  <a:gd name="T6" fmla="*/ 34 w 35"/>
                  <a:gd name="T7" fmla="*/ 10 h 39"/>
                  <a:gd name="T8" fmla="*/ 28 w 35"/>
                  <a:gd name="T9" fmla="*/ 10 h 39"/>
                  <a:gd name="T10" fmla="*/ 32 w 35"/>
                  <a:gd name="T11" fmla="*/ 14 h 39"/>
                  <a:gd name="T12" fmla="*/ 27 w 35"/>
                  <a:gd name="T13" fmla="*/ 19 h 39"/>
                  <a:gd name="T14" fmla="*/ 28 w 35"/>
                  <a:gd name="T15" fmla="*/ 22 h 39"/>
                  <a:gd name="T16" fmla="*/ 26 w 35"/>
                  <a:gd name="T17" fmla="*/ 25 h 39"/>
                  <a:gd name="T18" fmla="*/ 20 w 35"/>
                  <a:gd name="T19" fmla="*/ 25 h 39"/>
                  <a:gd name="T20" fmla="*/ 23 w 35"/>
                  <a:gd name="T21" fmla="*/ 29 h 39"/>
                  <a:gd name="T22" fmla="*/ 20 w 35"/>
                  <a:gd name="T23" fmla="*/ 33 h 39"/>
                  <a:gd name="T24" fmla="*/ 21 w 35"/>
                  <a:gd name="T25" fmla="*/ 39 h 39"/>
                  <a:gd name="T26" fmla="*/ 15 w 35"/>
                  <a:gd name="T27" fmla="*/ 31 h 39"/>
                  <a:gd name="T28" fmla="*/ 8 w 35"/>
                  <a:gd name="T29" fmla="*/ 31 h 39"/>
                  <a:gd name="T30" fmla="*/ 3 w 35"/>
                  <a:gd name="T31" fmla="*/ 30 h 39"/>
                  <a:gd name="T32" fmla="*/ 12 w 35"/>
                  <a:gd name="T33" fmla="*/ 25 h 39"/>
                  <a:gd name="T34" fmla="*/ 17 w 35"/>
                  <a:gd name="T35" fmla="*/ 22 h 39"/>
                  <a:gd name="T36" fmla="*/ 14 w 35"/>
                  <a:gd name="T37" fmla="*/ 22 h 39"/>
                  <a:gd name="T38" fmla="*/ 11 w 35"/>
                  <a:gd name="T39" fmla="*/ 19 h 39"/>
                  <a:gd name="T40" fmla="*/ 9 w 35"/>
                  <a:gd name="T41" fmla="*/ 20 h 39"/>
                  <a:gd name="T42" fmla="*/ 3 w 35"/>
                  <a:gd name="T43" fmla="*/ 20 h 39"/>
                  <a:gd name="T44" fmla="*/ 18 w 35"/>
                  <a:gd name="T45" fmla="*/ 6 h 39"/>
                  <a:gd name="T46" fmla="*/ 25 w 35"/>
                  <a:gd name="T47" fmla="*/ 7 h 39"/>
                  <a:gd name="T48" fmla="*/ 8 w 35"/>
                  <a:gd name="T49" fmla="*/ 27 h 39"/>
                  <a:gd name="T50" fmla="*/ 8 w 35"/>
                  <a:gd name="T51" fmla="*/ 27 h 39"/>
                  <a:gd name="T52" fmla="*/ 11 w 35"/>
                  <a:gd name="T53" fmla="*/ 29 h 39"/>
                  <a:gd name="T54" fmla="*/ 11 w 35"/>
                  <a:gd name="T55" fmla="*/ 30 h 39"/>
                  <a:gd name="T56" fmla="*/ 14 w 35"/>
                  <a:gd name="T57" fmla="*/ 27 h 39"/>
                  <a:gd name="T58" fmla="*/ 18 w 35"/>
                  <a:gd name="T59" fmla="*/ 27 h 39"/>
                  <a:gd name="T60" fmla="*/ 14 w 35"/>
                  <a:gd name="T61" fmla="*/ 27 h 39"/>
                  <a:gd name="T62" fmla="*/ 14 w 35"/>
                  <a:gd name="T63" fmla="*/ 20 h 39"/>
                  <a:gd name="T64" fmla="*/ 19 w 35"/>
                  <a:gd name="T65" fmla="*/ 19 h 39"/>
                  <a:gd name="T66" fmla="*/ 22 w 35"/>
                  <a:gd name="T67" fmla="*/ 20 h 39"/>
                  <a:gd name="T68" fmla="*/ 21 w 35"/>
                  <a:gd name="T69" fmla="*/ 21 h 39"/>
                  <a:gd name="T70" fmla="*/ 20 w 35"/>
                  <a:gd name="T71" fmla="*/ 21 h 39"/>
                  <a:gd name="T72" fmla="*/ 14 w 35"/>
                  <a:gd name="T73" fmla="*/ 20 h 39"/>
                  <a:gd name="T74" fmla="*/ 23 w 35"/>
                  <a:gd name="T75" fmla="*/ 15 h 39"/>
                  <a:gd name="T76" fmla="*/ 23 w 35"/>
                  <a:gd name="T77" fmla="*/ 15 h 39"/>
                  <a:gd name="T78" fmla="*/ 14 w 35"/>
                  <a:gd name="T79" fmla="*/ 16 h 39"/>
                  <a:gd name="T80" fmla="*/ 18 w 35"/>
                  <a:gd name="T81" fmla="*/ 12 h 39"/>
                  <a:gd name="T82" fmla="*/ 18 w 35"/>
                  <a:gd name="T83" fmla="*/ 15 h 39"/>
                  <a:gd name="T84" fmla="*/ 17 w 35"/>
                  <a:gd name="T85" fmla="*/ 17 h 39"/>
                  <a:gd name="T86" fmla="*/ 14 w 35"/>
                  <a:gd name="T87" fmla="*/ 17 h 39"/>
                  <a:gd name="T88" fmla="*/ 20 w 35"/>
                  <a:gd name="T89" fmla="*/ 10 h 39"/>
                  <a:gd name="T90" fmla="*/ 20 w 35"/>
                  <a:gd name="T91" fmla="*/ 11 h 39"/>
                  <a:gd name="T92" fmla="*/ 20 w 35"/>
                  <a:gd name="T93" fmla="*/ 10 h 39"/>
                  <a:gd name="T94" fmla="*/ 24 w 35"/>
                  <a:gd name="T95" fmla="*/ 11 h 39"/>
                  <a:gd name="T96" fmla="*/ 25 w 35"/>
                  <a:gd name="T97" fmla="*/ 9 h 39"/>
                  <a:gd name="T98" fmla="*/ 24 w 35"/>
                  <a:gd name="T99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39"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5"/>
                      <a:pt x="28" y="5"/>
                    </a:cubicBezTo>
                    <a:cubicBezTo>
                      <a:pt x="28" y="5"/>
                      <a:pt x="29" y="5"/>
                      <a:pt x="29" y="4"/>
                    </a:cubicBezTo>
                    <a:cubicBezTo>
                      <a:pt x="29" y="4"/>
                      <a:pt x="27" y="0"/>
                      <a:pt x="28" y="1"/>
                    </a:cubicBezTo>
                    <a:cubicBezTo>
                      <a:pt x="28" y="1"/>
                      <a:pt x="33" y="2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3" y="7"/>
                      <a:pt x="35" y="9"/>
                      <a:pt x="34" y="10"/>
                    </a:cubicBezTo>
                    <a:cubicBezTo>
                      <a:pt x="34" y="10"/>
                      <a:pt x="32" y="11"/>
                      <a:pt x="28" y="9"/>
                    </a:cubicBezTo>
                    <a:cubicBezTo>
                      <a:pt x="28" y="9"/>
                      <a:pt x="27" y="9"/>
                      <a:pt x="28" y="10"/>
                    </a:cubicBezTo>
                    <a:cubicBezTo>
                      <a:pt x="28" y="10"/>
                      <a:pt x="29" y="11"/>
                      <a:pt x="30" y="12"/>
                    </a:cubicBezTo>
                    <a:cubicBezTo>
                      <a:pt x="30" y="12"/>
                      <a:pt x="32" y="12"/>
                      <a:pt x="32" y="14"/>
                    </a:cubicBezTo>
                    <a:cubicBezTo>
                      <a:pt x="32" y="14"/>
                      <a:pt x="30" y="19"/>
                      <a:pt x="26" y="17"/>
                    </a:cubicBezTo>
                    <a:cubicBezTo>
                      <a:pt x="26" y="17"/>
                      <a:pt x="24" y="18"/>
                      <a:pt x="27" y="19"/>
                    </a:cubicBezTo>
                    <a:cubicBezTo>
                      <a:pt x="27" y="19"/>
                      <a:pt x="29" y="18"/>
                      <a:pt x="31" y="20"/>
                    </a:cubicBezTo>
                    <a:cubicBezTo>
                      <a:pt x="31" y="20"/>
                      <a:pt x="32" y="22"/>
                      <a:pt x="28" y="22"/>
                    </a:cubicBezTo>
                    <a:cubicBezTo>
                      <a:pt x="28" y="22"/>
                      <a:pt x="26" y="22"/>
                      <a:pt x="26" y="23"/>
                    </a:cubicBezTo>
                    <a:cubicBezTo>
                      <a:pt x="26" y="23"/>
                      <a:pt x="28" y="25"/>
                      <a:pt x="26" y="25"/>
                    </a:cubicBezTo>
                    <a:cubicBezTo>
                      <a:pt x="26" y="25"/>
                      <a:pt x="24" y="24"/>
                      <a:pt x="23" y="2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19" y="25"/>
                      <a:pt x="20" y="26"/>
                    </a:cubicBezTo>
                    <a:cubicBezTo>
                      <a:pt x="20" y="26"/>
                      <a:pt x="25" y="26"/>
                      <a:pt x="23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8" y="31"/>
                      <a:pt x="20" y="33"/>
                    </a:cubicBezTo>
                    <a:cubicBezTo>
                      <a:pt x="20" y="33"/>
                      <a:pt x="25" y="38"/>
                      <a:pt x="23" y="39"/>
                    </a:cubicBezTo>
                    <a:cubicBezTo>
                      <a:pt x="23" y="39"/>
                      <a:pt x="21" y="39"/>
                      <a:pt x="21" y="39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8" y="31"/>
                      <a:pt x="7" y="28"/>
                      <a:pt x="6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1" y="29"/>
                      <a:pt x="2" y="28"/>
                    </a:cubicBezTo>
                    <a:cubicBezTo>
                      <a:pt x="2" y="28"/>
                      <a:pt x="8" y="24"/>
                      <a:pt x="12" y="25"/>
                    </a:cubicBezTo>
                    <a:cubicBezTo>
                      <a:pt x="12" y="25"/>
                      <a:pt x="17" y="24"/>
                      <a:pt x="18" y="24"/>
                    </a:cubicBezTo>
                    <a:cubicBezTo>
                      <a:pt x="18" y="24"/>
                      <a:pt x="19" y="23"/>
                      <a:pt x="17" y="22"/>
                    </a:cubicBezTo>
                    <a:cubicBezTo>
                      <a:pt x="17" y="22"/>
                      <a:pt x="16" y="22"/>
                      <a:pt x="15" y="21"/>
                    </a:cubicBezTo>
                    <a:cubicBezTo>
                      <a:pt x="15" y="21"/>
                      <a:pt x="14" y="21"/>
                      <a:pt x="14" y="22"/>
                    </a:cubicBezTo>
                    <a:cubicBezTo>
                      <a:pt x="14" y="22"/>
                      <a:pt x="12" y="23"/>
                      <a:pt x="11" y="22"/>
                    </a:cubicBezTo>
                    <a:cubicBezTo>
                      <a:pt x="11" y="22"/>
                      <a:pt x="10" y="19"/>
                      <a:pt x="11" y="19"/>
                    </a:cubicBezTo>
                    <a:cubicBezTo>
                      <a:pt x="11" y="19"/>
                      <a:pt x="12" y="19"/>
                      <a:pt x="12" y="18"/>
                    </a:cubicBezTo>
                    <a:cubicBezTo>
                      <a:pt x="12" y="18"/>
                      <a:pt x="9" y="19"/>
                      <a:pt x="9" y="20"/>
                    </a:cubicBezTo>
                    <a:cubicBezTo>
                      <a:pt x="9" y="20"/>
                      <a:pt x="4" y="24"/>
                      <a:pt x="2" y="23"/>
                    </a:cubicBezTo>
                    <a:cubicBezTo>
                      <a:pt x="2" y="23"/>
                      <a:pt x="0" y="23"/>
                      <a:pt x="3" y="20"/>
                    </a:cubicBezTo>
                    <a:cubicBezTo>
                      <a:pt x="6" y="18"/>
                      <a:pt x="10" y="17"/>
                      <a:pt x="18" y="9"/>
                    </a:cubicBezTo>
                    <a:cubicBezTo>
                      <a:pt x="18" y="9"/>
                      <a:pt x="20" y="8"/>
                      <a:pt x="18" y="6"/>
                    </a:cubicBezTo>
                    <a:cubicBezTo>
                      <a:pt x="18" y="6"/>
                      <a:pt x="18" y="5"/>
                      <a:pt x="20" y="6"/>
                    </a:cubicBezTo>
                    <a:cubicBezTo>
                      <a:pt x="25" y="7"/>
                      <a:pt x="25" y="7"/>
                      <a:pt x="25" y="7"/>
                    </a:cubicBezTo>
                    <a:close/>
                    <a:moveTo>
                      <a:pt x="8" y="27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5"/>
                      <a:pt x="10" y="26"/>
                    </a:cubicBezTo>
                    <a:cubicBezTo>
                      <a:pt x="10" y="26"/>
                      <a:pt x="9" y="27"/>
                      <a:pt x="8" y="27"/>
                    </a:cubicBezTo>
                    <a:close/>
                    <a:moveTo>
                      <a:pt x="11" y="30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8"/>
                      <a:pt x="12" y="29"/>
                    </a:cubicBezTo>
                    <a:cubicBezTo>
                      <a:pt x="12" y="29"/>
                      <a:pt x="12" y="29"/>
                      <a:pt x="11" y="30"/>
                    </a:cubicBezTo>
                    <a:close/>
                    <a:moveTo>
                      <a:pt x="14" y="27"/>
                    </a:move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7" y="26"/>
                      <a:pt x="18" y="26"/>
                    </a:cubicBezTo>
                    <a:cubicBezTo>
                      <a:pt x="18" y="26"/>
                      <a:pt x="19" y="26"/>
                      <a:pt x="18" y="27"/>
                    </a:cubicBezTo>
                    <a:cubicBezTo>
                      <a:pt x="18" y="27"/>
                      <a:pt x="15" y="28"/>
                      <a:pt x="14" y="27"/>
                    </a:cubicBezTo>
                    <a:cubicBezTo>
                      <a:pt x="14" y="27"/>
                      <a:pt x="14" y="28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lose/>
                    <a:moveTo>
                      <a:pt x="14" y="20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8" y="19"/>
                      <a:pt x="1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3" y="19"/>
                      <a:pt x="22" y="20"/>
                    </a:cubicBezTo>
                    <a:cubicBezTo>
                      <a:pt x="22" y="20"/>
                      <a:pt x="20" y="20"/>
                      <a:pt x="20" y="21"/>
                    </a:cubicBezTo>
                    <a:cubicBezTo>
                      <a:pt x="20" y="21"/>
                      <a:pt x="21" y="22"/>
                      <a:pt x="21" y="21"/>
                    </a:cubicBezTo>
                    <a:cubicBezTo>
                      <a:pt x="21" y="21"/>
                      <a:pt x="23" y="22"/>
                      <a:pt x="21" y="23"/>
                    </a:cubicBezTo>
                    <a:cubicBezTo>
                      <a:pt x="21" y="23"/>
                      <a:pt x="20" y="22"/>
                      <a:pt x="20" y="21"/>
                    </a:cubicBezTo>
                    <a:cubicBezTo>
                      <a:pt x="20" y="21"/>
                      <a:pt x="17" y="20"/>
                      <a:pt x="16" y="20"/>
                    </a:cubicBezTo>
                    <a:cubicBezTo>
                      <a:pt x="16" y="20"/>
                      <a:pt x="14" y="20"/>
                      <a:pt x="14" y="20"/>
                    </a:cubicBezTo>
                    <a:close/>
                    <a:moveTo>
                      <a:pt x="23" y="15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3" y="15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6" y="14"/>
                      <a:pt x="17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12"/>
                      <a:pt x="19" y="11"/>
                      <a:pt x="19" y="13"/>
                    </a:cubicBezTo>
                    <a:cubicBezTo>
                      <a:pt x="19" y="13"/>
                      <a:pt x="19" y="15"/>
                      <a:pt x="18" y="15"/>
                    </a:cubicBezTo>
                    <a:cubicBezTo>
                      <a:pt x="18" y="15"/>
                      <a:pt x="16" y="15"/>
                      <a:pt x="16" y="16"/>
                    </a:cubicBezTo>
                    <a:cubicBezTo>
                      <a:pt x="16" y="16"/>
                      <a:pt x="16" y="16"/>
                      <a:pt x="17" y="17"/>
                    </a:cubicBezTo>
                    <a:cubicBezTo>
                      <a:pt x="17" y="17"/>
                      <a:pt x="18" y="17"/>
                      <a:pt x="17" y="17"/>
                    </a:cubicBezTo>
                    <a:cubicBezTo>
                      <a:pt x="17" y="17"/>
                      <a:pt x="15" y="18"/>
                      <a:pt x="14" y="17"/>
                    </a:cubicBezTo>
                    <a:cubicBezTo>
                      <a:pt x="14" y="17"/>
                      <a:pt x="13" y="17"/>
                      <a:pt x="14" y="16"/>
                    </a:cubicBezTo>
                    <a:close/>
                    <a:moveTo>
                      <a:pt x="20" y="10"/>
                    </a:moveTo>
                    <a:cubicBezTo>
                      <a:pt x="20" y="10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lose/>
                    <a:moveTo>
                      <a:pt x="24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0"/>
                      <a:pt x="23" y="10"/>
                    </a:cubicBezTo>
                    <a:cubicBezTo>
                      <a:pt x="23" y="10"/>
                      <a:pt x="24" y="9"/>
                      <a:pt x="25" y="9"/>
                    </a:cubicBezTo>
                    <a:cubicBezTo>
                      <a:pt x="25" y="9"/>
                      <a:pt x="26" y="10"/>
                      <a:pt x="26" y="11"/>
                    </a:cubicBezTo>
                    <a:cubicBezTo>
                      <a:pt x="26" y="11"/>
                      <a:pt x="25" y="12"/>
                      <a:pt x="24" y="1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0" name="任意多边形: 形状 839">
                <a:extLst>
                  <a:ext uri="{FF2B5EF4-FFF2-40B4-BE49-F238E27FC236}">
                    <a16:creationId xmlns:a16="http://schemas.microsoft.com/office/drawing/2014/main" id="{25088417-6C24-401D-B0B8-35816CFEFC59}"/>
                  </a:ext>
                </a:extLst>
              </p:cNvPr>
              <p:cNvSpPr/>
              <p:nvPr/>
            </p:nvSpPr>
            <p:spPr bwMode="auto">
              <a:xfrm>
                <a:off x="4121151" y="3789363"/>
                <a:ext cx="95250" cy="128588"/>
              </a:xfrm>
              <a:custGeom>
                <a:avLst/>
                <a:gdLst>
                  <a:gd name="T0" fmla="*/ 6 w 29"/>
                  <a:gd name="T1" fmla="*/ 30 h 39"/>
                  <a:gd name="T2" fmla="*/ 8 w 29"/>
                  <a:gd name="T3" fmla="*/ 21 h 39"/>
                  <a:gd name="T4" fmla="*/ 0 w 29"/>
                  <a:gd name="T5" fmla="*/ 14 h 39"/>
                  <a:gd name="T6" fmla="*/ 2 w 29"/>
                  <a:gd name="T7" fmla="*/ 12 h 39"/>
                  <a:gd name="T8" fmla="*/ 2 w 29"/>
                  <a:gd name="T9" fmla="*/ 10 h 39"/>
                  <a:gd name="T10" fmla="*/ 6 w 29"/>
                  <a:gd name="T11" fmla="*/ 6 h 39"/>
                  <a:gd name="T12" fmla="*/ 8 w 29"/>
                  <a:gd name="T13" fmla="*/ 6 h 39"/>
                  <a:gd name="T14" fmla="*/ 14 w 29"/>
                  <a:gd name="T15" fmla="*/ 12 h 39"/>
                  <a:gd name="T16" fmla="*/ 11 w 29"/>
                  <a:gd name="T17" fmla="*/ 4 h 39"/>
                  <a:gd name="T18" fmla="*/ 15 w 29"/>
                  <a:gd name="T19" fmla="*/ 5 h 39"/>
                  <a:gd name="T20" fmla="*/ 19 w 29"/>
                  <a:gd name="T21" fmla="*/ 11 h 39"/>
                  <a:gd name="T22" fmla="*/ 25 w 29"/>
                  <a:gd name="T23" fmla="*/ 13 h 39"/>
                  <a:gd name="T24" fmla="*/ 19 w 29"/>
                  <a:gd name="T25" fmla="*/ 19 h 39"/>
                  <a:gd name="T26" fmla="*/ 20 w 29"/>
                  <a:gd name="T27" fmla="*/ 25 h 39"/>
                  <a:gd name="T28" fmla="*/ 26 w 29"/>
                  <a:gd name="T29" fmla="*/ 24 h 39"/>
                  <a:gd name="T30" fmla="*/ 23 w 29"/>
                  <a:gd name="T31" fmla="*/ 30 h 39"/>
                  <a:gd name="T32" fmla="*/ 22 w 29"/>
                  <a:gd name="T33" fmla="*/ 38 h 39"/>
                  <a:gd name="T34" fmla="*/ 18 w 29"/>
                  <a:gd name="T35" fmla="*/ 34 h 39"/>
                  <a:gd name="T36" fmla="*/ 20 w 29"/>
                  <a:gd name="T37" fmla="*/ 30 h 39"/>
                  <a:gd name="T38" fmla="*/ 15 w 29"/>
                  <a:gd name="T39" fmla="*/ 35 h 39"/>
                  <a:gd name="T40" fmla="*/ 11 w 29"/>
                  <a:gd name="T41" fmla="*/ 36 h 39"/>
                  <a:gd name="T42" fmla="*/ 16 w 29"/>
                  <a:gd name="T43" fmla="*/ 26 h 39"/>
                  <a:gd name="T44" fmla="*/ 15 w 29"/>
                  <a:gd name="T45" fmla="*/ 24 h 39"/>
                  <a:gd name="T46" fmla="*/ 10 w 29"/>
                  <a:gd name="T47" fmla="*/ 25 h 39"/>
                  <a:gd name="T48" fmla="*/ 18 w 29"/>
                  <a:gd name="T49" fmla="*/ 16 h 39"/>
                  <a:gd name="T50" fmla="*/ 17 w 29"/>
                  <a:gd name="T51" fmla="*/ 15 h 39"/>
                  <a:gd name="T52" fmla="*/ 8 w 29"/>
                  <a:gd name="T53" fmla="*/ 25 h 39"/>
                  <a:gd name="T54" fmla="*/ 7 w 29"/>
                  <a:gd name="T55" fmla="*/ 30 h 39"/>
                  <a:gd name="T56" fmla="*/ 10 w 29"/>
                  <a:gd name="T57" fmla="*/ 17 h 39"/>
                  <a:gd name="T58" fmla="*/ 11 w 29"/>
                  <a:gd name="T59" fmla="*/ 14 h 39"/>
                  <a:gd name="T60" fmla="*/ 14 w 29"/>
                  <a:gd name="T61" fmla="*/ 14 h 39"/>
                  <a:gd name="T62" fmla="*/ 12 w 29"/>
                  <a:gd name="T63" fmla="*/ 17 h 39"/>
                  <a:gd name="T64" fmla="*/ 10 w 29"/>
                  <a:gd name="T65" fmla="*/ 19 h 39"/>
                  <a:gd name="T66" fmla="*/ 9 w 29"/>
                  <a:gd name="T67" fmla="*/ 18 h 39"/>
                  <a:gd name="T68" fmla="*/ 10 w 29"/>
                  <a:gd name="T69" fmla="*/ 19 h 39"/>
                  <a:gd name="T70" fmla="*/ 8 w 29"/>
                  <a:gd name="T71" fmla="*/ 9 h 39"/>
                  <a:gd name="T72" fmla="*/ 9 w 29"/>
                  <a:gd name="T73" fmla="*/ 11 h 39"/>
                  <a:gd name="T74" fmla="*/ 8 w 29"/>
                  <a:gd name="T75" fmla="*/ 12 h 39"/>
                  <a:gd name="T76" fmla="*/ 8 w 29"/>
                  <a:gd name="T77" fmla="*/ 9 h 39"/>
                  <a:gd name="T78" fmla="*/ 5 w 29"/>
                  <a:gd name="T79" fmla="*/ 10 h 39"/>
                  <a:gd name="T80" fmla="*/ 6 w 29"/>
                  <a:gd name="T81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9">
                    <a:moveTo>
                      <a:pt x="7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3" y="28"/>
                      <a:pt x="5" y="23"/>
                    </a:cubicBezTo>
                    <a:cubicBezTo>
                      <a:pt x="5" y="23"/>
                      <a:pt x="7" y="23"/>
                      <a:pt x="8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4" y="12"/>
                      <a:pt x="3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0" y="9"/>
                      <a:pt x="4" y="8"/>
                    </a:cubicBezTo>
                    <a:cubicBezTo>
                      <a:pt x="4" y="8"/>
                      <a:pt x="6" y="8"/>
                      <a:pt x="6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6"/>
                    </a:cubicBezTo>
                    <a:cubicBezTo>
                      <a:pt x="8" y="6"/>
                      <a:pt x="12" y="7"/>
                      <a:pt x="12" y="7"/>
                    </a:cubicBezTo>
                    <a:cubicBezTo>
                      <a:pt x="12" y="7"/>
                      <a:pt x="13" y="12"/>
                      <a:pt x="14" y="12"/>
                    </a:cubicBezTo>
                    <a:cubicBezTo>
                      <a:pt x="15" y="12"/>
                      <a:pt x="14" y="8"/>
                      <a:pt x="14" y="8"/>
                    </a:cubicBezTo>
                    <a:cubicBezTo>
                      <a:pt x="14" y="8"/>
                      <a:pt x="13" y="5"/>
                      <a:pt x="11" y="4"/>
                    </a:cubicBezTo>
                    <a:cubicBezTo>
                      <a:pt x="11" y="4"/>
                      <a:pt x="8" y="3"/>
                      <a:pt x="12" y="1"/>
                    </a:cubicBezTo>
                    <a:cubicBezTo>
                      <a:pt x="12" y="1"/>
                      <a:pt x="15" y="0"/>
                      <a:pt x="15" y="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3"/>
                      <a:pt x="19" y="11"/>
                    </a:cubicBezTo>
                    <a:cubicBezTo>
                      <a:pt x="19" y="11"/>
                      <a:pt x="23" y="7"/>
                      <a:pt x="25" y="11"/>
                    </a:cubicBezTo>
                    <a:cubicBezTo>
                      <a:pt x="25" y="11"/>
                      <a:pt x="25" y="12"/>
                      <a:pt x="25" y="13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8" y="18"/>
                      <a:pt x="19" y="19"/>
                    </a:cubicBezTo>
                    <a:cubicBezTo>
                      <a:pt x="19" y="19"/>
                      <a:pt x="19" y="21"/>
                      <a:pt x="17" y="23"/>
                    </a:cubicBezTo>
                    <a:cubicBezTo>
                      <a:pt x="17" y="23"/>
                      <a:pt x="18" y="26"/>
                      <a:pt x="20" y="25"/>
                    </a:cubicBezTo>
                    <a:cubicBezTo>
                      <a:pt x="20" y="25"/>
                      <a:pt x="24" y="22"/>
                      <a:pt x="26" y="21"/>
                    </a:cubicBezTo>
                    <a:cubicBezTo>
                      <a:pt x="26" y="21"/>
                      <a:pt x="29" y="23"/>
                      <a:pt x="26" y="24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1" y="27"/>
                      <a:pt x="23" y="30"/>
                    </a:cubicBezTo>
                    <a:cubicBezTo>
                      <a:pt x="23" y="30"/>
                      <a:pt x="27" y="36"/>
                      <a:pt x="24" y="38"/>
                    </a:cubicBezTo>
                    <a:cubicBezTo>
                      <a:pt x="24" y="38"/>
                      <a:pt x="24" y="39"/>
                      <a:pt x="22" y="38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6" y="34"/>
                      <a:pt x="18" y="34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4" y="35"/>
                      <a:pt x="20" y="30"/>
                    </a:cubicBezTo>
                    <a:cubicBezTo>
                      <a:pt x="20" y="30"/>
                      <a:pt x="19" y="29"/>
                      <a:pt x="18" y="31"/>
                    </a:cubicBezTo>
                    <a:cubicBezTo>
                      <a:pt x="18" y="31"/>
                      <a:pt x="15" y="33"/>
                      <a:pt x="15" y="35"/>
                    </a:cubicBezTo>
                    <a:cubicBezTo>
                      <a:pt x="15" y="35"/>
                      <a:pt x="15" y="36"/>
                      <a:pt x="14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3" y="32"/>
                      <a:pt x="16" y="30"/>
                    </a:cubicBezTo>
                    <a:cubicBezTo>
                      <a:pt x="16" y="30"/>
                      <a:pt x="18" y="27"/>
                      <a:pt x="16" y="26"/>
                    </a:cubicBezTo>
                    <a:cubicBezTo>
                      <a:pt x="16" y="26"/>
                      <a:pt x="15" y="25"/>
                      <a:pt x="14" y="26"/>
                    </a:cubicBezTo>
                    <a:cubicBezTo>
                      <a:pt x="14" y="26"/>
                      <a:pt x="14" y="25"/>
                      <a:pt x="15" y="24"/>
                    </a:cubicBezTo>
                    <a:cubicBezTo>
                      <a:pt x="15" y="24"/>
                      <a:pt x="15" y="22"/>
                      <a:pt x="13" y="24"/>
                    </a:cubicBezTo>
                    <a:cubicBezTo>
                      <a:pt x="13" y="24"/>
                      <a:pt x="11" y="26"/>
                      <a:pt x="10" y="25"/>
                    </a:cubicBezTo>
                    <a:cubicBezTo>
                      <a:pt x="10" y="25"/>
                      <a:pt x="14" y="18"/>
                      <a:pt x="16" y="17"/>
                    </a:cubicBezTo>
                    <a:cubicBezTo>
                      <a:pt x="16" y="17"/>
                      <a:pt x="17" y="17"/>
                      <a:pt x="18" y="16"/>
                    </a:cubicBezTo>
                    <a:cubicBezTo>
                      <a:pt x="18" y="16"/>
                      <a:pt x="20" y="15"/>
                      <a:pt x="19" y="14"/>
                    </a:cubicBezTo>
                    <a:cubicBezTo>
                      <a:pt x="19" y="14"/>
                      <a:pt x="17" y="13"/>
                      <a:pt x="17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7" y="30"/>
                      <a:pt x="7" y="30"/>
                    </a:cubicBezTo>
                    <a:close/>
                    <a:moveTo>
                      <a:pt x="11" y="17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9" y="16"/>
                      <a:pt x="10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4"/>
                      <a:pt x="13" y="13"/>
                      <a:pt x="14" y="14"/>
                    </a:cubicBezTo>
                    <a:cubicBezTo>
                      <a:pt x="14" y="15"/>
                      <a:pt x="14" y="15"/>
                      <a:pt x="14" y="16"/>
                    </a:cubicBezTo>
                    <a:cubicBezTo>
                      <a:pt x="14" y="16"/>
                      <a:pt x="12" y="17"/>
                      <a:pt x="12" y="17"/>
                    </a:cubicBezTo>
                    <a:cubicBezTo>
                      <a:pt x="12" y="17"/>
                      <a:pt x="11" y="18"/>
                      <a:pt x="11" y="17"/>
                    </a:cubicBezTo>
                    <a:close/>
                    <a:moveTo>
                      <a:pt x="10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8" y="19"/>
                      <a:pt x="9" y="18"/>
                    </a:cubicBezTo>
                    <a:cubicBezTo>
                      <a:pt x="9" y="18"/>
                      <a:pt x="9" y="17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9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1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1" name="任意多边形: 形状 840">
                <a:extLst>
                  <a:ext uri="{FF2B5EF4-FFF2-40B4-BE49-F238E27FC236}">
                    <a16:creationId xmlns:a16="http://schemas.microsoft.com/office/drawing/2014/main" id="{3C89B512-3DE0-4913-9D53-2137BC5A88A8}"/>
                  </a:ext>
                </a:extLst>
              </p:cNvPr>
              <p:cNvSpPr/>
              <p:nvPr/>
            </p:nvSpPr>
            <p:spPr bwMode="auto">
              <a:xfrm>
                <a:off x="3900488" y="3892550"/>
                <a:ext cx="73025" cy="119063"/>
              </a:xfrm>
              <a:custGeom>
                <a:avLst/>
                <a:gdLst>
                  <a:gd name="T0" fmla="*/ 1 w 22"/>
                  <a:gd name="T1" fmla="*/ 21 h 36"/>
                  <a:gd name="T2" fmla="*/ 3 w 22"/>
                  <a:gd name="T3" fmla="*/ 21 h 36"/>
                  <a:gd name="T4" fmla="*/ 1 w 22"/>
                  <a:gd name="T5" fmla="*/ 34 h 36"/>
                  <a:gd name="T6" fmla="*/ 1 w 22"/>
                  <a:gd name="T7" fmla="*/ 21 h 36"/>
                  <a:gd name="T8" fmla="*/ 7 w 22"/>
                  <a:gd name="T9" fmla="*/ 4 h 36"/>
                  <a:gd name="T10" fmla="*/ 5 w 22"/>
                  <a:gd name="T11" fmla="*/ 1 h 36"/>
                  <a:gd name="T12" fmla="*/ 12 w 22"/>
                  <a:gd name="T13" fmla="*/ 4 h 36"/>
                  <a:gd name="T14" fmla="*/ 14 w 22"/>
                  <a:gd name="T15" fmla="*/ 7 h 36"/>
                  <a:gd name="T16" fmla="*/ 10 w 22"/>
                  <a:gd name="T17" fmla="*/ 13 h 36"/>
                  <a:gd name="T18" fmla="*/ 19 w 22"/>
                  <a:gd name="T19" fmla="*/ 15 h 36"/>
                  <a:gd name="T20" fmla="*/ 17 w 22"/>
                  <a:gd name="T21" fmla="*/ 34 h 36"/>
                  <a:gd name="T22" fmla="*/ 17 w 22"/>
                  <a:gd name="T23" fmla="*/ 33 h 36"/>
                  <a:gd name="T24" fmla="*/ 15 w 22"/>
                  <a:gd name="T25" fmla="*/ 14 h 36"/>
                  <a:gd name="T26" fmla="*/ 13 w 22"/>
                  <a:gd name="T27" fmla="*/ 18 h 36"/>
                  <a:gd name="T28" fmla="*/ 14 w 22"/>
                  <a:gd name="T29" fmla="*/ 21 h 36"/>
                  <a:gd name="T30" fmla="*/ 11 w 22"/>
                  <a:gd name="T31" fmla="*/ 24 h 36"/>
                  <a:gd name="T32" fmla="*/ 14 w 22"/>
                  <a:gd name="T33" fmla="*/ 26 h 36"/>
                  <a:gd name="T34" fmla="*/ 13 w 22"/>
                  <a:gd name="T35" fmla="*/ 30 h 36"/>
                  <a:gd name="T36" fmla="*/ 8 w 22"/>
                  <a:gd name="T37" fmla="*/ 30 h 36"/>
                  <a:gd name="T38" fmla="*/ 7 w 22"/>
                  <a:gd name="T39" fmla="*/ 23 h 36"/>
                  <a:gd name="T40" fmla="*/ 9 w 22"/>
                  <a:gd name="T41" fmla="*/ 19 h 36"/>
                  <a:gd name="T42" fmla="*/ 7 w 22"/>
                  <a:gd name="T43" fmla="*/ 18 h 36"/>
                  <a:gd name="T44" fmla="*/ 5 w 22"/>
                  <a:gd name="T45" fmla="*/ 24 h 36"/>
                  <a:gd name="T46" fmla="*/ 5 w 22"/>
                  <a:gd name="T47" fmla="*/ 20 h 36"/>
                  <a:gd name="T48" fmla="*/ 4 w 22"/>
                  <a:gd name="T49" fmla="*/ 17 h 36"/>
                  <a:gd name="T50" fmla="*/ 4 w 22"/>
                  <a:gd name="T51" fmla="*/ 13 h 36"/>
                  <a:gd name="T52" fmla="*/ 1 w 22"/>
                  <a:gd name="T53" fmla="*/ 11 h 36"/>
                  <a:gd name="T54" fmla="*/ 7 w 22"/>
                  <a:gd name="T55" fmla="*/ 4 h 36"/>
                  <a:gd name="T56" fmla="*/ 6 w 22"/>
                  <a:gd name="T57" fmla="*/ 11 h 36"/>
                  <a:gd name="T58" fmla="*/ 7 w 22"/>
                  <a:gd name="T59" fmla="*/ 10 h 36"/>
                  <a:gd name="T60" fmla="*/ 8 w 22"/>
                  <a:gd name="T61" fmla="*/ 14 h 36"/>
                  <a:gd name="T62" fmla="*/ 7 w 22"/>
                  <a:gd name="T63" fmla="*/ 13 h 36"/>
                  <a:gd name="T64" fmla="*/ 10 w 22"/>
                  <a:gd name="T65" fmla="*/ 9 h 36"/>
                  <a:gd name="T66" fmla="*/ 8 w 22"/>
                  <a:gd name="T67" fmla="*/ 14 h 36"/>
                  <a:gd name="T68" fmla="*/ 9 w 22"/>
                  <a:gd name="T69" fmla="*/ 28 h 36"/>
                  <a:gd name="T70" fmla="*/ 10 w 22"/>
                  <a:gd name="T71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" h="36"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19"/>
                      <a:pt x="3" y="19"/>
                    </a:cubicBezTo>
                    <a:cubicBezTo>
                      <a:pt x="3" y="19"/>
                      <a:pt x="3" y="19"/>
                      <a:pt x="3" y="21"/>
                    </a:cubicBezTo>
                    <a:cubicBezTo>
                      <a:pt x="3" y="21"/>
                      <a:pt x="2" y="26"/>
                      <a:pt x="4" y="34"/>
                    </a:cubicBezTo>
                    <a:cubicBezTo>
                      <a:pt x="4" y="34"/>
                      <a:pt x="3" y="36"/>
                      <a:pt x="1" y="34"/>
                    </a:cubicBezTo>
                    <a:cubicBezTo>
                      <a:pt x="1" y="34"/>
                      <a:pt x="1" y="30"/>
                      <a:pt x="0" y="27"/>
                    </a:cubicBezTo>
                    <a:cubicBezTo>
                      <a:pt x="0" y="27"/>
                      <a:pt x="1" y="22"/>
                      <a:pt x="1" y="21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10" y="0"/>
                      <a:pt x="12" y="4"/>
                    </a:cubicBezTo>
                    <a:cubicBezTo>
                      <a:pt x="12" y="4"/>
                      <a:pt x="11" y="5"/>
                      <a:pt x="12" y="4"/>
                    </a:cubicBezTo>
                    <a:cubicBezTo>
                      <a:pt x="12" y="4"/>
                      <a:pt x="14" y="3"/>
                      <a:pt x="15" y="4"/>
                    </a:cubicBezTo>
                    <a:cubicBezTo>
                      <a:pt x="15" y="4"/>
                      <a:pt x="16" y="6"/>
                      <a:pt x="14" y="7"/>
                    </a:cubicBezTo>
                    <a:cubicBezTo>
                      <a:pt x="14" y="7"/>
                      <a:pt x="13" y="7"/>
                      <a:pt x="14" y="9"/>
                    </a:cubicBezTo>
                    <a:cubicBezTo>
                      <a:pt x="14" y="9"/>
                      <a:pt x="12" y="11"/>
                      <a:pt x="10" y="13"/>
                    </a:cubicBezTo>
                    <a:cubicBezTo>
                      <a:pt x="10" y="13"/>
                      <a:pt x="10" y="13"/>
                      <a:pt x="13" y="13"/>
                    </a:cubicBezTo>
                    <a:cubicBezTo>
                      <a:pt x="13" y="13"/>
                      <a:pt x="17" y="10"/>
                      <a:pt x="19" y="15"/>
                    </a:cubicBezTo>
                    <a:cubicBezTo>
                      <a:pt x="19" y="15"/>
                      <a:pt x="22" y="32"/>
                      <a:pt x="21" y="35"/>
                    </a:cubicBezTo>
                    <a:cubicBezTo>
                      <a:pt x="21" y="35"/>
                      <a:pt x="19" y="36"/>
                      <a:pt x="17" y="34"/>
                    </a:cubicBezTo>
                    <a:cubicBezTo>
                      <a:pt x="17" y="34"/>
                      <a:pt x="15" y="34"/>
                      <a:pt x="16" y="33"/>
                    </a:cubicBezTo>
                    <a:cubicBezTo>
                      <a:pt x="16" y="33"/>
                      <a:pt x="16" y="32"/>
                      <a:pt x="17" y="33"/>
                    </a:cubicBezTo>
                    <a:cubicBezTo>
                      <a:pt x="17" y="33"/>
                      <a:pt x="18" y="32"/>
                      <a:pt x="17" y="29"/>
                    </a:cubicBezTo>
                    <a:cubicBezTo>
                      <a:pt x="17" y="29"/>
                      <a:pt x="17" y="17"/>
                      <a:pt x="15" y="14"/>
                    </a:cubicBezTo>
                    <a:cubicBezTo>
                      <a:pt x="15" y="14"/>
                      <a:pt x="14" y="13"/>
                      <a:pt x="11" y="15"/>
                    </a:cubicBezTo>
                    <a:cubicBezTo>
                      <a:pt x="11" y="15"/>
                      <a:pt x="10" y="17"/>
                      <a:pt x="13" y="18"/>
                    </a:cubicBezTo>
                    <a:cubicBezTo>
                      <a:pt x="13" y="18"/>
                      <a:pt x="15" y="17"/>
                      <a:pt x="15" y="20"/>
                    </a:cubicBezTo>
                    <a:cubicBezTo>
                      <a:pt x="15" y="20"/>
                      <a:pt x="15" y="21"/>
                      <a:pt x="14" y="21"/>
                    </a:cubicBezTo>
                    <a:cubicBezTo>
                      <a:pt x="14" y="21"/>
                      <a:pt x="9" y="23"/>
                      <a:pt x="9" y="23"/>
                    </a:cubicBezTo>
                    <a:cubicBezTo>
                      <a:pt x="9" y="23"/>
                      <a:pt x="8" y="25"/>
                      <a:pt x="11" y="24"/>
                    </a:cubicBezTo>
                    <a:cubicBezTo>
                      <a:pt x="11" y="24"/>
                      <a:pt x="11" y="22"/>
                      <a:pt x="13" y="23"/>
                    </a:cubicBezTo>
                    <a:cubicBezTo>
                      <a:pt x="13" y="23"/>
                      <a:pt x="16" y="23"/>
                      <a:pt x="14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5" y="29"/>
                      <a:pt x="13" y="30"/>
                    </a:cubicBezTo>
                    <a:cubicBezTo>
                      <a:pt x="13" y="30"/>
                      <a:pt x="10" y="31"/>
                      <a:pt x="9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29"/>
                    </a:cubicBezTo>
                    <a:cubicBezTo>
                      <a:pt x="6" y="29"/>
                      <a:pt x="5" y="28"/>
                      <a:pt x="7" y="23"/>
                    </a:cubicBezTo>
                    <a:cubicBezTo>
                      <a:pt x="7" y="23"/>
                      <a:pt x="9" y="21"/>
                      <a:pt x="10" y="21"/>
                    </a:cubicBezTo>
                    <a:cubicBezTo>
                      <a:pt x="10" y="21"/>
                      <a:pt x="10" y="20"/>
                      <a:pt x="9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8" y="17"/>
                      <a:pt x="7" y="18"/>
                    </a:cubicBezTo>
                    <a:cubicBezTo>
                      <a:pt x="7" y="18"/>
                      <a:pt x="7" y="20"/>
                      <a:pt x="7" y="20"/>
                    </a:cubicBezTo>
                    <a:cubicBezTo>
                      <a:pt x="7" y="20"/>
                      <a:pt x="7" y="24"/>
                      <a:pt x="5" y="24"/>
                    </a:cubicBezTo>
                    <a:cubicBezTo>
                      <a:pt x="5" y="24"/>
                      <a:pt x="4" y="24"/>
                      <a:pt x="4" y="22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19"/>
                      <a:pt x="4" y="19"/>
                    </a:cubicBezTo>
                    <a:cubicBezTo>
                      <a:pt x="4" y="19"/>
                      <a:pt x="3" y="18"/>
                      <a:pt x="4" y="17"/>
                    </a:cubicBezTo>
                    <a:cubicBezTo>
                      <a:pt x="4" y="17"/>
                      <a:pt x="5" y="16"/>
                      <a:pt x="4" y="15"/>
                    </a:cubicBezTo>
                    <a:cubicBezTo>
                      <a:pt x="4" y="15"/>
                      <a:pt x="3" y="14"/>
                      <a:pt x="4" y="13"/>
                    </a:cubicBezTo>
                    <a:cubicBezTo>
                      <a:pt x="4" y="13"/>
                      <a:pt x="5" y="11"/>
                      <a:pt x="2" y="12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6" y="6"/>
                      <a:pt x="7" y="4"/>
                    </a:cubicBezTo>
                    <a:close/>
                    <a:moveTo>
                      <a:pt x="6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0"/>
                      <a:pt x="7" y="10"/>
                    </a:cubicBezTo>
                    <a:cubicBezTo>
                      <a:pt x="7" y="10"/>
                      <a:pt x="8" y="11"/>
                      <a:pt x="6" y="11"/>
                    </a:cubicBezTo>
                    <a:close/>
                    <a:moveTo>
                      <a:pt x="8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7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0"/>
                      <a:pt x="10" y="9"/>
                    </a:cubicBezTo>
                    <a:cubicBezTo>
                      <a:pt x="10" y="9"/>
                      <a:pt x="11" y="9"/>
                      <a:pt x="10" y="11"/>
                    </a:cubicBezTo>
                    <a:cubicBezTo>
                      <a:pt x="8" y="14"/>
                      <a:pt x="8" y="14"/>
                      <a:pt x="8" y="14"/>
                    </a:cubicBezTo>
                    <a:close/>
                    <a:moveTo>
                      <a:pt x="9" y="28"/>
                    </a:move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9" y="27"/>
                    </a:cubicBezTo>
                    <a:cubicBezTo>
                      <a:pt x="9" y="27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9" y="2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2" name="任意多边形: 形状 841">
                <a:extLst>
                  <a:ext uri="{FF2B5EF4-FFF2-40B4-BE49-F238E27FC236}">
                    <a16:creationId xmlns:a16="http://schemas.microsoft.com/office/drawing/2014/main" id="{6C7F12A4-8B81-4DF3-89A7-E4999B02026B}"/>
                  </a:ext>
                </a:extLst>
              </p:cNvPr>
              <p:cNvSpPr/>
              <p:nvPr/>
            </p:nvSpPr>
            <p:spPr bwMode="auto">
              <a:xfrm>
                <a:off x="3335338" y="3636963"/>
                <a:ext cx="142875" cy="36513"/>
              </a:xfrm>
              <a:custGeom>
                <a:avLst/>
                <a:gdLst>
                  <a:gd name="T0" fmla="*/ 2 w 43"/>
                  <a:gd name="T1" fmla="*/ 11 h 11"/>
                  <a:gd name="T2" fmla="*/ 0 w 43"/>
                  <a:gd name="T3" fmla="*/ 11 h 11"/>
                  <a:gd name="T4" fmla="*/ 40 w 43"/>
                  <a:gd name="T5" fmla="*/ 0 h 11"/>
                  <a:gd name="T6" fmla="*/ 43 w 43"/>
                  <a:gd name="T7" fmla="*/ 6 h 11"/>
                  <a:gd name="T8" fmla="*/ 2 w 4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2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4" y="2"/>
                      <a:pt x="4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12" y="7"/>
                      <a:pt x="2" y="1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3" name="任意多边形: 形状 842">
                <a:extLst>
                  <a:ext uri="{FF2B5EF4-FFF2-40B4-BE49-F238E27FC236}">
                    <a16:creationId xmlns:a16="http://schemas.microsoft.com/office/drawing/2014/main" id="{C97040AF-82AD-42EE-9887-3FF86E820701}"/>
                  </a:ext>
                </a:extLst>
              </p:cNvPr>
              <p:cNvSpPr/>
              <p:nvPr/>
            </p:nvSpPr>
            <p:spPr bwMode="auto">
              <a:xfrm>
                <a:off x="3355976" y="3679825"/>
                <a:ext cx="152400" cy="33338"/>
              </a:xfrm>
              <a:custGeom>
                <a:avLst/>
                <a:gdLst>
                  <a:gd name="T0" fmla="*/ 1 w 46"/>
                  <a:gd name="T1" fmla="*/ 10 h 10"/>
                  <a:gd name="T2" fmla="*/ 0 w 46"/>
                  <a:gd name="T3" fmla="*/ 9 h 10"/>
                  <a:gd name="T4" fmla="*/ 42 w 46"/>
                  <a:gd name="T5" fmla="*/ 0 h 10"/>
                  <a:gd name="T6" fmla="*/ 46 w 46"/>
                  <a:gd name="T7" fmla="*/ 6 h 10"/>
                  <a:gd name="T8" fmla="*/ 1 w 4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0">
                    <a:moveTo>
                      <a:pt x="1" y="1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24" y="0"/>
                      <a:pt x="42" y="0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11" y="6"/>
                      <a:pt x="1" y="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4" name="任意多边形: 形状 843">
                <a:extLst>
                  <a:ext uri="{FF2B5EF4-FFF2-40B4-BE49-F238E27FC236}">
                    <a16:creationId xmlns:a16="http://schemas.microsoft.com/office/drawing/2014/main" id="{73ADE2DF-3A71-4B71-97DC-02F4FD4280ED}"/>
                  </a:ext>
                </a:extLst>
              </p:cNvPr>
              <p:cNvSpPr/>
              <p:nvPr/>
            </p:nvSpPr>
            <p:spPr bwMode="auto">
              <a:xfrm>
                <a:off x="3371851" y="3719513"/>
                <a:ext cx="168275" cy="36513"/>
              </a:xfrm>
              <a:custGeom>
                <a:avLst/>
                <a:gdLst>
                  <a:gd name="T0" fmla="*/ 1 w 51"/>
                  <a:gd name="T1" fmla="*/ 11 h 11"/>
                  <a:gd name="T2" fmla="*/ 0 w 51"/>
                  <a:gd name="T3" fmla="*/ 10 h 11"/>
                  <a:gd name="T4" fmla="*/ 47 w 51"/>
                  <a:gd name="T5" fmla="*/ 2 h 11"/>
                  <a:gd name="T6" fmla="*/ 51 w 51"/>
                  <a:gd name="T7" fmla="*/ 7 h 11"/>
                  <a:gd name="T8" fmla="*/ 1 w 5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1">
                    <a:moveTo>
                      <a:pt x="1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30" y="0"/>
                      <a:pt x="47" y="2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9" y="8"/>
                      <a:pt x="1" y="1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5" name="任意多边形: 形状 844">
                <a:extLst>
                  <a:ext uri="{FF2B5EF4-FFF2-40B4-BE49-F238E27FC236}">
                    <a16:creationId xmlns:a16="http://schemas.microsoft.com/office/drawing/2014/main" id="{E11C9429-458B-4E05-B246-73578E749A50}"/>
                  </a:ext>
                </a:extLst>
              </p:cNvPr>
              <p:cNvSpPr/>
              <p:nvPr/>
            </p:nvSpPr>
            <p:spPr bwMode="auto">
              <a:xfrm>
                <a:off x="4240213" y="3652838"/>
                <a:ext cx="144463" cy="20638"/>
              </a:xfrm>
              <a:custGeom>
                <a:avLst/>
                <a:gdLst>
                  <a:gd name="T0" fmla="*/ 2 w 44"/>
                  <a:gd name="T1" fmla="*/ 2 h 6"/>
                  <a:gd name="T2" fmla="*/ 3 w 44"/>
                  <a:gd name="T3" fmla="*/ 0 h 6"/>
                  <a:gd name="T4" fmla="*/ 44 w 44"/>
                  <a:gd name="T5" fmla="*/ 0 h 6"/>
                  <a:gd name="T6" fmla="*/ 21 w 44"/>
                  <a:gd name="T7" fmla="*/ 6 h 6"/>
                  <a:gd name="T8" fmla="*/ 0 w 44"/>
                  <a:gd name="T9" fmla="*/ 6 h 6"/>
                  <a:gd name="T10" fmla="*/ 2 w 4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6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28" y="6"/>
                      <a:pt x="2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6" name="任意多边形: 形状 845">
                <a:extLst>
                  <a:ext uri="{FF2B5EF4-FFF2-40B4-BE49-F238E27FC236}">
                    <a16:creationId xmlns:a16="http://schemas.microsoft.com/office/drawing/2014/main" id="{75943717-A480-42AB-B116-CBEAE647747A}"/>
                  </a:ext>
                </a:extLst>
              </p:cNvPr>
              <p:cNvSpPr/>
              <p:nvPr/>
            </p:nvSpPr>
            <p:spPr bwMode="auto">
              <a:xfrm>
                <a:off x="4213226" y="3689350"/>
                <a:ext cx="158750" cy="23813"/>
              </a:xfrm>
              <a:custGeom>
                <a:avLst/>
                <a:gdLst>
                  <a:gd name="T0" fmla="*/ 0 w 48"/>
                  <a:gd name="T1" fmla="*/ 7 h 7"/>
                  <a:gd name="T2" fmla="*/ 4 w 48"/>
                  <a:gd name="T3" fmla="*/ 2 h 7"/>
                  <a:gd name="T4" fmla="*/ 48 w 48"/>
                  <a:gd name="T5" fmla="*/ 0 h 7"/>
                  <a:gd name="T6" fmla="*/ 24 w 48"/>
                  <a:gd name="T7" fmla="*/ 7 h 7"/>
                  <a:gd name="T8" fmla="*/ 0 w 4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0" y="7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1" y="3"/>
                      <a:pt x="48" y="0"/>
                    </a:cubicBezTo>
                    <a:cubicBezTo>
                      <a:pt x="48" y="0"/>
                      <a:pt x="38" y="6"/>
                      <a:pt x="24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7" name="任意多边形: 形状 846">
                <a:extLst>
                  <a:ext uri="{FF2B5EF4-FFF2-40B4-BE49-F238E27FC236}">
                    <a16:creationId xmlns:a16="http://schemas.microsoft.com/office/drawing/2014/main" id="{AAB9FB2F-AFA7-46F2-9ABD-011B770ECF1E}"/>
                  </a:ext>
                </a:extLst>
              </p:cNvPr>
              <p:cNvSpPr/>
              <p:nvPr/>
            </p:nvSpPr>
            <p:spPr bwMode="auto">
              <a:xfrm>
                <a:off x="4176713" y="3729038"/>
                <a:ext cx="182563" cy="26988"/>
              </a:xfrm>
              <a:custGeom>
                <a:avLst/>
                <a:gdLst>
                  <a:gd name="T0" fmla="*/ 0 w 55"/>
                  <a:gd name="T1" fmla="*/ 7 h 8"/>
                  <a:gd name="T2" fmla="*/ 3 w 55"/>
                  <a:gd name="T3" fmla="*/ 2 h 8"/>
                  <a:gd name="T4" fmla="*/ 55 w 55"/>
                  <a:gd name="T5" fmla="*/ 0 h 8"/>
                  <a:gd name="T6" fmla="*/ 28 w 55"/>
                  <a:gd name="T7" fmla="*/ 8 h 8"/>
                  <a:gd name="T8" fmla="*/ 0 w 5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">
                    <a:moveTo>
                      <a:pt x="0" y="7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3" y="3"/>
                      <a:pt x="55" y="0"/>
                    </a:cubicBezTo>
                    <a:cubicBezTo>
                      <a:pt x="55" y="0"/>
                      <a:pt x="41" y="7"/>
                      <a:pt x="28" y="8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8" name="任意多边形: 形状 847">
                <a:extLst>
                  <a:ext uri="{FF2B5EF4-FFF2-40B4-BE49-F238E27FC236}">
                    <a16:creationId xmlns:a16="http://schemas.microsoft.com/office/drawing/2014/main" id="{600491A9-EC24-47D7-AA0F-22EB900967F5}"/>
                  </a:ext>
                </a:extLst>
              </p:cNvPr>
              <p:cNvSpPr/>
              <p:nvPr/>
            </p:nvSpPr>
            <p:spPr bwMode="auto">
              <a:xfrm>
                <a:off x="3306763" y="2873375"/>
                <a:ext cx="1111250" cy="773113"/>
              </a:xfrm>
              <a:custGeom>
                <a:avLst/>
                <a:gdLst>
                  <a:gd name="T0" fmla="*/ 22 w 337"/>
                  <a:gd name="T1" fmla="*/ 216 h 233"/>
                  <a:gd name="T2" fmla="*/ 6 w 337"/>
                  <a:gd name="T3" fmla="*/ 207 h 233"/>
                  <a:gd name="T4" fmla="*/ 20 w 337"/>
                  <a:gd name="T5" fmla="*/ 214 h 233"/>
                  <a:gd name="T6" fmla="*/ 10 w 337"/>
                  <a:gd name="T7" fmla="*/ 197 h 233"/>
                  <a:gd name="T8" fmla="*/ 1 w 337"/>
                  <a:gd name="T9" fmla="*/ 168 h 233"/>
                  <a:gd name="T10" fmla="*/ 4 w 337"/>
                  <a:gd name="T11" fmla="*/ 177 h 233"/>
                  <a:gd name="T12" fmla="*/ 2 w 337"/>
                  <a:gd name="T13" fmla="*/ 149 h 233"/>
                  <a:gd name="T14" fmla="*/ 19 w 337"/>
                  <a:gd name="T15" fmla="*/ 138 h 233"/>
                  <a:gd name="T16" fmla="*/ 19 w 337"/>
                  <a:gd name="T17" fmla="*/ 130 h 233"/>
                  <a:gd name="T18" fmla="*/ 15 w 337"/>
                  <a:gd name="T19" fmla="*/ 102 h 233"/>
                  <a:gd name="T20" fmla="*/ 20 w 337"/>
                  <a:gd name="T21" fmla="*/ 123 h 233"/>
                  <a:gd name="T22" fmla="*/ 25 w 337"/>
                  <a:gd name="T23" fmla="*/ 90 h 233"/>
                  <a:gd name="T24" fmla="*/ 35 w 337"/>
                  <a:gd name="T25" fmla="*/ 69 h 233"/>
                  <a:gd name="T26" fmla="*/ 39 w 337"/>
                  <a:gd name="T27" fmla="*/ 81 h 233"/>
                  <a:gd name="T28" fmla="*/ 36 w 337"/>
                  <a:gd name="T29" fmla="*/ 67 h 233"/>
                  <a:gd name="T30" fmla="*/ 49 w 337"/>
                  <a:gd name="T31" fmla="*/ 64 h 233"/>
                  <a:gd name="T32" fmla="*/ 54 w 337"/>
                  <a:gd name="T33" fmla="*/ 46 h 233"/>
                  <a:gd name="T34" fmla="*/ 75 w 337"/>
                  <a:gd name="T35" fmla="*/ 43 h 233"/>
                  <a:gd name="T36" fmla="*/ 56 w 337"/>
                  <a:gd name="T37" fmla="*/ 43 h 233"/>
                  <a:gd name="T38" fmla="*/ 72 w 337"/>
                  <a:gd name="T39" fmla="*/ 47 h 233"/>
                  <a:gd name="T40" fmla="*/ 74 w 337"/>
                  <a:gd name="T41" fmla="*/ 29 h 233"/>
                  <a:gd name="T42" fmla="*/ 94 w 337"/>
                  <a:gd name="T43" fmla="*/ 18 h 233"/>
                  <a:gd name="T44" fmla="*/ 110 w 337"/>
                  <a:gd name="T45" fmla="*/ 12 h 233"/>
                  <a:gd name="T46" fmla="*/ 124 w 337"/>
                  <a:gd name="T47" fmla="*/ 6 h 233"/>
                  <a:gd name="T48" fmla="*/ 143 w 337"/>
                  <a:gd name="T49" fmla="*/ 3 h 233"/>
                  <a:gd name="T50" fmla="*/ 164 w 337"/>
                  <a:gd name="T51" fmla="*/ 3 h 233"/>
                  <a:gd name="T52" fmla="*/ 150 w 337"/>
                  <a:gd name="T53" fmla="*/ 1 h 233"/>
                  <a:gd name="T54" fmla="*/ 183 w 337"/>
                  <a:gd name="T55" fmla="*/ 10 h 233"/>
                  <a:gd name="T56" fmla="*/ 173 w 337"/>
                  <a:gd name="T57" fmla="*/ 14 h 233"/>
                  <a:gd name="T58" fmla="*/ 205 w 337"/>
                  <a:gd name="T59" fmla="*/ 6 h 233"/>
                  <a:gd name="T60" fmla="*/ 188 w 337"/>
                  <a:gd name="T61" fmla="*/ 14 h 233"/>
                  <a:gd name="T62" fmla="*/ 223 w 337"/>
                  <a:gd name="T63" fmla="*/ 16 h 233"/>
                  <a:gd name="T64" fmla="*/ 213 w 337"/>
                  <a:gd name="T65" fmla="*/ 7 h 233"/>
                  <a:gd name="T66" fmla="*/ 232 w 337"/>
                  <a:gd name="T67" fmla="*/ 14 h 233"/>
                  <a:gd name="T68" fmla="*/ 237 w 337"/>
                  <a:gd name="T69" fmla="*/ 16 h 233"/>
                  <a:gd name="T70" fmla="*/ 243 w 337"/>
                  <a:gd name="T71" fmla="*/ 28 h 233"/>
                  <a:gd name="T72" fmla="*/ 265 w 337"/>
                  <a:gd name="T73" fmla="*/ 39 h 233"/>
                  <a:gd name="T74" fmla="*/ 258 w 337"/>
                  <a:gd name="T75" fmla="*/ 42 h 233"/>
                  <a:gd name="T76" fmla="*/ 271 w 337"/>
                  <a:gd name="T77" fmla="*/ 36 h 233"/>
                  <a:gd name="T78" fmla="*/ 294 w 337"/>
                  <a:gd name="T79" fmla="*/ 56 h 233"/>
                  <a:gd name="T80" fmla="*/ 276 w 337"/>
                  <a:gd name="T81" fmla="*/ 57 h 233"/>
                  <a:gd name="T82" fmla="*/ 283 w 337"/>
                  <a:gd name="T83" fmla="*/ 65 h 233"/>
                  <a:gd name="T84" fmla="*/ 297 w 337"/>
                  <a:gd name="T85" fmla="*/ 61 h 233"/>
                  <a:gd name="T86" fmla="*/ 308 w 337"/>
                  <a:gd name="T87" fmla="*/ 75 h 233"/>
                  <a:gd name="T88" fmla="*/ 300 w 337"/>
                  <a:gd name="T89" fmla="*/ 87 h 233"/>
                  <a:gd name="T90" fmla="*/ 308 w 337"/>
                  <a:gd name="T91" fmla="*/ 80 h 233"/>
                  <a:gd name="T92" fmla="*/ 321 w 337"/>
                  <a:gd name="T93" fmla="*/ 100 h 233"/>
                  <a:gd name="T94" fmla="*/ 325 w 337"/>
                  <a:gd name="T95" fmla="*/ 114 h 233"/>
                  <a:gd name="T96" fmla="*/ 325 w 337"/>
                  <a:gd name="T97" fmla="*/ 110 h 233"/>
                  <a:gd name="T98" fmla="*/ 319 w 337"/>
                  <a:gd name="T99" fmla="*/ 130 h 233"/>
                  <a:gd name="T100" fmla="*/ 335 w 337"/>
                  <a:gd name="T101" fmla="*/ 150 h 233"/>
                  <a:gd name="T102" fmla="*/ 332 w 337"/>
                  <a:gd name="T103" fmla="*/ 134 h 233"/>
                  <a:gd name="T104" fmla="*/ 322 w 337"/>
                  <a:gd name="T105" fmla="*/ 151 h 233"/>
                  <a:gd name="T106" fmla="*/ 335 w 337"/>
                  <a:gd name="T107" fmla="*/ 156 h 233"/>
                  <a:gd name="T108" fmla="*/ 337 w 337"/>
                  <a:gd name="T109" fmla="*/ 172 h 233"/>
                  <a:gd name="T110" fmla="*/ 328 w 337"/>
                  <a:gd name="T111" fmla="*/ 170 h 233"/>
                  <a:gd name="T112" fmla="*/ 333 w 337"/>
                  <a:gd name="T113" fmla="*/ 186 h 233"/>
                  <a:gd name="T114" fmla="*/ 326 w 337"/>
                  <a:gd name="T115" fmla="*/ 182 h 233"/>
                  <a:gd name="T116" fmla="*/ 332 w 337"/>
                  <a:gd name="T117" fmla="*/ 201 h 233"/>
                  <a:gd name="T118" fmla="*/ 334 w 337"/>
                  <a:gd name="T119" fmla="*/ 202 h 233"/>
                  <a:gd name="T120" fmla="*/ 318 w 337"/>
                  <a:gd name="T121" fmla="*/ 224 h 233"/>
                  <a:gd name="T122" fmla="*/ 327 w 337"/>
                  <a:gd name="T123" fmla="*/ 224 h 233"/>
                  <a:gd name="T124" fmla="*/ 318 w 337"/>
                  <a:gd name="T125" fmla="*/ 22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" h="233">
                    <a:moveTo>
                      <a:pt x="18" y="216"/>
                    </a:moveTo>
                    <a:cubicBezTo>
                      <a:pt x="20" y="216"/>
                      <a:pt x="22" y="217"/>
                      <a:pt x="23" y="219"/>
                    </a:cubicBezTo>
                    <a:cubicBezTo>
                      <a:pt x="23" y="223"/>
                      <a:pt x="22" y="225"/>
                      <a:pt x="18" y="227"/>
                    </a:cubicBezTo>
                    <a:cubicBezTo>
                      <a:pt x="15" y="228"/>
                      <a:pt x="12" y="226"/>
                      <a:pt x="11" y="223"/>
                    </a:cubicBezTo>
                    <a:cubicBezTo>
                      <a:pt x="10" y="221"/>
                      <a:pt x="11" y="219"/>
                      <a:pt x="13" y="218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9" y="218"/>
                      <a:pt x="9" y="218"/>
                      <a:pt x="9" y="218"/>
                    </a:cubicBezTo>
                    <a:cubicBezTo>
                      <a:pt x="9" y="219"/>
                      <a:pt x="9" y="219"/>
                      <a:pt x="9" y="219"/>
                    </a:cubicBezTo>
                    <a:cubicBezTo>
                      <a:pt x="9" y="219"/>
                      <a:pt x="9" y="219"/>
                      <a:pt x="9" y="219"/>
                    </a:cubicBezTo>
                    <a:cubicBezTo>
                      <a:pt x="9" y="219"/>
                      <a:pt x="9" y="220"/>
                      <a:pt x="9" y="220"/>
                    </a:cubicBezTo>
                    <a:cubicBezTo>
                      <a:pt x="9" y="221"/>
                      <a:pt x="9" y="223"/>
                      <a:pt x="10" y="224"/>
                    </a:cubicBezTo>
                    <a:cubicBezTo>
                      <a:pt x="12" y="229"/>
                      <a:pt x="15" y="231"/>
                      <a:pt x="19" y="230"/>
                    </a:cubicBezTo>
                    <a:cubicBezTo>
                      <a:pt x="24" y="228"/>
                      <a:pt x="25" y="225"/>
                      <a:pt x="24" y="220"/>
                    </a:cubicBezTo>
                    <a:cubicBezTo>
                      <a:pt x="24" y="219"/>
                      <a:pt x="23" y="218"/>
                      <a:pt x="23" y="217"/>
                    </a:cubicBezTo>
                    <a:cubicBezTo>
                      <a:pt x="23" y="217"/>
                      <a:pt x="22" y="216"/>
                      <a:pt x="22" y="216"/>
                    </a:cubicBezTo>
                    <a:cubicBezTo>
                      <a:pt x="22" y="216"/>
                      <a:pt x="22" y="215"/>
                      <a:pt x="22" y="215"/>
                    </a:cubicBezTo>
                    <a:cubicBezTo>
                      <a:pt x="21" y="215"/>
                      <a:pt x="19" y="215"/>
                      <a:pt x="18" y="215"/>
                    </a:cubicBezTo>
                    <a:cubicBezTo>
                      <a:pt x="18" y="216"/>
                      <a:pt x="18" y="216"/>
                      <a:pt x="18" y="216"/>
                    </a:cubicBezTo>
                    <a:close/>
                    <a:moveTo>
                      <a:pt x="18" y="204"/>
                    </a:moveTo>
                    <a:cubicBezTo>
                      <a:pt x="19" y="204"/>
                      <a:pt x="19" y="204"/>
                      <a:pt x="19" y="204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6" y="197"/>
                      <a:pt x="16" y="197"/>
                      <a:pt x="16" y="197"/>
                    </a:cubicBezTo>
                    <a:cubicBezTo>
                      <a:pt x="16" y="197"/>
                      <a:pt x="16" y="197"/>
                      <a:pt x="16" y="197"/>
                    </a:cubicBezTo>
                    <a:cubicBezTo>
                      <a:pt x="17" y="198"/>
                      <a:pt x="16" y="199"/>
                      <a:pt x="15" y="199"/>
                    </a:cubicBezTo>
                    <a:cubicBezTo>
                      <a:pt x="6" y="201"/>
                      <a:pt x="6" y="201"/>
                      <a:pt x="6" y="201"/>
                    </a:cubicBezTo>
                    <a:cubicBezTo>
                      <a:pt x="5" y="202"/>
                      <a:pt x="5" y="201"/>
                      <a:pt x="4" y="200"/>
                    </a:cubicBezTo>
                    <a:cubicBezTo>
                      <a:pt x="4" y="199"/>
                      <a:pt x="4" y="199"/>
                      <a:pt x="4" y="199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5" y="207"/>
                      <a:pt x="5" y="207"/>
                      <a:pt x="5" y="207"/>
                    </a:cubicBezTo>
                    <a:cubicBezTo>
                      <a:pt x="6" y="207"/>
                      <a:pt x="6" y="207"/>
                      <a:pt x="6" y="207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6" y="205"/>
                      <a:pt x="6" y="204"/>
                      <a:pt x="7" y="204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2" y="211"/>
                      <a:pt x="12" y="211"/>
                      <a:pt x="12" y="211"/>
                    </a:cubicBezTo>
                    <a:cubicBezTo>
                      <a:pt x="9" y="211"/>
                      <a:pt x="9" y="211"/>
                      <a:pt x="9" y="211"/>
                    </a:cubicBezTo>
                    <a:cubicBezTo>
                      <a:pt x="8" y="212"/>
                      <a:pt x="7" y="211"/>
                      <a:pt x="7" y="210"/>
                    </a:cubicBezTo>
                    <a:cubicBezTo>
                      <a:pt x="7" y="210"/>
                      <a:pt x="7" y="210"/>
                      <a:pt x="7" y="210"/>
                    </a:cubicBezTo>
                    <a:cubicBezTo>
                      <a:pt x="6" y="210"/>
                      <a:pt x="6" y="210"/>
                      <a:pt x="6" y="210"/>
                    </a:cubicBezTo>
                    <a:cubicBezTo>
                      <a:pt x="7" y="217"/>
                      <a:pt x="7" y="217"/>
                      <a:pt x="7" y="217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8" y="216"/>
                      <a:pt x="8" y="216"/>
                      <a:pt x="8" y="216"/>
                    </a:cubicBezTo>
                    <a:cubicBezTo>
                      <a:pt x="8" y="215"/>
                      <a:pt x="8" y="215"/>
                      <a:pt x="9" y="215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9" y="212"/>
                      <a:pt x="20" y="213"/>
                      <a:pt x="20" y="214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19" y="207"/>
                      <a:pt x="19" y="207"/>
                      <a:pt x="19" y="207"/>
                    </a:cubicBezTo>
                    <a:cubicBezTo>
                      <a:pt x="19" y="207"/>
                      <a:pt x="19" y="207"/>
                      <a:pt x="19" y="207"/>
                    </a:cubicBezTo>
                    <a:cubicBezTo>
                      <a:pt x="19" y="209"/>
                      <a:pt x="19" y="209"/>
                      <a:pt x="18" y="209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7" y="202"/>
                      <a:pt x="18" y="202"/>
                      <a:pt x="18" y="203"/>
                    </a:cubicBezTo>
                    <a:cubicBezTo>
                      <a:pt x="18" y="204"/>
                      <a:pt x="18" y="204"/>
                      <a:pt x="18" y="204"/>
                    </a:cubicBezTo>
                    <a:close/>
                    <a:moveTo>
                      <a:pt x="10" y="197"/>
                    </a:moveTo>
                    <a:cubicBezTo>
                      <a:pt x="15" y="196"/>
                      <a:pt x="17" y="193"/>
                      <a:pt x="16" y="188"/>
                    </a:cubicBezTo>
                    <a:cubicBezTo>
                      <a:pt x="15" y="183"/>
                      <a:pt x="12" y="180"/>
                      <a:pt x="8" y="181"/>
                    </a:cubicBezTo>
                    <a:cubicBezTo>
                      <a:pt x="3" y="181"/>
                      <a:pt x="1" y="184"/>
                      <a:pt x="2" y="190"/>
                    </a:cubicBezTo>
                    <a:cubicBezTo>
                      <a:pt x="3" y="195"/>
                      <a:pt x="5" y="197"/>
                      <a:pt x="10" y="197"/>
                    </a:cubicBezTo>
                    <a:close/>
                    <a:moveTo>
                      <a:pt x="9" y="194"/>
                    </a:moveTo>
                    <a:cubicBezTo>
                      <a:pt x="5" y="194"/>
                      <a:pt x="3" y="193"/>
                      <a:pt x="3" y="190"/>
                    </a:cubicBezTo>
                    <a:cubicBezTo>
                      <a:pt x="2" y="187"/>
                      <a:pt x="5" y="185"/>
                      <a:pt x="9" y="184"/>
                    </a:cubicBezTo>
                    <a:cubicBezTo>
                      <a:pt x="13" y="184"/>
                      <a:pt x="15" y="185"/>
                      <a:pt x="15" y="188"/>
                    </a:cubicBezTo>
                    <a:cubicBezTo>
                      <a:pt x="15" y="191"/>
                      <a:pt x="13" y="193"/>
                      <a:pt x="9" y="194"/>
                    </a:cubicBezTo>
                    <a:close/>
                    <a:moveTo>
                      <a:pt x="4" y="177"/>
                    </a:moveTo>
                    <a:cubicBezTo>
                      <a:pt x="15" y="166"/>
                      <a:pt x="15" y="166"/>
                      <a:pt x="15" y="166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3" y="165"/>
                      <a:pt x="3" y="165"/>
                      <a:pt x="3" y="165"/>
                    </a:cubicBezTo>
                    <a:cubicBezTo>
                      <a:pt x="2" y="165"/>
                      <a:pt x="1" y="164"/>
                      <a:pt x="1" y="163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" y="167"/>
                      <a:pt x="2" y="166"/>
                      <a:pt x="2" y="166"/>
                    </a:cubicBezTo>
                    <a:cubicBezTo>
                      <a:pt x="2" y="166"/>
                      <a:pt x="3" y="166"/>
                      <a:pt x="3" y="166"/>
                    </a:cubicBezTo>
                    <a:cubicBezTo>
                      <a:pt x="10" y="166"/>
                      <a:pt x="10" y="166"/>
                      <a:pt x="10" y="166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2" y="179"/>
                      <a:pt x="2" y="178"/>
                      <a:pt x="2" y="178"/>
                    </a:cubicBezTo>
                    <a:cubicBezTo>
                      <a:pt x="12" y="178"/>
                      <a:pt x="12" y="178"/>
                      <a:pt x="12" y="178"/>
                    </a:cubicBezTo>
                    <a:cubicBezTo>
                      <a:pt x="13" y="178"/>
                      <a:pt x="14" y="178"/>
                      <a:pt x="14" y="179"/>
                    </a:cubicBezTo>
                    <a:cubicBezTo>
                      <a:pt x="14" y="180"/>
                      <a:pt x="14" y="180"/>
                      <a:pt x="14" y="180"/>
                    </a:cubicBezTo>
                    <a:cubicBezTo>
                      <a:pt x="15" y="180"/>
                      <a:pt x="15" y="180"/>
                      <a:pt x="15" y="180"/>
                    </a:cubicBezTo>
                    <a:cubicBezTo>
                      <a:pt x="15" y="174"/>
                      <a:pt x="15" y="174"/>
                      <a:pt x="15" y="174"/>
                    </a:cubicBezTo>
                    <a:cubicBezTo>
                      <a:pt x="14" y="174"/>
                      <a:pt x="14" y="174"/>
                      <a:pt x="14" y="174"/>
                    </a:cubicBezTo>
                    <a:cubicBezTo>
                      <a:pt x="14" y="176"/>
                      <a:pt x="13" y="176"/>
                      <a:pt x="12" y="176"/>
                    </a:cubicBezTo>
                    <a:cubicBezTo>
                      <a:pt x="4" y="177"/>
                      <a:pt x="4" y="177"/>
                      <a:pt x="4" y="177"/>
                    </a:cubicBezTo>
                    <a:close/>
                    <a:moveTo>
                      <a:pt x="9" y="146"/>
                    </a:move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0" y="152"/>
                      <a:pt x="10" y="151"/>
                      <a:pt x="10" y="151"/>
                    </a:cubicBezTo>
                    <a:cubicBezTo>
                      <a:pt x="10" y="151"/>
                      <a:pt x="11" y="150"/>
                      <a:pt x="11" y="150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15" y="151"/>
                      <a:pt x="15" y="152"/>
                      <a:pt x="15" y="153"/>
                    </a:cubicBezTo>
                    <a:cubicBezTo>
                      <a:pt x="14" y="157"/>
                      <a:pt x="12" y="158"/>
                      <a:pt x="8" y="158"/>
                    </a:cubicBezTo>
                    <a:cubicBezTo>
                      <a:pt x="4" y="158"/>
                      <a:pt x="2" y="156"/>
                      <a:pt x="2" y="152"/>
                    </a:cubicBezTo>
                    <a:cubicBezTo>
                      <a:pt x="2" y="150"/>
                      <a:pt x="4" y="148"/>
                      <a:pt x="6" y="148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8"/>
                    </a:cubicBezTo>
                    <a:cubicBezTo>
                      <a:pt x="2" y="148"/>
                      <a:pt x="2" y="148"/>
                      <a:pt x="2" y="149"/>
                    </a:cubicBezTo>
                    <a:cubicBezTo>
                      <a:pt x="1" y="150"/>
                      <a:pt x="1" y="152"/>
                      <a:pt x="1" y="153"/>
                    </a:cubicBezTo>
                    <a:cubicBezTo>
                      <a:pt x="1" y="158"/>
                      <a:pt x="3" y="161"/>
                      <a:pt x="7" y="161"/>
                    </a:cubicBezTo>
                    <a:cubicBezTo>
                      <a:pt x="12" y="162"/>
                      <a:pt x="15" y="159"/>
                      <a:pt x="15" y="154"/>
                    </a:cubicBezTo>
                    <a:cubicBezTo>
                      <a:pt x="16" y="152"/>
                      <a:pt x="15" y="150"/>
                      <a:pt x="15" y="148"/>
                    </a:cubicBezTo>
                    <a:cubicBezTo>
                      <a:pt x="11" y="147"/>
                      <a:pt x="11" y="147"/>
                      <a:pt x="11" y="147"/>
                    </a:cubicBezTo>
                    <a:cubicBezTo>
                      <a:pt x="10" y="147"/>
                      <a:pt x="10" y="147"/>
                      <a:pt x="10" y="146"/>
                    </a:cubicBezTo>
                    <a:cubicBezTo>
                      <a:pt x="9" y="146"/>
                      <a:pt x="9" y="146"/>
                      <a:pt x="9" y="146"/>
                    </a:cubicBezTo>
                    <a:close/>
                    <a:moveTo>
                      <a:pt x="23" y="130"/>
                    </a:moveTo>
                    <a:cubicBezTo>
                      <a:pt x="23" y="132"/>
                      <a:pt x="22" y="133"/>
                      <a:pt x="20" y="134"/>
                    </a:cubicBezTo>
                    <a:cubicBezTo>
                      <a:pt x="19" y="135"/>
                      <a:pt x="18" y="135"/>
                      <a:pt x="18" y="136"/>
                    </a:cubicBezTo>
                    <a:cubicBezTo>
                      <a:pt x="18" y="132"/>
                      <a:pt x="16" y="129"/>
                      <a:pt x="12" y="128"/>
                    </a:cubicBezTo>
                    <a:cubicBezTo>
                      <a:pt x="8" y="128"/>
                      <a:pt x="5" y="130"/>
                      <a:pt x="3" y="135"/>
                    </a:cubicBezTo>
                    <a:cubicBezTo>
                      <a:pt x="3" y="140"/>
                      <a:pt x="5" y="144"/>
                      <a:pt x="9" y="145"/>
                    </a:cubicBezTo>
                    <a:cubicBezTo>
                      <a:pt x="13" y="145"/>
                      <a:pt x="15" y="144"/>
                      <a:pt x="17" y="141"/>
                    </a:cubicBezTo>
                    <a:cubicBezTo>
                      <a:pt x="17" y="140"/>
                      <a:pt x="18" y="139"/>
                      <a:pt x="19" y="138"/>
                    </a:cubicBezTo>
                    <a:cubicBezTo>
                      <a:pt x="22" y="137"/>
                      <a:pt x="23" y="135"/>
                      <a:pt x="24" y="132"/>
                    </a:cubicBezTo>
                    <a:cubicBezTo>
                      <a:pt x="24" y="132"/>
                      <a:pt x="24" y="131"/>
                      <a:pt x="24" y="131"/>
                    </a:cubicBezTo>
                    <a:cubicBezTo>
                      <a:pt x="23" y="130"/>
                      <a:pt x="23" y="130"/>
                      <a:pt x="23" y="130"/>
                    </a:cubicBezTo>
                    <a:close/>
                    <a:moveTo>
                      <a:pt x="9" y="141"/>
                    </a:moveTo>
                    <a:cubicBezTo>
                      <a:pt x="5" y="141"/>
                      <a:pt x="4" y="139"/>
                      <a:pt x="4" y="136"/>
                    </a:cubicBezTo>
                    <a:cubicBezTo>
                      <a:pt x="5" y="133"/>
                      <a:pt x="8" y="131"/>
                      <a:pt x="12" y="132"/>
                    </a:cubicBezTo>
                    <a:cubicBezTo>
                      <a:pt x="16" y="133"/>
                      <a:pt x="18" y="135"/>
                      <a:pt x="17" y="138"/>
                    </a:cubicBezTo>
                    <a:cubicBezTo>
                      <a:pt x="16" y="141"/>
                      <a:pt x="13" y="142"/>
                      <a:pt x="9" y="141"/>
                    </a:cubicBezTo>
                    <a:close/>
                    <a:moveTo>
                      <a:pt x="7" y="126"/>
                    </a:move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5"/>
                      <a:pt x="8" y="124"/>
                      <a:pt x="9" y="124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7"/>
                      <a:pt x="19" y="128"/>
                      <a:pt x="19" y="129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9" y="130"/>
                      <a:pt x="19" y="130"/>
                      <a:pt x="19" y="130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0" y="124"/>
                      <a:pt x="20" y="124"/>
                      <a:pt x="18" y="124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9" y="121"/>
                      <a:pt x="8" y="121"/>
                      <a:pt x="9" y="119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lose/>
                    <a:moveTo>
                      <a:pt x="12" y="116"/>
                    </a:move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5" y="104"/>
                      <a:pt x="15" y="103"/>
                      <a:pt x="15" y="102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6"/>
                      <a:pt x="14" y="106"/>
                      <a:pt x="14" y="106"/>
                    </a:cubicBezTo>
                    <a:cubicBezTo>
                      <a:pt x="14" y="105"/>
                      <a:pt x="15" y="106"/>
                      <a:pt x="16" y="106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9" y="117"/>
                      <a:pt x="9" y="117"/>
                      <a:pt x="10" y="117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20" y="121"/>
                      <a:pt x="21" y="121"/>
                      <a:pt x="20" y="122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119"/>
                      <a:pt x="21" y="120"/>
                      <a:pt x="20" y="119"/>
                    </a:cubicBezTo>
                    <a:cubicBezTo>
                      <a:pt x="12" y="116"/>
                      <a:pt x="12" y="116"/>
                      <a:pt x="12" y="116"/>
                    </a:cubicBezTo>
                    <a:close/>
                    <a:moveTo>
                      <a:pt x="29" y="89"/>
                    </a:moveTo>
                    <a:cubicBezTo>
                      <a:pt x="25" y="96"/>
                      <a:pt x="25" y="96"/>
                      <a:pt x="25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8" y="94"/>
                      <a:pt x="28" y="94"/>
                      <a:pt x="28" y="95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29" y="101"/>
                      <a:pt x="26" y="102"/>
                      <a:pt x="22" y="100"/>
                    </a:cubicBezTo>
                    <a:cubicBezTo>
                      <a:pt x="19" y="98"/>
                      <a:pt x="18" y="96"/>
                      <a:pt x="19" y="93"/>
                    </a:cubicBezTo>
                    <a:cubicBezTo>
                      <a:pt x="21" y="91"/>
                      <a:pt x="22" y="90"/>
                      <a:pt x="25" y="90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2" y="88"/>
                      <a:pt x="22" y="88"/>
                      <a:pt x="21" y="89"/>
                    </a:cubicBezTo>
                    <a:cubicBezTo>
                      <a:pt x="21" y="89"/>
                      <a:pt x="21" y="89"/>
                      <a:pt x="21" y="90"/>
                    </a:cubicBezTo>
                    <a:cubicBezTo>
                      <a:pt x="20" y="91"/>
                      <a:pt x="19" y="92"/>
                      <a:pt x="18" y="93"/>
                    </a:cubicBezTo>
                    <a:cubicBezTo>
                      <a:pt x="16" y="97"/>
                      <a:pt x="17" y="101"/>
                      <a:pt x="21" y="103"/>
                    </a:cubicBezTo>
                    <a:cubicBezTo>
                      <a:pt x="25" y="105"/>
                      <a:pt x="29" y="104"/>
                      <a:pt x="31" y="99"/>
                    </a:cubicBezTo>
                    <a:cubicBezTo>
                      <a:pt x="32" y="98"/>
                      <a:pt x="33" y="96"/>
                      <a:pt x="33" y="93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29" y="91"/>
                      <a:pt x="29" y="91"/>
                      <a:pt x="29" y="90"/>
                    </a:cubicBezTo>
                    <a:cubicBezTo>
                      <a:pt x="29" y="89"/>
                      <a:pt x="29" y="89"/>
                      <a:pt x="29" y="89"/>
                    </a:cubicBezTo>
                    <a:close/>
                    <a:moveTo>
                      <a:pt x="32" y="73"/>
                    </a:move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5" y="69"/>
                      <a:pt x="35" y="69"/>
                    </a:cubicBezTo>
                    <a:cubicBezTo>
                      <a:pt x="35" y="69"/>
                      <a:pt x="36" y="69"/>
                      <a:pt x="37" y="70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8"/>
                      <a:pt x="34" y="69"/>
                      <a:pt x="33" y="69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28" y="80"/>
                      <a:pt x="28" y="79"/>
                      <a:pt x="28" y="79"/>
                    </a:cubicBezTo>
                    <a:cubicBezTo>
                      <a:pt x="28" y="79"/>
                      <a:pt x="28" y="78"/>
                      <a:pt x="29" y="77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9" y="82"/>
                      <a:pt x="40" y="83"/>
                      <a:pt x="39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2" y="79"/>
                      <a:pt x="41" y="79"/>
                      <a:pt x="40" y="79"/>
                    </a:cubicBezTo>
                    <a:cubicBezTo>
                      <a:pt x="32" y="73"/>
                      <a:pt x="32" y="73"/>
                      <a:pt x="32" y="73"/>
                    </a:cubicBezTo>
                    <a:close/>
                    <a:moveTo>
                      <a:pt x="42" y="59"/>
                    </a:moveTo>
                    <a:cubicBezTo>
                      <a:pt x="43" y="59"/>
                      <a:pt x="44" y="59"/>
                      <a:pt x="45" y="60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6"/>
                      <a:pt x="37" y="66"/>
                      <a:pt x="38" y="66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6" y="73"/>
                      <a:pt x="46" y="74"/>
                      <a:pt x="45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2" y="66"/>
                      <a:pt x="51" y="67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71"/>
                      <a:pt x="48" y="71"/>
                      <a:pt x="47" y="70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4"/>
                      <a:pt x="48" y="63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6" y="62"/>
                      <a:pt x="46" y="63"/>
                      <a:pt x="45" y="64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59"/>
                      <a:pt x="42" y="59"/>
                      <a:pt x="42" y="59"/>
                    </a:cubicBezTo>
                    <a:close/>
                    <a:moveTo>
                      <a:pt x="61" y="52"/>
                    </a:moveTo>
                    <a:cubicBezTo>
                      <a:pt x="62" y="55"/>
                      <a:pt x="61" y="56"/>
                      <a:pt x="60" y="58"/>
                    </a:cubicBezTo>
                    <a:cubicBezTo>
                      <a:pt x="57" y="60"/>
                      <a:pt x="55" y="60"/>
                      <a:pt x="51" y="58"/>
                    </a:cubicBezTo>
                    <a:cubicBezTo>
                      <a:pt x="49" y="55"/>
                      <a:pt x="49" y="52"/>
                      <a:pt x="51" y="50"/>
                    </a:cubicBezTo>
                    <a:cubicBezTo>
                      <a:pt x="53" y="48"/>
                      <a:pt x="54" y="48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4" y="47"/>
                      <a:pt x="53" y="47"/>
                      <a:pt x="53" y="47"/>
                    </a:cubicBezTo>
                    <a:cubicBezTo>
                      <a:pt x="52" y="47"/>
                      <a:pt x="51" y="48"/>
                      <a:pt x="50" y="49"/>
                    </a:cubicBezTo>
                    <a:cubicBezTo>
                      <a:pt x="47" y="53"/>
                      <a:pt x="46" y="57"/>
                      <a:pt x="49" y="60"/>
                    </a:cubicBezTo>
                    <a:cubicBezTo>
                      <a:pt x="53" y="63"/>
                      <a:pt x="56" y="63"/>
                      <a:pt x="60" y="59"/>
                    </a:cubicBezTo>
                    <a:cubicBezTo>
                      <a:pt x="61" y="59"/>
                      <a:pt x="61" y="58"/>
                      <a:pt x="62" y="58"/>
                    </a:cubicBezTo>
                    <a:cubicBezTo>
                      <a:pt x="62" y="57"/>
                      <a:pt x="62" y="57"/>
                      <a:pt x="63" y="56"/>
                    </a:cubicBezTo>
                    <a:cubicBezTo>
                      <a:pt x="63" y="56"/>
                      <a:pt x="63" y="56"/>
                      <a:pt x="64" y="56"/>
                    </a:cubicBezTo>
                    <a:cubicBezTo>
                      <a:pt x="63" y="54"/>
                      <a:pt x="63" y="53"/>
                      <a:pt x="62" y="52"/>
                    </a:cubicBezTo>
                    <a:cubicBezTo>
                      <a:pt x="61" y="52"/>
                      <a:pt x="61" y="52"/>
                      <a:pt x="61" y="52"/>
                    </a:cubicBezTo>
                    <a:close/>
                    <a:moveTo>
                      <a:pt x="72" y="47"/>
                    </a:moveTo>
                    <a:cubicBezTo>
                      <a:pt x="73" y="48"/>
                      <a:pt x="73" y="48"/>
                      <a:pt x="73" y="48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7" y="44"/>
                      <a:pt x="76" y="44"/>
                      <a:pt x="75" y="4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5"/>
                      <a:pt x="69" y="34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6" y="37"/>
                      <a:pt x="67" y="37"/>
                      <a:pt x="67" y="38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1"/>
                      <a:pt x="61" y="40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3"/>
                      <a:pt x="58" y="43"/>
                      <a:pt x="59" y="44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5" y="52"/>
                      <a:pt x="65" y="53"/>
                      <a:pt x="64" y="53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50"/>
                      <a:pt x="68" y="50"/>
                      <a:pt x="67" y="49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5"/>
                      <a:pt x="73" y="46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lose/>
                    <a:moveTo>
                      <a:pt x="75" y="32"/>
                    </a:moveTo>
                    <a:cubicBezTo>
                      <a:pt x="90" y="36"/>
                      <a:pt x="90" y="36"/>
                      <a:pt x="90" y="36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4"/>
                      <a:pt x="85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2" y="26"/>
                      <a:pt x="82" y="25"/>
                      <a:pt x="83" y="26"/>
                    </a:cubicBezTo>
                    <a:cubicBezTo>
                      <a:pt x="83" y="26"/>
                      <a:pt x="83" y="26"/>
                      <a:pt x="84" y="27"/>
                    </a:cubicBezTo>
                    <a:cubicBezTo>
                      <a:pt x="87" y="32"/>
                      <a:pt x="87" y="32"/>
                      <a:pt x="87" y="32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2" y="32"/>
                      <a:pt x="72" y="32"/>
                      <a:pt x="73" y="3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9" y="41"/>
                      <a:pt x="78" y="42"/>
                      <a:pt x="78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1" y="41"/>
                      <a:pt x="80" y="41"/>
                      <a:pt x="79" y="40"/>
                    </a:cubicBezTo>
                    <a:cubicBezTo>
                      <a:pt x="75" y="32"/>
                      <a:pt x="75" y="32"/>
                      <a:pt x="75" y="32"/>
                    </a:cubicBezTo>
                    <a:close/>
                    <a:moveTo>
                      <a:pt x="89" y="28"/>
                    </a:moveTo>
                    <a:cubicBezTo>
                      <a:pt x="92" y="32"/>
                      <a:pt x="95" y="33"/>
                      <a:pt x="100" y="31"/>
                    </a:cubicBezTo>
                    <a:cubicBezTo>
                      <a:pt x="105" y="28"/>
                      <a:pt x="106" y="25"/>
                      <a:pt x="104" y="20"/>
                    </a:cubicBezTo>
                    <a:cubicBezTo>
                      <a:pt x="102" y="16"/>
                      <a:pt x="98" y="15"/>
                      <a:pt x="94" y="18"/>
                    </a:cubicBezTo>
                    <a:cubicBezTo>
                      <a:pt x="89" y="20"/>
                      <a:pt x="88" y="24"/>
                      <a:pt x="89" y="28"/>
                    </a:cubicBezTo>
                    <a:close/>
                    <a:moveTo>
                      <a:pt x="92" y="26"/>
                    </a:moveTo>
                    <a:cubicBezTo>
                      <a:pt x="90" y="23"/>
                      <a:pt x="91" y="20"/>
                      <a:pt x="94" y="19"/>
                    </a:cubicBezTo>
                    <a:cubicBezTo>
                      <a:pt x="97" y="17"/>
                      <a:pt x="99" y="19"/>
                      <a:pt x="102" y="22"/>
                    </a:cubicBezTo>
                    <a:cubicBezTo>
                      <a:pt x="103" y="26"/>
                      <a:pt x="103" y="28"/>
                      <a:pt x="100" y="30"/>
                    </a:cubicBezTo>
                    <a:cubicBezTo>
                      <a:pt x="97" y="31"/>
                      <a:pt x="94" y="30"/>
                      <a:pt x="92" y="26"/>
                    </a:cubicBezTo>
                    <a:close/>
                    <a:moveTo>
                      <a:pt x="119" y="18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7" y="21"/>
                      <a:pt x="117" y="22"/>
                      <a:pt x="116" y="22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2" y="24"/>
                      <a:pt x="112" y="24"/>
                      <a:pt x="112" y="23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3"/>
                      <a:pt x="108" y="12"/>
                      <a:pt x="109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4" y="14"/>
                      <a:pt x="105" y="14"/>
                      <a:pt x="105" y="15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25"/>
                      <a:pt x="109" y="25"/>
                      <a:pt x="108" y="26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18"/>
                      <a:pt x="119" y="18"/>
                      <a:pt x="119" y="18"/>
                    </a:cubicBezTo>
                    <a:close/>
                    <a:moveTo>
                      <a:pt x="118" y="15"/>
                    </a:moveTo>
                    <a:cubicBezTo>
                      <a:pt x="119" y="19"/>
                      <a:pt x="122" y="21"/>
                      <a:pt x="127" y="20"/>
                    </a:cubicBezTo>
                    <a:cubicBezTo>
                      <a:pt x="133" y="18"/>
                      <a:pt x="135" y="15"/>
                      <a:pt x="134" y="11"/>
                    </a:cubicBezTo>
                    <a:cubicBezTo>
                      <a:pt x="132" y="6"/>
                      <a:pt x="129" y="5"/>
                      <a:pt x="124" y="6"/>
                    </a:cubicBezTo>
                    <a:cubicBezTo>
                      <a:pt x="119" y="7"/>
                      <a:pt x="117" y="11"/>
                      <a:pt x="118" y="15"/>
                    </a:cubicBezTo>
                    <a:close/>
                    <a:moveTo>
                      <a:pt x="121" y="13"/>
                    </a:moveTo>
                    <a:cubicBezTo>
                      <a:pt x="120" y="10"/>
                      <a:pt x="121" y="8"/>
                      <a:pt x="124" y="7"/>
                    </a:cubicBezTo>
                    <a:cubicBezTo>
                      <a:pt x="127" y="6"/>
                      <a:pt x="129" y="8"/>
                      <a:pt x="131" y="12"/>
                    </a:cubicBezTo>
                    <a:cubicBezTo>
                      <a:pt x="132" y="16"/>
                      <a:pt x="131" y="18"/>
                      <a:pt x="128" y="19"/>
                    </a:cubicBezTo>
                    <a:cubicBezTo>
                      <a:pt x="124" y="20"/>
                      <a:pt x="122" y="18"/>
                      <a:pt x="121" y="13"/>
                    </a:cubicBezTo>
                    <a:close/>
                    <a:moveTo>
                      <a:pt x="151" y="8"/>
                    </a:moveTo>
                    <a:cubicBezTo>
                      <a:pt x="143" y="9"/>
                      <a:pt x="143" y="9"/>
                      <a:pt x="143" y="9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10"/>
                      <a:pt x="146" y="10"/>
                      <a:pt x="146" y="10"/>
                    </a:cubicBezTo>
                    <a:cubicBezTo>
                      <a:pt x="146" y="10"/>
                      <a:pt x="147" y="11"/>
                      <a:pt x="147" y="11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7" y="15"/>
                      <a:pt x="146" y="15"/>
                      <a:pt x="145" y="15"/>
                    </a:cubicBezTo>
                    <a:cubicBezTo>
                      <a:pt x="141" y="15"/>
                      <a:pt x="139" y="14"/>
                      <a:pt x="138" y="10"/>
                    </a:cubicBezTo>
                    <a:cubicBezTo>
                      <a:pt x="138" y="6"/>
                      <a:pt x="139" y="4"/>
                      <a:pt x="143" y="3"/>
                    </a:cubicBezTo>
                    <a:cubicBezTo>
                      <a:pt x="145" y="2"/>
                      <a:pt x="147" y="3"/>
                      <a:pt x="148" y="6"/>
                    </a:cubicBezTo>
                    <a:cubicBezTo>
                      <a:pt x="149" y="5"/>
                      <a:pt x="149" y="5"/>
                      <a:pt x="149" y="5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6" y="2"/>
                      <a:pt x="146" y="2"/>
                    </a:cubicBezTo>
                    <a:cubicBezTo>
                      <a:pt x="144" y="2"/>
                      <a:pt x="143" y="2"/>
                      <a:pt x="142" y="2"/>
                    </a:cubicBezTo>
                    <a:cubicBezTo>
                      <a:pt x="137" y="3"/>
                      <a:pt x="135" y="6"/>
                      <a:pt x="135" y="10"/>
                    </a:cubicBezTo>
                    <a:cubicBezTo>
                      <a:pt x="136" y="15"/>
                      <a:pt x="139" y="17"/>
                      <a:pt x="145" y="16"/>
                    </a:cubicBezTo>
                    <a:cubicBezTo>
                      <a:pt x="147" y="16"/>
                      <a:pt x="148" y="15"/>
                      <a:pt x="150" y="14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50" y="9"/>
                      <a:pt x="151" y="9"/>
                    </a:cubicBezTo>
                    <a:cubicBezTo>
                      <a:pt x="151" y="8"/>
                      <a:pt x="151" y="8"/>
                      <a:pt x="151" y="8"/>
                    </a:cubicBezTo>
                    <a:close/>
                    <a:moveTo>
                      <a:pt x="161" y="9"/>
                    </a:moveTo>
                    <a:cubicBezTo>
                      <a:pt x="164" y="3"/>
                      <a:pt x="164" y="3"/>
                      <a:pt x="164" y="3"/>
                    </a:cubicBezTo>
                    <a:cubicBezTo>
                      <a:pt x="165" y="2"/>
                      <a:pt x="165" y="2"/>
                      <a:pt x="165" y="1"/>
                    </a:cubicBezTo>
                    <a:cubicBezTo>
                      <a:pt x="166" y="1"/>
                      <a:pt x="166" y="1"/>
                      <a:pt x="167" y="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"/>
                      <a:pt x="161" y="1"/>
                      <a:pt x="161" y="1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2" y="1"/>
                      <a:pt x="163" y="1"/>
                      <a:pt x="163" y="2"/>
                    </a:cubicBezTo>
                    <a:cubicBezTo>
                      <a:pt x="163" y="2"/>
                      <a:pt x="163" y="2"/>
                      <a:pt x="163" y="3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6" y="2"/>
                      <a:pt x="157" y="2"/>
                      <a:pt x="157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1" y="2"/>
                      <a:pt x="151" y="2"/>
                      <a:pt x="152" y="2"/>
                    </a:cubicBezTo>
                    <a:cubicBezTo>
                      <a:pt x="152" y="2"/>
                      <a:pt x="152" y="3"/>
                      <a:pt x="153" y="3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58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2" y="14"/>
                      <a:pt x="161" y="13"/>
                      <a:pt x="161" y="12"/>
                    </a:cubicBezTo>
                    <a:cubicBezTo>
                      <a:pt x="161" y="9"/>
                      <a:pt x="161" y="9"/>
                      <a:pt x="161" y="9"/>
                    </a:cubicBezTo>
                    <a:close/>
                    <a:moveTo>
                      <a:pt x="183" y="10"/>
                    </a:moveTo>
                    <a:cubicBezTo>
                      <a:pt x="184" y="12"/>
                      <a:pt x="184" y="12"/>
                      <a:pt x="184" y="12"/>
                    </a:cubicBezTo>
                    <a:cubicBezTo>
                      <a:pt x="184" y="13"/>
                      <a:pt x="184" y="13"/>
                      <a:pt x="184" y="14"/>
                    </a:cubicBezTo>
                    <a:cubicBezTo>
                      <a:pt x="183" y="14"/>
                      <a:pt x="183" y="14"/>
                      <a:pt x="182" y="14"/>
                    </a:cubicBezTo>
                    <a:cubicBezTo>
                      <a:pt x="182" y="14"/>
                      <a:pt x="182" y="14"/>
                      <a:pt x="182" y="14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7" y="14"/>
                      <a:pt x="187" y="12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1"/>
                      <a:pt x="180" y="1"/>
                      <a:pt x="180" y="1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5" y="13"/>
                      <a:pt x="174" y="13"/>
                      <a:pt x="173" y="13"/>
                    </a:cubicBezTo>
                    <a:cubicBezTo>
                      <a:pt x="173" y="13"/>
                      <a:pt x="173" y="13"/>
                      <a:pt x="173" y="13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7" y="14"/>
                      <a:pt x="177" y="13"/>
                      <a:pt x="177" y="13"/>
                    </a:cubicBezTo>
                    <a:cubicBezTo>
                      <a:pt x="176" y="13"/>
                      <a:pt x="176" y="12"/>
                      <a:pt x="177" y="12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83" y="10"/>
                      <a:pt x="183" y="10"/>
                      <a:pt x="183" y="10"/>
                    </a:cubicBezTo>
                    <a:close/>
                    <a:moveTo>
                      <a:pt x="182" y="8"/>
                    </a:moveTo>
                    <a:cubicBezTo>
                      <a:pt x="178" y="8"/>
                      <a:pt x="178" y="8"/>
                      <a:pt x="178" y="8"/>
                    </a:cubicBezTo>
                    <a:cubicBezTo>
                      <a:pt x="181" y="3"/>
                      <a:pt x="181" y="3"/>
                      <a:pt x="181" y="3"/>
                    </a:cubicBezTo>
                    <a:cubicBezTo>
                      <a:pt x="182" y="8"/>
                      <a:pt x="182" y="8"/>
                      <a:pt x="182" y="8"/>
                    </a:cubicBezTo>
                    <a:close/>
                    <a:moveTo>
                      <a:pt x="193" y="5"/>
                    </a:moveTo>
                    <a:cubicBezTo>
                      <a:pt x="202" y="18"/>
                      <a:pt x="202" y="18"/>
                      <a:pt x="202" y="18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5" y="5"/>
                      <a:pt x="206" y="5"/>
                      <a:pt x="207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2" y="4"/>
                      <a:pt x="202" y="4"/>
                      <a:pt x="202" y="4"/>
                    </a:cubicBezTo>
                    <a:cubicBezTo>
                      <a:pt x="202" y="4"/>
                      <a:pt x="202" y="4"/>
                      <a:pt x="202" y="4"/>
                    </a:cubicBezTo>
                    <a:cubicBezTo>
                      <a:pt x="202" y="4"/>
                      <a:pt x="202" y="4"/>
                      <a:pt x="202" y="4"/>
                    </a:cubicBezTo>
                    <a:cubicBezTo>
                      <a:pt x="203" y="5"/>
                      <a:pt x="203" y="5"/>
                      <a:pt x="204" y="5"/>
                    </a:cubicBezTo>
                    <a:cubicBezTo>
                      <a:pt x="204" y="5"/>
                      <a:pt x="204" y="6"/>
                      <a:pt x="204" y="7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91" y="3"/>
                      <a:pt x="192" y="3"/>
                      <a:pt x="192" y="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4"/>
                      <a:pt x="190" y="15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93" y="16"/>
                      <a:pt x="193" y="16"/>
                      <a:pt x="193" y="16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2" y="15"/>
                      <a:pt x="191" y="14"/>
                      <a:pt x="192" y="13"/>
                    </a:cubicBezTo>
                    <a:cubicBezTo>
                      <a:pt x="193" y="5"/>
                      <a:pt x="193" y="5"/>
                      <a:pt x="193" y="5"/>
                    </a:cubicBezTo>
                    <a:close/>
                    <a:moveTo>
                      <a:pt x="208" y="6"/>
                    </a:moveTo>
                    <a:cubicBezTo>
                      <a:pt x="209" y="6"/>
                      <a:pt x="209" y="6"/>
                      <a:pt x="210" y="7"/>
                    </a:cubicBezTo>
                    <a:cubicBezTo>
                      <a:pt x="210" y="7"/>
                      <a:pt x="210" y="7"/>
                      <a:pt x="210" y="8"/>
                    </a:cubicBezTo>
                    <a:cubicBezTo>
                      <a:pt x="207" y="17"/>
                      <a:pt x="207" y="17"/>
                      <a:pt x="207" y="17"/>
                    </a:cubicBezTo>
                    <a:cubicBezTo>
                      <a:pt x="207" y="18"/>
                      <a:pt x="206" y="18"/>
                      <a:pt x="205" y="18"/>
                    </a:cubicBezTo>
                    <a:cubicBezTo>
                      <a:pt x="205" y="18"/>
                      <a:pt x="205" y="18"/>
                      <a:pt x="205" y="18"/>
                    </a:cubicBezTo>
                    <a:cubicBezTo>
                      <a:pt x="212" y="20"/>
                      <a:pt x="212" y="20"/>
                      <a:pt x="212" y="20"/>
                    </a:cubicBezTo>
                    <a:cubicBezTo>
                      <a:pt x="215" y="21"/>
                      <a:pt x="218" y="21"/>
                      <a:pt x="220" y="20"/>
                    </a:cubicBezTo>
                    <a:cubicBezTo>
                      <a:pt x="221" y="19"/>
                      <a:pt x="222" y="18"/>
                      <a:pt x="223" y="16"/>
                    </a:cubicBezTo>
                    <a:cubicBezTo>
                      <a:pt x="223" y="14"/>
                      <a:pt x="223" y="12"/>
                      <a:pt x="222" y="11"/>
                    </a:cubicBezTo>
                    <a:cubicBezTo>
                      <a:pt x="221" y="9"/>
                      <a:pt x="219" y="7"/>
                      <a:pt x="215" y="6"/>
                    </a:cubicBezTo>
                    <a:cubicBezTo>
                      <a:pt x="214" y="6"/>
                      <a:pt x="213" y="6"/>
                      <a:pt x="212" y="6"/>
                    </a:cubicBezTo>
                    <a:cubicBezTo>
                      <a:pt x="212" y="6"/>
                      <a:pt x="212" y="6"/>
                      <a:pt x="212" y="6"/>
                    </a:cubicBezTo>
                    <a:cubicBezTo>
                      <a:pt x="211" y="6"/>
                      <a:pt x="210" y="5"/>
                      <a:pt x="208" y="5"/>
                    </a:cubicBezTo>
                    <a:cubicBezTo>
                      <a:pt x="208" y="6"/>
                      <a:pt x="208" y="6"/>
                      <a:pt x="208" y="6"/>
                    </a:cubicBezTo>
                    <a:close/>
                    <a:moveTo>
                      <a:pt x="213" y="7"/>
                    </a:moveTo>
                    <a:cubicBezTo>
                      <a:pt x="214" y="7"/>
                      <a:pt x="214" y="7"/>
                      <a:pt x="213" y="7"/>
                    </a:cubicBezTo>
                    <a:cubicBezTo>
                      <a:pt x="214" y="7"/>
                      <a:pt x="214" y="7"/>
                      <a:pt x="215" y="7"/>
                    </a:cubicBezTo>
                    <a:cubicBezTo>
                      <a:pt x="217" y="8"/>
                      <a:pt x="218" y="9"/>
                      <a:pt x="219" y="10"/>
                    </a:cubicBezTo>
                    <a:cubicBezTo>
                      <a:pt x="220" y="12"/>
                      <a:pt x="220" y="13"/>
                      <a:pt x="220" y="15"/>
                    </a:cubicBezTo>
                    <a:cubicBezTo>
                      <a:pt x="218" y="19"/>
                      <a:pt x="216" y="20"/>
                      <a:pt x="212" y="19"/>
                    </a:cubicBezTo>
                    <a:cubicBezTo>
                      <a:pt x="211" y="19"/>
                      <a:pt x="210" y="19"/>
                      <a:pt x="210" y="19"/>
                    </a:cubicBezTo>
                    <a:cubicBezTo>
                      <a:pt x="210" y="19"/>
                      <a:pt x="210" y="18"/>
                      <a:pt x="210" y="17"/>
                    </a:cubicBezTo>
                    <a:cubicBezTo>
                      <a:pt x="213" y="7"/>
                      <a:pt x="213" y="7"/>
                      <a:pt x="213" y="7"/>
                    </a:cubicBezTo>
                    <a:close/>
                    <a:moveTo>
                      <a:pt x="230" y="24"/>
                    </a:moveTo>
                    <a:cubicBezTo>
                      <a:pt x="229" y="25"/>
                      <a:pt x="228" y="26"/>
                      <a:pt x="227" y="25"/>
                    </a:cubicBezTo>
                    <a:cubicBezTo>
                      <a:pt x="226" y="25"/>
                      <a:pt x="226" y="25"/>
                      <a:pt x="226" y="25"/>
                    </a:cubicBezTo>
                    <a:cubicBezTo>
                      <a:pt x="234" y="29"/>
                      <a:pt x="234" y="29"/>
                      <a:pt x="234" y="29"/>
                    </a:cubicBezTo>
                    <a:cubicBezTo>
                      <a:pt x="238" y="30"/>
                      <a:pt x="240" y="30"/>
                      <a:pt x="241" y="28"/>
                    </a:cubicBezTo>
                    <a:cubicBezTo>
                      <a:pt x="242" y="26"/>
                      <a:pt x="241" y="24"/>
                      <a:pt x="240" y="23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41" y="23"/>
                      <a:pt x="243" y="23"/>
                      <a:pt x="243" y="21"/>
                    </a:cubicBezTo>
                    <a:cubicBezTo>
                      <a:pt x="243" y="21"/>
                      <a:pt x="243" y="20"/>
                      <a:pt x="243" y="19"/>
                    </a:cubicBezTo>
                    <a:cubicBezTo>
                      <a:pt x="243" y="18"/>
                      <a:pt x="241" y="16"/>
                      <a:pt x="238" y="15"/>
                    </a:cubicBezTo>
                    <a:cubicBezTo>
                      <a:pt x="238" y="15"/>
                      <a:pt x="236" y="14"/>
                      <a:pt x="235" y="14"/>
                    </a:cubicBezTo>
                    <a:cubicBezTo>
                      <a:pt x="234" y="14"/>
                      <a:pt x="234" y="13"/>
                      <a:pt x="233" y="13"/>
                    </a:cubicBezTo>
                    <a:cubicBezTo>
                      <a:pt x="233" y="13"/>
                      <a:pt x="232" y="13"/>
                      <a:pt x="232" y="13"/>
                    </a:cubicBezTo>
                    <a:cubicBezTo>
                      <a:pt x="232" y="14"/>
                      <a:pt x="232" y="14"/>
                      <a:pt x="232" y="14"/>
                    </a:cubicBezTo>
                    <a:cubicBezTo>
                      <a:pt x="232" y="14"/>
                      <a:pt x="232" y="14"/>
                      <a:pt x="232" y="14"/>
                    </a:cubicBezTo>
                    <a:cubicBezTo>
                      <a:pt x="233" y="14"/>
                      <a:pt x="234" y="14"/>
                      <a:pt x="234" y="15"/>
                    </a:cubicBezTo>
                    <a:cubicBezTo>
                      <a:pt x="234" y="15"/>
                      <a:pt x="234" y="16"/>
                      <a:pt x="233" y="16"/>
                    </a:cubicBezTo>
                    <a:cubicBezTo>
                      <a:pt x="230" y="24"/>
                      <a:pt x="230" y="24"/>
                      <a:pt x="230" y="24"/>
                    </a:cubicBezTo>
                    <a:close/>
                    <a:moveTo>
                      <a:pt x="235" y="21"/>
                    </a:moveTo>
                    <a:cubicBezTo>
                      <a:pt x="235" y="21"/>
                      <a:pt x="235" y="21"/>
                      <a:pt x="236" y="22"/>
                    </a:cubicBezTo>
                    <a:cubicBezTo>
                      <a:pt x="238" y="23"/>
                      <a:pt x="239" y="24"/>
                      <a:pt x="238" y="26"/>
                    </a:cubicBezTo>
                    <a:cubicBezTo>
                      <a:pt x="237" y="28"/>
                      <a:pt x="236" y="29"/>
                      <a:pt x="234" y="28"/>
                    </a:cubicBezTo>
                    <a:cubicBezTo>
                      <a:pt x="233" y="27"/>
                      <a:pt x="232" y="26"/>
                      <a:pt x="233" y="25"/>
                    </a:cubicBezTo>
                    <a:cubicBezTo>
                      <a:pt x="235" y="21"/>
                      <a:pt x="235" y="21"/>
                      <a:pt x="235" y="21"/>
                    </a:cubicBezTo>
                    <a:close/>
                    <a:moveTo>
                      <a:pt x="237" y="16"/>
                    </a:moveTo>
                    <a:cubicBezTo>
                      <a:pt x="237" y="16"/>
                      <a:pt x="238" y="16"/>
                      <a:pt x="238" y="16"/>
                    </a:cubicBezTo>
                    <a:cubicBezTo>
                      <a:pt x="240" y="17"/>
                      <a:pt x="241" y="18"/>
                      <a:pt x="240" y="20"/>
                    </a:cubicBezTo>
                    <a:cubicBezTo>
                      <a:pt x="239" y="21"/>
                      <a:pt x="238" y="22"/>
                      <a:pt x="237" y="21"/>
                    </a:cubicBezTo>
                    <a:cubicBezTo>
                      <a:pt x="236" y="21"/>
                      <a:pt x="236" y="20"/>
                      <a:pt x="235" y="20"/>
                    </a:cubicBezTo>
                    <a:cubicBezTo>
                      <a:pt x="237" y="16"/>
                      <a:pt x="237" y="16"/>
                      <a:pt x="237" y="16"/>
                    </a:cubicBezTo>
                    <a:close/>
                    <a:moveTo>
                      <a:pt x="255" y="25"/>
                    </a:moveTo>
                    <a:cubicBezTo>
                      <a:pt x="256" y="25"/>
                      <a:pt x="256" y="25"/>
                      <a:pt x="256" y="25"/>
                    </a:cubicBezTo>
                    <a:cubicBezTo>
                      <a:pt x="257" y="26"/>
                      <a:pt x="257" y="27"/>
                      <a:pt x="256" y="28"/>
                    </a:cubicBezTo>
                    <a:cubicBezTo>
                      <a:pt x="253" y="33"/>
                      <a:pt x="253" y="33"/>
                      <a:pt x="253" y="33"/>
                    </a:cubicBezTo>
                    <a:cubicBezTo>
                      <a:pt x="252" y="35"/>
                      <a:pt x="250" y="36"/>
                      <a:pt x="248" y="35"/>
                    </a:cubicBezTo>
                    <a:cubicBezTo>
                      <a:pt x="245" y="33"/>
                      <a:pt x="245" y="32"/>
                      <a:pt x="246" y="29"/>
                    </a:cubicBezTo>
                    <a:cubicBezTo>
                      <a:pt x="249" y="24"/>
                      <a:pt x="249" y="24"/>
                      <a:pt x="249" y="24"/>
                    </a:cubicBezTo>
                    <a:cubicBezTo>
                      <a:pt x="250" y="23"/>
                      <a:pt x="250" y="23"/>
                      <a:pt x="251" y="2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20"/>
                      <a:pt x="245" y="20"/>
                      <a:pt x="245" y="20"/>
                    </a:cubicBezTo>
                    <a:cubicBezTo>
                      <a:pt x="246" y="20"/>
                      <a:pt x="246" y="20"/>
                      <a:pt x="246" y="20"/>
                    </a:cubicBezTo>
                    <a:cubicBezTo>
                      <a:pt x="247" y="20"/>
                      <a:pt x="247" y="21"/>
                      <a:pt x="246" y="22"/>
                    </a:cubicBezTo>
                    <a:cubicBezTo>
                      <a:pt x="243" y="28"/>
                      <a:pt x="243" y="28"/>
                      <a:pt x="243" y="28"/>
                    </a:cubicBezTo>
                    <a:cubicBezTo>
                      <a:pt x="242" y="31"/>
                      <a:pt x="243" y="33"/>
                      <a:pt x="246" y="36"/>
                    </a:cubicBezTo>
                    <a:cubicBezTo>
                      <a:pt x="250" y="38"/>
                      <a:pt x="253" y="37"/>
                      <a:pt x="255" y="34"/>
                    </a:cubicBezTo>
                    <a:cubicBezTo>
                      <a:pt x="257" y="29"/>
                      <a:pt x="257" y="29"/>
                      <a:pt x="257" y="29"/>
                    </a:cubicBezTo>
                    <a:cubicBezTo>
                      <a:pt x="258" y="28"/>
                      <a:pt x="259" y="27"/>
                      <a:pt x="260" y="28"/>
                    </a:cubicBezTo>
                    <a:cubicBezTo>
                      <a:pt x="260" y="28"/>
                      <a:pt x="260" y="28"/>
                      <a:pt x="260" y="28"/>
                    </a:cubicBezTo>
                    <a:cubicBezTo>
                      <a:pt x="261" y="27"/>
                      <a:pt x="261" y="27"/>
                      <a:pt x="261" y="27"/>
                    </a:cubicBezTo>
                    <a:cubicBezTo>
                      <a:pt x="256" y="25"/>
                      <a:pt x="256" y="25"/>
                      <a:pt x="256" y="25"/>
                    </a:cubicBezTo>
                    <a:cubicBezTo>
                      <a:pt x="255" y="25"/>
                      <a:pt x="255" y="25"/>
                      <a:pt x="255" y="25"/>
                    </a:cubicBezTo>
                    <a:close/>
                    <a:moveTo>
                      <a:pt x="254" y="40"/>
                    </a:moveTo>
                    <a:cubicBezTo>
                      <a:pt x="255" y="40"/>
                      <a:pt x="255" y="40"/>
                      <a:pt x="255" y="40"/>
                    </a:cubicBezTo>
                    <a:cubicBezTo>
                      <a:pt x="255" y="40"/>
                      <a:pt x="255" y="40"/>
                      <a:pt x="255" y="40"/>
                    </a:cubicBezTo>
                    <a:cubicBezTo>
                      <a:pt x="255" y="40"/>
                      <a:pt x="256" y="41"/>
                      <a:pt x="256" y="41"/>
                    </a:cubicBezTo>
                    <a:cubicBezTo>
                      <a:pt x="257" y="42"/>
                      <a:pt x="257" y="43"/>
                      <a:pt x="258" y="43"/>
                    </a:cubicBezTo>
                    <a:cubicBezTo>
                      <a:pt x="261" y="45"/>
                      <a:pt x="263" y="45"/>
                      <a:pt x="264" y="43"/>
                    </a:cubicBezTo>
                    <a:cubicBezTo>
                      <a:pt x="265" y="42"/>
                      <a:pt x="265" y="41"/>
                      <a:pt x="265" y="39"/>
                    </a:cubicBezTo>
                    <a:cubicBezTo>
                      <a:pt x="265" y="38"/>
                      <a:pt x="264" y="37"/>
                      <a:pt x="263" y="36"/>
                    </a:cubicBezTo>
                    <a:cubicBezTo>
                      <a:pt x="263" y="34"/>
                      <a:pt x="262" y="32"/>
                      <a:pt x="263" y="32"/>
                    </a:cubicBezTo>
                    <a:cubicBezTo>
                      <a:pt x="263" y="31"/>
                      <a:pt x="264" y="31"/>
                      <a:pt x="265" y="32"/>
                    </a:cubicBezTo>
                    <a:cubicBezTo>
                      <a:pt x="267" y="33"/>
                      <a:pt x="267" y="34"/>
                      <a:pt x="267" y="36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69" y="34"/>
                      <a:pt x="269" y="34"/>
                      <a:pt x="269" y="34"/>
                    </a:cubicBezTo>
                    <a:cubicBezTo>
                      <a:pt x="269" y="33"/>
                      <a:pt x="269" y="33"/>
                      <a:pt x="269" y="33"/>
                    </a:cubicBezTo>
                    <a:cubicBezTo>
                      <a:pt x="269" y="33"/>
                      <a:pt x="269" y="33"/>
                      <a:pt x="269" y="33"/>
                    </a:cubicBezTo>
                    <a:cubicBezTo>
                      <a:pt x="269" y="33"/>
                      <a:pt x="268" y="33"/>
                      <a:pt x="268" y="33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67" y="32"/>
                      <a:pt x="266" y="31"/>
                      <a:pt x="266" y="31"/>
                    </a:cubicBezTo>
                    <a:cubicBezTo>
                      <a:pt x="263" y="29"/>
                      <a:pt x="261" y="29"/>
                      <a:pt x="260" y="31"/>
                    </a:cubicBezTo>
                    <a:cubicBezTo>
                      <a:pt x="259" y="33"/>
                      <a:pt x="259" y="35"/>
                      <a:pt x="261" y="37"/>
                    </a:cubicBezTo>
                    <a:cubicBezTo>
                      <a:pt x="262" y="39"/>
                      <a:pt x="262" y="40"/>
                      <a:pt x="261" y="42"/>
                    </a:cubicBezTo>
                    <a:cubicBezTo>
                      <a:pt x="261" y="43"/>
                      <a:pt x="259" y="43"/>
                      <a:pt x="258" y="42"/>
                    </a:cubicBezTo>
                    <a:cubicBezTo>
                      <a:pt x="257" y="41"/>
                      <a:pt x="256" y="39"/>
                      <a:pt x="257" y="37"/>
                    </a:cubicBezTo>
                    <a:cubicBezTo>
                      <a:pt x="256" y="36"/>
                      <a:pt x="256" y="36"/>
                      <a:pt x="256" y="36"/>
                    </a:cubicBezTo>
                    <a:cubicBezTo>
                      <a:pt x="254" y="40"/>
                      <a:pt x="254" y="40"/>
                      <a:pt x="254" y="40"/>
                    </a:cubicBezTo>
                    <a:close/>
                    <a:moveTo>
                      <a:pt x="275" y="52"/>
                    </a:moveTo>
                    <a:cubicBezTo>
                      <a:pt x="274" y="51"/>
                      <a:pt x="274" y="51"/>
                      <a:pt x="274" y="51"/>
                    </a:cubicBezTo>
                    <a:cubicBezTo>
                      <a:pt x="274" y="51"/>
                      <a:pt x="274" y="51"/>
                      <a:pt x="274" y="51"/>
                    </a:cubicBezTo>
                    <a:cubicBezTo>
                      <a:pt x="272" y="52"/>
                      <a:pt x="271" y="52"/>
                      <a:pt x="270" y="51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7" y="49"/>
                      <a:pt x="267" y="48"/>
                      <a:pt x="268" y="48"/>
                    </a:cubicBezTo>
                    <a:cubicBezTo>
                      <a:pt x="274" y="40"/>
                      <a:pt x="274" y="40"/>
                      <a:pt x="274" y="40"/>
                    </a:cubicBezTo>
                    <a:cubicBezTo>
                      <a:pt x="274" y="40"/>
                      <a:pt x="275" y="40"/>
                      <a:pt x="276" y="40"/>
                    </a:cubicBezTo>
                    <a:cubicBezTo>
                      <a:pt x="276" y="41"/>
                      <a:pt x="276" y="41"/>
                      <a:pt x="276" y="41"/>
                    </a:cubicBezTo>
                    <a:cubicBezTo>
                      <a:pt x="277" y="40"/>
                      <a:pt x="277" y="40"/>
                      <a:pt x="277" y="40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71" y="36"/>
                      <a:pt x="271" y="36"/>
                      <a:pt x="271" y="36"/>
                    </a:cubicBezTo>
                    <a:cubicBezTo>
                      <a:pt x="271" y="36"/>
                      <a:pt x="271" y="36"/>
                      <a:pt x="271" y="36"/>
                    </a:cubicBezTo>
                    <a:cubicBezTo>
                      <a:pt x="272" y="37"/>
                      <a:pt x="272" y="38"/>
                      <a:pt x="271" y="38"/>
                    </a:cubicBezTo>
                    <a:cubicBezTo>
                      <a:pt x="265" y="45"/>
                      <a:pt x="265" y="45"/>
                      <a:pt x="265" y="45"/>
                    </a:cubicBezTo>
                    <a:cubicBezTo>
                      <a:pt x="265" y="46"/>
                      <a:pt x="264" y="46"/>
                      <a:pt x="263" y="45"/>
                    </a:cubicBezTo>
                    <a:cubicBezTo>
                      <a:pt x="263" y="45"/>
                      <a:pt x="263" y="45"/>
                      <a:pt x="263" y="45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71" y="54"/>
                      <a:pt x="271" y="54"/>
                      <a:pt x="271" y="54"/>
                    </a:cubicBezTo>
                    <a:cubicBezTo>
                      <a:pt x="275" y="52"/>
                      <a:pt x="275" y="52"/>
                      <a:pt x="275" y="52"/>
                    </a:cubicBezTo>
                    <a:close/>
                    <a:moveTo>
                      <a:pt x="282" y="48"/>
                    </a:moveTo>
                    <a:cubicBezTo>
                      <a:pt x="281" y="64"/>
                      <a:pt x="281" y="64"/>
                      <a:pt x="281" y="64"/>
                    </a:cubicBezTo>
                    <a:cubicBezTo>
                      <a:pt x="282" y="64"/>
                      <a:pt x="282" y="64"/>
                      <a:pt x="282" y="64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92" y="56"/>
                      <a:pt x="292" y="56"/>
                      <a:pt x="293" y="57"/>
                    </a:cubicBezTo>
                    <a:cubicBezTo>
                      <a:pt x="293" y="57"/>
                      <a:pt x="293" y="57"/>
                      <a:pt x="293" y="57"/>
                    </a:cubicBezTo>
                    <a:cubicBezTo>
                      <a:pt x="294" y="56"/>
                      <a:pt x="294" y="56"/>
                      <a:pt x="294" y="56"/>
                    </a:cubicBezTo>
                    <a:cubicBezTo>
                      <a:pt x="290" y="52"/>
                      <a:pt x="290" y="52"/>
                      <a:pt x="290" y="52"/>
                    </a:cubicBezTo>
                    <a:cubicBezTo>
                      <a:pt x="289" y="53"/>
                      <a:pt x="289" y="53"/>
                      <a:pt x="289" y="53"/>
                    </a:cubicBezTo>
                    <a:cubicBezTo>
                      <a:pt x="289" y="53"/>
                      <a:pt x="289" y="53"/>
                      <a:pt x="289" y="53"/>
                    </a:cubicBezTo>
                    <a:cubicBezTo>
                      <a:pt x="290" y="54"/>
                      <a:pt x="290" y="54"/>
                      <a:pt x="290" y="54"/>
                    </a:cubicBezTo>
                    <a:cubicBezTo>
                      <a:pt x="290" y="55"/>
                      <a:pt x="290" y="55"/>
                      <a:pt x="289" y="56"/>
                    </a:cubicBezTo>
                    <a:cubicBezTo>
                      <a:pt x="285" y="60"/>
                      <a:pt x="285" y="60"/>
                      <a:pt x="285" y="60"/>
                    </a:cubicBezTo>
                    <a:cubicBezTo>
                      <a:pt x="285" y="47"/>
                      <a:pt x="285" y="47"/>
                      <a:pt x="285" y="47"/>
                    </a:cubicBezTo>
                    <a:cubicBezTo>
                      <a:pt x="282" y="44"/>
                      <a:pt x="282" y="44"/>
                      <a:pt x="282" y="44"/>
                    </a:cubicBezTo>
                    <a:cubicBezTo>
                      <a:pt x="281" y="44"/>
                      <a:pt x="281" y="44"/>
                      <a:pt x="281" y="44"/>
                    </a:cubicBezTo>
                    <a:cubicBezTo>
                      <a:pt x="282" y="45"/>
                      <a:pt x="282" y="45"/>
                      <a:pt x="282" y="46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74" y="54"/>
                      <a:pt x="273" y="54"/>
                      <a:pt x="273" y="53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6" y="57"/>
                      <a:pt x="276" y="57"/>
                      <a:pt x="276" y="57"/>
                    </a:cubicBezTo>
                    <a:cubicBezTo>
                      <a:pt x="276" y="57"/>
                      <a:pt x="276" y="57"/>
                      <a:pt x="276" y="57"/>
                    </a:cubicBezTo>
                    <a:cubicBezTo>
                      <a:pt x="275" y="56"/>
                      <a:pt x="275" y="55"/>
                      <a:pt x="276" y="54"/>
                    </a:cubicBezTo>
                    <a:cubicBezTo>
                      <a:pt x="282" y="48"/>
                      <a:pt x="282" y="48"/>
                      <a:pt x="282" y="48"/>
                    </a:cubicBezTo>
                    <a:close/>
                    <a:moveTo>
                      <a:pt x="300" y="65"/>
                    </a:moveTo>
                    <a:cubicBezTo>
                      <a:pt x="300" y="66"/>
                      <a:pt x="300" y="67"/>
                      <a:pt x="299" y="68"/>
                    </a:cubicBezTo>
                    <a:cubicBezTo>
                      <a:pt x="300" y="68"/>
                      <a:pt x="300" y="68"/>
                      <a:pt x="300" y="68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294" y="57"/>
                      <a:pt x="294" y="57"/>
                      <a:pt x="294" y="57"/>
                    </a:cubicBezTo>
                    <a:cubicBezTo>
                      <a:pt x="293" y="57"/>
                      <a:pt x="293" y="57"/>
                      <a:pt x="293" y="57"/>
                    </a:cubicBezTo>
                    <a:cubicBezTo>
                      <a:pt x="294" y="57"/>
                      <a:pt x="294" y="57"/>
                      <a:pt x="294" y="57"/>
                    </a:cubicBezTo>
                    <a:cubicBezTo>
                      <a:pt x="295" y="58"/>
                      <a:pt x="295" y="59"/>
                      <a:pt x="294" y="60"/>
                    </a:cubicBezTo>
                    <a:cubicBezTo>
                      <a:pt x="287" y="66"/>
                      <a:pt x="287" y="66"/>
                      <a:pt x="287" y="66"/>
                    </a:cubicBezTo>
                    <a:cubicBezTo>
                      <a:pt x="286" y="66"/>
                      <a:pt x="285" y="66"/>
                      <a:pt x="284" y="65"/>
                    </a:cubicBezTo>
                    <a:cubicBezTo>
                      <a:pt x="284" y="65"/>
                      <a:pt x="284" y="65"/>
                      <a:pt x="284" y="65"/>
                    </a:cubicBezTo>
                    <a:cubicBezTo>
                      <a:pt x="283" y="65"/>
                      <a:pt x="283" y="65"/>
                      <a:pt x="283" y="65"/>
                    </a:cubicBezTo>
                    <a:cubicBezTo>
                      <a:pt x="292" y="76"/>
                      <a:pt x="292" y="76"/>
                      <a:pt x="292" y="76"/>
                    </a:cubicBezTo>
                    <a:cubicBezTo>
                      <a:pt x="294" y="74"/>
                      <a:pt x="294" y="74"/>
                      <a:pt x="294" y="74"/>
                    </a:cubicBezTo>
                    <a:cubicBezTo>
                      <a:pt x="294" y="73"/>
                      <a:pt x="294" y="73"/>
                      <a:pt x="294" y="73"/>
                    </a:cubicBezTo>
                    <a:cubicBezTo>
                      <a:pt x="292" y="74"/>
                      <a:pt x="291" y="74"/>
                      <a:pt x="291" y="72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8" y="69"/>
                      <a:pt x="288" y="69"/>
                      <a:pt x="288" y="68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4" y="68"/>
                      <a:pt x="294" y="68"/>
                      <a:pt x="294" y="68"/>
                    </a:cubicBezTo>
                    <a:cubicBezTo>
                      <a:pt x="295" y="69"/>
                      <a:pt x="295" y="70"/>
                      <a:pt x="294" y="71"/>
                    </a:cubicBezTo>
                    <a:cubicBezTo>
                      <a:pt x="294" y="71"/>
                      <a:pt x="294" y="71"/>
                      <a:pt x="294" y="71"/>
                    </a:cubicBezTo>
                    <a:cubicBezTo>
                      <a:pt x="298" y="68"/>
                      <a:pt x="298" y="68"/>
                      <a:pt x="298" y="68"/>
                    </a:cubicBezTo>
                    <a:cubicBezTo>
                      <a:pt x="297" y="68"/>
                      <a:pt x="297" y="68"/>
                      <a:pt x="297" y="68"/>
                    </a:cubicBezTo>
                    <a:cubicBezTo>
                      <a:pt x="296" y="69"/>
                      <a:pt x="296" y="68"/>
                      <a:pt x="295" y="68"/>
                    </a:cubicBezTo>
                    <a:cubicBezTo>
                      <a:pt x="293" y="65"/>
                      <a:pt x="293" y="65"/>
                      <a:pt x="293" y="65"/>
                    </a:cubicBezTo>
                    <a:cubicBezTo>
                      <a:pt x="297" y="61"/>
                      <a:pt x="297" y="61"/>
                      <a:pt x="297" y="61"/>
                    </a:cubicBezTo>
                    <a:cubicBezTo>
                      <a:pt x="300" y="65"/>
                      <a:pt x="300" y="65"/>
                      <a:pt x="300" y="65"/>
                    </a:cubicBezTo>
                    <a:close/>
                    <a:moveTo>
                      <a:pt x="292" y="77"/>
                    </a:moveTo>
                    <a:cubicBezTo>
                      <a:pt x="293" y="77"/>
                      <a:pt x="293" y="77"/>
                      <a:pt x="293" y="77"/>
                    </a:cubicBezTo>
                    <a:cubicBezTo>
                      <a:pt x="293" y="77"/>
                      <a:pt x="293" y="77"/>
                      <a:pt x="293" y="77"/>
                    </a:cubicBezTo>
                    <a:cubicBezTo>
                      <a:pt x="293" y="77"/>
                      <a:pt x="294" y="78"/>
                      <a:pt x="294" y="78"/>
                    </a:cubicBezTo>
                    <a:cubicBezTo>
                      <a:pt x="294" y="79"/>
                      <a:pt x="295" y="80"/>
                      <a:pt x="295" y="81"/>
                    </a:cubicBezTo>
                    <a:cubicBezTo>
                      <a:pt x="297" y="83"/>
                      <a:pt x="299" y="84"/>
                      <a:pt x="301" y="82"/>
                    </a:cubicBezTo>
                    <a:cubicBezTo>
                      <a:pt x="302" y="82"/>
                      <a:pt x="303" y="81"/>
                      <a:pt x="303" y="80"/>
                    </a:cubicBezTo>
                    <a:cubicBezTo>
                      <a:pt x="303" y="79"/>
                      <a:pt x="303" y="77"/>
                      <a:pt x="303" y="75"/>
                    </a:cubicBezTo>
                    <a:cubicBezTo>
                      <a:pt x="302" y="73"/>
                      <a:pt x="303" y="72"/>
                      <a:pt x="303" y="72"/>
                    </a:cubicBezTo>
                    <a:cubicBezTo>
                      <a:pt x="304" y="71"/>
                      <a:pt x="305" y="71"/>
                      <a:pt x="306" y="72"/>
                    </a:cubicBezTo>
                    <a:cubicBezTo>
                      <a:pt x="307" y="74"/>
                      <a:pt x="307" y="75"/>
                      <a:pt x="306" y="77"/>
                    </a:cubicBezTo>
                    <a:cubicBezTo>
                      <a:pt x="306" y="78"/>
                      <a:pt x="306" y="78"/>
                      <a:pt x="306" y="78"/>
                    </a:cubicBezTo>
                    <a:cubicBezTo>
                      <a:pt x="309" y="75"/>
                      <a:pt x="309" y="75"/>
                      <a:pt x="309" y="75"/>
                    </a:cubicBezTo>
                    <a:cubicBezTo>
                      <a:pt x="308" y="75"/>
                      <a:pt x="308" y="75"/>
                      <a:pt x="308" y="75"/>
                    </a:cubicBezTo>
                    <a:cubicBezTo>
                      <a:pt x="308" y="75"/>
                      <a:pt x="308" y="75"/>
                      <a:pt x="308" y="75"/>
                    </a:cubicBezTo>
                    <a:cubicBezTo>
                      <a:pt x="308" y="75"/>
                      <a:pt x="308" y="75"/>
                      <a:pt x="308" y="75"/>
                    </a:cubicBezTo>
                    <a:cubicBezTo>
                      <a:pt x="308" y="75"/>
                      <a:pt x="308" y="75"/>
                      <a:pt x="308" y="74"/>
                    </a:cubicBezTo>
                    <a:cubicBezTo>
                      <a:pt x="307" y="73"/>
                      <a:pt x="307" y="72"/>
                      <a:pt x="306" y="72"/>
                    </a:cubicBezTo>
                    <a:cubicBezTo>
                      <a:pt x="305" y="69"/>
                      <a:pt x="303" y="69"/>
                      <a:pt x="301" y="70"/>
                    </a:cubicBezTo>
                    <a:cubicBezTo>
                      <a:pt x="299" y="72"/>
                      <a:pt x="299" y="74"/>
                      <a:pt x="300" y="76"/>
                    </a:cubicBezTo>
                    <a:cubicBezTo>
                      <a:pt x="300" y="78"/>
                      <a:pt x="300" y="79"/>
                      <a:pt x="299" y="80"/>
                    </a:cubicBezTo>
                    <a:cubicBezTo>
                      <a:pt x="298" y="81"/>
                      <a:pt x="297" y="81"/>
                      <a:pt x="296" y="80"/>
                    </a:cubicBezTo>
                    <a:cubicBezTo>
                      <a:pt x="294" y="78"/>
                      <a:pt x="295" y="76"/>
                      <a:pt x="296" y="75"/>
                    </a:cubicBezTo>
                    <a:cubicBezTo>
                      <a:pt x="295" y="74"/>
                      <a:pt x="295" y="74"/>
                      <a:pt x="295" y="74"/>
                    </a:cubicBezTo>
                    <a:cubicBezTo>
                      <a:pt x="292" y="77"/>
                      <a:pt x="292" y="77"/>
                      <a:pt x="292" y="77"/>
                    </a:cubicBezTo>
                    <a:close/>
                    <a:moveTo>
                      <a:pt x="299" y="86"/>
                    </a:moveTo>
                    <a:cubicBezTo>
                      <a:pt x="299" y="86"/>
                      <a:pt x="299" y="86"/>
                      <a:pt x="299" y="86"/>
                    </a:cubicBezTo>
                    <a:cubicBezTo>
                      <a:pt x="299" y="86"/>
                      <a:pt x="299" y="86"/>
                      <a:pt x="300" y="87"/>
                    </a:cubicBezTo>
                    <a:cubicBezTo>
                      <a:pt x="300" y="87"/>
                      <a:pt x="300" y="87"/>
                      <a:pt x="300" y="87"/>
                    </a:cubicBezTo>
                    <a:cubicBezTo>
                      <a:pt x="300" y="89"/>
                      <a:pt x="301" y="90"/>
                      <a:pt x="301" y="90"/>
                    </a:cubicBezTo>
                    <a:cubicBezTo>
                      <a:pt x="303" y="93"/>
                      <a:pt x="305" y="93"/>
                      <a:pt x="307" y="92"/>
                    </a:cubicBezTo>
                    <a:cubicBezTo>
                      <a:pt x="308" y="92"/>
                      <a:pt x="308" y="91"/>
                      <a:pt x="309" y="90"/>
                    </a:cubicBezTo>
                    <a:cubicBezTo>
                      <a:pt x="309" y="89"/>
                      <a:pt x="309" y="87"/>
                      <a:pt x="309" y="86"/>
                    </a:cubicBezTo>
                    <a:cubicBezTo>
                      <a:pt x="309" y="83"/>
                      <a:pt x="309" y="82"/>
                      <a:pt x="310" y="82"/>
                    </a:cubicBezTo>
                    <a:cubicBezTo>
                      <a:pt x="311" y="81"/>
                      <a:pt x="312" y="82"/>
                      <a:pt x="312" y="83"/>
                    </a:cubicBezTo>
                    <a:cubicBezTo>
                      <a:pt x="313" y="85"/>
                      <a:pt x="313" y="86"/>
                      <a:pt x="312" y="88"/>
                    </a:cubicBezTo>
                    <a:cubicBezTo>
                      <a:pt x="312" y="88"/>
                      <a:pt x="312" y="88"/>
                      <a:pt x="312" y="88"/>
                    </a:cubicBezTo>
                    <a:cubicBezTo>
                      <a:pt x="315" y="86"/>
                      <a:pt x="315" y="86"/>
                      <a:pt x="315" y="86"/>
                    </a:cubicBezTo>
                    <a:cubicBezTo>
                      <a:pt x="315" y="86"/>
                      <a:pt x="315" y="86"/>
                      <a:pt x="315" y="86"/>
                    </a:cubicBezTo>
                    <a:cubicBezTo>
                      <a:pt x="315" y="86"/>
                      <a:pt x="315" y="86"/>
                      <a:pt x="315" y="86"/>
                    </a:cubicBezTo>
                    <a:cubicBezTo>
                      <a:pt x="315" y="86"/>
                      <a:pt x="314" y="86"/>
                      <a:pt x="314" y="86"/>
                    </a:cubicBezTo>
                    <a:cubicBezTo>
                      <a:pt x="314" y="85"/>
                      <a:pt x="314" y="85"/>
                      <a:pt x="314" y="85"/>
                    </a:cubicBezTo>
                    <a:cubicBezTo>
                      <a:pt x="314" y="84"/>
                      <a:pt x="314" y="83"/>
                      <a:pt x="313" y="82"/>
                    </a:cubicBezTo>
                    <a:cubicBezTo>
                      <a:pt x="312" y="80"/>
                      <a:pt x="310" y="79"/>
                      <a:pt x="308" y="80"/>
                    </a:cubicBezTo>
                    <a:cubicBezTo>
                      <a:pt x="306" y="82"/>
                      <a:pt x="305" y="83"/>
                      <a:pt x="306" y="86"/>
                    </a:cubicBezTo>
                    <a:cubicBezTo>
                      <a:pt x="306" y="88"/>
                      <a:pt x="306" y="89"/>
                      <a:pt x="305" y="90"/>
                    </a:cubicBezTo>
                    <a:cubicBezTo>
                      <a:pt x="303" y="91"/>
                      <a:pt x="302" y="90"/>
                      <a:pt x="301" y="89"/>
                    </a:cubicBezTo>
                    <a:cubicBezTo>
                      <a:pt x="301" y="87"/>
                      <a:pt x="301" y="86"/>
                      <a:pt x="302" y="84"/>
                    </a:cubicBezTo>
                    <a:cubicBezTo>
                      <a:pt x="302" y="83"/>
                      <a:pt x="302" y="83"/>
                      <a:pt x="302" y="83"/>
                    </a:cubicBezTo>
                    <a:cubicBezTo>
                      <a:pt x="299" y="86"/>
                      <a:pt x="299" y="86"/>
                      <a:pt x="299" y="86"/>
                    </a:cubicBezTo>
                    <a:close/>
                    <a:moveTo>
                      <a:pt x="323" y="104"/>
                    </a:moveTo>
                    <a:cubicBezTo>
                      <a:pt x="323" y="105"/>
                      <a:pt x="323" y="105"/>
                      <a:pt x="323" y="105"/>
                    </a:cubicBezTo>
                    <a:cubicBezTo>
                      <a:pt x="324" y="106"/>
                      <a:pt x="323" y="107"/>
                      <a:pt x="322" y="107"/>
                    </a:cubicBezTo>
                    <a:cubicBezTo>
                      <a:pt x="317" y="109"/>
                      <a:pt x="317" y="109"/>
                      <a:pt x="317" y="109"/>
                    </a:cubicBezTo>
                    <a:cubicBezTo>
                      <a:pt x="314" y="111"/>
                      <a:pt x="312" y="110"/>
                      <a:pt x="311" y="107"/>
                    </a:cubicBezTo>
                    <a:cubicBezTo>
                      <a:pt x="310" y="105"/>
                      <a:pt x="311" y="103"/>
                      <a:pt x="313" y="102"/>
                    </a:cubicBezTo>
                    <a:cubicBezTo>
                      <a:pt x="319" y="99"/>
                      <a:pt x="319" y="99"/>
                      <a:pt x="319" y="99"/>
                    </a:cubicBezTo>
                    <a:cubicBezTo>
                      <a:pt x="320" y="99"/>
                      <a:pt x="320" y="99"/>
                      <a:pt x="321" y="100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2" y="100"/>
                      <a:pt x="322" y="100"/>
                      <a:pt x="322" y="100"/>
                    </a:cubicBezTo>
                    <a:cubicBezTo>
                      <a:pt x="319" y="94"/>
                      <a:pt x="319" y="94"/>
                      <a:pt x="319" y="94"/>
                    </a:cubicBezTo>
                    <a:cubicBezTo>
                      <a:pt x="318" y="94"/>
                      <a:pt x="318" y="94"/>
                      <a:pt x="318" y="94"/>
                    </a:cubicBezTo>
                    <a:cubicBezTo>
                      <a:pt x="318" y="94"/>
                      <a:pt x="318" y="94"/>
                      <a:pt x="318" y="94"/>
                    </a:cubicBezTo>
                    <a:cubicBezTo>
                      <a:pt x="319" y="95"/>
                      <a:pt x="319" y="96"/>
                      <a:pt x="318" y="96"/>
                    </a:cubicBezTo>
                    <a:cubicBezTo>
                      <a:pt x="311" y="99"/>
                      <a:pt x="311" y="99"/>
                      <a:pt x="311" y="99"/>
                    </a:cubicBezTo>
                    <a:cubicBezTo>
                      <a:pt x="308" y="101"/>
                      <a:pt x="308" y="103"/>
                      <a:pt x="310" y="107"/>
                    </a:cubicBezTo>
                    <a:cubicBezTo>
                      <a:pt x="311" y="111"/>
                      <a:pt x="314" y="112"/>
                      <a:pt x="318" y="111"/>
                    </a:cubicBezTo>
                    <a:cubicBezTo>
                      <a:pt x="323" y="108"/>
                      <a:pt x="323" y="108"/>
                      <a:pt x="323" y="108"/>
                    </a:cubicBezTo>
                    <a:cubicBezTo>
                      <a:pt x="324" y="108"/>
                      <a:pt x="325" y="108"/>
                      <a:pt x="325" y="109"/>
                    </a:cubicBezTo>
                    <a:cubicBezTo>
                      <a:pt x="325" y="109"/>
                      <a:pt x="325" y="109"/>
                      <a:pt x="325" y="109"/>
                    </a:cubicBezTo>
                    <a:cubicBezTo>
                      <a:pt x="326" y="109"/>
                      <a:pt x="326" y="109"/>
                      <a:pt x="326" y="109"/>
                    </a:cubicBezTo>
                    <a:cubicBezTo>
                      <a:pt x="324" y="104"/>
                      <a:pt x="324" y="104"/>
                      <a:pt x="324" y="104"/>
                    </a:cubicBezTo>
                    <a:cubicBezTo>
                      <a:pt x="323" y="104"/>
                      <a:pt x="323" y="104"/>
                      <a:pt x="323" y="104"/>
                    </a:cubicBezTo>
                    <a:close/>
                    <a:moveTo>
                      <a:pt x="325" y="114"/>
                    </a:move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18" y="129"/>
                      <a:pt x="318" y="129"/>
                      <a:pt x="318" y="129"/>
                    </a:cubicBezTo>
                    <a:cubicBezTo>
                      <a:pt x="329" y="125"/>
                      <a:pt x="329" y="125"/>
                      <a:pt x="329" y="125"/>
                    </a:cubicBezTo>
                    <a:cubicBezTo>
                      <a:pt x="330" y="124"/>
                      <a:pt x="331" y="125"/>
                      <a:pt x="331" y="126"/>
                    </a:cubicBezTo>
                    <a:cubicBezTo>
                      <a:pt x="331" y="126"/>
                      <a:pt x="331" y="126"/>
                      <a:pt x="331" y="126"/>
                    </a:cubicBezTo>
                    <a:cubicBezTo>
                      <a:pt x="332" y="126"/>
                      <a:pt x="332" y="126"/>
                      <a:pt x="332" y="126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2"/>
                      <a:pt x="330" y="123"/>
                      <a:pt x="329" y="123"/>
                    </a:cubicBezTo>
                    <a:cubicBezTo>
                      <a:pt x="329" y="123"/>
                      <a:pt x="329" y="124"/>
                      <a:pt x="328" y="124"/>
                    </a:cubicBezTo>
                    <a:cubicBezTo>
                      <a:pt x="322" y="126"/>
                      <a:pt x="322" y="126"/>
                      <a:pt x="322" y="126"/>
                    </a:cubicBezTo>
                    <a:cubicBezTo>
                      <a:pt x="328" y="114"/>
                      <a:pt x="328" y="114"/>
                      <a:pt x="328" y="114"/>
                    </a:cubicBezTo>
                    <a:cubicBezTo>
                      <a:pt x="326" y="110"/>
                      <a:pt x="326" y="110"/>
                      <a:pt x="326" y="110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26" y="111"/>
                      <a:pt x="326" y="111"/>
                      <a:pt x="326" y="112"/>
                    </a:cubicBezTo>
                    <a:cubicBezTo>
                      <a:pt x="316" y="115"/>
                      <a:pt x="316" y="115"/>
                      <a:pt x="316" y="115"/>
                    </a:cubicBezTo>
                    <a:cubicBezTo>
                      <a:pt x="315" y="116"/>
                      <a:pt x="314" y="115"/>
                      <a:pt x="314" y="114"/>
                    </a:cubicBezTo>
                    <a:cubicBezTo>
                      <a:pt x="314" y="114"/>
                      <a:pt x="314" y="114"/>
                      <a:pt x="314" y="114"/>
                    </a:cubicBezTo>
                    <a:cubicBezTo>
                      <a:pt x="313" y="114"/>
                      <a:pt x="313" y="114"/>
                      <a:pt x="313" y="114"/>
                    </a:cubicBezTo>
                    <a:cubicBezTo>
                      <a:pt x="315" y="119"/>
                      <a:pt x="315" y="119"/>
                      <a:pt x="315" y="119"/>
                    </a:cubicBezTo>
                    <a:cubicBezTo>
                      <a:pt x="316" y="119"/>
                      <a:pt x="316" y="119"/>
                      <a:pt x="316" y="119"/>
                    </a:cubicBezTo>
                    <a:cubicBezTo>
                      <a:pt x="315" y="118"/>
                      <a:pt x="315" y="117"/>
                      <a:pt x="317" y="116"/>
                    </a:cubicBezTo>
                    <a:cubicBezTo>
                      <a:pt x="325" y="114"/>
                      <a:pt x="325" y="114"/>
                      <a:pt x="325" y="114"/>
                    </a:cubicBezTo>
                    <a:close/>
                    <a:moveTo>
                      <a:pt x="330" y="127"/>
                    </a:moveTo>
                    <a:cubicBezTo>
                      <a:pt x="331" y="127"/>
                      <a:pt x="331" y="127"/>
                      <a:pt x="331" y="127"/>
                    </a:cubicBezTo>
                    <a:cubicBezTo>
                      <a:pt x="331" y="129"/>
                      <a:pt x="330" y="129"/>
                      <a:pt x="329" y="129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20" y="132"/>
                      <a:pt x="319" y="131"/>
                      <a:pt x="319" y="130"/>
                    </a:cubicBezTo>
                    <a:cubicBezTo>
                      <a:pt x="319" y="130"/>
                      <a:pt x="319" y="130"/>
                      <a:pt x="319" y="130"/>
                    </a:cubicBezTo>
                    <a:cubicBezTo>
                      <a:pt x="318" y="130"/>
                      <a:pt x="318" y="130"/>
                      <a:pt x="318" y="130"/>
                    </a:cubicBezTo>
                    <a:cubicBezTo>
                      <a:pt x="319" y="137"/>
                      <a:pt x="319" y="137"/>
                      <a:pt x="319" y="137"/>
                    </a:cubicBezTo>
                    <a:cubicBezTo>
                      <a:pt x="320" y="137"/>
                      <a:pt x="320" y="137"/>
                      <a:pt x="320" y="137"/>
                    </a:cubicBezTo>
                    <a:cubicBezTo>
                      <a:pt x="320" y="137"/>
                      <a:pt x="320" y="137"/>
                      <a:pt x="320" y="137"/>
                    </a:cubicBezTo>
                    <a:cubicBezTo>
                      <a:pt x="320" y="136"/>
                      <a:pt x="320" y="135"/>
                      <a:pt x="321" y="135"/>
                    </a:cubicBezTo>
                    <a:cubicBezTo>
                      <a:pt x="330" y="132"/>
                      <a:pt x="330" y="132"/>
                      <a:pt x="330" y="132"/>
                    </a:cubicBezTo>
                    <a:cubicBezTo>
                      <a:pt x="331" y="132"/>
                      <a:pt x="332" y="133"/>
                      <a:pt x="332" y="134"/>
                    </a:cubicBezTo>
                    <a:cubicBezTo>
                      <a:pt x="332" y="134"/>
                      <a:pt x="332" y="134"/>
                      <a:pt x="332" y="134"/>
                    </a:cubicBezTo>
                    <a:cubicBezTo>
                      <a:pt x="333" y="134"/>
                      <a:pt x="333" y="134"/>
                      <a:pt x="333" y="134"/>
                    </a:cubicBezTo>
                    <a:cubicBezTo>
                      <a:pt x="331" y="127"/>
                      <a:pt x="331" y="127"/>
                      <a:pt x="331" y="127"/>
                    </a:cubicBezTo>
                    <a:cubicBezTo>
                      <a:pt x="330" y="127"/>
                      <a:pt x="330" y="127"/>
                      <a:pt x="330" y="127"/>
                    </a:cubicBezTo>
                    <a:close/>
                    <a:moveTo>
                      <a:pt x="320" y="144"/>
                    </a:moveTo>
                    <a:cubicBezTo>
                      <a:pt x="321" y="146"/>
                      <a:pt x="321" y="146"/>
                      <a:pt x="321" y="146"/>
                    </a:cubicBez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4" y="148"/>
                      <a:pt x="335" y="149"/>
                      <a:pt x="335" y="150"/>
                    </a:cubicBezTo>
                    <a:cubicBezTo>
                      <a:pt x="335" y="150"/>
                      <a:pt x="335" y="150"/>
                      <a:pt x="335" y="150"/>
                    </a:cubicBezTo>
                    <a:cubicBezTo>
                      <a:pt x="336" y="150"/>
                      <a:pt x="336" y="150"/>
                      <a:pt x="336" y="150"/>
                    </a:cubicBezTo>
                    <a:cubicBezTo>
                      <a:pt x="335" y="144"/>
                      <a:pt x="335" y="144"/>
                      <a:pt x="335" y="144"/>
                    </a:cubicBezTo>
                    <a:cubicBezTo>
                      <a:pt x="334" y="145"/>
                      <a:pt x="334" y="145"/>
                      <a:pt x="334" y="145"/>
                    </a:cubicBezTo>
                    <a:cubicBezTo>
                      <a:pt x="334" y="145"/>
                      <a:pt x="334" y="145"/>
                      <a:pt x="334" y="145"/>
                    </a:cubicBezTo>
                    <a:cubicBezTo>
                      <a:pt x="334" y="146"/>
                      <a:pt x="334" y="147"/>
                      <a:pt x="333" y="147"/>
                    </a:cubicBezTo>
                    <a:cubicBezTo>
                      <a:pt x="324" y="145"/>
                      <a:pt x="324" y="145"/>
                      <a:pt x="324" y="145"/>
                    </a:cubicBezTo>
                    <a:cubicBezTo>
                      <a:pt x="331" y="140"/>
                      <a:pt x="331" y="140"/>
                      <a:pt x="331" y="140"/>
                    </a:cubicBezTo>
                    <a:cubicBezTo>
                      <a:pt x="332" y="140"/>
                      <a:pt x="332" y="139"/>
                      <a:pt x="333" y="140"/>
                    </a:cubicBezTo>
                    <a:cubicBezTo>
                      <a:pt x="333" y="140"/>
                      <a:pt x="333" y="140"/>
                      <a:pt x="333" y="141"/>
                    </a:cubicBezTo>
                    <a:cubicBezTo>
                      <a:pt x="333" y="142"/>
                      <a:pt x="333" y="142"/>
                      <a:pt x="333" y="142"/>
                    </a:cubicBezTo>
                    <a:cubicBezTo>
                      <a:pt x="334" y="141"/>
                      <a:pt x="334" y="141"/>
                      <a:pt x="334" y="141"/>
                    </a:cubicBezTo>
                    <a:cubicBezTo>
                      <a:pt x="333" y="134"/>
                      <a:pt x="333" y="134"/>
                      <a:pt x="333" y="134"/>
                    </a:cubicBezTo>
                    <a:cubicBezTo>
                      <a:pt x="332" y="134"/>
                      <a:pt x="332" y="134"/>
                      <a:pt x="332" y="134"/>
                    </a:cubicBezTo>
                    <a:cubicBezTo>
                      <a:pt x="332" y="134"/>
                      <a:pt x="332" y="134"/>
                      <a:pt x="332" y="134"/>
                    </a:cubicBezTo>
                    <a:cubicBezTo>
                      <a:pt x="332" y="135"/>
                      <a:pt x="332" y="135"/>
                      <a:pt x="332" y="136"/>
                    </a:cubicBezTo>
                    <a:cubicBezTo>
                      <a:pt x="332" y="136"/>
                      <a:pt x="331" y="136"/>
                      <a:pt x="331" y="137"/>
                    </a:cubicBezTo>
                    <a:cubicBezTo>
                      <a:pt x="320" y="144"/>
                      <a:pt x="320" y="144"/>
                      <a:pt x="320" y="144"/>
                    </a:cubicBezTo>
                    <a:close/>
                    <a:moveTo>
                      <a:pt x="335" y="161"/>
                    </a:moveTo>
                    <a:cubicBezTo>
                      <a:pt x="335" y="162"/>
                      <a:pt x="335" y="162"/>
                      <a:pt x="333" y="163"/>
                    </a:cubicBezTo>
                    <a:cubicBezTo>
                      <a:pt x="333" y="164"/>
                      <a:pt x="333" y="164"/>
                      <a:pt x="333" y="164"/>
                    </a:cubicBezTo>
                    <a:cubicBezTo>
                      <a:pt x="337" y="163"/>
                      <a:pt x="337" y="163"/>
                      <a:pt x="337" y="163"/>
                    </a:cubicBezTo>
                    <a:cubicBezTo>
                      <a:pt x="336" y="151"/>
                      <a:pt x="336" y="151"/>
                      <a:pt x="336" y="151"/>
                    </a:cubicBezTo>
                    <a:cubicBezTo>
                      <a:pt x="335" y="151"/>
                      <a:pt x="335" y="151"/>
                      <a:pt x="335" y="151"/>
                    </a:cubicBezTo>
                    <a:cubicBezTo>
                      <a:pt x="335" y="151"/>
                      <a:pt x="335" y="151"/>
                      <a:pt x="335" y="151"/>
                    </a:cubicBezTo>
                    <a:cubicBezTo>
                      <a:pt x="335" y="152"/>
                      <a:pt x="334" y="153"/>
                      <a:pt x="333" y="153"/>
                    </a:cubicBezTo>
                    <a:cubicBezTo>
                      <a:pt x="324" y="154"/>
                      <a:pt x="324" y="154"/>
                      <a:pt x="324" y="154"/>
                    </a:cubicBezTo>
                    <a:cubicBezTo>
                      <a:pt x="323" y="154"/>
                      <a:pt x="323" y="153"/>
                      <a:pt x="323" y="152"/>
                    </a:cubicBezTo>
                    <a:cubicBezTo>
                      <a:pt x="323" y="151"/>
                      <a:pt x="323" y="151"/>
                      <a:pt x="323" y="151"/>
                    </a:cubicBezTo>
                    <a:cubicBezTo>
                      <a:pt x="322" y="151"/>
                      <a:pt x="322" y="151"/>
                      <a:pt x="322" y="151"/>
                    </a:cubicBezTo>
                    <a:cubicBezTo>
                      <a:pt x="323" y="165"/>
                      <a:pt x="323" y="165"/>
                      <a:pt x="323" y="165"/>
                    </a:cubicBezTo>
                    <a:cubicBezTo>
                      <a:pt x="326" y="165"/>
                      <a:pt x="326" y="165"/>
                      <a:pt x="326" y="165"/>
                    </a:cubicBezTo>
                    <a:cubicBezTo>
                      <a:pt x="326" y="164"/>
                      <a:pt x="326" y="164"/>
                      <a:pt x="326" y="164"/>
                    </a:cubicBezTo>
                    <a:cubicBezTo>
                      <a:pt x="325" y="164"/>
                      <a:pt x="324" y="163"/>
                      <a:pt x="324" y="162"/>
                    </a:cubicBezTo>
                    <a:cubicBezTo>
                      <a:pt x="323" y="158"/>
                      <a:pt x="323" y="158"/>
                      <a:pt x="323" y="158"/>
                    </a:cubicBezTo>
                    <a:cubicBezTo>
                      <a:pt x="323" y="157"/>
                      <a:pt x="324" y="157"/>
                      <a:pt x="325" y="157"/>
                    </a:cubicBezTo>
                    <a:cubicBezTo>
                      <a:pt x="329" y="157"/>
                      <a:pt x="329" y="157"/>
                      <a:pt x="329" y="157"/>
                    </a:cubicBezTo>
                    <a:cubicBezTo>
                      <a:pt x="329" y="160"/>
                      <a:pt x="329" y="160"/>
                      <a:pt x="329" y="160"/>
                    </a:cubicBezTo>
                    <a:cubicBezTo>
                      <a:pt x="329" y="161"/>
                      <a:pt x="329" y="162"/>
                      <a:pt x="327" y="162"/>
                    </a:cubicBezTo>
                    <a:cubicBezTo>
                      <a:pt x="328" y="163"/>
                      <a:pt x="328" y="163"/>
                      <a:pt x="328" y="163"/>
                    </a:cubicBezTo>
                    <a:cubicBezTo>
                      <a:pt x="332" y="163"/>
                      <a:pt x="332" y="163"/>
                      <a:pt x="332" y="163"/>
                    </a:cubicBezTo>
                    <a:cubicBezTo>
                      <a:pt x="332" y="162"/>
                      <a:pt x="332" y="162"/>
                      <a:pt x="332" y="162"/>
                    </a:cubicBezTo>
                    <a:cubicBezTo>
                      <a:pt x="331" y="162"/>
                      <a:pt x="330" y="161"/>
                      <a:pt x="330" y="160"/>
                    </a:cubicBezTo>
                    <a:cubicBezTo>
                      <a:pt x="330" y="156"/>
                      <a:pt x="330" y="156"/>
                      <a:pt x="330" y="156"/>
                    </a:cubicBezTo>
                    <a:cubicBezTo>
                      <a:pt x="335" y="156"/>
                      <a:pt x="335" y="156"/>
                      <a:pt x="335" y="156"/>
                    </a:cubicBezTo>
                    <a:cubicBezTo>
                      <a:pt x="335" y="161"/>
                      <a:pt x="335" y="161"/>
                      <a:pt x="335" y="161"/>
                    </a:cubicBezTo>
                    <a:close/>
                    <a:moveTo>
                      <a:pt x="328" y="170"/>
                    </a:moveTo>
                    <a:cubicBezTo>
                      <a:pt x="328" y="172"/>
                      <a:pt x="328" y="172"/>
                      <a:pt x="328" y="172"/>
                    </a:cubicBezTo>
                    <a:cubicBezTo>
                      <a:pt x="328" y="173"/>
                      <a:pt x="327" y="173"/>
                      <a:pt x="325" y="174"/>
                    </a:cubicBezTo>
                    <a:cubicBezTo>
                      <a:pt x="324" y="175"/>
                      <a:pt x="324" y="176"/>
                      <a:pt x="324" y="176"/>
                    </a:cubicBezTo>
                    <a:cubicBezTo>
                      <a:pt x="323" y="176"/>
                      <a:pt x="323" y="177"/>
                      <a:pt x="322" y="178"/>
                    </a:cubicBezTo>
                    <a:cubicBezTo>
                      <a:pt x="322" y="178"/>
                      <a:pt x="322" y="179"/>
                      <a:pt x="322" y="181"/>
                    </a:cubicBezTo>
                    <a:cubicBezTo>
                      <a:pt x="322" y="181"/>
                      <a:pt x="322" y="182"/>
                      <a:pt x="322" y="182"/>
                    </a:cubicBezTo>
                    <a:cubicBezTo>
                      <a:pt x="323" y="182"/>
                      <a:pt x="323" y="182"/>
                      <a:pt x="323" y="182"/>
                    </a:cubicBezTo>
                    <a:cubicBezTo>
                      <a:pt x="323" y="181"/>
                      <a:pt x="323" y="180"/>
                      <a:pt x="324" y="179"/>
                    </a:cubicBezTo>
                    <a:cubicBezTo>
                      <a:pt x="325" y="179"/>
                      <a:pt x="325" y="178"/>
                      <a:pt x="326" y="177"/>
                    </a:cubicBezTo>
                    <a:cubicBezTo>
                      <a:pt x="328" y="177"/>
                      <a:pt x="328" y="176"/>
                      <a:pt x="329" y="175"/>
                    </a:cubicBezTo>
                    <a:cubicBezTo>
                      <a:pt x="329" y="178"/>
                      <a:pt x="331" y="179"/>
                      <a:pt x="332" y="179"/>
                    </a:cubicBezTo>
                    <a:cubicBezTo>
                      <a:pt x="333" y="179"/>
                      <a:pt x="334" y="179"/>
                      <a:pt x="335" y="178"/>
                    </a:cubicBezTo>
                    <a:cubicBezTo>
                      <a:pt x="336" y="177"/>
                      <a:pt x="337" y="175"/>
                      <a:pt x="337" y="172"/>
                    </a:cubicBezTo>
                    <a:cubicBezTo>
                      <a:pt x="337" y="171"/>
                      <a:pt x="337" y="170"/>
                      <a:pt x="337" y="168"/>
                    </a:cubicBezTo>
                    <a:cubicBezTo>
                      <a:pt x="337" y="167"/>
                      <a:pt x="337" y="167"/>
                      <a:pt x="337" y="166"/>
                    </a:cubicBezTo>
                    <a:cubicBezTo>
                      <a:pt x="337" y="165"/>
                      <a:pt x="336" y="165"/>
                      <a:pt x="336" y="165"/>
                    </a:cubicBezTo>
                    <a:cubicBezTo>
                      <a:pt x="336" y="165"/>
                      <a:pt x="336" y="165"/>
                      <a:pt x="336" y="165"/>
                    </a:cubicBezTo>
                    <a:cubicBezTo>
                      <a:pt x="336" y="165"/>
                      <a:pt x="336" y="165"/>
                      <a:pt x="336" y="165"/>
                    </a:cubicBezTo>
                    <a:cubicBezTo>
                      <a:pt x="336" y="167"/>
                      <a:pt x="335" y="167"/>
                      <a:pt x="334" y="167"/>
                    </a:cubicBezTo>
                    <a:cubicBezTo>
                      <a:pt x="325" y="167"/>
                      <a:pt x="325" y="167"/>
                      <a:pt x="325" y="167"/>
                    </a:cubicBezTo>
                    <a:cubicBezTo>
                      <a:pt x="324" y="167"/>
                      <a:pt x="323" y="167"/>
                      <a:pt x="323" y="165"/>
                    </a:cubicBezTo>
                    <a:cubicBezTo>
                      <a:pt x="323" y="165"/>
                      <a:pt x="323" y="165"/>
                      <a:pt x="323" y="165"/>
                    </a:cubicBezTo>
                    <a:cubicBezTo>
                      <a:pt x="322" y="165"/>
                      <a:pt x="322" y="165"/>
                      <a:pt x="322" y="165"/>
                    </a:cubicBezTo>
                    <a:cubicBezTo>
                      <a:pt x="322" y="173"/>
                      <a:pt x="322" y="173"/>
                      <a:pt x="322" y="173"/>
                    </a:cubicBezTo>
                    <a:cubicBezTo>
                      <a:pt x="323" y="173"/>
                      <a:pt x="323" y="173"/>
                      <a:pt x="323" y="173"/>
                    </a:cubicBezTo>
                    <a:cubicBezTo>
                      <a:pt x="323" y="172"/>
                      <a:pt x="323" y="172"/>
                      <a:pt x="323" y="172"/>
                    </a:cubicBezTo>
                    <a:cubicBezTo>
                      <a:pt x="323" y="171"/>
                      <a:pt x="324" y="170"/>
                      <a:pt x="325" y="170"/>
                    </a:cubicBezTo>
                    <a:cubicBezTo>
                      <a:pt x="328" y="170"/>
                      <a:pt x="328" y="170"/>
                      <a:pt x="328" y="170"/>
                    </a:cubicBezTo>
                    <a:close/>
                    <a:moveTo>
                      <a:pt x="336" y="170"/>
                    </a:moveTo>
                    <a:cubicBezTo>
                      <a:pt x="336" y="172"/>
                      <a:pt x="336" y="172"/>
                      <a:pt x="336" y="172"/>
                    </a:cubicBezTo>
                    <a:cubicBezTo>
                      <a:pt x="336" y="174"/>
                      <a:pt x="335" y="176"/>
                      <a:pt x="332" y="176"/>
                    </a:cubicBezTo>
                    <a:cubicBezTo>
                      <a:pt x="330" y="176"/>
                      <a:pt x="329" y="174"/>
                      <a:pt x="329" y="171"/>
                    </a:cubicBezTo>
                    <a:cubicBezTo>
                      <a:pt x="329" y="170"/>
                      <a:pt x="329" y="170"/>
                      <a:pt x="329" y="170"/>
                    </a:cubicBezTo>
                    <a:cubicBezTo>
                      <a:pt x="336" y="170"/>
                      <a:pt x="336" y="170"/>
                      <a:pt x="336" y="170"/>
                    </a:cubicBezTo>
                    <a:close/>
                    <a:moveTo>
                      <a:pt x="322" y="182"/>
                    </a:moveTo>
                    <a:cubicBezTo>
                      <a:pt x="322" y="183"/>
                      <a:pt x="322" y="183"/>
                      <a:pt x="322" y="183"/>
                    </a:cubicBezTo>
                    <a:cubicBezTo>
                      <a:pt x="322" y="183"/>
                      <a:pt x="322" y="183"/>
                      <a:pt x="322" y="183"/>
                    </a:cubicBezTo>
                    <a:cubicBezTo>
                      <a:pt x="322" y="183"/>
                      <a:pt x="322" y="184"/>
                      <a:pt x="322" y="184"/>
                    </a:cubicBezTo>
                    <a:cubicBezTo>
                      <a:pt x="321" y="185"/>
                      <a:pt x="321" y="186"/>
                      <a:pt x="321" y="187"/>
                    </a:cubicBezTo>
                    <a:cubicBezTo>
                      <a:pt x="321" y="190"/>
                      <a:pt x="322" y="192"/>
                      <a:pt x="325" y="192"/>
                    </a:cubicBezTo>
                    <a:cubicBezTo>
                      <a:pt x="326" y="192"/>
                      <a:pt x="327" y="192"/>
                      <a:pt x="328" y="191"/>
                    </a:cubicBezTo>
                    <a:cubicBezTo>
                      <a:pt x="328" y="191"/>
                      <a:pt x="329" y="190"/>
                      <a:pt x="330" y="188"/>
                    </a:cubicBezTo>
                    <a:cubicBezTo>
                      <a:pt x="332" y="186"/>
                      <a:pt x="333" y="186"/>
                      <a:pt x="333" y="186"/>
                    </a:cubicBezTo>
                    <a:cubicBezTo>
                      <a:pt x="334" y="186"/>
                      <a:pt x="335" y="187"/>
                      <a:pt x="335" y="188"/>
                    </a:cubicBezTo>
                    <a:cubicBezTo>
                      <a:pt x="334" y="190"/>
                      <a:pt x="333" y="191"/>
                      <a:pt x="331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35" y="192"/>
                      <a:pt x="335" y="192"/>
                      <a:pt x="335" y="192"/>
                    </a:cubicBezTo>
                    <a:cubicBezTo>
                      <a:pt x="335" y="192"/>
                      <a:pt x="335" y="192"/>
                      <a:pt x="335" y="192"/>
                    </a:cubicBezTo>
                    <a:cubicBezTo>
                      <a:pt x="335" y="192"/>
                      <a:pt x="335" y="192"/>
                      <a:pt x="335" y="192"/>
                    </a:cubicBezTo>
                    <a:cubicBezTo>
                      <a:pt x="335" y="192"/>
                      <a:pt x="335" y="191"/>
                      <a:pt x="335" y="191"/>
                    </a:cubicBezTo>
                    <a:cubicBezTo>
                      <a:pt x="335" y="191"/>
                      <a:pt x="335" y="191"/>
                      <a:pt x="335" y="191"/>
                    </a:cubicBezTo>
                    <a:cubicBezTo>
                      <a:pt x="335" y="190"/>
                      <a:pt x="336" y="189"/>
                      <a:pt x="336" y="188"/>
                    </a:cubicBezTo>
                    <a:cubicBezTo>
                      <a:pt x="336" y="185"/>
                      <a:pt x="335" y="183"/>
                      <a:pt x="333" y="183"/>
                    </a:cubicBezTo>
                    <a:cubicBezTo>
                      <a:pt x="330" y="183"/>
                      <a:pt x="329" y="184"/>
                      <a:pt x="328" y="186"/>
                    </a:cubicBezTo>
                    <a:cubicBezTo>
                      <a:pt x="327" y="188"/>
                      <a:pt x="325" y="189"/>
                      <a:pt x="324" y="189"/>
                    </a:cubicBezTo>
                    <a:cubicBezTo>
                      <a:pt x="323" y="189"/>
                      <a:pt x="322" y="188"/>
                      <a:pt x="322" y="186"/>
                    </a:cubicBezTo>
                    <a:cubicBezTo>
                      <a:pt x="322" y="185"/>
                      <a:pt x="324" y="183"/>
                      <a:pt x="326" y="183"/>
                    </a:cubicBezTo>
                    <a:cubicBezTo>
                      <a:pt x="326" y="182"/>
                      <a:pt x="326" y="182"/>
                      <a:pt x="326" y="182"/>
                    </a:cubicBezTo>
                    <a:cubicBezTo>
                      <a:pt x="322" y="182"/>
                      <a:pt x="322" y="182"/>
                      <a:pt x="322" y="182"/>
                    </a:cubicBezTo>
                    <a:close/>
                    <a:moveTo>
                      <a:pt x="334" y="194"/>
                    </a:moveTo>
                    <a:cubicBezTo>
                      <a:pt x="334" y="194"/>
                      <a:pt x="334" y="194"/>
                      <a:pt x="334" y="194"/>
                    </a:cubicBezTo>
                    <a:cubicBezTo>
                      <a:pt x="334" y="196"/>
                      <a:pt x="333" y="196"/>
                      <a:pt x="332" y="196"/>
                    </a:cubicBezTo>
                    <a:cubicBezTo>
                      <a:pt x="323" y="194"/>
                      <a:pt x="323" y="194"/>
                      <a:pt x="323" y="194"/>
                    </a:cubicBezTo>
                    <a:cubicBezTo>
                      <a:pt x="322" y="194"/>
                      <a:pt x="321" y="193"/>
                      <a:pt x="322" y="192"/>
                    </a:cubicBezTo>
                    <a:cubicBezTo>
                      <a:pt x="322" y="192"/>
                      <a:pt x="322" y="192"/>
                      <a:pt x="322" y="192"/>
                    </a:cubicBezTo>
                    <a:cubicBezTo>
                      <a:pt x="321" y="192"/>
                      <a:pt x="321" y="192"/>
                      <a:pt x="321" y="192"/>
                    </a:cubicBezTo>
                    <a:cubicBezTo>
                      <a:pt x="320" y="199"/>
                      <a:pt x="320" y="199"/>
                      <a:pt x="320" y="199"/>
                    </a:cubicBezTo>
                    <a:cubicBezTo>
                      <a:pt x="320" y="199"/>
                      <a:pt x="320" y="199"/>
                      <a:pt x="320" y="199"/>
                    </a:cubicBezTo>
                    <a:cubicBezTo>
                      <a:pt x="320" y="199"/>
                      <a:pt x="320" y="199"/>
                      <a:pt x="320" y="199"/>
                    </a:cubicBezTo>
                    <a:cubicBezTo>
                      <a:pt x="321" y="198"/>
                      <a:pt x="321" y="197"/>
                      <a:pt x="322" y="197"/>
                    </a:cubicBezTo>
                    <a:cubicBezTo>
                      <a:pt x="331" y="199"/>
                      <a:pt x="331" y="199"/>
                      <a:pt x="331" y="199"/>
                    </a:cubicBezTo>
                    <a:cubicBezTo>
                      <a:pt x="332" y="199"/>
                      <a:pt x="333" y="200"/>
                      <a:pt x="333" y="201"/>
                    </a:cubicBezTo>
                    <a:cubicBezTo>
                      <a:pt x="332" y="201"/>
                      <a:pt x="332" y="201"/>
                      <a:pt x="332" y="201"/>
                    </a:cubicBezTo>
                    <a:cubicBezTo>
                      <a:pt x="333" y="201"/>
                      <a:pt x="333" y="201"/>
                      <a:pt x="333" y="201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4"/>
                      <a:pt x="334" y="194"/>
                      <a:pt x="334" y="194"/>
                    </a:cubicBezTo>
                    <a:close/>
                    <a:moveTo>
                      <a:pt x="330" y="211"/>
                    </a:moveTo>
                    <a:cubicBezTo>
                      <a:pt x="329" y="213"/>
                      <a:pt x="329" y="213"/>
                      <a:pt x="329" y="213"/>
                    </a:cubicBezTo>
                    <a:cubicBezTo>
                      <a:pt x="329" y="214"/>
                      <a:pt x="329" y="215"/>
                      <a:pt x="329" y="215"/>
                    </a:cubicBezTo>
                    <a:cubicBezTo>
                      <a:pt x="328" y="215"/>
                      <a:pt x="328" y="215"/>
                      <a:pt x="326" y="215"/>
                    </a:cubicBezTo>
                    <a:cubicBezTo>
                      <a:pt x="326" y="216"/>
                      <a:pt x="326" y="216"/>
                      <a:pt x="326" y="216"/>
                    </a:cubicBezTo>
                    <a:cubicBezTo>
                      <a:pt x="330" y="216"/>
                      <a:pt x="330" y="216"/>
                      <a:pt x="330" y="216"/>
                    </a:cubicBezTo>
                    <a:cubicBezTo>
                      <a:pt x="330" y="216"/>
                      <a:pt x="330" y="216"/>
                      <a:pt x="330" y="216"/>
                    </a:cubicBezTo>
                    <a:cubicBezTo>
                      <a:pt x="330" y="215"/>
                      <a:pt x="330" y="215"/>
                      <a:pt x="330" y="215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333" y="204"/>
                      <a:pt x="333" y="204"/>
                      <a:pt x="333" y="203"/>
                    </a:cubicBezTo>
                    <a:cubicBezTo>
                      <a:pt x="333" y="203"/>
                      <a:pt x="333" y="203"/>
                      <a:pt x="333" y="203"/>
                    </a:cubicBezTo>
                    <a:cubicBezTo>
                      <a:pt x="334" y="202"/>
                      <a:pt x="334" y="202"/>
                      <a:pt x="334" y="202"/>
                    </a:cubicBezTo>
                    <a:cubicBezTo>
                      <a:pt x="329" y="201"/>
                      <a:pt x="329" y="201"/>
                      <a:pt x="329" y="201"/>
                    </a:cubicBezTo>
                    <a:cubicBezTo>
                      <a:pt x="329" y="202"/>
                      <a:pt x="329" y="202"/>
                      <a:pt x="329" y="202"/>
                    </a:cubicBezTo>
                    <a:cubicBezTo>
                      <a:pt x="330" y="203"/>
                      <a:pt x="331" y="203"/>
                      <a:pt x="331" y="203"/>
                    </a:cubicBezTo>
                    <a:cubicBezTo>
                      <a:pt x="331" y="203"/>
                      <a:pt x="332" y="204"/>
                      <a:pt x="331" y="205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21" y="205"/>
                      <a:pt x="321" y="205"/>
                      <a:pt x="321" y="205"/>
                    </a:cubicBezTo>
                    <a:cubicBezTo>
                      <a:pt x="320" y="205"/>
                      <a:pt x="319" y="204"/>
                      <a:pt x="319" y="203"/>
                    </a:cubicBezTo>
                    <a:cubicBezTo>
                      <a:pt x="320" y="202"/>
                      <a:pt x="320" y="202"/>
                      <a:pt x="320" y="202"/>
                    </a:cubicBezTo>
                    <a:cubicBezTo>
                      <a:pt x="319" y="202"/>
                      <a:pt x="319" y="202"/>
                      <a:pt x="319" y="202"/>
                    </a:cubicBezTo>
                    <a:cubicBezTo>
                      <a:pt x="317" y="210"/>
                      <a:pt x="317" y="210"/>
                      <a:pt x="317" y="210"/>
                    </a:cubicBezTo>
                    <a:cubicBezTo>
                      <a:pt x="318" y="210"/>
                      <a:pt x="318" y="210"/>
                      <a:pt x="318" y="210"/>
                    </a:cubicBezTo>
                    <a:cubicBezTo>
                      <a:pt x="318" y="210"/>
                      <a:pt x="318" y="210"/>
                      <a:pt x="318" y="210"/>
                    </a:cubicBezTo>
                    <a:cubicBezTo>
                      <a:pt x="318" y="208"/>
                      <a:pt x="319" y="208"/>
                      <a:pt x="320" y="208"/>
                    </a:cubicBezTo>
                    <a:cubicBezTo>
                      <a:pt x="330" y="211"/>
                      <a:pt x="330" y="211"/>
                      <a:pt x="330" y="211"/>
                    </a:cubicBezTo>
                    <a:close/>
                    <a:moveTo>
                      <a:pt x="318" y="224"/>
                    </a:moveTo>
                    <a:cubicBezTo>
                      <a:pt x="323" y="230"/>
                      <a:pt x="323" y="230"/>
                      <a:pt x="323" y="230"/>
                    </a:cubicBezTo>
                    <a:cubicBezTo>
                      <a:pt x="323" y="230"/>
                      <a:pt x="323" y="231"/>
                      <a:pt x="323" y="231"/>
                    </a:cubicBezTo>
                    <a:cubicBezTo>
                      <a:pt x="324" y="231"/>
                      <a:pt x="324" y="232"/>
                      <a:pt x="323" y="233"/>
                    </a:cubicBezTo>
                    <a:cubicBezTo>
                      <a:pt x="324" y="233"/>
                      <a:pt x="324" y="233"/>
                      <a:pt x="324" y="233"/>
                    </a:cubicBezTo>
                    <a:cubicBezTo>
                      <a:pt x="326" y="228"/>
                      <a:pt x="326" y="228"/>
                      <a:pt x="326" y="228"/>
                    </a:cubicBezTo>
                    <a:cubicBezTo>
                      <a:pt x="325" y="227"/>
                      <a:pt x="325" y="227"/>
                      <a:pt x="325" y="227"/>
                    </a:cubicBezTo>
                    <a:cubicBezTo>
                      <a:pt x="325" y="228"/>
                      <a:pt x="325" y="228"/>
                      <a:pt x="325" y="228"/>
                    </a:cubicBezTo>
                    <a:cubicBezTo>
                      <a:pt x="325" y="228"/>
                      <a:pt x="324" y="229"/>
                      <a:pt x="324" y="229"/>
                    </a:cubicBezTo>
                    <a:cubicBezTo>
                      <a:pt x="324" y="229"/>
                      <a:pt x="323" y="229"/>
                      <a:pt x="323" y="228"/>
                    </a:cubicBezTo>
                    <a:cubicBezTo>
                      <a:pt x="320" y="224"/>
                      <a:pt x="320" y="224"/>
                      <a:pt x="320" y="224"/>
                    </a:cubicBez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6" y="223"/>
                      <a:pt x="326" y="223"/>
                      <a:pt x="326" y="224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7" y="224"/>
                      <a:pt x="327" y="224"/>
                      <a:pt x="327" y="224"/>
                    </a:cubicBezTo>
                    <a:cubicBezTo>
                      <a:pt x="329" y="217"/>
                      <a:pt x="329" y="217"/>
                      <a:pt x="329" y="217"/>
                    </a:cubicBezTo>
                    <a:cubicBezTo>
                      <a:pt x="328" y="217"/>
                      <a:pt x="328" y="217"/>
                      <a:pt x="328" y="217"/>
                    </a:cubicBezTo>
                    <a:cubicBezTo>
                      <a:pt x="328" y="217"/>
                      <a:pt x="328" y="217"/>
                      <a:pt x="328" y="217"/>
                    </a:cubicBezTo>
                    <a:cubicBezTo>
                      <a:pt x="328" y="218"/>
                      <a:pt x="328" y="218"/>
                      <a:pt x="328" y="218"/>
                    </a:cubicBezTo>
                    <a:cubicBezTo>
                      <a:pt x="328" y="218"/>
                      <a:pt x="327" y="218"/>
                      <a:pt x="327" y="219"/>
                    </a:cubicBezTo>
                    <a:cubicBezTo>
                      <a:pt x="319" y="221"/>
                      <a:pt x="319" y="221"/>
                      <a:pt x="319" y="221"/>
                    </a:cubicBezTo>
                    <a:cubicBezTo>
                      <a:pt x="316" y="220"/>
                      <a:pt x="316" y="220"/>
                      <a:pt x="316" y="220"/>
                    </a:cubicBezTo>
                    <a:cubicBezTo>
                      <a:pt x="315" y="220"/>
                      <a:pt x="315" y="219"/>
                      <a:pt x="315" y="218"/>
                    </a:cubicBezTo>
                    <a:cubicBezTo>
                      <a:pt x="315" y="218"/>
                      <a:pt x="315" y="218"/>
                      <a:pt x="315" y="218"/>
                    </a:cubicBezTo>
                    <a:cubicBezTo>
                      <a:pt x="315" y="217"/>
                      <a:pt x="315" y="217"/>
                      <a:pt x="315" y="217"/>
                    </a:cubicBezTo>
                    <a:cubicBezTo>
                      <a:pt x="312" y="225"/>
                      <a:pt x="312" y="225"/>
                      <a:pt x="312" y="225"/>
                    </a:cubicBezTo>
                    <a:cubicBezTo>
                      <a:pt x="313" y="225"/>
                      <a:pt x="313" y="225"/>
                      <a:pt x="313" y="225"/>
                    </a:cubicBezTo>
                    <a:cubicBezTo>
                      <a:pt x="313" y="225"/>
                      <a:pt x="313" y="225"/>
                      <a:pt x="313" y="225"/>
                    </a:cubicBezTo>
                    <a:cubicBezTo>
                      <a:pt x="313" y="223"/>
                      <a:pt x="314" y="223"/>
                      <a:pt x="315" y="223"/>
                    </a:cubicBezTo>
                    <a:cubicBezTo>
                      <a:pt x="318" y="224"/>
                      <a:pt x="318" y="224"/>
                      <a:pt x="318" y="22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9" name="任意多边形: 形状 848">
                <a:extLst>
                  <a:ext uri="{FF2B5EF4-FFF2-40B4-BE49-F238E27FC236}">
                    <a16:creationId xmlns:a16="http://schemas.microsoft.com/office/drawing/2014/main" id="{2B3C0F86-A0CD-46EC-90D6-1F8738604B5F}"/>
                  </a:ext>
                </a:extLst>
              </p:cNvPr>
              <p:cNvSpPr/>
              <p:nvPr/>
            </p:nvSpPr>
            <p:spPr bwMode="auto">
              <a:xfrm>
                <a:off x="3411538" y="2979738"/>
                <a:ext cx="901700" cy="904875"/>
              </a:xfrm>
              <a:custGeom>
                <a:avLst/>
                <a:gdLst>
                  <a:gd name="T0" fmla="*/ 273 w 273"/>
                  <a:gd name="T1" fmla="*/ 136 h 273"/>
                  <a:gd name="T2" fmla="*/ 0 w 273"/>
                  <a:gd name="T3" fmla="*/ 136 h 273"/>
                  <a:gd name="T4" fmla="*/ 69 w 273"/>
                  <a:gd name="T5" fmla="*/ 179 h 273"/>
                  <a:gd name="T6" fmla="*/ 79 w 273"/>
                  <a:gd name="T7" fmla="*/ 83 h 273"/>
                  <a:gd name="T8" fmla="*/ 92 w 273"/>
                  <a:gd name="T9" fmla="*/ 184 h 273"/>
                  <a:gd name="T10" fmla="*/ 87 w 273"/>
                  <a:gd name="T11" fmla="*/ 176 h 273"/>
                  <a:gd name="T12" fmla="*/ 102 w 273"/>
                  <a:gd name="T13" fmla="*/ 72 h 273"/>
                  <a:gd name="T14" fmla="*/ 110 w 273"/>
                  <a:gd name="T15" fmla="*/ 177 h 273"/>
                  <a:gd name="T16" fmla="*/ 87 w 273"/>
                  <a:gd name="T17" fmla="*/ 176 h 273"/>
                  <a:gd name="T18" fmla="*/ 119 w 273"/>
                  <a:gd name="T19" fmla="*/ 57 h 273"/>
                  <a:gd name="T20" fmla="*/ 129 w 273"/>
                  <a:gd name="T21" fmla="*/ 156 h 273"/>
                  <a:gd name="T22" fmla="*/ 119 w 273"/>
                  <a:gd name="T23" fmla="*/ 160 h 273"/>
                  <a:gd name="T24" fmla="*/ 137 w 273"/>
                  <a:gd name="T25" fmla="*/ 49 h 273"/>
                  <a:gd name="T26" fmla="*/ 154 w 273"/>
                  <a:gd name="T27" fmla="*/ 145 h 273"/>
                  <a:gd name="T28" fmla="*/ 137 w 273"/>
                  <a:gd name="T29" fmla="*/ 148 h 273"/>
                  <a:gd name="T30" fmla="*/ 182 w 273"/>
                  <a:gd name="T31" fmla="*/ 77 h 273"/>
                  <a:gd name="T32" fmla="*/ 170 w 273"/>
                  <a:gd name="T33" fmla="*/ 177 h 273"/>
                  <a:gd name="T34" fmla="*/ 188 w 273"/>
                  <a:gd name="T35" fmla="*/ 78 h 273"/>
                  <a:gd name="T36" fmla="*/ 204 w 273"/>
                  <a:gd name="T37" fmla="*/ 186 h 273"/>
                  <a:gd name="T38" fmla="*/ 188 w 273"/>
                  <a:gd name="T39" fmla="*/ 78 h 273"/>
                  <a:gd name="T40" fmla="*/ 90 w 273"/>
                  <a:gd name="T41" fmla="*/ 207 h 273"/>
                  <a:gd name="T42" fmla="*/ 251 w 273"/>
                  <a:gd name="T43" fmla="*/ 202 h 273"/>
                  <a:gd name="T44" fmla="*/ 197 w 273"/>
                  <a:gd name="T45" fmla="*/ 197 h 273"/>
                  <a:gd name="T46" fmla="*/ 92 w 273"/>
                  <a:gd name="T47" fmla="*/ 206 h 273"/>
                  <a:gd name="T48" fmla="*/ 107 w 273"/>
                  <a:gd name="T49" fmla="*/ 210 h 273"/>
                  <a:gd name="T50" fmla="*/ 185 w 273"/>
                  <a:gd name="T51" fmla="*/ 199 h 273"/>
                  <a:gd name="T52" fmla="*/ 240 w 273"/>
                  <a:gd name="T53" fmla="*/ 221 h 273"/>
                  <a:gd name="T54" fmla="*/ 128 w 273"/>
                  <a:gd name="T55" fmla="*/ 203 h 273"/>
                  <a:gd name="T56" fmla="*/ 120 w 273"/>
                  <a:gd name="T57" fmla="*/ 214 h 273"/>
                  <a:gd name="T58" fmla="*/ 189 w 273"/>
                  <a:gd name="T59" fmla="*/ 215 h 273"/>
                  <a:gd name="T60" fmla="*/ 228 w 273"/>
                  <a:gd name="T61" fmla="*/ 233 h 273"/>
                  <a:gd name="T62" fmla="*/ 140 w 273"/>
                  <a:gd name="T63" fmla="*/ 212 h 273"/>
                  <a:gd name="T64" fmla="*/ 20 w 273"/>
                  <a:gd name="T65" fmla="*/ 204 h 273"/>
                  <a:gd name="T66" fmla="*/ 119 w 273"/>
                  <a:gd name="T67" fmla="*/ 219 h 273"/>
                  <a:gd name="T68" fmla="*/ 125 w 273"/>
                  <a:gd name="T69" fmla="*/ 226 h 273"/>
                  <a:gd name="T70" fmla="*/ 20 w 273"/>
                  <a:gd name="T71" fmla="*/ 204 h 273"/>
                  <a:gd name="T72" fmla="*/ 25 w 273"/>
                  <a:gd name="T73" fmla="*/ 211 h 273"/>
                  <a:gd name="T74" fmla="*/ 171 w 273"/>
                  <a:gd name="T75" fmla="*/ 221 h 273"/>
                  <a:gd name="T76" fmla="*/ 73 w 273"/>
                  <a:gd name="T77" fmla="*/ 225 h 273"/>
                  <a:gd name="T78" fmla="*/ 43 w 273"/>
                  <a:gd name="T79" fmla="*/ 233 h 273"/>
                  <a:gd name="T80" fmla="*/ 102 w 273"/>
                  <a:gd name="T81" fmla="*/ 239 h 273"/>
                  <a:gd name="T82" fmla="*/ 141 w 273"/>
                  <a:gd name="T83" fmla="*/ 251 h 273"/>
                  <a:gd name="T84" fmla="*/ 43 w 273"/>
                  <a:gd name="T85" fmla="*/ 23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3" h="273">
                    <a:moveTo>
                      <a:pt x="137" y="0"/>
                    </a:move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1"/>
                      <a:pt x="212" y="273"/>
                      <a:pt x="137" y="273"/>
                    </a:cubicBezTo>
                    <a:cubicBezTo>
                      <a:pt x="61" y="273"/>
                      <a:pt x="0" y="211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lose/>
                    <a:moveTo>
                      <a:pt x="69" y="179"/>
                    </a:moveTo>
                    <a:cubicBezTo>
                      <a:pt x="69" y="86"/>
                      <a:pt x="69" y="86"/>
                      <a:pt x="69" y="8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9" y="176"/>
                      <a:pt x="80" y="184"/>
                      <a:pt x="92" y="184"/>
                    </a:cubicBezTo>
                    <a:cubicBezTo>
                      <a:pt x="92" y="184"/>
                      <a:pt x="73" y="194"/>
                      <a:pt x="69" y="179"/>
                    </a:cubicBezTo>
                    <a:close/>
                    <a:moveTo>
                      <a:pt x="87" y="176"/>
                    </a:moveTo>
                    <a:cubicBezTo>
                      <a:pt x="86" y="79"/>
                      <a:pt x="86" y="79"/>
                      <a:pt x="86" y="79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170"/>
                      <a:pt x="102" y="170"/>
                      <a:pt x="102" y="170"/>
                    </a:cubicBezTo>
                    <a:cubicBezTo>
                      <a:pt x="102" y="170"/>
                      <a:pt x="101" y="178"/>
                      <a:pt x="110" y="177"/>
                    </a:cubicBezTo>
                    <a:cubicBezTo>
                      <a:pt x="110" y="177"/>
                      <a:pt x="97" y="183"/>
                      <a:pt x="94" y="183"/>
                    </a:cubicBezTo>
                    <a:cubicBezTo>
                      <a:pt x="94" y="183"/>
                      <a:pt x="87" y="183"/>
                      <a:pt x="87" y="176"/>
                    </a:cubicBezTo>
                    <a:close/>
                    <a:moveTo>
                      <a:pt x="119" y="160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29" y="156"/>
                      <a:pt x="129" y="156"/>
                      <a:pt x="129" y="156"/>
                    </a:cubicBezTo>
                    <a:cubicBezTo>
                      <a:pt x="129" y="156"/>
                      <a:pt x="129" y="168"/>
                      <a:pt x="114" y="176"/>
                    </a:cubicBezTo>
                    <a:cubicBezTo>
                      <a:pt x="114" y="176"/>
                      <a:pt x="119" y="169"/>
                      <a:pt x="119" y="160"/>
                    </a:cubicBezTo>
                    <a:close/>
                    <a:moveTo>
                      <a:pt x="137" y="148"/>
                    </a:moveTo>
                    <a:cubicBezTo>
                      <a:pt x="137" y="49"/>
                      <a:pt x="137" y="49"/>
                      <a:pt x="137" y="49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4" y="145"/>
                      <a:pt x="154" y="145"/>
                      <a:pt x="154" y="145"/>
                    </a:cubicBezTo>
                    <a:cubicBezTo>
                      <a:pt x="154" y="145"/>
                      <a:pt x="156" y="168"/>
                      <a:pt x="120" y="175"/>
                    </a:cubicBezTo>
                    <a:cubicBezTo>
                      <a:pt x="120" y="175"/>
                      <a:pt x="138" y="162"/>
                      <a:pt x="137" y="148"/>
                    </a:cubicBezTo>
                    <a:close/>
                    <a:moveTo>
                      <a:pt x="170" y="72"/>
                    </a:move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70" y="177"/>
                      <a:pt x="170" y="177"/>
                      <a:pt x="170" y="177"/>
                    </a:cubicBezTo>
                    <a:cubicBezTo>
                      <a:pt x="170" y="72"/>
                      <a:pt x="170" y="72"/>
                      <a:pt x="170" y="72"/>
                    </a:cubicBezTo>
                    <a:close/>
                    <a:moveTo>
                      <a:pt x="188" y="78"/>
                    </a:moveTo>
                    <a:cubicBezTo>
                      <a:pt x="204" y="83"/>
                      <a:pt x="204" y="83"/>
                      <a:pt x="204" y="83"/>
                    </a:cubicBezTo>
                    <a:cubicBezTo>
                      <a:pt x="204" y="186"/>
                      <a:pt x="204" y="186"/>
                      <a:pt x="204" y="186"/>
                    </a:cubicBezTo>
                    <a:cubicBezTo>
                      <a:pt x="188" y="181"/>
                      <a:pt x="188" y="181"/>
                      <a:pt x="188" y="181"/>
                    </a:cubicBezTo>
                    <a:cubicBezTo>
                      <a:pt x="188" y="78"/>
                      <a:pt x="188" y="78"/>
                      <a:pt x="188" y="78"/>
                    </a:cubicBezTo>
                    <a:close/>
                    <a:moveTo>
                      <a:pt x="90" y="207"/>
                    </a:moveTo>
                    <a:cubicBezTo>
                      <a:pt x="90" y="207"/>
                      <a:pt x="90" y="207"/>
                      <a:pt x="90" y="207"/>
                    </a:cubicBezTo>
                    <a:cubicBezTo>
                      <a:pt x="90" y="207"/>
                      <a:pt x="120" y="170"/>
                      <a:pt x="171" y="182"/>
                    </a:cubicBezTo>
                    <a:cubicBezTo>
                      <a:pt x="171" y="182"/>
                      <a:pt x="230" y="202"/>
                      <a:pt x="251" y="202"/>
                    </a:cubicBezTo>
                    <a:cubicBezTo>
                      <a:pt x="248" y="209"/>
                      <a:pt x="248" y="209"/>
                      <a:pt x="248" y="209"/>
                    </a:cubicBezTo>
                    <a:cubicBezTo>
                      <a:pt x="248" y="209"/>
                      <a:pt x="208" y="202"/>
                      <a:pt x="197" y="197"/>
                    </a:cubicBezTo>
                    <a:cubicBezTo>
                      <a:pt x="197" y="197"/>
                      <a:pt x="163" y="184"/>
                      <a:pt x="154" y="187"/>
                    </a:cubicBezTo>
                    <a:cubicBezTo>
                      <a:pt x="154" y="187"/>
                      <a:pt x="119" y="186"/>
                      <a:pt x="92" y="206"/>
                    </a:cubicBezTo>
                    <a:cubicBezTo>
                      <a:pt x="90" y="207"/>
                      <a:pt x="90" y="207"/>
                      <a:pt x="90" y="207"/>
                    </a:cubicBezTo>
                    <a:close/>
                    <a:moveTo>
                      <a:pt x="107" y="210"/>
                    </a:moveTo>
                    <a:cubicBezTo>
                      <a:pt x="106" y="209"/>
                      <a:pt x="106" y="209"/>
                      <a:pt x="106" y="209"/>
                    </a:cubicBezTo>
                    <a:cubicBezTo>
                      <a:pt x="106" y="209"/>
                      <a:pt x="139" y="181"/>
                      <a:pt x="185" y="199"/>
                    </a:cubicBezTo>
                    <a:cubicBezTo>
                      <a:pt x="185" y="199"/>
                      <a:pt x="231" y="215"/>
                      <a:pt x="243" y="215"/>
                    </a:cubicBezTo>
                    <a:cubicBezTo>
                      <a:pt x="240" y="221"/>
                      <a:pt x="240" y="221"/>
                      <a:pt x="240" y="221"/>
                    </a:cubicBezTo>
                    <a:cubicBezTo>
                      <a:pt x="240" y="221"/>
                      <a:pt x="203" y="213"/>
                      <a:pt x="187" y="207"/>
                    </a:cubicBezTo>
                    <a:cubicBezTo>
                      <a:pt x="187" y="207"/>
                      <a:pt x="155" y="195"/>
                      <a:pt x="128" y="203"/>
                    </a:cubicBezTo>
                    <a:cubicBezTo>
                      <a:pt x="128" y="203"/>
                      <a:pt x="114" y="206"/>
                      <a:pt x="107" y="210"/>
                    </a:cubicBezTo>
                    <a:close/>
                    <a:moveTo>
                      <a:pt x="120" y="214"/>
                    </a:moveTo>
                    <a:cubicBezTo>
                      <a:pt x="120" y="213"/>
                      <a:pt x="120" y="213"/>
                      <a:pt x="120" y="213"/>
                    </a:cubicBezTo>
                    <a:cubicBezTo>
                      <a:pt x="120" y="213"/>
                      <a:pt x="145" y="197"/>
                      <a:pt x="189" y="215"/>
                    </a:cubicBezTo>
                    <a:cubicBezTo>
                      <a:pt x="189" y="215"/>
                      <a:pt x="230" y="226"/>
                      <a:pt x="233" y="226"/>
                    </a:cubicBezTo>
                    <a:cubicBezTo>
                      <a:pt x="228" y="233"/>
                      <a:pt x="228" y="233"/>
                      <a:pt x="228" y="233"/>
                    </a:cubicBezTo>
                    <a:cubicBezTo>
                      <a:pt x="184" y="220"/>
                      <a:pt x="184" y="220"/>
                      <a:pt x="184" y="220"/>
                    </a:cubicBezTo>
                    <a:cubicBezTo>
                      <a:pt x="184" y="220"/>
                      <a:pt x="154" y="209"/>
                      <a:pt x="140" y="212"/>
                    </a:cubicBezTo>
                    <a:cubicBezTo>
                      <a:pt x="140" y="212"/>
                      <a:pt x="126" y="212"/>
                      <a:pt x="120" y="214"/>
                    </a:cubicBezTo>
                    <a:close/>
                    <a:moveTo>
                      <a:pt x="20" y="204"/>
                    </a:move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34" y="191"/>
                      <a:pt x="119" y="219"/>
                    </a:cubicBezTo>
                    <a:cubicBezTo>
                      <a:pt x="119" y="219"/>
                      <a:pt x="137" y="224"/>
                      <a:pt x="157" y="216"/>
                    </a:cubicBezTo>
                    <a:cubicBezTo>
                      <a:pt x="157" y="216"/>
                      <a:pt x="147" y="228"/>
                      <a:pt x="125" y="226"/>
                    </a:cubicBezTo>
                    <a:cubicBezTo>
                      <a:pt x="125" y="226"/>
                      <a:pt x="67" y="212"/>
                      <a:pt x="66" y="211"/>
                    </a:cubicBezTo>
                    <a:cubicBezTo>
                      <a:pt x="66" y="211"/>
                      <a:pt x="30" y="202"/>
                      <a:pt x="20" y="204"/>
                    </a:cubicBezTo>
                    <a:close/>
                    <a:moveTo>
                      <a:pt x="30" y="217"/>
                    </a:moveTo>
                    <a:cubicBezTo>
                      <a:pt x="25" y="211"/>
                      <a:pt x="25" y="211"/>
                      <a:pt x="25" y="211"/>
                    </a:cubicBezTo>
                    <a:cubicBezTo>
                      <a:pt x="25" y="211"/>
                      <a:pt x="56" y="210"/>
                      <a:pt x="119" y="231"/>
                    </a:cubicBezTo>
                    <a:cubicBezTo>
                      <a:pt x="119" y="231"/>
                      <a:pt x="150" y="234"/>
                      <a:pt x="171" y="221"/>
                    </a:cubicBezTo>
                    <a:cubicBezTo>
                      <a:pt x="171" y="221"/>
                      <a:pt x="157" y="237"/>
                      <a:pt x="139" y="238"/>
                    </a:cubicBezTo>
                    <a:cubicBezTo>
                      <a:pt x="139" y="238"/>
                      <a:pt x="124" y="241"/>
                      <a:pt x="73" y="225"/>
                    </a:cubicBezTo>
                    <a:cubicBezTo>
                      <a:pt x="73" y="225"/>
                      <a:pt x="37" y="215"/>
                      <a:pt x="30" y="217"/>
                    </a:cubicBezTo>
                    <a:close/>
                    <a:moveTo>
                      <a:pt x="43" y="233"/>
                    </a:moveTo>
                    <a:cubicBezTo>
                      <a:pt x="36" y="225"/>
                      <a:pt x="36" y="225"/>
                      <a:pt x="36" y="225"/>
                    </a:cubicBezTo>
                    <a:cubicBezTo>
                      <a:pt x="36" y="225"/>
                      <a:pt x="54" y="224"/>
                      <a:pt x="102" y="239"/>
                    </a:cubicBezTo>
                    <a:cubicBezTo>
                      <a:pt x="102" y="239"/>
                      <a:pt x="142" y="253"/>
                      <a:pt x="180" y="228"/>
                    </a:cubicBezTo>
                    <a:cubicBezTo>
                      <a:pt x="180" y="228"/>
                      <a:pt x="166" y="247"/>
                      <a:pt x="141" y="251"/>
                    </a:cubicBezTo>
                    <a:cubicBezTo>
                      <a:pt x="141" y="251"/>
                      <a:pt x="109" y="252"/>
                      <a:pt x="84" y="242"/>
                    </a:cubicBezTo>
                    <a:cubicBezTo>
                      <a:pt x="84" y="242"/>
                      <a:pt x="47" y="231"/>
                      <a:pt x="43" y="2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25" name="组合 824">
              <a:extLst>
                <a:ext uri="{FF2B5EF4-FFF2-40B4-BE49-F238E27FC236}">
                  <a16:creationId xmlns:a16="http://schemas.microsoft.com/office/drawing/2014/main" id="{7AAA754B-11C3-44F0-9406-2B9058CF89D0}"/>
                </a:ext>
              </a:extLst>
            </p:cNvPr>
            <p:cNvGrpSpPr/>
            <p:nvPr/>
          </p:nvGrpSpPr>
          <p:grpSpPr>
            <a:xfrm>
              <a:off x="3970938" y="2694033"/>
              <a:ext cx="6290658" cy="1208414"/>
              <a:chOff x="4632326" y="2922588"/>
              <a:chExt cx="4338637" cy="833438"/>
            </a:xfrm>
          </p:grpSpPr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id="{C54ED0D7-90C3-412F-98E0-4A61574A4CA0}"/>
                  </a:ext>
                </a:extLst>
              </p:cNvPr>
              <p:cNvSpPr/>
              <p:nvPr/>
            </p:nvSpPr>
            <p:spPr bwMode="auto">
              <a:xfrm>
                <a:off x="4632326" y="2943225"/>
                <a:ext cx="550863" cy="788988"/>
              </a:xfrm>
              <a:custGeom>
                <a:avLst/>
                <a:gdLst>
                  <a:gd name="T0" fmla="*/ 53 w 167"/>
                  <a:gd name="T1" fmla="*/ 55 h 238"/>
                  <a:gd name="T2" fmla="*/ 53 w 167"/>
                  <a:gd name="T3" fmla="*/ 54 h 238"/>
                  <a:gd name="T4" fmla="*/ 124 w 167"/>
                  <a:gd name="T5" fmla="*/ 3 h 238"/>
                  <a:gd name="T6" fmla="*/ 142 w 167"/>
                  <a:gd name="T7" fmla="*/ 15 h 238"/>
                  <a:gd name="T8" fmla="*/ 117 w 167"/>
                  <a:gd name="T9" fmla="*/ 39 h 238"/>
                  <a:gd name="T10" fmla="*/ 108 w 167"/>
                  <a:gd name="T11" fmla="*/ 52 h 238"/>
                  <a:gd name="T12" fmla="*/ 118 w 167"/>
                  <a:gd name="T13" fmla="*/ 57 h 238"/>
                  <a:gd name="T14" fmla="*/ 160 w 167"/>
                  <a:gd name="T15" fmla="*/ 53 h 238"/>
                  <a:gd name="T16" fmla="*/ 149 w 167"/>
                  <a:gd name="T17" fmla="*/ 68 h 238"/>
                  <a:gd name="T18" fmla="*/ 107 w 167"/>
                  <a:gd name="T19" fmla="*/ 89 h 238"/>
                  <a:gd name="T20" fmla="*/ 116 w 167"/>
                  <a:gd name="T21" fmla="*/ 97 h 238"/>
                  <a:gd name="T22" fmla="*/ 143 w 167"/>
                  <a:gd name="T23" fmla="*/ 94 h 238"/>
                  <a:gd name="T24" fmla="*/ 157 w 167"/>
                  <a:gd name="T25" fmla="*/ 98 h 238"/>
                  <a:gd name="T26" fmla="*/ 136 w 167"/>
                  <a:gd name="T27" fmla="*/ 138 h 238"/>
                  <a:gd name="T28" fmla="*/ 115 w 167"/>
                  <a:gd name="T29" fmla="*/ 164 h 238"/>
                  <a:gd name="T30" fmla="*/ 109 w 167"/>
                  <a:gd name="T31" fmla="*/ 170 h 238"/>
                  <a:gd name="T32" fmla="*/ 124 w 167"/>
                  <a:gd name="T33" fmla="*/ 175 h 238"/>
                  <a:gd name="T34" fmla="*/ 109 w 167"/>
                  <a:gd name="T35" fmla="*/ 201 h 238"/>
                  <a:gd name="T36" fmla="*/ 121 w 167"/>
                  <a:gd name="T37" fmla="*/ 215 h 238"/>
                  <a:gd name="T38" fmla="*/ 136 w 167"/>
                  <a:gd name="T39" fmla="*/ 237 h 238"/>
                  <a:gd name="T40" fmla="*/ 105 w 167"/>
                  <a:gd name="T41" fmla="*/ 238 h 238"/>
                  <a:gd name="T42" fmla="*/ 68 w 167"/>
                  <a:gd name="T43" fmla="*/ 237 h 238"/>
                  <a:gd name="T44" fmla="*/ 63 w 167"/>
                  <a:gd name="T45" fmla="*/ 229 h 238"/>
                  <a:gd name="T46" fmla="*/ 72 w 167"/>
                  <a:gd name="T47" fmla="*/ 216 h 238"/>
                  <a:gd name="T48" fmla="*/ 63 w 167"/>
                  <a:gd name="T49" fmla="*/ 207 h 238"/>
                  <a:gd name="T50" fmla="*/ 52 w 167"/>
                  <a:gd name="T51" fmla="*/ 199 h 238"/>
                  <a:gd name="T52" fmla="*/ 64 w 167"/>
                  <a:gd name="T53" fmla="*/ 186 h 238"/>
                  <a:gd name="T54" fmla="*/ 86 w 167"/>
                  <a:gd name="T55" fmla="*/ 175 h 238"/>
                  <a:gd name="T56" fmla="*/ 82 w 167"/>
                  <a:gd name="T57" fmla="*/ 167 h 238"/>
                  <a:gd name="T58" fmla="*/ 81 w 167"/>
                  <a:gd name="T59" fmla="*/ 159 h 238"/>
                  <a:gd name="T60" fmla="*/ 69 w 167"/>
                  <a:gd name="T61" fmla="*/ 164 h 238"/>
                  <a:gd name="T62" fmla="*/ 59 w 167"/>
                  <a:gd name="T63" fmla="*/ 129 h 238"/>
                  <a:gd name="T64" fmla="*/ 88 w 167"/>
                  <a:gd name="T65" fmla="*/ 90 h 238"/>
                  <a:gd name="T66" fmla="*/ 84 w 167"/>
                  <a:gd name="T67" fmla="*/ 83 h 238"/>
                  <a:gd name="T68" fmla="*/ 42 w 167"/>
                  <a:gd name="T69" fmla="*/ 112 h 238"/>
                  <a:gd name="T70" fmla="*/ 5 w 167"/>
                  <a:gd name="T71" fmla="*/ 114 h 238"/>
                  <a:gd name="T72" fmla="*/ 11 w 167"/>
                  <a:gd name="T73" fmla="*/ 105 h 238"/>
                  <a:gd name="T74" fmla="*/ 86 w 167"/>
                  <a:gd name="T75" fmla="*/ 72 h 238"/>
                  <a:gd name="T76" fmla="*/ 78 w 167"/>
                  <a:gd name="T77" fmla="*/ 49 h 238"/>
                  <a:gd name="T78" fmla="*/ 56 w 167"/>
                  <a:gd name="T79" fmla="*/ 57 h 238"/>
                  <a:gd name="T80" fmla="*/ 53 w 167"/>
                  <a:gd name="T81" fmla="*/ 55 h 238"/>
                  <a:gd name="T82" fmla="*/ 67 w 167"/>
                  <a:gd name="T83" fmla="*/ 200 h 238"/>
                  <a:gd name="T84" fmla="*/ 67 w 167"/>
                  <a:gd name="T85" fmla="*/ 199 h 238"/>
                  <a:gd name="T86" fmla="*/ 74 w 167"/>
                  <a:gd name="T87" fmla="*/ 190 h 238"/>
                  <a:gd name="T88" fmla="*/ 82 w 167"/>
                  <a:gd name="T89" fmla="*/ 184 h 238"/>
                  <a:gd name="T90" fmla="*/ 88 w 167"/>
                  <a:gd name="T91" fmla="*/ 196 h 238"/>
                  <a:gd name="T92" fmla="*/ 88 w 167"/>
                  <a:gd name="T93" fmla="*/ 201 h 238"/>
                  <a:gd name="T94" fmla="*/ 77 w 167"/>
                  <a:gd name="T95" fmla="*/ 208 h 238"/>
                  <a:gd name="T96" fmla="*/ 67 w 167"/>
                  <a:gd name="T97" fmla="*/ 200 h 238"/>
                  <a:gd name="T98" fmla="*/ 69 w 167"/>
                  <a:gd name="T99" fmla="*/ 130 h 238"/>
                  <a:gd name="T100" fmla="*/ 69 w 167"/>
                  <a:gd name="T101" fmla="*/ 129 h 238"/>
                  <a:gd name="T102" fmla="*/ 86 w 167"/>
                  <a:gd name="T103" fmla="*/ 118 h 238"/>
                  <a:gd name="T104" fmla="*/ 86 w 167"/>
                  <a:gd name="T105" fmla="*/ 130 h 238"/>
                  <a:gd name="T106" fmla="*/ 76 w 167"/>
                  <a:gd name="T107" fmla="*/ 137 h 238"/>
                  <a:gd name="T108" fmla="*/ 69 w 167"/>
                  <a:gd name="T109" fmla="*/ 130 h 238"/>
                  <a:gd name="T110" fmla="*/ 110 w 167"/>
                  <a:gd name="T111" fmla="*/ 133 h 238"/>
                  <a:gd name="T112" fmla="*/ 109 w 167"/>
                  <a:gd name="T113" fmla="*/ 133 h 238"/>
                  <a:gd name="T114" fmla="*/ 107 w 167"/>
                  <a:gd name="T115" fmla="*/ 114 h 238"/>
                  <a:gd name="T116" fmla="*/ 127 w 167"/>
                  <a:gd name="T117" fmla="*/ 107 h 238"/>
                  <a:gd name="T118" fmla="*/ 126 w 167"/>
                  <a:gd name="T119" fmla="*/ 119 h 238"/>
                  <a:gd name="T120" fmla="*/ 116 w 167"/>
                  <a:gd name="T121" fmla="*/ 135 h 238"/>
                  <a:gd name="T122" fmla="*/ 110 w 167"/>
                  <a:gd name="T123" fmla="*/ 13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7" h="238">
                    <a:moveTo>
                      <a:pt x="53" y="55"/>
                    </a:move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4"/>
                      <a:pt x="116" y="14"/>
                      <a:pt x="124" y="3"/>
                    </a:cubicBezTo>
                    <a:cubicBezTo>
                      <a:pt x="124" y="3"/>
                      <a:pt x="127" y="0"/>
                      <a:pt x="142" y="15"/>
                    </a:cubicBezTo>
                    <a:cubicBezTo>
                      <a:pt x="142" y="15"/>
                      <a:pt x="149" y="26"/>
                      <a:pt x="117" y="39"/>
                    </a:cubicBezTo>
                    <a:cubicBezTo>
                      <a:pt x="117" y="39"/>
                      <a:pt x="103" y="39"/>
                      <a:pt x="108" y="52"/>
                    </a:cubicBezTo>
                    <a:cubicBezTo>
                      <a:pt x="108" y="52"/>
                      <a:pt x="111" y="61"/>
                      <a:pt x="118" y="57"/>
                    </a:cubicBezTo>
                    <a:cubicBezTo>
                      <a:pt x="118" y="57"/>
                      <a:pt x="148" y="46"/>
                      <a:pt x="160" y="53"/>
                    </a:cubicBezTo>
                    <a:cubicBezTo>
                      <a:pt x="160" y="53"/>
                      <a:pt x="167" y="62"/>
                      <a:pt x="149" y="68"/>
                    </a:cubicBezTo>
                    <a:cubicBezTo>
                      <a:pt x="149" y="68"/>
                      <a:pt x="117" y="68"/>
                      <a:pt x="107" y="89"/>
                    </a:cubicBezTo>
                    <a:cubicBezTo>
                      <a:pt x="107" y="89"/>
                      <a:pt x="107" y="98"/>
                      <a:pt x="116" y="97"/>
                    </a:cubicBezTo>
                    <a:cubicBezTo>
                      <a:pt x="116" y="97"/>
                      <a:pt x="136" y="97"/>
                      <a:pt x="143" y="94"/>
                    </a:cubicBezTo>
                    <a:cubicBezTo>
                      <a:pt x="143" y="94"/>
                      <a:pt x="155" y="95"/>
                      <a:pt x="157" y="98"/>
                    </a:cubicBezTo>
                    <a:cubicBezTo>
                      <a:pt x="157" y="98"/>
                      <a:pt x="165" y="105"/>
                      <a:pt x="136" y="138"/>
                    </a:cubicBezTo>
                    <a:cubicBezTo>
                      <a:pt x="115" y="164"/>
                      <a:pt x="115" y="164"/>
                      <a:pt x="115" y="164"/>
                    </a:cubicBezTo>
                    <a:cubicBezTo>
                      <a:pt x="115" y="164"/>
                      <a:pt x="104" y="164"/>
                      <a:pt x="109" y="170"/>
                    </a:cubicBezTo>
                    <a:cubicBezTo>
                      <a:pt x="109" y="170"/>
                      <a:pt x="122" y="170"/>
                      <a:pt x="124" y="175"/>
                    </a:cubicBezTo>
                    <a:cubicBezTo>
                      <a:pt x="124" y="175"/>
                      <a:pt x="108" y="198"/>
                      <a:pt x="109" y="201"/>
                    </a:cubicBezTo>
                    <a:cubicBezTo>
                      <a:pt x="109" y="201"/>
                      <a:pt x="107" y="217"/>
                      <a:pt x="121" y="215"/>
                    </a:cubicBezTo>
                    <a:cubicBezTo>
                      <a:pt x="121" y="215"/>
                      <a:pt x="153" y="211"/>
                      <a:pt x="136" y="237"/>
                    </a:cubicBezTo>
                    <a:cubicBezTo>
                      <a:pt x="136" y="237"/>
                      <a:pt x="117" y="234"/>
                      <a:pt x="105" y="238"/>
                    </a:cubicBezTo>
                    <a:cubicBezTo>
                      <a:pt x="105" y="238"/>
                      <a:pt x="73" y="234"/>
                      <a:pt x="68" y="237"/>
                    </a:cubicBezTo>
                    <a:cubicBezTo>
                      <a:pt x="68" y="237"/>
                      <a:pt x="60" y="235"/>
                      <a:pt x="63" y="229"/>
                    </a:cubicBezTo>
                    <a:cubicBezTo>
                      <a:pt x="63" y="229"/>
                      <a:pt x="70" y="222"/>
                      <a:pt x="72" y="216"/>
                    </a:cubicBezTo>
                    <a:cubicBezTo>
                      <a:pt x="72" y="216"/>
                      <a:pt x="75" y="210"/>
                      <a:pt x="63" y="207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52" y="199"/>
                      <a:pt x="50" y="193"/>
                      <a:pt x="64" y="186"/>
                    </a:cubicBezTo>
                    <a:cubicBezTo>
                      <a:pt x="64" y="186"/>
                      <a:pt x="79" y="185"/>
                      <a:pt x="86" y="175"/>
                    </a:cubicBezTo>
                    <a:cubicBezTo>
                      <a:pt x="86" y="175"/>
                      <a:pt x="92" y="173"/>
                      <a:pt x="82" y="167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59"/>
                      <a:pt x="72" y="158"/>
                      <a:pt x="69" y="164"/>
                    </a:cubicBezTo>
                    <a:cubicBezTo>
                      <a:pt x="69" y="164"/>
                      <a:pt x="51" y="163"/>
                      <a:pt x="59" y="129"/>
                    </a:cubicBezTo>
                    <a:cubicBezTo>
                      <a:pt x="59" y="129"/>
                      <a:pt x="61" y="106"/>
                      <a:pt x="88" y="90"/>
                    </a:cubicBezTo>
                    <a:cubicBezTo>
                      <a:pt x="88" y="90"/>
                      <a:pt x="91" y="83"/>
                      <a:pt x="84" y="83"/>
                    </a:cubicBezTo>
                    <a:cubicBezTo>
                      <a:pt x="84" y="83"/>
                      <a:pt x="52" y="100"/>
                      <a:pt x="42" y="112"/>
                    </a:cubicBezTo>
                    <a:cubicBezTo>
                      <a:pt x="42" y="112"/>
                      <a:pt x="26" y="128"/>
                      <a:pt x="5" y="114"/>
                    </a:cubicBezTo>
                    <a:cubicBezTo>
                      <a:pt x="5" y="114"/>
                      <a:pt x="0" y="108"/>
                      <a:pt x="11" y="105"/>
                    </a:cubicBezTo>
                    <a:cubicBezTo>
                      <a:pt x="11" y="105"/>
                      <a:pt x="84" y="73"/>
                      <a:pt x="86" y="72"/>
                    </a:cubicBezTo>
                    <a:cubicBezTo>
                      <a:pt x="87" y="71"/>
                      <a:pt x="98" y="56"/>
                      <a:pt x="78" y="49"/>
                    </a:cubicBezTo>
                    <a:cubicBezTo>
                      <a:pt x="78" y="49"/>
                      <a:pt x="63" y="51"/>
                      <a:pt x="56" y="57"/>
                    </a:cubicBezTo>
                    <a:cubicBezTo>
                      <a:pt x="56" y="57"/>
                      <a:pt x="53" y="58"/>
                      <a:pt x="53" y="55"/>
                    </a:cubicBezTo>
                    <a:close/>
                    <a:moveTo>
                      <a:pt x="67" y="200"/>
                    </a:moveTo>
                    <a:cubicBezTo>
                      <a:pt x="67" y="199"/>
                      <a:pt x="67" y="199"/>
                      <a:pt x="67" y="199"/>
                    </a:cubicBezTo>
                    <a:cubicBezTo>
                      <a:pt x="67" y="199"/>
                      <a:pt x="64" y="193"/>
                      <a:pt x="74" y="190"/>
                    </a:cubicBezTo>
                    <a:cubicBezTo>
                      <a:pt x="74" y="190"/>
                      <a:pt x="79" y="184"/>
                      <a:pt x="82" y="184"/>
                    </a:cubicBezTo>
                    <a:cubicBezTo>
                      <a:pt x="82" y="184"/>
                      <a:pt x="93" y="183"/>
                      <a:pt x="88" y="196"/>
                    </a:cubicBezTo>
                    <a:cubicBezTo>
                      <a:pt x="88" y="201"/>
                      <a:pt x="88" y="201"/>
                      <a:pt x="88" y="201"/>
                    </a:cubicBezTo>
                    <a:cubicBezTo>
                      <a:pt x="88" y="201"/>
                      <a:pt x="84" y="208"/>
                      <a:pt x="77" y="208"/>
                    </a:cubicBezTo>
                    <a:cubicBezTo>
                      <a:pt x="77" y="208"/>
                      <a:pt x="68" y="203"/>
                      <a:pt x="67" y="200"/>
                    </a:cubicBezTo>
                    <a:close/>
                    <a:moveTo>
                      <a:pt x="69" y="130"/>
                    </a:moveTo>
                    <a:cubicBezTo>
                      <a:pt x="69" y="129"/>
                      <a:pt x="69" y="129"/>
                      <a:pt x="69" y="129"/>
                    </a:cubicBezTo>
                    <a:cubicBezTo>
                      <a:pt x="69" y="129"/>
                      <a:pt x="68" y="121"/>
                      <a:pt x="86" y="118"/>
                    </a:cubicBezTo>
                    <a:cubicBezTo>
                      <a:pt x="86" y="118"/>
                      <a:pt x="92" y="121"/>
                      <a:pt x="86" y="130"/>
                    </a:cubicBezTo>
                    <a:cubicBezTo>
                      <a:pt x="86" y="130"/>
                      <a:pt x="80" y="131"/>
                      <a:pt x="76" y="137"/>
                    </a:cubicBezTo>
                    <a:cubicBezTo>
                      <a:pt x="76" y="137"/>
                      <a:pt x="67" y="137"/>
                      <a:pt x="69" y="130"/>
                    </a:cubicBezTo>
                    <a:close/>
                    <a:moveTo>
                      <a:pt x="110" y="133"/>
                    </a:move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09" y="133"/>
                      <a:pt x="107" y="119"/>
                      <a:pt x="107" y="114"/>
                    </a:cubicBezTo>
                    <a:cubicBezTo>
                      <a:pt x="107" y="114"/>
                      <a:pt x="112" y="99"/>
                      <a:pt x="127" y="107"/>
                    </a:cubicBezTo>
                    <a:cubicBezTo>
                      <a:pt x="127" y="107"/>
                      <a:pt x="132" y="115"/>
                      <a:pt x="126" y="119"/>
                    </a:cubicBezTo>
                    <a:cubicBezTo>
                      <a:pt x="126" y="119"/>
                      <a:pt x="120" y="133"/>
                      <a:pt x="116" y="135"/>
                    </a:cubicBezTo>
                    <a:cubicBezTo>
                      <a:pt x="116" y="135"/>
                      <a:pt x="111" y="136"/>
                      <a:pt x="110" y="1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id="{136C24FF-258E-451A-BFF2-8F5BB6D780BB}"/>
                  </a:ext>
                </a:extLst>
              </p:cNvPr>
              <p:cNvSpPr/>
              <p:nvPr/>
            </p:nvSpPr>
            <p:spPr bwMode="auto">
              <a:xfrm>
                <a:off x="6088063" y="3189288"/>
                <a:ext cx="619125" cy="436563"/>
              </a:xfrm>
              <a:custGeom>
                <a:avLst/>
                <a:gdLst>
                  <a:gd name="T0" fmla="*/ 59 w 188"/>
                  <a:gd name="T1" fmla="*/ 30 h 132"/>
                  <a:gd name="T2" fmla="*/ 58 w 188"/>
                  <a:gd name="T3" fmla="*/ 27 h 132"/>
                  <a:gd name="T4" fmla="*/ 112 w 188"/>
                  <a:gd name="T5" fmla="*/ 8 h 132"/>
                  <a:gd name="T6" fmla="*/ 153 w 188"/>
                  <a:gd name="T7" fmla="*/ 23 h 132"/>
                  <a:gd name="T8" fmla="*/ 141 w 188"/>
                  <a:gd name="T9" fmla="*/ 63 h 132"/>
                  <a:gd name="T10" fmla="*/ 119 w 188"/>
                  <a:gd name="T11" fmla="*/ 79 h 132"/>
                  <a:gd name="T12" fmla="*/ 119 w 188"/>
                  <a:gd name="T13" fmla="*/ 86 h 132"/>
                  <a:gd name="T14" fmla="*/ 187 w 188"/>
                  <a:gd name="T15" fmla="*/ 96 h 132"/>
                  <a:gd name="T16" fmla="*/ 174 w 188"/>
                  <a:gd name="T17" fmla="*/ 111 h 132"/>
                  <a:gd name="T18" fmla="*/ 72 w 188"/>
                  <a:gd name="T19" fmla="*/ 113 h 132"/>
                  <a:gd name="T20" fmla="*/ 39 w 188"/>
                  <a:gd name="T21" fmla="*/ 128 h 132"/>
                  <a:gd name="T22" fmla="*/ 7 w 188"/>
                  <a:gd name="T23" fmla="*/ 119 h 132"/>
                  <a:gd name="T24" fmla="*/ 22 w 188"/>
                  <a:gd name="T25" fmla="*/ 108 h 132"/>
                  <a:gd name="T26" fmla="*/ 73 w 188"/>
                  <a:gd name="T27" fmla="*/ 86 h 132"/>
                  <a:gd name="T28" fmla="*/ 97 w 188"/>
                  <a:gd name="T29" fmla="*/ 52 h 132"/>
                  <a:gd name="T30" fmla="*/ 88 w 188"/>
                  <a:gd name="T31" fmla="*/ 46 h 132"/>
                  <a:gd name="T32" fmla="*/ 59 w 188"/>
                  <a:gd name="T33" fmla="*/ 3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32">
                    <a:moveTo>
                      <a:pt x="59" y="30"/>
                    </a:move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106" y="12"/>
                      <a:pt x="112" y="8"/>
                    </a:cubicBezTo>
                    <a:cubicBezTo>
                      <a:pt x="112" y="8"/>
                      <a:pt x="149" y="0"/>
                      <a:pt x="153" y="23"/>
                    </a:cubicBezTo>
                    <a:cubicBezTo>
                      <a:pt x="153" y="23"/>
                      <a:pt x="157" y="52"/>
                      <a:pt x="141" y="6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72" y="61"/>
                      <a:pt x="187" y="96"/>
                    </a:cubicBezTo>
                    <a:cubicBezTo>
                      <a:pt x="187" y="96"/>
                      <a:pt x="188" y="110"/>
                      <a:pt x="174" y="111"/>
                    </a:cubicBezTo>
                    <a:cubicBezTo>
                      <a:pt x="174" y="111"/>
                      <a:pt x="108" y="99"/>
                      <a:pt x="72" y="113"/>
                    </a:cubicBezTo>
                    <a:cubicBezTo>
                      <a:pt x="72" y="113"/>
                      <a:pt x="46" y="119"/>
                      <a:pt x="39" y="128"/>
                    </a:cubicBezTo>
                    <a:cubicBezTo>
                      <a:pt x="39" y="128"/>
                      <a:pt x="26" y="132"/>
                      <a:pt x="7" y="119"/>
                    </a:cubicBezTo>
                    <a:cubicBezTo>
                      <a:pt x="7" y="119"/>
                      <a:pt x="0" y="113"/>
                      <a:pt x="22" y="108"/>
                    </a:cubicBezTo>
                    <a:cubicBezTo>
                      <a:pt x="22" y="108"/>
                      <a:pt x="66" y="98"/>
                      <a:pt x="73" y="86"/>
                    </a:cubicBezTo>
                    <a:cubicBezTo>
                      <a:pt x="73" y="86"/>
                      <a:pt x="95" y="53"/>
                      <a:pt x="97" y="52"/>
                    </a:cubicBezTo>
                    <a:cubicBezTo>
                      <a:pt x="97" y="52"/>
                      <a:pt x="103" y="44"/>
                      <a:pt x="88" y="46"/>
                    </a:cubicBezTo>
                    <a:cubicBezTo>
                      <a:pt x="88" y="46"/>
                      <a:pt x="63" y="37"/>
                      <a:pt x="59" y="3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id="{B8C8667D-7A17-4F41-A8D9-9F3CF8EAD8B7}"/>
                  </a:ext>
                </a:extLst>
              </p:cNvPr>
              <p:cNvSpPr/>
              <p:nvPr/>
            </p:nvSpPr>
            <p:spPr bwMode="auto">
              <a:xfrm>
                <a:off x="7648576" y="3006725"/>
                <a:ext cx="530225" cy="655638"/>
              </a:xfrm>
              <a:custGeom>
                <a:avLst/>
                <a:gdLst>
                  <a:gd name="T0" fmla="*/ 61 w 161"/>
                  <a:gd name="T1" fmla="*/ 78 h 198"/>
                  <a:gd name="T2" fmla="*/ 61 w 161"/>
                  <a:gd name="T3" fmla="*/ 76 h 198"/>
                  <a:gd name="T4" fmla="*/ 62 w 161"/>
                  <a:gd name="T5" fmla="*/ 18 h 198"/>
                  <a:gd name="T6" fmla="*/ 94 w 161"/>
                  <a:gd name="T7" fmla="*/ 33 h 198"/>
                  <a:gd name="T8" fmla="*/ 95 w 161"/>
                  <a:gd name="T9" fmla="*/ 69 h 198"/>
                  <a:gd name="T10" fmla="*/ 126 w 161"/>
                  <a:gd name="T11" fmla="*/ 71 h 198"/>
                  <a:gd name="T12" fmla="*/ 122 w 161"/>
                  <a:gd name="T13" fmla="*/ 87 h 198"/>
                  <a:gd name="T14" fmla="*/ 110 w 161"/>
                  <a:gd name="T15" fmla="*/ 92 h 198"/>
                  <a:gd name="T16" fmla="*/ 80 w 161"/>
                  <a:gd name="T17" fmla="*/ 120 h 198"/>
                  <a:gd name="T18" fmla="*/ 161 w 161"/>
                  <a:gd name="T19" fmla="*/ 179 h 198"/>
                  <a:gd name="T20" fmla="*/ 125 w 161"/>
                  <a:gd name="T21" fmla="*/ 183 h 198"/>
                  <a:gd name="T22" fmla="*/ 79 w 161"/>
                  <a:gd name="T23" fmla="*/ 138 h 198"/>
                  <a:gd name="T24" fmla="*/ 70 w 161"/>
                  <a:gd name="T25" fmla="*/ 141 h 198"/>
                  <a:gd name="T26" fmla="*/ 0 w 161"/>
                  <a:gd name="T27" fmla="*/ 186 h 198"/>
                  <a:gd name="T28" fmla="*/ 49 w 161"/>
                  <a:gd name="T29" fmla="*/ 132 h 198"/>
                  <a:gd name="T30" fmla="*/ 53 w 161"/>
                  <a:gd name="T31" fmla="*/ 119 h 198"/>
                  <a:gd name="T32" fmla="*/ 44 w 161"/>
                  <a:gd name="T33" fmla="*/ 111 h 198"/>
                  <a:gd name="T34" fmla="*/ 32 w 161"/>
                  <a:gd name="T35" fmla="*/ 96 h 198"/>
                  <a:gd name="T36" fmla="*/ 55 w 161"/>
                  <a:gd name="T37" fmla="*/ 86 h 198"/>
                  <a:gd name="T38" fmla="*/ 61 w 161"/>
                  <a:gd name="T39" fmla="*/ 7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" h="198">
                    <a:moveTo>
                      <a:pt x="61" y="78"/>
                    </a:move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5" y="22"/>
                      <a:pt x="62" y="18"/>
                    </a:cubicBezTo>
                    <a:cubicBezTo>
                      <a:pt x="62" y="18"/>
                      <a:pt x="76" y="0"/>
                      <a:pt x="94" y="33"/>
                    </a:cubicBezTo>
                    <a:cubicBezTo>
                      <a:pt x="94" y="33"/>
                      <a:pt x="87" y="65"/>
                      <a:pt x="95" y="69"/>
                    </a:cubicBezTo>
                    <a:cubicBezTo>
                      <a:pt x="95" y="69"/>
                      <a:pt x="120" y="68"/>
                      <a:pt x="126" y="71"/>
                    </a:cubicBezTo>
                    <a:cubicBezTo>
                      <a:pt x="126" y="71"/>
                      <a:pt x="134" y="78"/>
                      <a:pt x="122" y="87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76" y="90"/>
                      <a:pt x="80" y="120"/>
                    </a:cubicBezTo>
                    <a:cubicBezTo>
                      <a:pt x="80" y="120"/>
                      <a:pt x="150" y="174"/>
                      <a:pt x="161" y="179"/>
                    </a:cubicBezTo>
                    <a:cubicBezTo>
                      <a:pt x="161" y="179"/>
                      <a:pt x="158" y="187"/>
                      <a:pt x="125" y="183"/>
                    </a:cubicBezTo>
                    <a:cubicBezTo>
                      <a:pt x="125" y="183"/>
                      <a:pt x="123" y="187"/>
                      <a:pt x="79" y="138"/>
                    </a:cubicBezTo>
                    <a:cubicBezTo>
                      <a:pt x="79" y="138"/>
                      <a:pt x="71" y="133"/>
                      <a:pt x="70" y="141"/>
                    </a:cubicBezTo>
                    <a:cubicBezTo>
                      <a:pt x="70" y="141"/>
                      <a:pt x="30" y="198"/>
                      <a:pt x="0" y="186"/>
                    </a:cubicBezTo>
                    <a:cubicBezTo>
                      <a:pt x="0" y="186"/>
                      <a:pt x="37" y="174"/>
                      <a:pt x="49" y="132"/>
                    </a:cubicBezTo>
                    <a:cubicBezTo>
                      <a:pt x="49" y="132"/>
                      <a:pt x="52" y="121"/>
                      <a:pt x="53" y="119"/>
                    </a:cubicBezTo>
                    <a:cubicBezTo>
                      <a:pt x="53" y="119"/>
                      <a:pt x="58" y="111"/>
                      <a:pt x="44" y="111"/>
                    </a:cubicBezTo>
                    <a:cubicBezTo>
                      <a:pt x="44" y="111"/>
                      <a:pt x="31" y="108"/>
                      <a:pt x="32" y="96"/>
                    </a:cubicBezTo>
                    <a:cubicBezTo>
                      <a:pt x="32" y="96"/>
                      <a:pt x="48" y="88"/>
                      <a:pt x="55" y="86"/>
                    </a:cubicBezTo>
                    <a:cubicBezTo>
                      <a:pt x="55" y="86"/>
                      <a:pt x="59" y="83"/>
                      <a:pt x="61" y="7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0" name="任意多边形: 形状 829">
                <a:extLst>
                  <a:ext uri="{FF2B5EF4-FFF2-40B4-BE49-F238E27FC236}">
                    <a16:creationId xmlns:a16="http://schemas.microsoft.com/office/drawing/2014/main" id="{A739BBB9-EFA2-4D2A-AE6D-1C3625ACAA7C}"/>
                  </a:ext>
                </a:extLst>
              </p:cNvPr>
              <p:cNvSpPr/>
              <p:nvPr/>
            </p:nvSpPr>
            <p:spPr bwMode="auto">
              <a:xfrm>
                <a:off x="6965951" y="3338513"/>
                <a:ext cx="88900" cy="377825"/>
              </a:xfrm>
              <a:custGeom>
                <a:avLst/>
                <a:gdLst>
                  <a:gd name="T0" fmla="*/ 9 w 27"/>
                  <a:gd name="T1" fmla="*/ 17 h 114"/>
                  <a:gd name="T2" fmla="*/ 10 w 27"/>
                  <a:gd name="T3" fmla="*/ 14 h 114"/>
                  <a:gd name="T4" fmla="*/ 21 w 27"/>
                  <a:gd name="T5" fmla="*/ 2 h 114"/>
                  <a:gd name="T6" fmla="*/ 24 w 27"/>
                  <a:gd name="T7" fmla="*/ 14 h 114"/>
                  <a:gd name="T8" fmla="*/ 17 w 27"/>
                  <a:gd name="T9" fmla="*/ 98 h 114"/>
                  <a:gd name="T10" fmla="*/ 2 w 27"/>
                  <a:gd name="T11" fmla="*/ 98 h 114"/>
                  <a:gd name="T12" fmla="*/ 1 w 27"/>
                  <a:gd name="T13" fmla="*/ 50 h 114"/>
                  <a:gd name="T14" fmla="*/ 9 w 27"/>
                  <a:gd name="T15" fmla="*/ 1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4">
                    <a:moveTo>
                      <a:pt x="9" y="17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0"/>
                      <a:pt x="21" y="2"/>
                    </a:cubicBezTo>
                    <a:cubicBezTo>
                      <a:pt x="21" y="2"/>
                      <a:pt x="27" y="1"/>
                      <a:pt x="24" y="14"/>
                    </a:cubicBezTo>
                    <a:cubicBezTo>
                      <a:pt x="24" y="14"/>
                      <a:pt x="13" y="50"/>
                      <a:pt x="17" y="98"/>
                    </a:cubicBezTo>
                    <a:cubicBezTo>
                      <a:pt x="17" y="98"/>
                      <a:pt x="13" y="114"/>
                      <a:pt x="2" y="98"/>
                    </a:cubicBezTo>
                    <a:cubicBezTo>
                      <a:pt x="2" y="98"/>
                      <a:pt x="0" y="71"/>
                      <a:pt x="1" y="50"/>
                    </a:cubicBezTo>
                    <a:cubicBezTo>
                      <a:pt x="1" y="50"/>
                      <a:pt x="6" y="24"/>
                      <a:pt x="9" y="1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1" name="任意多边形: 形状 830">
                <a:extLst>
                  <a:ext uri="{FF2B5EF4-FFF2-40B4-BE49-F238E27FC236}">
                    <a16:creationId xmlns:a16="http://schemas.microsoft.com/office/drawing/2014/main" id="{74F0E3F9-70A3-451E-9B16-BF7649A4CE3D}"/>
                  </a:ext>
                </a:extLst>
              </p:cNvPr>
              <p:cNvSpPr/>
              <p:nvPr/>
            </p:nvSpPr>
            <p:spPr bwMode="auto">
              <a:xfrm>
                <a:off x="7015163" y="2967038"/>
                <a:ext cx="425450" cy="788988"/>
              </a:xfrm>
              <a:custGeom>
                <a:avLst/>
                <a:gdLst>
                  <a:gd name="T0" fmla="*/ 52 w 129"/>
                  <a:gd name="T1" fmla="*/ 23 h 238"/>
                  <a:gd name="T2" fmla="*/ 34 w 129"/>
                  <a:gd name="T3" fmla="*/ 3 h 238"/>
                  <a:gd name="T4" fmla="*/ 84 w 129"/>
                  <a:gd name="T5" fmla="*/ 30 h 238"/>
                  <a:gd name="T6" fmla="*/ 94 w 129"/>
                  <a:gd name="T7" fmla="*/ 46 h 238"/>
                  <a:gd name="T8" fmla="*/ 64 w 129"/>
                  <a:gd name="T9" fmla="*/ 82 h 238"/>
                  <a:gd name="T10" fmla="*/ 122 w 129"/>
                  <a:gd name="T11" fmla="*/ 102 h 238"/>
                  <a:gd name="T12" fmla="*/ 91 w 129"/>
                  <a:gd name="T13" fmla="*/ 224 h 238"/>
                  <a:gd name="T14" fmla="*/ 90 w 129"/>
                  <a:gd name="T15" fmla="*/ 212 h 238"/>
                  <a:gd name="T16" fmla="*/ 93 w 129"/>
                  <a:gd name="T17" fmla="*/ 97 h 238"/>
                  <a:gd name="T18" fmla="*/ 74 w 129"/>
                  <a:gd name="T19" fmla="*/ 118 h 238"/>
                  <a:gd name="T20" fmla="*/ 80 w 129"/>
                  <a:gd name="T21" fmla="*/ 139 h 238"/>
                  <a:gd name="T22" fmla="*/ 57 w 129"/>
                  <a:gd name="T23" fmla="*/ 152 h 238"/>
                  <a:gd name="T24" fmla="*/ 75 w 129"/>
                  <a:gd name="T25" fmla="*/ 171 h 238"/>
                  <a:gd name="T26" fmla="*/ 66 w 129"/>
                  <a:gd name="T27" fmla="*/ 194 h 238"/>
                  <a:gd name="T28" fmla="*/ 31 w 129"/>
                  <a:gd name="T29" fmla="*/ 189 h 238"/>
                  <a:gd name="T30" fmla="*/ 33 w 129"/>
                  <a:gd name="T31" fmla="*/ 147 h 238"/>
                  <a:gd name="T32" fmla="*/ 48 w 129"/>
                  <a:gd name="T33" fmla="*/ 121 h 238"/>
                  <a:gd name="T34" fmla="*/ 39 w 129"/>
                  <a:gd name="T35" fmla="*/ 113 h 238"/>
                  <a:gd name="T36" fmla="*/ 16 w 129"/>
                  <a:gd name="T37" fmla="*/ 148 h 238"/>
                  <a:gd name="T38" fmla="*/ 21 w 129"/>
                  <a:gd name="T39" fmla="*/ 123 h 238"/>
                  <a:gd name="T40" fmla="*/ 20 w 129"/>
                  <a:gd name="T41" fmla="*/ 102 h 238"/>
                  <a:gd name="T42" fmla="*/ 19 w 129"/>
                  <a:gd name="T43" fmla="*/ 78 h 238"/>
                  <a:gd name="T44" fmla="*/ 0 w 129"/>
                  <a:gd name="T45" fmla="*/ 62 h 238"/>
                  <a:gd name="T46" fmla="*/ 51 w 129"/>
                  <a:gd name="T47" fmla="*/ 26 h 238"/>
                  <a:gd name="T48" fmla="*/ 36 w 129"/>
                  <a:gd name="T49" fmla="*/ 71 h 238"/>
                  <a:gd name="T50" fmla="*/ 43 w 129"/>
                  <a:gd name="T51" fmla="*/ 61 h 238"/>
                  <a:gd name="T52" fmla="*/ 45 w 129"/>
                  <a:gd name="T53" fmla="*/ 86 h 238"/>
                  <a:gd name="T54" fmla="*/ 41 w 129"/>
                  <a:gd name="T55" fmla="*/ 81 h 238"/>
                  <a:gd name="T56" fmla="*/ 62 w 129"/>
                  <a:gd name="T57" fmla="*/ 60 h 238"/>
                  <a:gd name="T58" fmla="*/ 45 w 129"/>
                  <a:gd name="T59" fmla="*/ 86 h 238"/>
                  <a:gd name="T60" fmla="*/ 41 w 129"/>
                  <a:gd name="T61" fmla="*/ 177 h 238"/>
                  <a:gd name="T62" fmla="*/ 50 w 129"/>
                  <a:gd name="T63" fmla="*/ 171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238">
                    <a:moveTo>
                      <a:pt x="51" y="26"/>
                    </a:move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48" y="15"/>
                      <a:pt x="41" y="14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72" y="0"/>
                      <a:pt x="80" y="26"/>
                    </a:cubicBezTo>
                    <a:cubicBezTo>
                      <a:pt x="80" y="26"/>
                      <a:pt x="77" y="31"/>
                      <a:pt x="84" y="30"/>
                    </a:cubicBezTo>
                    <a:cubicBezTo>
                      <a:pt x="84" y="30"/>
                      <a:pt x="97" y="25"/>
                      <a:pt x="100" y="33"/>
                    </a:cubicBezTo>
                    <a:cubicBezTo>
                      <a:pt x="100" y="33"/>
                      <a:pt x="105" y="43"/>
                      <a:pt x="94" y="46"/>
                    </a:cubicBezTo>
                    <a:cubicBezTo>
                      <a:pt x="94" y="46"/>
                      <a:pt x="84" y="48"/>
                      <a:pt x="90" y="58"/>
                    </a:cubicBezTo>
                    <a:cubicBezTo>
                      <a:pt x="90" y="58"/>
                      <a:pt x="77" y="75"/>
                      <a:pt x="64" y="82"/>
                    </a:cubicBezTo>
                    <a:cubicBezTo>
                      <a:pt x="64" y="82"/>
                      <a:pt x="59" y="86"/>
                      <a:pt x="81" y="84"/>
                    </a:cubicBezTo>
                    <a:cubicBezTo>
                      <a:pt x="81" y="84"/>
                      <a:pt x="111" y="72"/>
                      <a:pt x="122" y="102"/>
                    </a:cubicBezTo>
                    <a:cubicBezTo>
                      <a:pt x="122" y="102"/>
                      <a:pt x="129" y="212"/>
                      <a:pt x="115" y="228"/>
                    </a:cubicBezTo>
                    <a:cubicBezTo>
                      <a:pt x="115" y="228"/>
                      <a:pt x="105" y="238"/>
                      <a:pt x="91" y="224"/>
                    </a:cubicBezTo>
                    <a:cubicBezTo>
                      <a:pt x="91" y="224"/>
                      <a:pt x="78" y="218"/>
                      <a:pt x="82" y="213"/>
                    </a:cubicBezTo>
                    <a:cubicBezTo>
                      <a:pt x="82" y="213"/>
                      <a:pt x="84" y="209"/>
                      <a:pt x="90" y="212"/>
                    </a:cubicBezTo>
                    <a:cubicBezTo>
                      <a:pt x="90" y="212"/>
                      <a:pt x="98" y="212"/>
                      <a:pt x="96" y="192"/>
                    </a:cubicBezTo>
                    <a:cubicBezTo>
                      <a:pt x="96" y="192"/>
                      <a:pt x="103" y="111"/>
                      <a:pt x="93" y="97"/>
                    </a:cubicBezTo>
                    <a:cubicBezTo>
                      <a:pt x="93" y="97"/>
                      <a:pt x="85" y="89"/>
                      <a:pt x="68" y="100"/>
                    </a:cubicBezTo>
                    <a:cubicBezTo>
                      <a:pt x="68" y="100"/>
                      <a:pt x="60" y="111"/>
                      <a:pt x="74" y="118"/>
                    </a:cubicBezTo>
                    <a:cubicBezTo>
                      <a:pt x="74" y="118"/>
                      <a:pt x="90" y="111"/>
                      <a:pt x="90" y="132"/>
                    </a:cubicBezTo>
                    <a:cubicBezTo>
                      <a:pt x="90" y="132"/>
                      <a:pt x="91" y="139"/>
                      <a:pt x="80" y="139"/>
                    </a:cubicBezTo>
                    <a:cubicBezTo>
                      <a:pt x="80" y="139"/>
                      <a:pt x="47" y="144"/>
                      <a:pt x="44" y="148"/>
                    </a:cubicBezTo>
                    <a:cubicBezTo>
                      <a:pt x="44" y="148"/>
                      <a:pt x="38" y="156"/>
                      <a:pt x="57" y="152"/>
                    </a:cubicBezTo>
                    <a:cubicBezTo>
                      <a:pt x="57" y="152"/>
                      <a:pt x="62" y="142"/>
                      <a:pt x="72" y="149"/>
                    </a:cubicBezTo>
                    <a:cubicBezTo>
                      <a:pt x="72" y="149"/>
                      <a:pt x="91" y="148"/>
                      <a:pt x="75" y="171"/>
                    </a:cubicBezTo>
                    <a:cubicBezTo>
                      <a:pt x="69" y="176"/>
                      <a:pt x="69" y="176"/>
                      <a:pt x="69" y="176"/>
                    </a:cubicBezTo>
                    <a:cubicBezTo>
                      <a:pt x="69" y="176"/>
                      <a:pt x="84" y="187"/>
                      <a:pt x="66" y="194"/>
                    </a:cubicBezTo>
                    <a:cubicBezTo>
                      <a:pt x="66" y="194"/>
                      <a:pt x="48" y="198"/>
                      <a:pt x="38" y="187"/>
                    </a:cubicBezTo>
                    <a:cubicBezTo>
                      <a:pt x="31" y="189"/>
                      <a:pt x="31" y="189"/>
                      <a:pt x="31" y="189"/>
                    </a:cubicBezTo>
                    <a:cubicBezTo>
                      <a:pt x="31" y="189"/>
                      <a:pt x="24" y="191"/>
                      <a:pt x="24" y="181"/>
                    </a:cubicBezTo>
                    <a:cubicBezTo>
                      <a:pt x="24" y="181"/>
                      <a:pt x="15" y="171"/>
                      <a:pt x="33" y="147"/>
                    </a:cubicBezTo>
                    <a:cubicBezTo>
                      <a:pt x="33" y="147"/>
                      <a:pt x="50" y="134"/>
                      <a:pt x="52" y="133"/>
                    </a:cubicBezTo>
                    <a:cubicBezTo>
                      <a:pt x="52" y="133"/>
                      <a:pt x="57" y="126"/>
                      <a:pt x="48" y="121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48" y="112"/>
                      <a:pt x="43" y="104"/>
                      <a:pt x="39" y="113"/>
                    </a:cubicBezTo>
                    <a:cubicBezTo>
                      <a:pt x="39" y="113"/>
                      <a:pt x="35" y="125"/>
                      <a:pt x="32" y="128"/>
                    </a:cubicBezTo>
                    <a:cubicBezTo>
                      <a:pt x="32" y="128"/>
                      <a:pt x="29" y="147"/>
                      <a:pt x="16" y="148"/>
                    </a:cubicBezTo>
                    <a:cubicBezTo>
                      <a:pt x="16" y="148"/>
                      <a:pt x="11" y="148"/>
                      <a:pt x="12" y="136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1" y="123"/>
                      <a:pt x="23" y="115"/>
                      <a:pt x="14" y="115"/>
                    </a:cubicBezTo>
                    <a:cubicBezTo>
                      <a:pt x="14" y="115"/>
                      <a:pt x="7" y="108"/>
                      <a:pt x="20" y="102"/>
                    </a:cubicBezTo>
                    <a:cubicBezTo>
                      <a:pt x="20" y="102"/>
                      <a:pt x="28" y="98"/>
                      <a:pt x="17" y="93"/>
                    </a:cubicBezTo>
                    <a:cubicBezTo>
                      <a:pt x="17" y="93"/>
                      <a:pt x="13" y="82"/>
                      <a:pt x="19" y="78"/>
                    </a:cubicBezTo>
                    <a:cubicBezTo>
                      <a:pt x="19" y="78"/>
                      <a:pt x="27" y="65"/>
                      <a:pt x="11" y="69"/>
                    </a:cubicBezTo>
                    <a:cubicBezTo>
                      <a:pt x="11" y="69"/>
                      <a:pt x="3" y="68"/>
                      <a:pt x="0" y="6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43" y="37"/>
                      <a:pt x="51" y="26"/>
                    </a:cubicBezTo>
                    <a:close/>
                    <a:moveTo>
                      <a:pt x="37" y="71"/>
                    </a:move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71"/>
                      <a:pt x="33" y="69"/>
                      <a:pt x="36" y="65"/>
                    </a:cubicBezTo>
                    <a:cubicBezTo>
                      <a:pt x="36" y="65"/>
                      <a:pt x="39" y="60"/>
                      <a:pt x="43" y="61"/>
                    </a:cubicBezTo>
                    <a:cubicBezTo>
                      <a:pt x="43" y="61"/>
                      <a:pt x="46" y="67"/>
                      <a:pt x="37" y="71"/>
                    </a:cubicBezTo>
                    <a:close/>
                    <a:moveTo>
                      <a:pt x="45" y="86"/>
                    </a:move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35" y="88"/>
                      <a:pt x="41" y="81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52" y="63"/>
                      <a:pt x="62" y="60"/>
                    </a:cubicBezTo>
                    <a:cubicBezTo>
                      <a:pt x="62" y="60"/>
                      <a:pt x="70" y="60"/>
                      <a:pt x="61" y="68"/>
                    </a:cubicBezTo>
                    <a:cubicBezTo>
                      <a:pt x="45" y="86"/>
                      <a:pt x="45" y="86"/>
                      <a:pt x="45" y="86"/>
                    </a:cubicBezTo>
                    <a:close/>
                    <a:moveTo>
                      <a:pt x="43" y="177"/>
                    </a:moveTo>
                    <a:cubicBezTo>
                      <a:pt x="41" y="177"/>
                      <a:pt x="41" y="177"/>
                      <a:pt x="41" y="177"/>
                    </a:cubicBezTo>
                    <a:cubicBezTo>
                      <a:pt x="41" y="177"/>
                      <a:pt x="38" y="173"/>
                      <a:pt x="45" y="169"/>
                    </a:cubicBezTo>
                    <a:cubicBezTo>
                      <a:pt x="45" y="169"/>
                      <a:pt x="50" y="165"/>
                      <a:pt x="50" y="171"/>
                    </a:cubicBezTo>
                    <a:cubicBezTo>
                      <a:pt x="50" y="171"/>
                      <a:pt x="46" y="177"/>
                      <a:pt x="43" y="17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2" name="任意多边形: 形状 831">
                <a:extLst>
                  <a:ext uri="{FF2B5EF4-FFF2-40B4-BE49-F238E27FC236}">
                    <a16:creationId xmlns:a16="http://schemas.microsoft.com/office/drawing/2014/main" id="{79F6294F-0C73-4742-991C-13722FED9C6B}"/>
                  </a:ext>
                </a:extLst>
              </p:cNvPr>
              <p:cNvSpPr/>
              <p:nvPr/>
            </p:nvSpPr>
            <p:spPr bwMode="auto">
              <a:xfrm>
                <a:off x="5360988" y="2922588"/>
                <a:ext cx="611188" cy="800100"/>
              </a:xfrm>
              <a:custGeom>
                <a:avLst/>
                <a:gdLst>
                  <a:gd name="T0" fmla="*/ 92 w 185"/>
                  <a:gd name="T1" fmla="*/ 50 h 241"/>
                  <a:gd name="T2" fmla="*/ 103 w 185"/>
                  <a:gd name="T3" fmla="*/ 24 h 241"/>
                  <a:gd name="T4" fmla="*/ 136 w 185"/>
                  <a:gd name="T5" fmla="*/ 24 h 241"/>
                  <a:gd name="T6" fmla="*/ 152 w 185"/>
                  <a:gd name="T7" fmla="*/ 43 h 241"/>
                  <a:gd name="T8" fmla="*/ 121 w 185"/>
                  <a:gd name="T9" fmla="*/ 58 h 241"/>
                  <a:gd name="T10" fmla="*/ 158 w 185"/>
                  <a:gd name="T11" fmla="*/ 70 h 241"/>
                  <a:gd name="T12" fmla="*/ 137 w 185"/>
                  <a:gd name="T13" fmla="*/ 109 h 241"/>
                  <a:gd name="T14" fmla="*/ 157 w 185"/>
                  <a:gd name="T15" fmla="*/ 125 h 241"/>
                  <a:gd name="T16" fmla="*/ 151 w 185"/>
                  <a:gd name="T17" fmla="*/ 144 h 241"/>
                  <a:gd name="T18" fmla="*/ 119 w 185"/>
                  <a:gd name="T19" fmla="*/ 160 h 241"/>
                  <a:gd name="T20" fmla="*/ 149 w 185"/>
                  <a:gd name="T21" fmla="*/ 175 h 241"/>
                  <a:gd name="T22" fmla="*/ 143 w 185"/>
                  <a:gd name="T23" fmla="*/ 203 h 241"/>
                  <a:gd name="T24" fmla="*/ 168 w 185"/>
                  <a:gd name="T25" fmla="*/ 238 h 241"/>
                  <a:gd name="T26" fmla="*/ 110 w 185"/>
                  <a:gd name="T27" fmla="*/ 210 h 241"/>
                  <a:gd name="T28" fmla="*/ 66 w 185"/>
                  <a:gd name="T29" fmla="*/ 228 h 241"/>
                  <a:gd name="T30" fmla="*/ 37 w 185"/>
                  <a:gd name="T31" fmla="*/ 237 h 241"/>
                  <a:gd name="T32" fmla="*/ 71 w 185"/>
                  <a:gd name="T33" fmla="*/ 185 h 241"/>
                  <a:gd name="T34" fmla="*/ 91 w 185"/>
                  <a:gd name="T35" fmla="*/ 155 h 241"/>
                  <a:gd name="T36" fmla="*/ 73 w 185"/>
                  <a:gd name="T37" fmla="*/ 165 h 241"/>
                  <a:gd name="T38" fmla="*/ 51 w 185"/>
                  <a:gd name="T39" fmla="*/ 159 h 241"/>
                  <a:gd name="T40" fmla="*/ 38 w 185"/>
                  <a:gd name="T41" fmla="*/ 167 h 241"/>
                  <a:gd name="T42" fmla="*/ 9 w 185"/>
                  <a:gd name="T43" fmla="*/ 187 h 241"/>
                  <a:gd name="T44" fmla="*/ 51 w 185"/>
                  <a:gd name="T45" fmla="*/ 68 h 241"/>
                  <a:gd name="T46" fmla="*/ 90 w 185"/>
                  <a:gd name="T47" fmla="*/ 52 h 241"/>
                  <a:gd name="T48" fmla="*/ 53 w 185"/>
                  <a:gd name="T49" fmla="*/ 208 h 241"/>
                  <a:gd name="T50" fmla="*/ 54 w 185"/>
                  <a:gd name="T51" fmla="*/ 209 h 241"/>
                  <a:gd name="T52" fmla="*/ 80 w 185"/>
                  <a:gd name="T53" fmla="*/ 212 h 241"/>
                  <a:gd name="T54" fmla="*/ 83 w 185"/>
                  <a:gd name="T55" fmla="*/ 213 h 241"/>
                  <a:gd name="T56" fmla="*/ 92 w 185"/>
                  <a:gd name="T57" fmla="*/ 191 h 241"/>
                  <a:gd name="T58" fmla="*/ 112 w 185"/>
                  <a:gd name="T59" fmla="*/ 180 h 241"/>
                  <a:gd name="T60" fmla="*/ 92 w 185"/>
                  <a:gd name="T61" fmla="*/ 191 h 241"/>
                  <a:gd name="T62" fmla="*/ 68 w 185"/>
                  <a:gd name="T63" fmla="*/ 151 h 241"/>
                  <a:gd name="T64" fmla="*/ 93 w 185"/>
                  <a:gd name="T65" fmla="*/ 135 h 241"/>
                  <a:gd name="T66" fmla="*/ 114 w 185"/>
                  <a:gd name="T67" fmla="*/ 131 h 241"/>
                  <a:gd name="T68" fmla="*/ 116 w 185"/>
                  <a:gd name="T69" fmla="*/ 140 h 241"/>
                  <a:gd name="T70" fmla="*/ 110 w 185"/>
                  <a:gd name="T71" fmla="*/ 143 h 241"/>
                  <a:gd name="T72" fmla="*/ 68 w 185"/>
                  <a:gd name="T73" fmla="*/ 151 h 241"/>
                  <a:gd name="T74" fmla="*/ 105 w 185"/>
                  <a:gd name="T75" fmla="*/ 100 h 241"/>
                  <a:gd name="T76" fmla="*/ 106 w 185"/>
                  <a:gd name="T77" fmla="*/ 100 h 241"/>
                  <a:gd name="T78" fmla="*/ 56 w 185"/>
                  <a:gd name="T79" fmla="*/ 134 h 241"/>
                  <a:gd name="T80" fmla="*/ 68 w 185"/>
                  <a:gd name="T81" fmla="*/ 101 h 241"/>
                  <a:gd name="T82" fmla="*/ 77 w 185"/>
                  <a:gd name="T83" fmla="*/ 114 h 241"/>
                  <a:gd name="T84" fmla="*/ 77 w 185"/>
                  <a:gd name="T85" fmla="*/ 126 h 241"/>
                  <a:gd name="T86" fmla="*/ 60 w 185"/>
                  <a:gd name="T87" fmla="*/ 138 h 241"/>
                  <a:gd name="T88" fmla="*/ 76 w 185"/>
                  <a:gd name="T89" fmla="*/ 83 h 241"/>
                  <a:gd name="T90" fmla="*/ 76 w 185"/>
                  <a:gd name="T91" fmla="*/ 90 h 241"/>
                  <a:gd name="T92" fmla="*/ 76 w 185"/>
                  <a:gd name="T93" fmla="*/ 83 h 241"/>
                  <a:gd name="T94" fmla="*/ 97 w 185"/>
                  <a:gd name="T95" fmla="*/ 76 h 241"/>
                  <a:gd name="T96" fmla="*/ 97 w 185"/>
                  <a:gd name="T97" fmla="*/ 62 h 241"/>
                  <a:gd name="T98" fmla="*/ 99 w 185"/>
                  <a:gd name="T99" fmla="*/ 7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5" h="241">
                    <a:moveTo>
                      <a:pt x="90" y="52"/>
                    </a:move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5" y="37"/>
                      <a:pt x="104" y="35"/>
                    </a:cubicBezTo>
                    <a:cubicBezTo>
                      <a:pt x="104" y="35"/>
                      <a:pt x="111" y="28"/>
                      <a:pt x="103" y="24"/>
                    </a:cubicBezTo>
                    <a:cubicBezTo>
                      <a:pt x="103" y="24"/>
                      <a:pt x="84" y="10"/>
                      <a:pt x="94" y="10"/>
                    </a:cubicBezTo>
                    <a:cubicBezTo>
                      <a:pt x="94" y="10"/>
                      <a:pt x="121" y="0"/>
                      <a:pt x="136" y="24"/>
                    </a:cubicBezTo>
                    <a:cubicBezTo>
                      <a:pt x="136" y="24"/>
                      <a:pt x="135" y="27"/>
                      <a:pt x="142" y="30"/>
                    </a:cubicBezTo>
                    <a:cubicBezTo>
                      <a:pt x="142" y="30"/>
                      <a:pt x="157" y="35"/>
                      <a:pt x="152" y="43"/>
                    </a:cubicBezTo>
                    <a:cubicBezTo>
                      <a:pt x="152" y="43"/>
                      <a:pt x="142" y="52"/>
                      <a:pt x="118" y="51"/>
                    </a:cubicBezTo>
                    <a:cubicBezTo>
                      <a:pt x="118" y="51"/>
                      <a:pt x="111" y="58"/>
                      <a:pt x="121" y="58"/>
                    </a:cubicBezTo>
                    <a:cubicBezTo>
                      <a:pt x="121" y="58"/>
                      <a:pt x="131" y="61"/>
                      <a:pt x="133" y="64"/>
                    </a:cubicBezTo>
                    <a:cubicBezTo>
                      <a:pt x="133" y="64"/>
                      <a:pt x="151" y="57"/>
                      <a:pt x="158" y="70"/>
                    </a:cubicBezTo>
                    <a:cubicBezTo>
                      <a:pt x="158" y="70"/>
                      <a:pt x="160" y="99"/>
                      <a:pt x="130" y="104"/>
                    </a:cubicBezTo>
                    <a:cubicBezTo>
                      <a:pt x="130" y="104"/>
                      <a:pt x="123" y="112"/>
                      <a:pt x="137" y="109"/>
                    </a:cubicBezTo>
                    <a:cubicBezTo>
                      <a:pt x="137" y="109"/>
                      <a:pt x="152" y="98"/>
                      <a:pt x="167" y="107"/>
                    </a:cubicBezTo>
                    <a:cubicBezTo>
                      <a:pt x="167" y="107"/>
                      <a:pt x="177" y="115"/>
                      <a:pt x="157" y="125"/>
                    </a:cubicBezTo>
                    <a:cubicBezTo>
                      <a:pt x="157" y="125"/>
                      <a:pt x="145" y="129"/>
                      <a:pt x="149" y="134"/>
                    </a:cubicBezTo>
                    <a:cubicBezTo>
                      <a:pt x="149" y="134"/>
                      <a:pt x="164" y="137"/>
                      <a:pt x="151" y="144"/>
                    </a:cubicBezTo>
                    <a:cubicBezTo>
                      <a:pt x="151" y="144"/>
                      <a:pt x="137" y="148"/>
                      <a:pt x="132" y="148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160"/>
                      <a:pt x="114" y="166"/>
                      <a:pt x="123" y="165"/>
                    </a:cubicBezTo>
                    <a:cubicBezTo>
                      <a:pt x="123" y="165"/>
                      <a:pt x="149" y="154"/>
                      <a:pt x="149" y="175"/>
                    </a:cubicBezTo>
                    <a:cubicBezTo>
                      <a:pt x="133" y="197"/>
                      <a:pt x="133" y="197"/>
                      <a:pt x="133" y="197"/>
                    </a:cubicBezTo>
                    <a:cubicBezTo>
                      <a:pt x="133" y="197"/>
                      <a:pt x="128" y="200"/>
                      <a:pt x="143" y="203"/>
                    </a:cubicBezTo>
                    <a:cubicBezTo>
                      <a:pt x="143" y="203"/>
                      <a:pt x="185" y="218"/>
                      <a:pt x="178" y="233"/>
                    </a:cubicBezTo>
                    <a:cubicBezTo>
                      <a:pt x="178" y="233"/>
                      <a:pt x="168" y="234"/>
                      <a:pt x="168" y="238"/>
                    </a:cubicBezTo>
                    <a:cubicBezTo>
                      <a:pt x="147" y="238"/>
                      <a:pt x="147" y="238"/>
                      <a:pt x="147" y="238"/>
                    </a:cubicBezTo>
                    <a:cubicBezTo>
                      <a:pt x="110" y="210"/>
                      <a:pt x="110" y="210"/>
                      <a:pt x="110" y="210"/>
                    </a:cubicBezTo>
                    <a:cubicBezTo>
                      <a:pt x="72" y="236"/>
                      <a:pt x="72" y="236"/>
                      <a:pt x="72" y="236"/>
                    </a:cubicBezTo>
                    <a:cubicBezTo>
                      <a:pt x="72" y="236"/>
                      <a:pt x="63" y="238"/>
                      <a:pt x="66" y="228"/>
                    </a:cubicBezTo>
                    <a:cubicBezTo>
                      <a:pt x="66" y="228"/>
                      <a:pt x="58" y="218"/>
                      <a:pt x="53" y="22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7"/>
                      <a:pt x="24" y="241"/>
                      <a:pt x="27" y="233"/>
                    </a:cubicBezTo>
                    <a:cubicBezTo>
                      <a:pt x="27" y="233"/>
                      <a:pt x="49" y="191"/>
                      <a:pt x="71" y="185"/>
                    </a:cubicBezTo>
                    <a:cubicBezTo>
                      <a:pt x="71" y="185"/>
                      <a:pt x="97" y="170"/>
                      <a:pt x="101" y="163"/>
                    </a:cubicBezTo>
                    <a:cubicBezTo>
                      <a:pt x="101" y="163"/>
                      <a:pt x="106" y="156"/>
                      <a:pt x="91" y="155"/>
                    </a:cubicBezTo>
                    <a:cubicBezTo>
                      <a:pt x="91" y="155"/>
                      <a:pt x="85" y="159"/>
                      <a:pt x="78" y="157"/>
                    </a:cubicBezTo>
                    <a:cubicBezTo>
                      <a:pt x="78" y="157"/>
                      <a:pt x="70" y="160"/>
                      <a:pt x="73" y="165"/>
                    </a:cubicBezTo>
                    <a:cubicBezTo>
                      <a:pt x="73" y="165"/>
                      <a:pt x="69" y="176"/>
                      <a:pt x="59" y="172"/>
                    </a:cubicBezTo>
                    <a:cubicBezTo>
                      <a:pt x="59" y="172"/>
                      <a:pt x="42" y="163"/>
                      <a:pt x="51" y="159"/>
                    </a:cubicBezTo>
                    <a:cubicBezTo>
                      <a:pt x="51" y="159"/>
                      <a:pt x="58" y="153"/>
                      <a:pt x="50" y="151"/>
                    </a:cubicBezTo>
                    <a:cubicBezTo>
                      <a:pt x="50" y="151"/>
                      <a:pt x="38" y="165"/>
                      <a:pt x="38" y="167"/>
                    </a:cubicBezTo>
                    <a:cubicBezTo>
                      <a:pt x="38" y="169"/>
                      <a:pt x="21" y="203"/>
                      <a:pt x="12" y="203"/>
                    </a:cubicBezTo>
                    <a:cubicBezTo>
                      <a:pt x="12" y="203"/>
                      <a:pt x="0" y="207"/>
                      <a:pt x="9" y="187"/>
                    </a:cubicBezTo>
                    <a:cubicBezTo>
                      <a:pt x="19" y="167"/>
                      <a:pt x="34" y="149"/>
                      <a:pt x="61" y="81"/>
                    </a:cubicBezTo>
                    <a:cubicBezTo>
                      <a:pt x="61" y="81"/>
                      <a:pt x="68" y="71"/>
                      <a:pt x="51" y="68"/>
                    </a:cubicBezTo>
                    <a:cubicBezTo>
                      <a:pt x="51" y="68"/>
                      <a:pt x="46" y="62"/>
                      <a:pt x="61" y="59"/>
                    </a:cubicBezTo>
                    <a:cubicBezTo>
                      <a:pt x="90" y="52"/>
                      <a:pt x="90" y="52"/>
                      <a:pt x="90" y="52"/>
                    </a:cubicBezTo>
                    <a:close/>
                    <a:moveTo>
                      <a:pt x="54" y="209"/>
                    </a:moveTo>
                    <a:cubicBezTo>
                      <a:pt x="53" y="208"/>
                      <a:pt x="53" y="208"/>
                      <a:pt x="53" y="208"/>
                    </a:cubicBezTo>
                    <a:cubicBezTo>
                      <a:pt x="53" y="208"/>
                      <a:pt x="56" y="197"/>
                      <a:pt x="64" y="197"/>
                    </a:cubicBezTo>
                    <a:cubicBezTo>
                      <a:pt x="64" y="197"/>
                      <a:pt x="61" y="207"/>
                      <a:pt x="54" y="209"/>
                    </a:cubicBezTo>
                    <a:close/>
                    <a:moveTo>
                      <a:pt x="83" y="213"/>
                    </a:moveTo>
                    <a:cubicBezTo>
                      <a:pt x="80" y="212"/>
                      <a:pt x="80" y="212"/>
                      <a:pt x="80" y="212"/>
                    </a:cubicBezTo>
                    <a:cubicBezTo>
                      <a:pt x="80" y="212"/>
                      <a:pt x="76" y="205"/>
                      <a:pt x="85" y="205"/>
                    </a:cubicBezTo>
                    <a:cubicBezTo>
                      <a:pt x="85" y="205"/>
                      <a:pt x="89" y="208"/>
                      <a:pt x="83" y="213"/>
                    </a:cubicBezTo>
                    <a:close/>
                    <a:moveTo>
                      <a:pt x="92" y="192"/>
                    </a:moveTo>
                    <a:cubicBezTo>
                      <a:pt x="92" y="191"/>
                      <a:pt x="92" y="191"/>
                      <a:pt x="92" y="191"/>
                    </a:cubicBezTo>
                    <a:cubicBezTo>
                      <a:pt x="92" y="191"/>
                      <a:pt x="104" y="175"/>
                      <a:pt x="109" y="173"/>
                    </a:cubicBezTo>
                    <a:cubicBezTo>
                      <a:pt x="109" y="173"/>
                      <a:pt x="120" y="171"/>
                      <a:pt x="112" y="180"/>
                    </a:cubicBezTo>
                    <a:cubicBezTo>
                      <a:pt x="112" y="180"/>
                      <a:pt x="99" y="192"/>
                      <a:pt x="95" y="193"/>
                    </a:cubicBezTo>
                    <a:cubicBezTo>
                      <a:pt x="95" y="193"/>
                      <a:pt x="94" y="194"/>
                      <a:pt x="92" y="191"/>
                    </a:cubicBezTo>
                    <a:cubicBezTo>
                      <a:pt x="89" y="189"/>
                      <a:pt x="92" y="192"/>
                      <a:pt x="92" y="192"/>
                    </a:cubicBezTo>
                    <a:close/>
                    <a:moveTo>
                      <a:pt x="68" y="151"/>
                    </a:move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49"/>
                      <a:pt x="87" y="138"/>
                      <a:pt x="93" y="135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17" y="123"/>
                      <a:pt x="114" y="131"/>
                    </a:cubicBezTo>
                    <a:cubicBezTo>
                      <a:pt x="114" y="131"/>
                      <a:pt x="105" y="136"/>
                      <a:pt x="108" y="140"/>
                    </a:cubicBezTo>
                    <a:cubicBezTo>
                      <a:pt x="108" y="140"/>
                      <a:pt x="112" y="142"/>
                      <a:pt x="116" y="140"/>
                    </a:cubicBezTo>
                    <a:cubicBezTo>
                      <a:pt x="116" y="140"/>
                      <a:pt x="125" y="140"/>
                      <a:pt x="121" y="148"/>
                    </a:cubicBezTo>
                    <a:cubicBezTo>
                      <a:pt x="121" y="148"/>
                      <a:pt x="114" y="148"/>
                      <a:pt x="110" y="143"/>
                    </a:cubicBezTo>
                    <a:cubicBezTo>
                      <a:pt x="110" y="143"/>
                      <a:pt x="86" y="145"/>
                      <a:pt x="83" y="149"/>
                    </a:cubicBezTo>
                    <a:cubicBezTo>
                      <a:pt x="83" y="149"/>
                      <a:pt x="72" y="154"/>
                      <a:pt x="68" y="151"/>
                    </a:cubicBezTo>
                    <a:close/>
                    <a:moveTo>
                      <a:pt x="106" y="100"/>
                    </a:move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5" y="100"/>
                      <a:pt x="103" y="96"/>
                      <a:pt x="106" y="95"/>
                    </a:cubicBezTo>
                    <a:cubicBezTo>
                      <a:pt x="106" y="95"/>
                      <a:pt x="110" y="98"/>
                      <a:pt x="106" y="100"/>
                    </a:cubicBezTo>
                    <a:close/>
                    <a:moveTo>
                      <a:pt x="56" y="134"/>
                    </a:moveTo>
                    <a:cubicBezTo>
                      <a:pt x="56" y="134"/>
                      <a:pt x="56" y="134"/>
                      <a:pt x="56" y="134"/>
                    </a:cubicBezTo>
                    <a:cubicBezTo>
                      <a:pt x="56" y="134"/>
                      <a:pt x="62" y="117"/>
                      <a:pt x="66" y="114"/>
                    </a:cubicBezTo>
                    <a:cubicBezTo>
                      <a:pt x="66" y="114"/>
                      <a:pt x="71" y="102"/>
                      <a:pt x="68" y="101"/>
                    </a:cubicBezTo>
                    <a:cubicBezTo>
                      <a:pt x="68" y="101"/>
                      <a:pt x="71" y="91"/>
                      <a:pt x="78" y="102"/>
                    </a:cubicBezTo>
                    <a:cubicBezTo>
                      <a:pt x="78" y="102"/>
                      <a:pt x="81" y="112"/>
                      <a:pt x="77" y="114"/>
                    </a:cubicBezTo>
                    <a:cubicBezTo>
                      <a:pt x="77" y="114"/>
                      <a:pt x="64" y="120"/>
                      <a:pt x="70" y="125"/>
                    </a:cubicBezTo>
                    <a:cubicBezTo>
                      <a:pt x="70" y="125"/>
                      <a:pt x="72" y="127"/>
                      <a:pt x="77" y="126"/>
                    </a:cubicBezTo>
                    <a:cubicBezTo>
                      <a:pt x="77" y="126"/>
                      <a:pt x="80" y="126"/>
                      <a:pt x="77" y="130"/>
                    </a:cubicBezTo>
                    <a:cubicBezTo>
                      <a:pt x="77" y="130"/>
                      <a:pt x="69" y="138"/>
                      <a:pt x="60" y="138"/>
                    </a:cubicBezTo>
                    <a:cubicBezTo>
                      <a:pt x="60" y="138"/>
                      <a:pt x="55" y="139"/>
                      <a:pt x="56" y="134"/>
                    </a:cubicBezTo>
                    <a:close/>
                    <a:moveTo>
                      <a:pt x="76" y="83"/>
                    </a:moveTo>
                    <a:cubicBezTo>
                      <a:pt x="77" y="83"/>
                      <a:pt x="78" y="84"/>
                      <a:pt x="78" y="86"/>
                    </a:cubicBezTo>
                    <a:cubicBezTo>
                      <a:pt x="78" y="88"/>
                      <a:pt x="77" y="90"/>
                      <a:pt x="76" y="90"/>
                    </a:cubicBezTo>
                    <a:cubicBezTo>
                      <a:pt x="75" y="90"/>
                      <a:pt x="74" y="88"/>
                      <a:pt x="74" y="86"/>
                    </a:cubicBezTo>
                    <a:cubicBezTo>
                      <a:pt x="74" y="84"/>
                      <a:pt x="75" y="83"/>
                      <a:pt x="76" y="83"/>
                    </a:cubicBezTo>
                    <a:close/>
                    <a:moveTo>
                      <a:pt x="99" y="77"/>
                    </a:moveTo>
                    <a:cubicBezTo>
                      <a:pt x="97" y="76"/>
                      <a:pt x="97" y="76"/>
                      <a:pt x="97" y="76"/>
                    </a:cubicBezTo>
                    <a:cubicBezTo>
                      <a:pt x="97" y="76"/>
                      <a:pt x="96" y="73"/>
                      <a:pt x="91" y="73"/>
                    </a:cubicBezTo>
                    <a:cubicBezTo>
                      <a:pt x="91" y="73"/>
                      <a:pt x="90" y="64"/>
                      <a:pt x="97" y="62"/>
                    </a:cubicBezTo>
                    <a:cubicBezTo>
                      <a:pt x="97" y="62"/>
                      <a:pt x="107" y="62"/>
                      <a:pt x="108" y="72"/>
                    </a:cubicBezTo>
                    <a:cubicBezTo>
                      <a:pt x="108" y="72"/>
                      <a:pt x="106" y="77"/>
                      <a:pt x="99" y="7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3" name="任意多边形: 形状 832">
                <a:extLst>
                  <a:ext uri="{FF2B5EF4-FFF2-40B4-BE49-F238E27FC236}">
                    <a16:creationId xmlns:a16="http://schemas.microsoft.com/office/drawing/2014/main" id="{398FA5A2-ABA1-425D-B834-456838029F07}"/>
                  </a:ext>
                </a:extLst>
              </p:cNvPr>
              <p:cNvSpPr/>
              <p:nvPr/>
            </p:nvSpPr>
            <p:spPr bwMode="auto">
              <a:xfrm>
                <a:off x="8389938" y="2962275"/>
                <a:ext cx="581025" cy="776288"/>
              </a:xfrm>
              <a:custGeom>
                <a:avLst/>
                <a:gdLst>
                  <a:gd name="T0" fmla="*/ 13 w 176"/>
                  <a:gd name="T1" fmla="*/ 139 h 234"/>
                  <a:gd name="T2" fmla="*/ 48 w 176"/>
                  <a:gd name="T3" fmla="*/ 97 h 234"/>
                  <a:gd name="T4" fmla="*/ 33 w 176"/>
                  <a:gd name="T5" fmla="*/ 36 h 234"/>
                  <a:gd name="T6" fmla="*/ 48 w 176"/>
                  <a:gd name="T7" fmla="*/ 36 h 234"/>
                  <a:gd name="T8" fmla="*/ 52 w 176"/>
                  <a:gd name="T9" fmla="*/ 21 h 234"/>
                  <a:gd name="T10" fmla="*/ 86 w 176"/>
                  <a:gd name="T11" fmla="*/ 14 h 234"/>
                  <a:gd name="T12" fmla="*/ 100 w 176"/>
                  <a:gd name="T13" fmla="*/ 17 h 234"/>
                  <a:gd name="T14" fmla="*/ 113 w 176"/>
                  <a:gd name="T15" fmla="*/ 67 h 234"/>
                  <a:gd name="T16" fmla="*/ 118 w 176"/>
                  <a:gd name="T17" fmla="*/ 19 h 234"/>
                  <a:gd name="T18" fmla="*/ 142 w 176"/>
                  <a:gd name="T19" fmla="*/ 36 h 234"/>
                  <a:gd name="T20" fmla="*/ 145 w 176"/>
                  <a:gd name="T21" fmla="*/ 78 h 234"/>
                  <a:gd name="T22" fmla="*/ 169 w 176"/>
                  <a:gd name="T23" fmla="*/ 103 h 234"/>
                  <a:gd name="T24" fmla="*/ 119 w 176"/>
                  <a:gd name="T25" fmla="*/ 118 h 234"/>
                  <a:gd name="T26" fmla="*/ 104 w 176"/>
                  <a:gd name="T27" fmla="*/ 151 h 234"/>
                  <a:gd name="T28" fmla="*/ 141 w 176"/>
                  <a:gd name="T29" fmla="*/ 168 h 234"/>
                  <a:gd name="T30" fmla="*/ 106 w 176"/>
                  <a:gd name="T31" fmla="*/ 188 h 234"/>
                  <a:gd name="T32" fmla="*/ 71 w 176"/>
                  <a:gd name="T33" fmla="*/ 224 h 234"/>
                  <a:gd name="T34" fmla="*/ 63 w 176"/>
                  <a:gd name="T35" fmla="*/ 190 h 234"/>
                  <a:gd name="T36" fmla="*/ 91 w 176"/>
                  <a:gd name="T37" fmla="*/ 176 h 234"/>
                  <a:gd name="T38" fmla="*/ 47 w 176"/>
                  <a:gd name="T39" fmla="*/ 190 h 234"/>
                  <a:gd name="T40" fmla="*/ 21 w 176"/>
                  <a:gd name="T41" fmla="*/ 180 h 234"/>
                  <a:gd name="T42" fmla="*/ 81 w 176"/>
                  <a:gd name="T43" fmla="*/ 148 h 234"/>
                  <a:gd name="T44" fmla="*/ 79 w 176"/>
                  <a:gd name="T45" fmla="*/ 131 h 234"/>
                  <a:gd name="T46" fmla="*/ 51 w 176"/>
                  <a:gd name="T47" fmla="*/ 122 h 234"/>
                  <a:gd name="T48" fmla="*/ 123 w 176"/>
                  <a:gd name="T49" fmla="*/ 102 h 234"/>
                  <a:gd name="T50" fmla="*/ 121 w 176"/>
                  <a:gd name="T51" fmla="*/ 92 h 234"/>
                  <a:gd name="T52" fmla="*/ 41 w 176"/>
                  <a:gd name="T53" fmla="*/ 115 h 234"/>
                  <a:gd name="T54" fmla="*/ 16 w 176"/>
                  <a:gd name="T55" fmla="*/ 140 h 234"/>
                  <a:gd name="T56" fmla="*/ 76 w 176"/>
                  <a:gd name="T57" fmla="*/ 84 h 234"/>
                  <a:gd name="T58" fmla="*/ 87 w 176"/>
                  <a:gd name="T59" fmla="*/ 69 h 234"/>
                  <a:gd name="T60" fmla="*/ 104 w 176"/>
                  <a:gd name="T61" fmla="*/ 76 h 234"/>
                  <a:gd name="T62" fmla="*/ 82 w 176"/>
                  <a:gd name="T63" fmla="*/ 88 h 234"/>
                  <a:gd name="T64" fmla="*/ 67 w 176"/>
                  <a:gd name="T65" fmla="*/ 92 h 234"/>
                  <a:gd name="T66" fmla="*/ 63 w 176"/>
                  <a:gd name="T67" fmla="*/ 83 h 234"/>
                  <a:gd name="T68" fmla="*/ 67 w 176"/>
                  <a:gd name="T69" fmla="*/ 92 h 234"/>
                  <a:gd name="T70" fmla="*/ 89 w 176"/>
                  <a:gd name="T71" fmla="*/ 36 h 234"/>
                  <a:gd name="T72" fmla="*/ 90 w 176"/>
                  <a:gd name="T73" fmla="*/ 49 h 234"/>
                  <a:gd name="T74" fmla="*/ 82 w 176"/>
                  <a:gd name="T75" fmla="*/ 49 h 234"/>
                  <a:gd name="T76" fmla="*/ 89 w 176"/>
                  <a:gd name="T77" fmla="*/ 36 h 234"/>
                  <a:gd name="T78" fmla="*/ 72 w 176"/>
                  <a:gd name="T79" fmla="*/ 33 h 234"/>
                  <a:gd name="T80" fmla="*/ 74 w 176"/>
                  <a:gd name="T81" fmla="*/ 3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6" h="234">
                    <a:moveTo>
                      <a:pt x="16" y="140"/>
                    </a:moveTo>
                    <a:cubicBezTo>
                      <a:pt x="13" y="139"/>
                      <a:pt x="13" y="139"/>
                      <a:pt x="13" y="139"/>
                    </a:cubicBezTo>
                    <a:cubicBezTo>
                      <a:pt x="13" y="139"/>
                      <a:pt x="0" y="118"/>
                      <a:pt x="31" y="97"/>
                    </a:cubicBezTo>
                    <a:cubicBezTo>
                      <a:pt x="31" y="97"/>
                      <a:pt x="41" y="102"/>
                      <a:pt x="48" y="97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9" y="23"/>
                      <a:pt x="49" y="31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58" y="40"/>
                      <a:pt x="58" y="3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49" y="11"/>
                      <a:pt x="72" y="18"/>
                    </a:cubicBezTo>
                    <a:cubicBezTo>
                      <a:pt x="72" y="18"/>
                      <a:pt x="81" y="25"/>
                      <a:pt x="86" y="14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100" y="7"/>
                      <a:pt x="100" y="17"/>
                    </a:cubicBezTo>
                    <a:cubicBezTo>
                      <a:pt x="100" y="17"/>
                      <a:pt x="116" y="33"/>
                      <a:pt x="116" y="38"/>
                    </a:cubicBezTo>
                    <a:cubicBezTo>
                      <a:pt x="116" y="38"/>
                      <a:pt x="109" y="67"/>
                      <a:pt x="113" y="67"/>
                    </a:cubicBezTo>
                    <a:cubicBezTo>
                      <a:pt x="117" y="68"/>
                      <a:pt x="121" y="49"/>
                      <a:pt x="121" y="49"/>
                    </a:cubicBezTo>
                    <a:cubicBezTo>
                      <a:pt x="121" y="49"/>
                      <a:pt x="130" y="28"/>
                      <a:pt x="118" y="19"/>
                    </a:cubicBezTo>
                    <a:cubicBezTo>
                      <a:pt x="118" y="19"/>
                      <a:pt x="110" y="6"/>
                      <a:pt x="137" y="4"/>
                    </a:cubicBezTo>
                    <a:cubicBezTo>
                      <a:pt x="137" y="4"/>
                      <a:pt x="152" y="11"/>
                      <a:pt x="142" y="36"/>
                    </a:cubicBezTo>
                    <a:cubicBezTo>
                      <a:pt x="130" y="73"/>
                      <a:pt x="130" y="73"/>
                      <a:pt x="130" y="73"/>
                    </a:cubicBezTo>
                    <a:cubicBezTo>
                      <a:pt x="130" y="73"/>
                      <a:pt x="128" y="81"/>
                      <a:pt x="145" y="78"/>
                    </a:cubicBezTo>
                    <a:cubicBezTo>
                      <a:pt x="145" y="78"/>
                      <a:pt x="176" y="71"/>
                      <a:pt x="174" y="93"/>
                    </a:cubicBezTo>
                    <a:cubicBezTo>
                      <a:pt x="174" y="93"/>
                      <a:pt x="174" y="101"/>
                      <a:pt x="169" y="103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8"/>
                      <a:pt x="116" y="111"/>
                      <a:pt x="119" y="118"/>
                    </a:cubicBezTo>
                    <a:cubicBezTo>
                      <a:pt x="119" y="118"/>
                      <a:pt x="112" y="126"/>
                      <a:pt x="94" y="133"/>
                    </a:cubicBezTo>
                    <a:cubicBezTo>
                      <a:pt x="94" y="133"/>
                      <a:pt x="91" y="150"/>
                      <a:pt x="104" y="151"/>
                    </a:cubicBezTo>
                    <a:cubicBezTo>
                      <a:pt x="104" y="151"/>
                      <a:pt x="136" y="146"/>
                      <a:pt x="148" y="148"/>
                    </a:cubicBezTo>
                    <a:cubicBezTo>
                      <a:pt x="148" y="148"/>
                      <a:pt x="157" y="166"/>
                      <a:pt x="141" y="168"/>
                    </a:cubicBezTo>
                    <a:cubicBezTo>
                      <a:pt x="113" y="169"/>
                      <a:pt x="113" y="169"/>
                      <a:pt x="113" y="169"/>
                    </a:cubicBezTo>
                    <a:cubicBezTo>
                      <a:pt x="113" y="169"/>
                      <a:pt x="105" y="165"/>
                      <a:pt x="106" y="188"/>
                    </a:cubicBezTo>
                    <a:cubicBezTo>
                      <a:pt x="106" y="188"/>
                      <a:pt x="106" y="229"/>
                      <a:pt x="88" y="230"/>
                    </a:cubicBezTo>
                    <a:cubicBezTo>
                      <a:pt x="88" y="230"/>
                      <a:pt x="79" y="234"/>
                      <a:pt x="71" y="224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200"/>
                      <a:pt x="54" y="189"/>
                      <a:pt x="63" y="190"/>
                    </a:cubicBezTo>
                    <a:cubicBezTo>
                      <a:pt x="80" y="208"/>
                      <a:pt x="80" y="208"/>
                      <a:pt x="80" y="208"/>
                    </a:cubicBezTo>
                    <a:cubicBezTo>
                      <a:pt x="80" y="208"/>
                      <a:pt x="92" y="215"/>
                      <a:pt x="91" y="176"/>
                    </a:cubicBezTo>
                    <a:cubicBezTo>
                      <a:pt x="91" y="176"/>
                      <a:pt x="86" y="167"/>
                      <a:pt x="72" y="176"/>
                    </a:cubicBezTo>
                    <a:cubicBezTo>
                      <a:pt x="72" y="176"/>
                      <a:pt x="52" y="179"/>
                      <a:pt x="47" y="190"/>
                    </a:cubicBezTo>
                    <a:cubicBezTo>
                      <a:pt x="47" y="190"/>
                      <a:pt x="45" y="193"/>
                      <a:pt x="39" y="188"/>
                    </a:cubicBezTo>
                    <a:cubicBezTo>
                      <a:pt x="21" y="180"/>
                      <a:pt x="21" y="180"/>
                      <a:pt x="21" y="180"/>
                    </a:cubicBezTo>
                    <a:cubicBezTo>
                      <a:pt x="21" y="180"/>
                      <a:pt x="47" y="167"/>
                      <a:pt x="67" y="164"/>
                    </a:cubicBezTo>
                    <a:cubicBezTo>
                      <a:pt x="67" y="164"/>
                      <a:pt x="85" y="156"/>
                      <a:pt x="81" y="148"/>
                    </a:cubicBezTo>
                    <a:cubicBezTo>
                      <a:pt x="81" y="148"/>
                      <a:pt x="77" y="140"/>
                      <a:pt x="71" y="140"/>
                    </a:cubicBezTo>
                    <a:cubicBezTo>
                      <a:pt x="71" y="140"/>
                      <a:pt x="70" y="132"/>
                      <a:pt x="79" y="131"/>
                    </a:cubicBezTo>
                    <a:cubicBezTo>
                      <a:pt x="79" y="131"/>
                      <a:pt x="85" y="121"/>
                      <a:pt x="72" y="126"/>
                    </a:cubicBezTo>
                    <a:cubicBezTo>
                      <a:pt x="72" y="126"/>
                      <a:pt x="52" y="134"/>
                      <a:pt x="51" y="122"/>
                    </a:cubicBezTo>
                    <a:cubicBezTo>
                      <a:pt x="51" y="122"/>
                      <a:pt x="90" y="99"/>
                      <a:pt x="105" y="100"/>
                    </a:cubicBezTo>
                    <a:cubicBezTo>
                      <a:pt x="105" y="100"/>
                      <a:pt x="114" y="105"/>
                      <a:pt x="123" y="102"/>
                    </a:cubicBezTo>
                    <a:cubicBezTo>
                      <a:pt x="123" y="102"/>
                      <a:pt x="133" y="99"/>
                      <a:pt x="133" y="95"/>
                    </a:cubicBezTo>
                    <a:cubicBezTo>
                      <a:pt x="133" y="95"/>
                      <a:pt x="126" y="85"/>
                      <a:pt x="121" y="92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23"/>
                      <a:pt x="21" y="139"/>
                      <a:pt x="16" y="140"/>
                    </a:cubicBezTo>
                    <a:close/>
                    <a:moveTo>
                      <a:pt x="77" y="85"/>
                    </a:move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5" y="75"/>
                      <a:pt x="85" y="71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9"/>
                      <a:pt x="90" y="69"/>
                      <a:pt x="94" y="72"/>
                    </a:cubicBezTo>
                    <a:cubicBezTo>
                      <a:pt x="94" y="72"/>
                      <a:pt x="104" y="71"/>
                      <a:pt x="104" y="76"/>
                    </a:cubicBezTo>
                    <a:cubicBezTo>
                      <a:pt x="104" y="82"/>
                      <a:pt x="105" y="86"/>
                      <a:pt x="100" y="85"/>
                    </a:cubicBezTo>
                    <a:cubicBezTo>
                      <a:pt x="100" y="85"/>
                      <a:pt x="84" y="84"/>
                      <a:pt x="82" y="88"/>
                    </a:cubicBezTo>
                    <a:cubicBezTo>
                      <a:pt x="82" y="88"/>
                      <a:pt x="77" y="88"/>
                      <a:pt x="77" y="85"/>
                    </a:cubicBezTo>
                    <a:close/>
                    <a:moveTo>
                      <a:pt x="67" y="92"/>
                    </a:move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59" y="88"/>
                      <a:pt x="63" y="83"/>
                    </a:cubicBezTo>
                    <a:cubicBezTo>
                      <a:pt x="63" y="83"/>
                      <a:pt x="69" y="79"/>
                      <a:pt x="69" y="89"/>
                    </a:cubicBezTo>
                    <a:cubicBezTo>
                      <a:pt x="67" y="92"/>
                      <a:pt x="67" y="92"/>
                      <a:pt x="67" y="92"/>
                    </a:cubicBezTo>
                    <a:close/>
                    <a:moveTo>
                      <a:pt x="89" y="36"/>
                    </a:move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91" y="36"/>
                      <a:pt x="91" y="41"/>
                    </a:cubicBezTo>
                    <a:cubicBezTo>
                      <a:pt x="91" y="43"/>
                      <a:pt x="91" y="45"/>
                      <a:pt x="90" y="49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2" y="49"/>
                      <a:pt x="76" y="45"/>
                      <a:pt x="82" y="40"/>
                    </a:cubicBezTo>
                    <a:cubicBezTo>
                      <a:pt x="82" y="40"/>
                      <a:pt x="85" y="35"/>
                      <a:pt x="89" y="36"/>
                    </a:cubicBezTo>
                    <a:close/>
                    <a:moveTo>
                      <a:pt x="74" y="32"/>
                    </a:move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3"/>
                      <a:pt x="65" y="33"/>
                      <a:pt x="71" y="29"/>
                    </a:cubicBezTo>
                    <a:cubicBezTo>
                      <a:pt x="74" y="32"/>
                      <a:pt x="74" y="32"/>
                      <a:pt x="74" y="3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D0E3FFB8-755A-4458-85E3-9C4658C11579}"/>
                </a:ext>
              </a:extLst>
            </p:cNvPr>
            <p:cNvSpPr/>
            <p:nvPr/>
          </p:nvSpPr>
          <p:spPr bwMode="auto">
            <a:xfrm>
              <a:off x="4023878" y="3989911"/>
              <a:ext cx="6180177" cy="292322"/>
            </a:xfrm>
            <a:custGeom>
              <a:avLst/>
              <a:gdLst>
                <a:gd name="T0" fmla="*/ 29 w 1292"/>
                <a:gd name="T1" fmla="*/ 45 h 61"/>
                <a:gd name="T2" fmla="*/ 74 w 1292"/>
                <a:gd name="T3" fmla="*/ 43 h 61"/>
                <a:gd name="T4" fmla="*/ 42 w 1292"/>
                <a:gd name="T5" fmla="*/ 45 h 61"/>
                <a:gd name="T6" fmla="*/ 94 w 1292"/>
                <a:gd name="T7" fmla="*/ 43 h 61"/>
                <a:gd name="T8" fmla="*/ 111 w 1292"/>
                <a:gd name="T9" fmla="*/ 45 h 61"/>
                <a:gd name="T10" fmla="*/ 140 w 1292"/>
                <a:gd name="T11" fmla="*/ 29 h 61"/>
                <a:gd name="T12" fmla="*/ 162 w 1292"/>
                <a:gd name="T13" fmla="*/ 42 h 61"/>
                <a:gd name="T14" fmla="*/ 155 w 1292"/>
                <a:gd name="T15" fmla="*/ 26 h 61"/>
                <a:gd name="T16" fmla="*/ 206 w 1292"/>
                <a:gd name="T17" fmla="*/ 17 h 61"/>
                <a:gd name="T18" fmla="*/ 224 w 1292"/>
                <a:gd name="T19" fmla="*/ 39 h 61"/>
                <a:gd name="T20" fmla="*/ 216 w 1292"/>
                <a:gd name="T21" fmla="*/ 5 h 61"/>
                <a:gd name="T22" fmla="*/ 231 w 1292"/>
                <a:gd name="T23" fmla="*/ 43 h 61"/>
                <a:gd name="T24" fmla="*/ 263 w 1292"/>
                <a:gd name="T25" fmla="*/ 43 h 61"/>
                <a:gd name="T26" fmla="*/ 296 w 1292"/>
                <a:gd name="T27" fmla="*/ 49 h 61"/>
                <a:gd name="T28" fmla="*/ 280 w 1292"/>
                <a:gd name="T29" fmla="*/ 49 h 61"/>
                <a:gd name="T30" fmla="*/ 353 w 1292"/>
                <a:gd name="T31" fmla="*/ 3 h 61"/>
                <a:gd name="T32" fmla="*/ 350 w 1292"/>
                <a:gd name="T33" fmla="*/ 45 h 61"/>
                <a:gd name="T34" fmla="*/ 374 w 1292"/>
                <a:gd name="T35" fmla="*/ 46 h 61"/>
                <a:gd name="T36" fmla="*/ 408 w 1292"/>
                <a:gd name="T37" fmla="*/ 17 h 61"/>
                <a:gd name="T38" fmla="*/ 451 w 1292"/>
                <a:gd name="T39" fmla="*/ 43 h 61"/>
                <a:gd name="T40" fmla="*/ 419 w 1292"/>
                <a:gd name="T41" fmla="*/ 45 h 61"/>
                <a:gd name="T42" fmla="*/ 458 w 1292"/>
                <a:gd name="T43" fmla="*/ 25 h 61"/>
                <a:gd name="T44" fmla="*/ 472 w 1292"/>
                <a:gd name="T45" fmla="*/ 45 h 61"/>
                <a:gd name="T46" fmla="*/ 498 w 1292"/>
                <a:gd name="T47" fmla="*/ 28 h 61"/>
                <a:gd name="T48" fmla="*/ 533 w 1292"/>
                <a:gd name="T49" fmla="*/ 0 h 61"/>
                <a:gd name="T50" fmla="*/ 576 w 1292"/>
                <a:gd name="T51" fmla="*/ 27 h 61"/>
                <a:gd name="T52" fmla="*/ 599 w 1292"/>
                <a:gd name="T53" fmla="*/ 23 h 61"/>
                <a:gd name="T54" fmla="*/ 583 w 1292"/>
                <a:gd name="T55" fmla="*/ 26 h 61"/>
                <a:gd name="T56" fmla="*/ 623 w 1292"/>
                <a:gd name="T57" fmla="*/ 36 h 61"/>
                <a:gd name="T58" fmla="*/ 661 w 1292"/>
                <a:gd name="T59" fmla="*/ 21 h 61"/>
                <a:gd name="T60" fmla="*/ 673 w 1292"/>
                <a:gd name="T61" fmla="*/ 40 h 61"/>
                <a:gd name="T62" fmla="*/ 691 w 1292"/>
                <a:gd name="T63" fmla="*/ 25 h 61"/>
                <a:gd name="T64" fmla="*/ 705 w 1292"/>
                <a:gd name="T65" fmla="*/ 45 h 61"/>
                <a:gd name="T66" fmla="*/ 738 w 1292"/>
                <a:gd name="T67" fmla="*/ 5 h 61"/>
                <a:gd name="T68" fmla="*/ 782 w 1292"/>
                <a:gd name="T69" fmla="*/ 37 h 61"/>
                <a:gd name="T70" fmla="*/ 777 w 1292"/>
                <a:gd name="T71" fmla="*/ 6 h 61"/>
                <a:gd name="T72" fmla="*/ 791 w 1292"/>
                <a:gd name="T73" fmla="*/ 20 h 61"/>
                <a:gd name="T74" fmla="*/ 838 w 1292"/>
                <a:gd name="T75" fmla="*/ 38 h 61"/>
                <a:gd name="T76" fmla="*/ 856 w 1292"/>
                <a:gd name="T77" fmla="*/ 45 h 61"/>
                <a:gd name="T78" fmla="*/ 865 w 1292"/>
                <a:gd name="T79" fmla="*/ 40 h 61"/>
                <a:gd name="T80" fmla="*/ 875 w 1292"/>
                <a:gd name="T81" fmla="*/ 43 h 61"/>
                <a:gd name="T82" fmla="*/ 902 w 1292"/>
                <a:gd name="T83" fmla="*/ 16 h 61"/>
                <a:gd name="T84" fmla="*/ 910 w 1292"/>
                <a:gd name="T85" fmla="*/ 22 h 61"/>
                <a:gd name="T86" fmla="*/ 951 w 1292"/>
                <a:gd name="T87" fmla="*/ 26 h 61"/>
                <a:gd name="T88" fmla="*/ 961 w 1292"/>
                <a:gd name="T89" fmla="*/ 45 h 61"/>
                <a:gd name="T90" fmla="*/ 958 w 1292"/>
                <a:gd name="T91" fmla="*/ 37 h 61"/>
                <a:gd name="T92" fmla="*/ 995 w 1292"/>
                <a:gd name="T93" fmla="*/ 18 h 61"/>
                <a:gd name="T94" fmla="*/ 1033 w 1292"/>
                <a:gd name="T95" fmla="*/ 31 h 61"/>
                <a:gd name="T96" fmla="*/ 1065 w 1292"/>
                <a:gd name="T97" fmla="*/ 6 h 61"/>
                <a:gd name="T98" fmla="*/ 1067 w 1292"/>
                <a:gd name="T99" fmla="*/ 43 h 61"/>
                <a:gd name="T100" fmla="*/ 1099 w 1292"/>
                <a:gd name="T101" fmla="*/ 43 h 61"/>
                <a:gd name="T102" fmla="*/ 1101 w 1292"/>
                <a:gd name="T103" fmla="*/ 45 h 61"/>
                <a:gd name="T104" fmla="*/ 1148 w 1292"/>
                <a:gd name="T105" fmla="*/ 18 h 61"/>
                <a:gd name="T106" fmla="*/ 1176 w 1292"/>
                <a:gd name="T107" fmla="*/ 31 h 61"/>
                <a:gd name="T108" fmla="*/ 1194 w 1292"/>
                <a:gd name="T109" fmla="*/ 43 h 61"/>
                <a:gd name="T110" fmla="*/ 1179 w 1292"/>
                <a:gd name="T111" fmla="*/ 22 h 61"/>
                <a:gd name="T112" fmla="*/ 1222 w 1292"/>
                <a:gd name="T113" fmla="*/ 37 h 61"/>
                <a:gd name="T114" fmla="*/ 1204 w 1292"/>
                <a:gd name="T115" fmla="*/ 45 h 61"/>
                <a:gd name="T116" fmla="*/ 1240 w 1292"/>
                <a:gd name="T117" fmla="*/ 43 h 61"/>
                <a:gd name="T118" fmla="*/ 1246 w 1292"/>
                <a:gd name="T119" fmla="*/ 22 h 61"/>
                <a:gd name="T120" fmla="*/ 1274 w 1292"/>
                <a:gd name="T121" fmla="*/ 56 h 61"/>
                <a:gd name="T122" fmla="*/ 1268 w 1292"/>
                <a:gd name="T123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2" h="61">
                  <a:moveTo>
                    <a:pt x="37" y="33"/>
                  </a:moveTo>
                  <a:cubicBezTo>
                    <a:pt x="34" y="40"/>
                    <a:pt x="30" y="43"/>
                    <a:pt x="25" y="43"/>
                  </a:cubicBezTo>
                  <a:cubicBezTo>
                    <a:pt x="15" y="42"/>
                    <a:pt x="10" y="36"/>
                    <a:pt x="9" y="24"/>
                  </a:cubicBezTo>
                  <a:cubicBezTo>
                    <a:pt x="10" y="12"/>
                    <a:pt x="15" y="6"/>
                    <a:pt x="24" y="6"/>
                  </a:cubicBezTo>
                  <a:cubicBezTo>
                    <a:pt x="30" y="6"/>
                    <a:pt x="34" y="9"/>
                    <a:pt x="36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5" y="5"/>
                    <a:pt x="35" y="5"/>
                  </a:cubicBezTo>
                  <a:cubicBezTo>
                    <a:pt x="35" y="5"/>
                    <a:pt x="34" y="5"/>
                    <a:pt x="33" y="4"/>
                  </a:cubicBezTo>
                  <a:cubicBezTo>
                    <a:pt x="30" y="3"/>
                    <a:pt x="26" y="2"/>
                    <a:pt x="23" y="2"/>
                  </a:cubicBezTo>
                  <a:cubicBezTo>
                    <a:pt x="9" y="3"/>
                    <a:pt x="2" y="11"/>
                    <a:pt x="0" y="24"/>
                  </a:cubicBezTo>
                  <a:cubicBezTo>
                    <a:pt x="1" y="38"/>
                    <a:pt x="9" y="45"/>
                    <a:pt x="22" y="46"/>
                  </a:cubicBezTo>
                  <a:cubicBezTo>
                    <a:pt x="24" y="46"/>
                    <a:pt x="26" y="46"/>
                    <a:pt x="29" y="45"/>
                  </a:cubicBezTo>
                  <a:cubicBezTo>
                    <a:pt x="30" y="45"/>
                    <a:pt x="32" y="45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38" y="42"/>
                    <a:pt x="39" y="38"/>
                    <a:pt x="40" y="33"/>
                  </a:cubicBezTo>
                  <a:cubicBezTo>
                    <a:pt x="37" y="33"/>
                    <a:pt x="37" y="33"/>
                    <a:pt x="37" y="33"/>
                  </a:cubicBezTo>
                  <a:close/>
                  <a:moveTo>
                    <a:pt x="54" y="25"/>
                  </a:moveTo>
                  <a:cubicBezTo>
                    <a:pt x="56" y="23"/>
                    <a:pt x="58" y="22"/>
                    <a:pt x="60" y="22"/>
                  </a:cubicBezTo>
                  <a:cubicBezTo>
                    <a:pt x="62" y="22"/>
                    <a:pt x="64" y="24"/>
                    <a:pt x="64" y="2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42"/>
                    <a:pt x="63" y="44"/>
                    <a:pt x="61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4"/>
                    <a:pt x="71" y="42"/>
                    <a:pt x="71" y="38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1"/>
                    <a:pt x="69" y="17"/>
                    <a:pt x="65" y="17"/>
                  </a:cubicBezTo>
                  <a:cubicBezTo>
                    <a:pt x="62" y="17"/>
                    <a:pt x="58" y="19"/>
                    <a:pt x="54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7" y="7"/>
                    <a:pt x="46" y="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7" y="42"/>
                    <a:pt x="46" y="44"/>
                    <a:pt x="43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44"/>
                    <a:pt x="54" y="42"/>
                    <a:pt x="54" y="39"/>
                  </a:cubicBezTo>
                  <a:cubicBezTo>
                    <a:pt x="54" y="25"/>
                    <a:pt x="54" y="25"/>
                    <a:pt x="54" y="25"/>
                  </a:cubicBezTo>
                  <a:close/>
                  <a:moveTo>
                    <a:pt x="78" y="32"/>
                  </a:moveTo>
                  <a:cubicBezTo>
                    <a:pt x="79" y="41"/>
                    <a:pt x="83" y="45"/>
                    <a:pt x="92" y="46"/>
                  </a:cubicBezTo>
                  <a:cubicBezTo>
                    <a:pt x="102" y="45"/>
                    <a:pt x="107" y="40"/>
                    <a:pt x="108" y="31"/>
                  </a:cubicBezTo>
                  <a:cubicBezTo>
                    <a:pt x="107" y="22"/>
                    <a:pt x="102" y="18"/>
                    <a:pt x="93" y="17"/>
                  </a:cubicBezTo>
                  <a:cubicBezTo>
                    <a:pt x="84" y="18"/>
                    <a:pt x="79" y="23"/>
                    <a:pt x="78" y="32"/>
                  </a:cubicBezTo>
                  <a:close/>
                  <a:moveTo>
                    <a:pt x="86" y="28"/>
                  </a:moveTo>
                  <a:cubicBezTo>
                    <a:pt x="86" y="23"/>
                    <a:pt x="88" y="20"/>
                    <a:pt x="92" y="20"/>
                  </a:cubicBezTo>
                  <a:cubicBezTo>
                    <a:pt x="97" y="21"/>
                    <a:pt x="99" y="26"/>
                    <a:pt x="100" y="35"/>
                  </a:cubicBezTo>
                  <a:cubicBezTo>
                    <a:pt x="100" y="40"/>
                    <a:pt x="98" y="43"/>
                    <a:pt x="94" y="43"/>
                  </a:cubicBezTo>
                  <a:cubicBezTo>
                    <a:pt x="89" y="43"/>
                    <a:pt x="87" y="38"/>
                    <a:pt x="86" y="28"/>
                  </a:cubicBezTo>
                  <a:close/>
                  <a:moveTo>
                    <a:pt x="140" y="29"/>
                  </a:moveTo>
                  <a:cubicBezTo>
                    <a:pt x="140" y="21"/>
                    <a:pt x="138" y="17"/>
                    <a:pt x="134" y="17"/>
                  </a:cubicBezTo>
                  <a:cubicBezTo>
                    <a:pt x="131" y="17"/>
                    <a:pt x="127" y="19"/>
                    <a:pt x="122" y="2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3"/>
                    <a:pt x="115" y="24"/>
                    <a:pt x="115" y="25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4" y="43"/>
                    <a:pt x="112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3"/>
                    <a:pt x="122" y="42"/>
                    <a:pt x="122" y="39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5" y="23"/>
                    <a:pt x="127" y="22"/>
                    <a:pt x="129" y="22"/>
                  </a:cubicBezTo>
                  <a:cubicBezTo>
                    <a:pt x="131" y="22"/>
                    <a:pt x="132" y="24"/>
                    <a:pt x="132" y="30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3" y="41"/>
                    <a:pt x="131" y="43"/>
                    <a:pt x="129" y="43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1" y="43"/>
                    <a:pt x="140" y="42"/>
                    <a:pt x="140" y="39"/>
                  </a:cubicBezTo>
                  <a:cubicBezTo>
                    <a:pt x="140" y="29"/>
                    <a:pt x="140" y="29"/>
                    <a:pt x="140" y="29"/>
                  </a:cubicBezTo>
                  <a:close/>
                  <a:moveTo>
                    <a:pt x="177" y="17"/>
                  </a:moveTo>
                  <a:cubicBezTo>
                    <a:pt x="168" y="20"/>
                    <a:pt x="168" y="20"/>
                    <a:pt x="168" y="20"/>
                  </a:cubicBezTo>
                  <a:cubicBezTo>
                    <a:pt x="166" y="18"/>
                    <a:pt x="163" y="17"/>
                    <a:pt x="160" y="17"/>
                  </a:cubicBezTo>
                  <a:cubicBezTo>
                    <a:pt x="153" y="18"/>
                    <a:pt x="149" y="21"/>
                    <a:pt x="148" y="27"/>
                  </a:cubicBezTo>
                  <a:cubicBezTo>
                    <a:pt x="148" y="32"/>
                    <a:pt x="151" y="35"/>
                    <a:pt x="156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0" y="37"/>
                    <a:pt x="147" y="39"/>
                    <a:pt x="148" y="41"/>
                  </a:cubicBezTo>
                  <a:cubicBezTo>
                    <a:pt x="148" y="44"/>
                    <a:pt x="150" y="46"/>
                    <a:pt x="153" y="47"/>
                  </a:cubicBezTo>
                  <a:cubicBezTo>
                    <a:pt x="153" y="48"/>
                    <a:pt x="152" y="49"/>
                    <a:pt x="150" y="49"/>
                  </a:cubicBezTo>
                  <a:cubicBezTo>
                    <a:pt x="148" y="51"/>
                    <a:pt x="147" y="52"/>
                    <a:pt x="147" y="54"/>
                  </a:cubicBezTo>
                  <a:cubicBezTo>
                    <a:pt x="147" y="58"/>
                    <a:pt x="152" y="60"/>
                    <a:pt x="159" y="61"/>
                  </a:cubicBezTo>
                  <a:cubicBezTo>
                    <a:pt x="170" y="60"/>
                    <a:pt x="175" y="56"/>
                    <a:pt x="176" y="49"/>
                  </a:cubicBezTo>
                  <a:cubicBezTo>
                    <a:pt x="176" y="45"/>
                    <a:pt x="173" y="42"/>
                    <a:pt x="167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57" y="42"/>
                    <a:pt x="154" y="41"/>
                    <a:pt x="154" y="40"/>
                  </a:cubicBezTo>
                  <a:cubicBezTo>
                    <a:pt x="154" y="39"/>
                    <a:pt x="156" y="38"/>
                    <a:pt x="159" y="36"/>
                  </a:cubicBezTo>
                  <a:cubicBezTo>
                    <a:pt x="167" y="36"/>
                    <a:pt x="171" y="33"/>
                    <a:pt x="172" y="27"/>
                  </a:cubicBezTo>
                  <a:cubicBezTo>
                    <a:pt x="172" y="25"/>
                    <a:pt x="172" y="24"/>
                    <a:pt x="171" y="23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17"/>
                    <a:pt x="177" y="17"/>
                    <a:pt x="177" y="17"/>
                  </a:cubicBezTo>
                  <a:close/>
                  <a:moveTo>
                    <a:pt x="166" y="49"/>
                  </a:moveTo>
                  <a:cubicBezTo>
                    <a:pt x="169" y="49"/>
                    <a:pt x="171" y="50"/>
                    <a:pt x="171" y="52"/>
                  </a:cubicBezTo>
                  <a:cubicBezTo>
                    <a:pt x="170" y="56"/>
                    <a:pt x="168" y="57"/>
                    <a:pt x="162" y="58"/>
                  </a:cubicBezTo>
                  <a:cubicBezTo>
                    <a:pt x="157" y="57"/>
                    <a:pt x="154" y="55"/>
                    <a:pt x="153" y="52"/>
                  </a:cubicBezTo>
                  <a:cubicBezTo>
                    <a:pt x="154" y="50"/>
                    <a:pt x="154" y="49"/>
                    <a:pt x="156" y="48"/>
                  </a:cubicBezTo>
                  <a:cubicBezTo>
                    <a:pt x="157" y="48"/>
                    <a:pt x="159" y="49"/>
                    <a:pt x="161" y="49"/>
                  </a:cubicBezTo>
                  <a:cubicBezTo>
                    <a:pt x="166" y="49"/>
                    <a:pt x="166" y="49"/>
                    <a:pt x="166" y="49"/>
                  </a:cubicBezTo>
                  <a:close/>
                  <a:moveTo>
                    <a:pt x="155" y="26"/>
                  </a:moveTo>
                  <a:cubicBezTo>
                    <a:pt x="155" y="22"/>
                    <a:pt x="157" y="20"/>
                    <a:pt x="160" y="20"/>
                  </a:cubicBezTo>
                  <a:cubicBezTo>
                    <a:pt x="163" y="20"/>
                    <a:pt x="165" y="23"/>
                    <a:pt x="165" y="28"/>
                  </a:cubicBezTo>
                  <a:cubicBezTo>
                    <a:pt x="165" y="32"/>
                    <a:pt x="163" y="34"/>
                    <a:pt x="160" y="34"/>
                  </a:cubicBezTo>
                  <a:cubicBezTo>
                    <a:pt x="157" y="34"/>
                    <a:pt x="155" y="31"/>
                    <a:pt x="155" y="26"/>
                  </a:cubicBezTo>
                  <a:close/>
                  <a:moveTo>
                    <a:pt x="200" y="53"/>
                  </a:moveTo>
                  <a:cubicBezTo>
                    <a:pt x="200" y="57"/>
                    <a:pt x="199" y="58"/>
                    <a:pt x="196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08" y="58"/>
                    <a:pt x="207" y="57"/>
                    <a:pt x="207" y="54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2"/>
                    <a:pt x="208" y="20"/>
                    <a:pt x="208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1" y="18"/>
                    <a:pt x="198" y="17"/>
                    <a:pt x="195" y="17"/>
                  </a:cubicBezTo>
                  <a:cubicBezTo>
                    <a:pt x="186" y="18"/>
                    <a:pt x="181" y="23"/>
                    <a:pt x="180" y="33"/>
                  </a:cubicBezTo>
                  <a:cubicBezTo>
                    <a:pt x="181" y="41"/>
                    <a:pt x="184" y="45"/>
                    <a:pt x="190" y="46"/>
                  </a:cubicBezTo>
                  <a:cubicBezTo>
                    <a:pt x="193" y="46"/>
                    <a:pt x="196" y="44"/>
                    <a:pt x="200" y="40"/>
                  </a:cubicBezTo>
                  <a:cubicBezTo>
                    <a:pt x="200" y="53"/>
                    <a:pt x="200" y="53"/>
                    <a:pt x="200" y="53"/>
                  </a:cubicBezTo>
                  <a:close/>
                  <a:moveTo>
                    <a:pt x="200" y="37"/>
                  </a:moveTo>
                  <a:cubicBezTo>
                    <a:pt x="198" y="40"/>
                    <a:pt x="196" y="41"/>
                    <a:pt x="195" y="41"/>
                  </a:cubicBezTo>
                  <a:cubicBezTo>
                    <a:pt x="190" y="40"/>
                    <a:pt x="188" y="37"/>
                    <a:pt x="188" y="30"/>
                  </a:cubicBezTo>
                  <a:cubicBezTo>
                    <a:pt x="188" y="24"/>
                    <a:pt x="190" y="20"/>
                    <a:pt x="195" y="20"/>
                  </a:cubicBezTo>
                  <a:cubicBezTo>
                    <a:pt x="198" y="20"/>
                    <a:pt x="200" y="23"/>
                    <a:pt x="200" y="28"/>
                  </a:cubicBezTo>
                  <a:cubicBezTo>
                    <a:pt x="200" y="37"/>
                    <a:pt x="200" y="37"/>
                    <a:pt x="200" y="37"/>
                  </a:cubicBezTo>
                  <a:close/>
                  <a:moveTo>
                    <a:pt x="228" y="43"/>
                  </a:moveTo>
                  <a:cubicBezTo>
                    <a:pt x="226" y="43"/>
                    <a:pt x="224" y="42"/>
                    <a:pt x="224" y="39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3"/>
                    <a:pt x="217" y="24"/>
                    <a:pt x="217" y="26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42"/>
                    <a:pt x="216" y="43"/>
                    <a:pt x="214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3"/>
                    <a:pt x="228" y="43"/>
                    <a:pt x="228" y="43"/>
                  </a:cubicBezTo>
                  <a:close/>
                  <a:moveTo>
                    <a:pt x="220" y="1"/>
                  </a:moveTo>
                  <a:cubicBezTo>
                    <a:pt x="217" y="1"/>
                    <a:pt x="216" y="3"/>
                    <a:pt x="216" y="5"/>
                  </a:cubicBezTo>
                  <a:cubicBezTo>
                    <a:pt x="216" y="8"/>
                    <a:pt x="217" y="10"/>
                    <a:pt x="220" y="10"/>
                  </a:cubicBezTo>
                  <a:cubicBezTo>
                    <a:pt x="223" y="10"/>
                    <a:pt x="225" y="8"/>
                    <a:pt x="225" y="5"/>
                  </a:cubicBezTo>
                  <a:cubicBezTo>
                    <a:pt x="225" y="3"/>
                    <a:pt x="223" y="1"/>
                    <a:pt x="220" y="1"/>
                  </a:cubicBezTo>
                  <a:close/>
                  <a:moveTo>
                    <a:pt x="259" y="29"/>
                  </a:moveTo>
                  <a:cubicBezTo>
                    <a:pt x="259" y="21"/>
                    <a:pt x="257" y="17"/>
                    <a:pt x="253" y="17"/>
                  </a:cubicBezTo>
                  <a:cubicBezTo>
                    <a:pt x="250" y="17"/>
                    <a:pt x="246" y="19"/>
                    <a:pt x="242" y="22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0" y="20"/>
                    <a:pt x="230" y="20"/>
                    <a:pt x="230" y="20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4" y="23"/>
                    <a:pt x="235" y="24"/>
                    <a:pt x="234" y="25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5" y="42"/>
                    <a:pt x="233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3" y="43"/>
                    <a:pt x="242" y="42"/>
                    <a:pt x="242" y="39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4" y="23"/>
                    <a:pt x="246" y="22"/>
                    <a:pt x="248" y="22"/>
                  </a:cubicBezTo>
                  <a:cubicBezTo>
                    <a:pt x="251" y="22"/>
                    <a:pt x="252" y="24"/>
                    <a:pt x="252" y="30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41"/>
                    <a:pt x="251" y="43"/>
                    <a:pt x="248" y="43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63" y="45"/>
                    <a:pt x="263" y="45"/>
                    <a:pt x="263" y="45"/>
                  </a:cubicBezTo>
                  <a:cubicBezTo>
                    <a:pt x="263" y="43"/>
                    <a:pt x="263" y="43"/>
                    <a:pt x="263" y="43"/>
                  </a:cubicBezTo>
                  <a:cubicBezTo>
                    <a:pt x="260" y="43"/>
                    <a:pt x="259" y="42"/>
                    <a:pt x="259" y="39"/>
                  </a:cubicBezTo>
                  <a:cubicBezTo>
                    <a:pt x="259" y="29"/>
                    <a:pt x="259" y="29"/>
                    <a:pt x="259" y="29"/>
                  </a:cubicBezTo>
                  <a:close/>
                  <a:moveTo>
                    <a:pt x="296" y="17"/>
                  </a:moveTo>
                  <a:cubicBezTo>
                    <a:pt x="288" y="20"/>
                    <a:pt x="288" y="20"/>
                    <a:pt x="288" y="20"/>
                  </a:cubicBezTo>
                  <a:cubicBezTo>
                    <a:pt x="286" y="18"/>
                    <a:pt x="283" y="17"/>
                    <a:pt x="280" y="17"/>
                  </a:cubicBezTo>
                  <a:cubicBezTo>
                    <a:pt x="272" y="18"/>
                    <a:pt x="268" y="21"/>
                    <a:pt x="267" y="27"/>
                  </a:cubicBezTo>
                  <a:cubicBezTo>
                    <a:pt x="268" y="32"/>
                    <a:pt x="270" y="35"/>
                    <a:pt x="275" y="36"/>
                  </a:cubicBezTo>
                  <a:cubicBezTo>
                    <a:pt x="275" y="36"/>
                    <a:pt x="275" y="36"/>
                    <a:pt x="275" y="36"/>
                  </a:cubicBezTo>
                  <a:cubicBezTo>
                    <a:pt x="269" y="37"/>
                    <a:pt x="267" y="39"/>
                    <a:pt x="267" y="41"/>
                  </a:cubicBezTo>
                  <a:cubicBezTo>
                    <a:pt x="267" y="44"/>
                    <a:pt x="269" y="46"/>
                    <a:pt x="272" y="47"/>
                  </a:cubicBezTo>
                  <a:cubicBezTo>
                    <a:pt x="272" y="48"/>
                    <a:pt x="271" y="49"/>
                    <a:pt x="269" y="49"/>
                  </a:cubicBezTo>
                  <a:cubicBezTo>
                    <a:pt x="267" y="51"/>
                    <a:pt x="266" y="52"/>
                    <a:pt x="266" y="54"/>
                  </a:cubicBezTo>
                  <a:cubicBezTo>
                    <a:pt x="267" y="58"/>
                    <a:pt x="271" y="60"/>
                    <a:pt x="279" y="61"/>
                  </a:cubicBezTo>
                  <a:cubicBezTo>
                    <a:pt x="289" y="60"/>
                    <a:pt x="295" y="56"/>
                    <a:pt x="296" y="49"/>
                  </a:cubicBezTo>
                  <a:cubicBezTo>
                    <a:pt x="295" y="45"/>
                    <a:pt x="292" y="42"/>
                    <a:pt x="286" y="42"/>
                  </a:cubicBezTo>
                  <a:cubicBezTo>
                    <a:pt x="281" y="42"/>
                    <a:pt x="281" y="42"/>
                    <a:pt x="281" y="42"/>
                  </a:cubicBezTo>
                  <a:cubicBezTo>
                    <a:pt x="276" y="42"/>
                    <a:pt x="274" y="41"/>
                    <a:pt x="274" y="40"/>
                  </a:cubicBezTo>
                  <a:cubicBezTo>
                    <a:pt x="274" y="39"/>
                    <a:pt x="275" y="38"/>
                    <a:pt x="279" y="36"/>
                  </a:cubicBezTo>
                  <a:cubicBezTo>
                    <a:pt x="287" y="36"/>
                    <a:pt x="291" y="33"/>
                    <a:pt x="291" y="27"/>
                  </a:cubicBezTo>
                  <a:cubicBezTo>
                    <a:pt x="292" y="25"/>
                    <a:pt x="291" y="24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17"/>
                    <a:pt x="296" y="17"/>
                    <a:pt x="296" y="17"/>
                  </a:cubicBezTo>
                  <a:close/>
                  <a:moveTo>
                    <a:pt x="285" y="49"/>
                  </a:moveTo>
                  <a:cubicBezTo>
                    <a:pt x="289" y="49"/>
                    <a:pt x="290" y="50"/>
                    <a:pt x="290" y="52"/>
                  </a:cubicBezTo>
                  <a:cubicBezTo>
                    <a:pt x="290" y="56"/>
                    <a:pt x="287" y="57"/>
                    <a:pt x="282" y="58"/>
                  </a:cubicBezTo>
                  <a:cubicBezTo>
                    <a:pt x="276" y="57"/>
                    <a:pt x="273" y="55"/>
                    <a:pt x="273" y="52"/>
                  </a:cubicBezTo>
                  <a:cubicBezTo>
                    <a:pt x="273" y="50"/>
                    <a:pt x="274" y="49"/>
                    <a:pt x="275" y="48"/>
                  </a:cubicBezTo>
                  <a:cubicBezTo>
                    <a:pt x="277" y="48"/>
                    <a:pt x="278" y="49"/>
                    <a:pt x="280" y="49"/>
                  </a:cubicBezTo>
                  <a:cubicBezTo>
                    <a:pt x="285" y="49"/>
                    <a:pt x="285" y="49"/>
                    <a:pt x="285" y="49"/>
                  </a:cubicBezTo>
                  <a:close/>
                  <a:moveTo>
                    <a:pt x="275" y="26"/>
                  </a:moveTo>
                  <a:cubicBezTo>
                    <a:pt x="275" y="22"/>
                    <a:pt x="276" y="20"/>
                    <a:pt x="279" y="20"/>
                  </a:cubicBezTo>
                  <a:cubicBezTo>
                    <a:pt x="282" y="20"/>
                    <a:pt x="284" y="23"/>
                    <a:pt x="284" y="28"/>
                  </a:cubicBezTo>
                  <a:cubicBezTo>
                    <a:pt x="284" y="32"/>
                    <a:pt x="282" y="34"/>
                    <a:pt x="280" y="34"/>
                  </a:cubicBezTo>
                  <a:cubicBezTo>
                    <a:pt x="277" y="34"/>
                    <a:pt x="275" y="31"/>
                    <a:pt x="275" y="26"/>
                  </a:cubicBezTo>
                  <a:close/>
                  <a:moveTo>
                    <a:pt x="343" y="7"/>
                  </a:moveTo>
                  <a:cubicBezTo>
                    <a:pt x="350" y="7"/>
                    <a:pt x="350" y="7"/>
                    <a:pt x="350" y="7"/>
                  </a:cubicBezTo>
                  <a:cubicBezTo>
                    <a:pt x="353" y="7"/>
                    <a:pt x="354" y="7"/>
                    <a:pt x="355" y="8"/>
                  </a:cubicBezTo>
                  <a:cubicBezTo>
                    <a:pt x="356" y="9"/>
                    <a:pt x="356" y="11"/>
                    <a:pt x="357" y="15"/>
                  </a:cubicBezTo>
                  <a:cubicBezTo>
                    <a:pt x="359" y="15"/>
                    <a:pt x="359" y="15"/>
                    <a:pt x="359" y="15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6" y="2"/>
                    <a:pt x="356" y="2"/>
                    <a:pt x="356" y="2"/>
                  </a:cubicBezTo>
                  <a:cubicBezTo>
                    <a:pt x="355" y="3"/>
                    <a:pt x="355" y="3"/>
                    <a:pt x="353" y="3"/>
                  </a:cubicBezTo>
                  <a:cubicBezTo>
                    <a:pt x="325" y="3"/>
                    <a:pt x="325" y="3"/>
                    <a:pt x="325" y="3"/>
                  </a:cubicBezTo>
                  <a:cubicBezTo>
                    <a:pt x="324" y="3"/>
                    <a:pt x="323" y="3"/>
                    <a:pt x="323" y="3"/>
                  </a:cubicBezTo>
                  <a:cubicBezTo>
                    <a:pt x="323" y="3"/>
                    <a:pt x="322" y="2"/>
                    <a:pt x="322" y="2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322" y="11"/>
                    <a:pt x="323" y="9"/>
                    <a:pt x="323" y="8"/>
                  </a:cubicBezTo>
                  <a:cubicBezTo>
                    <a:pt x="324" y="7"/>
                    <a:pt x="325" y="7"/>
                    <a:pt x="328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38"/>
                    <a:pt x="335" y="38"/>
                    <a:pt x="335" y="38"/>
                  </a:cubicBezTo>
                  <a:cubicBezTo>
                    <a:pt x="335" y="41"/>
                    <a:pt x="334" y="43"/>
                    <a:pt x="330" y="43"/>
                  </a:cubicBezTo>
                  <a:cubicBezTo>
                    <a:pt x="328" y="43"/>
                    <a:pt x="328" y="43"/>
                    <a:pt x="328" y="43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8" y="43"/>
                    <a:pt x="348" y="43"/>
                    <a:pt x="348" y="43"/>
                  </a:cubicBezTo>
                  <a:cubicBezTo>
                    <a:pt x="345" y="43"/>
                    <a:pt x="343" y="41"/>
                    <a:pt x="343" y="38"/>
                  </a:cubicBezTo>
                  <a:cubicBezTo>
                    <a:pt x="343" y="7"/>
                    <a:pt x="343" y="7"/>
                    <a:pt x="343" y="7"/>
                  </a:cubicBezTo>
                  <a:close/>
                  <a:moveTo>
                    <a:pt x="386" y="36"/>
                  </a:moveTo>
                  <a:cubicBezTo>
                    <a:pt x="383" y="40"/>
                    <a:pt x="381" y="41"/>
                    <a:pt x="378" y="41"/>
                  </a:cubicBezTo>
                  <a:cubicBezTo>
                    <a:pt x="374" y="41"/>
                    <a:pt x="372" y="37"/>
                    <a:pt x="371" y="31"/>
                  </a:cubicBezTo>
                  <a:cubicBezTo>
                    <a:pt x="388" y="31"/>
                    <a:pt x="388" y="31"/>
                    <a:pt x="388" y="31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7" y="29"/>
                    <a:pt x="387" y="28"/>
                    <a:pt x="386" y="26"/>
                  </a:cubicBezTo>
                  <a:cubicBezTo>
                    <a:pt x="386" y="24"/>
                    <a:pt x="385" y="22"/>
                    <a:pt x="384" y="20"/>
                  </a:cubicBezTo>
                  <a:cubicBezTo>
                    <a:pt x="382" y="18"/>
                    <a:pt x="380" y="17"/>
                    <a:pt x="376" y="17"/>
                  </a:cubicBezTo>
                  <a:cubicBezTo>
                    <a:pt x="368" y="18"/>
                    <a:pt x="364" y="23"/>
                    <a:pt x="363" y="32"/>
                  </a:cubicBezTo>
                  <a:cubicBezTo>
                    <a:pt x="364" y="41"/>
                    <a:pt x="367" y="45"/>
                    <a:pt x="374" y="46"/>
                  </a:cubicBezTo>
                  <a:cubicBezTo>
                    <a:pt x="380" y="46"/>
                    <a:pt x="384" y="43"/>
                    <a:pt x="387" y="37"/>
                  </a:cubicBezTo>
                  <a:cubicBezTo>
                    <a:pt x="386" y="36"/>
                    <a:pt x="386" y="36"/>
                    <a:pt x="386" y="36"/>
                  </a:cubicBezTo>
                  <a:close/>
                  <a:moveTo>
                    <a:pt x="371" y="29"/>
                  </a:moveTo>
                  <a:cubicBezTo>
                    <a:pt x="371" y="24"/>
                    <a:pt x="372" y="21"/>
                    <a:pt x="375" y="20"/>
                  </a:cubicBezTo>
                  <a:cubicBezTo>
                    <a:pt x="378" y="20"/>
                    <a:pt x="379" y="23"/>
                    <a:pt x="379" y="29"/>
                  </a:cubicBezTo>
                  <a:cubicBezTo>
                    <a:pt x="371" y="29"/>
                    <a:pt x="371" y="29"/>
                    <a:pt x="371" y="29"/>
                  </a:cubicBezTo>
                  <a:close/>
                  <a:moveTo>
                    <a:pt x="415" y="38"/>
                  </a:moveTo>
                  <a:cubicBezTo>
                    <a:pt x="413" y="41"/>
                    <a:pt x="410" y="43"/>
                    <a:pt x="408" y="43"/>
                  </a:cubicBezTo>
                  <a:cubicBezTo>
                    <a:pt x="403" y="42"/>
                    <a:pt x="400" y="38"/>
                    <a:pt x="400" y="30"/>
                  </a:cubicBezTo>
                  <a:cubicBezTo>
                    <a:pt x="400" y="24"/>
                    <a:pt x="402" y="21"/>
                    <a:pt x="405" y="20"/>
                  </a:cubicBezTo>
                  <a:cubicBezTo>
                    <a:pt x="406" y="20"/>
                    <a:pt x="408" y="21"/>
                    <a:pt x="409" y="23"/>
                  </a:cubicBezTo>
                  <a:cubicBezTo>
                    <a:pt x="411" y="25"/>
                    <a:pt x="412" y="26"/>
                    <a:pt x="414" y="26"/>
                  </a:cubicBezTo>
                  <a:cubicBezTo>
                    <a:pt x="416" y="26"/>
                    <a:pt x="417" y="25"/>
                    <a:pt x="417" y="23"/>
                  </a:cubicBezTo>
                  <a:cubicBezTo>
                    <a:pt x="416" y="19"/>
                    <a:pt x="413" y="17"/>
                    <a:pt x="408" y="17"/>
                  </a:cubicBezTo>
                  <a:cubicBezTo>
                    <a:pt x="398" y="18"/>
                    <a:pt x="393" y="23"/>
                    <a:pt x="392" y="33"/>
                  </a:cubicBezTo>
                  <a:cubicBezTo>
                    <a:pt x="393" y="41"/>
                    <a:pt x="397" y="45"/>
                    <a:pt x="405" y="46"/>
                  </a:cubicBezTo>
                  <a:cubicBezTo>
                    <a:pt x="410" y="46"/>
                    <a:pt x="414" y="43"/>
                    <a:pt x="417" y="39"/>
                  </a:cubicBezTo>
                  <a:cubicBezTo>
                    <a:pt x="415" y="38"/>
                    <a:pt x="415" y="38"/>
                    <a:pt x="415" y="38"/>
                  </a:cubicBezTo>
                  <a:close/>
                  <a:moveTo>
                    <a:pt x="431" y="25"/>
                  </a:moveTo>
                  <a:cubicBezTo>
                    <a:pt x="433" y="23"/>
                    <a:pt x="435" y="22"/>
                    <a:pt x="437" y="22"/>
                  </a:cubicBezTo>
                  <a:cubicBezTo>
                    <a:pt x="440" y="22"/>
                    <a:pt x="441" y="24"/>
                    <a:pt x="441" y="28"/>
                  </a:cubicBezTo>
                  <a:cubicBezTo>
                    <a:pt x="441" y="38"/>
                    <a:pt x="441" y="38"/>
                    <a:pt x="441" y="38"/>
                  </a:cubicBezTo>
                  <a:cubicBezTo>
                    <a:pt x="441" y="42"/>
                    <a:pt x="440" y="44"/>
                    <a:pt x="438" y="43"/>
                  </a:cubicBezTo>
                  <a:cubicBezTo>
                    <a:pt x="438" y="43"/>
                    <a:pt x="438" y="43"/>
                    <a:pt x="438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52" y="45"/>
                    <a:pt x="452" y="45"/>
                    <a:pt x="452" y="45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1" y="43"/>
                    <a:pt x="451" y="43"/>
                    <a:pt x="451" y="43"/>
                  </a:cubicBezTo>
                  <a:cubicBezTo>
                    <a:pt x="449" y="44"/>
                    <a:pt x="448" y="42"/>
                    <a:pt x="448" y="38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1"/>
                    <a:pt x="446" y="17"/>
                    <a:pt x="442" y="17"/>
                  </a:cubicBezTo>
                  <a:cubicBezTo>
                    <a:pt x="439" y="17"/>
                    <a:pt x="435" y="19"/>
                    <a:pt x="431" y="22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0" y="3"/>
                    <a:pt x="420" y="3"/>
                    <a:pt x="420" y="3"/>
                  </a:cubicBezTo>
                  <a:cubicBezTo>
                    <a:pt x="420" y="5"/>
                    <a:pt x="420" y="5"/>
                    <a:pt x="420" y="5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3" y="6"/>
                    <a:pt x="424" y="7"/>
                    <a:pt x="424" y="9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24" y="42"/>
                    <a:pt x="423" y="44"/>
                    <a:pt x="420" y="43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19" y="45"/>
                    <a:pt x="419" y="45"/>
                    <a:pt x="419" y="45"/>
                  </a:cubicBezTo>
                  <a:cubicBezTo>
                    <a:pt x="435" y="45"/>
                    <a:pt x="435" y="45"/>
                    <a:pt x="435" y="45"/>
                  </a:cubicBezTo>
                  <a:cubicBezTo>
                    <a:pt x="435" y="43"/>
                    <a:pt x="435" y="43"/>
                    <a:pt x="435" y="43"/>
                  </a:cubicBezTo>
                  <a:cubicBezTo>
                    <a:pt x="434" y="43"/>
                    <a:pt x="434" y="43"/>
                    <a:pt x="434" y="43"/>
                  </a:cubicBezTo>
                  <a:cubicBezTo>
                    <a:pt x="432" y="44"/>
                    <a:pt x="431" y="42"/>
                    <a:pt x="431" y="39"/>
                  </a:cubicBezTo>
                  <a:cubicBezTo>
                    <a:pt x="431" y="25"/>
                    <a:pt x="431" y="25"/>
                    <a:pt x="431" y="25"/>
                  </a:cubicBezTo>
                  <a:close/>
                  <a:moveTo>
                    <a:pt x="483" y="29"/>
                  </a:moveTo>
                  <a:cubicBezTo>
                    <a:pt x="483" y="21"/>
                    <a:pt x="481" y="17"/>
                    <a:pt x="476" y="17"/>
                  </a:cubicBezTo>
                  <a:cubicBezTo>
                    <a:pt x="473" y="17"/>
                    <a:pt x="470" y="19"/>
                    <a:pt x="465" y="22"/>
                  </a:cubicBezTo>
                  <a:cubicBezTo>
                    <a:pt x="465" y="16"/>
                    <a:pt x="465" y="16"/>
                    <a:pt x="465" y="16"/>
                  </a:cubicBezTo>
                  <a:cubicBezTo>
                    <a:pt x="464" y="16"/>
                    <a:pt x="464" y="16"/>
                    <a:pt x="464" y="16"/>
                  </a:cubicBezTo>
                  <a:cubicBezTo>
                    <a:pt x="454" y="20"/>
                    <a:pt x="454" y="20"/>
                    <a:pt x="454" y="20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5" y="22"/>
                    <a:pt x="455" y="22"/>
                    <a:pt x="455" y="22"/>
                  </a:cubicBezTo>
                  <a:cubicBezTo>
                    <a:pt x="457" y="23"/>
                    <a:pt x="458" y="24"/>
                    <a:pt x="458" y="25"/>
                  </a:cubicBezTo>
                  <a:cubicBezTo>
                    <a:pt x="458" y="39"/>
                    <a:pt x="458" y="39"/>
                    <a:pt x="458" y="39"/>
                  </a:cubicBezTo>
                  <a:cubicBezTo>
                    <a:pt x="458" y="42"/>
                    <a:pt x="457" y="43"/>
                    <a:pt x="455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469" y="45"/>
                    <a:pt x="469" y="45"/>
                    <a:pt x="469" y="45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6" y="43"/>
                    <a:pt x="465" y="42"/>
                    <a:pt x="465" y="39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8" y="23"/>
                    <a:pt x="470" y="22"/>
                    <a:pt x="472" y="22"/>
                  </a:cubicBezTo>
                  <a:cubicBezTo>
                    <a:pt x="474" y="22"/>
                    <a:pt x="475" y="24"/>
                    <a:pt x="475" y="30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475" y="41"/>
                    <a:pt x="474" y="43"/>
                    <a:pt x="472" y="43"/>
                  </a:cubicBezTo>
                  <a:cubicBezTo>
                    <a:pt x="472" y="45"/>
                    <a:pt x="472" y="45"/>
                    <a:pt x="472" y="45"/>
                  </a:cubicBezTo>
                  <a:cubicBezTo>
                    <a:pt x="486" y="45"/>
                    <a:pt x="486" y="45"/>
                    <a:pt x="486" y="45"/>
                  </a:cubicBezTo>
                  <a:cubicBezTo>
                    <a:pt x="486" y="43"/>
                    <a:pt x="486" y="43"/>
                    <a:pt x="486" y="43"/>
                  </a:cubicBezTo>
                  <a:cubicBezTo>
                    <a:pt x="484" y="43"/>
                    <a:pt x="483" y="42"/>
                    <a:pt x="483" y="39"/>
                  </a:cubicBezTo>
                  <a:cubicBezTo>
                    <a:pt x="483" y="29"/>
                    <a:pt x="483" y="29"/>
                    <a:pt x="483" y="29"/>
                  </a:cubicBezTo>
                  <a:close/>
                  <a:moveTo>
                    <a:pt x="490" y="32"/>
                  </a:moveTo>
                  <a:cubicBezTo>
                    <a:pt x="490" y="41"/>
                    <a:pt x="495" y="45"/>
                    <a:pt x="504" y="46"/>
                  </a:cubicBezTo>
                  <a:cubicBezTo>
                    <a:pt x="513" y="45"/>
                    <a:pt x="519" y="40"/>
                    <a:pt x="519" y="31"/>
                  </a:cubicBezTo>
                  <a:cubicBezTo>
                    <a:pt x="519" y="22"/>
                    <a:pt x="514" y="18"/>
                    <a:pt x="505" y="17"/>
                  </a:cubicBezTo>
                  <a:cubicBezTo>
                    <a:pt x="496" y="18"/>
                    <a:pt x="491" y="23"/>
                    <a:pt x="490" y="32"/>
                  </a:cubicBezTo>
                  <a:close/>
                  <a:moveTo>
                    <a:pt x="498" y="28"/>
                  </a:moveTo>
                  <a:cubicBezTo>
                    <a:pt x="498" y="23"/>
                    <a:pt x="500" y="20"/>
                    <a:pt x="504" y="20"/>
                  </a:cubicBezTo>
                  <a:cubicBezTo>
                    <a:pt x="508" y="21"/>
                    <a:pt x="511" y="26"/>
                    <a:pt x="511" y="35"/>
                  </a:cubicBezTo>
                  <a:cubicBezTo>
                    <a:pt x="511" y="40"/>
                    <a:pt x="509" y="43"/>
                    <a:pt x="506" y="43"/>
                  </a:cubicBezTo>
                  <a:cubicBezTo>
                    <a:pt x="501" y="43"/>
                    <a:pt x="498" y="38"/>
                    <a:pt x="498" y="28"/>
                  </a:cubicBezTo>
                  <a:close/>
                  <a:moveTo>
                    <a:pt x="533" y="0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22" y="4"/>
                    <a:pt x="522" y="4"/>
                    <a:pt x="522" y="4"/>
                  </a:cubicBezTo>
                  <a:cubicBezTo>
                    <a:pt x="522" y="5"/>
                    <a:pt x="522" y="5"/>
                    <a:pt x="522" y="5"/>
                  </a:cubicBezTo>
                  <a:cubicBezTo>
                    <a:pt x="524" y="6"/>
                    <a:pt x="524" y="6"/>
                    <a:pt x="524" y="6"/>
                  </a:cubicBezTo>
                  <a:cubicBezTo>
                    <a:pt x="526" y="7"/>
                    <a:pt x="526" y="8"/>
                    <a:pt x="526" y="1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26" y="42"/>
                    <a:pt x="525" y="43"/>
                    <a:pt x="523" y="43"/>
                  </a:cubicBezTo>
                  <a:cubicBezTo>
                    <a:pt x="522" y="43"/>
                    <a:pt x="522" y="43"/>
                    <a:pt x="522" y="43"/>
                  </a:cubicBezTo>
                  <a:cubicBezTo>
                    <a:pt x="522" y="45"/>
                    <a:pt x="522" y="45"/>
                    <a:pt x="522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5" y="43"/>
                    <a:pt x="533" y="42"/>
                    <a:pt x="533" y="39"/>
                  </a:cubicBezTo>
                  <a:cubicBezTo>
                    <a:pt x="533" y="0"/>
                    <a:pt x="533" y="0"/>
                    <a:pt x="533" y="0"/>
                  </a:cubicBezTo>
                  <a:close/>
                  <a:moveTo>
                    <a:pt x="541" y="32"/>
                  </a:moveTo>
                  <a:cubicBezTo>
                    <a:pt x="541" y="41"/>
                    <a:pt x="546" y="45"/>
                    <a:pt x="555" y="46"/>
                  </a:cubicBezTo>
                  <a:cubicBezTo>
                    <a:pt x="564" y="45"/>
                    <a:pt x="569" y="40"/>
                    <a:pt x="570" y="31"/>
                  </a:cubicBezTo>
                  <a:cubicBezTo>
                    <a:pt x="569" y="22"/>
                    <a:pt x="565" y="18"/>
                    <a:pt x="556" y="17"/>
                  </a:cubicBezTo>
                  <a:cubicBezTo>
                    <a:pt x="546" y="18"/>
                    <a:pt x="541" y="23"/>
                    <a:pt x="541" y="32"/>
                  </a:cubicBezTo>
                  <a:close/>
                  <a:moveTo>
                    <a:pt x="549" y="28"/>
                  </a:moveTo>
                  <a:cubicBezTo>
                    <a:pt x="549" y="23"/>
                    <a:pt x="551" y="20"/>
                    <a:pt x="554" y="20"/>
                  </a:cubicBezTo>
                  <a:cubicBezTo>
                    <a:pt x="559" y="21"/>
                    <a:pt x="562" y="26"/>
                    <a:pt x="562" y="35"/>
                  </a:cubicBezTo>
                  <a:cubicBezTo>
                    <a:pt x="562" y="40"/>
                    <a:pt x="560" y="43"/>
                    <a:pt x="557" y="43"/>
                  </a:cubicBezTo>
                  <a:cubicBezTo>
                    <a:pt x="552" y="43"/>
                    <a:pt x="549" y="38"/>
                    <a:pt x="549" y="28"/>
                  </a:cubicBezTo>
                  <a:close/>
                  <a:moveTo>
                    <a:pt x="605" y="17"/>
                  </a:moveTo>
                  <a:cubicBezTo>
                    <a:pt x="596" y="20"/>
                    <a:pt x="596" y="20"/>
                    <a:pt x="596" y="20"/>
                  </a:cubicBezTo>
                  <a:cubicBezTo>
                    <a:pt x="594" y="18"/>
                    <a:pt x="591" y="17"/>
                    <a:pt x="588" y="17"/>
                  </a:cubicBezTo>
                  <a:cubicBezTo>
                    <a:pt x="581" y="18"/>
                    <a:pt x="576" y="21"/>
                    <a:pt x="576" y="27"/>
                  </a:cubicBezTo>
                  <a:cubicBezTo>
                    <a:pt x="576" y="32"/>
                    <a:pt x="579" y="35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78" y="37"/>
                    <a:pt x="575" y="39"/>
                    <a:pt x="576" y="41"/>
                  </a:cubicBezTo>
                  <a:cubicBezTo>
                    <a:pt x="576" y="44"/>
                    <a:pt x="577" y="46"/>
                    <a:pt x="581" y="47"/>
                  </a:cubicBezTo>
                  <a:cubicBezTo>
                    <a:pt x="580" y="48"/>
                    <a:pt x="580" y="49"/>
                    <a:pt x="578" y="49"/>
                  </a:cubicBezTo>
                  <a:cubicBezTo>
                    <a:pt x="576" y="51"/>
                    <a:pt x="575" y="52"/>
                    <a:pt x="575" y="54"/>
                  </a:cubicBezTo>
                  <a:cubicBezTo>
                    <a:pt x="575" y="58"/>
                    <a:pt x="579" y="60"/>
                    <a:pt x="587" y="61"/>
                  </a:cubicBezTo>
                  <a:cubicBezTo>
                    <a:pt x="598" y="60"/>
                    <a:pt x="603" y="56"/>
                    <a:pt x="604" y="49"/>
                  </a:cubicBezTo>
                  <a:cubicBezTo>
                    <a:pt x="604" y="45"/>
                    <a:pt x="601" y="42"/>
                    <a:pt x="595" y="42"/>
                  </a:cubicBezTo>
                  <a:cubicBezTo>
                    <a:pt x="590" y="42"/>
                    <a:pt x="590" y="42"/>
                    <a:pt x="590" y="42"/>
                  </a:cubicBezTo>
                  <a:cubicBezTo>
                    <a:pt x="585" y="42"/>
                    <a:pt x="582" y="41"/>
                    <a:pt x="582" y="40"/>
                  </a:cubicBezTo>
                  <a:cubicBezTo>
                    <a:pt x="582" y="39"/>
                    <a:pt x="584" y="38"/>
                    <a:pt x="587" y="36"/>
                  </a:cubicBezTo>
                  <a:cubicBezTo>
                    <a:pt x="595" y="36"/>
                    <a:pt x="599" y="33"/>
                    <a:pt x="600" y="27"/>
                  </a:cubicBezTo>
                  <a:cubicBezTo>
                    <a:pt x="600" y="25"/>
                    <a:pt x="600" y="24"/>
                    <a:pt x="599" y="23"/>
                  </a:cubicBezTo>
                  <a:cubicBezTo>
                    <a:pt x="605" y="24"/>
                    <a:pt x="605" y="24"/>
                    <a:pt x="605" y="24"/>
                  </a:cubicBezTo>
                  <a:cubicBezTo>
                    <a:pt x="605" y="17"/>
                    <a:pt x="605" y="17"/>
                    <a:pt x="605" y="17"/>
                  </a:cubicBezTo>
                  <a:close/>
                  <a:moveTo>
                    <a:pt x="594" y="49"/>
                  </a:moveTo>
                  <a:cubicBezTo>
                    <a:pt x="597" y="49"/>
                    <a:pt x="599" y="50"/>
                    <a:pt x="599" y="52"/>
                  </a:cubicBezTo>
                  <a:cubicBezTo>
                    <a:pt x="598" y="56"/>
                    <a:pt x="596" y="57"/>
                    <a:pt x="590" y="58"/>
                  </a:cubicBezTo>
                  <a:cubicBezTo>
                    <a:pt x="585" y="57"/>
                    <a:pt x="582" y="55"/>
                    <a:pt x="581" y="52"/>
                  </a:cubicBezTo>
                  <a:cubicBezTo>
                    <a:pt x="581" y="50"/>
                    <a:pt x="582" y="49"/>
                    <a:pt x="584" y="48"/>
                  </a:cubicBezTo>
                  <a:cubicBezTo>
                    <a:pt x="585" y="48"/>
                    <a:pt x="587" y="49"/>
                    <a:pt x="589" y="49"/>
                  </a:cubicBezTo>
                  <a:cubicBezTo>
                    <a:pt x="594" y="49"/>
                    <a:pt x="594" y="49"/>
                    <a:pt x="594" y="49"/>
                  </a:cubicBezTo>
                  <a:close/>
                  <a:moveTo>
                    <a:pt x="583" y="26"/>
                  </a:moveTo>
                  <a:cubicBezTo>
                    <a:pt x="583" y="22"/>
                    <a:pt x="585" y="20"/>
                    <a:pt x="588" y="20"/>
                  </a:cubicBezTo>
                  <a:cubicBezTo>
                    <a:pt x="591" y="20"/>
                    <a:pt x="592" y="23"/>
                    <a:pt x="593" y="28"/>
                  </a:cubicBezTo>
                  <a:cubicBezTo>
                    <a:pt x="592" y="32"/>
                    <a:pt x="591" y="34"/>
                    <a:pt x="588" y="34"/>
                  </a:cubicBezTo>
                  <a:cubicBezTo>
                    <a:pt x="585" y="34"/>
                    <a:pt x="583" y="31"/>
                    <a:pt x="583" y="26"/>
                  </a:cubicBezTo>
                  <a:close/>
                  <a:moveTo>
                    <a:pt x="619" y="45"/>
                  </a:moveTo>
                  <a:cubicBezTo>
                    <a:pt x="618" y="47"/>
                    <a:pt x="618" y="47"/>
                    <a:pt x="618" y="47"/>
                  </a:cubicBezTo>
                  <a:cubicBezTo>
                    <a:pt x="617" y="50"/>
                    <a:pt x="615" y="52"/>
                    <a:pt x="612" y="53"/>
                  </a:cubicBezTo>
                  <a:cubicBezTo>
                    <a:pt x="611" y="53"/>
                    <a:pt x="610" y="53"/>
                    <a:pt x="609" y="54"/>
                  </a:cubicBezTo>
                  <a:cubicBezTo>
                    <a:pt x="609" y="55"/>
                    <a:pt x="608" y="56"/>
                    <a:pt x="608" y="57"/>
                  </a:cubicBezTo>
                  <a:cubicBezTo>
                    <a:pt x="608" y="59"/>
                    <a:pt x="610" y="61"/>
                    <a:pt x="612" y="61"/>
                  </a:cubicBezTo>
                  <a:cubicBezTo>
                    <a:pt x="614" y="61"/>
                    <a:pt x="616" y="59"/>
                    <a:pt x="618" y="56"/>
                  </a:cubicBezTo>
                  <a:cubicBezTo>
                    <a:pt x="631" y="25"/>
                    <a:pt x="631" y="25"/>
                    <a:pt x="631" y="25"/>
                  </a:cubicBezTo>
                  <a:cubicBezTo>
                    <a:pt x="632" y="22"/>
                    <a:pt x="634" y="20"/>
                    <a:pt x="636" y="20"/>
                  </a:cubicBezTo>
                  <a:cubicBezTo>
                    <a:pt x="636" y="18"/>
                    <a:pt x="636" y="18"/>
                    <a:pt x="636" y="18"/>
                  </a:cubicBezTo>
                  <a:cubicBezTo>
                    <a:pt x="625" y="18"/>
                    <a:pt x="625" y="18"/>
                    <a:pt x="625" y="18"/>
                  </a:cubicBezTo>
                  <a:cubicBezTo>
                    <a:pt x="625" y="20"/>
                    <a:pt x="625" y="20"/>
                    <a:pt x="625" y="20"/>
                  </a:cubicBezTo>
                  <a:cubicBezTo>
                    <a:pt x="628" y="20"/>
                    <a:pt x="629" y="22"/>
                    <a:pt x="628" y="25"/>
                  </a:cubicBezTo>
                  <a:cubicBezTo>
                    <a:pt x="623" y="36"/>
                    <a:pt x="623" y="36"/>
                    <a:pt x="623" y="36"/>
                  </a:cubicBezTo>
                  <a:cubicBezTo>
                    <a:pt x="618" y="24"/>
                    <a:pt x="618" y="24"/>
                    <a:pt x="618" y="24"/>
                  </a:cubicBezTo>
                  <a:cubicBezTo>
                    <a:pt x="618" y="23"/>
                    <a:pt x="618" y="22"/>
                    <a:pt x="618" y="21"/>
                  </a:cubicBezTo>
                  <a:cubicBezTo>
                    <a:pt x="619" y="20"/>
                    <a:pt x="619" y="20"/>
                    <a:pt x="621" y="20"/>
                  </a:cubicBezTo>
                  <a:cubicBezTo>
                    <a:pt x="621" y="18"/>
                    <a:pt x="621" y="18"/>
                    <a:pt x="621" y="18"/>
                  </a:cubicBezTo>
                  <a:cubicBezTo>
                    <a:pt x="606" y="18"/>
                    <a:pt x="606" y="18"/>
                    <a:pt x="606" y="18"/>
                  </a:cubicBezTo>
                  <a:cubicBezTo>
                    <a:pt x="606" y="20"/>
                    <a:pt x="606" y="20"/>
                    <a:pt x="606" y="20"/>
                  </a:cubicBezTo>
                  <a:cubicBezTo>
                    <a:pt x="608" y="20"/>
                    <a:pt x="610" y="22"/>
                    <a:pt x="611" y="26"/>
                  </a:cubicBezTo>
                  <a:cubicBezTo>
                    <a:pt x="619" y="45"/>
                    <a:pt x="619" y="45"/>
                    <a:pt x="619" y="45"/>
                  </a:cubicBezTo>
                  <a:close/>
                  <a:moveTo>
                    <a:pt x="684" y="40"/>
                  </a:moveTo>
                  <a:cubicBezTo>
                    <a:pt x="683" y="41"/>
                    <a:pt x="683" y="41"/>
                    <a:pt x="682" y="41"/>
                  </a:cubicBezTo>
                  <a:cubicBezTo>
                    <a:pt x="681" y="41"/>
                    <a:pt x="681" y="40"/>
                    <a:pt x="681" y="38"/>
                  </a:cubicBezTo>
                  <a:cubicBezTo>
                    <a:pt x="681" y="25"/>
                    <a:pt x="681" y="25"/>
                    <a:pt x="681" y="25"/>
                  </a:cubicBezTo>
                  <a:cubicBezTo>
                    <a:pt x="681" y="20"/>
                    <a:pt x="677" y="18"/>
                    <a:pt x="671" y="17"/>
                  </a:cubicBezTo>
                  <a:cubicBezTo>
                    <a:pt x="667" y="17"/>
                    <a:pt x="663" y="19"/>
                    <a:pt x="661" y="21"/>
                  </a:cubicBezTo>
                  <a:cubicBezTo>
                    <a:pt x="660" y="23"/>
                    <a:pt x="659" y="25"/>
                    <a:pt x="660" y="28"/>
                  </a:cubicBezTo>
                  <a:cubicBezTo>
                    <a:pt x="666" y="25"/>
                    <a:pt x="666" y="25"/>
                    <a:pt x="666" y="25"/>
                  </a:cubicBezTo>
                  <a:cubicBezTo>
                    <a:pt x="666" y="22"/>
                    <a:pt x="667" y="20"/>
                    <a:pt x="670" y="20"/>
                  </a:cubicBezTo>
                  <a:cubicBezTo>
                    <a:pt x="672" y="20"/>
                    <a:pt x="673" y="21"/>
                    <a:pt x="673" y="24"/>
                  </a:cubicBezTo>
                  <a:cubicBezTo>
                    <a:pt x="673" y="27"/>
                    <a:pt x="673" y="27"/>
                    <a:pt x="673" y="27"/>
                  </a:cubicBezTo>
                  <a:cubicBezTo>
                    <a:pt x="672" y="28"/>
                    <a:pt x="669" y="30"/>
                    <a:pt x="666" y="31"/>
                  </a:cubicBezTo>
                  <a:cubicBezTo>
                    <a:pt x="664" y="31"/>
                    <a:pt x="662" y="32"/>
                    <a:pt x="661" y="33"/>
                  </a:cubicBezTo>
                  <a:cubicBezTo>
                    <a:pt x="660" y="35"/>
                    <a:pt x="659" y="37"/>
                    <a:pt x="659" y="39"/>
                  </a:cubicBezTo>
                  <a:cubicBezTo>
                    <a:pt x="659" y="43"/>
                    <a:pt x="662" y="46"/>
                    <a:pt x="666" y="46"/>
                  </a:cubicBezTo>
                  <a:cubicBezTo>
                    <a:pt x="669" y="46"/>
                    <a:pt x="671" y="45"/>
                    <a:pt x="674" y="42"/>
                  </a:cubicBezTo>
                  <a:cubicBezTo>
                    <a:pt x="674" y="44"/>
                    <a:pt x="675" y="46"/>
                    <a:pt x="678" y="46"/>
                  </a:cubicBezTo>
                  <a:cubicBezTo>
                    <a:pt x="680" y="46"/>
                    <a:pt x="683" y="44"/>
                    <a:pt x="685" y="42"/>
                  </a:cubicBezTo>
                  <a:cubicBezTo>
                    <a:pt x="684" y="40"/>
                    <a:pt x="684" y="40"/>
                    <a:pt x="684" y="40"/>
                  </a:cubicBezTo>
                  <a:close/>
                  <a:moveTo>
                    <a:pt x="673" y="40"/>
                  </a:moveTo>
                  <a:cubicBezTo>
                    <a:pt x="672" y="41"/>
                    <a:pt x="670" y="42"/>
                    <a:pt x="669" y="42"/>
                  </a:cubicBezTo>
                  <a:cubicBezTo>
                    <a:pt x="667" y="42"/>
                    <a:pt x="666" y="41"/>
                    <a:pt x="666" y="38"/>
                  </a:cubicBezTo>
                  <a:cubicBezTo>
                    <a:pt x="666" y="35"/>
                    <a:pt x="667" y="33"/>
                    <a:pt x="670" y="32"/>
                  </a:cubicBezTo>
                  <a:cubicBezTo>
                    <a:pt x="672" y="31"/>
                    <a:pt x="673" y="30"/>
                    <a:pt x="673" y="30"/>
                  </a:cubicBezTo>
                  <a:cubicBezTo>
                    <a:pt x="673" y="40"/>
                    <a:pt x="673" y="40"/>
                    <a:pt x="673" y="40"/>
                  </a:cubicBezTo>
                  <a:close/>
                  <a:moveTo>
                    <a:pt x="715" y="29"/>
                  </a:moveTo>
                  <a:cubicBezTo>
                    <a:pt x="716" y="21"/>
                    <a:pt x="714" y="17"/>
                    <a:pt x="709" y="17"/>
                  </a:cubicBezTo>
                  <a:cubicBezTo>
                    <a:pt x="706" y="17"/>
                    <a:pt x="702" y="19"/>
                    <a:pt x="698" y="22"/>
                  </a:cubicBezTo>
                  <a:cubicBezTo>
                    <a:pt x="698" y="16"/>
                    <a:pt x="698" y="16"/>
                    <a:pt x="698" y="16"/>
                  </a:cubicBezTo>
                  <a:cubicBezTo>
                    <a:pt x="697" y="16"/>
                    <a:pt x="697" y="16"/>
                    <a:pt x="697" y="16"/>
                  </a:cubicBezTo>
                  <a:cubicBezTo>
                    <a:pt x="687" y="20"/>
                    <a:pt x="687" y="20"/>
                    <a:pt x="687" y="20"/>
                  </a:cubicBezTo>
                  <a:cubicBezTo>
                    <a:pt x="687" y="22"/>
                    <a:pt x="687" y="22"/>
                    <a:pt x="687" y="22"/>
                  </a:cubicBezTo>
                  <a:cubicBezTo>
                    <a:pt x="688" y="22"/>
                    <a:pt x="688" y="22"/>
                    <a:pt x="688" y="22"/>
                  </a:cubicBezTo>
                  <a:cubicBezTo>
                    <a:pt x="690" y="23"/>
                    <a:pt x="691" y="24"/>
                    <a:pt x="691" y="25"/>
                  </a:cubicBezTo>
                  <a:cubicBezTo>
                    <a:pt x="691" y="39"/>
                    <a:pt x="691" y="39"/>
                    <a:pt x="691" y="39"/>
                  </a:cubicBezTo>
                  <a:cubicBezTo>
                    <a:pt x="691" y="42"/>
                    <a:pt x="690" y="43"/>
                    <a:pt x="687" y="43"/>
                  </a:cubicBezTo>
                  <a:cubicBezTo>
                    <a:pt x="687" y="43"/>
                    <a:pt x="687" y="43"/>
                    <a:pt x="687" y="43"/>
                  </a:cubicBezTo>
                  <a:cubicBezTo>
                    <a:pt x="687" y="45"/>
                    <a:pt x="687" y="45"/>
                    <a:pt x="687" y="45"/>
                  </a:cubicBezTo>
                  <a:cubicBezTo>
                    <a:pt x="702" y="45"/>
                    <a:pt x="702" y="45"/>
                    <a:pt x="702" y="45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699" y="43"/>
                    <a:pt x="698" y="42"/>
                    <a:pt x="698" y="39"/>
                  </a:cubicBezTo>
                  <a:cubicBezTo>
                    <a:pt x="698" y="25"/>
                    <a:pt x="698" y="25"/>
                    <a:pt x="698" y="25"/>
                  </a:cubicBezTo>
                  <a:cubicBezTo>
                    <a:pt x="700" y="23"/>
                    <a:pt x="703" y="22"/>
                    <a:pt x="704" y="22"/>
                  </a:cubicBezTo>
                  <a:cubicBezTo>
                    <a:pt x="707" y="22"/>
                    <a:pt x="708" y="24"/>
                    <a:pt x="708" y="30"/>
                  </a:cubicBezTo>
                  <a:cubicBezTo>
                    <a:pt x="708" y="36"/>
                    <a:pt x="708" y="36"/>
                    <a:pt x="708" y="36"/>
                  </a:cubicBezTo>
                  <a:cubicBezTo>
                    <a:pt x="708" y="41"/>
                    <a:pt x="707" y="43"/>
                    <a:pt x="705" y="43"/>
                  </a:cubicBezTo>
                  <a:cubicBezTo>
                    <a:pt x="705" y="45"/>
                    <a:pt x="705" y="45"/>
                    <a:pt x="705" y="45"/>
                  </a:cubicBezTo>
                  <a:cubicBezTo>
                    <a:pt x="719" y="45"/>
                    <a:pt x="719" y="45"/>
                    <a:pt x="719" y="45"/>
                  </a:cubicBezTo>
                  <a:cubicBezTo>
                    <a:pt x="719" y="43"/>
                    <a:pt x="719" y="43"/>
                    <a:pt x="719" y="43"/>
                  </a:cubicBezTo>
                  <a:cubicBezTo>
                    <a:pt x="716" y="43"/>
                    <a:pt x="715" y="42"/>
                    <a:pt x="715" y="39"/>
                  </a:cubicBezTo>
                  <a:cubicBezTo>
                    <a:pt x="715" y="29"/>
                    <a:pt x="715" y="29"/>
                    <a:pt x="715" y="29"/>
                  </a:cubicBezTo>
                  <a:close/>
                  <a:moveTo>
                    <a:pt x="742" y="46"/>
                  </a:moveTo>
                  <a:cubicBezTo>
                    <a:pt x="743" y="46"/>
                    <a:pt x="743" y="46"/>
                    <a:pt x="743" y="46"/>
                  </a:cubicBezTo>
                  <a:cubicBezTo>
                    <a:pt x="754" y="43"/>
                    <a:pt x="754" y="43"/>
                    <a:pt x="754" y="43"/>
                  </a:cubicBezTo>
                  <a:cubicBezTo>
                    <a:pt x="754" y="41"/>
                    <a:pt x="754" y="41"/>
                    <a:pt x="754" y="41"/>
                  </a:cubicBezTo>
                  <a:cubicBezTo>
                    <a:pt x="753" y="41"/>
                    <a:pt x="752" y="41"/>
                    <a:pt x="752" y="41"/>
                  </a:cubicBezTo>
                  <a:cubicBezTo>
                    <a:pt x="750" y="42"/>
                    <a:pt x="749" y="40"/>
                    <a:pt x="749" y="36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38" y="4"/>
                    <a:pt x="738" y="4"/>
                    <a:pt x="738" y="4"/>
                  </a:cubicBezTo>
                  <a:cubicBezTo>
                    <a:pt x="738" y="5"/>
                    <a:pt x="738" y="5"/>
                    <a:pt x="738" y="5"/>
                  </a:cubicBezTo>
                  <a:cubicBezTo>
                    <a:pt x="741" y="5"/>
                    <a:pt x="742" y="7"/>
                    <a:pt x="742" y="9"/>
                  </a:cubicBezTo>
                  <a:cubicBezTo>
                    <a:pt x="742" y="18"/>
                    <a:pt x="742" y="18"/>
                    <a:pt x="742" y="18"/>
                  </a:cubicBezTo>
                  <a:cubicBezTo>
                    <a:pt x="740" y="17"/>
                    <a:pt x="739" y="17"/>
                    <a:pt x="737" y="17"/>
                  </a:cubicBezTo>
                  <a:cubicBezTo>
                    <a:pt x="728" y="18"/>
                    <a:pt x="723" y="23"/>
                    <a:pt x="723" y="33"/>
                  </a:cubicBezTo>
                  <a:cubicBezTo>
                    <a:pt x="723" y="41"/>
                    <a:pt x="726" y="45"/>
                    <a:pt x="732" y="46"/>
                  </a:cubicBezTo>
                  <a:cubicBezTo>
                    <a:pt x="735" y="46"/>
                    <a:pt x="738" y="44"/>
                    <a:pt x="742" y="41"/>
                  </a:cubicBezTo>
                  <a:cubicBezTo>
                    <a:pt x="742" y="46"/>
                    <a:pt x="742" y="46"/>
                    <a:pt x="742" y="46"/>
                  </a:cubicBezTo>
                  <a:close/>
                  <a:moveTo>
                    <a:pt x="742" y="38"/>
                  </a:moveTo>
                  <a:cubicBezTo>
                    <a:pt x="740" y="40"/>
                    <a:pt x="739" y="41"/>
                    <a:pt x="737" y="41"/>
                  </a:cubicBezTo>
                  <a:cubicBezTo>
                    <a:pt x="732" y="41"/>
                    <a:pt x="730" y="37"/>
                    <a:pt x="730" y="30"/>
                  </a:cubicBezTo>
                  <a:cubicBezTo>
                    <a:pt x="730" y="23"/>
                    <a:pt x="732" y="20"/>
                    <a:pt x="736" y="20"/>
                  </a:cubicBezTo>
                  <a:cubicBezTo>
                    <a:pt x="738" y="20"/>
                    <a:pt x="740" y="20"/>
                    <a:pt x="742" y="23"/>
                  </a:cubicBezTo>
                  <a:cubicBezTo>
                    <a:pt x="742" y="38"/>
                    <a:pt x="742" y="38"/>
                    <a:pt x="742" y="38"/>
                  </a:cubicBezTo>
                  <a:close/>
                  <a:moveTo>
                    <a:pt x="782" y="37"/>
                  </a:moveTo>
                  <a:cubicBezTo>
                    <a:pt x="783" y="41"/>
                    <a:pt x="780" y="43"/>
                    <a:pt x="775" y="43"/>
                  </a:cubicBezTo>
                  <a:cubicBezTo>
                    <a:pt x="775" y="45"/>
                    <a:pt x="775" y="45"/>
                    <a:pt x="775" y="45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808" y="45"/>
                    <a:pt x="813" y="41"/>
                    <a:pt x="814" y="33"/>
                  </a:cubicBezTo>
                  <a:cubicBezTo>
                    <a:pt x="814" y="27"/>
                    <a:pt x="810" y="23"/>
                    <a:pt x="804" y="21"/>
                  </a:cubicBezTo>
                  <a:cubicBezTo>
                    <a:pt x="804" y="21"/>
                    <a:pt x="804" y="21"/>
                    <a:pt x="804" y="21"/>
                  </a:cubicBezTo>
                  <a:cubicBezTo>
                    <a:pt x="809" y="20"/>
                    <a:pt x="812" y="17"/>
                    <a:pt x="812" y="13"/>
                  </a:cubicBezTo>
                  <a:cubicBezTo>
                    <a:pt x="812" y="11"/>
                    <a:pt x="811" y="9"/>
                    <a:pt x="809" y="7"/>
                  </a:cubicBezTo>
                  <a:cubicBezTo>
                    <a:pt x="807" y="4"/>
                    <a:pt x="801" y="2"/>
                    <a:pt x="793" y="2"/>
                  </a:cubicBezTo>
                  <a:cubicBezTo>
                    <a:pt x="791" y="2"/>
                    <a:pt x="788" y="2"/>
                    <a:pt x="783" y="3"/>
                  </a:cubicBezTo>
                  <a:cubicBezTo>
                    <a:pt x="782" y="3"/>
                    <a:pt x="780" y="3"/>
                    <a:pt x="778" y="3"/>
                  </a:cubicBezTo>
                  <a:cubicBezTo>
                    <a:pt x="777" y="3"/>
                    <a:pt x="776" y="3"/>
                    <a:pt x="776" y="3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77" y="6"/>
                    <a:pt x="777" y="6"/>
                    <a:pt x="777" y="6"/>
                  </a:cubicBezTo>
                  <a:cubicBezTo>
                    <a:pt x="779" y="6"/>
                    <a:pt x="781" y="6"/>
                    <a:pt x="781" y="7"/>
                  </a:cubicBezTo>
                  <a:cubicBezTo>
                    <a:pt x="782" y="7"/>
                    <a:pt x="782" y="9"/>
                    <a:pt x="782" y="12"/>
                  </a:cubicBezTo>
                  <a:cubicBezTo>
                    <a:pt x="782" y="37"/>
                    <a:pt x="782" y="37"/>
                    <a:pt x="782" y="37"/>
                  </a:cubicBezTo>
                  <a:close/>
                  <a:moveTo>
                    <a:pt x="791" y="23"/>
                  </a:moveTo>
                  <a:cubicBezTo>
                    <a:pt x="791" y="23"/>
                    <a:pt x="793" y="23"/>
                    <a:pt x="795" y="23"/>
                  </a:cubicBezTo>
                  <a:cubicBezTo>
                    <a:pt x="801" y="23"/>
                    <a:pt x="804" y="26"/>
                    <a:pt x="804" y="33"/>
                  </a:cubicBezTo>
                  <a:cubicBezTo>
                    <a:pt x="804" y="39"/>
                    <a:pt x="802" y="42"/>
                    <a:pt x="796" y="42"/>
                  </a:cubicBezTo>
                  <a:cubicBezTo>
                    <a:pt x="792" y="43"/>
                    <a:pt x="790" y="41"/>
                    <a:pt x="791" y="36"/>
                  </a:cubicBezTo>
                  <a:cubicBezTo>
                    <a:pt x="791" y="23"/>
                    <a:pt x="791" y="23"/>
                    <a:pt x="791" y="23"/>
                  </a:cubicBezTo>
                  <a:close/>
                  <a:moveTo>
                    <a:pt x="791" y="5"/>
                  </a:moveTo>
                  <a:cubicBezTo>
                    <a:pt x="792" y="5"/>
                    <a:pt x="793" y="5"/>
                    <a:pt x="794" y="5"/>
                  </a:cubicBezTo>
                  <a:cubicBezTo>
                    <a:pt x="800" y="5"/>
                    <a:pt x="803" y="8"/>
                    <a:pt x="803" y="13"/>
                  </a:cubicBezTo>
                  <a:cubicBezTo>
                    <a:pt x="803" y="18"/>
                    <a:pt x="800" y="20"/>
                    <a:pt x="795" y="20"/>
                  </a:cubicBezTo>
                  <a:cubicBezTo>
                    <a:pt x="794" y="20"/>
                    <a:pt x="792" y="20"/>
                    <a:pt x="791" y="20"/>
                  </a:cubicBezTo>
                  <a:cubicBezTo>
                    <a:pt x="791" y="5"/>
                    <a:pt x="791" y="5"/>
                    <a:pt x="791" y="5"/>
                  </a:cubicBezTo>
                  <a:close/>
                  <a:moveTo>
                    <a:pt x="838" y="46"/>
                  </a:moveTo>
                  <a:cubicBezTo>
                    <a:pt x="839" y="46"/>
                    <a:pt x="839" y="46"/>
                    <a:pt x="839" y="46"/>
                  </a:cubicBezTo>
                  <a:cubicBezTo>
                    <a:pt x="849" y="44"/>
                    <a:pt x="849" y="44"/>
                    <a:pt x="849" y="44"/>
                  </a:cubicBezTo>
                  <a:cubicBezTo>
                    <a:pt x="849" y="41"/>
                    <a:pt x="849" y="41"/>
                    <a:pt x="849" y="41"/>
                  </a:cubicBezTo>
                  <a:cubicBezTo>
                    <a:pt x="848" y="42"/>
                    <a:pt x="848" y="42"/>
                    <a:pt x="847" y="42"/>
                  </a:cubicBezTo>
                  <a:cubicBezTo>
                    <a:pt x="846" y="42"/>
                    <a:pt x="845" y="41"/>
                    <a:pt x="845" y="38"/>
                  </a:cubicBezTo>
                  <a:cubicBezTo>
                    <a:pt x="845" y="17"/>
                    <a:pt x="845" y="17"/>
                    <a:pt x="845" y="17"/>
                  </a:cubicBezTo>
                  <a:cubicBezTo>
                    <a:pt x="844" y="17"/>
                    <a:pt x="844" y="17"/>
                    <a:pt x="844" y="17"/>
                  </a:cubicBezTo>
                  <a:cubicBezTo>
                    <a:pt x="833" y="19"/>
                    <a:pt x="833" y="19"/>
                    <a:pt x="833" y="19"/>
                  </a:cubicBezTo>
                  <a:cubicBezTo>
                    <a:pt x="833" y="21"/>
                    <a:pt x="833" y="21"/>
                    <a:pt x="833" y="21"/>
                  </a:cubicBezTo>
                  <a:cubicBezTo>
                    <a:pt x="836" y="22"/>
                    <a:pt x="836" y="22"/>
                    <a:pt x="836" y="22"/>
                  </a:cubicBezTo>
                  <a:cubicBezTo>
                    <a:pt x="838" y="22"/>
                    <a:pt x="838" y="24"/>
                    <a:pt x="838" y="26"/>
                  </a:cubicBezTo>
                  <a:cubicBezTo>
                    <a:pt x="838" y="38"/>
                    <a:pt x="838" y="38"/>
                    <a:pt x="838" y="38"/>
                  </a:cubicBezTo>
                  <a:cubicBezTo>
                    <a:pt x="835" y="40"/>
                    <a:pt x="833" y="41"/>
                    <a:pt x="832" y="41"/>
                  </a:cubicBezTo>
                  <a:cubicBezTo>
                    <a:pt x="830" y="41"/>
                    <a:pt x="828" y="39"/>
                    <a:pt x="828" y="34"/>
                  </a:cubicBezTo>
                  <a:cubicBezTo>
                    <a:pt x="828" y="17"/>
                    <a:pt x="828" y="17"/>
                    <a:pt x="828" y="17"/>
                  </a:cubicBezTo>
                  <a:cubicBezTo>
                    <a:pt x="827" y="17"/>
                    <a:pt x="827" y="17"/>
                    <a:pt x="827" y="17"/>
                  </a:cubicBezTo>
                  <a:cubicBezTo>
                    <a:pt x="818" y="19"/>
                    <a:pt x="818" y="19"/>
                    <a:pt x="818" y="19"/>
                  </a:cubicBezTo>
                  <a:cubicBezTo>
                    <a:pt x="818" y="21"/>
                    <a:pt x="818" y="21"/>
                    <a:pt x="818" y="21"/>
                  </a:cubicBezTo>
                  <a:cubicBezTo>
                    <a:pt x="820" y="22"/>
                    <a:pt x="820" y="22"/>
                    <a:pt x="820" y="22"/>
                  </a:cubicBezTo>
                  <a:cubicBezTo>
                    <a:pt x="820" y="22"/>
                    <a:pt x="821" y="23"/>
                    <a:pt x="821" y="26"/>
                  </a:cubicBezTo>
                  <a:cubicBezTo>
                    <a:pt x="821" y="37"/>
                    <a:pt x="821" y="37"/>
                    <a:pt x="821" y="37"/>
                  </a:cubicBezTo>
                  <a:cubicBezTo>
                    <a:pt x="821" y="43"/>
                    <a:pt x="823" y="46"/>
                    <a:pt x="827" y="46"/>
                  </a:cubicBezTo>
                  <a:cubicBezTo>
                    <a:pt x="830" y="46"/>
                    <a:pt x="833" y="44"/>
                    <a:pt x="838" y="41"/>
                  </a:cubicBezTo>
                  <a:cubicBezTo>
                    <a:pt x="838" y="46"/>
                    <a:pt x="838" y="46"/>
                    <a:pt x="838" y="46"/>
                  </a:cubicBezTo>
                  <a:close/>
                  <a:moveTo>
                    <a:pt x="854" y="45"/>
                  </a:moveTo>
                  <a:cubicBezTo>
                    <a:pt x="856" y="45"/>
                    <a:pt x="856" y="45"/>
                    <a:pt x="856" y="45"/>
                  </a:cubicBezTo>
                  <a:cubicBezTo>
                    <a:pt x="856" y="45"/>
                    <a:pt x="856" y="45"/>
                    <a:pt x="857" y="45"/>
                  </a:cubicBezTo>
                  <a:cubicBezTo>
                    <a:pt x="857" y="45"/>
                    <a:pt x="857" y="45"/>
                    <a:pt x="858" y="45"/>
                  </a:cubicBezTo>
                  <a:cubicBezTo>
                    <a:pt x="860" y="46"/>
                    <a:pt x="861" y="46"/>
                    <a:pt x="863" y="46"/>
                  </a:cubicBezTo>
                  <a:cubicBezTo>
                    <a:pt x="868" y="46"/>
                    <a:pt x="871" y="43"/>
                    <a:pt x="871" y="37"/>
                  </a:cubicBezTo>
                  <a:cubicBezTo>
                    <a:pt x="871" y="34"/>
                    <a:pt x="869" y="31"/>
                    <a:pt x="864" y="28"/>
                  </a:cubicBezTo>
                  <a:cubicBezTo>
                    <a:pt x="861" y="26"/>
                    <a:pt x="859" y="24"/>
                    <a:pt x="859" y="22"/>
                  </a:cubicBezTo>
                  <a:cubicBezTo>
                    <a:pt x="859" y="21"/>
                    <a:pt x="860" y="20"/>
                    <a:pt x="862" y="20"/>
                  </a:cubicBezTo>
                  <a:cubicBezTo>
                    <a:pt x="865" y="20"/>
                    <a:pt x="866" y="22"/>
                    <a:pt x="868" y="26"/>
                  </a:cubicBezTo>
                  <a:cubicBezTo>
                    <a:pt x="869" y="26"/>
                    <a:pt x="869" y="26"/>
                    <a:pt x="869" y="26"/>
                  </a:cubicBezTo>
                  <a:cubicBezTo>
                    <a:pt x="869" y="18"/>
                    <a:pt x="869" y="18"/>
                    <a:pt x="869" y="18"/>
                  </a:cubicBezTo>
                  <a:cubicBezTo>
                    <a:pt x="867" y="17"/>
                    <a:pt x="865" y="17"/>
                    <a:pt x="863" y="17"/>
                  </a:cubicBezTo>
                  <a:cubicBezTo>
                    <a:pt x="857" y="17"/>
                    <a:pt x="854" y="20"/>
                    <a:pt x="853" y="26"/>
                  </a:cubicBezTo>
                  <a:cubicBezTo>
                    <a:pt x="853" y="29"/>
                    <a:pt x="856" y="32"/>
                    <a:pt x="860" y="35"/>
                  </a:cubicBezTo>
                  <a:cubicBezTo>
                    <a:pt x="863" y="37"/>
                    <a:pt x="865" y="39"/>
                    <a:pt x="865" y="40"/>
                  </a:cubicBezTo>
                  <a:cubicBezTo>
                    <a:pt x="864" y="42"/>
                    <a:pt x="863" y="43"/>
                    <a:pt x="861" y="43"/>
                  </a:cubicBezTo>
                  <a:cubicBezTo>
                    <a:pt x="858" y="43"/>
                    <a:pt x="856" y="41"/>
                    <a:pt x="855" y="37"/>
                  </a:cubicBezTo>
                  <a:cubicBezTo>
                    <a:pt x="853" y="37"/>
                    <a:pt x="853" y="37"/>
                    <a:pt x="853" y="37"/>
                  </a:cubicBezTo>
                  <a:cubicBezTo>
                    <a:pt x="854" y="45"/>
                    <a:pt x="854" y="45"/>
                    <a:pt x="854" y="45"/>
                  </a:cubicBezTo>
                  <a:close/>
                  <a:moveTo>
                    <a:pt x="889" y="43"/>
                  </a:moveTo>
                  <a:cubicBezTo>
                    <a:pt x="887" y="43"/>
                    <a:pt x="885" y="42"/>
                    <a:pt x="885" y="39"/>
                  </a:cubicBezTo>
                  <a:cubicBezTo>
                    <a:pt x="885" y="16"/>
                    <a:pt x="885" y="16"/>
                    <a:pt x="885" y="16"/>
                  </a:cubicBezTo>
                  <a:cubicBezTo>
                    <a:pt x="885" y="16"/>
                    <a:pt x="885" y="16"/>
                    <a:pt x="885" y="16"/>
                  </a:cubicBezTo>
                  <a:cubicBezTo>
                    <a:pt x="874" y="20"/>
                    <a:pt x="874" y="20"/>
                    <a:pt x="874" y="20"/>
                  </a:cubicBezTo>
                  <a:cubicBezTo>
                    <a:pt x="874" y="22"/>
                    <a:pt x="874" y="22"/>
                    <a:pt x="874" y="22"/>
                  </a:cubicBezTo>
                  <a:cubicBezTo>
                    <a:pt x="876" y="23"/>
                    <a:pt x="876" y="23"/>
                    <a:pt x="876" y="23"/>
                  </a:cubicBezTo>
                  <a:cubicBezTo>
                    <a:pt x="878" y="23"/>
                    <a:pt x="878" y="24"/>
                    <a:pt x="878" y="26"/>
                  </a:cubicBezTo>
                  <a:cubicBezTo>
                    <a:pt x="878" y="39"/>
                    <a:pt x="878" y="39"/>
                    <a:pt x="878" y="39"/>
                  </a:cubicBezTo>
                  <a:cubicBezTo>
                    <a:pt x="878" y="42"/>
                    <a:pt x="877" y="43"/>
                    <a:pt x="875" y="43"/>
                  </a:cubicBezTo>
                  <a:cubicBezTo>
                    <a:pt x="874" y="43"/>
                    <a:pt x="874" y="43"/>
                    <a:pt x="874" y="43"/>
                  </a:cubicBezTo>
                  <a:cubicBezTo>
                    <a:pt x="874" y="45"/>
                    <a:pt x="874" y="45"/>
                    <a:pt x="874" y="45"/>
                  </a:cubicBezTo>
                  <a:cubicBezTo>
                    <a:pt x="889" y="45"/>
                    <a:pt x="889" y="45"/>
                    <a:pt x="889" y="45"/>
                  </a:cubicBezTo>
                  <a:cubicBezTo>
                    <a:pt x="889" y="43"/>
                    <a:pt x="889" y="43"/>
                    <a:pt x="889" y="43"/>
                  </a:cubicBezTo>
                  <a:close/>
                  <a:moveTo>
                    <a:pt x="882" y="1"/>
                  </a:moveTo>
                  <a:cubicBezTo>
                    <a:pt x="879" y="1"/>
                    <a:pt x="877" y="3"/>
                    <a:pt x="877" y="5"/>
                  </a:cubicBezTo>
                  <a:cubicBezTo>
                    <a:pt x="877" y="8"/>
                    <a:pt x="879" y="10"/>
                    <a:pt x="882" y="10"/>
                  </a:cubicBezTo>
                  <a:cubicBezTo>
                    <a:pt x="885" y="10"/>
                    <a:pt x="886" y="8"/>
                    <a:pt x="886" y="5"/>
                  </a:cubicBezTo>
                  <a:cubicBezTo>
                    <a:pt x="886" y="3"/>
                    <a:pt x="885" y="1"/>
                    <a:pt x="882" y="1"/>
                  </a:cubicBezTo>
                  <a:close/>
                  <a:moveTo>
                    <a:pt x="921" y="29"/>
                  </a:moveTo>
                  <a:cubicBezTo>
                    <a:pt x="921" y="21"/>
                    <a:pt x="919" y="17"/>
                    <a:pt x="914" y="17"/>
                  </a:cubicBezTo>
                  <a:cubicBezTo>
                    <a:pt x="911" y="17"/>
                    <a:pt x="907" y="19"/>
                    <a:pt x="903" y="22"/>
                  </a:cubicBezTo>
                  <a:cubicBezTo>
                    <a:pt x="903" y="16"/>
                    <a:pt x="903" y="16"/>
                    <a:pt x="903" y="16"/>
                  </a:cubicBezTo>
                  <a:cubicBezTo>
                    <a:pt x="902" y="16"/>
                    <a:pt x="902" y="16"/>
                    <a:pt x="902" y="16"/>
                  </a:cubicBezTo>
                  <a:cubicBezTo>
                    <a:pt x="892" y="20"/>
                    <a:pt x="892" y="20"/>
                    <a:pt x="892" y="20"/>
                  </a:cubicBezTo>
                  <a:cubicBezTo>
                    <a:pt x="892" y="22"/>
                    <a:pt x="892" y="22"/>
                    <a:pt x="892" y="22"/>
                  </a:cubicBezTo>
                  <a:cubicBezTo>
                    <a:pt x="893" y="22"/>
                    <a:pt x="893" y="22"/>
                    <a:pt x="893" y="22"/>
                  </a:cubicBezTo>
                  <a:cubicBezTo>
                    <a:pt x="895" y="23"/>
                    <a:pt x="896" y="24"/>
                    <a:pt x="896" y="25"/>
                  </a:cubicBezTo>
                  <a:cubicBezTo>
                    <a:pt x="896" y="39"/>
                    <a:pt x="896" y="39"/>
                    <a:pt x="896" y="39"/>
                  </a:cubicBezTo>
                  <a:cubicBezTo>
                    <a:pt x="896" y="42"/>
                    <a:pt x="895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5"/>
                    <a:pt x="892" y="45"/>
                    <a:pt x="892" y="45"/>
                  </a:cubicBezTo>
                  <a:cubicBezTo>
                    <a:pt x="907" y="45"/>
                    <a:pt x="907" y="45"/>
                    <a:pt x="907" y="45"/>
                  </a:cubicBezTo>
                  <a:cubicBezTo>
                    <a:pt x="907" y="43"/>
                    <a:pt x="907" y="43"/>
                    <a:pt x="907" y="43"/>
                  </a:cubicBezTo>
                  <a:cubicBezTo>
                    <a:pt x="907" y="43"/>
                    <a:pt x="907" y="43"/>
                    <a:pt x="907" y="43"/>
                  </a:cubicBezTo>
                  <a:cubicBezTo>
                    <a:pt x="904" y="43"/>
                    <a:pt x="903" y="42"/>
                    <a:pt x="903" y="39"/>
                  </a:cubicBezTo>
                  <a:cubicBezTo>
                    <a:pt x="903" y="25"/>
                    <a:pt x="903" y="25"/>
                    <a:pt x="903" y="25"/>
                  </a:cubicBezTo>
                  <a:cubicBezTo>
                    <a:pt x="905" y="23"/>
                    <a:pt x="908" y="22"/>
                    <a:pt x="910" y="22"/>
                  </a:cubicBezTo>
                  <a:cubicBezTo>
                    <a:pt x="912" y="22"/>
                    <a:pt x="913" y="24"/>
                    <a:pt x="913" y="30"/>
                  </a:cubicBezTo>
                  <a:cubicBezTo>
                    <a:pt x="913" y="36"/>
                    <a:pt x="913" y="36"/>
                    <a:pt x="913" y="36"/>
                  </a:cubicBezTo>
                  <a:cubicBezTo>
                    <a:pt x="913" y="41"/>
                    <a:pt x="912" y="43"/>
                    <a:pt x="910" y="43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24" y="45"/>
                    <a:pt x="924" y="45"/>
                    <a:pt x="924" y="45"/>
                  </a:cubicBezTo>
                  <a:cubicBezTo>
                    <a:pt x="924" y="43"/>
                    <a:pt x="924" y="43"/>
                    <a:pt x="924" y="43"/>
                  </a:cubicBezTo>
                  <a:cubicBezTo>
                    <a:pt x="922" y="43"/>
                    <a:pt x="920" y="42"/>
                    <a:pt x="921" y="39"/>
                  </a:cubicBezTo>
                  <a:cubicBezTo>
                    <a:pt x="921" y="29"/>
                    <a:pt x="921" y="29"/>
                    <a:pt x="921" y="29"/>
                  </a:cubicBezTo>
                  <a:close/>
                  <a:moveTo>
                    <a:pt x="950" y="36"/>
                  </a:moveTo>
                  <a:cubicBezTo>
                    <a:pt x="947" y="40"/>
                    <a:pt x="945" y="41"/>
                    <a:pt x="943" y="41"/>
                  </a:cubicBezTo>
                  <a:cubicBezTo>
                    <a:pt x="939" y="41"/>
                    <a:pt x="936" y="37"/>
                    <a:pt x="935" y="31"/>
                  </a:cubicBezTo>
                  <a:cubicBezTo>
                    <a:pt x="952" y="31"/>
                    <a:pt x="952" y="31"/>
                    <a:pt x="952" y="31"/>
                  </a:cubicBezTo>
                  <a:cubicBezTo>
                    <a:pt x="952" y="29"/>
                    <a:pt x="952" y="29"/>
                    <a:pt x="952" y="29"/>
                  </a:cubicBezTo>
                  <a:cubicBezTo>
                    <a:pt x="952" y="29"/>
                    <a:pt x="951" y="28"/>
                    <a:pt x="951" y="26"/>
                  </a:cubicBezTo>
                  <a:cubicBezTo>
                    <a:pt x="950" y="24"/>
                    <a:pt x="949" y="22"/>
                    <a:pt x="948" y="20"/>
                  </a:cubicBezTo>
                  <a:cubicBezTo>
                    <a:pt x="946" y="18"/>
                    <a:pt x="944" y="17"/>
                    <a:pt x="941" y="17"/>
                  </a:cubicBezTo>
                  <a:cubicBezTo>
                    <a:pt x="933" y="18"/>
                    <a:pt x="928" y="23"/>
                    <a:pt x="928" y="32"/>
                  </a:cubicBezTo>
                  <a:cubicBezTo>
                    <a:pt x="928" y="41"/>
                    <a:pt x="932" y="45"/>
                    <a:pt x="939" y="46"/>
                  </a:cubicBezTo>
                  <a:cubicBezTo>
                    <a:pt x="944" y="46"/>
                    <a:pt x="948" y="43"/>
                    <a:pt x="951" y="37"/>
                  </a:cubicBezTo>
                  <a:cubicBezTo>
                    <a:pt x="950" y="36"/>
                    <a:pt x="950" y="36"/>
                    <a:pt x="950" y="36"/>
                  </a:cubicBezTo>
                  <a:close/>
                  <a:moveTo>
                    <a:pt x="935" y="29"/>
                  </a:moveTo>
                  <a:cubicBezTo>
                    <a:pt x="935" y="24"/>
                    <a:pt x="936" y="21"/>
                    <a:pt x="939" y="20"/>
                  </a:cubicBezTo>
                  <a:cubicBezTo>
                    <a:pt x="942" y="20"/>
                    <a:pt x="944" y="23"/>
                    <a:pt x="944" y="29"/>
                  </a:cubicBezTo>
                  <a:cubicBezTo>
                    <a:pt x="935" y="29"/>
                    <a:pt x="935" y="29"/>
                    <a:pt x="935" y="29"/>
                  </a:cubicBezTo>
                  <a:close/>
                  <a:moveTo>
                    <a:pt x="957" y="45"/>
                  </a:moveTo>
                  <a:cubicBezTo>
                    <a:pt x="959" y="45"/>
                    <a:pt x="959" y="45"/>
                    <a:pt x="959" y="45"/>
                  </a:cubicBezTo>
                  <a:cubicBezTo>
                    <a:pt x="959" y="45"/>
                    <a:pt x="960" y="45"/>
                    <a:pt x="960" y="45"/>
                  </a:cubicBezTo>
                  <a:cubicBezTo>
                    <a:pt x="960" y="45"/>
                    <a:pt x="960" y="45"/>
                    <a:pt x="961" y="45"/>
                  </a:cubicBezTo>
                  <a:cubicBezTo>
                    <a:pt x="963" y="46"/>
                    <a:pt x="965" y="46"/>
                    <a:pt x="966" y="46"/>
                  </a:cubicBezTo>
                  <a:cubicBezTo>
                    <a:pt x="971" y="46"/>
                    <a:pt x="974" y="43"/>
                    <a:pt x="974" y="37"/>
                  </a:cubicBezTo>
                  <a:cubicBezTo>
                    <a:pt x="974" y="34"/>
                    <a:pt x="972" y="31"/>
                    <a:pt x="967" y="28"/>
                  </a:cubicBezTo>
                  <a:cubicBezTo>
                    <a:pt x="964" y="26"/>
                    <a:pt x="962" y="24"/>
                    <a:pt x="962" y="22"/>
                  </a:cubicBezTo>
                  <a:cubicBezTo>
                    <a:pt x="962" y="21"/>
                    <a:pt x="963" y="20"/>
                    <a:pt x="965" y="20"/>
                  </a:cubicBezTo>
                  <a:cubicBezTo>
                    <a:pt x="968" y="20"/>
                    <a:pt x="970" y="22"/>
                    <a:pt x="971" y="26"/>
                  </a:cubicBezTo>
                  <a:cubicBezTo>
                    <a:pt x="973" y="26"/>
                    <a:pt x="973" y="26"/>
                    <a:pt x="973" y="26"/>
                  </a:cubicBezTo>
                  <a:cubicBezTo>
                    <a:pt x="973" y="18"/>
                    <a:pt x="973" y="18"/>
                    <a:pt x="973" y="18"/>
                  </a:cubicBezTo>
                  <a:cubicBezTo>
                    <a:pt x="970" y="17"/>
                    <a:pt x="968" y="17"/>
                    <a:pt x="966" y="17"/>
                  </a:cubicBezTo>
                  <a:cubicBezTo>
                    <a:pt x="960" y="17"/>
                    <a:pt x="957" y="20"/>
                    <a:pt x="956" y="26"/>
                  </a:cubicBezTo>
                  <a:cubicBezTo>
                    <a:pt x="956" y="29"/>
                    <a:pt x="959" y="32"/>
                    <a:pt x="963" y="35"/>
                  </a:cubicBezTo>
                  <a:cubicBezTo>
                    <a:pt x="966" y="37"/>
                    <a:pt x="968" y="39"/>
                    <a:pt x="968" y="40"/>
                  </a:cubicBezTo>
                  <a:cubicBezTo>
                    <a:pt x="967" y="42"/>
                    <a:pt x="966" y="43"/>
                    <a:pt x="965" y="43"/>
                  </a:cubicBezTo>
                  <a:cubicBezTo>
                    <a:pt x="961" y="43"/>
                    <a:pt x="959" y="41"/>
                    <a:pt x="958" y="37"/>
                  </a:cubicBezTo>
                  <a:cubicBezTo>
                    <a:pt x="956" y="37"/>
                    <a:pt x="956" y="37"/>
                    <a:pt x="956" y="37"/>
                  </a:cubicBezTo>
                  <a:cubicBezTo>
                    <a:pt x="957" y="45"/>
                    <a:pt x="957" y="45"/>
                    <a:pt x="957" y="45"/>
                  </a:cubicBezTo>
                  <a:close/>
                  <a:moveTo>
                    <a:pt x="980" y="45"/>
                  </a:moveTo>
                  <a:cubicBezTo>
                    <a:pt x="981" y="45"/>
                    <a:pt x="981" y="45"/>
                    <a:pt x="981" y="45"/>
                  </a:cubicBezTo>
                  <a:cubicBezTo>
                    <a:pt x="982" y="45"/>
                    <a:pt x="982" y="45"/>
                    <a:pt x="983" y="45"/>
                  </a:cubicBezTo>
                  <a:cubicBezTo>
                    <a:pt x="983" y="45"/>
                    <a:pt x="983" y="45"/>
                    <a:pt x="984" y="45"/>
                  </a:cubicBezTo>
                  <a:cubicBezTo>
                    <a:pt x="985" y="46"/>
                    <a:pt x="987" y="46"/>
                    <a:pt x="989" y="46"/>
                  </a:cubicBezTo>
                  <a:cubicBezTo>
                    <a:pt x="994" y="46"/>
                    <a:pt x="997" y="43"/>
                    <a:pt x="997" y="37"/>
                  </a:cubicBezTo>
                  <a:cubicBezTo>
                    <a:pt x="997" y="34"/>
                    <a:pt x="995" y="31"/>
                    <a:pt x="990" y="28"/>
                  </a:cubicBezTo>
                  <a:cubicBezTo>
                    <a:pt x="987" y="26"/>
                    <a:pt x="985" y="24"/>
                    <a:pt x="985" y="22"/>
                  </a:cubicBezTo>
                  <a:cubicBezTo>
                    <a:pt x="985" y="21"/>
                    <a:pt x="986" y="20"/>
                    <a:pt x="988" y="20"/>
                  </a:cubicBezTo>
                  <a:cubicBezTo>
                    <a:pt x="990" y="20"/>
                    <a:pt x="992" y="22"/>
                    <a:pt x="993" y="26"/>
                  </a:cubicBezTo>
                  <a:cubicBezTo>
                    <a:pt x="995" y="26"/>
                    <a:pt x="995" y="26"/>
                    <a:pt x="995" y="26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3" y="17"/>
                    <a:pt x="991" y="17"/>
                    <a:pt x="988" y="17"/>
                  </a:cubicBezTo>
                  <a:cubicBezTo>
                    <a:pt x="982" y="17"/>
                    <a:pt x="979" y="20"/>
                    <a:pt x="979" y="26"/>
                  </a:cubicBezTo>
                  <a:cubicBezTo>
                    <a:pt x="979" y="29"/>
                    <a:pt x="981" y="32"/>
                    <a:pt x="986" y="35"/>
                  </a:cubicBezTo>
                  <a:cubicBezTo>
                    <a:pt x="989" y="37"/>
                    <a:pt x="990" y="39"/>
                    <a:pt x="990" y="40"/>
                  </a:cubicBezTo>
                  <a:cubicBezTo>
                    <a:pt x="990" y="42"/>
                    <a:pt x="989" y="43"/>
                    <a:pt x="987" y="43"/>
                  </a:cubicBezTo>
                  <a:cubicBezTo>
                    <a:pt x="984" y="43"/>
                    <a:pt x="982" y="41"/>
                    <a:pt x="981" y="37"/>
                  </a:cubicBezTo>
                  <a:cubicBezTo>
                    <a:pt x="979" y="37"/>
                    <a:pt x="979" y="37"/>
                    <a:pt x="979" y="37"/>
                  </a:cubicBezTo>
                  <a:cubicBezTo>
                    <a:pt x="980" y="45"/>
                    <a:pt x="980" y="45"/>
                    <a:pt x="980" y="45"/>
                  </a:cubicBezTo>
                  <a:close/>
                  <a:moveTo>
                    <a:pt x="1050" y="6"/>
                  </a:moveTo>
                  <a:cubicBezTo>
                    <a:pt x="1051" y="6"/>
                    <a:pt x="1051" y="6"/>
                    <a:pt x="1051" y="6"/>
                  </a:cubicBezTo>
                  <a:cubicBezTo>
                    <a:pt x="1054" y="6"/>
                    <a:pt x="1056" y="8"/>
                    <a:pt x="1056" y="13"/>
                  </a:cubicBezTo>
                  <a:cubicBezTo>
                    <a:pt x="1056" y="29"/>
                    <a:pt x="1056" y="29"/>
                    <a:pt x="1056" y="29"/>
                  </a:cubicBezTo>
                  <a:cubicBezTo>
                    <a:pt x="1055" y="37"/>
                    <a:pt x="1051" y="42"/>
                    <a:pt x="1044" y="42"/>
                  </a:cubicBezTo>
                  <a:cubicBezTo>
                    <a:pt x="1037" y="42"/>
                    <a:pt x="1033" y="38"/>
                    <a:pt x="1033" y="31"/>
                  </a:cubicBezTo>
                  <a:cubicBezTo>
                    <a:pt x="1033" y="10"/>
                    <a:pt x="1033" y="10"/>
                    <a:pt x="1033" y="10"/>
                  </a:cubicBezTo>
                  <a:cubicBezTo>
                    <a:pt x="1033" y="7"/>
                    <a:pt x="1034" y="6"/>
                    <a:pt x="1037" y="6"/>
                  </a:cubicBezTo>
                  <a:cubicBezTo>
                    <a:pt x="1038" y="6"/>
                    <a:pt x="1038" y="6"/>
                    <a:pt x="1038" y="6"/>
                  </a:cubicBezTo>
                  <a:cubicBezTo>
                    <a:pt x="1038" y="3"/>
                    <a:pt x="1038" y="3"/>
                    <a:pt x="1038" y="3"/>
                  </a:cubicBezTo>
                  <a:cubicBezTo>
                    <a:pt x="1019" y="3"/>
                    <a:pt x="1019" y="3"/>
                    <a:pt x="1019" y="3"/>
                  </a:cubicBezTo>
                  <a:cubicBezTo>
                    <a:pt x="1019" y="6"/>
                    <a:pt x="1019" y="6"/>
                    <a:pt x="1019" y="6"/>
                  </a:cubicBezTo>
                  <a:cubicBezTo>
                    <a:pt x="1020" y="6"/>
                    <a:pt x="1020" y="6"/>
                    <a:pt x="1020" y="6"/>
                  </a:cubicBezTo>
                  <a:cubicBezTo>
                    <a:pt x="1023" y="6"/>
                    <a:pt x="1025" y="7"/>
                    <a:pt x="1025" y="10"/>
                  </a:cubicBezTo>
                  <a:cubicBezTo>
                    <a:pt x="1025" y="31"/>
                    <a:pt x="1025" y="31"/>
                    <a:pt x="1025" y="31"/>
                  </a:cubicBezTo>
                  <a:cubicBezTo>
                    <a:pt x="1025" y="41"/>
                    <a:pt x="1031" y="46"/>
                    <a:pt x="1042" y="46"/>
                  </a:cubicBezTo>
                  <a:cubicBezTo>
                    <a:pt x="1053" y="46"/>
                    <a:pt x="1059" y="40"/>
                    <a:pt x="1059" y="28"/>
                  </a:cubicBezTo>
                  <a:cubicBezTo>
                    <a:pt x="1059" y="11"/>
                    <a:pt x="1059" y="11"/>
                    <a:pt x="1059" y="11"/>
                  </a:cubicBezTo>
                  <a:cubicBezTo>
                    <a:pt x="1059" y="8"/>
                    <a:pt x="1061" y="6"/>
                    <a:pt x="1065" y="6"/>
                  </a:cubicBezTo>
                  <a:cubicBezTo>
                    <a:pt x="1065" y="6"/>
                    <a:pt x="1065" y="6"/>
                    <a:pt x="1065" y="6"/>
                  </a:cubicBezTo>
                  <a:cubicBezTo>
                    <a:pt x="1065" y="3"/>
                    <a:pt x="1065" y="3"/>
                    <a:pt x="1065" y="3"/>
                  </a:cubicBezTo>
                  <a:cubicBezTo>
                    <a:pt x="1050" y="3"/>
                    <a:pt x="1050" y="3"/>
                    <a:pt x="1050" y="3"/>
                  </a:cubicBezTo>
                  <a:cubicBezTo>
                    <a:pt x="1050" y="6"/>
                    <a:pt x="1050" y="6"/>
                    <a:pt x="1050" y="6"/>
                  </a:cubicBezTo>
                  <a:close/>
                  <a:moveTo>
                    <a:pt x="1095" y="29"/>
                  </a:moveTo>
                  <a:cubicBezTo>
                    <a:pt x="1095" y="21"/>
                    <a:pt x="1093" y="17"/>
                    <a:pt x="1089" y="17"/>
                  </a:cubicBezTo>
                  <a:cubicBezTo>
                    <a:pt x="1086" y="17"/>
                    <a:pt x="1082" y="19"/>
                    <a:pt x="1078" y="22"/>
                  </a:cubicBezTo>
                  <a:cubicBezTo>
                    <a:pt x="1078" y="16"/>
                    <a:pt x="1078" y="16"/>
                    <a:pt x="1078" y="16"/>
                  </a:cubicBezTo>
                  <a:cubicBezTo>
                    <a:pt x="1077" y="16"/>
                    <a:pt x="1077" y="16"/>
                    <a:pt x="1077" y="16"/>
                  </a:cubicBezTo>
                  <a:cubicBezTo>
                    <a:pt x="1066" y="20"/>
                    <a:pt x="1066" y="20"/>
                    <a:pt x="1066" y="20"/>
                  </a:cubicBezTo>
                  <a:cubicBezTo>
                    <a:pt x="1066" y="22"/>
                    <a:pt x="1066" y="22"/>
                    <a:pt x="1066" y="22"/>
                  </a:cubicBezTo>
                  <a:cubicBezTo>
                    <a:pt x="1068" y="22"/>
                    <a:pt x="1068" y="22"/>
                    <a:pt x="1068" y="22"/>
                  </a:cubicBezTo>
                  <a:cubicBezTo>
                    <a:pt x="1070" y="23"/>
                    <a:pt x="1071" y="24"/>
                    <a:pt x="1070" y="25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71" y="42"/>
                    <a:pt x="1069" y="43"/>
                    <a:pt x="1067" y="43"/>
                  </a:cubicBezTo>
                  <a:cubicBezTo>
                    <a:pt x="1067" y="43"/>
                    <a:pt x="1067" y="43"/>
                    <a:pt x="1067" y="43"/>
                  </a:cubicBezTo>
                  <a:cubicBezTo>
                    <a:pt x="1067" y="45"/>
                    <a:pt x="1067" y="45"/>
                    <a:pt x="1067" y="45"/>
                  </a:cubicBezTo>
                  <a:cubicBezTo>
                    <a:pt x="1082" y="45"/>
                    <a:pt x="1082" y="45"/>
                    <a:pt x="1082" y="45"/>
                  </a:cubicBezTo>
                  <a:cubicBezTo>
                    <a:pt x="1082" y="43"/>
                    <a:pt x="1082" y="43"/>
                    <a:pt x="1082" y="43"/>
                  </a:cubicBezTo>
                  <a:cubicBezTo>
                    <a:pt x="1081" y="43"/>
                    <a:pt x="1081" y="43"/>
                    <a:pt x="1081" y="43"/>
                  </a:cubicBezTo>
                  <a:cubicBezTo>
                    <a:pt x="1079" y="43"/>
                    <a:pt x="1078" y="42"/>
                    <a:pt x="1078" y="39"/>
                  </a:cubicBezTo>
                  <a:cubicBezTo>
                    <a:pt x="1078" y="25"/>
                    <a:pt x="1078" y="25"/>
                    <a:pt x="1078" y="25"/>
                  </a:cubicBezTo>
                  <a:cubicBezTo>
                    <a:pt x="1080" y="23"/>
                    <a:pt x="1082" y="22"/>
                    <a:pt x="1084" y="22"/>
                  </a:cubicBezTo>
                  <a:cubicBezTo>
                    <a:pt x="1087" y="22"/>
                    <a:pt x="1088" y="24"/>
                    <a:pt x="1088" y="30"/>
                  </a:cubicBezTo>
                  <a:cubicBezTo>
                    <a:pt x="1088" y="36"/>
                    <a:pt x="1088" y="36"/>
                    <a:pt x="1088" y="36"/>
                  </a:cubicBezTo>
                  <a:cubicBezTo>
                    <a:pt x="1088" y="41"/>
                    <a:pt x="1087" y="43"/>
                    <a:pt x="1084" y="43"/>
                  </a:cubicBezTo>
                  <a:cubicBezTo>
                    <a:pt x="1084" y="45"/>
                    <a:pt x="1084" y="45"/>
                    <a:pt x="1084" y="45"/>
                  </a:cubicBezTo>
                  <a:cubicBezTo>
                    <a:pt x="1099" y="45"/>
                    <a:pt x="1099" y="45"/>
                    <a:pt x="1099" y="45"/>
                  </a:cubicBezTo>
                  <a:cubicBezTo>
                    <a:pt x="1099" y="43"/>
                    <a:pt x="1099" y="43"/>
                    <a:pt x="1099" y="43"/>
                  </a:cubicBezTo>
                  <a:cubicBezTo>
                    <a:pt x="1096" y="43"/>
                    <a:pt x="1095" y="42"/>
                    <a:pt x="1095" y="39"/>
                  </a:cubicBezTo>
                  <a:cubicBezTo>
                    <a:pt x="1095" y="29"/>
                    <a:pt x="1095" y="29"/>
                    <a:pt x="1095" y="29"/>
                  </a:cubicBezTo>
                  <a:close/>
                  <a:moveTo>
                    <a:pt x="1116" y="43"/>
                  </a:moveTo>
                  <a:cubicBezTo>
                    <a:pt x="1113" y="43"/>
                    <a:pt x="1112" y="42"/>
                    <a:pt x="1112" y="39"/>
                  </a:cubicBezTo>
                  <a:cubicBezTo>
                    <a:pt x="1112" y="16"/>
                    <a:pt x="1112" y="16"/>
                    <a:pt x="1112" y="16"/>
                  </a:cubicBezTo>
                  <a:cubicBezTo>
                    <a:pt x="1111" y="16"/>
                    <a:pt x="1111" y="16"/>
                    <a:pt x="1111" y="16"/>
                  </a:cubicBezTo>
                  <a:cubicBezTo>
                    <a:pt x="1101" y="20"/>
                    <a:pt x="1101" y="20"/>
                    <a:pt x="1101" y="20"/>
                  </a:cubicBezTo>
                  <a:cubicBezTo>
                    <a:pt x="1101" y="22"/>
                    <a:pt x="1101" y="22"/>
                    <a:pt x="1101" y="22"/>
                  </a:cubicBezTo>
                  <a:cubicBezTo>
                    <a:pt x="1103" y="23"/>
                    <a:pt x="1103" y="23"/>
                    <a:pt x="1103" y="23"/>
                  </a:cubicBezTo>
                  <a:cubicBezTo>
                    <a:pt x="1104" y="23"/>
                    <a:pt x="1105" y="24"/>
                    <a:pt x="1105" y="26"/>
                  </a:cubicBezTo>
                  <a:cubicBezTo>
                    <a:pt x="1105" y="39"/>
                    <a:pt x="1105" y="39"/>
                    <a:pt x="1105" y="39"/>
                  </a:cubicBezTo>
                  <a:cubicBezTo>
                    <a:pt x="1105" y="42"/>
                    <a:pt x="1104" y="43"/>
                    <a:pt x="1101" y="43"/>
                  </a:cubicBezTo>
                  <a:cubicBezTo>
                    <a:pt x="1101" y="43"/>
                    <a:pt x="1101" y="43"/>
                    <a:pt x="1101" y="43"/>
                  </a:cubicBezTo>
                  <a:cubicBezTo>
                    <a:pt x="1101" y="45"/>
                    <a:pt x="1101" y="45"/>
                    <a:pt x="1101" y="45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6" y="43"/>
                    <a:pt x="1116" y="43"/>
                    <a:pt x="1116" y="43"/>
                  </a:cubicBezTo>
                  <a:close/>
                  <a:moveTo>
                    <a:pt x="1108" y="1"/>
                  </a:moveTo>
                  <a:cubicBezTo>
                    <a:pt x="1105" y="1"/>
                    <a:pt x="1104" y="3"/>
                    <a:pt x="1103" y="5"/>
                  </a:cubicBezTo>
                  <a:cubicBezTo>
                    <a:pt x="1104" y="8"/>
                    <a:pt x="1105" y="10"/>
                    <a:pt x="1108" y="10"/>
                  </a:cubicBezTo>
                  <a:cubicBezTo>
                    <a:pt x="1111" y="10"/>
                    <a:pt x="1113" y="8"/>
                    <a:pt x="1113" y="5"/>
                  </a:cubicBezTo>
                  <a:cubicBezTo>
                    <a:pt x="1113" y="3"/>
                    <a:pt x="1111" y="1"/>
                    <a:pt x="1108" y="1"/>
                  </a:cubicBezTo>
                  <a:close/>
                  <a:moveTo>
                    <a:pt x="1117" y="20"/>
                  </a:moveTo>
                  <a:cubicBezTo>
                    <a:pt x="1120" y="20"/>
                    <a:pt x="1121" y="21"/>
                    <a:pt x="1122" y="24"/>
                  </a:cubicBezTo>
                  <a:cubicBezTo>
                    <a:pt x="1131" y="45"/>
                    <a:pt x="1131" y="45"/>
                    <a:pt x="1131" y="45"/>
                  </a:cubicBezTo>
                  <a:cubicBezTo>
                    <a:pt x="1135" y="45"/>
                    <a:pt x="1135" y="45"/>
                    <a:pt x="1135" y="45"/>
                  </a:cubicBezTo>
                  <a:cubicBezTo>
                    <a:pt x="1143" y="24"/>
                    <a:pt x="1143" y="24"/>
                    <a:pt x="1143" y="24"/>
                  </a:cubicBezTo>
                  <a:cubicBezTo>
                    <a:pt x="1144" y="21"/>
                    <a:pt x="1146" y="20"/>
                    <a:pt x="1148" y="20"/>
                  </a:cubicBezTo>
                  <a:cubicBezTo>
                    <a:pt x="1148" y="18"/>
                    <a:pt x="1148" y="18"/>
                    <a:pt x="1148" y="18"/>
                  </a:cubicBezTo>
                  <a:cubicBezTo>
                    <a:pt x="1136" y="18"/>
                    <a:pt x="1136" y="18"/>
                    <a:pt x="1136" y="18"/>
                  </a:cubicBezTo>
                  <a:cubicBezTo>
                    <a:pt x="1136" y="20"/>
                    <a:pt x="1136" y="20"/>
                    <a:pt x="1136" y="20"/>
                  </a:cubicBezTo>
                  <a:cubicBezTo>
                    <a:pt x="1140" y="20"/>
                    <a:pt x="1141" y="22"/>
                    <a:pt x="1140" y="25"/>
                  </a:cubicBezTo>
                  <a:cubicBezTo>
                    <a:pt x="1135" y="37"/>
                    <a:pt x="1135" y="37"/>
                    <a:pt x="1135" y="37"/>
                  </a:cubicBezTo>
                  <a:cubicBezTo>
                    <a:pt x="1130" y="24"/>
                    <a:pt x="1130" y="24"/>
                    <a:pt x="1130" y="24"/>
                  </a:cubicBezTo>
                  <a:cubicBezTo>
                    <a:pt x="1129" y="21"/>
                    <a:pt x="1129" y="20"/>
                    <a:pt x="1131" y="20"/>
                  </a:cubicBezTo>
                  <a:cubicBezTo>
                    <a:pt x="1133" y="20"/>
                    <a:pt x="1133" y="20"/>
                    <a:pt x="1133" y="20"/>
                  </a:cubicBezTo>
                  <a:cubicBezTo>
                    <a:pt x="1133" y="18"/>
                    <a:pt x="1133" y="18"/>
                    <a:pt x="1133" y="18"/>
                  </a:cubicBezTo>
                  <a:cubicBezTo>
                    <a:pt x="1117" y="18"/>
                    <a:pt x="1117" y="18"/>
                    <a:pt x="1117" y="18"/>
                  </a:cubicBezTo>
                  <a:cubicBezTo>
                    <a:pt x="1117" y="20"/>
                    <a:pt x="1117" y="20"/>
                    <a:pt x="1117" y="20"/>
                  </a:cubicBezTo>
                  <a:close/>
                  <a:moveTo>
                    <a:pt x="1173" y="36"/>
                  </a:moveTo>
                  <a:cubicBezTo>
                    <a:pt x="1171" y="40"/>
                    <a:pt x="1168" y="41"/>
                    <a:pt x="1166" y="41"/>
                  </a:cubicBezTo>
                  <a:cubicBezTo>
                    <a:pt x="1162" y="41"/>
                    <a:pt x="1160" y="37"/>
                    <a:pt x="1159" y="31"/>
                  </a:cubicBezTo>
                  <a:cubicBezTo>
                    <a:pt x="1176" y="31"/>
                    <a:pt x="1176" y="31"/>
                    <a:pt x="1176" y="31"/>
                  </a:cubicBezTo>
                  <a:cubicBezTo>
                    <a:pt x="1176" y="29"/>
                    <a:pt x="1176" y="29"/>
                    <a:pt x="1176" y="29"/>
                  </a:cubicBezTo>
                  <a:cubicBezTo>
                    <a:pt x="1175" y="29"/>
                    <a:pt x="1175" y="28"/>
                    <a:pt x="1174" y="26"/>
                  </a:cubicBezTo>
                  <a:cubicBezTo>
                    <a:pt x="1174" y="24"/>
                    <a:pt x="1173" y="22"/>
                    <a:pt x="1172" y="20"/>
                  </a:cubicBezTo>
                  <a:cubicBezTo>
                    <a:pt x="1170" y="18"/>
                    <a:pt x="1167" y="17"/>
                    <a:pt x="1164" y="17"/>
                  </a:cubicBezTo>
                  <a:cubicBezTo>
                    <a:pt x="1156" y="18"/>
                    <a:pt x="1152" y="23"/>
                    <a:pt x="1151" y="32"/>
                  </a:cubicBezTo>
                  <a:cubicBezTo>
                    <a:pt x="1151" y="41"/>
                    <a:pt x="1155" y="45"/>
                    <a:pt x="1162" y="46"/>
                  </a:cubicBezTo>
                  <a:cubicBezTo>
                    <a:pt x="1167" y="46"/>
                    <a:pt x="1171" y="43"/>
                    <a:pt x="1175" y="37"/>
                  </a:cubicBezTo>
                  <a:cubicBezTo>
                    <a:pt x="1173" y="36"/>
                    <a:pt x="1173" y="36"/>
                    <a:pt x="1173" y="36"/>
                  </a:cubicBezTo>
                  <a:close/>
                  <a:moveTo>
                    <a:pt x="1159" y="29"/>
                  </a:moveTo>
                  <a:cubicBezTo>
                    <a:pt x="1158" y="24"/>
                    <a:pt x="1160" y="21"/>
                    <a:pt x="1163" y="20"/>
                  </a:cubicBezTo>
                  <a:cubicBezTo>
                    <a:pt x="1166" y="20"/>
                    <a:pt x="1167" y="23"/>
                    <a:pt x="1167" y="29"/>
                  </a:cubicBezTo>
                  <a:cubicBezTo>
                    <a:pt x="1159" y="29"/>
                    <a:pt x="1159" y="29"/>
                    <a:pt x="1159" y="29"/>
                  </a:cubicBezTo>
                  <a:close/>
                  <a:moveTo>
                    <a:pt x="1195" y="43"/>
                  </a:moveTo>
                  <a:cubicBezTo>
                    <a:pt x="1194" y="43"/>
                    <a:pt x="1194" y="43"/>
                    <a:pt x="1194" y="43"/>
                  </a:cubicBezTo>
                  <a:cubicBezTo>
                    <a:pt x="1191" y="43"/>
                    <a:pt x="1190" y="42"/>
                    <a:pt x="1190" y="39"/>
                  </a:cubicBezTo>
                  <a:cubicBezTo>
                    <a:pt x="1190" y="28"/>
                    <a:pt x="1190" y="28"/>
                    <a:pt x="1190" y="28"/>
                  </a:cubicBezTo>
                  <a:cubicBezTo>
                    <a:pt x="1191" y="26"/>
                    <a:pt x="1192" y="25"/>
                    <a:pt x="1193" y="25"/>
                  </a:cubicBezTo>
                  <a:cubicBezTo>
                    <a:pt x="1194" y="25"/>
                    <a:pt x="1196" y="25"/>
                    <a:pt x="1198" y="26"/>
                  </a:cubicBezTo>
                  <a:cubicBezTo>
                    <a:pt x="1199" y="24"/>
                    <a:pt x="1200" y="22"/>
                    <a:pt x="1201" y="19"/>
                  </a:cubicBezTo>
                  <a:cubicBezTo>
                    <a:pt x="1196" y="17"/>
                    <a:pt x="1196" y="17"/>
                    <a:pt x="1196" y="17"/>
                  </a:cubicBezTo>
                  <a:cubicBezTo>
                    <a:pt x="1196" y="17"/>
                    <a:pt x="1196" y="17"/>
                    <a:pt x="1195" y="17"/>
                  </a:cubicBezTo>
                  <a:cubicBezTo>
                    <a:pt x="1194" y="17"/>
                    <a:pt x="1193" y="17"/>
                    <a:pt x="1193" y="18"/>
                  </a:cubicBezTo>
                  <a:cubicBezTo>
                    <a:pt x="1192" y="19"/>
                    <a:pt x="1191" y="21"/>
                    <a:pt x="1190" y="24"/>
                  </a:cubicBezTo>
                  <a:cubicBezTo>
                    <a:pt x="1190" y="24"/>
                    <a:pt x="1190" y="24"/>
                    <a:pt x="1190" y="24"/>
                  </a:cubicBezTo>
                  <a:cubicBezTo>
                    <a:pt x="1190" y="16"/>
                    <a:pt x="1190" y="16"/>
                    <a:pt x="1190" y="16"/>
                  </a:cubicBezTo>
                  <a:cubicBezTo>
                    <a:pt x="1189" y="16"/>
                    <a:pt x="1189" y="16"/>
                    <a:pt x="1189" y="16"/>
                  </a:cubicBezTo>
                  <a:cubicBezTo>
                    <a:pt x="1179" y="20"/>
                    <a:pt x="1179" y="20"/>
                    <a:pt x="1179" y="20"/>
                  </a:cubicBezTo>
                  <a:cubicBezTo>
                    <a:pt x="1179" y="22"/>
                    <a:pt x="1179" y="22"/>
                    <a:pt x="1179" y="22"/>
                  </a:cubicBezTo>
                  <a:cubicBezTo>
                    <a:pt x="1180" y="23"/>
                    <a:pt x="1180" y="23"/>
                    <a:pt x="1180" y="23"/>
                  </a:cubicBezTo>
                  <a:cubicBezTo>
                    <a:pt x="1182" y="23"/>
                    <a:pt x="1183" y="25"/>
                    <a:pt x="1182" y="27"/>
                  </a:cubicBezTo>
                  <a:cubicBezTo>
                    <a:pt x="1182" y="39"/>
                    <a:pt x="1182" y="39"/>
                    <a:pt x="1182" y="39"/>
                  </a:cubicBezTo>
                  <a:cubicBezTo>
                    <a:pt x="1183" y="42"/>
                    <a:pt x="1181" y="43"/>
                    <a:pt x="1179" y="43"/>
                  </a:cubicBezTo>
                  <a:cubicBezTo>
                    <a:pt x="1179" y="43"/>
                    <a:pt x="1179" y="43"/>
                    <a:pt x="1179" y="43"/>
                  </a:cubicBezTo>
                  <a:cubicBezTo>
                    <a:pt x="1179" y="45"/>
                    <a:pt x="1179" y="45"/>
                    <a:pt x="1179" y="45"/>
                  </a:cubicBezTo>
                  <a:cubicBezTo>
                    <a:pt x="1195" y="45"/>
                    <a:pt x="1195" y="45"/>
                    <a:pt x="1195" y="45"/>
                  </a:cubicBezTo>
                  <a:cubicBezTo>
                    <a:pt x="1195" y="43"/>
                    <a:pt x="1195" y="43"/>
                    <a:pt x="1195" y="43"/>
                  </a:cubicBezTo>
                  <a:close/>
                  <a:moveTo>
                    <a:pt x="1204" y="45"/>
                  </a:moveTo>
                  <a:cubicBezTo>
                    <a:pt x="1206" y="45"/>
                    <a:pt x="1206" y="45"/>
                    <a:pt x="1206" y="45"/>
                  </a:cubicBezTo>
                  <a:cubicBezTo>
                    <a:pt x="1206" y="45"/>
                    <a:pt x="1207" y="45"/>
                    <a:pt x="1207" y="45"/>
                  </a:cubicBezTo>
                  <a:cubicBezTo>
                    <a:pt x="1207" y="45"/>
                    <a:pt x="1208" y="45"/>
                    <a:pt x="1208" y="45"/>
                  </a:cubicBezTo>
                  <a:cubicBezTo>
                    <a:pt x="1210" y="46"/>
                    <a:pt x="1212" y="46"/>
                    <a:pt x="1214" y="46"/>
                  </a:cubicBezTo>
                  <a:cubicBezTo>
                    <a:pt x="1219" y="46"/>
                    <a:pt x="1221" y="43"/>
                    <a:pt x="1222" y="37"/>
                  </a:cubicBezTo>
                  <a:cubicBezTo>
                    <a:pt x="1222" y="34"/>
                    <a:pt x="1219" y="31"/>
                    <a:pt x="1214" y="28"/>
                  </a:cubicBezTo>
                  <a:cubicBezTo>
                    <a:pt x="1211" y="26"/>
                    <a:pt x="1210" y="24"/>
                    <a:pt x="1210" y="22"/>
                  </a:cubicBezTo>
                  <a:cubicBezTo>
                    <a:pt x="1210" y="21"/>
                    <a:pt x="1211" y="20"/>
                    <a:pt x="1212" y="20"/>
                  </a:cubicBezTo>
                  <a:cubicBezTo>
                    <a:pt x="1215" y="20"/>
                    <a:pt x="1217" y="22"/>
                    <a:pt x="1218" y="26"/>
                  </a:cubicBezTo>
                  <a:cubicBezTo>
                    <a:pt x="1220" y="26"/>
                    <a:pt x="1220" y="26"/>
                    <a:pt x="1220" y="26"/>
                  </a:cubicBezTo>
                  <a:cubicBezTo>
                    <a:pt x="1220" y="18"/>
                    <a:pt x="1220" y="18"/>
                    <a:pt x="1220" y="18"/>
                  </a:cubicBezTo>
                  <a:cubicBezTo>
                    <a:pt x="1218" y="17"/>
                    <a:pt x="1215" y="17"/>
                    <a:pt x="1213" y="17"/>
                  </a:cubicBezTo>
                  <a:cubicBezTo>
                    <a:pt x="1207" y="17"/>
                    <a:pt x="1204" y="20"/>
                    <a:pt x="1204" y="26"/>
                  </a:cubicBezTo>
                  <a:cubicBezTo>
                    <a:pt x="1204" y="29"/>
                    <a:pt x="1206" y="32"/>
                    <a:pt x="1210" y="35"/>
                  </a:cubicBezTo>
                  <a:cubicBezTo>
                    <a:pt x="1213" y="37"/>
                    <a:pt x="1215" y="39"/>
                    <a:pt x="1215" y="40"/>
                  </a:cubicBezTo>
                  <a:cubicBezTo>
                    <a:pt x="1215" y="42"/>
                    <a:pt x="1214" y="43"/>
                    <a:pt x="1212" y="43"/>
                  </a:cubicBezTo>
                  <a:cubicBezTo>
                    <a:pt x="1209" y="43"/>
                    <a:pt x="1207" y="41"/>
                    <a:pt x="1205" y="37"/>
                  </a:cubicBezTo>
                  <a:cubicBezTo>
                    <a:pt x="1204" y="37"/>
                    <a:pt x="1204" y="37"/>
                    <a:pt x="1204" y="37"/>
                  </a:cubicBezTo>
                  <a:cubicBezTo>
                    <a:pt x="1204" y="45"/>
                    <a:pt x="1204" y="45"/>
                    <a:pt x="1204" y="45"/>
                  </a:cubicBezTo>
                  <a:close/>
                  <a:moveTo>
                    <a:pt x="1240" y="43"/>
                  </a:moveTo>
                  <a:cubicBezTo>
                    <a:pt x="1237" y="43"/>
                    <a:pt x="1236" y="42"/>
                    <a:pt x="1236" y="39"/>
                  </a:cubicBezTo>
                  <a:cubicBezTo>
                    <a:pt x="1236" y="16"/>
                    <a:pt x="1236" y="16"/>
                    <a:pt x="1236" y="16"/>
                  </a:cubicBezTo>
                  <a:cubicBezTo>
                    <a:pt x="1235" y="16"/>
                    <a:pt x="1235" y="16"/>
                    <a:pt x="1235" y="16"/>
                  </a:cubicBezTo>
                  <a:cubicBezTo>
                    <a:pt x="1225" y="20"/>
                    <a:pt x="1225" y="20"/>
                    <a:pt x="1225" y="20"/>
                  </a:cubicBezTo>
                  <a:cubicBezTo>
                    <a:pt x="1225" y="22"/>
                    <a:pt x="1225" y="22"/>
                    <a:pt x="1225" y="22"/>
                  </a:cubicBezTo>
                  <a:cubicBezTo>
                    <a:pt x="1226" y="23"/>
                    <a:pt x="1226" y="23"/>
                    <a:pt x="1226" y="23"/>
                  </a:cubicBezTo>
                  <a:cubicBezTo>
                    <a:pt x="1228" y="23"/>
                    <a:pt x="1229" y="24"/>
                    <a:pt x="1229" y="26"/>
                  </a:cubicBezTo>
                  <a:cubicBezTo>
                    <a:pt x="1229" y="39"/>
                    <a:pt x="1229" y="39"/>
                    <a:pt x="1229" y="39"/>
                  </a:cubicBezTo>
                  <a:cubicBezTo>
                    <a:pt x="1229" y="42"/>
                    <a:pt x="1228" y="43"/>
                    <a:pt x="1225" y="43"/>
                  </a:cubicBezTo>
                  <a:cubicBezTo>
                    <a:pt x="1225" y="43"/>
                    <a:pt x="1225" y="43"/>
                    <a:pt x="1225" y="43"/>
                  </a:cubicBezTo>
                  <a:cubicBezTo>
                    <a:pt x="1225" y="45"/>
                    <a:pt x="1225" y="45"/>
                    <a:pt x="1225" y="45"/>
                  </a:cubicBezTo>
                  <a:cubicBezTo>
                    <a:pt x="1240" y="45"/>
                    <a:pt x="1240" y="45"/>
                    <a:pt x="1240" y="45"/>
                  </a:cubicBezTo>
                  <a:cubicBezTo>
                    <a:pt x="1240" y="43"/>
                    <a:pt x="1240" y="43"/>
                    <a:pt x="1240" y="43"/>
                  </a:cubicBezTo>
                  <a:close/>
                  <a:moveTo>
                    <a:pt x="1232" y="1"/>
                  </a:moveTo>
                  <a:cubicBezTo>
                    <a:pt x="1229" y="1"/>
                    <a:pt x="1227" y="3"/>
                    <a:pt x="1227" y="5"/>
                  </a:cubicBezTo>
                  <a:cubicBezTo>
                    <a:pt x="1227" y="8"/>
                    <a:pt x="1229" y="10"/>
                    <a:pt x="1232" y="10"/>
                  </a:cubicBezTo>
                  <a:cubicBezTo>
                    <a:pt x="1235" y="10"/>
                    <a:pt x="1237" y="8"/>
                    <a:pt x="1237" y="5"/>
                  </a:cubicBezTo>
                  <a:cubicBezTo>
                    <a:pt x="1237" y="3"/>
                    <a:pt x="1235" y="1"/>
                    <a:pt x="1232" y="1"/>
                  </a:cubicBezTo>
                  <a:close/>
                  <a:moveTo>
                    <a:pt x="1253" y="22"/>
                  </a:moveTo>
                  <a:cubicBezTo>
                    <a:pt x="1260" y="22"/>
                    <a:pt x="1260" y="22"/>
                    <a:pt x="1260" y="22"/>
                  </a:cubicBezTo>
                  <a:cubicBezTo>
                    <a:pt x="1261" y="18"/>
                    <a:pt x="1261" y="18"/>
                    <a:pt x="1261" y="18"/>
                  </a:cubicBezTo>
                  <a:cubicBezTo>
                    <a:pt x="1253" y="18"/>
                    <a:pt x="1253" y="18"/>
                    <a:pt x="1253" y="18"/>
                  </a:cubicBezTo>
                  <a:cubicBezTo>
                    <a:pt x="1253" y="9"/>
                    <a:pt x="1253" y="9"/>
                    <a:pt x="1253" y="9"/>
                  </a:cubicBezTo>
                  <a:cubicBezTo>
                    <a:pt x="1251" y="9"/>
                    <a:pt x="1251" y="9"/>
                    <a:pt x="1251" y="9"/>
                  </a:cubicBezTo>
                  <a:cubicBezTo>
                    <a:pt x="1250" y="14"/>
                    <a:pt x="1247" y="18"/>
                    <a:pt x="1242" y="20"/>
                  </a:cubicBezTo>
                  <a:cubicBezTo>
                    <a:pt x="1242" y="22"/>
                    <a:pt x="1242" y="22"/>
                    <a:pt x="1242" y="22"/>
                  </a:cubicBezTo>
                  <a:cubicBezTo>
                    <a:pt x="1246" y="22"/>
                    <a:pt x="1246" y="22"/>
                    <a:pt x="1246" y="22"/>
                  </a:cubicBezTo>
                  <a:cubicBezTo>
                    <a:pt x="1246" y="38"/>
                    <a:pt x="1246" y="38"/>
                    <a:pt x="1246" y="38"/>
                  </a:cubicBezTo>
                  <a:cubicBezTo>
                    <a:pt x="1246" y="43"/>
                    <a:pt x="1248" y="46"/>
                    <a:pt x="1253" y="46"/>
                  </a:cubicBezTo>
                  <a:cubicBezTo>
                    <a:pt x="1256" y="46"/>
                    <a:pt x="1259" y="44"/>
                    <a:pt x="1261" y="40"/>
                  </a:cubicBezTo>
                  <a:cubicBezTo>
                    <a:pt x="1260" y="38"/>
                    <a:pt x="1260" y="38"/>
                    <a:pt x="1260" y="38"/>
                  </a:cubicBezTo>
                  <a:cubicBezTo>
                    <a:pt x="1259" y="40"/>
                    <a:pt x="1257" y="41"/>
                    <a:pt x="1256" y="41"/>
                  </a:cubicBezTo>
                  <a:cubicBezTo>
                    <a:pt x="1254" y="41"/>
                    <a:pt x="1253" y="40"/>
                    <a:pt x="1253" y="38"/>
                  </a:cubicBezTo>
                  <a:cubicBezTo>
                    <a:pt x="1253" y="22"/>
                    <a:pt x="1253" y="22"/>
                    <a:pt x="1253" y="22"/>
                  </a:cubicBezTo>
                  <a:close/>
                  <a:moveTo>
                    <a:pt x="1276" y="45"/>
                  </a:moveTo>
                  <a:cubicBezTo>
                    <a:pt x="1275" y="47"/>
                    <a:pt x="1275" y="47"/>
                    <a:pt x="1275" y="47"/>
                  </a:cubicBezTo>
                  <a:cubicBezTo>
                    <a:pt x="1273" y="50"/>
                    <a:pt x="1271" y="52"/>
                    <a:pt x="1269" y="53"/>
                  </a:cubicBezTo>
                  <a:cubicBezTo>
                    <a:pt x="1267" y="53"/>
                    <a:pt x="1266" y="53"/>
                    <a:pt x="1265" y="54"/>
                  </a:cubicBezTo>
                  <a:cubicBezTo>
                    <a:pt x="1265" y="55"/>
                    <a:pt x="1265" y="56"/>
                    <a:pt x="1264" y="57"/>
                  </a:cubicBezTo>
                  <a:cubicBezTo>
                    <a:pt x="1265" y="59"/>
                    <a:pt x="1266" y="61"/>
                    <a:pt x="1268" y="61"/>
                  </a:cubicBezTo>
                  <a:cubicBezTo>
                    <a:pt x="1270" y="61"/>
                    <a:pt x="1272" y="59"/>
                    <a:pt x="1274" y="56"/>
                  </a:cubicBezTo>
                  <a:cubicBezTo>
                    <a:pt x="1287" y="25"/>
                    <a:pt x="1287" y="25"/>
                    <a:pt x="1287" y="25"/>
                  </a:cubicBezTo>
                  <a:cubicBezTo>
                    <a:pt x="1288" y="22"/>
                    <a:pt x="1290" y="20"/>
                    <a:pt x="1292" y="20"/>
                  </a:cubicBezTo>
                  <a:cubicBezTo>
                    <a:pt x="1292" y="18"/>
                    <a:pt x="1292" y="18"/>
                    <a:pt x="1292" y="18"/>
                  </a:cubicBezTo>
                  <a:cubicBezTo>
                    <a:pt x="1281" y="18"/>
                    <a:pt x="1281" y="18"/>
                    <a:pt x="1281" y="18"/>
                  </a:cubicBezTo>
                  <a:cubicBezTo>
                    <a:pt x="1281" y="20"/>
                    <a:pt x="1281" y="20"/>
                    <a:pt x="1281" y="20"/>
                  </a:cubicBezTo>
                  <a:cubicBezTo>
                    <a:pt x="1285" y="20"/>
                    <a:pt x="1286" y="22"/>
                    <a:pt x="1284" y="25"/>
                  </a:cubicBezTo>
                  <a:cubicBezTo>
                    <a:pt x="1280" y="36"/>
                    <a:pt x="1280" y="36"/>
                    <a:pt x="1280" y="36"/>
                  </a:cubicBezTo>
                  <a:cubicBezTo>
                    <a:pt x="1275" y="24"/>
                    <a:pt x="1275" y="24"/>
                    <a:pt x="1275" y="24"/>
                  </a:cubicBezTo>
                  <a:cubicBezTo>
                    <a:pt x="1274" y="23"/>
                    <a:pt x="1274" y="22"/>
                    <a:pt x="1275" y="21"/>
                  </a:cubicBezTo>
                  <a:cubicBezTo>
                    <a:pt x="1275" y="20"/>
                    <a:pt x="1276" y="20"/>
                    <a:pt x="1277" y="20"/>
                  </a:cubicBezTo>
                  <a:cubicBezTo>
                    <a:pt x="1277" y="18"/>
                    <a:pt x="1277" y="18"/>
                    <a:pt x="1277" y="18"/>
                  </a:cubicBezTo>
                  <a:cubicBezTo>
                    <a:pt x="1262" y="18"/>
                    <a:pt x="1262" y="18"/>
                    <a:pt x="1262" y="18"/>
                  </a:cubicBezTo>
                  <a:cubicBezTo>
                    <a:pt x="1262" y="20"/>
                    <a:pt x="1262" y="20"/>
                    <a:pt x="1262" y="20"/>
                  </a:cubicBezTo>
                  <a:cubicBezTo>
                    <a:pt x="1264" y="20"/>
                    <a:pt x="1266" y="22"/>
                    <a:pt x="1268" y="26"/>
                  </a:cubicBezTo>
                  <a:cubicBezTo>
                    <a:pt x="1276" y="45"/>
                    <a:pt x="1276" y="45"/>
                    <a:pt x="1276" y="45"/>
                  </a:cubicBezTo>
                  <a:close/>
                </a:path>
              </a:pathLst>
            </a:custGeom>
            <a:solidFill>
              <a:srgbClr val="004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50" name="组合 8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78E0E5A-EB82-435D-B62B-BEDA72DA7329}"/>
              </a:ext>
            </a:extLst>
          </p:cNvPr>
          <p:cNvGrpSpPr>
            <a:grpSpLocks noChangeAspect="1"/>
          </p:cNvGrpSpPr>
          <p:nvPr/>
        </p:nvGrpSpPr>
        <p:grpSpPr>
          <a:xfrm>
            <a:off x="9686012" y="1717800"/>
            <a:ext cx="1558944" cy="446065"/>
            <a:chOff x="2844800" y="2503488"/>
            <a:chExt cx="6502401" cy="1860550"/>
          </a:xfrm>
        </p:grpSpPr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F936186A-4733-433C-8597-E21B61C3C8EB}"/>
                </a:ext>
              </a:extLst>
            </p:cNvPr>
            <p:cNvSpPr/>
            <p:nvPr/>
          </p:nvSpPr>
          <p:spPr bwMode="auto">
            <a:xfrm>
              <a:off x="3779838" y="4137026"/>
              <a:ext cx="92075" cy="160338"/>
            </a:xfrm>
            <a:custGeom>
              <a:avLst/>
              <a:gdLst>
                <a:gd name="T0" fmla="*/ 17 w 58"/>
                <a:gd name="T1" fmla="*/ 83 h 101"/>
                <a:gd name="T2" fmla="*/ 23 w 58"/>
                <a:gd name="T3" fmla="*/ 77 h 101"/>
                <a:gd name="T4" fmla="*/ 35 w 58"/>
                <a:gd name="T5" fmla="*/ 66 h 101"/>
                <a:gd name="T6" fmla="*/ 41 w 58"/>
                <a:gd name="T7" fmla="*/ 54 h 101"/>
                <a:gd name="T8" fmla="*/ 47 w 58"/>
                <a:gd name="T9" fmla="*/ 48 h 101"/>
                <a:gd name="T10" fmla="*/ 52 w 58"/>
                <a:gd name="T11" fmla="*/ 42 h 101"/>
                <a:gd name="T12" fmla="*/ 52 w 58"/>
                <a:gd name="T13" fmla="*/ 30 h 101"/>
                <a:gd name="T14" fmla="*/ 52 w 58"/>
                <a:gd name="T15" fmla="*/ 24 h 101"/>
                <a:gd name="T16" fmla="*/ 52 w 58"/>
                <a:gd name="T17" fmla="*/ 12 h 101"/>
                <a:gd name="T18" fmla="*/ 47 w 58"/>
                <a:gd name="T19" fmla="*/ 12 h 101"/>
                <a:gd name="T20" fmla="*/ 47 w 58"/>
                <a:gd name="T21" fmla="*/ 6 h 101"/>
                <a:gd name="T22" fmla="*/ 41 w 58"/>
                <a:gd name="T23" fmla="*/ 6 h 101"/>
                <a:gd name="T24" fmla="*/ 41 w 58"/>
                <a:gd name="T25" fmla="*/ 0 h 101"/>
                <a:gd name="T26" fmla="*/ 35 w 58"/>
                <a:gd name="T27" fmla="*/ 0 h 101"/>
                <a:gd name="T28" fmla="*/ 35 w 58"/>
                <a:gd name="T29" fmla="*/ 0 h 101"/>
                <a:gd name="T30" fmla="*/ 29 w 58"/>
                <a:gd name="T31" fmla="*/ 0 h 101"/>
                <a:gd name="T32" fmla="*/ 23 w 58"/>
                <a:gd name="T33" fmla="*/ 0 h 101"/>
                <a:gd name="T34" fmla="*/ 17 w 58"/>
                <a:gd name="T35" fmla="*/ 0 h 101"/>
                <a:gd name="T36" fmla="*/ 17 w 58"/>
                <a:gd name="T37" fmla="*/ 0 h 101"/>
                <a:gd name="T38" fmla="*/ 11 w 58"/>
                <a:gd name="T39" fmla="*/ 0 h 101"/>
                <a:gd name="T40" fmla="*/ 5 w 58"/>
                <a:gd name="T41" fmla="*/ 6 h 101"/>
                <a:gd name="T42" fmla="*/ 5 w 58"/>
                <a:gd name="T43" fmla="*/ 6 h 101"/>
                <a:gd name="T44" fmla="*/ 0 w 58"/>
                <a:gd name="T45" fmla="*/ 12 h 101"/>
                <a:gd name="T46" fmla="*/ 0 w 58"/>
                <a:gd name="T47" fmla="*/ 18 h 101"/>
                <a:gd name="T48" fmla="*/ 0 w 58"/>
                <a:gd name="T49" fmla="*/ 24 h 101"/>
                <a:gd name="T50" fmla="*/ 0 w 58"/>
                <a:gd name="T51" fmla="*/ 30 h 101"/>
                <a:gd name="T52" fmla="*/ 0 w 58"/>
                <a:gd name="T53" fmla="*/ 36 h 101"/>
                <a:gd name="T54" fmla="*/ 11 w 58"/>
                <a:gd name="T55" fmla="*/ 30 h 101"/>
                <a:gd name="T56" fmla="*/ 11 w 58"/>
                <a:gd name="T57" fmla="*/ 24 h 101"/>
                <a:gd name="T58" fmla="*/ 11 w 58"/>
                <a:gd name="T59" fmla="*/ 18 h 101"/>
                <a:gd name="T60" fmla="*/ 17 w 58"/>
                <a:gd name="T61" fmla="*/ 12 h 101"/>
                <a:gd name="T62" fmla="*/ 23 w 58"/>
                <a:gd name="T63" fmla="*/ 12 h 101"/>
                <a:gd name="T64" fmla="*/ 23 w 58"/>
                <a:gd name="T65" fmla="*/ 12 h 101"/>
                <a:gd name="T66" fmla="*/ 29 w 58"/>
                <a:gd name="T67" fmla="*/ 12 h 101"/>
                <a:gd name="T68" fmla="*/ 35 w 58"/>
                <a:gd name="T69" fmla="*/ 12 h 101"/>
                <a:gd name="T70" fmla="*/ 35 w 58"/>
                <a:gd name="T71" fmla="*/ 18 h 101"/>
                <a:gd name="T72" fmla="*/ 41 w 58"/>
                <a:gd name="T73" fmla="*/ 24 h 101"/>
                <a:gd name="T74" fmla="*/ 41 w 58"/>
                <a:gd name="T75" fmla="*/ 24 h 101"/>
                <a:gd name="T76" fmla="*/ 41 w 58"/>
                <a:gd name="T77" fmla="*/ 30 h 101"/>
                <a:gd name="T78" fmla="*/ 35 w 58"/>
                <a:gd name="T79" fmla="*/ 36 h 101"/>
                <a:gd name="T80" fmla="*/ 35 w 58"/>
                <a:gd name="T81" fmla="*/ 42 h 101"/>
                <a:gd name="T82" fmla="*/ 29 w 58"/>
                <a:gd name="T83" fmla="*/ 48 h 101"/>
                <a:gd name="T84" fmla="*/ 29 w 58"/>
                <a:gd name="T85" fmla="*/ 54 h 101"/>
                <a:gd name="T86" fmla="*/ 17 w 58"/>
                <a:gd name="T87" fmla="*/ 60 h 101"/>
                <a:gd name="T88" fmla="*/ 11 w 58"/>
                <a:gd name="T89" fmla="*/ 71 h 101"/>
                <a:gd name="T90" fmla="*/ 11 w 58"/>
                <a:gd name="T91" fmla="*/ 77 h 101"/>
                <a:gd name="T92" fmla="*/ 5 w 58"/>
                <a:gd name="T93" fmla="*/ 83 h 101"/>
                <a:gd name="T94" fmla="*/ 0 w 58"/>
                <a:gd name="T95" fmla="*/ 89 h 101"/>
                <a:gd name="T96" fmla="*/ 0 w 58"/>
                <a:gd name="T97" fmla="*/ 101 h 101"/>
                <a:gd name="T98" fmla="*/ 11 w 58"/>
                <a:gd name="T9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101">
                  <a:moveTo>
                    <a:pt x="11" y="89"/>
                  </a:moveTo>
                  <a:lnTo>
                    <a:pt x="17" y="89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3" y="71"/>
                  </a:lnTo>
                  <a:lnTo>
                    <a:pt x="29" y="71"/>
                  </a:lnTo>
                  <a:lnTo>
                    <a:pt x="35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7" y="18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3" y="54"/>
                  </a:lnTo>
                  <a:lnTo>
                    <a:pt x="23" y="60"/>
                  </a:lnTo>
                  <a:lnTo>
                    <a:pt x="17" y="60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5" y="77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58" y="89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C1CBA93-E084-4A1D-B96A-E0D08D3E30EF}"/>
                </a:ext>
              </a:extLst>
            </p:cNvPr>
            <p:cNvSpPr/>
            <p:nvPr/>
          </p:nvSpPr>
          <p:spPr bwMode="auto">
            <a:xfrm>
              <a:off x="3535363" y="4117976"/>
              <a:ext cx="66675" cy="160338"/>
            </a:xfrm>
            <a:custGeom>
              <a:avLst/>
              <a:gdLst>
                <a:gd name="T0" fmla="*/ 30 w 42"/>
                <a:gd name="T1" fmla="*/ 0 h 101"/>
                <a:gd name="T2" fmla="*/ 30 w 42"/>
                <a:gd name="T3" fmla="*/ 0 h 101"/>
                <a:gd name="T4" fmla="*/ 30 w 42"/>
                <a:gd name="T5" fmla="*/ 6 h 101"/>
                <a:gd name="T6" fmla="*/ 30 w 42"/>
                <a:gd name="T7" fmla="*/ 6 h 101"/>
                <a:gd name="T8" fmla="*/ 30 w 42"/>
                <a:gd name="T9" fmla="*/ 6 h 101"/>
                <a:gd name="T10" fmla="*/ 24 w 42"/>
                <a:gd name="T11" fmla="*/ 6 h 101"/>
                <a:gd name="T12" fmla="*/ 24 w 42"/>
                <a:gd name="T13" fmla="*/ 6 h 101"/>
                <a:gd name="T14" fmla="*/ 24 w 42"/>
                <a:gd name="T15" fmla="*/ 12 h 101"/>
                <a:gd name="T16" fmla="*/ 24 w 42"/>
                <a:gd name="T17" fmla="*/ 12 h 101"/>
                <a:gd name="T18" fmla="*/ 18 w 42"/>
                <a:gd name="T19" fmla="*/ 12 h 101"/>
                <a:gd name="T20" fmla="*/ 18 w 42"/>
                <a:gd name="T21" fmla="*/ 12 h 101"/>
                <a:gd name="T22" fmla="*/ 18 w 42"/>
                <a:gd name="T23" fmla="*/ 12 h 101"/>
                <a:gd name="T24" fmla="*/ 12 w 42"/>
                <a:gd name="T25" fmla="*/ 12 h 101"/>
                <a:gd name="T26" fmla="*/ 12 w 42"/>
                <a:gd name="T27" fmla="*/ 12 h 101"/>
                <a:gd name="T28" fmla="*/ 6 w 42"/>
                <a:gd name="T29" fmla="*/ 12 h 101"/>
                <a:gd name="T30" fmla="*/ 6 w 42"/>
                <a:gd name="T31" fmla="*/ 12 h 101"/>
                <a:gd name="T32" fmla="*/ 6 w 42"/>
                <a:gd name="T33" fmla="*/ 18 h 101"/>
                <a:gd name="T34" fmla="*/ 24 w 42"/>
                <a:gd name="T35" fmla="*/ 18 h 101"/>
                <a:gd name="T36" fmla="*/ 0 w 42"/>
                <a:gd name="T37" fmla="*/ 95 h 101"/>
                <a:gd name="T38" fmla="*/ 18 w 42"/>
                <a:gd name="T39" fmla="*/ 101 h 101"/>
                <a:gd name="T40" fmla="*/ 42 w 42"/>
                <a:gd name="T41" fmla="*/ 0 h 101"/>
                <a:gd name="T42" fmla="*/ 36 w 42"/>
                <a:gd name="T43" fmla="*/ 0 h 101"/>
                <a:gd name="T44" fmla="*/ 30 w 42"/>
                <a:gd name="T4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101">
                  <a:moveTo>
                    <a:pt x="3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24" y="18"/>
                  </a:lnTo>
                  <a:lnTo>
                    <a:pt x="0" y="95"/>
                  </a:lnTo>
                  <a:lnTo>
                    <a:pt x="18" y="10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68331F70-A87B-4DD0-ADFE-55E93D61E866}"/>
                </a:ext>
              </a:extLst>
            </p:cNvPr>
            <p:cNvSpPr/>
            <p:nvPr/>
          </p:nvSpPr>
          <p:spPr bwMode="auto">
            <a:xfrm>
              <a:off x="3900488" y="4108451"/>
              <a:ext cx="84138" cy="169863"/>
            </a:xfrm>
            <a:custGeom>
              <a:avLst/>
              <a:gdLst>
                <a:gd name="T0" fmla="*/ 24 w 53"/>
                <a:gd name="T1" fmla="*/ 6 h 107"/>
                <a:gd name="T2" fmla="*/ 24 w 53"/>
                <a:gd name="T3" fmla="*/ 6 h 107"/>
                <a:gd name="T4" fmla="*/ 24 w 53"/>
                <a:gd name="T5" fmla="*/ 6 h 107"/>
                <a:gd name="T6" fmla="*/ 18 w 53"/>
                <a:gd name="T7" fmla="*/ 12 h 107"/>
                <a:gd name="T8" fmla="*/ 18 w 53"/>
                <a:gd name="T9" fmla="*/ 12 h 107"/>
                <a:gd name="T10" fmla="*/ 18 w 53"/>
                <a:gd name="T11" fmla="*/ 12 h 107"/>
                <a:gd name="T12" fmla="*/ 18 w 53"/>
                <a:gd name="T13" fmla="*/ 18 h 107"/>
                <a:gd name="T14" fmla="*/ 18 w 53"/>
                <a:gd name="T15" fmla="*/ 18 h 107"/>
                <a:gd name="T16" fmla="*/ 18 w 53"/>
                <a:gd name="T17" fmla="*/ 18 h 107"/>
                <a:gd name="T18" fmla="*/ 18 w 53"/>
                <a:gd name="T19" fmla="*/ 18 h 107"/>
                <a:gd name="T20" fmla="*/ 12 w 53"/>
                <a:gd name="T21" fmla="*/ 18 h 107"/>
                <a:gd name="T22" fmla="*/ 12 w 53"/>
                <a:gd name="T23" fmla="*/ 24 h 107"/>
                <a:gd name="T24" fmla="*/ 12 w 53"/>
                <a:gd name="T25" fmla="*/ 24 h 107"/>
                <a:gd name="T26" fmla="*/ 6 w 53"/>
                <a:gd name="T27" fmla="*/ 24 h 107"/>
                <a:gd name="T28" fmla="*/ 6 w 53"/>
                <a:gd name="T29" fmla="*/ 24 h 107"/>
                <a:gd name="T30" fmla="*/ 6 w 53"/>
                <a:gd name="T31" fmla="*/ 24 h 107"/>
                <a:gd name="T32" fmla="*/ 0 w 53"/>
                <a:gd name="T33" fmla="*/ 24 h 107"/>
                <a:gd name="T34" fmla="*/ 6 w 53"/>
                <a:gd name="T35" fmla="*/ 36 h 107"/>
                <a:gd name="T36" fmla="*/ 18 w 53"/>
                <a:gd name="T37" fmla="*/ 30 h 107"/>
                <a:gd name="T38" fmla="*/ 41 w 53"/>
                <a:gd name="T39" fmla="*/ 107 h 107"/>
                <a:gd name="T40" fmla="*/ 53 w 53"/>
                <a:gd name="T41" fmla="*/ 101 h 107"/>
                <a:gd name="T42" fmla="*/ 29 w 53"/>
                <a:gd name="T43" fmla="*/ 0 h 107"/>
                <a:gd name="T44" fmla="*/ 24 w 53"/>
                <a:gd name="T45" fmla="*/ 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07">
                  <a:moveTo>
                    <a:pt x="24" y="6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8" y="30"/>
                  </a:lnTo>
                  <a:lnTo>
                    <a:pt x="41" y="107"/>
                  </a:lnTo>
                  <a:lnTo>
                    <a:pt x="53" y="101"/>
                  </a:lnTo>
                  <a:lnTo>
                    <a:pt x="29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7705AD88-54C0-45D1-A4A4-B115714632B0}"/>
                </a:ext>
              </a:extLst>
            </p:cNvPr>
            <p:cNvSpPr/>
            <p:nvPr/>
          </p:nvSpPr>
          <p:spPr bwMode="auto">
            <a:xfrm>
              <a:off x="3648075" y="4137026"/>
              <a:ext cx="93663" cy="160338"/>
            </a:xfrm>
            <a:custGeom>
              <a:avLst/>
              <a:gdLst>
                <a:gd name="T0" fmla="*/ 59 w 59"/>
                <a:gd name="T1" fmla="*/ 18 h 101"/>
                <a:gd name="T2" fmla="*/ 53 w 59"/>
                <a:gd name="T3" fmla="*/ 12 h 101"/>
                <a:gd name="T4" fmla="*/ 47 w 59"/>
                <a:gd name="T5" fmla="*/ 6 h 101"/>
                <a:gd name="T6" fmla="*/ 41 w 59"/>
                <a:gd name="T7" fmla="*/ 0 h 101"/>
                <a:gd name="T8" fmla="*/ 35 w 59"/>
                <a:gd name="T9" fmla="*/ 0 h 101"/>
                <a:gd name="T10" fmla="*/ 24 w 59"/>
                <a:gd name="T11" fmla="*/ 0 h 101"/>
                <a:gd name="T12" fmla="*/ 18 w 59"/>
                <a:gd name="T13" fmla="*/ 0 h 101"/>
                <a:gd name="T14" fmla="*/ 12 w 59"/>
                <a:gd name="T15" fmla="*/ 6 h 101"/>
                <a:gd name="T16" fmla="*/ 6 w 59"/>
                <a:gd name="T17" fmla="*/ 6 h 101"/>
                <a:gd name="T18" fmla="*/ 6 w 59"/>
                <a:gd name="T19" fmla="*/ 18 h 101"/>
                <a:gd name="T20" fmla="*/ 0 w 59"/>
                <a:gd name="T21" fmla="*/ 24 h 101"/>
                <a:gd name="T22" fmla="*/ 0 w 59"/>
                <a:gd name="T23" fmla="*/ 42 h 101"/>
                <a:gd name="T24" fmla="*/ 0 w 59"/>
                <a:gd name="T25" fmla="*/ 48 h 101"/>
                <a:gd name="T26" fmla="*/ 6 w 59"/>
                <a:gd name="T27" fmla="*/ 54 h 101"/>
                <a:gd name="T28" fmla="*/ 12 w 59"/>
                <a:gd name="T29" fmla="*/ 60 h 101"/>
                <a:gd name="T30" fmla="*/ 18 w 59"/>
                <a:gd name="T31" fmla="*/ 60 h 101"/>
                <a:gd name="T32" fmla="*/ 24 w 59"/>
                <a:gd name="T33" fmla="*/ 66 h 101"/>
                <a:gd name="T34" fmla="*/ 30 w 59"/>
                <a:gd name="T35" fmla="*/ 66 h 101"/>
                <a:gd name="T36" fmla="*/ 35 w 59"/>
                <a:gd name="T37" fmla="*/ 60 h 101"/>
                <a:gd name="T38" fmla="*/ 41 w 59"/>
                <a:gd name="T39" fmla="*/ 54 h 101"/>
                <a:gd name="T40" fmla="*/ 41 w 59"/>
                <a:gd name="T41" fmla="*/ 66 h 101"/>
                <a:gd name="T42" fmla="*/ 35 w 59"/>
                <a:gd name="T43" fmla="*/ 83 h 101"/>
                <a:gd name="T44" fmla="*/ 35 w 59"/>
                <a:gd name="T45" fmla="*/ 83 h 101"/>
                <a:gd name="T46" fmla="*/ 30 w 59"/>
                <a:gd name="T47" fmla="*/ 89 h 101"/>
                <a:gd name="T48" fmla="*/ 24 w 59"/>
                <a:gd name="T49" fmla="*/ 89 h 101"/>
                <a:gd name="T50" fmla="*/ 18 w 59"/>
                <a:gd name="T51" fmla="*/ 89 h 101"/>
                <a:gd name="T52" fmla="*/ 12 w 59"/>
                <a:gd name="T53" fmla="*/ 83 h 101"/>
                <a:gd name="T54" fmla="*/ 12 w 59"/>
                <a:gd name="T55" fmla="*/ 77 h 101"/>
                <a:gd name="T56" fmla="*/ 0 w 59"/>
                <a:gd name="T57" fmla="*/ 77 h 101"/>
                <a:gd name="T58" fmla="*/ 0 w 59"/>
                <a:gd name="T59" fmla="*/ 89 h 101"/>
                <a:gd name="T60" fmla="*/ 6 w 59"/>
                <a:gd name="T61" fmla="*/ 95 h 101"/>
                <a:gd name="T62" fmla="*/ 12 w 59"/>
                <a:gd name="T63" fmla="*/ 101 h 101"/>
                <a:gd name="T64" fmla="*/ 18 w 59"/>
                <a:gd name="T65" fmla="*/ 101 h 101"/>
                <a:gd name="T66" fmla="*/ 24 w 59"/>
                <a:gd name="T67" fmla="*/ 101 h 101"/>
                <a:gd name="T68" fmla="*/ 35 w 59"/>
                <a:gd name="T69" fmla="*/ 101 h 101"/>
                <a:gd name="T70" fmla="*/ 41 w 59"/>
                <a:gd name="T71" fmla="*/ 95 h 101"/>
                <a:gd name="T72" fmla="*/ 47 w 59"/>
                <a:gd name="T73" fmla="*/ 83 h 101"/>
                <a:gd name="T74" fmla="*/ 53 w 59"/>
                <a:gd name="T75" fmla="*/ 77 h 101"/>
                <a:gd name="T76" fmla="*/ 59 w 59"/>
                <a:gd name="T77" fmla="*/ 60 h 101"/>
                <a:gd name="T78" fmla="*/ 59 w 59"/>
                <a:gd name="T79" fmla="*/ 48 h 101"/>
                <a:gd name="T80" fmla="*/ 59 w 59"/>
                <a:gd name="T81" fmla="*/ 30 h 101"/>
                <a:gd name="T82" fmla="*/ 41 w 59"/>
                <a:gd name="T83" fmla="*/ 42 h 101"/>
                <a:gd name="T84" fmla="*/ 41 w 59"/>
                <a:gd name="T85" fmla="*/ 48 h 101"/>
                <a:gd name="T86" fmla="*/ 35 w 59"/>
                <a:gd name="T87" fmla="*/ 54 h 101"/>
                <a:gd name="T88" fmla="*/ 24 w 59"/>
                <a:gd name="T89" fmla="*/ 54 h 101"/>
                <a:gd name="T90" fmla="*/ 18 w 59"/>
                <a:gd name="T91" fmla="*/ 48 h 101"/>
                <a:gd name="T92" fmla="*/ 18 w 59"/>
                <a:gd name="T93" fmla="*/ 42 h 101"/>
                <a:gd name="T94" fmla="*/ 18 w 59"/>
                <a:gd name="T95" fmla="*/ 30 h 101"/>
                <a:gd name="T96" fmla="*/ 18 w 59"/>
                <a:gd name="T97" fmla="*/ 18 h 101"/>
                <a:gd name="T98" fmla="*/ 24 w 59"/>
                <a:gd name="T99" fmla="*/ 12 h 101"/>
                <a:gd name="T100" fmla="*/ 30 w 59"/>
                <a:gd name="T101" fmla="*/ 6 h 101"/>
                <a:gd name="T102" fmla="*/ 35 w 59"/>
                <a:gd name="T103" fmla="*/ 12 h 101"/>
                <a:gd name="T104" fmla="*/ 41 w 59"/>
                <a:gd name="T105" fmla="*/ 18 h 101"/>
                <a:gd name="T106" fmla="*/ 47 w 59"/>
                <a:gd name="T10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01">
                  <a:moveTo>
                    <a:pt x="59" y="30"/>
                  </a:moveTo>
                  <a:lnTo>
                    <a:pt x="59" y="30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7" y="54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24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3" y="83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0"/>
                  </a:lnTo>
                  <a:lnTo>
                    <a:pt x="59" y="30"/>
                  </a:lnTo>
                  <a:close/>
                  <a:moveTo>
                    <a:pt x="47" y="30"/>
                  </a:moveTo>
                  <a:lnTo>
                    <a:pt x="47" y="36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5" y="48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7B0413FB-E752-40D0-8C15-69BAF7C7D2A4}"/>
                </a:ext>
              </a:extLst>
            </p:cNvPr>
            <p:cNvSpPr/>
            <p:nvPr/>
          </p:nvSpPr>
          <p:spPr bwMode="auto">
            <a:xfrm>
              <a:off x="3330575" y="4079876"/>
              <a:ext cx="65088" cy="66675"/>
            </a:xfrm>
            <a:custGeom>
              <a:avLst/>
              <a:gdLst>
                <a:gd name="T0" fmla="*/ 41 w 41"/>
                <a:gd name="T1" fmla="*/ 18 h 42"/>
                <a:gd name="T2" fmla="*/ 41 w 41"/>
                <a:gd name="T3" fmla="*/ 12 h 42"/>
                <a:gd name="T4" fmla="*/ 35 w 41"/>
                <a:gd name="T5" fmla="*/ 12 h 42"/>
                <a:gd name="T6" fmla="*/ 35 w 41"/>
                <a:gd name="T7" fmla="*/ 6 h 42"/>
                <a:gd name="T8" fmla="*/ 29 w 41"/>
                <a:gd name="T9" fmla="*/ 6 h 42"/>
                <a:gd name="T10" fmla="*/ 29 w 41"/>
                <a:gd name="T11" fmla="*/ 0 h 42"/>
                <a:gd name="T12" fmla="*/ 24 w 41"/>
                <a:gd name="T13" fmla="*/ 0 h 42"/>
                <a:gd name="T14" fmla="*/ 18 w 41"/>
                <a:gd name="T15" fmla="*/ 0 h 42"/>
                <a:gd name="T16" fmla="*/ 18 w 41"/>
                <a:gd name="T17" fmla="*/ 0 h 42"/>
                <a:gd name="T18" fmla="*/ 12 w 41"/>
                <a:gd name="T19" fmla="*/ 6 h 42"/>
                <a:gd name="T20" fmla="*/ 12 w 41"/>
                <a:gd name="T21" fmla="*/ 6 h 42"/>
                <a:gd name="T22" fmla="*/ 6 w 41"/>
                <a:gd name="T23" fmla="*/ 12 h 42"/>
                <a:gd name="T24" fmla="*/ 6 w 41"/>
                <a:gd name="T25" fmla="*/ 12 h 42"/>
                <a:gd name="T26" fmla="*/ 0 w 41"/>
                <a:gd name="T27" fmla="*/ 18 h 42"/>
                <a:gd name="T28" fmla="*/ 0 w 41"/>
                <a:gd name="T29" fmla="*/ 18 h 42"/>
                <a:gd name="T30" fmla="*/ 0 w 41"/>
                <a:gd name="T31" fmla="*/ 24 h 42"/>
                <a:gd name="T32" fmla="*/ 0 w 41"/>
                <a:gd name="T33" fmla="*/ 30 h 42"/>
                <a:gd name="T34" fmla="*/ 6 w 41"/>
                <a:gd name="T35" fmla="*/ 30 h 42"/>
                <a:gd name="T36" fmla="*/ 6 w 41"/>
                <a:gd name="T37" fmla="*/ 36 h 42"/>
                <a:gd name="T38" fmla="*/ 12 w 41"/>
                <a:gd name="T39" fmla="*/ 36 h 42"/>
                <a:gd name="T40" fmla="*/ 12 w 41"/>
                <a:gd name="T41" fmla="*/ 42 h 42"/>
                <a:gd name="T42" fmla="*/ 18 w 41"/>
                <a:gd name="T43" fmla="*/ 42 h 42"/>
                <a:gd name="T44" fmla="*/ 18 w 41"/>
                <a:gd name="T45" fmla="*/ 42 h 42"/>
                <a:gd name="T46" fmla="*/ 24 w 41"/>
                <a:gd name="T47" fmla="*/ 42 h 42"/>
                <a:gd name="T48" fmla="*/ 29 w 41"/>
                <a:gd name="T49" fmla="*/ 42 h 42"/>
                <a:gd name="T50" fmla="*/ 29 w 41"/>
                <a:gd name="T51" fmla="*/ 42 h 42"/>
                <a:gd name="T52" fmla="*/ 35 w 41"/>
                <a:gd name="T53" fmla="*/ 36 h 42"/>
                <a:gd name="T54" fmla="*/ 35 w 41"/>
                <a:gd name="T55" fmla="*/ 36 h 42"/>
                <a:gd name="T56" fmla="*/ 41 w 41"/>
                <a:gd name="T57" fmla="*/ 30 h 42"/>
                <a:gd name="T58" fmla="*/ 41 w 41"/>
                <a:gd name="T59" fmla="*/ 30 h 42"/>
                <a:gd name="T60" fmla="*/ 41 w 41"/>
                <a:gd name="T61" fmla="*/ 24 h 42"/>
                <a:gd name="T62" fmla="*/ 41 w 41"/>
                <a:gd name="T6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2">
                  <a:moveTo>
                    <a:pt x="41" y="18"/>
                  </a:moveTo>
                  <a:lnTo>
                    <a:pt x="41" y="18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929B3E4A-C77D-4864-94F1-19E160DD8307}"/>
                </a:ext>
              </a:extLst>
            </p:cNvPr>
            <p:cNvSpPr/>
            <p:nvPr/>
          </p:nvSpPr>
          <p:spPr bwMode="auto">
            <a:xfrm>
              <a:off x="4124325" y="4079876"/>
              <a:ext cx="65088" cy="66675"/>
            </a:xfrm>
            <a:custGeom>
              <a:avLst/>
              <a:gdLst>
                <a:gd name="T0" fmla="*/ 41 w 41"/>
                <a:gd name="T1" fmla="*/ 18 h 42"/>
                <a:gd name="T2" fmla="*/ 41 w 41"/>
                <a:gd name="T3" fmla="*/ 12 h 42"/>
                <a:gd name="T4" fmla="*/ 36 w 41"/>
                <a:gd name="T5" fmla="*/ 12 h 42"/>
                <a:gd name="T6" fmla="*/ 36 w 41"/>
                <a:gd name="T7" fmla="*/ 6 h 42"/>
                <a:gd name="T8" fmla="*/ 30 w 41"/>
                <a:gd name="T9" fmla="*/ 6 h 42"/>
                <a:gd name="T10" fmla="*/ 30 w 41"/>
                <a:gd name="T11" fmla="*/ 0 h 42"/>
                <a:gd name="T12" fmla="*/ 24 w 41"/>
                <a:gd name="T13" fmla="*/ 0 h 42"/>
                <a:gd name="T14" fmla="*/ 18 w 41"/>
                <a:gd name="T15" fmla="*/ 0 h 42"/>
                <a:gd name="T16" fmla="*/ 18 w 41"/>
                <a:gd name="T17" fmla="*/ 0 h 42"/>
                <a:gd name="T18" fmla="*/ 12 w 41"/>
                <a:gd name="T19" fmla="*/ 6 h 42"/>
                <a:gd name="T20" fmla="*/ 6 w 41"/>
                <a:gd name="T21" fmla="*/ 6 h 42"/>
                <a:gd name="T22" fmla="*/ 6 w 41"/>
                <a:gd name="T23" fmla="*/ 12 h 42"/>
                <a:gd name="T24" fmla="*/ 6 w 41"/>
                <a:gd name="T25" fmla="*/ 12 h 42"/>
                <a:gd name="T26" fmla="*/ 0 w 41"/>
                <a:gd name="T27" fmla="*/ 18 h 42"/>
                <a:gd name="T28" fmla="*/ 0 w 41"/>
                <a:gd name="T29" fmla="*/ 18 h 42"/>
                <a:gd name="T30" fmla="*/ 0 w 41"/>
                <a:gd name="T31" fmla="*/ 24 h 42"/>
                <a:gd name="T32" fmla="*/ 0 w 41"/>
                <a:gd name="T33" fmla="*/ 30 h 42"/>
                <a:gd name="T34" fmla="*/ 6 w 41"/>
                <a:gd name="T35" fmla="*/ 30 h 42"/>
                <a:gd name="T36" fmla="*/ 6 w 41"/>
                <a:gd name="T37" fmla="*/ 36 h 42"/>
                <a:gd name="T38" fmla="*/ 6 w 41"/>
                <a:gd name="T39" fmla="*/ 36 h 42"/>
                <a:gd name="T40" fmla="*/ 12 w 41"/>
                <a:gd name="T41" fmla="*/ 42 h 42"/>
                <a:gd name="T42" fmla="*/ 18 w 41"/>
                <a:gd name="T43" fmla="*/ 42 h 42"/>
                <a:gd name="T44" fmla="*/ 18 w 41"/>
                <a:gd name="T45" fmla="*/ 42 h 42"/>
                <a:gd name="T46" fmla="*/ 24 w 41"/>
                <a:gd name="T47" fmla="*/ 42 h 42"/>
                <a:gd name="T48" fmla="*/ 30 w 41"/>
                <a:gd name="T49" fmla="*/ 42 h 42"/>
                <a:gd name="T50" fmla="*/ 30 w 41"/>
                <a:gd name="T51" fmla="*/ 42 h 42"/>
                <a:gd name="T52" fmla="*/ 36 w 41"/>
                <a:gd name="T53" fmla="*/ 36 h 42"/>
                <a:gd name="T54" fmla="*/ 36 w 41"/>
                <a:gd name="T55" fmla="*/ 36 h 42"/>
                <a:gd name="T56" fmla="*/ 41 w 41"/>
                <a:gd name="T57" fmla="*/ 30 h 42"/>
                <a:gd name="T58" fmla="*/ 41 w 41"/>
                <a:gd name="T59" fmla="*/ 30 h 42"/>
                <a:gd name="T60" fmla="*/ 41 w 41"/>
                <a:gd name="T61" fmla="*/ 24 h 42"/>
                <a:gd name="T62" fmla="*/ 41 w 41"/>
                <a:gd name="T6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2">
                  <a:moveTo>
                    <a:pt x="41" y="18"/>
                  </a:moveTo>
                  <a:lnTo>
                    <a:pt x="41" y="18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1A57F49-17B5-4162-A8C8-E19CC60544A2}"/>
                </a:ext>
              </a:extLst>
            </p:cNvPr>
            <p:cNvSpPr/>
            <p:nvPr/>
          </p:nvSpPr>
          <p:spPr bwMode="auto">
            <a:xfrm>
              <a:off x="4246563" y="2862263"/>
              <a:ext cx="185738" cy="217488"/>
            </a:xfrm>
            <a:custGeom>
              <a:avLst/>
              <a:gdLst>
                <a:gd name="T0" fmla="*/ 17 w 117"/>
                <a:gd name="T1" fmla="*/ 66 h 137"/>
                <a:gd name="T2" fmla="*/ 12 w 117"/>
                <a:gd name="T3" fmla="*/ 66 h 137"/>
                <a:gd name="T4" fmla="*/ 12 w 117"/>
                <a:gd name="T5" fmla="*/ 66 h 137"/>
                <a:gd name="T6" fmla="*/ 6 w 117"/>
                <a:gd name="T7" fmla="*/ 66 h 137"/>
                <a:gd name="T8" fmla="*/ 6 w 117"/>
                <a:gd name="T9" fmla="*/ 60 h 137"/>
                <a:gd name="T10" fmla="*/ 29 w 117"/>
                <a:gd name="T11" fmla="*/ 95 h 137"/>
                <a:gd name="T12" fmla="*/ 29 w 117"/>
                <a:gd name="T13" fmla="*/ 95 h 137"/>
                <a:gd name="T14" fmla="*/ 29 w 117"/>
                <a:gd name="T15" fmla="*/ 89 h 137"/>
                <a:gd name="T16" fmla="*/ 29 w 117"/>
                <a:gd name="T17" fmla="*/ 83 h 137"/>
                <a:gd name="T18" fmla="*/ 29 w 117"/>
                <a:gd name="T19" fmla="*/ 83 h 137"/>
                <a:gd name="T20" fmla="*/ 35 w 117"/>
                <a:gd name="T21" fmla="*/ 77 h 137"/>
                <a:gd name="T22" fmla="*/ 59 w 117"/>
                <a:gd name="T23" fmla="*/ 60 h 137"/>
                <a:gd name="T24" fmla="*/ 59 w 117"/>
                <a:gd name="T25" fmla="*/ 137 h 137"/>
                <a:gd name="T26" fmla="*/ 64 w 117"/>
                <a:gd name="T27" fmla="*/ 131 h 137"/>
                <a:gd name="T28" fmla="*/ 64 w 117"/>
                <a:gd name="T29" fmla="*/ 131 h 137"/>
                <a:gd name="T30" fmla="*/ 64 w 117"/>
                <a:gd name="T31" fmla="*/ 131 h 137"/>
                <a:gd name="T32" fmla="*/ 82 w 117"/>
                <a:gd name="T33" fmla="*/ 83 h 137"/>
                <a:gd name="T34" fmla="*/ 88 w 117"/>
                <a:gd name="T35" fmla="*/ 89 h 137"/>
                <a:gd name="T36" fmla="*/ 94 w 117"/>
                <a:gd name="T37" fmla="*/ 89 h 137"/>
                <a:gd name="T38" fmla="*/ 100 w 117"/>
                <a:gd name="T39" fmla="*/ 89 h 137"/>
                <a:gd name="T40" fmla="*/ 106 w 117"/>
                <a:gd name="T41" fmla="*/ 83 h 137"/>
                <a:gd name="T42" fmla="*/ 112 w 117"/>
                <a:gd name="T43" fmla="*/ 83 h 137"/>
                <a:gd name="T44" fmla="*/ 112 w 117"/>
                <a:gd name="T45" fmla="*/ 77 h 137"/>
                <a:gd name="T46" fmla="*/ 112 w 117"/>
                <a:gd name="T47" fmla="*/ 77 h 137"/>
                <a:gd name="T48" fmla="*/ 117 w 117"/>
                <a:gd name="T49" fmla="*/ 71 h 137"/>
                <a:gd name="T50" fmla="*/ 117 w 117"/>
                <a:gd name="T51" fmla="*/ 66 h 137"/>
                <a:gd name="T52" fmla="*/ 117 w 117"/>
                <a:gd name="T53" fmla="*/ 66 h 137"/>
                <a:gd name="T54" fmla="*/ 117 w 117"/>
                <a:gd name="T55" fmla="*/ 60 h 137"/>
                <a:gd name="T56" fmla="*/ 112 w 117"/>
                <a:gd name="T57" fmla="*/ 54 h 137"/>
                <a:gd name="T58" fmla="*/ 112 w 117"/>
                <a:gd name="T59" fmla="*/ 48 h 137"/>
                <a:gd name="T60" fmla="*/ 106 w 117"/>
                <a:gd name="T61" fmla="*/ 36 h 137"/>
                <a:gd name="T62" fmla="*/ 70 w 117"/>
                <a:gd name="T63" fmla="*/ 6 h 137"/>
                <a:gd name="T64" fmla="*/ 76 w 117"/>
                <a:gd name="T65" fmla="*/ 6 h 137"/>
                <a:gd name="T66" fmla="*/ 76 w 117"/>
                <a:gd name="T67" fmla="*/ 12 h 137"/>
                <a:gd name="T68" fmla="*/ 76 w 117"/>
                <a:gd name="T69" fmla="*/ 12 h 137"/>
                <a:gd name="T70" fmla="*/ 70 w 117"/>
                <a:gd name="T71" fmla="*/ 18 h 137"/>
                <a:gd name="T72" fmla="*/ 70 w 117"/>
                <a:gd name="T73" fmla="*/ 18 h 137"/>
                <a:gd name="T74" fmla="*/ 88 w 117"/>
                <a:gd name="T75" fmla="*/ 36 h 137"/>
                <a:gd name="T76" fmla="*/ 88 w 117"/>
                <a:gd name="T77" fmla="*/ 36 h 137"/>
                <a:gd name="T78" fmla="*/ 94 w 117"/>
                <a:gd name="T79" fmla="*/ 30 h 137"/>
                <a:gd name="T80" fmla="*/ 94 w 117"/>
                <a:gd name="T81" fmla="*/ 36 h 137"/>
                <a:gd name="T82" fmla="*/ 94 w 117"/>
                <a:gd name="T83" fmla="*/ 36 h 137"/>
                <a:gd name="T84" fmla="*/ 100 w 117"/>
                <a:gd name="T85" fmla="*/ 42 h 137"/>
                <a:gd name="T86" fmla="*/ 100 w 117"/>
                <a:gd name="T87" fmla="*/ 42 h 137"/>
                <a:gd name="T88" fmla="*/ 100 w 117"/>
                <a:gd name="T89" fmla="*/ 48 h 137"/>
                <a:gd name="T90" fmla="*/ 100 w 117"/>
                <a:gd name="T91" fmla="*/ 54 h 137"/>
                <a:gd name="T92" fmla="*/ 100 w 117"/>
                <a:gd name="T93" fmla="*/ 60 h 137"/>
                <a:gd name="T94" fmla="*/ 94 w 117"/>
                <a:gd name="T95" fmla="*/ 66 h 137"/>
                <a:gd name="T96" fmla="*/ 88 w 117"/>
                <a:gd name="T97" fmla="*/ 66 h 137"/>
                <a:gd name="T98" fmla="*/ 82 w 117"/>
                <a:gd name="T99" fmla="*/ 71 h 137"/>
                <a:gd name="T100" fmla="*/ 82 w 117"/>
                <a:gd name="T101" fmla="*/ 71 h 137"/>
                <a:gd name="T102" fmla="*/ 76 w 117"/>
                <a:gd name="T103" fmla="*/ 71 h 137"/>
                <a:gd name="T104" fmla="*/ 76 w 117"/>
                <a:gd name="T105" fmla="*/ 71 h 137"/>
                <a:gd name="T106" fmla="*/ 70 w 117"/>
                <a:gd name="T107" fmla="*/ 71 h 137"/>
                <a:gd name="T108" fmla="*/ 70 w 117"/>
                <a:gd name="T109" fmla="*/ 66 h 137"/>
                <a:gd name="T110" fmla="*/ 64 w 117"/>
                <a:gd name="T111" fmla="*/ 66 h 137"/>
                <a:gd name="T112" fmla="*/ 88 w 117"/>
                <a:gd name="T113" fmla="*/ 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37">
                  <a:moveTo>
                    <a:pt x="17" y="60"/>
                  </a:moveTo>
                  <a:lnTo>
                    <a:pt x="17" y="60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9" y="95"/>
                  </a:lnTo>
                  <a:lnTo>
                    <a:pt x="35" y="95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41" y="113"/>
                  </a:lnTo>
                  <a:lnTo>
                    <a:pt x="59" y="137"/>
                  </a:lnTo>
                  <a:lnTo>
                    <a:pt x="64" y="137"/>
                  </a:lnTo>
                  <a:lnTo>
                    <a:pt x="64" y="137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8" y="89"/>
                  </a:lnTo>
                  <a:lnTo>
                    <a:pt x="88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100" y="89"/>
                  </a:lnTo>
                  <a:lnTo>
                    <a:pt x="100" y="89"/>
                  </a:lnTo>
                  <a:lnTo>
                    <a:pt x="100" y="89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36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17" y="60"/>
                  </a:lnTo>
                  <a:lnTo>
                    <a:pt x="17" y="60"/>
                  </a:lnTo>
                  <a:close/>
                  <a:moveTo>
                    <a:pt x="88" y="36"/>
                  </a:move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100" y="36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4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60"/>
                  </a:lnTo>
                  <a:lnTo>
                    <a:pt x="59" y="60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6D89CDC0-95C1-4D57-B9E9-8D7319943DA2}"/>
                </a:ext>
              </a:extLst>
            </p:cNvPr>
            <p:cNvSpPr/>
            <p:nvPr/>
          </p:nvSpPr>
          <p:spPr bwMode="auto">
            <a:xfrm>
              <a:off x="2928938" y="3371851"/>
              <a:ext cx="158750" cy="142875"/>
            </a:xfrm>
            <a:custGeom>
              <a:avLst/>
              <a:gdLst>
                <a:gd name="T0" fmla="*/ 12 w 100"/>
                <a:gd name="T1" fmla="*/ 78 h 90"/>
                <a:gd name="T2" fmla="*/ 12 w 100"/>
                <a:gd name="T3" fmla="*/ 78 h 90"/>
                <a:gd name="T4" fmla="*/ 88 w 100"/>
                <a:gd name="T5" fmla="*/ 72 h 90"/>
                <a:gd name="T6" fmla="*/ 88 w 100"/>
                <a:gd name="T7" fmla="*/ 72 h 90"/>
                <a:gd name="T8" fmla="*/ 94 w 100"/>
                <a:gd name="T9" fmla="*/ 78 h 90"/>
                <a:gd name="T10" fmla="*/ 94 w 100"/>
                <a:gd name="T11" fmla="*/ 78 h 90"/>
                <a:gd name="T12" fmla="*/ 94 w 100"/>
                <a:gd name="T13" fmla="*/ 84 h 90"/>
                <a:gd name="T14" fmla="*/ 94 w 100"/>
                <a:gd name="T15" fmla="*/ 90 h 90"/>
                <a:gd name="T16" fmla="*/ 65 w 100"/>
                <a:gd name="T17" fmla="*/ 0 h 90"/>
                <a:gd name="T18" fmla="*/ 71 w 100"/>
                <a:gd name="T19" fmla="*/ 6 h 90"/>
                <a:gd name="T20" fmla="*/ 82 w 100"/>
                <a:gd name="T21" fmla="*/ 12 h 90"/>
                <a:gd name="T22" fmla="*/ 88 w 100"/>
                <a:gd name="T23" fmla="*/ 18 h 90"/>
                <a:gd name="T24" fmla="*/ 88 w 100"/>
                <a:gd name="T25" fmla="*/ 24 h 90"/>
                <a:gd name="T26" fmla="*/ 94 w 100"/>
                <a:gd name="T27" fmla="*/ 30 h 90"/>
                <a:gd name="T28" fmla="*/ 94 w 100"/>
                <a:gd name="T29" fmla="*/ 42 h 90"/>
                <a:gd name="T30" fmla="*/ 94 w 100"/>
                <a:gd name="T31" fmla="*/ 42 h 90"/>
                <a:gd name="T32" fmla="*/ 94 w 100"/>
                <a:gd name="T33" fmla="*/ 48 h 90"/>
                <a:gd name="T34" fmla="*/ 88 w 100"/>
                <a:gd name="T35" fmla="*/ 48 h 90"/>
                <a:gd name="T36" fmla="*/ 88 w 100"/>
                <a:gd name="T37" fmla="*/ 48 h 90"/>
                <a:gd name="T38" fmla="*/ 88 w 100"/>
                <a:gd name="T39" fmla="*/ 54 h 90"/>
                <a:gd name="T40" fmla="*/ 53 w 100"/>
                <a:gd name="T41" fmla="*/ 48 h 90"/>
                <a:gd name="T42" fmla="*/ 53 w 100"/>
                <a:gd name="T43" fmla="*/ 42 h 90"/>
                <a:gd name="T44" fmla="*/ 53 w 100"/>
                <a:gd name="T45" fmla="*/ 36 h 90"/>
                <a:gd name="T46" fmla="*/ 59 w 100"/>
                <a:gd name="T47" fmla="*/ 30 h 90"/>
                <a:gd name="T48" fmla="*/ 65 w 100"/>
                <a:gd name="T49" fmla="*/ 30 h 90"/>
                <a:gd name="T50" fmla="*/ 71 w 100"/>
                <a:gd name="T51" fmla="*/ 24 h 90"/>
                <a:gd name="T52" fmla="*/ 29 w 100"/>
                <a:gd name="T53" fmla="*/ 30 h 90"/>
                <a:gd name="T54" fmla="*/ 35 w 100"/>
                <a:gd name="T55" fmla="*/ 30 h 90"/>
                <a:gd name="T56" fmla="*/ 41 w 100"/>
                <a:gd name="T57" fmla="*/ 36 h 90"/>
                <a:gd name="T58" fmla="*/ 41 w 100"/>
                <a:gd name="T59" fmla="*/ 36 h 90"/>
                <a:gd name="T60" fmla="*/ 47 w 100"/>
                <a:gd name="T61" fmla="*/ 42 h 90"/>
                <a:gd name="T62" fmla="*/ 47 w 100"/>
                <a:gd name="T63" fmla="*/ 54 h 90"/>
                <a:gd name="T64" fmla="*/ 12 w 100"/>
                <a:gd name="T65" fmla="*/ 54 h 90"/>
                <a:gd name="T66" fmla="*/ 12 w 100"/>
                <a:gd name="T67" fmla="*/ 54 h 90"/>
                <a:gd name="T68" fmla="*/ 6 w 100"/>
                <a:gd name="T69" fmla="*/ 48 h 90"/>
                <a:gd name="T70" fmla="*/ 6 w 100"/>
                <a:gd name="T71" fmla="*/ 48 h 90"/>
                <a:gd name="T72" fmla="*/ 6 w 100"/>
                <a:gd name="T73" fmla="*/ 42 h 90"/>
                <a:gd name="T74" fmla="*/ 6 w 100"/>
                <a:gd name="T75" fmla="*/ 36 h 90"/>
                <a:gd name="T76" fmla="*/ 6 w 100"/>
                <a:gd name="T77" fmla="*/ 30 h 90"/>
                <a:gd name="T78" fmla="*/ 6 w 100"/>
                <a:gd name="T79" fmla="*/ 24 h 90"/>
                <a:gd name="T80" fmla="*/ 12 w 100"/>
                <a:gd name="T81" fmla="*/ 18 h 90"/>
                <a:gd name="T82" fmla="*/ 12 w 100"/>
                <a:gd name="T83" fmla="*/ 18 h 90"/>
                <a:gd name="T84" fmla="*/ 12 w 100"/>
                <a:gd name="T85" fmla="*/ 12 h 90"/>
                <a:gd name="T86" fmla="*/ 18 w 100"/>
                <a:gd name="T87" fmla="*/ 12 h 90"/>
                <a:gd name="T88" fmla="*/ 24 w 100"/>
                <a:gd name="T89" fmla="*/ 12 h 90"/>
                <a:gd name="T90" fmla="*/ 24 w 100"/>
                <a:gd name="T91" fmla="*/ 12 h 90"/>
                <a:gd name="T92" fmla="*/ 0 w 100"/>
                <a:gd name="T93" fmla="*/ 6 h 90"/>
                <a:gd name="T94" fmla="*/ 6 w 100"/>
                <a:gd name="T95" fmla="*/ 84 h 90"/>
                <a:gd name="T96" fmla="*/ 6 w 100"/>
                <a:gd name="T97" fmla="*/ 84 h 90"/>
                <a:gd name="T98" fmla="*/ 6 w 100"/>
                <a:gd name="T99" fmla="*/ 78 h 90"/>
                <a:gd name="T100" fmla="*/ 12 w 100"/>
                <a:gd name="T101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90">
                  <a:moveTo>
                    <a:pt x="12" y="78"/>
                  </a:move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82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4" y="90"/>
                  </a:lnTo>
                  <a:lnTo>
                    <a:pt x="100" y="84"/>
                  </a:lnTo>
                  <a:lnTo>
                    <a:pt x="9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9" y="36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0" y="6"/>
                  </a:lnTo>
                  <a:lnTo>
                    <a:pt x="0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EFD1B3D7-E4A8-45B7-B6DA-89D28A759DCA}"/>
                </a:ext>
              </a:extLst>
            </p:cNvPr>
            <p:cNvSpPr/>
            <p:nvPr/>
          </p:nvSpPr>
          <p:spPr bwMode="auto">
            <a:xfrm>
              <a:off x="4105275" y="2720976"/>
              <a:ext cx="187325" cy="198438"/>
            </a:xfrm>
            <a:custGeom>
              <a:avLst/>
              <a:gdLst>
                <a:gd name="T0" fmla="*/ 6 w 118"/>
                <a:gd name="T1" fmla="*/ 77 h 125"/>
                <a:gd name="T2" fmla="*/ 6 w 118"/>
                <a:gd name="T3" fmla="*/ 77 h 125"/>
                <a:gd name="T4" fmla="*/ 0 w 118"/>
                <a:gd name="T5" fmla="*/ 77 h 125"/>
                <a:gd name="T6" fmla="*/ 89 w 118"/>
                <a:gd name="T7" fmla="*/ 107 h 125"/>
                <a:gd name="T8" fmla="*/ 77 w 118"/>
                <a:gd name="T9" fmla="*/ 107 h 125"/>
                <a:gd name="T10" fmla="*/ 71 w 118"/>
                <a:gd name="T11" fmla="*/ 107 h 125"/>
                <a:gd name="T12" fmla="*/ 59 w 118"/>
                <a:gd name="T13" fmla="*/ 113 h 125"/>
                <a:gd name="T14" fmla="*/ 53 w 118"/>
                <a:gd name="T15" fmla="*/ 107 h 125"/>
                <a:gd name="T16" fmla="*/ 48 w 118"/>
                <a:gd name="T17" fmla="*/ 107 h 125"/>
                <a:gd name="T18" fmla="*/ 36 w 118"/>
                <a:gd name="T19" fmla="*/ 101 h 125"/>
                <a:gd name="T20" fmla="*/ 36 w 118"/>
                <a:gd name="T21" fmla="*/ 101 h 125"/>
                <a:gd name="T22" fmla="*/ 36 w 118"/>
                <a:gd name="T23" fmla="*/ 95 h 125"/>
                <a:gd name="T24" fmla="*/ 30 w 118"/>
                <a:gd name="T25" fmla="*/ 95 h 125"/>
                <a:gd name="T26" fmla="*/ 36 w 118"/>
                <a:gd name="T27" fmla="*/ 89 h 125"/>
                <a:gd name="T28" fmla="*/ 36 w 118"/>
                <a:gd name="T29" fmla="*/ 89 h 125"/>
                <a:gd name="T30" fmla="*/ 59 w 118"/>
                <a:gd name="T31" fmla="*/ 65 h 125"/>
                <a:gd name="T32" fmla="*/ 65 w 118"/>
                <a:gd name="T33" fmla="*/ 65 h 125"/>
                <a:gd name="T34" fmla="*/ 65 w 118"/>
                <a:gd name="T35" fmla="*/ 71 h 125"/>
                <a:gd name="T36" fmla="*/ 65 w 118"/>
                <a:gd name="T37" fmla="*/ 77 h 125"/>
                <a:gd name="T38" fmla="*/ 65 w 118"/>
                <a:gd name="T39" fmla="*/ 89 h 125"/>
                <a:gd name="T40" fmla="*/ 65 w 118"/>
                <a:gd name="T41" fmla="*/ 95 h 125"/>
                <a:gd name="T42" fmla="*/ 89 w 118"/>
                <a:gd name="T43" fmla="*/ 53 h 125"/>
                <a:gd name="T44" fmla="*/ 83 w 118"/>
                <a:gd name="T45" fmla="*/ 59 h 125"/>
                <a:gd name="T46" fmla="*/ 77 w 118"/>
                <a:gd name="T47" fmla="*/ 59 h 125"/>
                <a:gd name="T48" fmla="*/ 71 w 118"/>
                <a:gd name="T49" fmla="*/ 59 h 125"/>
                <a:gd name="T50" fmla="*/ 65 w 118"/>
                <a:gd name="T51" fmla="*/ 59 h 125"/>
                <a:gd name="T52" fmla="*/ 59 w 118"/>
                <a:gd name="T53" fmla="*/ 59 h 125"/>
                <a:gd name="T54" fmla="*/ 77 w 118"/>
                <a:gd name="T55" fmla="*/ 30 h 125"/>
                <a:gd name="T56" fmla="*/ 77 w 118"/>
                <a:gd name="T57" fmla="*/ 30 h 125"/>
                <a:gd name="T58" fmla="*/ 77 w 118"/>
                <a:gd name="T59" fmla="*/ 24 h 125"/>
                <a:gd name="T60" fmla="*/ 83 w 118"/>
                <a:gd name="T61" fmla="*/ 24 h 125"/>
                <a:gd name="T62" fmla="*/ 83 w 118"/>
                <a:gd name="T63" fmla="*/ 24 h 125"/>
                <a:gd name="T64" fmla="*/ 89 w 118"/>
                <a:gd name="T65" fmla="*/ 30 h 125"/>
                <a:gd name="T66" fmla="*/ 95 w 118"/>
                <a:gd name="T67" fmla="*/ 36 h 125"/>
                <a:gd name="T68" fmla="*/ 101 w 118"/>
                <a:gd name="T69" fmla="*/ 42 h 125"/>
                <a:gd name="T70" fmla="*/ 101 w 118"/>
                <a:gd name="T71" fmla="*/ 42 h 125"/>
                <a:gd name="T72" fmla="*/ 106 w 118"/>
                <a:gd name="T73" fmla="*/ 47 h 125"/>
                <a:gd name="T74" fmla="*/ 106 w 118"/>
                <a:gd name="T75" fmla="*/ 47 h 125"/>
                <a:gd name="T76" fmla="*/ 106 w 118"/>
                <a:gd name="T77" fmla="*/ 53 h 125"/>
                <a:gd name="T78" fmla="*/ 106 w 118"/>
                <a:gd name="T79" fmla="*/ 59 h 125"/>
                <a:gd name="T80" fmla="*/ 106 w 118"/>
                <a:gd name="T81" fmla="*/ 59 h 125"/>
                <a:gd name="T82" fmla="*/ 101 w 118"/>
                <a:gd name="T83" fmla="*/ 65 h 125"/>
                <a:gd name="T84" fmla="*/ 53 w 118"/>
                <a:gd name="T85" fmla="*/ 0 h 125"/>
                <a:gd name="T86" fmla="*/ 53 w 118"/>
                <a:gd name="T87" fmla="*/ 6 h 125"/>
                <a:gd name="T88" fmla="*/ 59 w 118"/>
                <a:gd name="T89" fmla="*/ 6 h 125"/>
                <a:gd name="T90" fmla="*/ 59 w 118"/>
                <a:gd name="T91" fmla="*/ 12 h 125"/>
                <a:gd name="T92" fmla="*/ 59 w 118"/>
                <a:gd name="T93" fmla="*/ 12 h 125"/>
                <a:gd name="T94" fmla="*/ 59 w 118"/>
                <a:gd name="T95" fmla="*/ 18 h 125"/>
                <a:gd name="T96" fmla="*/ 18 w 118"/>
                <a:gd name="T97" fmla="*/ 71 h 125"/>
                <a:gd name="T98" fmla="*/ 12 w 118"/>
                <a:gd name="T99" fmla="*/ 77 h 125"/>
                <a:gd name="T100" fmla="*/ 12 w 118"/>
                <a:gd name="T101" fmla="*/ 7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25">
                  <a:moveTo>
                    <a:pt x="12" y="77"/>
                  </a:moveTo>
                  <a:lnTo>
                    <a:pt x="6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65" y="125"/>
                  </a:lnTo>
                  <a:lnTo>
                    <a:pt x="89" y="107"/>
                  </a:lnTo>
                  <a:lnTo>
                    <a:pt x="83" y="101"/>
                  </a:lnTo>
                  <a:lnTo>
                    <a:pt x="83" y="107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5" y="113"/>
                  </a:lnTo>
                  <a:lnTo>
                    <a:pt x="59" y="113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65" y="65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59" y="89"/>
                  </a:lnTo>
                  <a:lnTo>
                    <a:pt x="65" y="95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3" y="53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101" y="36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6" y="71"/>
                  </a:lnTo>
                  <a:lnTo>
                    <a:pt x="118" y="47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18" y="7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2714ACAE-39BE-4A97-B75E-0EECDC9F5E00}"/>
                </a:ext>
              </a:extLst>
            </p:cNvPr>
            <p:cNvSpPr/>
            <p:nvPr/>
          </p:nvSpPr>
          <p:spPr bwMode="auto">
            <a:xfrm>
              <a:off x="2938463" y="3173413"/>
              <a:ext cx="168275" cy="152400"/>
            </a:xfrm>
            <a:custGeom>
              <a:avLst/>
              <a:gdLst>
                <a:gd name="T0" fmla="*/ 6 w 106"/>
                <a:gd name="T1" fmla="*/ 66 h 96"/>
                <a:gd name="T2" fmla="*/ 12 w 106"/>
                <a:gd name="T3" fmla="*/ 60 h 96"/>
                <a:gd name="T4" fmla="*/ 12 w 106"/>
                <a:gd name="T5" fmla="*/ 60 h 96"/>
                <a:gd name="T6" fmla="*/ 18 w 106"/>
                <a:gd name="T7" fmla="*/ 60 h 96"/>
                <a:gd name="T8" fmla="*/ 88 w 106"/>
                <a:gd name="T9" fmla="*/ 84 h 96"/>
                <a:gd name="T10" fmla="*/ 88 w 106"/>
                <a:gd name="T11" fmla="*/ 84 h 96"/>
                <a:gd name="T12" fmla="*/ 88 w 106"/>
                <a:gd name="T13" fmla="*/ 90 h 96"/>
                <a:gd name="T14" fmla="*/ 88 w 106"/>
                <a:gd name="T15" fmla="*/ 96 h 96"/>
                <a:gd name="T16" fmla="*/ 106 w 106"/>
                <a:gd name="T17" fmla="*/ 48 h 96"/>
                <a:gd name="T18" fmla="*/ 106 w 106"/>
                <a:gd name="T19" fmla="*/ 36 h 96"/>
                <a:gd name="T20" fmla="*/ 106 w 106"/>
                <a:gd name="T21" fmla="*/ 30 h 96"/>
                <a:gd name="T22" fmla="*/ 106 w 106"/>
                <a:gd name="T23" fmla="*/ 24 h 96"/>
                <a:gd name="T24" fmla="*/ 106 w 106"/>
                <a:gd name="T25" fmla="*/ 18 h 96"/>
                <a:gd name="T26" fmla="*/ 100 w 106"/>
                <a:gd name="T27" fmla="*/ 12 h 96"/>
                <a:gd name="T28" fmla="*/ 94 w 106"/>
                <a:gd name="T29" fmla="*/ 6 h 96"/>
                <a:gd name="T30" fmla="*/ 88 w 106"/>
                <a:gd name="T31" fmla="*/ 6 h 96"/>
                <a:gd name="T32" fmla="*/ 82 w 106"/>
                <a:gd name="T33" fmla="*/ 6 h 96"/>
                <a:gd name="T34" fmla="*/ 70 w 106"/>
                <a:gd name="T35" fmla="*/ 12 h 96"/>
                <a:gd name="T36" fmla="*/ 65 w 106"/>
                <a:gd name="T37" fmla="*/ 18 h 96"/>
                <a:gd name="T38" fmla="*/ 59 w 106"/>
                <a:gd name="T39" fmla="*/ 24 h 96"/>
                <a:gd name="T40" fmla="*/ 59 w 106"/>
                <a:gd name="T41" fmla="*/ 18 h 96"/>
                <a:gd name="T42" fmla="*/ 59 w 106"/>
                <a:gd name="T43" fmla="*/ 6 h 96"/>
                <a:gd name="T44" fmla="*/ 53 w 106"/>
                <a:gd name="T45" fmla="*/ 0 h 96"/>
                <a:gd name="T46" fmla="*/ 47 w 106"/>
                <a:gd name="T47" fmla="*/ 0 h 96"/>
                <a:gd name="T48" fmla="*/ 41 w 106"/>
                <a:gd name="T49" fmla="*/ 0 h 96"/>
                <a:gd name="T50" fmla="*/ 35 w 106"/>
                <a:gd name="T51" fmla="*/ 0 h 96"/>
                <a:gd name="T52" fmla="*/ 29 w 106"/>
                <a:gd name="T53" fmla="*/ 0 h 96"/>
                <a:gd name="T54" fmla="*/ 23 w 106"/>
                <a:gd name="T55" fmla="*/ 0 h 96"/>
                <a:gd name="T56" fmla="*/ 23 w 106"/>
                <a:gd name="T57" fmla="*/ 6 h 96"/>
                <a:gd name="T58" fmla="*/ 18 w 106"/>
                <a:gd name="T59" fmla="*/ 18 h 96"/>
                <a:gd name="T60" fmla="*/ 6 w 106"/>
                <a:gd name="T61" fmla="*/ 72 h 96"/>
                <a:gd name="T62" fmla="*/ 59 w 106"/>
                <a:gd name="T63" fmla="*/ 42 h 96"/>
                <a:gd name="T64" fmla="*/ 65 w 106"/>
                <a:gd name="T65" fmla="*/ 36 h 96"/>
                <a:gd name="T66" fmla="*/ 70 w 106"/>
                <a:gd name="T67" fmla="*/ 30 h 96"/>
                <a:gd name="T68" fmla="*/ 82 w 106"/>
                <a:gd name="T69" fmla="*/ 30 h 96"/>
                <a:gd name="T70" fmla="*/ 88 w 106"/>
                <a:gd name="T71" fmla="*/ 30 h 96"/>
                <a:gd name="T72" fmla="*/ 94 w 106"/>
                <a:gd name="T73" fmla="*/ 36 h 96"/>
                <a:gd name="T74" fmla="*/ 100 w 106"/>
                <a:gd name="T75" fmla="*/ 42 h 96"/>
                <a:gd name="T76" fmla="*/ 100 w 106"/>
                <a:gd name="T77" fmla="*/ 48 h 96"/>
                <a:gd name="T78" fmla="*/ 100 w 106"/>
                <a:gd name="T79" fmla="*/ 54 h 96"/>
                <a:gd name="T80" fmla="*/ 100 w 106"/>
                <a:gd name="T81" fmla="*/ 60 h 96"/>
                <a:gd name="T82" fmla="*/ 94 w 106"/>
                <a:gd name="T83" fmla="*/ 60 h 96"/>
                <a:gd name="T84" fmla="*/ 94 w 106"/>
                <a:gd name="T85" fmla="*/ 60 h 96"/>
                <a:gd name="T86" fmla="*/ 59 w 106"/>
                <a:gd name="T87" fmla="*/ 48 h 96"/>
                <a:gd name="T88" fmla="*/ 18 w 106"/>
                <a:gd name="T89" fmla="*/ 30 h 96"/>
                <a:gd name="T90" fmla="*/ 23 w 106"/>
                <a:gd name="T91" fmla="*/ 24 h 96"/>
                <a:gd name="T92" fmla="*/ 23 w 106"/>
                <a:gd name="T93" fmla="*/ 18 h 96"/>
                <a:gd name="T94" fmla="*/ 35 w 106"/>
                <a:gd name="T95" fmla="*/ 18 h 96"/>
                <a:gd name="T96" fmla="*/ 41 w 106"/>
                <a:gd name="T97" fmla="*/ 24 h 96"/>
                <a:gd name="T98" fmla="*/ 47 w 106"/>
                <a:gd name="T99" fmla="*/ 24 h 96"/>
                <a:gd name="T100" fmla="*/ 53 w 106"/>
                <a:gd name="T101" fmla="*/ 30 h 96"/>
                <a:gd name="T102" fmla="*/ 53 w 106"/>
                <a:gd name="T103" fmla="*/ 30 h 96"/>
                <a:gd name="T104" fmla="*/ 53 w 106"/>
                <a:gd name="T105" fmla="*/ 36 h 96"/>
                <a:gd name="T106" fmla="*/ 53 w 106"/>
                <a:gd name="T107" fmla="*/ 48 h 96"/>
                <a:gd name="T108" fmla="*/ 18 w 106"/>
                <a:gd name="T109" fmla="*/ 36 h 96"/>
                <a:gd name="T110" fmla="*/ 18 w 106"/>
                <a:gd name="T111" fmla="*/ 36 h 96"/>
                <a:gd name="T112" fmla="*/ 18 w 106"/>
                <a:gd name="T113" fmla="*/ 3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96">
                  <a:moveTo>
                    <a:pt x="6" y="72"/>
                  </a:move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94" y="96"/>
                  </a:lnTo>
                  <a:lnTo>
                    <a:pt x="106" y="54"/>
                  </a:lnTo>
                  <a:lnTo>
                    <a:pt x="106" y="48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72"/>
                  </a:lnTo>
                  <a:close/>
                  <a:moveTo>
                    <a:pt x="59" y="48"/>
                  </a:moveTo>
                  <a:lnTo>
                    <a:pt x="59" y="42"/>
                  </a:lnTo>
                  <a:lnTo>
                    <a:pt x="59" y="42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100" y="36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59" y="48"/>
                  </a:lnTo>
                  <a:lnTo>
                    <a:pt x="59" y="48"/>
                  </a:lnTo>
                  <a:close/>
                  <a:moveTo>
                    <a:pt x="18" y="36"/>
                  </a:move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23" y="4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6A4BCC85-3F00-4186-B7E1-1D7F43815ECD}"/>
                </a:ext>
              </a:extLst>
            </p:cNvPr>
            <p:cNvSpPr/>
            <p:nvPr/>
          </p:nvSpPr>
          <p:spPr bwMode="auto">
            <a:xfrm>
              <a:off x="4414838" y="3230563"/>
              <a:ext cx="168275" cy="112713"/>
            </a:xfrm>
            <a:custGeom>
              <a:avLst/>
              <a:gdLst>
                <a:gd name="T0" fmla="*/ 11 w 106"/>
                <a:gd name="T1" fmla="*/ 30 h 71"/>
                <a:gd name="T2" fmla="*/ 11 w 106"/>
                <a:gd name="T3" fmla="*/ 30 h 71"/>
                <a:gd name="T4" fmla="*/ 11 w 106"/>
                <a:gd name="T5" fmla="*/ 30 h 71"/>
                <a:gd name="T6" fmla="*/ 6 w 106"/>
                <a:gd name="T7" fmla="*/ 30 h 71"/>
                <a:gd name="T8" fmla="*/ 6 w 106"/>
                <a:gd name="T9" fmla="*/ 30 h 71"/>
                <a:gd name="T10" fmla="*/ 6 w 106"/>
                <a:gd name="T11" fmla="*/ 24 h 71"/>
                <a:gd name="T12" fmla="*/ 6 w 106"/>
                <a:gd name="T13" fmla="*/ 24 h 71"/>
                <a:gd name="T14" fmla="*/ 0 w 106"/>
                <a:gd name="T15" fmla="*/ 18 h 71"/>
                <a:gd name="T16" fmla="*/ 11 w 106"/>
                <a:gd name="T17" fmla="*/ 71 h 71"/>
                <a:gd name="T18" fmla="*/ 11 w 106"/>
                <a:gd name="T19" fmla="*/ 65 h 71"/>
                <a:gd name="T20" fmla="*/ 11 w 106"/>
                <a:gd name="T21" fmla="*/ 65 h 71"/>
                <a:gd name="T22" fmla="*/ 11 w 106"/>
                <a:gd name="T23" fmla="*/ 60 h 71"/>
                <a:gd name="T24" fmla="*/ 11 w 106"/>
                <a:gd name="T25" fmla="*/ 60 h 71"/>
                <a:gd name="T26" fmla="*/ 11 w 106"/>
                <a:gd name="T27" fmla="*/ 60 h 71"/>
                <a:gd name="T28" fmla="*/ 11 w 106"/>
                <a:gd name="T29" fmla="*/ 54 h 71"/>
                <a:gd name="T30" fmla="*/ 17 w 106"/>
                <a:gd name="T31" fmla="*/ 54 h 71"/>
                <a:gd name="T32" fmla="*/ 17 w 106"/>
                <a:gd name="T33" fmla="*/ 54 h 71"/>
                <a:gd name="T34" fmla="*/ 88 w 106"/>
                <a:gd name="T35" fmla="*/ 42 h 71"/>
                <a:gd name="T36" fmla="*/ 88 w 106"/>
                <a:gd name="T37" fmla="*/ 42 h 71"/>
                <a:gd name="T38" fmla="*/ 94 w 106"/>
                <a:gd name="T39" fmla="*/ 42 h 71"/>
                <a:gd name="T40" fmla="*/ 94 w 106"/>
                <a:gd name="T41" fmla="*/ 42 h 71"/>
                <a:gd name="T42" fmla="*/ 94 w 106"/>
                <a:gd name="T43" fmla="*/ 42 h 71"/>
                <a:gd name="T44" fmla="*/ 94 w 106"/>
                <a:gd name="T45" fmla="*/ 42 h 71"/>
                <a:gd name="T46" fmla="*/ 100 w 106"/>
                <a:gd name="T47" fmla="*/ 48 h 71"/>
                <a:gd name="T48" fmla="*/ 100 w 106"/>
                <a:gd name="T49" fmla="*/ 48 h 71"/>
                <a:gd name="T50" fmla="*/ 100 w 106"/>
                <a:gd name="T51" fmla="*/ 54 h 71"/>
                <a:gd name="T52" fmla="*/ 100 w 106"/>
                <a:gd name="T53" fmla="*/ 54 h 71"/>
                <a:gd name="T54" fmla="*/ 94 w 106"/>
                <a:gd name="T55" fmla="*/ 0 h 71"/>
                <a:gd name="T56" fmla="*/ 88 w 106"/>
                <a:gd name="T57" fmla="*/ 6 h 71"/>
                <a:gd name="T58" fmla="*/ 88 w 106"/>
                <a:gd name="T59" fmla="*/ 6 h 71"/>
                <a:gd name="T60" fmla="*/ 88 w 106"/>
                <a:gd name="T61" fmla="*/ 12 h 71"/>
                <a:gd name="T62" fmla="*/ 88 w 106"/>
                <a:gd name="T63" fmla="*/ 12 h 71"/>
                <a:gd name="T64" fmla="*/ 88 w 106"/>
                <a:gd name="T65" fmla="*/ 12 h 71"/>
                <a:gd name="T66" fmla="*/ 88 w 106"/>
                <a:gd name="T67" fmla="*/ 18 h 71"/>
                <a:gd name="T68" fmla="*/ 88 w 106"/>
                <a:gd name="T69" fmla="*/ 18 h 71"/>
                <a:gd name="T70" fmla="*/ 82 w 106"/>
                <a:gd name="T71" fmla="*/ 18 h 71"/>
                <a:gd name="T72" fmla="*/ 17 w 106"/>
                <a:gd name="T73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71">
                  <a:moveTo>
                    <a:pt x="11" y="30"/>
                  </a:move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6" y="54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17" y="3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225D6A0-C317-4F9B-9525-4F754BE35E00}"/>
                </a:ext>
              </a:extLst>
            </p:cNvPr>
            <p:cNvSpPr/>
            <p:nvPr/>
          </p:nvSpPr>
          <p:spPr bwMode="auto">
            <a:xfrm>
              <a:off x="2938463" y="3551238"/>
              <a:ext cx="195263" cy="198438"/>
            </a:xfrm>
            <a:custGeom>
              <a:avLst/>
              <a:gdLst>
                <a:gd name="T0" fmla="*/ 106 w 123"/>
                <a:gd name="T1" fmla="*/ 60 h 125"/>
                <a:gd name="T2" fmla="*/ 106 w 123"/>
                <a:gd name="T3" fmla="*/ 60 h 125"/>
                <a:gd name="T4" fmla="*/ 106 w 123"/>
                <a:gd name="T5" fmla="*/ 66 h 125"/>
                <a:gd name="T6" fmla="*/ 106 w 123"/>
                <a:gd name="T7" fmla="*/ 66 h 125"/>
                <a:gd name="T8" fmla="*/ 100 w 123"/>
                <a:gd name="T9" fmla="*/ 72 h 125"/>
                <a:gd name="T10" fmla="*/ 70 w 123"/>
                <a:gd name="T11" fmla="*/ 78 h 125"/>
                <a:gd name="T12" fmla="*/ 94 w 123"/>
                <a:gd name="T13" fmla="*/ 36 h 125"/>
                <a:gd name="T14" fmla="*/ 94 w 123"/>
                <a:gd name="T15" fmla="*/ 36 h 125"/>
                <a:gd name="T16" fmla="*/ 100 w 123"/>
                <a:gd name="T17" fmla="*/ 36 h 125"/>
                <a:gd name="T18" fmla="*/ 100 w 123"/>
                <a:gd name="T19" fmla="*/ 36 h 125"/>
                <a:gd name="T20" fmla="*/ 100 w 123"/>
                <a:gd name="T21" fmla="*/ 42 h 125"/>
                <a:gd name="T22" fmla="*/ 106 w 123"/>
                <a:gd name="T23" fmla="*/ 48 h 125"/>
                <a:gd name="T24" fmla="*/ 94 w 123"/>
                <a:gd name="T25" fmla="*/ 0 h 125"/>
                <a:gd name="T26" fmla="*/ 94 w 123"/>
                <a:gd name="T27" fmla="*/ 6 h 125"/>
                <a:gd name="T28" fmla="*/ 94 w 123"/>
                <a:gd name="T29" fmla="*/ 6 h 125"/>
                <a:gd name="T30" fmla="*/ 88 w 123"/>
                <a:gd name="T31" fmla="*/ 12 h 125"/>
                <a:gd name="T32" fmla="*/ 88 w 123"/>
                <a:gd name="T33" fmla="*/ 12 h 125"/>
                <a:gd name="T34" fmla="*/ 88 w 123"/>
                <a:gd name="T35" fmla="*/ 12 h 125"/>
                <a:gd name="T36" fmla="*/ 18 w 123"/>
                <a:gd name="T37" fmla="*/ 30 h 125"/>
                <a:gd name="T38" fmla="*/ 12 w 123"/>
                <a:gd name="T39" fmla="*/ 30 h 125"/>
                <a:gd name="T40" fmla="*/ 12 w 123"/>
                <a:gd name="T41" fmla="*/ 30 h 125"/>
                <a:gd name="T42" fmla="*/ 12 w 123"/>
                <a:gd name="T43" fmla="*/ 30 h 125"/>
                <a:gd name="T44" fmla="*/ 6 w 123"/>
                <a:gd name="T45" fmla="*/ 24 h 125"/>
                <a:gd name="T46" fmla="*/ 6 w 123"/>
                <a:gd name="T47" fmla="*/ 24 h 125"/>
                <a:gd name="T48" fmla="*/ 18 w 123"/>
                <a:gd name="T49" fmla="*/ 72 h 125"/>
                <a:gd name="T50" fmla="*/ 18 w 123"/>
                <a:gd name="T51" fmla="*/ 66 h 125"/>
                <a:gd name="T52" fmla="*/ 18 w 123"/>
                <a:gd name="T53" fmla="*/ 60 h 125"/>
                <a:gd name="T54" fmla="*/ 18 w 123"/>
                <a:gd name="T55" fmla="*/ 60 h 125"/>
                <a:gd name="T56" fmla="*/ 23 w 123"/>
                <a:gd name="T57" fmla="*/ 54 h 125"/>
                <a:gd name="T58" fmla="*/ 23 w 123"/>
                <a:gd name="T59" fmla="*/ 54 h 125"/>
                <a:gd name="T60" fmla="*/ 65 w 123"/>
                <a:gd name="T61" fmla="*/ 78 h 125"/>
                <a:gd name="T62" fmla="*/ 29 w 123"/>
                <a:gd name="T63" fmla="*/ 90 h 125"/>
                <a:gd name="T64" fmla="*/ 29 w 123"/>
                <a:gd name="T65" fmla="*/ 90 h 125"/>
                <a:gd name="T66" fmla="*/ 23 w 123"/>
                <a:gd name="T67" fmla="*/ 90 h 125"/>
                <a:gd name="T68" fmla="*/ 23 w 123"/>
                <a:gd name="T69" fmla="*/ 84 h 125"/>
                <a:gd name="T70" fmla="*/ 23 w 123"/>
                <a:gd name="T71" fmla="*/ 84 h 125"/>
                <a:gd name="T72" fmla="*/ 18 w 123"/>
                <a:gd name="T73" fmla="*/ 78 h 125"/>
                <a:gd name="T74" fmla="*/ 35 w 123"/>
                <a:gd name="T75" fmla="*/ 125 h 125"/>
                <a:gd name="T76" fmla="*/ 29 w 123"/>
                <a:gd name="T77" fmla="*/ 119 h 125"/>
                <a:gd name="T78" fmla="*/ 35 w 123"/>
                <a:gd name="T79" fmla="*/ 113 h 125"/>
                <a:gd name="T80" fmla="*/ 35 w 123"/>
                <a:gd name="T81" fmla="*/ 113 h 125"/>
                <a:gd name="T82" fmla="*/ 35 w 123"/>
                <a:gd name="T83" fmla="*/ 113 h 125"/>
                <a:gd name="T84" fmla="*/ 41 w 123"/>
                <a:gd name="T85" fmla="*/ 107 h 125"/>
                <a:gd name="T86" fmla="*/ 106 w 123"/>
                <a:gd name="T87" fmla="*/ 90 h 125"/>
                <a:gd name="T88" fmla="*/ 112 w 123"/>
                <a:gd name="T89" fmla="*/ 90 h 125"/>
                <a:gd name="T90" fmla="*/ 112 w 123"/>
                <a:gd name="T91" fmla="*/ 95 h 125"/>
                <a:gd name="T92" fmla="*/ 118 w 123"/>
                <a:gd name="T93" fmla="*/ 95 h 125"/>
                <a:gd name="T94" fmla="*/ 118 w 123"/>
                <a:gd name="T95" fmla="*/ 101 h 125"/>
                <a:gd name="T96" fmla="*/ 123 w 123"/>
                <a:gd name="T9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125">
                  <a:moveTo>
                    <a:pt x="106" y="54"/>
                  </a:moveTo>
                  <a:lnTo>
                    <a:pt x="106" y="54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0" y="66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70" y="78"/>
                  </a:lnTo>
                  <a:lnTo>
                    <a:pt x="59" y="48"/>
                  </a:lnTo>
                  <a:lnTo>
                    <a:pt x="88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53" y="48"/>
                  </a:lnTo>
                  <a:lnTo>
                    <a:pt x="65" y="78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9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5" y="119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23" y="101"/>
                  </a:lnTo>
                  <a:lnTo>
                    <a:pt x="112" y="54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300F7931-DC6A-4CCD-9C46-946B99CDB258}"/>
                </a:ext>
              </a:extLst>
            </p:cNvPr>
            <p:cNvSpPr/>
            <p:nvPr/>
          </p:nvSpPr>
          <p:spPr bwMode="auto">
            <a:xfrm>
              <a:off x="4395788" y="3598863"/>
              <a:ext cx="177800" cy="150813"/>
            </a:xfrm>
            <a:custGeom>
              <a:avLst/>
              <a:gdLst>
                <a:gd name="T0" fmla="*/ 106 w 112"/>
                <a:gd name="T1" fmla="*/ 6 h 95"/>
                <a:gd name="T2" fmla="*/ 106 w 112"/>
                <a:gd name="T3" fmla="*/ 6 h 95"/>
                <a:gd name="T4" fmla="*/ 100 w 112"/>
                <a:gd name="T5" fmla="*/ 6 h 95"/>
                <a:gd name="T6" fmla="*/ 94 w 112"/>
                <a:gd name="T7" fmla="*/ 12 h 95"/>
                <a:gd name="T8" fmla="*/ 23 w 112"/>
                <a:gd name="T9" fmla="*/ 18 h 95"/>
                <a:gd name="T10" fmla="*/ 23 w 112"/>
                <a:gd name="T11" fmla="*/ 18 h 95"/>
                <a:gd name="T12" fmla="*/ 18 w 112"/>
                <a:gd name="T13" fmla="*/ 18 h 95"/>
                <a:gd name="T14" fmla="*/ 18 w 112"/>
                <a:gd name="T15" fmla="*/ 12 h 95"/>
                <a:gd name="T16" fmla="*/ 18 w 112"/>
                <a:gd name="T17" fmla="*/ 12 h 95"/>
                <a:gd name="T18" fmla="*/ 12 w 112"/>
                <a:gd name="T19" fmla="*/ 12 h 95"/>
                <a:gd name="T20" fmla="*/ 12 w 112"/>
                <a:gd name="T21" fmla="*/ 6 h 95"/>
                <a:gd name="T22" fmla="*/ 12 w 112"/>
                <a:gd name="T23" fmla="*/ 6 h 95"/>
                <a:gd name="T24" fmla="*/ 18 w 112"/>
                <a:gd name="T25" fmla="*/ 0 h 95"/>
                <a:gd name="T26" fmla="*/ 0 w 112"/>
                <a:gd name="T27" fmla="*/ 48 h 95"/>
                <a:gd name="T28" fmla="*/ 0 w 112"/>
                <a:gd name="T29" fmla="*/ 48 h 95"/>
                <a:gd name="T30" fmla="*/ 6 w 112"/>
                <a:gd name="T31" fmla="*/ 42 h 95"/>
                <a:gd name="T32" fmla="*/ 6 w 112"/>
                <a:gd name="T33" fmla="*/ 42 h 95"/>
                <a:gd name="T34" fmla="*/ 6 w 112"/>
                <a:gd name="T35" fmla="*/ 42 h 95"/>
                <a:gd name="T36" fmla="*/ 12 w 112"/>
                <a:gd name="T37" fmla="*/ 36 h 95"/>
                <a:gd name="T38" fmla="*/ 12 w 112"/>
                <a:gd name="T39" fmla="*/ 36 h 95"/>
                <a:gd name="T40" fmla="*/ 12 w 112"/>
                <a:gd name="T41" fmla="*/ 36 h 95"/>
                <a:gd name="T42" fmla="*/ 18 w 112"/>
                <a:gd name="T43" fmla="*/ 42 h 95"/>
                <a:gd name="T44" fmla="*/ 41 w 112"/>
                <a:gd name="T45" fmla="*/ 48 h 95"/>
                <a:gd name="T46" fmla="*/ 82 w 112"/>
                <a:gd name="T47" fmla="*/ 83 h 95"/>
                <a:gd name="T48" fmla="*/ 82 w 112"/>
                <a:gd name="T49" fmla="*/ 89 h 95"/>
                <a:gd name="T50" fmla="*/ 82 w 112"/>
                <a:gd name="T51" fmla="*/ 89 h 95"/>
                <a:gd name="T52" fmla="*/ 82 w 112"/>
                <a:gd name="T53" fmla="*/ 95 h 95"/>
                <a:gd name="T54" fmla="*/ 82 w 112"/>
                <a:gd name="T55" fmla="*/ 95 h 95"/>
                <a:gd name="T56" fmla="*/ 82 w 112"/>
                <a:gd name="T57" fmla="*/ 95 h 95"/>
                <a:gd name="T58" fmla="*/ 88 w 112"/>
                <a:gd name="T59" fmla="*/ 95 h 95"/>
                <a:gd name="T60" fmla="*/ 88 w 112"/>
                <a:gd name="T61" fmla="*/ 65 h 95"/>
                <a:gd name="T62" fmla="*/ 88 w 112"/>
                <a:gd name="T63" fmla="*/ 71 h 95"/>
                <a:gd name="T64" fmla="*/ 88 w 112"/>
                <a:gd name="T65" fmla="*/ 71 h 95"/>
                <a:gd name="T66" fmla="*/ 88 w 112"/>
                <a:gd name="T67" fmla="*/ 71 h 95"/>
                <a:gd name="T68" fmla="*/ 82 w 112"/>
                <a:gd name="T69" fmla="*/ 71 h 95"/>
                <a:gd name="T70" fmla="*/ 82 w 112"/>
                <a:gd name="T71" fmla="*/ 77 h 95"/>
                <a:gd name="T72" fmla="*/ 82 w 112"/>
                <a:gd name="T73" fmla="*/ 77 h 95"/>
                <a:gd name="T74" fmla="*/ 82 w 112"/>
                <a:gd name="T75" fmla="*/ 77 h 95"/>
                <a:gd name="T76" fmla="*/ 76 w 112"/>
                <a:gd name="T77" fmla="*/ 71 h 95"/>
                <a:gd name="T78" fmla="*/ 76 w 112"/>
                <a:gd name="T79" fmla="*/ 71 h 95"/>
                <a:gd name="T80" fmla="*/ 71 w 112"/>
                <a:gd name="T81" fmla="*/ 71 h 95"/>
                <a:gd name="T82" fmla="*/ 71 w 112"/>
                <a:gd name="T83" fmla="*/ 65 h 95"/>
                <a:gd name="T84" fmla="*/ 82 w 112"/>
                <a:gd name="T85" fmla="*/ 36 h 95"/>
                <a:gd name="T86" fmla="*/ 88 w 112"/>
                <a:gd name="T87" fmla="*/ 36 h 95"/>
                <a:gd name="T88" fmla="*/ 88 w 112"/>
                <a:gd name="T89" fmla="*/ 36 h 95"/>
                <a:gd name="T90" fmla="*/ 88 w 112"/>
                <a:gd name="T91" fmla="*/ 36 h 95"/>
                <a:gd name="T92" fmla="*/ 94 w 112"/>
                <a:gd name="T93" fmla="*/ 36 h 95"/>
                <a:gd name="T94" fmla="*/ 94 w 112"/>
                <a:gd name="T95" fmla="*/ 36 h 95"/>
                <a:gd name="T96" fmla="*/ 94 w 112"/>
                <a:gd name="T97" fmla="*/ 36 h 95"/>
                <a:gd name="T98" fmla="*/ 94 w 112"/>
                <a:gd name="T99" fmla="*/ 36 h 95"/>
                <a:gd name="T100" fmla="*/ 94 w 112"/>
                <a:gd name="T101" fmla="*/ 36 h 95"/>
                <a:gd name="T102" fmla="*/ 94 w 112"/>
                <a:gd name="T103" fmla="*/ 42 h 95"/>
                <a:gd name="T104" fmla="*/ 94 w 112"/>
                <a:gd name="T105" fmla="*/ 42 h 95"/>
                <a:gd name="T106" fmla="*/ 94 w 112"/>
                <a:gd name="T107" fmla="*/ 48 h 95"/>
                <a:gd name="T108" fmla="*/ 112 w 112"/>
                <a:gd name="T109" fmla="*/ 0 h 95"/>
                <a:gd name="T110" fmla="*/ 106 w 112"/>
                <a:gd name="T1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95">
                  <a:moveTo>
                    <a:pt x="106" y="0"/>
                  </a:moveTo>
                  <a:lnTo>
                    <a:pt x="106" y="6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4" y="12"/>
                  </a:lnTo>
                  <a:lnTo>
                    <a:pt x="47" y="24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41" y="48"/>
                  </a:lnTo>
                  <a:lnTo>
                    <a:pt x="76" y="83"/>
                  </a:lnTo>
                  <a:lnTo>
                    <a:pt x="82" y="8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8" y="95"/>
                  </a:lnTo>
                  <a:lnTo>
                    <a:pt x="94" y="65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2" y="71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47" y="42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100" y="48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EBB10047-A5FD-4B56-849A-FD2105C8F06D}"/>
                </a:ext>
              </a:extLst>
            </p:cNvPr>
            <p:cNvSpPr/>
            <p:nvPr/>
          </p:nvSpPr>
          <p:spPr bwMode="auto">
            <a:xfrm>
              <a:off x="3806825" y="2598738"/>
              <a:ext cx="103188" cy="169863"/>
            </a:xfrm>
            <a:custGeom>
              <a:avLst/>
              <a:gdLst>
                <a:gd name="T0" fmla="*/ 47 w 65"/>
                <a:gd name="T1" fmla="*/ 101 h 107"/>
                <a:gd name="T2" fmla="*/ 47 w 65"/>
                <a:gd name="T3" fmla="*/ 101 h 107"/>
                <a:gd name="T4" fmla="*/ 41 w 65"/>
                <a:gd name="T5" fmla="*/ 101 h 107"/>
                <a:gd name="T6" fmla="*/ 41 w 65"/>
                <a:gd name="T7" fmla="*/ 101 h 107"/>
                <a:gd name="T8" fmla="*/ 41 w 65"/>
                <a:gd name="T9" fmla="*/ 95 h 107"/>
                <a:gd name="T10" fmla="*/ 41 w 65"/>
                <a:gd name="T11" fmla="*/ 95 h 107"/>
                <a:gd name="T12" fmla="*/ 41 w 65"/>
                <a:gd name="T13" fmla="*/ 95 h 107"/>
                <a:gd name="T14" fmla="*/ 41 w 65"/>
                <a:gd name="T15" fmla="*/ 89 h 107"/>
                <a:gd name="T16" fmla="*/ 47 w 65"/>
                <a:gd name="T17" fmla="*/ 17 h 107"/>
                <a:gd name="T18" fmla="*/ 47 w 65"/>
                <a:gd name="T19" fmla="*/ 17 h 107"/>
                <a:gd name="T20" fmla="*/ 47 w 65"/>
                <a:gd name="T21" fmla="*/ 17 h 107"/>
                <a:gd name="T22" fmla="*/ 47 w 65"/>
                <a:gd name="T23" fmla="*/ 11 h 107"/>
                <a:gd name="T24" fmla="*/ 53 w 65"/>
                <a:gd name="T25" fmla="*/ 11 h 107"/>
                <a:gd name="T26" fmla="*/ 53 w 65"/>
                <a:gd name="T27" fmla="*/ 11 h 107"/>
                <a:gd name="T28" fmla="*/ 53 w 65"/>
                <a:gd name="T29" fmla="*/ 11 h 107"/>
                <a:gd name="T30" fmla="*/ 59 w 65"/>
                <a:gd name="T31" fmla="*/ 11 h 107"/>
                <a:gd name="T32" fmla="*/ 59 w 65"/>
                <a:gd name="T33" fmla="*/ 11 h 107"/>
                <a:gd name="T34" fmla="*/ 65 w 65"/>
                <a:gd name="T35" fmla="*/ 11 h 107"/>
                <a:gd name="T36" fmla="*/ 12 w 65"/>
                <a:gd name="T37" fmla="*/ 0 h 107"/>
                <a:gd name="T38" fmla="*/ 12 w 65"/>
                <a:gd name="T39" fmla="*/ 5 h 107"/>
                <a:gd name="T40" fmla="*/ 18 w 65"/>
                <a:gd name="T41" fmla="*/ 5 h 107"/>
                <a:gd name="T42" fmla="*/ 18 w 65"/>
                <a:gd name="T43" fmla="*/ 5 h 107"/>
                <a:gd name="T44" fmla="*/ 24 w 65"/>
                <a:gd name="T45" fmla="*/ 11 h 107"/>
                <a:gd name="T46" fmla="*/ 24 w 65"/>
                <a:gd name="T47" fmla="*/ 11 h 107"/>
                <a:gd name="T48" fmla="*/ 24 w 65"/>
                <a:gd name="T49" fmla="*/ 11 h 107"/>
                <a:gd name="T50" fmla="*/ 24 w 65"/>
                <a:gd name="T51" fmla="*/ 11 h 107"/>
                <a:gd name="T52" fmla="*/ 24 w 65"/>
                <a:gd name="T53" fmla="*/ 17 h 107"/>
                <a:gd name="T54" fmla="*/ 18 w 65"/>
                <a:gd name="T55" fmla="*/ 83 h 107"/>
                <a:gd name="T56" fmla="*/ 18 w 65"/>
                <a:gd name="T57" fmla="*/ 89 h 107"/>
                <a:gd name="T58" fmla="*/ 18 w 65"/>
                <a:gd name="T59" fmla="*/ 89 h 107"/>
                <a:gd name="T60" fmla="*/ 12 w 65"/>
                <a:gd name="T61" fmla="*/ 89 h 107"/>
                <a:gd name="T62" fmla="*/ 12 w 65"/>
                <a:gd name="T63" fmla="*/ 95 h 107"/>
                <a:gd name="T64" fmla="*/ 12 w 65"/>
                <a:gd name="T65" fmla="*/ 95 h 107"/>
                <a:gd name="T66" fmla="*/ 6 w 65"/>
                <a:gd name="T67" fmla="*/ 95 h 107"/>
                <a:gd name="T68" fmla="*/ 6 w 65"/>
                <a:gd name="T69" fmla="*/ 95 h 107"/>
                <a:gd name="T70" fmla="*/ 0 w 65"/>
                <a:gd name="T71" fmla="*/ 95 h 107"/>
                <a:gd name="T72" fmla="*/ 53 w 65"/>
                <a:gd name="T7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107">
                  <a:moveTo>
                    <a:pt x="53" y="101"/>
                  </a:move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5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18" y="83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2" y="89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3" y="107"/>
                  </a:lnTo>
                  <a:lnTo>
                    <a:pt x="53" y="10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878ED899-DFF6-4AA4-8197-6C4EFE37D5CF}"/>
                </a:ext>
              </a:extLst>
            </p:cNvPr>
            <p:cNvSpPr/>
            <p:nvPr/>
          </p:nvSpPr>
          <p:spPr bwMode="auto">
            <a:xfrm>
              <a:off x="3975100" y="2625726"/>
              <a:ext cx="149225" cy="179388"/>
            </a:xfrm>
            <a:custGeom>
              <a:avLst/>
              <a:gdLst>
                <a:gd name="T0" fmla="*/ 6 w 94"/>
                <a:gd name="T1" fmla="*/ 6 h 113"/>
                <a:gd name="T2" fmla="*/ 6 w 94"/>
                <a:gd name="T3" fmla="*/ 6 h 113"/>
                <a:gd name="T4" fmla="*/ 6 w 94"/>
                <a:gd name="T5" fmla="*/ 6 h 113"/>
                <a:gd name="T6" fmla="*/ 6 w 94"/>
                <a:gd name="T7" fmla="*/ 6 h 113"/>
                <a:gd name="T8" fmla="*/ 12 w 94"/>
                <a:gd name="T9" fmla="*/ 12 h 113"/>
                <a:gd name="T10" fmla="*/ 12 w 94"/>
                <a:gd name="T11" fmla="*/ 12 h 113"/>
                <a:gd name="T12" fmla="*/ 12 w 94"/>
                <a:gd name="T13" fmla="*/ 18 h 113"/>
                <a:gd name="T14" fmla="*/ 12 w 94"/>
                <a:gd name="T15" fmla="*/ 107 h 113"/>
                <a:gd name="T16" fmla="*/ 77 w 94"/>
                <a:gd name="T17" fmla="*/ 42 h 113"/>
                <a:gd name="T18" fmla="*/ 77 w 94"/>
                <a:gd name="T19" fmla="*/ 42 h 113"/>
                <a:gd name="T20" fmla="*/ 82 w 94"/>
                <a:gd name="T21" fmla="*/ 42 h 113"/>
                <a:gd name="T22" fmla="*/ 82 w 94"/>
                <a:gd name="T23" fmla="*/ 36 h 113"/>
                <a:gd name="T24" fmla="*/ 82 w 94"/>
                <a:gd name="T25" fmla="*/ 36 h 113"/>
                <a:gd name="T26" fmla="*/ 88 w 94"/>
                <a:gd name="T27" fmla="*/ 36 h 113"/>
                <a:gd name="T28" fmla="*/ 88 w 94"/>
                <a:gd name="T29" fmla="*/ 36 h 113"/>
                <a:gd name="T30" fmla="*/ 88 w 94"/>
                <a:gd name="T31" fmla="*/ 36 h 113"/>
                <a:gd name="T32" fmla="*/ 94 w 94"/>
                <a:gd name="T33" fmla="*/ 36 h 113"/>
                <a:gd name="T34" fmla="*/ 65 w 94"/>
                <a:gd name="T35" fmla="*/ 24 h 113"/>
                <a:gd name="T36" fmla="*/ 71 w 94"/>
                <a:gd name="T37" fmla="*/ 30 h 113"/>
                <a:gd name="T38" fmla="*/ 71 w 94"/>
                <a:gd name="T39" fmla="*/ 30 h 113"/>
                <a:gd name="T40" fmla="*/ 71 w 94"/>
                <a:gd name="T41" fmla="*/ 30 h 113"/>
                <a:gd name="T42" fmla="*/ 77 w 94"/>
                <a:gd name="T43" fmla="*/ 30 h 113"/>
                <a:gd name="T44" fmla="*/ 77 w 94"/>
                <a:gd name="T45" fmla="*/ 36 h 113"/>
                <a:gd name="T46" fmla="*/ 77 w 94"/>
                <a:gd name="T47" fmla="*/ 36 h 113"/>
                <a:gd name="T48" fmla="*/ 77 w 94"/>
                <a:gd name="T49" fmla="*/ 36 h 113"/>
                <a:gd name="T50" fmla="*/ 71 w 94"/>
                <a:gd name="T51" fmla="*/ 36 h 113"/>
                <a:gd name="T52" fmla="*/ 71 w 94"/>
                <a:gd name="T53" fmla="*/ 42 h 113"/>
                <a:gd name="T54" fmla="*/ 71 w 94"/>
                <a:gd name="T55" fmla="*/ 48 h 113"/>
                <a:gd name="T56" fmla="*/ 35 w 94"/>
                <a:gd name="T57" fmla="*/ 84 h 113"/>
                <a:gd name="T58" fmla="*/ 35 w 94"/>
                <a:gd name="T59" fmla="*/ 30 h 113"/>
                <a:gd name="T60" fmla="*/ 35 w 94"/>
                <a:gd name="T61" fmla="*/ 30 h 113"/>
                <a:gd name="T62" fmla="*/ 35 w 94"/>
                <a:gd name="T63" fmla="*/ 24 h 113"/>
                <a:gd name="T64" fmla="*/ 35 w 94"/>
                <a:gd name="T65" fmla="*/ 24 h 113"/>
                <a:gd name="T66" fmla="*/ 35 w 94"/>
                <a:gd name="T67" fmla="*/ 18 h 113"/>
                <a:gd name="T68" fmla="*/ 35 w 94"/>
                <a:gd name="T69" fmla="*/ 18 h 113"/>
                <a:gd name="T70" fmla="*/ 35 w 94"/>
                <a:gd name="T71" fmla="*/ 18 h 113"/>
                <a:gd name="T72" fmla="*/ 35 w 94"/>
                <a:gd name="T73" fmla="*/ 18 h 113"/>
                <a:gd name="T74" fmla="*/ 35 w 94"/>
                <a:gd name="T75" fmla="*/ 18 h 113"/>
                <a:gd name="T76" fmla="*/ 41 w 94"/>
                <a:gd name="T77" fmla="*/ 18 h 113"/>
                <a:gd name="T78" fmla="*/ 41 w 94"/>
                <a:gd name="T79" fmla="*/ 18 h 113"/>
                <a:gd name="T80" fmla="*/ 47 w 94"/>
                <a:gd name="T81" fmla="*/ 18 h 113"/>
                <a:gd name="T82" fmla="*/ 0 w 94"/>
                <a:gd name="T83" fmla="*/ 0 h 113"/>
                <a:gd name="T84" fmla="*/ 6 w 94"/>
                <a:gd name="T85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13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07"/>
                  </a:lnTo>
                  <a:lnTo>
                    <a:pt x="18" y="113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7" y="30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35" y="84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1A15416-E547-4C40-BA61-B5E929E7C4C6}"/>
                </a:ext>
              </a:extLst>
            </p:cNvPr>
            <p:cNvSpPr/>
            <p:nvPr/>
          </p:nvSpPr>
          <p:spPr bwMode="auto">
            <a:xfrm>
              <a:off x="3376613" y="2625726"/>
              <a:ext cx="168275" cy="179388"/>
            </a:xfrm>
            <a:custGeom>
              <a:avLst/>
              <a:gdLst>
                <a:gd name="T0" fmla="*/ 6 w 106"/>
                <a:gd name="T1" fmla="*/ 42 h 113"/>
                <a:gd name="T2" fmla="*/ 12 w 106"/>
                <a:gd name="T3" fmla="*/ 42 h 113"/>
                <a:gd name="T4" fmla="*/ 12 w 106"/>
                <a:gd name="T5" fmla="*/ 42 h 113"/>
                <a:gd name="T6" fmla="*/ 18 w 106"/>
                <a:gd name="T7" fmla="*/ 42 h 113"/>
                <a:gd name="T8" fmla="*/ 18 w 106"/>
                <a:gd name="T9" fmla="*/ 48 h 113"/>
                <a:gd name="T10" fmla="*/ 36 w 106"/>
                <a:gd name="T11" fmla="*/ 96 h 113"/>
                <a:gd name="T12" fmla="*/ 42 w 106"/>
                <a:gd name="T13" fmla="*/ 102 h 113"/>
                <a:gd name="T14" fmla="*/ 42 w 106"/>
                <a:gd name="T15" fmla="*/ 107 h 113"/>
                <a:gd name="T16" fmla="*/ 48 w 106"/>
                <a:gd name="T17" fmla="*/ 107 h 113"/>
                <a:gd name="T18" fmla="*/ 48 w 106"/>
                <a:gd name="T19" fmla="*/ 113 h 113"/>
                <a:gd name="T20" fmla="*/ 53 w 106"/>
                <a:gd name="T21" fmla="*/ 113 h 113"/>
                <a:gd name="T22" fmla="*/ 59 w 106"/>
                <a:gd name="T23" fmla="*/ 113 h 113"/>
                <a:gd name="T24" fmla="*/ 65 w 106"/>
                <a:gd name="T25" fmla="*/ 113 h 113"/>
                <a:gd name="T26" fmla="*/ 71 w 106"/>
                <a:gd name="T27" fmla="*/ 113 h 113"/>
                <a:gd name="T28" fmla="*/ 77 w 106"/>
                <a:gd name="T29" fmla="*/ 113 h 113"/>
                <a:gd name="T30" fmla="*/ 89 w 106"/>
                <a:gd name="T31" fmla="*/ 113 h 113"/>
                <a:gd name="T32" fmla="*/ 95 w 106"/>
                <a:gd name="T33" fmla="*/ 107 h 113"/>
                <a:gd name="T34" fmla="*/ 95 w 106"/>
                <a:gd name="T35" fmla="*/ 107 h 113"/>
                <a:gd name="T36" fmla="*/ 100 w 106"/>
                <a:gd name="T37" fmla="*/ 102 h 113"/>
                <a:gd name="T38" fmla="*/ 106 w 106"/>
                <a:gd name="T39" fmla="*/ 96 h 113"/>
                <a:gd name="T40" fmla="*/ 106 w 106"/>
                <a:gd name="T41" fmla="*/ 96 h 113"/>
                <a:gd name="T42" fmla="*/ 106 w 106"/>
                <a:gd name="T43" fmla="*/ 90 h 113"/>
                <a:gd name="T44" fmla="*/ 106 w 106"/>
                <a:gd name="T45" fmla="*/ 84 h 113"/>
                <a:gd name="T46" fmla="*/ 106 w 106"/>
                <a:gd name="T47" fmla="*/ 78 h 113"/>
                <a:gd name="T48" fmla="*/ 106 w 106"/>
                <a:gd name="T49" fmla="*/ 72 h 113"/>
                <a:gd name="T50" fmla="*/ 89 w 106"/>
                <a:gd name="T51" fmla="*/ 24 h 113"/>
                <a:gd name="T52" fmla="*/ 89 w 106"/>
                <a:gd name="T53" fmla="*/ 18 h 113"/>
                <a:gd name="T54" fmla="*/ 89 w 106"/>
                <a:gd name="T55" fmla="*/ 12 h 113"/>
                <a:gd name="T56" fmla="*/ 89 w 106"/>
                <a:gd name="T57" fmla="*/ 12 h 113"/>
                <a:gd name="T58" fmla="*/ 89 w 106"/>
                <a:gd name="T59" fmla="*/ 6 h 113"/>
                <a:gd name="T60" fmla="*/ 95 w 106"/>
                <a:gd name="T61" fmla="*/ 6 h 113"/>
                <a:gd name="T62" fmla="*/ 65 w 106"/>
                <a:gd name="T63" fmla="*/ 12 h 113"/>
                <a:gd name="T64" fmla="*/ 71 w 106"/>
                <a:gd name="T65" fmla="*/ 18 h 113"/>
                <a:gd name="T66" fmla="*/ 71 w 106"/>
                <a:gd name="T67" fmla="*/ 18 h 113"/>
                <a:gd name="T68" fmla="*/ 77 w 106"/>
                <a:gd name="T69" fmla="*/ 18 h 113"/>
                <a:gd name="T70" fmla="*/ 77 w 106"/>
                <a:gd name="T71" fmla="*/ 18 h 113"/>
                <a:gd name="T72" fmla="*/ 83 w 106"/>
                <a:gd name="T73" fmla="*/ 24 h 113"/>
                <a:gd name="T74" fmla="*/ 100 w 106"/>
                <a:gd name="T75" fmla="*/ 66 h 113"/>
                <a:gd name="T76" fmla="*/ 100 w 106"/>
                <a:gd name="T77" fmla="*/ 78 h 113"/>
                <a:gd name="T78" fmla="*/ 100 w 106"/>
                <a:gd name="T79" fmla="*/ 84 h 113"/>
                <a:gd name="T80" fmla="*/ 100 w 106"/>
                <a:gd name="T81" fmla="*/ 90 h 113"/>
                <a:gd name="T82" fmla="*/ 100 w 106"/>
                <a:gd name="T83" fmla="*/ 90 h 113"/>
                <a:gd name="T84" fmla="*/ 100 w 106"/>
                <a:gd name="T85" fmla="*/ 96 h 113"/>
                <a:gd name="T86" fmla="*/ 100 w 106"/>
                <a:gd name="T87" fmla="*/ 96 h 113"/>
                <a:gd name="T88" fmla="*/ 95 w 106"/>
                <a:gd name="T89" fmla="*/ 102 h 113"/>
                <a:gd name="T90" fmla="*/ 95 w 106"/>
                <a:gd name="T91" fmla="*/ 102 h 113"/>
                <a:gd name="T92" fmla="*/ 89 w 106"/>
                <a:gd name="T93" fmla="*/ 102 h 113"/>
                <a:gd name="T94" fmla="*/ 83 w 106"/>
                <a:gd name="T95" fmla="*/ 107 h 113"/>
                <a:gd name="T96" fmla="*/ 77 w 106"/>
                <a:gd name="T97" fmla="*/ 107 h 113"/>
                <a:gd name="T98" fmla="*/ 77 w 106"/>
                <a:gd name="T99" fmla="*/ 107 h 113"/>
                <a:gd name="T100" fmla="*/ 71 w 106"/>
                <a:gd name="T101" fmla="*/ 107 h 113"/>
                <a:gd name="T102" fmla="*/ 71 w 106"/>
                <a:gd name="T103" fmla="*/ 102 h 113"/>
                <a:gd name="T104" fmla="*/ 65 w 106"/>
                <a:gd name="T105" fmla="*/ 102 h 113"/>
                <a:gd name="T106" fmla="*/ 65 w 106"/>
                <a:gd name="T107" fmla="*/ 96 h 113"/>
                <a:gd name="T108" fmla="*/ 59 w 106"/>
                <a:gd name="T109" fmla="*/ 90 h 113"/>
                <a:gd name="T110" fmla="*/ 42 w 106"/>
                <a:gd name="T111" fmla="*/ 42 h 113"/>
                <a:gd name="T112" fmla="*/ 36 w 106"/>
                <a:gd name="T113" fmla="*/ 36 h 113"/>
                <a:gd name="T114" fmla="*/ 36 w 106"/>
                <a:gd name="T115" fmla="*/ 30 h 113"/>
                <a:gd name="T116" fmla="*/ 42 w 106"/>
                <a:gd name="T117" fmla="*/ 30 h 113"/>
                <a:gd name="T118" fmla="*/ 42 w 106"/>
                <a:gd name="T119" fmla="*/ 24 h 113"/>
                <a:gd name="T120" fmla="*/ 48 w 106"/>
                <a:gd name="T121" fmla="*/ 24 h 113"/>
                <a:gd name="T122" fmla="*/ 6 w 106"/>
                <a:gd name="T123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13"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7" y="113"/>
                  </a:lnTo>
                  <a:lnTo>
                    <a:pt x="83" y="113"/>
                  </a:lnTo>
                  <a:lnTo>
                    <a:pt x="83" y="113"/>
                  </a:lnTo>
                  <a:lnTo>
                    <a:pt x="89" y="113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6" y="66"/>
                  </a:lnTo>
                  <a:lnTo>
                    <a:pt x="89" y="24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100" y="66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5" y="96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84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4DBA16A3-D40C-4EE5-BDC7-A6AF14AC95E5}"/>
                </a:ext>
              </a:extLst>
            </p:cNvPr>
            <p:cNvSpPr/>
            <p:nvPr/>
          </p:nvSpPr>
          <p:spPr bwMode="auto">
            <a:xfrm>
              <a:off x="4357688" y="3070226"/>
              <a:ext cx="187325" cy="131763"/>
            </a:xfrm>
            <a:custGeom>
              <a:avLst/>
              <a:gdLst>
                <a:gd name="T0" fmla="*/ 42 w 118"/>
                <a:gd name="T1" fmla="*/ 65 h 83"/>
                <a:gd name="T2" fmla="*/ 42 w 118"/>
                <a:gd name="T3" fmla="*/ 71 h 83"/>
                <a:gd name="T4" fmla="*/ 30 w 118"/>
                <a:gd name="T5" fmla="*/ 71 h 83"/>
                <a:gd name="T6" fmla="*/ 24 w 118"/>
                <a:gd name="T7" fmla="*/ 71 h 83"/>
                <a:gd name="T8" fmla="*/ 24 w 118"/>
                <a:gd name="T9" fmla="*/ 65 h 83"/>
                <a:gd name="T10" fmla="*/ 18 w 118"/>
                <a:gd name="T11" fmla="*/ 59 h 83"/>
                <a:gd name="T12" fmla="*/ 12 w 118"/>
                <a:gd name="T13" fmla="*/ 53 h 83"/>
                <a:gd name="T14" fmla="*/ 12 w 118"/>
                <a:gd name="T15" fmla="*/ 48 h 83"/>
                <a:gd name="T16" fmla="*/ 18 w 118"/>
                <a:gd name="T17" fmla="*/ 42 h 83"/>
                <a:gd name="T18" fmla="*/ 18 w 118"/>
                <a:gd name="T19" fmla="*/ 36 h 83"/>
                <a:gd name="T20" fmla="*/ 24 w 118"/>
                <a:gd name="T21" fmla="*/ 24 h 83"/>
                <a:gd name="T22" fmla="*/ 0 w 118"/>
                <a:gd name="T23" fmla="*/ 30 h 83"/>
                <a:gd name="T24" fmla="*/ 6 w 118"/>
                <a:gd name="T25" fmla="*/ 36 h 83"/>
                <a:gd name="T26" fmla="*/ 6 w 118"/>
                <a:gd name="T27" fmla="*/ 36 h 83"/>
                <a:gd name="T28" fmla="*/ 6 w 118"/>
                <a:gd name="T29" fmla="*/ 42 h 83"/>
                <a:gd name="T30" fmla="*/ 12 w 118"/>
                <a:gd name="T31" fmla="*/ 53 h 83"/>
                <a:gd name="T32" fmla="*/ 18 w 118"/>
                <a:gd name="T33" fmla="*/ 65 h 83"/>
                <a:gd name="T34" fmla="*/ 18 w 118"/>
                <a:gd name="T35" fmla="*/ 71 h 83"/>
                <a:gd name="T36" fmla="*/ 24 w 118"/>
                <a:gd name="T37" fmla="*/ 77 h 83"/>
                <a:gd name="T38" fmla="*/ 30 w 118"/>
                <a:gd name="T39" fmla="*/ 83 h 83"/>
                <a:gd name="T40" fmla="*/ 36 w 118"/>
                <a:gd name="T41" fmla="*/ 83 h 83"/>
                <a:gd name="T42" fmla="*/ 42 w 118"/>
                <a:gd name="T43" fmla="*/ 83 h 83"/>
                <a:gd name="T44" fmla="*/ 47 w 118"/>
                <a:gd name="T45" fmla="*/ 83 h 83"/>
                <a:gd name="T46" fmla="*/ 53 w 118"/>
                <a:gd name="T47" fmla="*/ 83 h 83"/>
                <a:gd name="T48" fmla="*/ 59 w 118"/>
                <a:gd name="T49" fmla="*/ 77 h 83"/>
                <a:gd name="T50" fmla="*/ 65 w 118"/>
                <a:gd name="T51" fmla="*/ 71 h 83"/>
                <a:gd name="T52" fmla="*/ 71 w 118"/>
                <a:gd name="T53" fmla="*/ 65 h 83"/>
                <a:gd name="T54" fmla="*/ 71 w 118"/>
                <a:gd name="T55" fmla="*/ 59 h 83"/>
                <a:gd name="T56" fmla="*/ 71 w 118"/>
                <a:gd name="T57" fmla="*/ 30 h 83"/>
                <a:gd name="T58" fmla="*/ 71 w 118"/>
                <a:gd name="T59" fmla="*/ 24 h 83"/>
                <a:gd name="T60" fmla="*/ 77 w 118"/>
                <a:gd name="T61" fmla="*/ 18 h 83"/>
                <a:gd name="T62" fmla="*/ 77 w 118"/>
                <a:gd name="T63" fmla="*/ 12 h 83"/>
                <a:gd name="T64" fmla="*/ 83 w 118"/>
                <a:gd name="T65" fmla="*/ 12 h 83"/>
                <a:gd name="T66" fmla="*/ 89 w 118"/>
                <a:gd name="T67" fmla="*/ 12 h 83"/>
                <a:gd name="T68" fmla="*/ 95 w 118"/>
                <a:gd name="T69" fmla="*/ 12 h 83"/>
                <a:gd name="T70" fmla="*/ 100 w 118"/>
                <a:gd name="T71" fmla="*/ 18 h 83"/>
                <a:gd name="T72" fmla="*/ 100 w 118"/>
                <a:gd name="T73" fmla="*/ 24 h 83"/>
                <a:gd name="T74" fmla="*/ 100 w 118"/>
                <a:gd name="T75" fmla="*/ 36 h 83"/>
                <a:gd name="T76" fmla="*/ 100 w 118"/>
                <a:gd name="T77" fmla="*/ 42 h 83"/>
                <a:gd name="T78" fmla="*/ 95 w 118"/>
                <a:gd name="T79" fmla="*/ 53 h 83"/>
                <a:gd name="T80" fmla="*/ 118 w 118"/>
                <a:gd name="T81" fmla="*/ 48 h 83"/>
                <a:gd name="T82" fmla="*/ 112 w 118"/>
                <a:gd name="T83" fmla="*/ 48 h 83"/>
                <a:gd name="T84" fmla="*/ 106 w 118"/>
                <a:gd name="T85" fmla="*/ 42 h 83"/>
                <a:gd name="T86" fmla="*/ 106 w 118"/>
                <a:gd name="T87" fmla="*/ 36 h 83"/>
                <a:gd name="T88" fmla="*/ 106 w 118"/>
                <a:gd name="T89" fmla="*/ 30 h 83"/>
                <a:gd name="T90" fmla="*/ 106 w 118"/>
                <a:gd name="T91" fmla="*/ 24 h 83"/>
                <a:gd name="T92" fmla="*/ 100 w 118"/>
                <a:gd name="T93" fmla="*/ 12 h 83"/>
                <a:gd name="T94" fmla="*/ 95 w 118"/>
                <a:gd name="T95" fmla="*/ 6 h 83"/>
                <a:gd name="T96" fmla="*/ 89 w 118"/>
                <a:gd name="T97" fmla="*/ 6 h 83"/>
                <a:gd name="T98" fmla="*/ 89 w 118"/>
                <a:gd name="T99" fmla="*/ 0 h 83"/>
                <a:gd name="T100" fmla="*/ 83 w 118"/>
                <a:gd name="T101" fmla="*/ 0 h 83"/>
                <a:gd name="T102" fmla="*/ 77 w 118"/>
                <a:gd name="T103" fmla="*/ 0 h 83"/>
                <a:gd name="T104" fmla="*/ 71 w 118"/>
                <a:gd name="T105" fmla="*/ 0 h 83"/>
                <a:gd name="T106" fmla="*/ 59 w 118"/>
                <a:gd name="T107" fmla="*/ 6 h 83"/>
                <a:gd name="T108" fmla="*/ 53 w 118"/>
                <a:gd name="T109" fmla="*/ 12 h 83"/>
                <a:gd name="T110" fmla="*/ 47 w 118"/>
                <a:gd name="T111" fmla="*/ 24 h 83"/>
                <a:gd name="T112" fmla="*/ 47 w 118"/>
                <a:gd name="T113" fmla="*/ 36 h 83"/>
                <a:gd name="T114" fmla="*/ 47 w 118"/>
                <a:gd name="T115" fmla="*/ 53 h 83"/>
                <a:gd name="T116" fmla="*/ 47 w 118"/>
                <a:gd name="T11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3">
                  <a:moveTo>
                    <a:pt x="47" y="65"/>
                  </a:moveTo>
                  <a:lnTo>
                    <a:pt x="47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5"/>
                  </a:lnTo>
                  <a:lnTo>
                    <a:pt x="18" y="65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30" y="77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9" y="83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36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89" y="53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118" y="48"/>
                  </a:lnTo>
                  <a:lnTo>
                    <a:pt x="118" y="42"/>
                  </a:lnTo>
                  <a:lnTo>
                    <a:pt x="112" y="42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18"/>
                  </a:lnTo>
                  <a:lnTo>
                    <a:pt x="100" y="1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5"/>
                  </a:lnTo>
                  <a:lnTo>
                    <a:pt x="47" y="65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203BB530-1435-4FE3-A461-4F5C31CF4773}"/>
                </a:ext>
              </a:extLst>
            </p:cNvPr>
            <p:cNvSpPr/>
            <p:nvPr/>
          </p:nvSpPr>
          <p:spPr bwMode="auto">
            <a:xfrm>
              <a:off x="4432300" y="3381376"/>
              <a:ext cx="160338" cy="141288"/>
            </a:xfrm>
            <a:custGeom>
              <a:avLst/>
              <a:gdLst>
                <a:gd name="T0" fmla="*/ 71 w 101"/>
                <a:gd name="T1" fmla="*/ 6 h 89"/>
                <a:gd name="T2" fmla="*/ 77 w 101"/>
                <a:gd name="T3" fmla="*/ 6 h 89"/>
                <a:gd name="T4" fmla="*/ 83 w 101"/>
                <a:gd name="T5" fmla="*/ 6 h 89"/>
                <a:gd name="T6" fmla="*/ 83 w 101"/>
                <a:gd name="T7" fmla="*/ 12 h 89"/>
                <a:gd name="T8" fmla="*/ 89 w 101"/>
                <a:gd name="T9" fmla="*/ 12 h 89"/>
                <a:gd name="T10" fmla="*/ 89 w 101"/>
                <a:gd name="T11" fmla="*/ 12 h 89"/>
                <a:gd name="T12" fmla="*/ 89 w 101"/>
                <a:gd name="T13" fmla="*/ 18 h 89"/>
                <a:gd name="T14" fmla="*/ 89 w 101"/>
                <a:gd name="T15" fmla="*/ 18 h 89"/>
                <a:gd name="T16" fmla="*/ 95 w 101"/>
                <a:gd name="T17" fmla="*/ 24 h 89"/>
                <a:gd name="T18" fmla="*/ 95 w 101"/>
                <a:gd name="T19" fmla="*/ 30 h 89"/>
                <a:gd name="T20" fmla="*/ 95 w 101"/>
                <a:gd name="T21" fmla="*/ 36 h 89"/>
                <a:gd name="T22" fmla="*/ 18 w 101"/>
                <a:gd name="T23" fmla="*/ 36 h 89"/>
                <a:gd name="T24" fmla="*/ 12 w 101"/>
                <a:gd name="T25" fmla="*/ 36 h 89"/>
                <a:gd name="T26" fmla="*/ 12 w 101"/>
                <a:gd name="T27" fmla="*/ 30 h 89"/>
                <a:gd name="T28" fmla="*/ 6 w 101"/>
                <a:gd name="T29" fmla="*/ 30 h 89"/>
                <a:gd name="T30" fmla="*/ 6 w 101"/>
                <a:gd name="T31" fmla="*/ 30 h 89"/>
                <a:gd name="T32" fmla="*/ 6 w 101"/>
                <a:gd name="T33" fmla="*/ 30 h 89"/>
                <a:gd name="T34" fmla="*/ 6 w 101"/>
                <a:gd name="T35" fmla="*/ 24 h 89"/>
                <a:gd name="T36" fmla="*/ 6 w 101"/>
                <a:gd name="T37" fmla="*/ 24 h 89"/>
                <a:gd name="T38" fmla="*/ 0 w 101"/>
                <a:gd name="T39" fmla="*/ 18 h 89"/>
                <a:gd name="T40" fmla="*/ 6 w 101"/>
                <a:gd name="T41" fmla="*/ 72 h 89"/>
                <a:gd name="T42" fmla="*/ 6 w 101"/>
                <a:gd name="T43" fmla="*/ 66 h 89"/>
                <a:gd name="T44" fmla="*/ 6 w 101"/>
                <a:gd name="T45" fmla="*/ 66 h 89"/>
                <a:gd name="T46" fmla="*/ 6 w 101"/>
                <a:gd name="T47" fmla="*/ 60 h 89"/>
                <a:gd name="T48" fmla="*/ 6 w 101"/>
                <a:gd name="T49" fmla="*/ 60 h 89"/>
                <a:gd name="T50" fmla="*/ 12 w 101"/>
                <a:gd name="T51" fmla="*/ 60 h 89"/>
                <a:gd name="T52" fmla="*/ 12 w 101"/>
                <a:gd name="T53" fmla="*/ 54 h 89"/>
                <a:gd name="T54" fmla="*/ 12 w 101"/>
                <a:gd name="T55" fmla="*/ 54 h 89"/>
                <a:gd name="T56" fmla="*/ 18 w 101"/>
                <a:gd name="T57" fmla="*/ 54 h 89"/>
                <a:gd name="T58" fmla="*/ 95 w 101"/>
                <a:gd name="T59" fmla="*/ 60 h 89"/>
                <a:gd name="T60" fmla="*/ 95 w 101"/>
                <a:gd name="T61" fmla="*/ 66 h 89"/>
                <a:gd name="T62" fmla="*/ 89 w 101"/>
                <a:gd name="T63" fmla="*/ 72 h 89"/>
                <a:gd name="T64" fmla="*/ 89 w 101"/>
                <a:gd name="T65" fmla="*/ 72 h 89"/>
                <a:gd name="T66" fmla="*/ 89 w 101"/>
                <a:gd name="T67" fmla="*/ 78 h 89"/>
                <a:gd name="T68" fmla="*/ 89 w 101"/>
                <a:gd name="T69" fmla="*/ 78 h 89"/>
                <a:gd name="T70" fmla="*/ 83 w 101"/>
                <a:gd name="T71" fmla="*/ 78 h 89"/>
                <a:gd name="T72" fmla="*/ 83 w 101"/>
                <a:gd name="T73" fmla="*/ 84 h 89"/>
                <a:gd name="T74" fmla="*/ 77 w 101"/>
                <a:gd name="T75" fmla="*/ 84 h 89"/>
                <a:gd name="T76" fmla="*/ 71 w 101"/>
                <a:gd name="T77" fmla="*/ 84 h 89"/>
                <a:gd name="T78" fmla="*/ 71 w 101"/>
                <a:gd name="T79" fmla="*/ 89 h 89"/>
                <a:gd name="T80" fmla="*/ 101 w 101"/>
                <a:gd name="T81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89">
                  <a:moveTo>
                    <a:pt x="71" y="0"/>
                  </a:moveTo>
                  <a:lnTo>
                    <a:pt x="71" y="6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95" y="60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8"/>
                  </a:lnTo>
                  <a:lnTo>
                    <a:pt x="89" y="78"/>
                  </a:lnTo>
                  <a:lnTo>
                    <a:pt x="89" y="78"/>
                  </a:lnTo>
                  <a:lnTo>
                    <a:pt x="89" y="78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9"/>
                  </a:lnTo>
                  <a:lnTo>
                    <a:pt x="95" y="89"/>
                  </a:lnTo>
                  <a:lnTo>
                    <a:pt x="101" y="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64039A23-7AAD-4B60-9C2B-40F3C4E9B83A}"/>
                </a:ext>
              </a:extLst>
            </p:cNvPr>
            <p:cNvSpPr/>
            <p:nvPr/>
          </p:nvSpPr>
          <p:spPr bwMode="auto">
            <a:xfrm>
              <a:off x="3611563" y="2598738"/>
              <a:ext cx="149225" cy="160338"/>
            </a:xfrm>
            <a:custGeom>
              <a:avLst/>
              <a:gdLst>
                <a:gd name="T0" fmla="*/ 0 w 94"/>
                <a:gd name="T1" fmla="*/ 11 h 101"/>
                <a:gd name="T2" fmla="*/ 0 w 94"/>
                <a:gd name="T3" fmla="*/ 11 h 101"/>
                <a:gd name="T4" fmla="*/ 0 w 94"/>
                <a:gd name="T5" fmla="*/ 11 h 101"/>
                <a:gd name="T6" fmla="*/ 5 w 94"/>
                <a:gd name="T7" fmla="*/ 11 h 101"/>
                <a:gd name="T8" fmla="*/ 11 w 94"/>
                <a:gd name="T9" fmla="*/ 17 h 101"/>
                <a:gd name="T10" fmla="*/ 17 w 94"/>
                <a:gd name="T11" fmla="*/ 89 h 101"/>
                <a:gd name="T12" fmla="*/ 17 w 94"/>
                <a:gd name="T13" fmla="*/ 89 h 101"/>
                <a:gd name="T14" fmla="*/ 11 w 94"/>
                <a:gd name="T15" fmla="*/ 95 h 101"/>
                <a:gd name="T16" fmla="*/ 11 w 94"/>
                <a:gd name="T17" fmla="*/ 95 h 101"/>
                <a:gd name="T18" fmla="*/ 11 w 94"/>
                <a:gd name="T19" fmla="*/ 95 h 101"/>
                <a:gd name="T20" fmla="*/ 11 w 94"/>
                <a:gd name="T21" fmla="*/ 95 h 101"/>
                <a:gd name="T22" fmla="*/ 5 w 94"/>
                <a:gd name="T23" fmla="*/ 95 h 101"/>
                <a:gd name="T24" fmla="*/ 5 w 94"/>
                <a:gd name="T25" fmla="*/ 101 h 101"/>
                <a:gd name="T26" fmla="*/ 5 w 94"/>
                <a:gd name="T27" fmla="*/ 101 h 101"/>
                <a:gd name="T28" fmla="*/ 35 w 94"/>
                <a:gd name="T29" fmla="*/ 95 h 101"/>
                <a:gd name="T30" fmla="*/ 29 w 94"/>
                <a:gd name="T31" fmla="*/ 95 h 101"/>
                <a:gd name="T32" fmla="*/ 29 w 94"/>
                <a:gd name="T33" fmla="*/ 95 h 101"/>
                <a:gd name="T34" fmla="*/ 23 w 94"/>
                <a:gd name="T35" fmla="*/ 95 h 101"/>
                <a:gd name="T36" fmla="*/ 23 w 94"/>
                <a:gd name="T37" fmla="*/ 95 h 101"/>
                <a:gd name="T38" fmla="*/ 23 w 94"/>
                <a:gd name="T39" fmla="*/ 89 h 101"/>
                <a:gd name="T40" fmla="*/ 23 w 94"/>
                <a:gd name="T41" fmla="*/ 89 h 101"/>
                <a:gd name="T42" fmla="*/ 23 w 94"/>
                <a:gd name="T43" fmla="*/ 89 h 101"/>
                <a:gd name="T44" fmla="*/ 23 w 94"/>
                <a:gd name="T45" fmla="*/ 83 h 101"/>
                <a:gd name="T46" fmla="*/ 88 w 94"/>
                <a:gd name="T47" fmla="*/ 95 h 101"/>
                <a:gd name="T48" fmla="*/ 82 w 94"/>
                <a:gd name="T49" fmla="*/ 11 h 101"/>
                <a:gd name="T50" fmla="*/ 82 w 94"/>
                <a:gd name="T51" fmla="*/ 11 h 101"/>
                <a:gd name="T52" fmla="*/ 82 w 94"/>
                <a:gd name="T53" fmla="*/ 11 h 101"/>
                <a:gd name="T54" fmla="*/ 82 w 94"/>
                <a:gd name="T55" fmla="*/ 5 h 101"/>
                <a:gd name="T56" fmla="*/ 82 w 94"/>
                <a:gd name="T57" fmla="*/ 5 h 101"/>
                <a:gd name="T58" fmla="*/ 88 w 94"/>
                <a:gd name="T59" fmla="*/ 5 h 101"/>
                <a:gd name="T60" fmla="*/ 88 w 94"/>
                <a:gd name="T61" fmla="*/ 5 h 101"/>
                <a:gd name="T62" fmla="*/ 88 w 94"/>
                <a:gd name="T63" fmla="*/ 0 h 101"/>
                <a:gd name="T64" fmla="*/ 94 w 94"/>
                <a:gd name="T65" fmla="*/ 0 h 101"/>
                <a:gd name="T66" fmla="*/ 64 w 94"/>
                <a:gd name="T67" fmla="*/ 0 h 101"/>
                <a:gd name="T68" fmla="*/ 64 w 94"/>
                <a:gd name="T69" fmla="*/ 5 h 101"/>
                <a:gd name="T70" fmla="*/ 70 w 94"/>
                <a:gd name="T71" fmla="*/ 5 h 101"/>
                <a:gd name="T72" fmla="*/ 70 w 94"/>
                <a:gd name="T73" fmla="*/ 5 h 101"/>
                <a:gd name="T74" fmla="*/ 70 w 94"/>
                <a:gd name="T75" fmla="*/ 5 h 101"/>
                <a:gd name="T76" fmla="*/ 76 w 94"/>
                <a:gd name="T77" fmla="*/ 5 h 101"/>
                <a:gd name="T78" fmla="*/ 76 w 94"/>
                <a:gd name="T79" fmla="*/ 11 h 101"/>
                <a:gd name="T80" fmla="*/ 76 w 94"/>
                <a:gd name="T81" fmla="*/ 11 h 101"/>
                <a:gd name="T82" fmla="*/ 76 w 94"/>
                <a:gd name="T83" fmla="*/ 17 h 101"/>
                <a:gd name="T84" fmla="*/ 82 w 94"/>
                <a:gd name="T85" fmla="*/ 59 h 101"/>
                <a:gd name="T86" fmla="*/ 0 w 94"/>
                <a:gd name="T87" fmla="*/ 5 h 101"/>
                <a:gd name="T88" fmla="*/ 0 w 94"/>
                <a:gd name="T89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1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7" y="89"/>
                  </a:lnTo>
                  <a:lnTo>
                    <a:pt x="17" y="89"/>
                  </a:lnTo>
                  <a:lnTo>
                    <a:pt x="17" y="89"/>
                  </a:lnTo>
                  <a:lnTo>
                    <a:pt x="17" y="89"/>
                  </a:lnTo>
                  <a:lnTo>
                    <a:pt x="17" y="8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5" y="95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35" y="101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17" y="23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64" y="0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82" y="59"/>
                  </a:lnTo>
                  <a:lnTo>
                    <a:pt x="29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40A5B080-5499-45A9-9190-C37B64612C95}"/>
                </a:ext>
              </a:extLst>
            </p:cNvPr>
            <p:cNvSpPr/>
            <p:nvPr/>
          </p:nvSpPr>
          <p:spPr bwMode="auto">
            <a:xfrm>
              <a:off x="3125788" y="2833688"/>
              <a:ext cx="166688" cy="160338"/>
            </a:xfrm>
            <a:custGeom>
              <a:avLst/>
              <a:gdLst>
                <a:gd name="T0" fmla="*/ 5 w 105"/>
                <a:gd name="T1" fmla="*/ 36 h 101"/>
                <a:gd name="T2" fmla="*/ 5 w 105"/>
                <a:gd name="T3" fmla="*/ 36 h 101"/>
                <a:gd name="T4" fmla="*/ 11 w 105"/>
                <a:gd name="T5" fmla="*/ 36 h 101"/>
                <a:gd name="T6" fmla="*/ 11 w 105"/>
                <a:gd name="T7" fmla="*/ 36 h 101"/>
                <a:gd name="T8" fmla="*/ 17 w 105"/>
                <a:gd name="T9" fmla="*/ 36 h 101"/>
                <a:gd name="T10" fmla="*/ 17 w 105"/>
                <a:gd name="T11" fmla="*/ 36 h 101"/>
                <a:gd name="T12" fmla="*/ 17 w 105"/>
                <a:gd name="T13" fmla="*/ 36 h 101"/>
                <a:gd name="T14" fmla="*/ 23 w 105"/>
                <a:gd name="T15" fmla="*/ 36 h 101"/>
                <a:gd name="T16" fmla="*/ 70 w 105"/>
                <a:gd name="T17" fmla="*/ 84 h 101"/>
                <a:gd name="T18" fmla="*/ 70 w 105"/>
                <a:gd name="T19" fmla="*/ 89 h 101"/>
                <a:gd name="T20" fmla="*/ 70 w 105"/>
                <a:gd name="T21" fmla="*/ 89 h 101"/>
                <a:gd name="T22" fmla="*/ 70 w 105"/>
                <a:gd name="T23" fmla="*/ 89 h 101"/>
                <a:gd name="T24" fmla="*/ 70 w 105"/>
                <a:gd name="T25" fmla="*/ 95 h 101"/>
                <a:gd name="T26" fmla="*/ 70 w 105"/>
                <a:gd name="T27" fmla="*/ 95 h 101"/>
                <a:gd name="T28" fmla="*/ 70 w 105"/>
                <a:gd name="T29" fmla="*/ 95 h 101"/>
                <a:gd name="T30" fmla="*/ 70 w 105"/>
                <a:gd name="T31" fmla="*/ 101 h 101"/>
                <a:gd name="T32" fmla="*/ 70 w 105"/>
                <a:gd name="T33" fmla="*/ 101 h 101"/>
                <a:gd name="T34" fmla="*/ 100 w 105"/>
                <a:gd name="T35" fmla="*/ 66 h 101"/>
                <a:gd name="T36" fmla="*/ 100 w 105"/>
                <a:gd name="T37" fmla="*/ 66 h 101"/>
                <a:gd name="T38" fmla="*/ 100 w 105"/>
                <a:gd name="T39" fmla="*/ 72 h 101"/>
                <a:gd name="T40" fmla="*/ 94 w 105"/>
                <a:gd name="T41" fmla="*/ 72 h 101"/>
                <a:gd name="T42" fmla="*/ 94 w 105"/>
                <a:gd name="T43" fmla="*/ 72 h 101"/>
                <a:gd name="T44" fmla="*/ 94 w 105"/>
                <a:gd name="T45" fmla="*/ 72 h 101"/>
                <a:gd name="T46" fmla="*/ 88 w 105"/>
                <a:gd name="T47" fmla="*/ 72 h 101"/>
                <a:gd name="T48" fmla="*/ 88 w 105"/>
                <a:gd name="T49" fmla="*/ 72 h 101"/>
                <a:gd name="T50" fmla="*/ 88 w 105"/>
                <a:gd name="T51" fmla="*/ 66 h 101"/>
                <a:gd name="T52" fmla="*/ 35 w 105"/>
                <a:gd name="T53" fmla="*/ 18 h 101"/>
                <a:gd name="T54" fmla="*/ 35 w 105"/>
                <a:gd name="T55" fmla="*/ 18 h 101"/>
                <a:gd name="T56" fmla="*/ 35 w 105"/>
                <a:gd name="T57" fmla="*/ 18 h 101"/>
                <a:gd name="T58" fmla="*/ 35 w 105"/>
                <a:gd name="T59" fmla="*/ 12 h 101"/>
                <a:gd name="T60" fmla="*/ 35 w 105"/>
                <a:gd name="T61" fmla="*/ 12 h 101"/>
                <a:gd name="T62" fmla="*/ 35 w 105"/>
                <a:gd name="T63" fmla="*/ 12 h 101"/>
                <a:gd name="T64" fmla="*/ 35 w 105"/>
                <a:gd name="T65" fmla="*/ 6 h 101"/>
                <a:gd name="T66" fmla="*/ 35 w 105"/>
                <a:gd name="T67" fmla="*/ 6 h 101"/>
                <a:gd name="T68" fmla="*/ 41 w 105"/>
                <a:gd name="T69" fmla="*/ 6 h 101"/>
                <a:gd name="T70" fmla="*/ 35 w 105"/>
                <a:gd name="T71" fmla="*/ 0 h 101"/>
                <a:gd name="T72" fmla="*/ 5 w 105"/>
                <a:gd name="T73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101">
                  <a:moveTo>
                    <a:pt x="5" y="36"/>
                  </a:move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6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105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66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4C591513-8F14-4252-9D30-ACAEC17F10C3}"/>
                </a:ext>
              </a:extLst>
            </p:cNvPr>
            <p:cNvSpPr/>
            <p:nvPr/>
          </p:nvSpPr>
          <p:spPr bwMode="auto">
            <a:xfrm>
              <a:off x="3013075" y="2967038"/>
              <a:ext cx="196850" cy="187325"/>
            </a:xfrm>
            <a:custGeom>
              <a:avLst/>
              <a:gdLst>
                <a:gd name="T0" fmla="*/ 6 w 124"/>
                <a:gd name="T1" fmla="*/ 65 h 118"/>
                <a:gd name="T2" fmla="*/ 6 w 124"/>
                <a:gd name="T3" fmla="*/ 65 h 118"/>
                <a:gd name="T4" fmla="*/ 6 w 124"/>
                <a:gd name="T5" fmla="*/ 65 h 118"/>
                <a:gd name="T6" fmla="*/ 12 w 124"/>
                <a:gd name="T7" fmla="*/ 65 h 118"/>
                <a:gd name="T8" fmla="*/ 18 w 124"/>
                <a:gd name="T9" fmla="*/ 65 h 118"/>
                <a:gd name="T10" fmla="*/ 76 w 124"/>
                <a:gd name="T11" fmla="*/ 101 h 118"/>
                <a:gd name="T12" fmla="*/ 76 w 124"/>
                <a:gd name="T13" fmla="*/ 101 h 118"/>
                <a:gd name="T14" fmla="*/ 82 w 124"/>
                <a:gd name="T15" fmla="*/ 107 h 118"/>
                <a:gd name="T16" fmla="*/ 82 w 124"/>
                <a:gd name="T17" fmla="*/ 107 h 118"/>
                <a:gd name="T18" fmla="*/ 82 w 124"/>
                <a:gd name="T19" fmla="*/ 113 h 118"/>
                <a:gd name="T20" fmla="*/ 76 w 124"/>
                <a:gd name="T21" fmla="*/ 113 h 118"/>
                <a:gd name="T22" fmla="*/ 100 w 124"/>
                <a:gd name="T23" fmla="*/ 23 h 118"/>
                <a:gd name="T24" fmla="*/ 100 w 124"/>
                <a:gd name="T25" fmla="*/ 35 h 118"/>
                <a:gd name="T26" fmla="*/ 106 w 124"/>
                <a:gd name="T27" fmla="*/ 41 h 118"/>
                <a:gd name="T28" fmla="*/ 106 w 124"/>
                <a:gd name="T29" fmla="*/ 53 h 118"/>
                <a:gd name="T30" fmla="*/ 106 w 124"/>
                <a:gd name="T31" fmla="*/ 59 h 118"/>
                <a:gd name="T32" fmla="*/ 106 w 124"/>
                <a:gd name="T33" fmla="*/ 65 h 118"/>
                <a:gd name="T34" fmla="*/ 100 w 124"/>
                <a:gd name="T35" fmla="*/ 77 h 118"/>
                <a:gd name="T36" fmla="*/ 100 w 124"/>
                <a:gd name="T37" fmla="*/ 77 h 118"/>
                <a:gd name="T38" fmla="*/ 94 w 124"/>
                <a:gd name="T39" fmla="*/ 83 h 118"/>
                <a:gd name="T40" fmla="*/ 94 w 124"/>
                <a:gd name="T41" fmla="*/ 83 h 118"/>
                <a:gd name="T42" fmla="*/ 88 w 124"/>
                <a:gd name="T43" fmla="*/ 83 h 118"/>
                <a:gd name="T44" fmla="*/ 88 w 124"/>
                <a:gd name="T45" fmla="*/ 83 h 118"/>
                <a:gd name="T46" fmla="*/ 59 w 124"/>
                <a:gd name="T47" fmla="*/ 59 h 118"/>
                <a:gd name="T48" fmla="*/ 65 w 124"/>
                <a:gd name="T49" fmla="*/ 53 h 118"/>
                <a:gd name="T50" fmla="*/ 71 w 124"/>
                <a:gd name="T51" fmla="*/ 53 h 118"/>
                <a:gd name="T52" fmla="*/ 76 w 124"/>
                <a:gd name="T53" fmla="*/ 47 h 118"/>
                <a:gd name="T54" fmla="*/ 82 w 124"/>
                <a:gd name="T55" fmla="*/ 53 h 118"/>
                <a:gd name="T56" fmla="*/ 88 w 124"/>
                <a:gd name="T57" fmla="*/ 53 h 118"/>
                <a:gd name="T58" fmla="*/ 47 w 124"/>
                <a:gd name="T59" fmla="*/ 29 h 118"/>
                <a:gd name="T60" fmla="*/ 53 w 124"/>
                <a:gd name="T61" fmla="*/ 35 h 118"/>
                <a:gd name="T62" fmla="*/ 59 w 124"/>
                <a:gd name="T63" fmla="*/ 41 h 118"/>
                <a:gd name="T64" fmla="*/ 59 w 124"/>
                <a:gd name="T65" fmla="*/ 47 h 118"/>
                <a:gd name="T66" fmla="*/ 59 w 124"/>
                <a:gd name="T67" fmla="*/ 53 h 118"/>
                <a:gd name="T68" fmla="*/ 53 w 124"/>
                <a:gd name="T69" fmla="*/ 59 h 118"/>
                <a:gd name="T70" fmla="*/ 23 w 124"/>
                <a:gd name="T71" fmla="*/ 41 h 118"/>
                <a:gd name="T72" fmla="*/ 23 w 124"/>
                <a:gd name="T73" fmla="*/ 41 h 118"/>
                <a:gd name="T74" fmla="*/ 23 w 124"/>
                <a:gd name="T75" fmla="*/ 41 h 118"/>
                <a:gd name="T76" fmla="*/ 23 w 124"/>
                <a:gd name="T77" fmla="*/ 35 h 118"/>
                <a:gd name="T78" fmla="*/ 23 w 124"/>
                <a:gd name="T79" fmla="*/ 35 h 118"/>
                <a:gd name="T80" fmla="*/ 29 w 124"/>
                <a:gd name="T81" fmla="*/ 29 h 118"/>
                <a:gd name="T82" fmla="*/ 35 w 124"/>
                <a:gd name="T83" fmla="*/ 17 h 118"/>
                <a:gd name="T84" fmla="*/ 35 w 124"/>
                <a:gd name="T85" fmla="*/ 17 h 118"/>
                <a:gd name="T86" fmla="*/ 41 w 124"/>
                <a:gd name="T87" fmla="*/ 17 h 118"/>
                <a:gd name="T88" fmla="*/ 41 w 124"/>
                <a:gd name="T89" fmla="*/ 11 h 118"/>
                <a:gd name="T90" fmla="*/ 47 w 124"/>
                <a:gd name="T91" fmla="*/ 11 h 118"/>
                <a:gd name="T92" fmla="*/ 47 w 124"/>
                <a:gd name="T93" fmla="*/ 11 h 118"/>
                <a:gd name="T94" fmla="*/ 53 w 124"/>
                <a:gd name="T95" fmla="*/ 11 h 118"/>
                <a:gd name="T96" fmla="*/ 59 w 124"/>
                <a:gd name="T97" fmla="*/ 11 h 118"/>
                <a:gd name="T98" fmla="*/ 41 w 124"/>
                <a:gd name="T99" fmla="*/ 0 h 118"/>
                <a:gd name="T100" fmla="*/ 0 w 124"/>
                <a:gd name="T101" fmla="*/ 7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" h="118">
                  <a:moveTo>
                    <a:pt x="0" y="71"/>
                  </a:moveTo>
                  <a:lnTo>
                    <a:pt x="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82" y="101"/>
                  </a:lnTo>
                  <a:lnTo>
                    <a:pt x="82" y="101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82" y="118"/>
                  </a:lnTo>
                  <a:lnTo>
                    <a:pt x="124" y="47"/>
                  </a:lnTo>
                  <a:lnTo>
                    <a:pt x="100" y="2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94" y="77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5" y="59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53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9" y="35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5" y="11"/>
                  </a:lnTo>
                  <a:lnTo>
                    <a:pt x="41" y="0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DA772B2B-C8E9-4418-B259-3EADD0041F4F}"/>
                </a:ext>
              </a:extLst>
            </p:cNvPr>
            <p:cNvSpPr/>
            <p:nvPr/>
          </p:nvSpPr>
          <p:spPr bwMode="auto">
            <a:xfrm>
              <a:off x="3862388" y="3117851"/>
              <a:ext cx="112713" cy="311150"/>
            </a:xfrm>
            <a:custGeom>
              <a:avLst/>
              <a:gdLst>
                <a:gd name="T0" fmla="*/ 6 w 71"/>
                <a:gd name="T1" fmla="*/ 12 h 196"/>
                <a:gd name="T2" fmla="*/ 6 w 71"/>
                <a:gd name="T3" fmla="*/ 18 h 196"/>
                <a:gd name="T4" fmla="*/ 6 w 71"/>
                <a:gd name="T5" fmla="*/ 18 h 196"/>
                <a:gd name="T6" fmla="*/ 48 w 71"/>
                <a:gd name="T7" fmla="*/ 18 h 196"/>
                <a:gd name="T8" fmla="*/ 48 w 71"/>
                <a:gd name="T9" fmla="*/ 18 h 196"/>
                <a:gd name="T10" fmla="*/ 53 w 71"/>
                <a:gd name="T11" fmla="*/ 41 h 196"/>
                <a:gd name="T12" fmla="*/ 53 w 71"/>
                <a:gd name="T13" fmla="*/ 59 h 196"/>
                <a:gd name="T14" fmla="*/ 53 w 71"/>
                <a:gd name="T15" fmla="*/ 77 h 196"/>
                <a:gd name="T16" fmla="*/ 53 w 71"/>
                <a:gd name="T17" fmla="*/ 89 h 196"/>
                <a:gd name="T18" fmla="*/ 53 w 71"/>
                <a:gd name="T19" fmla="*/ 101 h 196"/>
                <a:gd name="T20" fmla="*/ 48 w 71"/>
                <a:gd name="T21" fmla="*/ 113 h 196"/>
                <a:gd name="T22" fmla="*/ 42 w 71"/>
                <a:gd name="T23" fmla="*/ 125 h 196"/>
                <a:gd name="T24" fmla="*/ 30 w 71"/>
                <a:gd name="T25" fmla="*/ 142 h 196"/>
                <a:gd name="T26" fmla="*/ 24 w 71"/>
                <a:gd name="T27" fmla="*/ 154 h 196"/>
                <a:gd name="T28" fmla="*/ 18 w 71"/>
                <a:gd name="T29" fmla="*/ 166 h 196"/>
                <a:gd name="T30" fmla="*/ 18 w 71"/>
                <a:gd name="T31" fmla="*/ 178 h 196"/>
                <a:gd name="T32" fmla="*/ 18 w 71"/>
                <a:gd name="T33" fmla="*/ 184 h 196"/>
                <a:gd name="T34" fmla="*/ 18 w 71"/>
                <a:gd name="T35" fmla="*/ 196 h 196"/>
                <a:gd name="T36" fmla="*/ 18 w 71"/>
                <a:gd name="T37" fmla="*/ 196 h 196"/>
                <a:gd name="T38" fmla="*/ 24 w 71"/>
                <a:gd name="T39" fmla="*/ 196 h 196"/>
                <a:gd name="T40" fmla="*/ 24 w 71"/>
                <a:gd name="T41" fmla="*/ 190 h 196"/>
                <a:gd name="T42" fmla="*/ 30 w 71"/>
                <a:gd name="T43" fmla="*/ 178 h 196"/>
                <a:gd name="T44" fmla="*/ 42 w 71"/>
                <a:gd name="T45" fmla="*/ 154 h 196"/>
                <a:gd name="T46" fmla="*/ 48 w 71"/>
                <a:gd name="T47" fmla="*/ 142 h 196"/>
                <a:gd name="T48" fmla="*/ 53 w 71"/>
                <a:gd name="T49" fmla="*/ 136 h 196"/>
                <a:gd name="T50" fmla="*/ 59 w 71"/>
                <a:gd name="T51" fmla="*/ 131 h 196"/>
                <a:gd name="T52" fmla="*/ 59 w 71"/>
                <a:gd name="T53" fmla="*/ 125 h 196"/>
                <a:gd name="T54" fmla="*/ 65 w 71"/>
                <a:gd name="T55" fmla="*/ 113 h 196"/>
                <a:gd name="T56" fmla="*/ 65 w 71"/>
                <a:gd name="T57" fmla="*/ 95 h 196"/>
                <a:gd name="T58" fmla="*/ 65 w 71"/>
                <a:gd name="T59" fmla="*/ 83 h 196"/>
                <a:gd name="T60" fmla="*/ 65 w 71"/>
                <a:gd name="T61" fmla="*/ 65 h 196"/>
                <a:gd name="T62" fmla="*/ 65 w 71"/>
                <a:gd name="T63" fmla="*/ 53 h 196"/>
                <a:gd name="T64" fmla="*/ 65 w 71"/>
                <a:gd name="T65" fmla="*/ 41 h 196"/>
                <a:gd name="T66" fmla="*/ 65 w 71"/>
                <a:gd name="T67" fmla="*/ 23 h 196"/>
                <a:gd name="T68" fmla="*/ 59 w 71"/>
                <a:gd name="T69" fmla="*/ 18 h 196"/>
                <a:gd name="T70" fmla="*/ 65 w 71"/>
                <a:gd name="T71" fmla="*/ 12 h 196"/>
                <a:gd name="T72" fmla="*/ 71 w 71"/>
                <a:gd name="T73" fmla="*/ 12 h 196"/>
                <a:gd name="T74" fmla="*/ 71 w 71"/>
                <a:gd name="T75" fmla="*/ 12 h 196"/>
                <a:gd name="T76" fmla="*/ 71 w 71"/>
                <a:gd name="T77" fmla="*/ 6 h 196"/>
                <a:gd name="T78" fmla="*/ 71 w 71"/>
                <a:gd name="T79" fmla="*/ 0 h 196"/>
                <a:gd name="T80" fmla="*/ 71 w 71"/>
                <a:gd name="T81" fmla="*/ 0 h 196"/>
                <a:gd name="T82" fmla="*/ 59 w 71"/>
                <a:gd name="T83" fmla="*/ 0 h 196"/>
                <a:gd name="T84" fmla="*/ 48 w 71"/>
                <a:gd name="T85" fmla="*/ 0 h 196"/>
                <a:gd name="T86" fmla="*/ 36 w 71"/>
                <a:gd name="T87" fmla="*/ 0 h 196"/>
                <a:gd name="T88" fmla="*/ 18 w 71"/>
                <a:gd name="T89" fmla="*/ 0 h 196"/>
                <a:gd name="T90" fmla="*/ 12 w 71"/>
                <a:gd name="T91" fmla="*/ 0 h 196"/>
                <a:gd name="T92" fmla="*/ 6 w 71"/>
                <a:gd name="T93" fmla="*/ 0 h 196"/>
                <a:gd name="T94" fmla="*/ 6 w 71"/>
                <a:gd name="T95" fmla="*/ 6 h 196"/>
                <a:gd name="T96" fmla="*/ 0 w 71"/>
                <a:gd name="T97" fmla="*/ 6 h 196"/>
                <a:gd name="T98" fmla="*/ 0 w 71"/>
                <a:gd name="T99" fmla="*/ 1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96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24" y="12"/>
                  </a:lnTo>
                  <a:lnTo>
                    <a:pt x="53" y="12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53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3" y="71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9"/>
                  </a:lnTo>
                  <a:lnTo>
                    <a:pt x="48" y="119"/>
                  </a:lnTo>
                  <a:lnTo>
                    <a:pt x="48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36" y="136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4" y="14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60"/>
                  </a:lnTo>
                  <a:lnTo>
                    <a:pt x="18" y="160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0" y="178"/>
                  </a:lnTo>
                  <a:lnTo>
                    <a:pt x="30" y="178"/>
                  </a:lnTo>
                  <a:lnTo>
                    <a:pt x="36" y="172"/>
                  </a:lnTo>
                  <a:lnTo>
                    <a:pt x="36" y="166"/>
                  </a:lnTo>
                  <a:lnTo>
                    <a:pt x="36" y="160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48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8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25"/>
                  </a:lnTo>
                  <a:lnTo>
                    <a:pt x="59" y="125"/>
                  </a:lnTo>
                  <a:lnTo>
                    <a:pt x="59" y="125"/>
                  </a:lnTo>
                  <a:lnTo>
                    <a:pt x="59" y="125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07"/>
                  </a:lnTo>
                  <a:lnTo>
                    <a:pt x="65" y="101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59" y="23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486C9F8E-17BE-4C10-9515-F24F4E650ED2}"/>
                </a:ext>
              </a:extLst>
            </p:cNvPr>
            <p:cNvSpPr/>
            <p:nvPr/>
          </p:nvSpPr>
          <p:spPr bwMode="auto">
            <a:xfrm>
              <a:off x="3825875" y="3089276"/>
              <a:ext cx="36513" cy="131763"/>
            </a:xfrm>
            <a:custGeom>
              <a:avLst/>
              <a:gdLst>
                <a:gd name="T0" fmla="*/ 0 w 23"/>
                <a:gd name="T1" fmla="*/ 12 h 83"/>
                <a:gd name="T2" fmla="*/ 6 w 23"/>
                <a:gd name="T3" fmla="*/ 18 h 83"/>
                <a:gd name="T4" fmla="*/ 12 w 23"/>
                <a:gd name="T5" fmla="*/ 24 h 83"/>
                <a:gd name="T6" fmla="*/ 12 w 23"/>
                <a:gd name="T7" fmla="*/ 24 h 83"/>
                <a:gd name="T8" fmla="*/ 12 w 23"/>
                <a:gd name="T9" fmla="*/ 30 h 83"/>
                <a:gd name="T10" fmla="*/ 12 w 23"/>
                <a:gd name="T11" fmla="*/ 36 h 83"/>
                <a:gd name="T12" fmla="*/ 12 w 23"/>
                <a:gd name="T13" fmla="*/ 41 h 83"/>
                <a:gd name="T14" fmla="*/ 12 w 23"/>
                <a:gd name="T15" fmla="*/ 47 h 83"/>
                <a:gd name="T16" fmla="*/ 12 w 23"/>
                <a:gd name="T17" fmla="*/ 53 h 83"/>
                <a:gd name="T18" fmla="*/ 12 w 23"/>
                <a:gd name="T19" fmla="*/ 59 h 83"/>
                <a:gd name="T20" fmla="*/ 6 w 23"/>
                <a:gd name="T21" fmla="*/ 71 h 83"/>
                <a:gd name="T22" fmla="*/ 6 w 23"/>
                <a:gd name="T23" fmla="*/ 77 h 83"/>
                <a:gd name="T24" fmla="*/ 6 w 23"/>
                <a:gd name="T25" fmla="*/ 77 h 83"/>
                <a:gd name="T26" fmla="*/ 6 w 23"/>
                <a:gd name="T27" fmla="*/ 77 h 83"/>
                <a:gd name="T28" fmla="*/ 12 w 23"/>
                <a:gd name="T29" fmla="*/ 77 h 83"/>
                <a:gd name="T30" fmla="*/ 12 w 23"/>
                <a:gd name="T31" fmla="*/ 83 h 83"/>
                <a:gd name="T32" fmla="*/ 12 w 23"/>
                <a:gd name="T33" fmla="*/ 83 h 83"/>
                <a:gd name="T34" fmla="*/ 12 w 23"/>
                <a:gd name="T35" fmla="*/ 83 h 83"/>
                <a:gd name="T36" fmla="*/ 18 w 23"/>
                <a:gd name="T37" fmla="*/ 77 h 83"/>
                <a:gd name="T38" fmla="*/ 18 w 23"/>
                <a:gd name="T39" fmla="*/ 77 h 83"/>
                <a:gd name="T40" fmla="*/ 18 w 23"/>
                <a:gd name="T41" fmla="*/ 71 h 83"/>
                <a:gd name="T42" fmla="*/ 23 w 23"/>
                <a:gd name="T43" fmla="*/ 71 h 83"/>
                <a:gd name="T44" fmla="*/ 23 w 23"/>
                <a:gd name="T45" fmla="*/ 65 h 83"/>
                <a:gd name="T46" fmla="*/ 23 w 23"/>
                <a:gd name="T47" fmla="*/ 59 h 83"/>
                <a:gd name="T48" fmla="*/ 23 w 23"/>
                <a:gd name="T49" fmla="*/ 53 h 83"/>
                <a:gd name="T50" fmla="*/ 23 w 23"/>
                <a:gd name="T51" fmla="*/ 47 h 83"/>
                <a:gd name="T52" fmla="*/ 23 w 23"/>
                <a:gd name="T53" fmla="*/ 41 h 83"/>
                <a:gd name="T54" fmla="*/ 23 w 23"/>
                <a:gd name="T55" fmla="*/ 36 h 83"/>
                <a:gd name="T56" fmla="*/ 23 w 23"/>
                <a:gd name="T57" fmla="*/ 30 h 83"/>
                <a:gd name="T58" fmla="*/ 23 w 23"/>
                <a:gd name="T59" fmla="*/ 24 h 83"/>
                <a:gd name="T60" fmla="*/ 23 w 23"/>
                <a:gd name="T61" fmla="*/ 18 h 83"/>
                <a:gd name="T62" fmla="*/ 18 w 23"/>
                <a:gd name="T63" fmla="*/ 12 h 83"/>
                <a:gd name="T64" fmla="*/ 18 w 23"/>
                <a:gd name="T65" fmla="*/ 12 h 83"/>
                <a:gd name="T66" fmla="*/ 12 w 23"/>
                <a:gd name="T67" fmla="*/ 6 h 83"/>
                <a:gd name="T68" fmla="*/ 12 w 23"/>
                <a:gd name="T69" fmla="*/ 6 h 83"/>
                <a:gd name="T70" fmla="*/ 12 w 23"/>
                <a:gd name="T71" fmla="*/ 0 h 83"/>
                <a:gd name="T72" fmla="*/ 6 w 23"/>
                <a:gd name="T73" fmla="*/ 0 h 83"/>
                <a:gd name="T74" fmla="*/ 6 w 23"/>
                <a:gd name="T75" fmla="*/ 0 h 83"/>
                <a:gd name="T76" fmla="*/ 6 w 23"/>
                <a:gd name="T77" fmla="*/ 0 h 83"/>
                <a:gd name="T78" fmla="*/ 0 w 23"/>
                <a:gd name="T79" fmla="*/ 6 h 83"/>
                <a:gd name="T80" fmla="*/ 0 w 23"/>
                <a:gd name="T81" fmla="*/ 6 h 83"/>
                <a:gd name="T82" fmla="*/ 0 w 23"/>
                <a:gd name="T83" fmla="*/ 12 h 83"/>
                <a:gd name="T84" fmla="*/ 0 w 23"/>
                <a:gd name="T85" fmla="*/ 12 h 83"/>
                <a:gd name="T86" fmla="*/ 0 w 23"/>
                <a:gd name="T87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83">
                  <a:moveTo>
                    <a:pt x="0" y="12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03AE69D3-8167-4F4B-9C3C-ECF0E8FCFFC0}"/>
                </a:ext>
              </a:extLst>
            </p:cNvPr>
            <p:cNvSpPr/>
            <p:nvPr/>
          </p:nvSpPr>
          <p:spPr bwMode="auto">
            <a:xfrm>
              <a:off x="3844925" y="3249613"/>
              <a:ext cx="26988" cy="179388"/>
            </a:xfrm>
            <a:custGeom>
              <a:avLst/>
              <a:gdLst>
                <a:gd name="T0" fmla="*/ 11 w 17"/>
                <a:gd name="T1" fmla="*/ 65 h 113"/>
                <a:gd name="T2" fmla="*/ 11 w 17"/>
                <a:gd name="T3" fmla="*/ 59 h 113"/>
                <a:gd name="T4" fmla="*/ 11 w 17"/>
                <a:gd name="T5" fmla="*/ 59 h 113"/>
                <a:gd name="T6" fmla="*/ 11 w 17"/>
                <a:gd name="T7" fmla="*/ 53 h 113"/>
                <a:gd name="T8" fmla="*/ 11 w 17"/>
                <a:gd name="T9" fmla="*/ 48 h 113"/>
                <a:gd name="T10" fmla="*/ 11 w 17"/>
                <a:gd name="T11" fmla="*/ 42 h 113"/>
                <a:gd name="T12" fmla="*/ 11 w 17"/>
                <a:gd name="T13" fmla="*/ 36 h 113"/>
                <a:gd name="T14" fmla="*/ 11 w 17"/>
                <a:gd name="T15" fmla="*/ 30 h 113"/>
                <a:gd name="T16" fmla="*/ 11 w 17"/>
                <a:gd name="T17" fmla="*/ 24 h 113"/>
                <a:gd name="T18" fmla="*/ 11 w 17"/>
                <a:gd name="T19" fmla="*/ 18 h 113"/>
                <a:gd name="T20" fmla="*/ 11 w 17"/>
                <a:gd name="T21" fmla="*/ 12 h 113"/>
                <a:gd name="T22" fmla="*/ 11 w 17"/>
                <a:gd name="T23" fmla="*/ 12 h 113"/>
                <a:gd name="T24" fmla="*/ 11 w 17"/>
                <a:gd name="T25" fmla="*/ 6 h 113"/>
                <a:gd name="T26" fmla="*/ 11 w 17"/>
                <a:gd name="T27" fmla="*/ 6 h 113"/>
                <a:gd name="T28" fmla="*/ 11 w 17"/>
                <a:gd name="T29" fmla="*/ 6 h 113"/>
                <a:gd name="T30" fmla="*/ 11 w 17"/>
                <a:gd name="T31" fmla="*/ 0 h 113"/>
                <a:gd name="T32" fmla="*/ 6 w 17"/>
                <a:gd name="T33" fmla="*/ 0 h 113"/>
                <a:gd name="T34" fmla="*/ 6 w 17"/>
                <a:gd name="T35" fmla="*/ 0 h 113"/>
                <a:gd name="T36" fmla="*/ 6 w 17"/>
                <a:gd name="T37" fmla="*/ 6 h 113"/>
                <a:gd name="T38" fmla="*/ 0 w 17"/>
                <a:gd name="T39" fmla="*/ 6 h 113"/>
                <a:gd name="T40" fmla="*/ 0 w 17"/>
                <a:gd name="T41" fmla="*/ 6 h 113"/>
                <a:gd name="T42" fmla="*/ 0 w 17"/>
                <a:gd name="T43" fmla="*/ 12 h 113"/>
                <a:gd name="T44" fmla="*/ 0 w 17"/>
                <a:gd name="T45" fmla="*/ 12 h 113"/>
                <a:gd name="T46" fmla="*/ 0 w 17"/>
                <a:gd name="T47" fmla="*/ 18 h 113"/>
                <a:gd name="T48" fmla="*/ 0 w 17"/>
                <a:gd name="T49" fmla="*/ 42 h 113"/>
                <a:gd name="T50" fmla="*/ 0 w 17"/>
                <a:gd name="T51" fmla="*/ 48 h 113"/>
                <a:gd name="T52" fmla="*/ 0 w 17"/>
                <a:gd name="T53" fmla="*/ 53 h 113"/>
                <a:gd name="T54" fmla="*/ 0 w 17"/>
                <a:gd name="T55" fmla="*/ 53 h 113"/>
                <a:gd name="T56" fmla="*/ 0 w 17"/>
                <a:gd name="T57" fmla="*/ 77 h 113"/>
                <a:gd name="T58" fmla="*/ 0 w 17"/>
                <a:gd name="T59" fmla="*/ 83 h 113"/>
                <a:gd name="T60" fmla="*/ 6 w 17"/>
                <a:gd name="T61" fmla="*/ 89 h 113"/>
                <a:gd name="T62" fmla="*/ 6 w 17"/>
                <a:gd name="T63" fmla="*/ 95 h 113"/>
                <a:gd name="T64" fmla="*/ 6 w 17"/>
                <a:gd name="T65" fmla="*/ 107 h 113"/>
                <a:gd name="T66" fmla="*/ 6 w 17"/>
                <a:gd name="T67" fmla="*/ 107 h 113"/>
                <a:gd name="T68" fmla="*/ 6 w 17"/>
                <a:gd name="T69" fmla="*/ 113 h 113"/>
                <a:gd name="T70" fmla="*/ 6 w 17"/>
                <a:gd name="T71" fmla="*/ 113 h 113"/>
                <a:gd name="T72" fmla="*/ 11 w 17"/>
                <a:gd name="T73" fmla="*/ 113 h 113"/>
                <a:gd name="T74" fmla="*/ 11 w 17"/>
                <a:gd name="T75" fmla="*/ 113 h 113"/>
                <a:gd name="T76" fmla="*/ 11 w 17"/>
                <a:gd name="T77" fmla="*/ 113 h 113"/>
                <a:gd name="T78" fmla="*/ 11 w 17"/>
                <a:gd name="T79" fmla="*/ 113 h 113"/>
                <a:gd name="T80" fmla="*/ 11 w 17"/>
                <a:gd name="T81" fmla="*/ 107 h 113"/>
                <a:gd name="T82" fmla="*/ 11 w 17"/>
                <a:gd name="T83" fmla="*/ 101 h 113"/>
                <a:gd name="T84" fmla="*/ 17 w 17"/>
                <a:gd name="T85" fmla="*/ 101 h 113"/>
                <a:gd name="T86" fmla="*/ 17 w 17"/>
                <a:gd name="T87" fmla="*/ 95 h 113"/>
                <a:gd name="T88" fmla="*/ 17 w 17"/>
                <a:gd name="T89" fmla="*/ 89 h 113"/>
                <a:gd name="T90" fmla="*/ 11 w 17"/>
                <a:gd name="T91" fmla="*/ 83 h 113"/>
                <a:gd name="T92" fmla="*/ 11 w 17"/>
                <a:gd name="T93" fmla="*/ 77 h 113"/>
                <a:gd name="T94" fmla="*/ 11 w 17"/>
                <a:gd name="T95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" h="113">
                  <a:moveTo>
                    <a:pt x="11" y="65"/>
                  </a:moveTo>
                  <a:lnTo>
                    <a:pt x="11" y="65"/>
                  </a:lnTo>
                  <a:lnTo>
                    <a:pt x="11" y="65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101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7" y="101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89"/>
                  </a:lnTo>
                  <a:lnTo>
                    <a:pt x="17" y="89"/>
                  </a:lnTo>
                  <a:lnTo>
                    <a:pt x="11" y="83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8E13279-C9F4-48B0-9DB2-CFF183BFA8CE}"/>
                </a:ext>
              </a:extLst>
            </p:cNvPr>
            <p:cNvSpPr/>
            <p:nvPr/>
          </p:nvSpPr>
          <p:spPr bwMode="auto">
            <a:xfrm>
              <a:off x="3787775" y="3089276"/>
              <a:ext cx="47625" cy="349250"/>
            </a:xfrm>
            <a:custGeom>
              <a:avLst/>
              <a:gdLst>
                <a:gd name="T0" fmla="*/ 6 w 30"/>
                <a:gd name="T1" fmla="*/ 12 h 220"/>
                <a:gd name="T2" fmla="*/ 12 w 30"/>
                <a:gd name="T3" fmla="*/ 24 h 220"/>
                <a:gd name="T4" fmla="*/ 12 w 30"/>
                <a:gd name="T5" fmla="*/ 30 h 220"/>
                <a:gd name="T6" fmla="*/ 18 w 30"/>
                <a:gd name="T7" fmla="*/ 41 h 220"/>
                <a:gd name="T8" fmla="*/ 18 w 30"/>
                <a:gd name="T9" fmla="*/ 47 h 220"/>
                <a:gd name="T10" fmla="*/ 18 w 30"/>
                <a:gd name="T11" fmla="*/ 53 h 220"/>
                <a:gd name="T12" fmla="*/ 18 w 30"/>
                <a:gd name="T13" fmla="*/ 53 h 220"/>
                <a:gd name="T14" fmla="*/ 18 w 30"/>
                <a:gd name="T15" fmla="*/ 65 h 220"/>
                <a:gd name="T16" fmla="*/ 18 w 30"/>
                <a:gd name="T17" fmla="*/ 71 h 220"/>
                <a:gd name="T18" fmla="*/ 12 w 30"/>
                <a:gd name="T19" fmla="*/ 107 h 220"/>
                <a:gd name="T20" fmla="*/ 12 w 30"/>
                <a:gd name="T21" fmla="*/ 166 h 220"/>
                <a:gd name="T22" fmla="*/ 18 w 30"/>
                <a:gd name="T23" fmla="*/ 202 h 220"/>
                <a:gd name="T24" fmla="*/ 18 w 30"/>
                <a:gd name="T25" fmla="*/ 208 h 220"/>
                <a:gd name="T26" fmla="*/ 18 w 30"/>
                <a:gd name="T27" fmla="*/ 214 h 220"/>
                <a:gd name="T28" fmla="*/ 18 w 30"/>
                <a:gd name="T29" fmla="*/ 214 h 220"/>
                <a:gd name="T30" fmla="*/ 18 w 30"/>
                <a:gd name="T31" fmla="*/ 220 h 220"/>
                <a:gd name="T32" fmla="*/ 18 w 30"/>
                <a:gd name="T33" fmla="*/ 220 h 220"/>
                <a:gd name="T34" fmla="*/ 24 w 30"/>
                <a:gd name="T35" fmla="*/ 220 h 220"/>
                <a:gd name="T36" fmla="*/ 24 w 30"/>
                <a:gd name="T37" fmla="*/ 220 h 220"/>
                <a:gd name="T38" fmla="*/ 24 w 30"/>
                <a:gd name="T39" fmla="*/ 220 h 220"/>
                <a:gd name="T40" fmla="*/ 24 w 30"/>
                <a:gd name="T41" fmla="*/ 220 h 220"/>
                <a:gd name="T42" fmla="*/ 24 w 30"/>
                <a:gd name="T43" fmla="*/ 220 h 220"/>
                <a:gd name="T44" fmla="*/ 24 w 30"/>
                <a:gd name="T45" fmla="*/ 214 h 220"/>
                <a:gd name="T46" fmla="*/ 30 w 30"/>
                <a:gd name="T47" fmla="*/ 214 h 220"/>
                <a:gd name="T48" fmla="*/ 30 w 30"/>
                <a:gd name="T49" fmla="*/ 208 h 220"/>
                <a:gd name="T50" fmla="*/ 30 w 30"/>
                <a:gd name="T51" fmla="*/ 202 h 220"/>
                <a:gd name="T52" fmla="*/ 24 w 30"/>
                <a:gd name="T53" fmla="*/ 160 h 220"/>
                <a:gd name="T54" fmla="*/ 24 w 30"/>
                <a:gd name="T55" fmla="*/ 119 h 220"/>
                <a:gd name="T56" fmla="*/ 30 w 30"/>
                <a:gd name="T57" fmla="*/ 77 h 220"/>
                <a:gd name="T58" fmla="*/ 30 w 30"/>
                <a:gd name="T59" fmla="*/ 71 h 220"/>
                <a:gd name="T60" fmla="*/ 30 w 30"/>
                <a:gd name="T61" fmla="*/ 65 h 220"/>
                <a:gd name="T62" fmla="*/ 30 w 30"/>
                <a:gd name="T63" fmla="*/ 59 h 220"/>
                <a:gd name="T64" fmla="*/ 30 w 30"/>
                <a:gd name="T65" fmla="*/ 47 h 220"/>
                <a:gd name="T66" fmla="*/ 30 w 30"/>
                <a:gd name="T67" fmla="*/ 41 h 220"/>
                <a:gd name="T68" fmla="*/ 30 w 30"/>
                <a:gd name="T69" fmla="*/ 36 h 220"/>
                <a:gd name="T70" fmla="*/ 30 w 30"/>
                <a:gd name="T71" fmla="*/ 30 h 220"/>
                <a:gd name="T72" fmla="*/ 30 w 30"/>
                <a:gd name="T73" fmla="*/ 30 h 220"/>
                <a:gd name="T74" fmla="*/ 24 w 30"/>
                <a:gd name="T75" fmla="*/ 24 h 220"/>
                <a:gd name="T76" fmla="*/ 24 w 30"/>
                <a:gd name="T77" fmla="*/ 18 h 220"/>
                <a:gd name="T78" fmla="*/ 18 w 30"/>
                <a:gd name="T79" fmla="*/ 6 h 220"/>
                <a:gd name="T80" fmla="*/ 18 w 30"/>
                <a:gd name="T81" fmla="*/ 6 h 220"/>
                <a:gd name="T82" fmla="*/ 12 w 30"/>
                <a:gd name="T83" fmla="*/ 0 h 220"/>
                <a:gd name="T84" fmla="*/ 12 w 30"/>
                <a:gd name="T85" fmla="*/ 0 h 220"/>
                <a:gd name="T86" fmla="*/ 12 w 30"/>
                <a:gd name="T87" fmla="*/ 0 h 220"/>
                <a:gd name="T88" fmla="*/ 12 w 30"/>
                <a:gd name="T89" fmla="*/ 0 h 220"/>
                <a:gd name="T90" fmla="*/ 6 w 30"/>
                <a:gd name="T91" fmla="*/ 0 h 220"/>
                <a:gd name="T92" fmla="*/ 6 w 30"/>
                <a:gd name="T93" fmla="*/ 0 h 220"/>
                <a:gd name="T94" fmla="*/ 6 w 30"/>
                <a:gd name="T95" fmla="*/ 0 h 220"/>
                <a:gd name="T96" fmla="*/ 6 w 30"/>
                <a:gd name="T97" fmla="*/ 0 h 220"/>
                <a:gd name="T98" fmla="*/ 6 w 30"/>
                <a:gd name="T99" fmla="*/ 6 h 220"/>
                <a:gd name="T100" fmla="*/ 0 w 30"/>
                <a:gd name="T101" fmla="*/ 6 h 220"/>
                <a:gd name="T102" fmla="*/ 0 w 30"/>
                <a:gd name="T103" fmla="*/ 6 h 220"/>
                <a:gd name="T104" fmla="*/ 0 w 30"/>
                <a:gd name="T105" fmla="*/ 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" h="220">
                  <a:moveTo>
                    <a:pt x="0" y="6"/>
                  </a:moveTo>
                  <a:lnTo>
                    <a:pt x="6" y="1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8" y="36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9"/>
                  </a:lnTo>
                  <a:lnTo>
                    <a:pt x="18" y="65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7"/>
                  </a:lnTo>
                  <a:lnTo>
                    <a:pt x="12" y="107"/>
                  </a:lnTo>
                  <a:lnTo>
                    <a:pt x="12" y="143"/>
                  </a:lnTo>
                  <a:lnTo>
                    <a:pt x="12" y="16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14"/>
                  </a:lnTo>
                  <a:lnTo>
                    <a:pt x="24" y="214"/>
                  </a:lnTo>
                  <a:lnTo>
                    <a:pt x="30" y="214"/>
                  </a:lnTo>
                  <a:lnTo>
                    <a:pt x="30" y="214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30" y="196"/>
                  </a:lnTo>
                  <a:lnTo>
                    <a:pt x="24" y="160"/>
                  </a:lnTo>
                  <a:lnTo>
                    <a:pt x="24" y="154"/>
                  </a:lnTo>
                  <a:lnTo>
                    <a:pt x="24" y="119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6" name="任意多边形: 形状 875">
              <a:extLst>
                <a:ext uri="{FF2B5EF4-FFF2-40B4-BE49-F238E27FC236}">
                  <a16:creationId xmlns:a16="http://schemas.microsoft.com/office/drawing/2014/main" id="{5F927D4A-DBC7-4CC2-BEEE-8F9BBA4DCBCD}"/>
                </a:ext>
              </a:extLst>
            </p:cNvPr>
            <p:cNvSpPr/>
            <p:nvPr/>
          </p:nvSpPr>
          <p:spPr bwMode="auto">
            <a:xfrm>
              <a:off x="3770313" y="3117851"/>
              <a:ext cx="36513" cy="112713"/>
            </a:xfrm>
            <a:custGeom>
              <a:avLst/>
              <a:gdLst>
                <a:gd name="T0" fmla="*/ 11 w 23"/>
                <a:gd name="T1" fmla="*/ 41 h 71"/>
                <a:gd name="T2" fmla="*/ 11 w 23"/>
                <a:gd name="T3" fmla="*/ 47 h 71"/>
                <a:gd name="T4" fmla="*/ 6 w 23"/>
                <a:gd name="T5" fmla="*/ 47 h 71"/>
                <a:gd name="T6" fmla="*/ 6 w 23"/>
                <a:gd name="T7" fmla="*/ 53 h 71"/>
                <a:gd name="T8" fmla="*/ 0 w 23"/>
                <a:gd name="T9" fmla="*/ 59 h 71"/>
                <a:gd name="T10" fmla="*/ 0 w 23"/>
                <a:gd name="T11" fmla="*/ 65 h 71"/>
                <a:gd name="T12" fmla="*/ 0 w 23"/>
                <a:gd name="T13" fmla="*/ 65 h 71"/>
                <a:gd name="T14" fmla="*/ 0 w 23"/>
                <a:gd name="T15" fmla="*/ 71 h 71"/>
                <a:gd name="T16" fmla="*/ 0 w 23"/>
                <a:gd name="T17" fmla="*/ 71 h 71"/>
                <a:gd name="T18" fmla="*/ 0 w 23"/>
                <a:gd name="T19" fmla="*/ 71 h 71"/>
                <a:gd name="T20" fmla="*/ 6 w 23"/>
                <a:gd name="T21" fmla="*/ 71 h 71"/>
                <a:gd name="T22" fmla="*/ 6 w 23"/>
                <a:gd name="T23" fmla="*/ 71 h 71"/>
                <a:gd name="T24" fmla="*/ 6 w 23"/>
                <a:gd name="T25" fmla="*/ 71 h 71"/>
                <a:gd name="T26" fmla="*/ 6 w 23"/>
                <a:gd name="T27" fmla="*/ 71 h 71"/>
                <a:gd name="T28" fmla="*/ 11 w 23"/>
                <a:gd name="T29" fmla="*/ 71 h 71"/>
                <a:gd name="T30" fmla="*/ 11 w 23"/>
                <a:gd name="T31" fmla="*/ 65 h 71"/>
                <a:gd name="T32" fmla="*/ 17 w 23"/>
                <a:gd name="T33" fmla="*/ 65 h 71"/>
                <a:gd name="T34" fmla="*/ 17 w 23"/>
                <a:gd name="T35" fmla="*/ 59 h 71"/>
                <a:gd name="T36" fmla="*/ 17 w 23"/>
                <a:gd name="T37" fmla="*/ 53 h 71"/>
                <a:gd name="T38" fmla="*/ 23 w 23"/>
                <a:gd name="T39" fmla="*/ 41 h 71"/>
                <a:gd name="T40" fmla="*/ 23 w 23"/>
                <a:gd name="T41" fmla="*/ 35 h 71"/>
                <a:gd name="T42" fmla="*/ 23 w 23"/>
                <a:gd name="T43" fmla="*/ 35 h 71"/>
                <a:gd name="T44" fmla="*/ 23 w 23"/>
                <a:gd name="T45" fmla="*/ 29 h 71"/>
                <a:gd name="T46" fmla="*/ 23 w 23"/>
                <a:gd name="T47" fmla="*/ 23 h 71"/>
                <a:gd name="T48" fmla="*/ 17 w 23"/>
                <a:gd name="T49" fmla="*/ 18 h 71"/>
                <a:gd name="T50" fmla="*/ 17 w 23"/>
                <a:gd name="T51" fmla="*/ 12 h 71"/>
                <a:gd name="T52" fmla="*/ 17 w 23"/>
                <a:gd name="T53" fmla="*/ 6 h 71"/>
                <a:gd name="T54" fmla="*/ 11 w 23"/>
                <a:gd name="T55" fmla="*/ 6 h 71"/>
                <a:gd name="T56" fmla="*/ 11 w 23"/>
                <a:gd name="T57" fmla="*/ 0 h 71"/>
                <a:gd name="T58" fmla="*/ 11 w 23"/>
                <a:gd name="T59" fmla="*/ 0 h 71"/>
                <a:gd name="T60" fmla="*/ 6 w 23"/>
                <a:gd name="T61" fmla="*/ 0 h 71"/>
                <a:gd name="T62" fmla="*/ 6 w 23"/>
                <a:gd name="T63" fmla="*/ 0 h 71"/>
                <a:gd name="T64" fmla="*/ 6 w 23"/>
                <a:gd name="T65" fmla="*/ 0 h 71"/>
                <a:gd name="T66" fmla="*/ 6 w 23"/>
                <a:gd name="T67" fmla="*/ 0 h 71"/>
                <a:gd name="T68" fmla="*/ 0 w 23"/>
                <a:gd name="T69" fmla="*/ 0 h 71"/>
                <a:gd name="T70" fmla="*/ 0 w 23"/>
                <a:gd name="T71" fmla="*/ 0 h 71"/>
                <a:gd name="T72" fmla="*/ 0 w 23"/>
                <a:gd name="T73" fmla="*/ 0 h 71"/>
                <a:gd name="T74" fmla="*/ 0 w 23"/>
                <a:gd name="T75" fmla="*/ 6 h 71"/>
                <a:gd name="T76" fmla="*/ 0 w 23"/>
                <a:gd name="T77" fmla="*/ 6 h 71"/>
                <a:gd name="T78" fmla="*/ 0 w 23"/>
                <a:gd name="T79" fmla="*/ 12 h 71"/>
                <a:gd name="T80" fmla="*/ 11 w 23"/>
                <a:gd name="T81" fmla="*/ 23 h 71"/>
                <a:gd name="T82" fmla="*/ 11 w 23"/>
                <a:gd name="T83" fmla="*/ 29 h 71"/>
                <a:gd name="T84" fmla="*/ 11 w 23"/>
                <a:gd name="T85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71">
                  <a:moveTo>
                    <a:pt x="11" y="41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23" y="47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5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7" name="任意多边形: 形状 876">
              <a:extLst>
                <a:ext uri="{FF2B5EF4-FFF2-40B4-BE49-F238E27FC236}">
                  <a16:creationId xmlns:a16="http://schemas.microsoft.com/office/drawing/2014/main" id="{5A8529D2-754B-4B07-B084-40F58AE96548}"/>
                </a:ext>
              </a:extLst>
            </p:cNvPr>
            <p:cNvSpPr/>
            <p:nvPr/>
          </p:nvSpPr>
          <p:spPr bwMode="auto">
            <a:xfrm>
              <a:off x="3871913" y="3154363"/>
              <a:ext cx="66675" cy="123825"/>
            </a:xfrm>
            <a:custGeom>
              <a:avLst/>
              <a:gdLst>
                <a:gd name="T0" fmla="*/ 18 w 42"/>
                <a:gd name="T1" fmla="*/ 72 h 78"/>
                <a:gd name="T2" fmla="*/ 18 w 42"/>
                <a:gd name="T3" fmla="*/ 78 h 78"/>
                <a:gd name="T4" fmla="*/ 24 w 42"/>
                <a:gd name="T5" fmla="*/ 72 h 78"/>
                <a:gd name="T6" fmla="*/ 30 w 42"/>
                <a:gd name="T7" fmla="*/ 72 h 78"/>
                <a:gd name="T8" fmla="*/ 36 w 42"/>
                <a:gd name="T9" fmla="*/ 72 h 78"/>
                <a:gd name="T10" fmla="*/ 36 w 42"/>
                <a:gd name="T11" fmla="*/ 66 h 78"/>
                <a:gd name="T12" fmla="*/ 42 w 42"/>
                <a:gd name="T13" fmla="*/ 60 h 78"/>
                <a:gd name="T14" fmla="*/ 42 w 42"/>
                <a:gd name="T15" fmla="*/ 54 h 78"/>
                <a:gd name="T16" fmla="*/ 42 w 42"/>
                <a:gd name="T17" fmla="*/ 42 h 78"/>
                <a:gd name="T18" fmla="*/ 42 w 42"/>
                <a:gd name="T19" fmla="*/ 36 h 78"/>
                <a:gd name="T20" fmla="*/ 42 w 42"/>
                <a:gd name="T21" fmla="*/ 12 h 78"/>
                <a:gd name="T22" fmla="*/ 36 w 42"/>
                <a:gd name="T23" fmla="*/ 6 h 78"/>
                <a:gd name="T24" fmla="*/ 36 w 42"/>
                <a:gd name="T25" fmla="*/ 0 h 78"/>
                <a:gd name="T26" fmla="*/ 36 w 42"/>
                <a:gd name="T27" fmla="*/ 0 h 78"/>
                <a:gd name="T28" fmla="*/ 36 w 42"/>
                <a:gd name="T29" fmla="*/ 0 h 78"/>
                <a:gd name="T30" fmla="*/ 30 w 42"/>
                <a:gd name="T31" fmla="*/ 0 h 78"/>
                <a:gd name="T32" fmla="*/ 30 w 42"/>
                <a:gd name="T33" fmla="*/ 0 h 78"/>
                <a:gd name="T34" fmla="*/ 30 w 42"/>
                <a:gd name="T35" fmla="*/ 0 h 78"/>
                <a:gd name="T36" fmla="*/ 24 w 42"/>
                <a:gd name="T37" fmla="*/ 6 h 78"/>
                <a:gd name="T38" fmla="*/ 24 w 42"/>
                <a:gd name="T39" fmla="*/ 6 h 78"/>
                <a:gd name="T40" fmla="*/ 24 w 42"/>
                <a:gd name="T41" fmla="*/ 12 h 78"/>
                <a:gd name="T42" fmla="*/ 30 w 42"/>
                <a:gd name="T43" fmla="*/ 18 h 78"/>
                <a:gd name="T44" fmla="*/ 30 w 42"/>
                <a:gd name="T45" fmla="*/ 24 h 78"/>
                <a:gd name="T46" fmla="*/ 30 w 42"/>
                <a:gd name="T47" fmla="*/ 24 h 78"/>
                <a:gd name="T48" fmla="*/ 12 w 42"/>
                <a:gd name="T49" fmla="*/ 24 h 78"/>
                <a:gd name="T50" fmla="*/ 12 w 42"/>
                <a:gd name="T51" fmla="*/ 6 h 78"/>
                <a:gd name="T52" fmla="*/ 12 w 42"/>
                <a:gd name="T53" fmla="*/ 6 h 78"/>
                <a:gd name="T54" fmla="*/ 12 w 42"/>
                <a:gd name="T55" fmla="*/ 6 h 78"/>
                <a:gd name="T56" fmla="*/ 12 w 42"/>
                <a:gd name="T57" fmla="*/ 0 h 78"/>
                <a:gd name="T58" fmla="*/ 6 w 42"/>
                <a:gd name="T59" fmla="*/ 0 h 78"/>
                <a:gd name="T60" fmla="*/ 6 w 42"/>
                <a:gd name="T61" fmla="*/ 0 h 78"/>
                <a:gd name="T62" fmla="*/ 6 w 42"/>
                <a:gd name="T63" fmla="*/ 6 h 78"/>
                <a:gd name="T64" fmla="*/ 0 w 42"/>
                <a:gd name="T65" fmla="*/ 6 h 78"/>
                <a:gd name="T66" fmla="*/ 0 w 42"/>
                <a:gd name="T67" fmla="*/ 12 h 78"/>
                <a:gd name="T68" fmla="*/ 0 w 42"/>
                <a:gd name="T69" fmla="*/ 24 h 78"/>
                <a:gd name="T70" fmla="*/ 0 w 42"/>
                <a:gd name="T71" fmla="*/ 30 h 78"/>
                <a:gd name="T72" fmla="*/ 0 w 42"/>
                <a:gd name="T73" fmla="*/ 30 h 78"/>
                <a:gd name="T74" fmla="*/ 0 w 42"/>
                <a:gd name="T75" fmla="*/ 42 h 78"/>
                <a:gd name="T76" fmla="*/ 0 w 42"/>
                <a:gd name="T77" fmla="*/ 48 h 78"/>
                <a:gd name="T78" fmla="*/ 0 w 42"/>
                <a:gd name="T79" fmla="*/ 54 h 78"/>
                <a:gd name="T80" fmla="*/ 6 w 42"/>
                <a:gd name="T81" fmla="*/ 60 h 78"/>
                <a:gd name="T82" fmla="*/ 6 w 42"/>
                <a:gd name="T83" fmla="*/ 66 h 78"/>
                <a:gd name="T84" fmla="*/ 6 w 42"/>
                <a:gd name="T85" fmla="*/ 72 h 78"/>
                <a:gd name="T86" fmla="*/ 12 w 42"/>
                <a:gd name="T87" fmla="*/ 72 h 78"/>
                <a:gd name="T88" fmla="*/ 12 w 42"/>
                <a:gd name="T89" fmla="*/ 42 h 78"/>
                <a:gd name="T90" fmla="*/ 30 w 42"/>
                <a:gd name="T91" fmla="*/ 48 h 78"/>
                <a:gd name="T92" fmla="*/ 30 w 42"/>
                <a:gd name="T93" fmla="*/ 54 h 78"/>
                <a:gd name="T94" fmla="*/ 30 w 42"/>
                <a:gd name="T95" fmla="*/ 54 h 78"/>
                <a:gd name="T96" fmla="*/ 24 w 42"/>
                <a:gd name="T97" fmla="*/ 60 h 78"/>
                <a:gd name="T98" fmla="*/ 24 w 42"/>
                <a:gd name="T99" fmla="*/ 60 h 78"/>
                <a:gd name="T100" fmla="*/ 24 w 42"/>
                <a:gd name="T101" fmla="*/ 60 h 78"/>
                <a:gd name="T102" fmla="*/ 18 w 42"/>
                <a:gd name="T103" fmla="*/ 60 h 78"/>
                <a:gd name="T104" fmla="*/ 18 w 42"/>
                <a:gd name="T105" fmla="*/ 60 h 78"/>
                <a:gd name="T106" fmla="*/ 18 w 42"/>
                <a:gd name="T107" fmla="*/ 54 h 78"/>
                <a:gd name="T108" fmla="*/ 18 w 42"/>
                <a:gd name="T109" fmla="*/ 54 h 78"/>
                <a:gd name="T110" fmla="*/ 12 w 42"/>
                <a:gd name="T111" fmla="*/ 48 h 78"/>
                <a:gd name="T112" fmla="*/ 12 w 42"/>
                <a:gd name="T113" fmla="*/ 42 h 78"/>
                <a:gd name="T114" fmla="*/ 12 w 42"/>
                <a:gd name="T115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78">
                  <a:moveTo>
                    <a:pt x="12" y="72"/>
                  </a:moveTo>
                  <a:lnTo>
                    <a:pt x="12" y="72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id="{688CBF24-AC2B-41CC-926F-AAFC0C8CA9AE}"/>
                </a:ext>
              </a:extLst>
            </p:cNvPr>
            <p:cNvSpPr/>
            <p:nvPr/>
          </p:nvSpPr>
          <p:spPr bwMode="auto">
            <a:xfrm>
              <a:off x="3414713" y="3938588"/>
              <a:ext cx="598488" cy="150813"/>
            </a:xfrm>
            <a:custGeom>
              <a:avLst/>
              <a:gdLst>
                <a:gd name="T0" fmla="*/ 341 w 377"/>
                <a:gd name="T1" fmla="*/ 54 h 95"/>
                <a:gd name="T2" fmla="*/ 312 w 377"/>
                <a:gd name="T3" fmla="*/ 48 h 95"/>
                <a:gd name="T4" fmla="*/ 288 w 377"/>
                <a:gd name="T5" fmla="*/ 42 h 95"/>
                <a:gd name="T6" fmla="*/ 265 w 377"/>
                <a:gd name="T7" fmla="*/ 36 h 95"/>
                <a:gd name="T8" fmla="*/ 241 w 377"/>
                <a:gd name="T9" fmla="*/ 24 h 95"/>
                <a:gd name="T10" fmla="*/ 224 w 377"/>
                <a:gd name="T11" fmla="*/ 24 h 95"/>
                <a:gd name="T12" fmla="*/ 218 w 377"/>
                <a:gd name="T13" fmla="*/ 18 h 95"/>
                <a:gd name="T14" fmla="*/ 206 w 377"/>
                <a:gd name="T15" fmla="*/ 12 h 95"/>
                <a:gd name="T16" fmla="*/ 200 w 377"/>
                <a:gd name="T17" fmla="*/ 12 h 95"/>
                <a:gd name="T18" fmla="*/ 194 w 377"/>
                <a:gd name="T19" fmla="*/ 6 h 95"/>
                <a:gd name="T20" fmla="*/ 188 w 377"/>
                <a:gd name="T21" fmla="*/ 6 h 95"/>
                <a:gd name="T22" fmla="*/ 177 w 377"/>
                <a:gd name="T23" fmla="*/ 0 h 95"/>
                <a:gd name="T24" fmla="*/ 171 w 377"/>
                <a:gd name="T25" fmla="*/ 0 h 95"/>
                <a:gd name="T26" fmla="*/ 159 w 377"/>
                <a:gd name="T27" fmla="*/ 0 h 95"/>
                <a:gd name="T28" fmla="*/ 147 w 377"/>
                <a:gd name="T29" fmla="*/ 0 h 95"/>
                <a:gd name="T30" fmla="*/ 141 w 377"/>
                <a:gd name="T31" fmla="*/ 0 h 95"/>
                <a:gd name="T32" fmla="*/ 129 w 377"/>
                <a:gd name="T33" fmla="*/ 0 h 95"/>
                <a:gd name="T34" fmla="*/ 118 w 377"/>
                <a:gd name="T35" fmla="*/ 0 h 95"/>
                <a:gd name="T36" fmla="*/ 106 w 377"/>
                <a:gd name="T37" fmla="*/ 0 h 95"/>
                <a:gd name="T38" fmla="*/ 100 w 377"/>
                <a:gd name="T39" fmla="*/ 0 h 95"/>
                <a:gd name="T40" fmla="*/ 88 w 377"/>
                <a:gd name="T41" fmla="*/ 6 h 95"/>
                <a:gd name="T42" fmla="*/ 71 w 377"/>
                <a:gd name="T43" fmla="*/ 6 h 95"/>
                <a:gd name="T44" fmla="*/ 53 w 377"/>
                <a:gd name="T45" fmla="*/ 12 h 95"/>
                <a:gd name="T46" fmla="*/ 41 w 377"/>
                <a:gd name="T47" fmla="*/ 18 h 95"/>
                <a:gd name="T48" fmla="*/ 29 w 377"/>
                <a:gd name="T49" fmla="*/ 18 h 95"/>
                <a:gd name="T50" fmla="*/ 18 w 377"/>
                <a:gd name="T51" fmla="*/ 24 h 95"/>
                <a:gd name="T52" fmla="*/ 6 w 377"/>
                <a:gd name="T53" fmla="*/ 30 h 95"/>
                <a:gd name="T54" fmla="*/ 6 w 377"/>
                <a:gd name="T55" fmla="*/ 36 h 95"/>
                <a:gd name="T56" fmla="*/ 18 w 377"/>
                <a:gd name="T57" fmla="*/ 42 h 95"/>
                <a:gd name="T58" fmla="*/ 35 w 377"/>
                <a:gd name="T59" fmla="*/ 48 h 95"/>
                <a:gd name="T60" fmla="*/ 47 w 377"/>
                <a:gd name="T61" fmla="*/ 54 h 95"/>
                <a:gd name="T62" fmla="*/ 59 w 377"/>
                <a:gd name="T63" fmla="*/ 60 h 95"/>
                <a:gd name="T64" fmla="*/ 71 w 377"/>
                <a:gd name="T65" fmla="*/ 66 h 95"/>
                <a:gd name="T66" fmla="*/ 82 w 377"/>
                <a:gd name="T67" fmla="*/ 72 h 95"/>
                <a:gd name="T68" fmla="*/ 94 w 377"/>
                <a:gd name="T69" fmla="*/ 77 h 95"/>
                <a:gd name="T70" fmla="*/ 112 w 377"/>
                <a:gd name="T71" fmla="*/ 77 h 95"/>
                <a:gd name="T72" fmla="*/ 124 w 377"/>
                <a:gd name="T73" fmla="*/ 83 h 95"/>
                <a:gd name="T74" fmla="*/ 135 w 377"/>
                <a:gd name="T75" fmla="*/ 83 h 95"/>
                <a:gd name="T76" fmla="*/ 153 w 377"/>
                <a:gd name="T77" fmla="*/ 89 h 95"/>
                <a:gd name="T78" fmla="*/ 165 w 377"/>
                <a:gd name="T79" fmla="*/ 89 h 95"/>
                <a:gd name="T80" fmla="*/ 182 w 377"/>
                <a:gd name="T81" fmla="*/ 89 h 95"/>
                <a:gd name="T82" fmla="*/ 194 w 377"/>
                <a:gd name="T83" fmla="*/ 95 h 95"/>
                <a:gd name="T84" fmla="*/ 212 w 377"/>
                <a:gd name="T85" fmla="*/ 95 h 95"/>
                <a:gd name="T86" fmla="*/ 224 w 377"/>
                <a:gd name="T87" fmla="*/ 95 h 95"/>
                <a:gd name="T88" fmla="*/ 230 w 377"/>
                <a:gd name="T89" fmla="*/ 95 h 95"/>
                <a:gd name="T90" fmla="*/ 241 w 377"/>
                <a:gd name="T91" fmla="*/ 95 h 95"/>
                <a:gd name="T92" fmla="*/ 253 w 377"/>
                <a:gd name="T93" fmla="*/ 89 h 95"/>
                <a:gd name="T94" fmla="*/ 265 w 377"/>
                <a:gd name="T95" fmla="*/ 89 h 95"/>
                <a:gd name="T96" fmla="*/ 271 w 377"/>
                <a:gd name="T97" fmla="*/ 89 h 95"/>
                <a:gd name="T98" fmla="*/ 282 w 377"/>
                <a:gd name="T99" fmla="*/ 89 h 95"/>
                <a:gd name="T100" fmla="*/ 294 w 377"/>
                <a:gd name="T101" fmla="*/ 83 h 95"/>
                <a:gd name="T102" fmla="*/ 306 w 377"/>
                <a:gd name="T103" fmla="*/ 83 h 95"/>
                <a:gd name="T104" fmla="*/ 330 w 377"/>
                <a:gd name="T105" fmla="*/ 77 h 95"/>
                <a:gd name="T106" fmla="*/ 347 w 377"/>
                <a:gd name="T107" fmla="*/ 72 h 95"/>
                <a:gd name="T108" fmla="*/ 365 w 377"/>
                <a:gd name="T109" fmla="*/ 66 h 95"/>
                <a:gd name="T110" fmla="*/ 365 w 377"/>
                <a:gd name="T111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7" h="95">
                  <a:moveTo>
                    <a:pt x="353" y="54"/>
                  </a:moveTo>
                  <a:lnTo>
                    <a:pt x="341" y="54"/>
                  </a:lnTo>
                  <a:lnTo>
                    <a:pt x="330" y="48"/>
                  </a:lnTo>
                  <a:lnTo>
                    <a:pt x="312" y="48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77" y="36"/>
                  </a:lnTo>
                  <a:lnTo>
                    <a:pt x="265" y="36"/>
                  </a:lnTo>
                  <a:lnTo>
                    <a:pt x="253" y="30"/>
                  </a:lnTo>
                  <a:lnTo>
                    <a:pt x="241" y="24"/>
                  </a:lnTo>
                  <a:lnTo>
                    <a:pt x="230" y="24"/>
                  </a:lnTo>
                  <a:lnTo>
                    <a:pt x="224" y="24"/>
                  </a:lnTo>
                  <a:lnTo>
                    <a:pt x="224" y="18"/>
                  </a:lnTo>
                  <a:lnTo>
                    <a:pt x="218" y="18"/>
                  </a:lnTo>
                  <a:lnTo>
                    <a:pt x="212" y="18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88" y="6"/>
                  </a:lnTo>
                  <a:lnTo>
                    <a:pt x="182" y="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59" y="0"/>
                  </a:lnTo>
                  <a:lnTo>
                    <a:pt x="153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2" y="6"/>
                  </a:lnTo>
                  <a:lnTo>
                    <a:pt x="71" y="6"/>
                  </a:lnTo>
                  <a:lnTo>
                    <a:pt x="65" y="12"/>
                  </a:lnTo>
                  <a:lnTo>
                    <a:pt x="53" y="12"/>
                  </a:lnTo>
                  <a:lnTo>
                    <a:pt x="47" y="18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9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35" y="48"/>
                  </a:lnTo>
                  <a:lnTo>
                    <a:pt x="41" y="54"/>
                  </a:lnTo>
                  <a:lnTo>
                    <a:pt x="47" y="54"/>
                  </a:lnTo>
                  <a:lnTo>
                    <a:pt x="53" y="60"/>
                  </a:lnTo>
                  <a:lnTo>
                    <a:pt x="59" y="60"/>
                  </a:lnTo>
                  <a:lnTo>
                    <a:pt x="65" y="66"/>
                  </a:lnTo>
                  <a:lnTo>
                    <a:pt x="71" y="66"/>
                  </a:lnTo>
                  <a:lnTo>
                    <a:pt x="76" y="66"/>
                  </a:lnTo>
                  <a:lnTo>
                    <a:pt x="82" y="72"/>
                  </a:lnTo>
                  <a:lnTo>
                    <a:pt x="88" y="72"/>
                  </a:lnTo>
                  <a:lnTo>
                    <a:pt x="94" y="77"/>
                  </a:lnTo>
                  <a:lnTo>
                    <a:pt x="106" y="77"/>
                  </a:lnTo>
                  <a:lnTo>
                    <a:pt x="112" y="77"/>
                  </a:lnTo>
                  <a:lnTo>
                    <a:pt x="118" y="83"/>
                  </a:lnTo>
                  <a:lnTo>
                    <a:pt x="124" y="83"/>
                  </a:lnTo>
                  <a:lnTo>
                    <a:pt x="129" y="83"/>
                  </a:lnTo>
                  <a:lnTo>
                    <a:pt x="135" y="83"/>
                  </a:lnTo>
                  <a:lnTo>
                    <a:pt x="147" y="89"/>
                  </a:lnTo>
                  <a:lnTo>
                    <a:pt x="153" y="89"/>
                  </a:lnTo>
                  <a:lnTo>
                    <a:pt x="159" y="89"/>
                  </a:lnTo>
                  <a:lnTo>
                    <a:pt x="165" y="89"/>
                  </a:lnTo>
                  <a:lnTo>
                    <a:pt x="171" y="89"/>
                  </a:lnTo>
                  <a:lnTo>
                    <a:pt x="182" y="89"/>
                  </a:lnTo>
                  <a:lnTo>
                    <a:pt x="188" y="89"/>
                  </a:lnTo>
                  <a:lnTo>
                    <a:pt x="194" y="95"/>
                  </a:lnTo>
                  <a:lnTo>
                    <a:pt x="200" y="95"/>
                  </a:lnTo>
                  <a:lnTo>
                    <a:pt x="212" y="95"/>
                  </a:lnTo>
                  <a:lnTo>
                    <a:pt x="218" y="95"/>
                  </a:lnTo>
                  <a:lnTo>
                    <a:pt x="224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5" y="95"/>
                  </a:lnTo>
                  <a:lnTo>
                    <a:pt x="241" y="95"/>
                  </a:lnTo>
                  <a:lnTo>
                    <a:pt x="247" y="89"/>
                  </a:lnTo>
                  <a:lnTo>
                    <a:pt x="253" y="89"/>
                  </a:lnTo>
                  <a:lnTo>
                    <a:pt x="259" y="89"/>
                  </a:lnTo>
                  <a:lnTo>
                    <a:pt x="265" y="89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77" y="89"/>
                  </a:lnTo>
                  <a:lnTo>
                    <a:pt x="282" y="89"/>
                  </a:lnTo>
                  <a:lnTo>
                    <a:pt x="288" y="89"/>
                  </a:lnTo>
                  <a:lnTo>
                    <a:pt x="294" y="83"/>
                  </a:lnTo>
                  <a:lnTo>
                    <a:pt x="300" y="83"/>
                  </a:lnTo>
                  <a:lnTo>
                    <a:pt x="306" y="83"/>
                  </a:lnTo>
                  <a:lnTo>
                    <a:pt x="318" y="77"/>
                  </a:lnTo>
                  <a:lnTo>
                    <a:pt x="330" y="77"/>
                  </a:lnTo>
                  <a:lnTo>
                    <a:pt x="335" y="77"/>
                  </a:lnTo>
                  <a:lnTo>
                    <a:pt x="347" y="72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77" y="60"/>
                  </a:lnTo>
                  <a:lnTo>
                    <a:pt x="365" y="60"/>
                  </a:lnTo>
                  <a:lnTo>
                    <a:pt x="353" y="54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id="{99354016-CFD8-4966-B3AF-8D73C9DFCDB5}"/>
                </a:ext>
              </a:extLst>
            </p:cNvPr>
            <p:cNvSpPr/>
            <p:nvPr/>
          </p:nvSpPr>
          <p:spPr bwMode="auto">
            <a:xfrm>
              <a:off x="3770313" y="3438526"/>
              <a:ext cx="84138" cy="311150"/>
            </a:xfrm>
            <a:custGeom>
              <a:avLst/>
              <a:gdLst>
                <a:gd name="T0" fmla="*/ 47 w 53"/>
                <a:gd name="T1" fmla="*/ 36 h 196"/>
                <a:gd name="T2" fmla="*/ 47 w 53"/>
                <a:gd name="T3" fmla="*/ 24 h 196"/>
                <a:gd name="T4" fmla="*/ 41 w 53"/>
                <a:gd name="T5" fmla="*/ 18 h 196"/>
                <a:gd name="T6" fmla="*/ 35 w 53"/>
                <a:gd name="T7" fmla="*/ 12 h 196"/>
                <a:gd name="T8" fmla="*/ 23 w 53"/>
                <a:gd name="T9" fmla="*/ 6 h 196"/>
                <a:gd name="T10" fmla="*/ 17 w 53"/>
                <a:gd name="T11" fmla="*/ 0 h 196"/>
                <a:gd name="T12" fmla="*/ 17 w 53"/>
                <a:gd name="T13" fmla="*/ 0 h 196"/>
                <a:gd name="T14" fmla="*/ 11 w 53"/>
                <a:gd name="T15" fmla="*/ 0 h 196"/>
                <a:gd name="T16" fmla="*/ 11 w 53"/>
                <a:gd name="T17" fmla="*/ 0 h 196"/>
                <a:gd name="T18" fmla="*/ 11 w 53"/>
                <a:gd name="T19" fmla="*/ 0 h 196"/>
                <a:gd name="T20" fmla="*/ 6 w 53"/>
                <a:gd name="T21" fmla="*/ 6 h 196"/>
                <a:gd name="T22" fmla="*/ 6 w 53"/>
                <a:gd name="T23" fmla="*/ 6 h 196"/>
                <a:gd name="T24" fmla="*/ 6 w 53"/>
                <a:gd name="T25" fmla="*/ 12 h 196"/>
                <a:gd name="T26" fmla="*/ 11 w 53"/>
                <a:gd name="T27" fmla="*/ 12 h 196"/>
                <a:gd name="T28" fmla="*/ 17 w 53"/>
                <a:gd name="T29" fmla="*/ 18 h 196"/>
                <a:gd name="T30" fmla="*/ 23 w 53"/>
                <a:gd name="T31" fmla="*/ 24 h 196"/>
                <a:gd name="T32" fmla="*/ 29 w 53"/>
                <a:gd name="T33" fmla="*/ 24 h 196"/>
                <a:gd name="T34" fmla="*/ 35 w 53"/>
                <a:gd name="T35" fmla="*/ 36 h 196"/>
                <a:gd name="T36" fmla="*/ 17 w 53"/>
                <a:gd name="T37" fmla="*/ 48 h 196"/>
                <a:gd name="T38" fmla="*/ 11 w 53"/>
                <a:gd name="T39" fmla="*/ 53 h 196"/>
                <a:gd name="T40" fmla="*/ 6 w 53"/>
                <a:gd name="T41" fmla="*/ 59 h 196"/>
                <a:gd name="T42" fmla="*/ 6 w 53"/>
                <a:gd name="T43" fmla="*/ 65 h 196"/>
                <a:gd name="T44" fmla="*/ 0 w 53"/>
                <a:gd name="T45" fmla="*/ 83 h 196"/>
                <a:gd name="T46" fmla="*/ 0 w 53"/>
                <a:gd name="T47" fmla="*/ 101 h 196"/>
                <a:gd name="T48" fmla="*/ 0 w 53"/>
                <a:gd name="T49" fmla="*/ 119 h 196"/>
                <a:gd name="T50" fmla="*/ 6 w 53"/>
                <a:gd name="T51" fmla="*/ 119 h 196"/>
                <a:gd name="T52" fmla="*/ 6 w 53"/>
                <a:gd name="T53" fmla="*/ 125 h 196"/>
                <a:gd name="T54" fmla="*/ 6 w 53"/>
                <a:gd name="T55" fmla="*/ 125 h 196"/>
                <a:gd name="T56" fmla="*/ 11 w 53"/>
                <a:gd name="T57" fmla="*/ 125 h 196"/>
                <a:gd name="T58" fmla="*/ 11 w 53"/>
                <a:gd name="T59" fmla="*/ 125 h 196"/>
                <a:gd name="T60" fmla="*/ 17 w 53"/>
                <a:gd name="T61" fmla="*/ 119 h 196"/>
                <a:gd name="T62" fmla="*/ 17 w 53"/>
                <a:gd name="T63" fmla="*/ 119 h 196"/>
                <a:gd name="T64" fmla="*/ 17 w 53"/>
                <a:gd name="T65" fmla="*/ 113 h 196"/>
                <a:gd name="T66" fmla="*/ 17 w 53"/>
                <a:gd name="T67" fmla="*/ 95 h 196"/>
                <a:gd name="T68" fmla="*/ 17 w 53"/>
                <a:gd name="T69" fmla="*/ 77 h 196"/>
                <a:gd name="T70" fmla="*/ 17 w 53"/>
                <a:gd name="T71" fmla="*/ 71 h 196"/>
                <a:gd name="T72" fmla="*/ 23 w 53"/>
                <a:gd name="T73" fmla="*/ 65 h 196"/>
                <a:gd name="T74" fmla="*/ 29 w 53"/>
                <a:gd name="T75" fmla="*/ 53 h 196"/>
                <a:gd name="T76" fmla="*/ 41 w 53"/>
                <a:gd name="T77" fmla="*/ 53 h 196"/>
                <a:gd name="T78" fmla="*/ 41 w 53"/>
                <a:gd name="T79" fmla="*/ 65 h 196"/>
                <a:gd name="T80" fmla="*/ 35 w 53"/>
                <a:gd name="T81" fmla="*/ 83 h 196"/>
                <a:gd name="T82" fmla="*/ 35 w 53"/>
                <a:gd name="T83" fmla="*/ 95 h 196"/>
                <a:gd name="T84" fmla="*/ 29 w 53"/>
                <a:gd name="T85" fmla="*/ 113 h 196"/>
                <a:gd name="T86" fmla="*/ 23 w 53"/>
                <a:gd name="T87" fmla="*/ 143 h 196"/>
                <a:gd name="T88" fmla="*/ 11 w 53"/>
                <a:gd name="T89" fmla="*/ 166 h 196"/>
                <a:gd name="T90" fmla="*/ 6 w 53"/>
                <a:gd name="T91" fmla="*/ 178 h 196"/>
                <a:gd name="T92" fmla="*/ 6 w 53"/>
                <a:gd name="T93" fmla="*/ 184 h 196"/>
                <a:gd name="T94" fmla="*/ 6 w 53"/>
                <a:gd name="T95" fmla="*/ 190 h 196"/>
                <a:gd name="T96" fmla="*/ 6 w 53"/>
                <a:gd name="T97" fmla="*/ 190 h 196"/>
                <a:gd name="T98" fmla="*/ 6 w 53"/>
                <a:gd name="T99" fmla="*/ 196 h 196"/>
                <a:gd name="T100" fmla="*/ 11 w 53"/>
                <a:gd name="T101" fmla="*/ 196 h 196"/>
                <a:gd name="T102" fmla="*/ 11 w 53"/>
                <a:gd name="T103" fmla="*/ 196 h 196"/>
                <a:gd name="T104" fmla="*/ 17 w 53"/>
                <a:gd name="T105" fmla="*/ 196 h 196"/>
                <a:gd name="T106" fmla="*/ 17 w 53"/>
                <a:gd name="T107" fmla="*/ 190 h 196"/>
                <a:gd name="T108" fmla="*/ 17 w 53"/>
                <a:gd name="T109" fmla="*/ 190 h 196"/>
                <a:gd name="T110" fmla="*/ 23 w 53"/>
                <a:gd name="T111" fmla="*/ 184 h 196"/>
                <a:gd name="T112" fmla="*/ 29 w 53"/>
                <a:gd name="T113" fmla="*/ 161 h 196"/>
                <a:gd name="T114" fmla="*/ 41 w 53"/>
                <a:gd name="T115" fmla="*/ 131 h 196"/>
                <a:gd name="T116" fmla="*/ 47 w 53"/>
                <a:gd name="T117" fmla="*/ 95 h 196"/>
                <a:gd name="T118" fmla="*/ 53 w 53"/>
                <a:gd name="T119" fmla="*/ 77 h 196"/>
                <a:gd name="T120" fmla="*/ 53 w 53"/>
                <a:gd name="T121" fmla="*/ 5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196">
                  <a:moveTo>
                    <a:pt x="53" y="48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1" y="2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1" y="48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9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89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7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29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71"/>
                  </a:lnTo>
                  <a:lnTo>
                    <a:pt x="41" y="77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9"/>
                  </a:lnTo>
                  <a:lnTo>
                    <a:pt x="35" y="95"/>
                  </a:lnTo>
                  <a:lnTo>
                    <a:pt x="35" y="101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29" y="113"/>
                  </a:lnTo>
                  <a:lnTo>
                    <a:pt x="29" y="119"/>
                  </a:lnTo>
                  <a:lnTo>
                    <a:pt x="29" y="125"/>
                  </a:lnTo>
                  <a:lnTo>
                    <a:pt x="23" y="137"/>
                  </a:lnTo>
                  <a:lnTo>
                    <a:pt x="23" y="143"/>
                  </a:lnTo>
                  <a:lnTo>
                    <a:pt x="23" y="149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11" y="166"/>
                  </a:lnTo>
                  <a:lnTo>
                    <a:pt x="11" y="166"/>
                  </a:lnTo>
                  <a:lnTo>
                    <a:pt x="11" y="172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6" y="190"/>
                  </a:lnTo>
                  <a:lnTo>
                    <a:pt x="6" y="190"/>
                  </a:lnTo>
                  <a:lnTo>
                    <a:pt x="6" y="190"/>
                  </a:lnTo>
                  <a:lnTo>
                    <a:pt x="6" y="190"/>
                  </a:lnTo>
                  <a:lnTo>
                    <a:pt x="6" y="190"/>
                  </a:lnTo>
                  <a:lnTo>
                    <a:pt x="6" y="190"/>
                  </a:lnTo>
                  <a:lnTo>
                    <a:pt x="6" y="190"/>
                  </a:lnTo>
                  <a:lnTo>
                    <a:pt x="6" y="190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23" y="184"/>
                  </a:lnTo>
                  <a:lnTo>
                    <a:pt x="23" y="178"/>
                  </a:lnTo>
                  <a:lnTo>
                    <a:pt x="23" y="172"/>
                  </a:lnTo>
                  <a:lnTo>
                    <a:pt x="23" y="166"/>
                  </a:lnTo>
                  <a:lnTo>
                    <a:pt x="29" y="161"/>
                  </a:lnTo>
                  <a:lnTo>
                    <a:pt x="29" y="155"/>
                  </a:lnTo>
                  <a:lnTo>
                    <a:pt x="35" y="143"/>
                  </a:lnTo>
                  <a:lnTo>
                    <a:pt x="35" y="137"/>
                  </a:lnTo>
                  <a:lnTo>
                    <a:pt x="41" y="131"/>
                  </a:lnTo>
                  <a:lnTo>
                    <a:pt x="41" y="119"/>
                  </a:lnTo>
                  <a:lnTo>
                    <a:pt x="41" y="113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53" y="83"/>
                  </a:lnTo>
                  <a:lnTo>
                    <a:pt x="53" y="77"/>
                  </a:lnTo>
                  <a:lnTo>
                    <a:pt x="53" y="71"/>
                  </a:lnTo>
                  <a:lnTo>
                    <a:pt x="53" y="65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53" y="48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id="{64ABCC1E-2B31-4910-8BC7-C0AB772AEB13}"/>
                </a:ext>
              </a:extLst>
            </p:cNvPr>
            <p:cNvSpPr/>
            <p:nvPr/>
          </p:nvSpPr>
          <p:spPr bwMode="auto">
            <a:xfrm>
              <a:off x="3779838" y="3259138"/>
              <a:ext cx="26988" cy="160338"/>
            </a:xfrm>
            <a:custGeom>
              <a:avLst/>
              <a:gdLst>
                <a:gd name="T0" fmla="*/ 17 w 17"/>
                <a:gd name="T1" fmla="*/ 6 h 101"/>
                <a:gd name="T2" fmla="*/ 11 w 17"/>
                <a:gd name="T3" fmla="*/ 0 h 101"/>
                <a:gd name="T4" fmla="*/ 11 w 17"/>
                <a:gd name="T5" fmla="*/ 0 h 101"/>
                <a:gd name="T6" fmla="*/ 11 w 17"/>
                <a:gd name="T7" fmla="*/ 0 h 101"/>
                <a:gd name="T8" fmla="*/ 11 w 17"/>
                <a:gd name="T9" fmla="*/ 0 h 101"/>
                <a:gd name="T10" fmla="*/ 11 w 17"/>
                <a:gd name="T11" fmla="*/ 0 h 101"/>
                <a:gd name="T12" fmla="*/ 5 w 17"/>
                <a:gd name="T13" fmla="*/ 0 h 101"/>
                <a:gd name="T14" fmla="*/ 5 w 17"/>
                <a:gd name="T15" fmla="*/ 0 h 101"/>
                <a:gd name="T16" fmla="*/ 5 w 17"/>
                <a:gd name="T17" fmla="*/ 0 h 101"/>
                <a:gd name="T18" fmla="*/ 5 w 17"/>
                <a:gd name="T19" fmla="*/ 6 h 101"/>
                <a:gd name="T20" fmla="*/ 5 w 17"/>
                <a:gd name="T21" fmla="*/ 6 h 101"/>
                <a:gd name="T22" fmla="*/ 0 w 17"/>
                <a:gd name="T23" fmla="*/ 12 h 101"/>
                <a:gd name="T24" fmla="*/ 0 w 17"/>
                <a:gd name="T25" fmla="*/ 59 h 101"/>
                <a:gd name="T26" fmla="*/ 0 w 17"/>
                <a:gd name="T27" fmla="*/ 71 h 101"/>
                <a:gd name="T28" fmla="*/ 0 w 17"/>
                <a:gd name="T29" fmla="*/ 77 h 101"/>
                <a:gd name="T30" fmla="*/ 0 w 17"/>
                <a:gd name="T31" fmla="*/ 83 h 101"/>
                <a:gd name="T32" fmla="*/ 0 w 17"/>
                <a:gd name="T33" fmla="*/ 89 h 101"/>
                <a:gd name="T34" fmla="*/ 0 w 17"/>
                <a:gd name="T35" fmla="*/ 89 h 101"/>
                <a:gd name="T36" fmla="*/ 0 w 17"/>
                <a:gd name="T37" fmla="*/ 95 h 101"/>
                <a:gd name="T38" fmla="*/ 0 w 17"/>
                <a:gd name="T39" fmla="*/ 101 h 101"/>
                <a:gd name="T40" fmla="*/ 5 w 17"/>
                <a:gd name="T41" fmla="*/ 101 h 101"/>
                <a:gd name="T42" fmla="*/ 5 w 17"/>
                <a:gd name="T43" fmla="*/ 101 h 101"/>
                <a:gd name="T44" fmla="*/ 5 w 17"/>
                <a:gd name="T45" fmla="*/ 101 h 101"/>
                <a:gd name="T46" fmla="*/ 5 w 17"/>
                <a:gd name="T47" fmla="*/ 101 h 101"/>
                <a:gd name="T48" fmla="*/ 11 w 17"/>
                <a:gd name="T49" fmla="*/ 101 h 101"/>
                <a:gd name="T50" fmla="*/ 11 w 17"/>
                <a:gd name="T51" fmla="*/ 101 h 101"/>
                <a:gd name="T52" fmla="*/ 11 w 17"/>
                <a:gd name="T53" fmla="*/ 95 h 101"/>
                <a:gd name="T54" fmla="*/ 11 w 17"/>
                <a:gd name="T55" fmla="*/ 89 h 101"/>
                <a:gd name="T56" fmla="*/ 11 w 17"/>
                <a:gd name="T57" fmla="*/ 83 h 101"/>
                <a:gd name="T58" fmla="*/ 11 w 17"/>
                <a:gd name="T59" fmla="*/ 65 h 101"/>
                <a:gd name="T60" fmla="*/ 11 w 17"/>
                <a:gd name="T61" fmla="*/ 65 h 101"/>
                <a:gd name="T62" fmla="*/ 11 w 17"/>
                <a:gd name="T63" fmla="*/ 5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01">
                  <a:moveTo>
                    <a:pt x="11" y="42"/>
                  </a:moveTo>
                  <a:lnTo>
                    <a:pt x="17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1" y="83"/>
                  </a:lnTo>
                  <a:lnTo>
                    <a:pt x="11" y="7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1" name="任意多边形: 形状 880">
              <a:extLst>
                <a:ext uri="{FF2B5EF4-FFF2-40B4-BE49-F238E27FC236}">
                  <a16:creationId xmlns:a16="http://schemas.microsoft.com/office/drawing/2014/main" id="{3F29C0DC-7673-486A-B3FE-2E72F93A5BBB}"/>
                </a:ext>
              </a:extLst>
            </p:cNvPr>
            <p:cNvSpPr/>
            <p:nvPr/>
          </p:nvSpPr>
          <p:spPr bwMode="auto">
            <a:xfrm>
              <a:off x="3554413" y="3532188"/>
              <a:ext cx="196850" cy="142875"/>
            </a:xfrm>
            <a:custGeom>
              <a:avLst/>
              <a:gdLst>
                <a:gd name="T0" fmla="*/ 118 w 124"/>
                <a:gd name="T1" fmla="*/ 36 h 90"/>
                <a:gd name="T2" fmla="*/ 118 w 124"/>
                <a:gd name="T3" fmla="*/ 24 h 90"/>
                <a:gd name="T4" fmla="*/ 112 w 124"/>
                <a:gd name="T5" fmla="*/ 24 h 90"/>
                <a:gd name="T6" fmla="*/ 112 w 124"/>
                <a:gd name="T7" fmla="*/ 18 h 90"/>
                <a:gd name="T8" fmla="*/ 100 w 124"/>
                <a:gd name="T9" fmla="*/ 18 h 90"/>
                <a:gd name="T10" fmla="*/ 83 w 124"/>
                <a:gd name="T11" fmla="*/ 12 h 90"/>
                <a:gd name="T12" fmla="*/ 71 w 124"/>
                <a:gd name="T13" fmla="*/ 12 h 90"/>
                <a:gd name="T14" fmla="*/ 65 w 124"/>
                <a:gd name="T15" fmla="*/ 6 h 90"/>
                <a:gd name="T16" fmla="*/ 65 w 124"/>
                <a:gd name="T17" fmla="*/ 0 h 90"/>
                <a:gd name="T18" fmla="*/ 59 w 124"/>
                <a:gd name="T19" fmla="*/ 0 h 90"/>
                <a:gd name="T20" fmla="*/ 59 w 124"/>
                <a:gd name="T21" fmla="*/ 0 h 90"/>
                <a:gd name="T22" fmla="*/ 53 w 124"/>
                <a:gd name="T23" fmla="*/ 6 h 90"/>
                <a:gd name="T24" fmla="*/ 53 w 124"/>
                <a:gd name="T25" fmla="*/ 12 h 90"/>
                <a:gd name="T26" fmla="*/ 47 w 124"/>
                <a:gd name="T27" fmla="*/ 12 h 90"/>
                <a:gd name="T28" fmla="*/ 30 w 124"/>
                <a:gd name="T29" fmla="*/ 12 h 90"/>
                <a:gd name="T30" fmla="*/ 18 w 124"/>
                <a:gd name="T31" fmla="*/ 18 h 90"/>
                <a:gd name="T32" fmla="*/ 12 w 124"/>
                <a:gd name="T33" fmla="*/ 24 h 90"/>
                <a:gd name="T34" fmla="*/ 6 w 124"/>
                <a:gd name="T35" fmla="*/ 30 h 90"/>
                <a:gd name="T36" fmla="*/ 6 w 124"/>
                <a:gd name="T37" fmla="*/ 30 h 90"/>
                <a:gd name="T38" fmla="*/ 0 w 124"/>
                <a:gd name="T39" fmla="*/ 36 h 90"/>
                <a:gd name="T40" fmla="*/ 0 w 124"/>
                <a:gd name="T41" fmla="*/ 42 h 90"/>
                <a:gd name="T42" fmla="*/ 0 w 124"/>
                <a:gd name="T43" fmla="*/ 48 h 90"/>
                <a:gd name="T44" fmla="*/ 0 w 124"/>
                <a:gd name="T45" fmla="*/ 72 h 90"/>
                <a:gd name="T46" fmla="*/ 0 w 124"/>
                <a:gd name="T47" fmla="*/ 84 h 90"/>
                <a:gd name="T48" fmla="*/ 0 w 124"/>
                <a:gd name="T49" fmla="*/ 90 h 90"/>
                <a:gd name="T50" fmla="*/ 6 w 124"/>
                <a:gd name="T51" fmla="*/ 90 h 90"/>
                <a:gd name="T52" fmla="*/ 6 w 124"/>
                <a:gd name="T53" fmla="*/ 90 h 90"/>
                <a:gd name="T54" fmla="*/ 6 w 124"/>
                <a:gd name="T55" fmla="*/ 84 h 90"/>
                <a:gd name="T56" fmla="*/ 6 w 124"/>
                <a:gd name="T57" fmla="*/ 72 h 90"/>
                <a:gd name="T58" fmla="*/ 6 w 124"/>
                <a:gd name="T59" fmla="*/ 60 h 90"/>
                <a:gd name="T60" fmla="*/ 12 w 124"/>
                <a:gd name="T61" fmla="*/ 48 h 90"/>
                <a:gd name="T62" fmla="*/ 12 w 124"/>
                <a:gd name="T63" fmla="*/ 36 h 90"/>
                <a:gd name="T64" fmla="*/ 18 w 124"/>
                <a:gd name="T65" fmla="*/ 30 h 90"/>
                <a:gd name="T66" fmla="*/ 24 w 124"/>
                <a:gd name="T67" fmla="*/ 30 h 90"/>
                <a:gd name="T68" fmla="*/ 36 w 124"/>
                <a:gd name="T69" fmla="*/ 24 h 90"/>
                <a:gd name="T70" fmla="*/ 47 w 124"/>
                <a:gd name="T71" fmla="*/ 24 h 90"/>
                <a:gd name="T72" fmla="*/ 65 w 124"/>
                <a:gd name="T73" fmla="*/ 24 h 90"/>
                <a:gd name="T74" fmla="*/ 77 w 124"/>
                <a:gd name="T75" fmla="*/ 24 h 90"/>
                <a:gd name="T76" fmla="*/ 89 w 124"/>
                <a:gd name="T77" fmla="*/ 24 h 90"/>
                <a:gd name="T78" fmla="*/ 100 w 124"/>
                <a:gd name="T79" fmla="*/ 30 h 90"/>
                <a:gd name="T80" fmla="*/ 106 w 124"/>
                <a:gd name="T81" fmla="*/ 36 h 90"/>
                <a:gd name="T82" fmla="*/ 106 w 124"/>
                <a:gd name="T83" fmla="*/ 42 h 90"/>
                <a:gd name="T84" fmla="*/ 112 w 124"/>
                <a:gd name="T85" fmla="*/ 48 h 90"/>
                <a:gd name="T86" fmla="*/ 112 w 124"/>
                <a:gd name="T87" fmla="*/ 72 h 90"/>
                <a:gd name="T88" fmla="*/ 112 w 124"/>
                <a:gd name="T89" fmla="*/ 66 h 90"/>
                <a:gd name="T90" fmla="*/ 112 w 124"/>
                <a:gd name="T91" fmla="*/ 54 h 90"/>
                <a:gd name="T92" fmla="*/ 118 w 124"/>
                <a:gd name="T93" fmla="*/ 72 h 90"/>
                <a:gd name="T94" fmla="*/ 118 w 124"/>
                <a:gd name="T95" fmla="*/ 84 h 90"/>
                <a:gd name="T96" fmla="*/ 118 w 124"/>
                <a:gd name="T97" fmla="*/ 90 h 90"/>
                <a:gd name="T98" fmla="*/ 124 w 124"/>
                <a:gd name="T99" fmla="*/ 90 h 90"/>
                <a:gd name="T100" fmla="*/ 124 w 124"/>
                <a:gd name="T101" fmla="*/ 84 h 90"/>
                <a:gd name="T102" fmla="*/ 124 w 124"/>
                <a:gd name="T103" fmla="*/ 84 h 90"/>
                <a:gd name="T104" fmla="*/ 124 w 124"/>
                <a:gd name="T105" fmla="*/ 60 h 90"/>
                <a:gd name="T106" fmla="*/ 124 w 124"/>
                <a:gd name="T107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4" h="90">
                  <a:moveTo>
                    <a:pt x="124" y="48"/>
                  </a:moveTo>
                  <a:lnTo>
                    <a:pt x="124" y="48"/>
                  </a:lnTo>
                  <a:lnTo>
                    <a:pt x="124" y="42"/>
                  </a:lnTo>
                  <a:lnTo>
                    <a:pt x="118" y="36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3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9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6" y="30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12" y="42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12" y="54"/>
                  </a:lnTo>
                  <a:lnTo>
                    <a:pt x="112" y="60"/>
                  </a:lnTo>
                  <a:lnTo>
                    <a:pt x="112" y="72"/>
                  </a:lnTo>
                  <a:lnTo>
                    <a:pt x="118" y="78"/>
                  </a:lnTo>
                  <a:lnTo>
                    <a:pt x="118" y="72"/>
                  </a:lnTo>
                  <a:lnTo>
                    <a:pt x="112" y="72"/>
                  </a:lnTo>
                  <a:lnTo>
                    <a:pt x="112" y="6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60"/>
                  </a:lnTo>
                  <a:lnTo>
                    <a:pt x="118" y="6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72"/>
                  </a:lnTo>
                  <a:lnTo>
                    <a:pt x="124" y="66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id="{678F1EA0-7475-4F37-9632-D9DA29BFDCBE}"/>
                </a:ext>
              </a:extLst>
            </p:cNvPr>
            <p:cNvSpPr/>
            <p:nvPr/>
          </p:nvSpPr>
          <p:spPr bwMode="auto">
            <a:xfrm>
              <a:off x="3544888" y="3429001"/>
              <a:ext cx="66675" cy="122238"/>
            </a:xfrm>
            <a:custGeom>
              <a:avLst/>
              <a:gdLst>
                <a:gd name="T0" fmla="*/ 0 w 42"/>
                <a:gd name="T1" fmla="*/ 48 h 77"/>
                <a:gd name="T2" fmla="*/ 6 w 42"/>
                <a:gd name="T3" fmla="*/ 54 h 77"/>
                <a:gd name="T4" fmla="*/ 6 w 42"/>
                <a:gd name="T5" fmla="*/ 59 h 77"/>
                <a:gd name="T6" fmla="*/ 12 w 42"/>
                <a:gd name="T7" fmla="*/ 65 h 77"/>
                <a:gd name="T8" fmla="*/ 12 w 42"/>
                <a:gd name="T9" fmla="*/ 71 h 77"/>
                <a:gd name="T10" fmla="*/ 18 w 42"/>
                <a:gd name="T11" fmla="*/ 71 h 77"/>
                <a:gd name="T12" fmla="*/ 18 w 42"/>
                <a:gd name="T13" fmla="*/ 71 h 77"/>
                <a:gd name="T14" fmla="*/ 30 w 42"/>
                <a:gd name="T15" fmla="*/ 71 h 77"/>
                <a:gd name="T16" fmla="*/ 36 w 42"/>
                <a:gd name="T17" fmla="*/ 71 h 77"/>
                <a:gd name="T18" fmla="*/ 42 w 42"/>
                <a:gd name="T19" fmla="*/ 71 h 77"/>
                <a:gd name="T20" fmla="*/ 42 w 42"/>
                <a:gd name="T21" fmla="*/ 71 h 77"/>
                <a:gd name="T22" fmla="*/ 42 w 42"/>
                <a:gd name="T23" fmla="*/ 71 h 77"/>
                <a:gd name="T24" fmla="*/ 42 w 42"/>
                <a:gd name="T25" fmla="*/ 71 h 77"/>
                <a:gd name="T26" fmla="*/ 42 w 42"/>
                <a:gd name="T27" fmla="*/ 65 h 77"/>
                <a:gd name="T28" fmla="*/ 36 w 42"/>
                <a:gd name="T29" fmla="*/ 65 h 77"/>
                <a:gd name="T30" fmla="*/ 30 w 42"/>
                <a:gd name="T31" fmla="*/ 65 h 77"/>
                <a:gd name="T32" fmla="*/ 24 w 42"/>
                <a:gd name="T33" fmla="*/ 65 h 77"/>
                <a:gd name="T34" fmla="*/ 18 w 42"/>
                <a:gd name="T35" fmla="*/ 59 h 77"/>
                <a:gd name="T36" fmla="*/ 18 w 42"/>
                <a:gd name="T37" fmla="*/ 59 h 77"/>
                <a:gd name="T38" fmla="*/ 18 w 42"/>
                <a:gd name="T39" fmla="*/ 59 h 77"/>
                <a:gd name="T40" fmla="*/ 18 w 42"/>
                <a:gd name="T41" fmla="*/ 54 h 77"/>
                <a:gd name="T42" fmla="*/ 12 w 42"/>
                <a:gd name="T43" fmla="*/ 54 h 77"/>
                <a:gd name="T44" fmla="*/ 12 w 42"/>
                <a:gd name="T45" fmla="*/ 48 h 77"/>
                <a:gd name="T46" fmla="*/ 18 w 42"/>
                <a:gd name="T47" fmla="*/ 48 h 77"/>
                <a:gd name="T48" fmla="*/ 24 w 42"/>
                <a:gd name="T49" fmla="*/ 54 h 77"/>
                <a:gd name="T50" fmla="*/ 36 w 42"/>
                <a:gd name="T51" fmla="*/ 54 h 77"/>
                <a:gd name="T52" fmla="*/ 36 w 42"/>
                <a:gd name="T53" fmla="*/ 54 h 77"/>
                <a:gd name="T54" fmla="*/ 36 w 42"/>
                <a:gd name="T55" fmla="*/ 48 h 77"/>
                <a:gd name="T56" fmla="*/ 36 w 42"/>
                <a:gd name="T57" fmla="*/ 48 h 77"/>
                <a:gd name="T58" fmla="*/ 36 w 42"/>
                <a:gd name="T59" fmla="*/ 48 h 77"/>
                <a:gd name="T60" fmla="*/ 30 w 42"/>
                <a:gd name="T61" fmla="*/ 42 h 77"/>
                <a:gd name="T62" fmla="*/ 24 w 42"/>
                <a:gd name="T63" fmla="*/ 42 h 77"/>
                <a:gd name="T64" fmla="*/ 18 w 42"/>
                <a:gd name="T65" fmla="*/ 42 h 77"/>
                <a:gd name="T66" fmla="*/ 12 w 42"/>
                <a:gd name="T67" fmla="*/ 36 h 77"/>
                <a:gd name="T68" fmla="*/ 12 w 42"/>
                <a:gd name="T69" fmla="*/ 36 h 77"/>
                <a:gd name="T70" fmla="*/ 12 w 42"/>
                <a:gd name="T71" fmla="*/ 24 h 77"/>
                <a:gd name="T72" fmla="*/ 24 w 42"/>
                <a:gd name="T73" fmla="*/ 30 h 77"/>
                <a:gd name="T74" fmla="*/ 30 w 42"/>
                <a:gd name="T75" fmla="*/ 30 h 77"/>
                <a:gd name="T76" fmla="*/ 42 w 42"/>
                <a:gd name="T77" fmla="*/ 30 h 77"/>
                <a:gd name="T78" fmla="*/ 42 w 42"/>
                <a:gd name="T79" fmla="*/ 30 h 77"/>
                <a:gd name="T80" fmla="*/ 42 w 42"/>
                <a:gd name="T81" fmla="*/ 24 h 77"/>
                <a:gd name="T82" fmla="*/ 36 w 42"/>
                <a:gd name="T83" fmla="*/ 24 h 77"/>
                <a:gd name="T84" fmla="*/ 30 w 42"/>
                <a:gd name="T85" fmla="*/ 24 h 77"/>
                <a:gd name="T86" fmla="*/ 24 w 42"/>
                <a:gd name="T87" fmla="*/ 18 h 77"/>
                <a:gd name="T88" fmla="*/ 18 w 42"/>
                <a:gd name="T89" fmla="*/ 18 h 77"/>
                <a:gd name="T90" fmla="*/ 18 w 42"/>
                <a:gd name="T91" fmla="*/ 12 h 77"/>
                <a:gd name="T92" fmla="*/ 12 w 42"/>
                <a:gd name="T93" fmla="*/ 6 h 77"/>
                <a:gd name="T94" fmla="*/ 12 w 42"/>
                <a:gd name="T95" fmla="*/ 6 h 77"/>
                <a:gd name="T96" fmla="*/ 6 w 42"/>
                <a:gd name="T97" fmla="*/ 0 h 77"/>
                <a:gd name="T98" fmla="*/ 6 w 42"/>
                <a:gd name="T99" fmla="*/ 6 h 77"/>
                <a:gd name="T100" fmla="*/ 6 w 42"/>
                <a:gd name="T101" fmla="*/ 6 h 77"/>
                <a:gd name="T102" fmla="*/ 6 w 42"/>
                <a:gd name="T103" fmla="*/ 12 h 77"/>
                <a:gd name="T104" fmla="*/ 0 w 42"/>
                <a:gd name="T105" fmla="*/ 24 h 77"/>
                <a:gd name="T106" fmla="*/ 0 w 42"/>
                <a:gd name="T10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0" y="42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id="{D2BC68D2-F635-49F1-8E3C-713E1415C716}"/>
                </a:ext>
              </a:extLst>
            </p:cNvPr>
            <p:cNvSpPr/>
            <p:nvPr/>
          </p:nvSpPr>
          <p:spPr bwMode="auto">
            <a:xfrm>
              <a:off x="3116263" y="2787651"/>
              <a:ext cx="1289050" cy="1160463"/>
            </a:xfrm>
            <a:custGeom>
              <a:avLst/>
              <a:gdLst>
                <a:gd name="T0" fmla="*/ 800 w 812"/>
                <a:gd name="T1" fmla="*/ 303 h 731"/>
                <a:gd name="T2" fmla="*/ 694 w 812"/>
                <a:gd name="T3" fmla="*/ 118 h 731"/>
                <a:gd name="T4" fmla="*/ 506 w 812"/>
                <a:gd name="T5" fmla="*/ 11 h 731"/>
                <a:gd name="T6" fmla="*/ 282 w 812"/>
                <a:gd name="T7" fmla="*/ 17 h 731"/>
                <a:gd name="T8" fmla="*/ 106 w 812"/>
                <a:gd name="T9" fmla="*/ 130 h 731"/>
                <a:gd name="T10" fmla="*/ 6 w 812"/>
                <a:gd name="T11" fmla="*/ 327 h 731"/>
                <a:gd name="T12" fmla="*/ 6 w 812"/>
                <a:gd name="T13" fmla="*/ 481 h 731"/>
                <a:gd name="T14" fmla="*/ 41 w 812"/>
                <a:gd name="T15" fmla="*/ 588 h 731"/>
                <a:gd name="T16" fmla="*/ 106 w 812"/>
                <a:gd name="T17" fmla="*/ 684 h 731"/>
                <a:gd name="T18" fmla="*/ 182 w 812"/>
                <a:gd name="T19" fmla="*/ 689 h 731"/>
                <a:gd name="T20" fmla="*/ 241 w 812"/>
                <a:gd name="T21" fmla="*/ 684 h 731"/>
                <a:gd name="T22" fmla="*/ 317 w 812"/>
                <a:gd name="T23" fmla="*/ 695 h 731"/>
                <a:gd name="T24" fmla="*/ 465 w 812"/>
                <a:gd name="T25" fmla="*/ 725 h 731"/>
                <a:gd name="T26" fmla="*/ 553 w 812"/>
                <a:gd name="T27" fmla="*/ 725 h 731"/>
                <a:gd name="T28" fmla="*/ 641 w 812"/>
                <a:gd name="T29" fmla="*/ 713 h 731"/>
                <a:gd name="T30" fmla="*/ 724 w 812"/>
                <a:gd name="T31" fmla="*/ 660 h 731"/>
                <a:gd name="T32" fmla="*/ 782 w 812"/>
                <a:gd name="T33" fmla="*/ 565 h 731"/>
                <a:gd name="T34" fmla="*/ 217 w 812"/>
                <a:gd name="T35" fmla="*/ 124 h 731"/>
                <a:gd name="T36" fmla="*/ 594 w 812"/>
                <a:gd name="T37" fmla="*/ 458 h 731"/>
                <a:gd name="T38" fmla="*/ 565 w 812"/>
                <a:gd name="T39" fmla="*/ 559 h 731"/>
                <a:gd name="T40" fmla="*/ 523 w 812"/>
                <a:gd name="T41" fmla="*/ 600 h 731"/>
                <a:gd name="T42" fmla="*/ 512 w 812"/>
                <a:gd name="T43" fmla="*/ 571 h 731"/>
                <a:gd name="T44" fmla="*/ 488 w 812"/>
                <a:gd name="T45" fmla="*/ 505 h 731"/>
                <a:gd name="T46" fmla="*/ 488 w 812"/>
                <a:gd name="T47" fmla="*/ 463 h 731"/>
                <a:gd name="T48" fmla="*/ 506 w 812"/>
                <a:gd name="T49" fmla="*/ 475 h 731"/>
                <a:gd name="T50" fmla="*/ 512 w 812"/>
                <a:gd name="T51" fmla="*/ 499 h 731"/>
                <a:gd name="T52" fmla="*/ 512 w 812"/>
                <a:gd name="T53" fmla="*/ 529 h 731"/>
                <a:gd name="T54" fmla="*/ 518 w 812"/>
                <a:gd name="T55" fmla="*/ 535 h 731"/>
                <a:gd name="T56" fmla="*/ 529 w 812"/>
                <a:gd name="T57" fmla="*/ 529 h 731"/>
                <a:gd name="T58" fmla="*/ 529 w 812"/>
                <a:gd name="T59" fmla="*/ 493 h 731"/>
                <a:gd name="T60" fmla="*/ 523 w 812"/>
                <a:gd name="T61" fmla="*/ 463 h 731"/>
                <a:gd name="T62" fmla="*/ 494 w 812"/>
                <a:gd name="T63" fmla="*/ 446 h 731"/>
                <a:gd name="T64" fmla="*/ 500 w 812"/>
                <a:gd name="T65" fmla="*/ 434 h 731"/>
                <a:gd name="T66" fmla="*/ 518 w 812"/>
                <a:gd name="T67" fmla="*/ 422 h 731"/>
                <a:gd name="T68" fmla="*/ 518 w 812"/>
                <a:gd name="T69" fmla="*/ 410 h 731"/>
                <a:gd name="T70" fmla="*/ 512 w 812"/>
                <a:gd name="T71" fmla="*/ 410 h 731"/>
                <a:gd name="T72" fmla="*/ 500 w 812"/>
                <a:gd name="T73" fmla="*/ 416 h 731"/>
                <a:gd name="T74" fmla="*/ 482 w 812"/>
                <a:gd name="T75" fmla="*/ 440 h 731"/>
                <a:gd name="T76" fmla="*/ 476 w 812"/>
                <a:gd name="T77" fmla="*/ 475 h 731"/>
                <a:gd name="T78" fmla="*/ 494 w 812"/>
                <a:gd name="T79" fmla="*/ 559 h 731"/>
                <a:gd name="T80" fmla="*/ 506 w 812"/>
                <a:gd name="T81" fmla="*/ 600 h 731"/>
                <a:gd name="T82" fmla="*/ 518 w 812"/>
                <a:gd name="T83" fmla="*/ 606 h 731"/>
                <a:gd name="T84" fmla="*/ 453 w 812"/>
                <a:gd name="T85" fmla="*/ 636 h 731"/>
                <a:gd name="T86" fmla="*/ 347 w 812"/>
                <a:gd name="T87" fmla="*/ 636 h 731"/>
                <a:gd name="T88" fmla="*/ 264 w 812"/>
                <a:gd name="T89" fmla="*/ 576 h 731"/>
                <a:gd name="T90" fmla="*/ 217 w 812"/>
                <a:gd name="T91" fmla="*/ 487 h 731"/>
                <a:gd name="T92" fmla="*/ 623 w 812"/>
                <a:gd name="T93" fmla="*/ 517 h 731"/>
                <a:gd name="T94" fmla="*/ 565 w 812"/>
                <a:gd name="T95" fmla="*/ 618 h 731"/>
                <a:gd name="T96" fmla="*/ 459 w 812"/>
                <a:gd name="T97" fmla="*/ 678 h 731"/>
                <a:gd name="T98" fmla="*/ 335 w 812"/>
                <a:gd name="T99" fmla="*/ 678 h 731"/>
                <a:gd name="T100" fmla="*/ 241 w 812"/>
                <a:gd name="T101" fmla="*/ 612 h 731"/>
                <a:gd name="T102" fmla="*/ 182 w 812"/>
                <a:gd name="T103" fmla="*/ 505 h 731"/>
                <a:gd name="T104" fmla="*/ 200 w 812"/>
                <a:gd name="T105" fmla="*/ 499 h 731"/>
                <a:gd name="T106" fmla="*/ 253 w 812"/>
                <a:gd name="T107" fmla="*/ 594 h 731"/>
                <a:gd name="T108" fmla="*/ 341 w 812"/>
                <a:gd name="T109" fmla="*/ 654 h 731"/>
                <a:gd name="T110" fmla="*/ 459 w 812"/>
                <a:gd name="T111" fmla="*/ 660 h 731"/>
                <a:gd name="T112" fmla="*/ 553 w 812"/>
                <a:gd name="T113" fmla="*/ 600 h 731"/>
                <a:gd name="T114" fmla="*/ 606 w 812"/>
                <a:gd name="T115" fmla="*/ 505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2" h="731">
                  <a:moveTo>
                    <a:pt x="806" y="463"/>
                  </a:moveTo>
                  <a:lnTo>
                    <a:pt x="806" y="452"/>
                  </a:lnTo>
                  <a:lnTo>
                    <a:pt x="812" y="440"/>
                  </a:lnTo>
                  <a:lnTo>
                    <a:pt x="812" y="428"/>
                  </a:lnTo>
                  <a:lnTo>
                    <a:pt x="812" y="422"/>
                  </a:lnTo>
                  <a:lnTo>
                    <a:pt x="812" y="410"/>
                  </a:lnTo>
                  <a:lnTo>
                    <a:pt x="812" y="386"/>
                  </a:lnTo>
                  <a:lnTo>
                    <a:pt x="806" y="368"/>
                  </a:lnTo>
                  <a:lnTo>
                    <a:pt x="806" y="344"/>
                  </a:lnTo>
                  <a:lnTo>
                    <a:pt x="800" y="327"/>
                  </a:lnTo>
                  <a:lnTo>
                    <a:pt x="800" y="303"/>
                  </a:lnTo>
                  <a:lnTo>
                    <a:pt x="794" y="285"/>
                  </a:lnTo>
                  <a:lnTo>
                    <a:pt x="788" y="267"/>
                  </a:lnTo>
                  <a:lnTo>
                    <a:pt x="776" y="249"/>
                  </a:lnTo>
                  <a:lnTo>
                    <a:pt x="771" y="231"/>
                  </a:lnTo>
                  <a:lnTo>
                    <a:pt x="759" y="214"/>
                  </a:lnTo>
                  <a:lnTo>
                    <a:pt x="753" y="196"/>
                  </a:lnTo>
                  <a:lnTo>
                    <a:pt x="741" y="178"/>
                  </a:lnTo>
                  <a:lnTo>
                    <a:pt x="729" y="160"/>
                  </a:lnTo>
                  <a:lnTo>
                    <a:pt x="718" y="148"/>
                  </a:lnTo>
                  <a:lnTo>
                    <a:pt x="706" y="130"/>
                  </a:lnTo>
                  <a:lnTo>
                    <a:pt x="694" y="118"/>
                  </a:lnTo>
                  <a:lnTo>
                    <a:pt x="676" y="107"/>
                  </a:lnTo>
                  <a:lnTo>
                    <a:pt x="665" y="89"/>
                  </a:lnTo>
                  <a:lnTo>
                    <a:pt x="647" y="77"/>
                  </a:lnTo>
                  <a:lnTo>
                    <a:pt x="629" y="71"/>
                  </a:lnTo>
                  <a:lnTo>
                    <a:pt x="618" y="59"/>
                  </a:lnTo>
                  <a:lnTo>
                    <a:pt x="600" y="47"/>
                  </a:lnTo>
                  <a:lnTo>
                    <a:pt x="582" y="41"/>
                  </a:lnTo>
                  <a:lnTo>
                    <a:pt x="565" y="29"/>
                  </a:lnTo>
                  <a:lnTo>
                    <a:pt x="547" y="23"/>
                  </a:lnTo>
                  <a:lnTo>
                    <a:pt x="523" y="17"/>
                  </a:lnTo>
                  <a:lnTo>
                    <a:pt x="506" y="11"/>
                  </a:lnTo>
                  <a:lnTo>
                    <a:pt x="488" y="5"/>
                  </a:lnTo>
                  <a:lnTo>
                    <a:pt x="465" y="5"/>
                  </a:lnTo>
                  <a:lnTo>
                    <a:pt x="447" y="0"/>
                  </a:lnTo>
                  <a:lnTo>
                    <a:pt x="423" y="0"/>
                  </a:lnTo>
                  <a:lnTo>
                    <a:pt x="406" y="0"/>
                  </a:lnTo>
                  <a:lnTo>
                    <a:pt x="382" y="0"/>
                  </a:lnTo>
                  <a:lnTo>
                    <a:pt x="365" y="0"/>
                  </a:lnTo>
                  <a:lnTo>
                    <a:pt x="341" y="5"/>
                  </a:lnTo>
                  <a:lnTo>
                    <a:pt x="323" y="5"/>
                  </a:lnTo>
                  <a:lnTo>
                    <a:pt x="306" y="11"/>
                  </a:lnTo>
                  <a:lnTo>
                    <a:pt x="282" y="17"/>
                  </a:lnTo>
                  <a:lnTo>
                    <a:pt x="264" y="23"/>
                  </a:lnTo>
                  <a:lnTo>
                    <a:pt x="247" y="29"/>
                  </a:lnTo>
                  <a:lnTo>
                    <a:pt x="229" y="41"/>
                  </a:lnTo>
                  <a:lnTo>
                    <a:pt x="212" y="47"/>
                  </a:lnTo>
                  <a:lnTo>
                    <a:pt x="194" y="59"/>
                  </a:lnTo>
                  <a:lnTo>
                    <a:pt x="176" y="71"/>
                  </a:lnTo>
                  <a:lnTo>
                    <a:pt x="164" y="77"/>
                  </a:lnTo>
                  <a:lnTo>
                    <a:pt x="147" y="89"/>
                  </a:lnTo>
                  <a:lnTo>
                    <a:pt x="135" y="107"/>
                  </a:lnTo>
                  <a:lnTo>
                    <a:pt x="117" y="118"/>
                  </a:lnTo>
                  <a:lnTo>
                    <a:pt x="106" y="130"/>
                  </a:lnTo>
                  <a:lnTo>
                    <a:pt x="94" y="148"/>
                  </a:lnTo>
                  <a:lnTo>
                    <a:pt x="82" y="160"/>
                  </a:lnTo>
                  <a:lnTo>
                    <a:pt x="70" y="178"/>
                  </a:lnTo>
                  <a:lnTo>
                    <a:pt x="59" y="196"/>
                  </a:lnTo>
                  <a:lnTo>
                    <a:pt x="47" y="214"/>
                  </a:lnTo>
                  <a:lnTo>
                    <a:pt x="41" y="231"/>
                  </a:lnTo>
                  <a:lnTo>
                    <a:pt x="29" y="249"/>
                  </a:lnTo>
                  <a:lnTo>
                    <a:pt x="23" y="267"/>
                  </a:lnTo>
                  <a:lnTo>
                    <a:pt x="17" y="285"/>
                  </a:lnTo>
                  <a:lnTo>
                    <a:pt x="11" y="303"/>
                  </a:lnTo>
                  <a:lnTo>
                    <a:pt x="6" y="327"/>
                  </a:lnTo>
                  <a:lnTo>
                    <a:pt x="6" y="344"/>
                  </a:lnTo>
                  <a:lnTo>
                    <a:pt x="0" y="368"/>
                  </a:lnTo>
                  <a:lnTo>
                    <a:pt x="0" y="386"/>
                  </a:lnTo>
                  <a:lnTo>
                    <a:pt x="0" y="410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0" y="440"/>
                  </a:lnTo>
                  <a:lnTo>
                    <a:pt x="0" y="452"/>
                  </a:lnTo>
                  <a:lnTo>
                    <a:pt x="0" y="463"/>
                  </a:lnTo>
                  <a:lnTo>
                    <a:pt x="6" y="469"/>
                  </a:lnTo>
                  <a:lnTo>
                    <a:pt x="6" y="481"/>
                  </a:lnTo>
                  <a:lnTo>
                    <a:pt x="6" y="493"/>
                  </a:lnTo>
                  <a:lnTo>
                    <a:pt x="11" y="505"/>
                  </a:lnTo>
                  <a:lnTo>
                    <a:pt x="11" y="511"/>
                  </a:lnTo>
                  <a:lnTo>
                    <a:pt x="17" y="523"/>
                  </a:lnTo>
                  <a:lnTo>
                    <a:pt x="17" y="535"/>
                  </a:lnTo>
                  <a:lnTo>
                    <a:pt x="23" y="541"/>
                  </a:lnTo>
                  <a:lnTo>
                    <a:pt x="23" y="553"/>
                  </a:lnTo>
                  <a:lnTo>
                    <a:pt x="29" y="565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1" y="588"/>
                  </a:lnTo>
                  <a:lnTo>
                    <a:pt x="47" y="600"/>
                  </a:lnTo>
                  <a:lnTo>
                    <a:pt x="53" y="606"/>
                  </a:lnTo>
                  <a:lnTo>
                    <a:pt x="59" y="618"/>
                  </a:lnTo>
                  <a:lnTo>
                    <a:pt x="59" y="624"/>
                  </a:lnTo>
                  <a:lnTo>
                    <a:pt x="64" y="636"/>
                  </a:lnTo>
                  <a:lnTo>
                    <a:pt x="70" y="642"/>
                  </a:lnTo>
                  <a:lnTo>
                    <a:pt x="76" y="654"/>
                  </a:lnTo>
                  <a:lnTo>
                    <a:pt x="82" y="660"/>
                  </a:lnTo>
                  <a:lnTo>
                    <a:pt x="88" y="666"/>
                  </a:lnTo>
                  <a:lnTo>
                    <a:pt x="100" y="678"/>
                  </a:lnTo>
                  <a:lnTo>
                    <a:pt x="106" y="684"/>
                  </a:lnTo>
                  <a:lnTo>
                    <a:pt x="111" y="689"/>
                  </a:lnTo>
                  <a:lnTo>
                    <a:pt x="117" y="695"/>
                  </a:lnTo>
                  <a:lnTo>
                    <a:pt x="123" y="707"/>
                  </a:lnTo>
                  <a:lnTo>
                    <a:pt x="129" y="701"/>
                  </a:lnTo>
                  <a:lnTo>
                    <a:pt x="141" y="701"/>
                  </a:lnTo>
                  <a:lnTo>
                    <a:pt x="147" y="695"/>
                  </a:lnTo>
                  <a:lnTo>
                    <a:pt x="153" y="695"/>
                  </a:lnTo>
                  <a:lnTo>
                    <a:pt x="164" y="695"/>
                  </a:lnTo>
                  <a:lnTo>
                    <a:pt x="170" y="689"/>
                  </a:lnTo>
                  <a:lnTo>
                    <a:pt x="176" y="689"/>
                  </a:lnTo>
                  <a:lnTo>
                    <a:pt x="182" y="689"/>
                  </a:lnTo>
                  <a:lnTo>
                    <a:pt x="188" y="689"/>
                  </a:lnTo>
                  <a:lnTo>
                    <a:pt x="194" y="689"/>
                  </a:lnTo>
                  <a:lnTo>
                    <a:pt x="200" y="689"/>
                  </a:lnTo>
                  <a:lnTo>
                    <a:pt x="206" y="689"/>
                  </a:lnTo>
                  <a:lnTo>
                    <a:pt x="206" y="684"/>
                  </a:lnTo>
                  <a:lnTo>
                    <a:pt x="212" y="684"/>
                  </a:lnTo>
                  <a:lnTo>
                    <a:pt x="217" y="684"/>
                  </a:lnTo>
                  <a:lnTo>
                    <a:pt x="223" y="684"/>
                  </a:lnTo>
                  <a:lnTo>
                    <a:pt x="229" y="684"/>
                  </a:lnTo>
                  <a:lnTo>
                    <a:pt x="235" y="684"/>
                  </a:lnTo>
                  <a:lnTo>
                    <a:pt x="241" y="684"/>
                  </a:lnTo>
                  <a:lnTo>
                    <a:pt x="247" y="684"/>
                  </a:lnTo>
                  <a:lnTo>
                    <a:pt x="253" y="684"/>
                  </a:lnTo>
                  <a:lnTo>
                    <a:pt x="259" y="684"/>
                  </a:lnTo>
                  <a:lnTo>
                    <a:pt x="264" y="684"/>
                  </a:lnTo>
                  <a:lnTo>
                    <a:pt x="270" y="684"/>
                  </a:lnTo>
                  <a:lnTo>
                    <a:pt x="276" y="689"/>
                  </a:lnTo>
                  <a:lnTo>
                    <a:pt x="282" y="689"/>
                  </a:lnTo>
                  <a:lnTo>
                    <a:pt x="294" y="689"/>
                  </a:lnTo>
                  <a:lnTo>
                    <a:pt x="300" y="689"/>
                  </a:lnTo>
                  <a:lnTo>
                    <a:pt x="312" y="689"/>
                  </a:lnTo>
                  <a:lnTo>
                    <a:pt x="317" y="695"/>
                  </a:lnTo>
                  <a:lnTo>
                    <a:pt x="335" y="695"/>
                  </a:lnTo>
                  <a:lnTo>
                    <a:pt x="353" y="701"/>
                  </a:lnTo>
                  <a:lnTo>
                    <a:pt x="370" y="707"/>
                  </a:lnTo>
                  <a:lnTo>
                    <a:pt x="388" y="707"/>
                  </a:lnTo>
                  <a:lnTo>
                    <a:pt x="406" y="713"/>
                  </a:lnTo>
                  <a:lnTo>
                    <a:pt x="423" y="713"/>
                  </a:lnTo>
                  <a:lnTo>
                    <a:pt x="435" y="719"/>
                  </a:lnTo>
                  <a:lnTo>
                    <a:pt x="441" y="719"/>
                  </a:lnTo>
                  <a:lnTo>
                    <a:pt x="447" y="719"/>
                  </a:lnTo>
                  <a:lnTo>
                    <a:pt x="459" y="719"/>
                  </a:lnTo>
                  <a:lnTo>
                    <a:pt x="465" y="725"/>
                  </a:lnTo>
                  <a:lnTo>
                    <a:pt x="476" y="725"/>
                  </a:lnTo>
                  <a:lnTo>
                    <a:pt x="482" y="725"/>
                  </a:lnTo>
                  <a:lnTo>
                    <a:pt x="488" y="725"/>
                  </a:lnTo>
                  <a:lnTo>
                    <a:pt x="500" y="725"/>
                  </a:lnTo>
                  <a:lnTo>
                    <a:pt x="506" y="725"/>
                  </a:lnTo>
                  <a:lnTo>
                    <a:pt x="512" y="725"/>
                  </a:lnTo>
                  <a:lnTo>
                    <a:pt x="523" y="725"/>
                  </a:lnTo>
                  <a:lnTo>
                    <a:pt x="529" y="731"/>
                  </a:lnTo>
                  <a:lnTo>
                    <a:pt x="535" y="731"/>
                  </a:lnTo>
                  <a:lnTo>
                    <a:pt x="547" y="725"/>
                  </a:lnTo>
                  <a:lnTo>
                    <a:pt x="553" y="725"/>
                  </a:lnTo>
                  <a:lnTo>
                    <a:pt x="559" y="725"/>
                  </a:lnTo>
                  <a:lnTo>
                    <a:pt x="565" y="725"/>
                  </a:lnTo>
                  <a:lnTo>
                    <a:pt x="571" y="725"/>
                  </a:lnTo>
                  <a:lnTo>
                    <a:pt x="582" y="725"/>
                  </a:lnTo>
                  <a:lnTo>
                    <a:pt x="588" y="725"/>
                  </a:lnTo>
                  <a:lnTo>
                    <a:pt x="594" y="719"/>
                  </a:lnTo>
                  <a:lnTo>
                    <a:pt x="606" y="719"/>
                  </a:lnTo>
                  <a:lnTo>
                    <a:pt x="612" y="719"/>
                  </a:lnTo>
                  <a:lnTo>
                    <a:pt x="623" y="719"/>
                  </a:lnTo>
                  <a:lnTo>
                    <a:pt x="629" y="713"/>
                  </a:lnTo>
                  <a:lnTo>
                    <a:pt x="641" y="713"/>
                  </a:lnTo>
                  <a:lnTo>
                    <a:pt x="647" y="713"/>
                  </a:lnTo>
                  <a:lnTo>
                    <a:pt x="659" y="713"/>
                  </a:lnTo>
                  <a:lnTo>
                    <a:pt x="665" y="707"/>
                  </a:lnTo>
                  <a:lnTo>
                    <a:pt x="676" y="707"/>
                  </a:lnTo>
                  <a:lnTo>
                    <a:pt x="682" y="707"/>
                  </a:lnTo>
                  <a:lnTo>
                    <a:pt x="694" y="695"/>
                  </a:lnTo>
                  <a:lnTo>
                    <a:pt x="700" y="689"/>
                  </a:lnTo>
                  <a:lnTo>
                    <a:pt x="706" y="684"/>
                  </a:lnTo>
                  <a:lnTo>
                    <a:pt x="712" y="678"/>
                  </a:lnTo>
                  <a:lnTo>
                    <a:pt x="718" y="666"/>
                  </a:lnTo>
                  <a:lnTo>
                    <a:pt x="724" y="660"/>
                  </a:lnTo>
                  <a:lnTo>
                    <a:pt x="729" y="654"/>
                  </a:lnTo>
                  <a:lnTo>
                    <a:pt x="735" y="642"/>
                  </a:lnTo>
                  <a:lnTo>
                    <a:pt x="741" y="636"/>
                  </a:lnTo>
                  <a:lnTo>
                    <a:pt x="747" y="624"/>
                  </a:lnTo>
                  <a:lnTo>
                    <a:pt x="753" y="618"/>
                  </a:lnTo>
                  <a:lnTo>
                    <a:pt x="759" y="606"/>
                  </a:lnTo>
                  <a:lnTo>
                    <a:pt x="765" y="600"/>
                  </a:lnTo>
                  <a:lnTo>
                    <a:pt x="771" y="588"/>
                  </a:lnTo>
                  <a:lnTo>
                    <a:pt x="771" y="582"/>
                  </a:lnTo>
                  <a:lnTo>
                    <a:pt x="776" y="571"/>
                  </a:lnTo>
                  <a:lnTo>
                    <a:pt x="782" y="565"/>
                  </a:lnTo>
                  <a:lnTo>
                    <a:pt x="782" y="553"/>
                  </a:lnTo>
                  <a:lnTo>
                    <a:pt x="788" y="541"/>
                  </a:lnTo>
                  <a:lnTo>
                    <a:pt x="794" y="535"/>
                  </a:lnTo>
                  <a:lnTo>
                    <a:pt x="794" y="523"/>
                  </a:lnTo>
                  <a:lnTo>
                    <a:pt x="794" y="511"/>
                  </a:lnTo>
                  <a:lnTo>
                    <a:pt x="800" y="505"/>
                  </a:lnTo>
                  <a:lnTo>
                    <a:pt x="800" y="493"/>
                  </a:lnTo>
                  <a:lnTo>
                    <a:pt x="806" y="481"/>
                  </a:lnTo>
                  <a:lnTo>
                    <a:pt x="806" y="469"/>
                  </a:lnTo>
                  <a:lnTo>
                    <a:pt x="806" y="463"/>
                  </a:lnTo>
                  <a:close/>
                  <a:moveTo>
                    <a:pt x="217" y="124"/>
                  </a:moveTo>
                  <a:lnTo>
                    <a:pt x="306" y="124"/>
                  </a:lnTo>
                  <a:lnTo>
                    <a:pt x="306" y="184"/>
                  </a:lnTo>
                  <a:lnTo>
                    <a:pt x="353" y="184"/>
                  </a:lnTo>
                  <a:lnTo>
                    <a:pt x="353" y="124"/>
                  </a:lnTo>
                  <a:lnTo>
                    <a:pt x="459" y="124"/>
                  </a:lnTo>
                  <a:lnTo>
                    <a:pt x="459" y="184"/>
                  </a:lnTo>
                  <a:lnTo>
                    <a:pt x="506" y="184"/>
                  </a:lnTo>
                  <a:lnTo>
                    <a:pt x="506" y="124"/>
                  </a:lnTo>
                  <a:lnTo>
                    <a:pt x="594" y="124"/>
                  </a:lnTo>
                  <a:lnTo>
                    <a:pt x="594" y="452"/>
                  </a:lnTo>
                  <a:lnTo>
                    <a:pt x="594" y="458"/>
                  </a:lnTo>
                  <a:lnTo>
                    <a:pt x="594" y="469"/>
                  </a:lnTo>
                  <a:lnTo>
                    <a:pt x="594" y="481"/>
                  </a:lnTo>
                  <a:lnTo>
                    <a:pt x="588" y="487"/>
                  </a:lnTo>
                  <a:lnTo>
                    <a:pt x="588" y="499"/>
                  </a:lnTo>
                  <a:lnTo>
                    <a:pt x="588" y="505"/>
                  </a:lnTo>
                  <a:lnTo>
                    <a:pt x="582" y="517"/>
                  </a:lnTo>
                  <a:lnTo>
                    <a:pt x="582" y="523"/>
                  </a:lnTo>
                  <a:lnTo>
                    <a:pt x="576" y="535"/>
                  </a:lnTo>
                  <a:lnTo>
                    <a:pt x="571" y="541"/>
                  </a:lnTo>
                  <a:lnTo>
                    <a:pt x="565" y="553"/>
                  </a:lnTo>
                  <a:lnTo>
                    <a:pt x="565" y="559"/>
                  </a:lnTo>
                  <a:lnTo>
                    <a:pt x="559" y="565"/>
                  </a:lnTo>
                  <a:lnTo>
                    <a:pt x="553" y="571"/>
                  </a:lnTo>
                  <a:lnTo>
                    <a:pt x="547" y="576"/>
                  </a:lnTo>
                  <a:lnTo>
                    <a:pt x="541" y="588"/>
                  </a:lnTo>
                  <a:lnTo>
                    <a:pt x="529" y="594"/>
                  </a:lnTo>
                  <a:lnTo>
                    <a:pt x="523" y="600"/>
                  </a:lnTo>
                  <a:lnTo>
                    <a:pt x="523" y="600"/>
                  </a:lnTo>
                  <a:lnTo>
                    <a:pt x="523" y="600"/>
                  </a:lnTo>
                  <a:lnTo>
                    <a:pt x="523" y="600"/>
                  </a:lnTo>
                  <a:lnTo>
                    <a:pt x="523" y="600"/>
                  </a:lnTo>
                  <a:lnTo>
                    <a:pt x="523" y="600"/>
                  </a:lnTo>
                  <a:lnTo>
                    <a:pt x="523" y="594"/>
                  </a:lnTo>
                  <a:lnTo>
                    <a:pt x="523" y="594"/>
                  </a:lnTo>
                  <a:lnTo>
                    <a:pt x="523" y="594"/>
                  </a:lnTo>
                  <a:lnTo>
                    <a:pt x="523" y="594"/>
                  </a:lnTo>
                  <a:lnTo>
                    <a:pt x="523" y="588"/>
                  </a:lnTo>
                  <a:lnTo>
                    <a:pt x="518" y="588"/>
                  </a:lnTo>
                  <a:lnTo>
                    <a:pt x="518" y="588"/>
                  </a:lnTo>
                  <a:lnTo>
                    <a:pt x="518" y="582"/>
                  </a:lnTo>
                  <a:lnTo>
                    <a:pt x="512" y="576"/>
                  </a:lnTo>
                  <a:lnTo>
                    <a:pt x="512" y="576"/>
                  </a:lnTo>
                  <a:lnTo>
                    <a:pt x="512" y="571"/>
                  </a:lnTo>
                  <a:lnTo>
                    <a:pt x="506" y="565"/>
                  </a:lnTo>
                  <a:lnTo>
                    <a:pt x="506" y="559"/>
                  </a:lnTo>
                  <a:lnTo>
                    <a:pt x="500" y="553"/>
                  </a:lnTo>
                  <a:lnTo>
                    <a:pt x="500" y="547"/>
                  </a:lnTo>
                  <a:lnTo>
                    <a:pt x="500" y="535"/>
                  </a:lnTo>
                  <a:lnTo>
                    <a:pt x="494" y="529"/>
                  </a:lnTo>
                  <a:lnTo>
                    <a:pt x="494" y="523"/>
                  </a:lnTo>
                  <a:lnTo>
                    <a:pt x="494" y="517"/>
                  </a:lnTo>
                  <a:lnTo>
                    <a:pt x="494" y="517"/>
                  </a:lnTo>
                  <a:lnTo>
                    <a:pt x="494" y="511"/>
                  </a:lnTo>
                  <a:lnTo>
                    <a:pt x="488" y="505"/>
                  </a:lnTo>
                  <a:lnTo>
                    <a:pt x="488" y="499"/>
                  </a:lnTo>
                  <a:lnTo>
                    <a:pt x="488" y="493"/>
                  </a:lnTo>
                  <a:lnTo>
                    <a:pt x="488" y="487"/>
                  </a:lnTo>
                  <a:lnTo>
                    <a:pt x="488" y="487"/>
                  </a:lnTo>
                  <a:lnTo>
                    <a:pt x="488" y="487"/>
                  </a:lnTo>
                  <a:lnTo>
                    <a:pt x="488" y="487"/>
                  </a:lnTo>
                  <a:lnTo>
                    <a:pt x="488" y="481"/>
                  </a:lnTo>
                  <a:lnTo>
                    <a:pt x="488" y="475"/>
                  </a:lnTo>
                  <a:lnTo>
                    <a:pt x="488" y="469"/>
                  </a:lnTo>
                  <a:lnTo>
                    <a:pt x="488" y="469"/>
                  </a:lnTo>
                  <a:lnTo>
                    <a:pt x="488" y="463"/>
                  </a:lnTo>
                  <a:lnTo>
                    <a:pt x="488" y="463"/>
                  </a:lnTo>
                  <a:lnTo>
                    <a:pt x="488" y="458"/>
                  </a:lnTo>
                  <a:lnTo>
                    <a:pt x="488" y="458"/>
                  </a:lnTo>
                  <a:lnTo>
                    <a:pt x="494" y="463"/>
                  </a:lnTo>
                  <a:lnTo>
                    <a:pt x="494" y="463"/>
                  </a:lnTo>
                  <a:lnTo>
                    <a:pt x="500" y="463"/>
                  </a:lnTo>
                  <a:lnTo>
                    <a:pt x="500" y="469"/>
                  </a:lnTo>
                  <a:lnTo>
                    <a:pt x="500" y="469"/>
                  </a:lnTo>
                  <a:lnTo>
                    <a:pt x="506" y="469"/>
                  </a:lnTo>
                  <a:lnTo>
                    <a:pt x="506" y="469"/>
                  </a:lnTo>
                  <a:lnTo>
                    <a:pt x="506" y="475"/>
                  </a:lnTo>
                  <a:lnTo>
                    <a:pt x="506" y="475"/>
                  </a:lnTo>
                  <a:lnTo>
                    <a:pt x="512" y="475"/>
                  </a:lnTo>
                  <a:lnTo>
                    <a:pt x="512" y="475"/>
                  </a:lnTo>
                  <a:lnTo>
                    <a:pt x="512" y="481"/>
                  </a:lnTo>
                  <a:lnTo>
                    <a:pt x="512" y="481"/>
                  </a:lnTo>
                  <a:lnTo>
                    <a:pt x="512" y="481"/>
                  </a:lnTo>
                  <a:lnTo>
                    <a:pt x="512" y="481"/>
                  </a:lnTo>
                  <a:lnTo>
                    <a:pt x="512" y="487"/>
                  </a:lnTo>
                  <a:lnTo>
                    <a:pt x="512" y="493"/>
                  </a:lnTo>
                  <a:lnTo>
                    <a:pt x="512" y="493"/>
                  </a:lnTo>
                  <a:lnTo>
                    <a:pt x="512" y="499"/>
                  </a:lnTo>
                  <a:lnTo>
                    <a:pt x="512" y="505"/>
                  </a:lnTo>
                  <a:lnTo>
                    <a:pt x="512" y="505"/>
                  </a:lnTo>
                  <a:lnTo>
                    <a:pt x="512" y="511"/>
                  </a:lnTo>
                  <a:lnTo>
                    <a:pt x="512" y="517"/>
                  </a:lnTo>
                  <a:lnTo>
                    <a:pt x="512" y="523"/>
                  </a:lnTo>
                  <a:lnTo>
                    <a:pt x="512" y="523"/>
                  </a:lnTo>
                  <a:lnTo>
                    <a:pt x="512" y="529"/>
                  </a:lnTo>
                  <a:lnTo>
                    <a:pt x="512" y="529"/>
                  </a:lnTo>
                  <a:lnTo>
                    <a:pt x="512" y="529"/>
                  </a:lnTo>
                  <a:lnTo>
                    <a:pt x="512" y="529"/>
                  </a:lnTo>
                  <a:lnTo>
                    <a:pt x="512" y="529"/>
                  </a:lnTo>
                  <a:lnTo>
                    <a:pt x="512" y="529"/>
                  </a:lnTo>
                  <a:lnTo>
                    <a:pt x="512" y="529"/>
                  </a:lnTo>
                  <a:lnTo>
                    <a:pt x="518" y="529"/>
                  </a:lnTo>
                  <a:lnTo>
                    <a:pt x="518" y="529"/>
                  </a:lnTo>
                  <a:lnTo>
                    <a:pt x="518" y="535"/>
                  </a:lnTo>
                  <a:lnTo>
                    <a:pt x="518" y="535"/>
                  </a:lnTo>
                  <a:lnTo>
                    <a:pt x="518" y="535"/>
                  </a:lnTo>
                  <a:lnTo>
                    <a:pt x="518" y="535"/>
                  </a:lnTo>
                  <a:lnTo>
                    <a:pt x="518" y="535"/>
                  </a:lnTo>
                  <a:lnTo>
                    <a:pt x="518" y="535"/>
                  </a:lnTo>
                  <a:lnTo>
                    <a:pt x="518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3" y="529"/>
                  </a:lnTo>
                  <a:lnTo>
                    <a:pt x="529" y="529"/>
                  </a:lnTo>
                  <a:lnTo>
                    <a:pt x="529" y="529"/>
                  </a:lnTo>
                  <a:lnTo>
                    <a:pt x="529" y="529"/>
                  </a:lnTo>
                  <a:lnTo>
                    <a:pt x="529" y="529"/>
                  </a:lnTo>
                  <a:lnTo>
                    <a:pt x="529" y="529"/>
                  </a:lnTo>
                  <a:lnTo>
                    <a:pt x="529" y="529"/>
                  </a:lnTo>
                  <a:lnTo>
                    <a:pt x="529" y="529"/>
                  </a:lnTo>
                  <a:lnTo>
                    <a:pt x="529" y="523"/>
                  </a:lnTo>
                  <a:lnTo>
                    <a:pt x="529" y="523"/>
                  </a:lnTo>
                  <a:lnTo>
                    <a:pt x="529" y="511"/>
                  </a:lnTo>
                  <a:lnTo>
                    <a:pt x="529" y="505"/>
                  </a:lnTo>
                  <a:lnTo>
                    <a:pt x="529" y="499"/>
                  </a:lnTo>
                  <a:lnTo>
                    <a:pt x="529" y="493"/>
                  </a:lnTo>
                  <a:lnTo>
                    <a:pt x="529" y="493"/>
                  </a:lnTo>
                  <a:lnTo>
                    <a:pt x="529" y="487"/>
                  </a:lnTo>
                  <a:lnTo>
                    <a:pt x="529" y="481"/>
                  </a:lnTo>
                  <a:lnTo>
                    <a:pt x="523" y="475"/>
                  </a:lnTo>
                  <a:lnTo>
                    <a:pt x="523" y="475"/>
                  </a:lnTo>
                  <a:lnTo>
                    <a:pt x="523" y="475"/>
                  </a:lnTo>
                  <a:lnTo>
                    <a:pt x="523" y="475"/>
                  </a:lnTo>
                  <a:lnTo>
                    <a:pt x="523" y="469"/>
                  </a:lnTo>
                  <a:lnTo>
                    <a:pt x="523" y="469"/>
                  </a:lnTo>
                  <a:lnTo>
                    <a:pt x="523" y="469"/>
                  </a:lnTo>
                  <a:lnTo>
                    <a:pt x="523" y="463"/>
                  </a:lnTo>
                  <a:lnTo>
                    <a:pt x="518" y="463"/>
                  </a:lnTo>
                  <a:lnTo>
                    <a:pt x="518" y="463"/>
                  </a:lnTo>
                  <a:lnTo>
                    <a:pt x="518" y="458"/>
                  </a:lnTo>
                  <a:lnTo>
                    <a:pt x="512" y="458"/>
                  </a:lnTo>
                  <a:lnTo>
                    <a:pt x="512" y="458"/>
                  </a:lnTo>
                  <a:lnTo>
                    <a:pt x="512" y="452"/>
                  </a:lnTo>
                  <a:lnTo>
                    <a:pt x="506" y="452"/>
                  </a:lnTo>
                  <a:lnTo>
                    <a:pt x="500" y="446"/>
                  </a:lnTo>
                  <a:lnTo>
                    <a:pt x="500" y="446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4" y="440"/>
                  </a:lnTo>
                  <a:lnTo>
                    <a:pt x="494" y="440"/>
                  </a:lnTo>
                  <a:lnTo>
                    <a:pt x="494" y="440"/>
                  </a:lnTo>
                  <a:lnTo>
                    <a:pt x="500" y="434"/>
                  </a:lnTo>
                  <a:lnTo>
                    <a:pt x="500" y="434"/>
                  </a:lnTo>
                  <a:lnTo>
                    <a:pt x="500" y="434"/>
                  </a:lnTo>
                  <a:lnTo>
                    <a:pt x="500" y="434"/>
                  </a:lnTo>
                  <a:lnTo>
                    <a:pt x="500" y="428"/>
                  </a:lnTo>
                  <a:lnTo>
                    <a:pt x="506" y="428"/>
                  </a:lnTo>
                  <a:lnTo>
                    <a:pt x="506" y="428"/>
                  </a:lnTo>
                  <a:lnTo>
                    <a:pt x="512" y="428"/>
                  </a:lnTo>
                  <a:lnTo>
                    <a:pt x="512" y="428"/>
                  </a:lnTo>
                  <a:lnTo>
                    <a:pt x="512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16"/>
                  </a:lnTo>
                  <a:lnTo>
                    <a:pt x="518" y="416"/>
                  </a:lnTo>
                  <a:lnTo>
                    <a:pt x="518" y="416"/>
                  </a:lnTo>
                  <a:lnTo>
                    <a:pt x="518" y="416"/>
                  </a:lnTo>
                  <a:lnTo>
                    <a:pt x="518" y="416"/>
                  </a:lnTo>
                  <a:lnTo>
                    <a:pt x="518" y="416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2" y="410"/>
                  </a:lnTo>
                  <a:lnTo>
                    <a:pt x="512" y="410"/>
                  </a:lnTo>
                  <a:lnTo>
                    <a:pt x="512" y="410"/>
                  </a:lnTo>
                  <a:lnTo>
                    <a:pt x="512" y="410"/>
                  </a:lnTo>
                  <a:lnTo>
                    <a:pt x="512" y="410"/>
                  </a:lnTo>
                  <a:lnTo>
                    <a:pt x="512" y="410"/>
                  </a:lnTo>
                  <a:lnTo>
                    <a:pt x="512" y="410"/>
                  </a:lnTo>
                  <a:lnTo>
                    <a:pt x="512" y="410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494" y="422"/>
                  </a:lnTo>
                  <a:lnTo>
                    <a:pt x="494" y="422"/>
                  </a:lnTo>
                  <a:lnTo>
                    <a:pt x="494" y="422"/>
                  </a:lnTo>
                  <a:lnTo>
                    <a:pt x="488" y="422"/>
                  </a:lnTo>
                  <a:lnTo>
                    <a:pt x="488" y="428"/>
                  </a:lnTo>
                  <a:lnTo>
                    <a:pt x="488" y="428"/>
                  </a:lnTo>
                  <a:lnTo>
                    <a:pt x="488" y="428"/>
                  </a:lnTo>
                  <a:lnTo>
                    <a:pt x="482" y="434"/>
                  </a:lnTo>
                  <a:lnTo>
                    <a:pt x="482" y="434"/>
                  </a:lnTo>
                  <a:lnTo>
                    <a:pt x="482" y="434"/>
                  </a:lnTo>
                  <a:lnTo>
                    <a:pt x="482" y="440"/>
                  </a:lnTo>
                  <a:lnTo>
                    <a:pt x="482" y="440"/>
                  </a:lnTo>
                  <a:lnTo>
                    <a:pt x="476" y="446"/>
                  </a:lnTo>
                  <a:lnTo>
                    <a:pt x="476" y="446"/>
                  </a:lnTo>
                  <a:lnTo>
                    <a:pt x="476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6" y="458"/>
                  </a:lnTo>
                  <a:lnTo>
                    <a:pt x="476" y="463"/>
                  </a:lnTo>
                  <a:lnTo>
                    <a:pt x="476" y="463"/>
                  </a:lnTo>
                  <a:lnTo>
                    <a:pt x="476" y="469"/>
                  </a:lnTo>
                  <a:lnTo>
                    <a:pt x="476" y="475"/>
                  </a:lnTo>
                  <a:lnTo>
                    <a:pt x="476" y="475"/>
                  </a:lnTo>
                  <a:lnTo>
                    <a:pt x="476" y="481"/>
                  </a:lnTo>
                  <a:lnTo>
                    <a:pt x="476" y="487"/>
                  </a:lnTo>
                  <a:lnTo>
                    <a:pt x="476" y="493"/>
                  </a:lnTo>
                  <a:lnTo>
                    <a:pt x="476" y="505"/>
                  </a:lnTo>
                  <a:lnTo>
                    <a:pt x="482" y="511"/>
                  </a:lnTo>
                  <a:lnTo>
                    <a:pt x="482" y="523"/>
                  </a:lnTo>
                  <a:lnTo>
                    <a:pt x="482" y="535"/>
                  </a:lnTo>
                  <a:lnTo>
                    <a:pt x="488" y="541"/>
                  </a:lnTo>
                  <a:lnTo>
                    <a:pt x="488" y="547"/>
                  </a:lnTo>
                  <a:lnTo>
                    <a:pt x="494" y="559"/>
                  </a:lnTo>
                  <a:lnTo>
                    <a:pt x="494" y="565"/>
                  </a:lnTo>
                  <a:lnTo>
                    <a:pt x="494" y="571"/>
                  </a:lnTo>
                  <a:lnTo>
                    <a:pt x="500" y="576"/>
                  </a:lnTo>
                  <a:lnTo>
                    <a:pt x="500" y="582"/>
                  </a:lnTo>
                  <a:lnTo>
                    <a:pt x="500" y="588"/>
                  </a:lnTo>
                  <a:lnTo>
                    <a:pt x="506" y="588"/>
                  </a:lnTo>
                  <a:lnTo>
                    <a:pt x="506" y="594"/>
                  </a:lnTo>
                  <a:lnTo>
                    <a:pt x="506" y="594"/>
                  </a:lnTo>
                  <a:lnTo>
                    <a:pt x="506" y="600"/>
                  </a:lnTo>
                  <a:lnTo>
                    <a:pt x="506" y="600"/>
                  </a:lnTo>
                  <a:lnTo>
                    <a:pt x="506" y="600"/>
                  </a:lnTo>
                  <a:lnTo>
                    <a:pt x="506" y="600"/>
                  </a:lnTo>
                  <a:lnTo>
                    <a:pt x="506" y="600"/>
                  </a:lnTo>
                  <a:lnTo>
                    <a:pt x="512" y="600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06"/>
                  </a:lnTo>
                  <a:lnTo>
                    <a:pt x="512" y="606"/>
                  </a:lnTo>
                  <a:lnTo>
                    <a:pt x="512" y="606"/>
                  </a:lnTo>
                  <a:lnTo>
                    <a:pt x="512" y="606"/>
                  </a:lnTo>
                  <a:lnTo>
                    <a:pt x="512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12" y="612"/>
                  </a:lnTo>
                  <a:lnTo>
                    <a:pt x="506" y="612"/>
                  </a:lnTo>
                  <a:lnTo>
                    <a:pt x="494" y="618"/>
                  </a:lnTo>
                  <a:lnTo>
                    <a:pt x="488" y="624"/>
                  </a:lnTo>
                  <a:lnTo>
                    <a:pt x="476" y="630"/>
                  </a:lnTo>
                  <a:lnTo>
                    <a:pt x="470" y="630"/>
                  </a:lnTo>
                  <a:lnTo>
                    <a:pt x="459" y="636"/>
                  </a:lnTo>
                  <a:lnTo>
                    <a:pt x="453" y="636"/>
                  </a:lnTo>
                  <a:lnTo>
                    <a:pt x="441" y="636"/>
                  </a:lnTo>
                  <a:lnTo>
                    <a:pt x="435" y="642"/>
                  </a:lnTo>
                  <a:lnTo>
                    <a:pt x="423" y="642"/>
                  </a:lnTo>
                  <a:lnTo>
                    <a:pt x="412" y="642"/>
                  </a:lnTo>
                  <a:lnTo>
                    <a:pt x="406" y="642"/>
                  </a:lnTo>
                  <a:lnTo>
                    <a:pt x="394" y="642"/>
                  </a:lnTo>
                  <a:lnTo>
                    <a:pt x="388" y="642"/>
                  </a:lnTo>
                  <a:lnTo>
                    <a:pt x="376" y="642"/>
                  </a:lnTo>
                  <a:lnTo>
                    <a:pt x="365" y="636"/>
                  </a:lnTo>
                  <a:lnTo>
                    <a:pt x="359" y="636"/>
                  </a:lnTo>
                  <a:lnTo>
                    <a:pt x="347" y="636"/>
                  </a:lnTo>
                  <a:lnTo>
                    <a:pt x="341" y="630"/>
                  </a:lnTo>
                  <a:lnTo>
                    <a:pt x="329" y="630"/>
                  </a:lnTo>
                  <a:lnTo>
                    <a:pt x="323" y="624"/>
                  </a:lnTo>
                  <a:lnTo>
                    <a:pt x="312" y="618"/>
                  </a:lnTo>
                  <a:lnTo>
                    <a:pt x="306" y="612"/>
                  </a:lnTo>
                  <a:lnTo>
                    <a:pt x="300" y="612"/>
                  </a:lnTo>
                  <a:lnTo>
                    <a:pt x="294" y="606"/>
                  </a:lnTo>
                  <a:lnTo>
                    <a:pt x="282" y="600"/>
                  </a:lnTo>
                  <a:lnTo>
                    <a:pt x="276" y="594"/>
                  </a:lnTo>
                  <a:lnTo>
                    <a:pt x="270" y="588"/>
                  </a:lnTo>
                  <a:lnTo>
                    <a:pt x="264" y="576"/>
                  </a:lnTo>
                  <a:lnTo>
                    <a:pt x="259" y="571"/>
                  </a:lnTo>
                  <a:lnTo>
                    <a:pt x="253" y="565"/>
                  </a:lnTo>
                  <a:lnTo>
                    <a:pt x="247" y="559"/>
                  </a:lnTo>
                  <a:lnTo>
                    <a:pt x="241" y="553"/>
                  </a:lnTo>
                  <a:lnTo>
                    <a:pt x="235" y="541"/>
                  </a:lnTo>
                  <a:lnTo>
                    <a:pt x="235" y="535"/>
                  </a:lnTo>
                  <a:lnTo>
                    <a:pt x="229" y="523"/>
                  </a:lnTo>
                  <a:lnTo>
                    <a:pt x="229" y="517"/>
                  </a:lnTo>
                  <a:lnTo>
                    <a:pt x="223" y="505"/>
                  </a:lnTo>
                  <a:lnTo>
                    <a:pt x="223" y="499"/>
                  </a:lnTo>
                  <a:lnTo>
                    <a:pt x="217" y="487"/>
                  </a:lnTo>
                  <a:lnTo>
                    <a:pt x="217" y="481"/>
                  </a:lnTo>
                  <a:lnTo>
                    <a:pt x="217" y="469"/>
                  </a:lnTo>
                  <a:lnTo>
                    <a:pt x="217" y="458"/>
                  </a:lnTo>
                  <a:lnTo>
                    <a:pt x="217" y="452"/>
                  </a:lnTo>
                  <a:lnTo>
                    <a:pt x="217" y="124"/>
                  </a:lnTo>
                  <a:close/>
                  <a:moveTo>
                    <a:pt x="629" y="458"/>
                  </a:moveTo>
                  <a:lnTo>
                    <a:pt x="629" y="469"/>
                  </a:lnTo>
                  <a:lnTo>
                    <a:pt x="629" y="481"/>
                  </a:lnTo>
                  <a:lnTo>
                    <a:pt x="629" y="493"/>
                  </a:lnTo>
                  <a:lnTo>
                    <a:pt x="623" y="505"/>
                  </a:lnTo>
                  <a:lnTo>
                    <a:pt x="623" y="517"/>
                  </a:lnTo>
                  <a:lnTo>
                    <a:pt x="618" y="523"/>
                  </a:lnTo>
                  <a:lnTo>
                    <a:pt x="618" y="535"/>
                  </a:lnTo>
                  <a:lnTo>
                    <a:pt x="612" y="547"/>
                  </a:lnTo>
                  <a:lnTo>
                    <a:pt x="606" y="559"/>
                  </a:lnTo>
                  <a:lnTo>
                    <a:pt x="600" y="565"/>
                  </a:lnTo>
                  <a:lnTo>
                    <a:pt x="594" y="576"/>
                  </a:lnTo>
                  <a:lnTo>
                    <a:pt x="588" y="582"/>
                  </a:lnTo>
                  <a:lnTo>
                    <a:pt x="582" y="594"/>
                  </a:lnTo>
                  <a:lnTo>
                    <a:pt x="576" y="600"/>
                  </a:lnTo>
                  <a:lnTo>
                    <a:pt x="571" y="612"/>
                  </a:lnTo>
                  <a:lnTo>
                    <a:pt x="565" y="618"/>
                  </a:lnTo>
                  <a:lnTo>
                    <a:pt x="553" y="624"/>
                  </a:lnTo>
                  <a:lnTo>
                    <a:pt x="547" y="636"/>
                  </a:lnTo>
                  <a:lnTo>
                    <a:pt x="541" y="642"/>
                  </a:lnTo>
                  <a:lnTo>
                    <a:pt x="529" y="648"/>
                  </a:lnTo>
                  <a:lnTo>
                    <a:pt x="523" y="654"/>
                  </a:lnTo>
                  <a:lnTo>
                    <a:pt x="512" y="660"/>
                  </a:lnTo>
                  <a:lnTo>
                    <a:pt x="500" y="666"/>
                  </a:lnTo>
                  <a:lnTo>
                    <a:pt x="494" y="666"/>
                  </a:lnTo>
                  <a:lnTo>
                    <a:pt x="482" y="672"/>
                  </a:lnTo>
                  <a:lnTo>
                    <a:pt x="470" y="678"/>
                  </a:lnTo>
                  <a:lnTo>
                    <a:pt x="459" y="678"/>
                  </a:lnTo>
                  <a:lnTo>
                    <a:pt x="447" y="684"/>
                  </a:lnTo>
                  <a:lnTo>
                    <a:pt x="441" y="684"/>
                  </a:lnTo>
                  <a:lnTo>
                    <a:pt x="429" y="684"/>
                  </a:lnTo>
                  <a:lnTo>
                    <a:pt x="418" y="684"/>
                  </a:lnTo>
                  <a:lnTo>
                    <a:pt x="406" y="684"/>
                  </a:lnTo>
                  <a:lnTo>
                    <a:pt x="394" y="684"/>
                  </a:lnTo>
                  <a:lnTo>
                    <a:pt x="382" y="684"/>
                  </a:lnTo>
                  <a:lnTo>
                    <a:pt x="370" y="684"/>
                  </a:lnTo>
                  <a:lnTo>
                    <a:pt x="359" y="684"/>
                  </a:lnTo>
                  <a:lnTo>
                    <a:pt x="347" y="678"/>
                  </a:lnTo>
                  <a:lnTo>
                    <a:pt x="335" y="678"/>
                  </a:lnTo>
                  <a:lnTo>
                    <a:pt x="329" y="672"/>
                  </a:lnTo>
                  <a:lnTo>
                    <a:pt x="317" y="666"/>
                  </a:lnTo>
                  <a:lnTo>
                    <a:pt x="306" y="666"/>
                  </a:lnTo>
                  <a:lnTo>
                    <a:pt x="300" y="660"/>
                  </a:lnTo>
                  <a:lnTo>
                    <a:pt x="288" y="654"/>
                  </a:lnTo>
                  <a:lnTo>
                    <a:pt x="276" y="648"/>
                  </a:lnTo>
                  <a:lnTo>
                    <a:pt x="270" y="642"/>
                  </a:lnTo>
                  <a:lnTo>
                    <a:pt x="264" y="636"/>
                  </a:lnTo>
                  <a:lnTo>
                    <a:pt x="253" y="624"/>
                  </a:lnTo>
                  <a:lnTo>
                    <a:pt x="247" y="618"/>
                  </a:lnTo>
                  <a:lnTo>
                    <a:pt x="241" y="612"/>
                  </a:lnTo>
                  <a:lnTo>
                    <a:pt x="229" y="600"/>
                  </a:lnTo>
                  <a:lnTo>
                    <a:pt x="223" y="594"/>
                  </a:lnTo>
                  <a:lnTo>
                    <a:pt x="217" y="582"/>
                  </a:lnTo>
                  <a:lnTo>
                    <a:pt x="212" y="576"/>
                  </a:lnTo>
                  <a:lnTo>
                    <a:pt x="206" y="565"/>
                  </a:lnTo>
                  <a:lnTo>
                    <a:pt x="200" y="559"/>
                  </a:lnTo>
                  <a:lnTo>
                    <a:pt x="200" y="547"/>
                  </a:lnTo>
                  <a:lnTo>
                    <a:pt x="194" y="535"/>
                  </a:lnTo>
                  <a:lnTo>
                    <a:pt x="188" y="523"/>
                  </a:lnTo>
                  <a:lnTo>
                    <a:pt x="188" y="517"/>
                  </a:lnTo>
                  <a:lnTo>
                    <a:pt x="182" y="505"/>
                  </a:lnTo>
                  <a:lnTo>
                    <a:pt x="182" y="493"/>
                  </a:lnTo>
                  <a:lnTo>
                    <a:pt x="182" y="481"/>
                  </a:lnTo>
                  <a:lnTo>
                    <a:pt x="182" y="469"/>
                  </a:lnTo>
                  <a:lnTo>
                    <a:pt x="182" y="458"/>
                  </a:lnTo>
                  <a:lnTo>
                    <a:pt x="182" y="130"/>
                  </a:lnTo>
                  <a:lnTo>
                    <a:pt x="200" y="130"/>
                  </a:lnTo>
                  <a:lnTo>
                    <a:pt x="200" y="452"/>
                  </a:lnTo>
                  <a:lnTo>
                    <a:pt x="200" y="463"/>
                  </a:lnTo>
                  <a:lnTo>
                    <a:pt x="200" y="475"/>
                  </a:lnTo>
                  <a:lnTo>
                    <a:pt x="200" y="487"/>
                  </a:lnTo>
                  <a:lnTo>
                    <a:pt x="200" y="499"/>
                  </a:lnTo>
                  <a:lnTo>
                    <a:pt x="206" y="505"/>
                  </a:lnTo>
                  <a:lnTo>
                    <a:pt x="206" y="517"/>
                  </a:lnTo>
                  <a:lnTo>
                    <a:pt x="212" y="529"/>
                  </a:lnTo>
                  <a:lnTo>
                    <a:pt x="212" y="535"/>
                  </a:lnTo>
                  <a:lnTo>
                    <a:pt x="217" y="547"/>
                  </a:lnTo>
                  <a:lnTo>
                    <a:pt x="223" y="553"/>
                  </a:lnTo>
                  <a:lnTo>
                    <a:pt x="229" y="565"/>
                  </a:lnTo>
                  <a:lnTo>
                    <a:pt x="235" y="571"/>
                  </a:lnTo>
                  <a:lnTo>
                    <a:pt x="241" y="582"/>
                  </a:lnTo>
                  <a:lnTo>
                    <a:pt x="247" y="588"/>
                  </a:lnTo>
                  <a:lnTo>
                    <a:pt x="253" y="594"/>
                  </a:lnTo>
                  <a:lnTo>
                    <a:pt x="259" y="600"/>
                  </a:lnTo>
                  <a:lnTo>
                    <a:pt x="264" y="612"/>
                  </a:lnTo>
                  <a:lnTo>
                    <a:pt x="270" y="618"/>
                  </a:lnTo>
                  <a:lnTo>
                    <a:pt x="282" y="624"/>
                  </a:lnTo>
                  <a:lnTo>
                    <a:pt x="288" y="630"/>
                  </a:lnTo>
                  <a:lnTo>
                    <a:pt x="300" y="636"/>
                  </a:lnTo>
                  <a:lnTo>
                    <a:pt x="306" y="636"/>
                  </a:lnTo>
                  <a:lnTo>
                    <a:pt x="317" y="642"/>
                  </a:lnTo>
                  <a:lnTo>
                    <a:pt x="323" y="648"/>
                  </a:lnTo>
                  <a:lnTo>
                    <a:pt x="335" y="654"/>
                  </a:lnTo>
                  <a:lnTo>
                    <a:pt x="341" y="654"/>
                  </a:lnTo>
                  <a:lnTo>
                    <a:pt x="353" y="660"/>
                  </a:lnTo>
                  <a:lnTo>
                    <a:pt x="365" y="660"/>
                  </a:lnTo>
                  <a:lnTo>
                    <a:pt x="370" y="660"/>
                  </a:lnTo>
                  <a:lnTo>
                    <a:pt x="382" y="666"/>
                  </a:lnTo>
                  <a:lnTo>
                    <a:pt x="394" y="666"/>
                  </a:lnTo>
                  <a:lnTo>
                    <a:pt x="406" y="666"/>
                  </a:lnTo>
                  <a:lnTo>
                    <a:pt x="418" y="666"/>
                  </a:lnTo>
                  <a:lnTo>
                    <a:pt x="423" y="666"/>
                  </a:lnTo>
                  <a:lnTo>
                    <a:pt x="435" y="660"/>
                  </a:lnTo>
                  <a:lnTo>
                    <a:pt x="447" y="660"/>
                  </a:lnTo>
                  <a:lnTo>
                    <a:pt x="459" y="660"/>
                  </a:lnTo>
                  <a:lnTo>
                    <a:pt x="465" y="654"/>
                  </a:lnTo>
                  <a:lnTo>
                    <a:pt x="476" y="654"/>
                  </a:lnTo>
                  <a:lnTo>
                    <a:pt x="482" y="648"/>
                  </a:lnTo>
                  <a:lnTo>
                    <a:pt x="494" y="642"/>
                  </a:lnTo>
                  <a:lnTo>
                    <a:pt x="506" y="636"/>
                  </a:lnTo>
                  <a:lnTo>
                    <a:pt x="512" y="636"/>
                  </a:lnTo>
                  <a:lnTo>
                    <a:pt x="518" y="630"/>
                  </a:lnTo>
                  <a:lnTo>
                    <a:pt x="529" y="624"/>
                  </a:lnTo>
                  <a:lnTo>
                    <a:pt x="535" y="618"/>
                  </a:lnTo>
                  <a:lnTo>
                    <a:pt x="541" y="612"/>
                  </a:lnTo>
                  <a:lnTo>
                    <a:pt x="553" y="600"/>
                  </a:lnTo>
                  <a:lnTo>
                    <a:pt x="559" y="594"/>
                  </a:lnTo>
                  <a:lnTo>
                    <a:pt x="565" y="588"/>
                  </a:lnTo>
                  <a:lnTo>
                    <a:pt x="571" y="582"/>
                  </a:lnTo>
                  <a:lnTo>
                    <a:pt x="576" y="571"/>
                  </a:lnTo>
                  <a:lnTo>
                    <a:pt x="582" y="565"/>
                  </a:lnTo>
                  <a:lnTo>
                    <a:pt x="588" y="553"/>
                  </a:lnTo>
                  <a:lnTo>
                    <a:pt x="594" y="547"/>
                  </a:lnTo>
                  <a:lnTo>
                    <a:pt x="594" y="535"/>
                  </a:lnTo>
                  <a:lnTo>
                    <a:pt x="600" y="529"/>
                  </a:lnTo>
                  <a:lnTo>
                    <a:pt x="600" y="517"/>
                  </a:lnTo>
                  <a:lnTo>
                    <a:pt x="606" y="505"/>
                  </a:lnTo>
                  <a:lnTo>
                    <a:pt x="606" y="499"/>
                  </a:lnTo>
                  <a:lnTo>
                    <a:pt x="612" y="487"/>
                  </a:lnTo>
                  <a:lnTo>
                    <a:pt x="612" y="475"/>
                  </a:lnTo>
                  <a:lnTo>
                    <a:pt x="612" y="463"/>
                  </a:lnTo>
                  <a:lnTo>
                    <a:pt x="612" y="452"/>
                  </a:lnTo>
                  <a:lnTo>
                    <a:pt x="612" y="130"/>
                  </a:lnTo>
                  <a:lnTo>
                    <a:pt x="629" y="130"/>
                  </a:lnTo>
                  <a:lnTo>
                    <a:pt x="629" y="458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4" name="任意多边形: 形状 883">
              <a:extLst>
                <a:ext uri="{FF2B5EF4-FFF2-40B4-BE49-F238E27FC236}">
                  <a16:creationId xmlns:a16="http://schemas.microsoft.com/office/drawing/2014/main" id="{4D0004D0-BB3B-44D1-AF3F-93D2299B9919}"/>
                </a:ext>
              </a:extLst>
            </p:cNvPr>
            <p:cNvSpPr/>
            <p:nvPr/>
          </p:nvSpPr>
          <p:spPr bwMode="auto">
            <a:xfrm>
              <a:off x="3554413" y="3108326"/>
              <a:ext cx="187325" cy="311150"/>
            </a:xfrm>
            <a:custGeom>
              <a:avLst/>
              <a:gdLst>
                <a:gd name="T0" fmla="*/ 0 w 118"/>
                <a:gd name="T1" fmla="*/ 113 h 196"/>
                <a:gd name="T2" fmla="*/ 0 w 118"/>
                <a:gd name="T3" fmla="*/ 113 h 196"/>
                <a:gd name="T4" fmla="*/ 6 w 118"/>
                <a:gd name="T5" fmla="*/ 113 h 196"/>
                <a:gd name="T6" fmla="*/ 12 w 118"/>
                <a:gd name="T7" fmla="*/ 113 h 196"/>
                <a:gd name="T8" fmla="*/ 12 w 118"/>
                <a:gd name="T9" fmla="*/ 107 h 196"/>
                <a:gd name="T10" fmla="*/ 12 w 118"/>
                <a:gd name="T11" fmla="*/ 65 h 196"/>
                <a:gd name="T12" fmla="*/ 18 w 118"/>
                <a:gd name="T13" fmla="*/ 53 h 196"/>
                <a:gd name="T14" fmla="*/ 18 w 118"/>
                <a:gd name="T15" fmla="*/ 47 h 196"/>
                <a:gd name="T16" fmla="*/ 30 w 118"/>
                <a:gd name="T17" fmla="*/ 41 h 196"/>
                <a:gd name="T18" fmla="*/ 47 w 118"/>
                <a:gd name="T19" fmla="*/ 41 h 196"/>
                <a:gd name="T20" fmla="*/ 53 w 118"/>
                <a:gd name="T21" fmla="*/ 65 h 196"/>
                <a:gd name="T22" fmla="*/ 0 w 118"/>
                <a:gd name="T23" fmla="*/ 190 h 196"/>
                <a:gd name="T24" fmla="*/ 0 w 118"/>
                <a:gd name="T25" fmla="*/ 196 h 196"/>
                <a:gd name="T26" fmla="*/ 6 w 118"/>
                <a:gd name="T27" fmla="*/ 196 h 196"/>
                <a:gd name="T28" fmla="*/ 6 w 118"/>
                <a:gd name="T29" fmla="*/ 196 h 196"/>
                <a:gd name="T30" fmla="*/ 12 w 118"/>
                <a:gd name="T31" fmla="*/ 196 h 196"/>
                <a:gd name="T32" fmla="*/ 71 w 118"/>
                <a:gd name="T33" fmla="*/ 113 h 196"/>
                <a:gd name="T34" fmla="*/ 89 w 118"/>
                <a:gd name="T35" fmla="*/ 160 h 196"/>
                <a:gd name="T36" fmla="*/ 100 w 118"/>
                <a:gd name="T37" fmla="*/ 196 h 196"/>
                <a:gd name="T38" fmla="*/ 106 w 118"/>
                <a:gd name="T39" fmla="*/ 196 h 196"/>
                <a:gd name="T40" fmla="*/ 112 w 118"/>
                <a:gd name="T41" fmla="*/ 196 h 196"/>
                <a:gd name="T42" fmla="*/ 118 w 118"/>
                <a:gd name="T43" fmla="*/ 190 h 196"/>
                <a:gd name="T44" fmla="*/ 118 w 118"/>
                <a:gd name="T45" fmla="*/ 190 h 196"/>
                <a:gd name="T46" fmla="*/ 100 w 118"/>
                <a:gd name="T47" fmla="*/ 142 h 196"/>
                <a:gd name="T48" fmla="*/ 77 w 118"/>
                <a:gd name="T49" fmla="*/ 89 h 196"/>
                <a:gd name="T50" fmla="*/ 65 w 118"/>
                <a:gd name="T51" fmla="*/ 53 h 196"/>
                <a:gd name="T52" fmla="*/ 77 w 118"/>
                <a:gd name="T53" fmla="*/ 41 h 196"/>
                <a:gd name="T54" fmla="*/ 94 w 118"/>
                <a:gd name="T55" fmla="*/ 41 h 196"/>
                <a:gd name="T56" fmla="*/ 100 w 118"/>
                <a:gd name="T57" fmla="*/ 47 h 196"/>
                <a:gd name="T58" fmla="*/ 100 w 118"/>
                <a:gd name="T59" fmla="*/ 59 h 196"/>
                <a:gd name="T60" fmla="*/ 100 w 118"/>
                <a:gd name="T61" fmla="*/ 95 h 196"/>
                <a:gd name="T62" fmla="*/ 106 w 118"/>
                <a:gd name="T63" fmla="*/ 107 h 196"/>
                <a:gd name="T64" fmla="*/ 106 w 118"/>
                <a:gd name="T65" fmla="*/ 113 h 196"/>
                <a:gd name="T66" fmla="*/ 112 w 118"/>
                <a:gd name="T67" fmla="*/ 113 h 196"/>
                <a:gd name="T68" fmla="*/ 118 w 118"/>
                <a:gd name="T69" fmla="*/ 113 h 196"/>
                <a:gd name="T70" fmla="*/ 118 w 118"/>
                <a:gd name="T71" fmla="*/ 107 h 196"/>
                <a:gd name="T72" fmla="*/ 118 w 118"/>
                <a:gd name="T73" fmla="*/ 95 h 196"/>
                <a:gd name="T74" fmla="*/ 118 w 118"/>
                <a:gd name="T75" fmla="*/ 59 h 196"/>
                <a:gd name="T76" fmla="*/ 112 w 118"/>
                <a:gd name="T77" fmla="*/ 41 h 196"/>
                <a:gd name="T78" fmla="*/ 106 w 118"/>
                <a:gd name="T79" fmla="*/ 29 h 196"/>
                <a:gd name="T80" fmla="*/ 94 w 118"/>
                <a:gd name="T81" fmla="*/ 24 h 196"/>
                <a:gd name="T82" fmla="*/ 65 w 118"/>
                <a:gd name="T83" fmla="*/ 24 h 196"/>
                <a:gd name="T84" fmla="*/ 65 w 118"/>
                <a:gd name="T85" fmla="*/ 6 h 196"/>
                <a:gd name="T86" fmla="*/ 65 w 118"/>
                <a:gd name="T87" fmla="*/ 0 h 196"/>
                <a:gd name="T88" fmla="*/ 59 w 118"/>
                <a:gd name="T89" fmla="*/ 0 h 196"/>
                <a:gd name="T90" fmla="*/ 53 w 118"/>
                <a:gd name="T91" fmla="*/ 0 h 196"/>
                <a:gd name="T92" fmla="*/ 53 w 118"/>
                <a:gd name="T93" fmla="*/ 0 h 196"/>
                <a:gd name="T94" fmla="*/ 47 w 118"/>
                <a:gd name="T95" fmla="*/ 6 h 196"/>
                <a:gd name="T96" fmla="*/ 47 w 118"/>
                <a:gd name="T97" fmla="*/ 24 h 196"/>
                <a:gd name="T98" fmla="*/ 30 w 118"/>
                <a:gd name="T99" fmla="*/ 24 h 196"/>
                <a:gd name="T100" fmla="*/ 18 w 118"/>
                <a:gd name="T101" fmla="*/ 29 h 196"/>
                <a:gd name="T102" fmla="*/ 6 w 118"/>
                <a:gd name="T103" fmla="*/ 35 h 196"/>
                <a:gd name="T104" fmla="*/ 0 w 118"/>
                <a:gd name="T105" fmla="*/ 41 h 196"/>
                <a:gd name="T106" fmla="*/ 0 w 118"/>
                <a:gd name="T107" fmla="*/ 53 h 196"/>
                <a:gd name="T108" fmla="*/ 0 w 118"/>
                <a:gd name="T109" fmla="*/ 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196">
                  <a:moveTo>
                    <a:pt x="0" y="101"/>
                  </a:move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2" y="95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12" y="71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53" y="41"/>
                  </a:lnTo>
                  <a:lnTo>
                    <a:pt x="53" y="47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59" y="89"/>
                  </a:lnTo>
                  <a:lnTo>
                    <a:pt x="59" y="95"/>
                  </a:lnTo>
                  <a:lnTo>
                    <a:pt x="65" y="101"/>
                  </a:lnTo>
                  <a:lnTo>
                    <a:pt x="65" y="107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9"/>
                  </a:lnTo>
                  <a:lnTo>
                    <a:pt x="77" y="125"/>
                  </a:lnTo>
                  <a:lnTo>
                    <a:pt x="77" y="131"/>
                  </a:lnTo>
                  <a:lnTo>
                    <a:pt x="83" y="137"/>
                  </a:lnTo>
                  <a:lnTo>
                    <a:pt x="83" y="148"/>
                  </a:lnTo>
                  <a:lnTo>
                    <a:pt x="89" y="154"/>
                  </a:lnTo>
                  <a:lnTo>
                    <a:pt x="89" y="160"/>
                  </a:lnTo>
                  <a:lnTo>
                    <a:pt x="94" y="172"/>
                  </a:lnTo>
                  <a:lnTo>
                    <a:pt x="94" y="178"/>
                  </a:lnTo>
                  <a:lnTo>
                    <a:pt x="100" y="184"/>
                  </a:lnTo>
                  <a:lnTo>
                    <a:pt x="100" y="190"/>
                  </a:lnTo>
                  <a:lnTo>
                    <a:pt x="100" y="190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84"/>
                  </a:lnTo>
                  <a:lnTo>
                    <a:pt x="112" y="178"/>
                  </a:lnTo>
                  <a:lnTo>
                    <a:pt x="112" y="172"/>
                  </a:lnTo>
                  <a:lnTo>
                    <a:pt x="106" y="166"/>
                  </a:lnTo>
                  <a:lnTo>
                    <a:pt x="106" y="154"/>
                  </a:lnTo>
                  <a:lnTo>
                    <a:pt x="100" y="148"/>
                  </a:lnTo>
                  <a:lnTo>
                    <a:pt x="100" y="142"/>
                  </a:lnTo>
                  <a:lnTo>
                    <a:pt x="94" y="131"/>
                  </a:lnTo>
                  <a:lnTo>
                    <a:pt x="94" y="125"/>
                  </a:lnTo>
                  <a:lnTo>
                    <a:pt x="89" y="119"/>
                  </a:lnTo>
                  <a:lnTo>
                    <a:pt x="89" y="113"/>
                  </a:lnTo>
                  <a:lnTo>
                    <a:pt x="83" y="101"/>
                  </a:lnTo>
                  <a:lnTo>
                    <a:pt x="77" y="95"/>
                  </a:lnTo>
                  <a:lnTo>
                    <a:pt x="77" y="89"/>
                  </a:lnTo>
                  <a:lnTo>
                    <a:pt x="71" y="83"/>
                  </a:lnTo>
                  <a:lnTo>
                    <a:pt x="71" y="71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5" y="47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71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83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0" y="59"/>
                  </a:lnTo>
                  <a:lnTo>
                    <a:pt x="100" y="59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100" y="71"/>
                  </a:lnTo>
                  <a:lnTo>
                    <a:pt x="100" y="77"/>
                  </a:lnTo>
                  <a:lnTo>
                    <a:pt x="100" y="89"/>
                  </a:lnTo>
                  <a:lnTo>
                    <a:pt x="100" y="95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7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83"/>
                  </a:lnTo>
                  <a:lnTo>
                    <a:pt x="118" y="77"/>
                  </a:lnTo>
                  <a:lnTo>
                    <a:pt x="118" y="71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8" y="53"/>
                  </a:lnTo>
                  <a:lnTo>
                    <a:pt x="118" y="53"/>
                  </a:lnTo>
                  <a:lnTo>
                    <a:pt x="118" y="47"/>
                  </a:lnTo>
                  <a:lnTo>
                    <a:pt x="112" y="47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95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64504BF9-CAC2-42AE-8807-9E12C898F4A6}"/>
                </a:ext>
              </a:extLst>
            </p:cNvPr>
            <p:cNvSpPr/>
            <p:nvPr/>
          </p:nvSpPr>
          <p:spPr bwMode="auto">
            <a:xfrm>
              <a:off x="3602038" y="3429001"/>
              <a:ext cx="149225" cy="122238"/>
            </a:xfrm>
            <a:custGeom>
              <a:avLst/>
              <a:gdLst>
                <a:gd name="T0" fmla="*/ 82 w 94"/>
                <a:gd name="T1" fmla="*/ 6 h 77"/>
                <a:gd name="T2" fmla="*/ 76 w 94"/>
                <a:gd name="T3" fmla="*/ 18 h 77"/>
                <a:gd name="T4" fmla="*/ 64 w 94"/>
                <a:gd name="T5" fmla="*/ 18 h 77"/>
                <a:gd name="T6" fmla="*/ 59 w 94"/>
                <a:gd name="T7" fmla="*/ 24 h 77"/>
                <a:gd name="T8" fmla="*/ 59 w 94"/>
                <a:gd name="T9" fmla="*/ 30 h 77"/>
                <a:gd name="T10" fmla="*/ 70 w 94"/>
                <a:gd name="T11" fmla="*/ 30 h 77"/>
                <a:gd name="T12" fmla="*/ 82 w 94"/>
                <a:gd name="T13" fmla="*/ 24 h 77"/>
                <a:gd name="T14" fmla="*/ 82 w 94"/>
                <a:gd name="T15" fmla="*/ 36 h 77"/>
                <a:gd name="T16" fmla="*/ 76 w 94"/>
                <a:gd name="T17" fmla="*/ 42 h 77"/>
                <a:gd name="T18" fmla="*/ 64 w 94"/>
                <a:gd name="T19" fmla="*/ 42 h 77"/>
                <a:gd name="T20" fmla="*/ 59 w 94"/>
                <a:gd name="T21" fmla="*/ 42 h 77"/>
                <a:gd name="T22" fmla="*/ 41 w 94"/>
                <a:gd name="T23" fmla="*/ 24 h 77"/>
                <a:gd name="T24" fmla="*/ 41 w 94"/>
                <a:gd name="T25" fmla="*/ 18 h 77"/>
                <a:gd name="T26" fmla="*/ 47 w 94"/>
                <a:gd name="T27" fmla="*/ 12 h 77"/>
                <a:gd name="T28" fmla="*/ 53 w 94"/>
                <a:gd name="T29" fmla="*/ 6 h 77"/>
                <a:gd name="T30" fmla="*/ 47 w 94"/>
                <a:gd name="T31" fmla="*/ 0 h 77"/>
                <a:gd name="T32" fmla="*/ 35 w 94"/>
                <a:gd name="T33" fmla="*/ 12 h 77"/>
                <a:gd name="T34" fmla="*/ 23 w 94"/>
                <a:gd name="T35" fmla="*/ 12 h 77"/>
                <a:gd name="T36" fmla="*/ 11 w 94"/>
                <a:gd name="T37" fmla="*/ 6 h 77"/>
                <a:gd name="T38" fmla="*/ 6 w 94"/>
                <a:gd name="T39" fmla="*/ 6 h 77"/>
                <a:gd name="T40" fmla="*/ 6 w 94"/>
                <a:gd name="T41" fmla="*/ 12 h 77"/>
                <a:gd name="T42" fmla="*/ 17 w 94"/>
                <a:gd name="T43" fmla="*/ 18 h 77"/>
                <a:gd name="T44" fmla="*/ 17 w 94"/>
                <a:gd name="T45" fmla="*/ 30 h 77"/>
                <a:gd name="T46" fmla="*/ 11 w 94"/>
                <a:gd name="T47" fmla="*/ 36 h 77"/>
                <a:gd name="T48" fmla="*/ 0 w 94"/>
                <a:gd name="T49" fmla="*/ 48 h 77"/>
                <a:gd name="T50" fmla="*/ 6 w 94"/>
                <a:gd name="T51" fmla="*/ 48 h 77"/>
                <a:gd name="T52" fmla="*/ 6 w 94"/>
                <a:gd name="T53" fmla="*/ 48 h 77"/>
                <a:gd name="T54" fmla="*/ 23 w 94"/>
                <a:gd name="T55" fmla="*/ 48 h 77"/>
                <a:gd name="T56" fmla="*/ 11 w 94"/>
                <a:gd name="T57" fmla="*/ 65 h 77"/>
                <a:gd name="T58" fmla="*/ 6 w 94"/>
                <a:gd name="T59" fmla="*/ 71 h 77"/>
                <a:gd name="T60" fmla="*/ 11 w 94"/>
                <a:gd name="T61" fmla="*/ 77 h 77"/>
                <a:gd name="T62" fmla="*/ 17 w 94"/>
                <a:gd name="T63" fmla="*/ 71 h 77"/>
                <a:gd name="T64" fmla="*/ 29 w 94"/>
                <a:gd name="T65" fmla="*/ 59 h 77"/>
                <a:gd name="T66" fmla="*/ 41 w 94"/>
                <a:gd name="T67" fmla="*/ 59 h 77"/>
                <a:gd name="T68" fmla="*/ 53 w 94"/>
                <a:gd name="T69" fmla="*/ 77 h 77"/>
                <a:gd name="T70" fmla="*/ 59 w 94"/>
                <a:gd name="T71" fmla="*/ 71 h 77"/>
                <a:gd name="T72" fmla="*/ 59 w 94"/>
                <a:gd name="T73" fmla="*/ 71 h 77"/>
                <a:gd name="T74" fmla="*/ 41 w 94"/>
                <a:gd name="T75" fmla="*/ 54 h 77"/>
                <a:gd name="T76" fmla="*/ 53 w 94"/>
                <a:gd name="T77" fmla="*/ 42 h 77"/>
                <a:gd name="T78" fmla="*/ 59 w 94"/>
                <a:gd name="T79" fmla="*/ 48 h 77"/>
                <a:gd name="T80" fmla="*/ 59 w 94"/>
                <a:gd name="T81" fmla="*/ 48 h 77"/>
                <a:gd name="T82" fmla="*/ 64 w 94"/>
                <a:gd name="T83" fmla="*/ 54 h 77"/>
                <a:gd name="T84" fmla="*/ 70 w 94"/>
                <a:gd name="T85" fmla="*/ 54 h 77"/>
                <a:gd name="T86" fmla="*/ 88 w 94"/>
                <a:gd name="T87" fmla="*/ 48 h 77"/>
                <a:gd name="T88" fmla="*/ 82 w 94"/>
                <a:gd name="T89" fmla="*/ 59 h 77"/>
                <a:gd name="T90" fmla="*/ 76 w 94"/>
                <a:gd name="T91" fmla="*/ 65 h 77"/>
                <a:gd name="T92" fmla="*/ 64 w 94"/>
                <a:gd name="T93" fmla="*/ 71 h 77"/>
                <a:gd name="T94" fmla="*/ 64 w 94"/>
                <a:gd name="T95" fmla="*/ 71 h 77"/>
                <a:gd name="T96" fmla="*/ 70 w 94"/>
                <a:gd name="T97" fmla="*/ 77 h 77"/>
                <a:gd name="T98" fmla="*/ 88 w 94"/>
                <a:gd name="T99" fmla="*/ 71 h 77"/>
                <a:gd name="T100" fmla="*/ 94 w 94"/>
                <a:gd name="T101" fmla="*/ 65 h 77"/>
                <a:gd name="T102" fmla="*/ 94 w 94"/>
                <a:gd name="T103" fmla="*/ 54 h 77"/>
                <a:gd name="T104" fmla="*/ 94 w 94"/>
                <a:gd name="T105" fmla="*/ 30 h 77"/>
                <a:gd name="T106" fmla="*/ 94 w 94"/>
                <a:gd name="T107" fmla="*/ 6 h 77"/>
                <a:gd name="T108" fmla="*/ 88 w 94"/>
                <a:gd name="T109" fmla="*/ 6 h 77"/>
                <a:gd name="T110" fmla="*/ 29 w 94"/>
                <a:gd name="T111" fmla="*/ 36 h 77"/>
                <a:gd name="T112" fmla="*/ 29 w 94"/>
                <a:gd name="T11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77">
                  <a:moveTo>
                    <a:pt x="88" y="6"/>
                  </a:move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0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54"/>
                  </a:lnTo>
                  <a:lnTo>
                    <a:pt x="17" y="54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41" y="59"/>
                  </a:lnTo>
                  <a:lnTo>
                    <a:pt x="41" y="65"/>
                  </a:lnTo>
                  <a:lnTo>
                    <a:pt x="47" y="65"/>
                  </a:lnTo>
                  <a:lnTo>
                    <a:pt x="47" y="71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3" y="65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47" y="54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54"/>
                  </a:lnTo>
                  <a:lnTo>
                    <a:pt x="82" y="54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76" y="59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94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24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41" y="36"/>
                  </a:moveTo>
                  <a:lnTo>
                    <a:pt x="35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9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3011DDC0-29BC-47CD-BEFF-ECD3D5DA3BE4}"/>
                </a:ext>
              </a:extLst>
            </p:cNvPr>
            <p:cNvSpPr/>
            <p:nvPr/>
          </p:nvSpPr>
          <p:spPr bwMode="auto">
            <a:xfrm>
              <a:off x="3582988" y="3589338"/>
              <a:ext cx="130175" cy="169863"/>
            </a:xfrm>
            <a:custGeom>
              <a:avLst/>
              <a:gdLst>
                <a:gd name="T0" fmla="*/ 82 w 82"/>
                <a:gd name="T1" fmla="*/ 42 h 107"/>
                <a:gd name="T2" fmla="*/ 76 w 82"/>
                <a:gd name="T3" fmla="*/ 42 h 107"/>
                <a:gd name="T4" fmla="*/ 76 w 82"/>
                <a:gd name="T5" fmla="*/ 48 h 107"/>
                <a:gd name="T6" fmla="*/ 65 w 82"/>
                <a:gd name="T7" fmla="*/ 54 h 107"/>
                <a:gd name="T8" fmla="*/ 59 w 82"/>
                <a:gd name="T9" fmla="*/ 60 h 107"/>
                <a:gd name="T10" fmla="*/ 53 w 82"/>
                <a:gd name="T11" fmla="*/ 60 h 107"/>
                <a:gd name="T12" fmla="*/ 53 w 82"/>
                <a:gd name="T13" fmla="*/ 42 h 107"/>
                <a:gd name="T14" fmla="*/ 47 w 82"/>
                <a:gd name="T15" fmla="*/ 36 h 107"/>
                <a:gd name="T16" fmla="*/ 59 w 82"/>
                <a:gd name="T17" fmla="*/ 42 h 107"/>
                <a:gd name="T18" fmla="*/ 65 w 82"/>
                <a:gd name="T19" fmla="*/ 36 h 107"/>
                <a:gd name="T20" fmla="*/ 71 w 82"/>
                <a:gd name="T21" fmla="*/ 24 h 107"/>
                <a:gd name="T22" fmla="*/ 71 w 82"/>
                <a:gd name="T23" fmla="*/ 12 h 107"/>
                <a:gd name="T24" fmla="*/ 71 w 82"/>
                <a:gd name="T25" fmla="*/ 12 h 107"/>
                <a:gd name="T26" fmla="*/ 65 w 82"/>
                <a:gd name="T27" fmla="*/ 6 h 107"/>
                <a:gd name="T28" fmla="*/ 59 w 82"/>
                <a:gd name="T29" fmla="*/ 6 h 107"/>
                <a:gd name="T30" fmla="*/ 47 w 82"/>
                <a:gd name="T31" fmla="*/ 0 h 107"/>
                <a:gd name="T32" fmla="*/ 29 w 82"/>
                <a:gd name="T33" fmla="*/ 6 h 107"/>
                <a:gd name="T34" fmla="*/ 23 w 82"/>
                <a:gd name="T35" fmla="*/ 6 h 107"/>
                <a:gd name="T36" fmla="*/ 18 w 82"/>
                <a:gd name="T37" fmla="*/ 12 h 107"/>
                <a:gd name="T38" fmla="*/ 18 w 82"/>
                <a:gd name="T39" fmla="*/ 12 h 107"/>
                <a:gd name="T40" fmla="*/ 18 w 82"/>
                <a:gd name="T41" fmla="*/ 24 h 107"/>
                <a:gd name="T42" fmla="*/ 18 w 82"/>
                <a:gd name="T43" fmla="*/ 30 h 107"/>
                <a:gd name="T44" fmla="*/ 29 w 82"/>
                <a:gd name="T45" fmla="*/ 36 h 107"/>
                <a:gd name="T46" fmla="*/ 41 w 82"/>
                <a:gd name="T47" fmla="*/ 42 h 107"/>
                <a:gd name="T48" fmla="*/ 41 w 82"/>
                <a:gd name="T49" fmla="*/ 54 h 107"/>
                <a:gd name="T50" fmla="*/ 35 w 82"/>
                <a:gd name="T51" fmla="*/ 60 h 107"/>
                <a:gd name="T52" fmla="*/ 23 w 82"/>
                <a:gd name="T53" fmla="*/ 54 h 107"/>
                <a:gd name="T54" fmla="*/ 12 w 82"/>
                <a:gd name="T55" fmla="*/ 48 h 107"/>
                <a:gd name="T56" fmla="*/ 6 w 82"/>
                <a:gd name="T57" fmla="*/ 36 h 107"/>
                <a:gd name="T58" fmla="*/ 6 w 82"/>
                <a:gd name="T59" fmla="*/ 36 h 107"/>
                <a:gd name="T60" fmla="*/ 0 w 82"/>
                <a:gd name="T61" fmla="*/ 42 h 107"/>
                <a:gd name="T62" fmla="*/ 0 w 82"/>
                <a:gd name="T63" fmla="*/ 42 h 107"/>
                <a:gd name="T64" fmla="*/ 6 w 82"/>
                <a:gd name="T65" fmla="*/ 54 h 107"/>
                <a:gd name="T66" fmla="*/ 18 w 82"/>
                <a:gd name="T67" fmla="*/ 66 h 107"/>
                <a:gd name="T68" fmla="*/ 35 w 82"/>
                <a:gd name="T69" fmla="*/ 71 h 107"/>
                <a:gd name="T70" fmla="*/ 35 w 82"/>
                <a:gd name="T71" fmla="*/ 83 h 107"/>
                <a:gd name="T72" fmla="*/ 35 w 82"/>
                <a:gd name="T73" fmla="*/ 83 h 107"/>
                <a:gd name="T74" fmla="*/ 29 w 82"/>
                <a:gd name="T75" fmla="*/ 89 h 107"/>
                <a:gd name="T76" fmla="*/ 23 w 82"/>
                <a:gd name="T77" fmla="*/ 101 h 107"/>
                <a:gd name="T78" fmla="*/ 23 w 82"/>
                <a:gd name="T79" fmla="*/ 107 h 107"/>
                <a:gd name="T80" fmla="*/ 29 w 82"/>
                <a:gd name="T81" fmla="*/ 107 h 107"/>
                <a:gd name="T82" fmla="*/ 47 w 82"/>
                <a:gd name="T83" fmla="*/ 95 h 107"/>
                <a:gd name="T84" fmla="*/ 47 w 82"/>
                <a:gd name="T85" fmla="*/ 89 h 107"/>
                <a:gd name="T86" fmla="*/ 59 w 82"/>
                <a:gd name="T87" fmla="*/ 71 h 107"/>
                <a:gd name="T88" fmla="*/ 71 w 82"/>
                <a:gd name="T89" fmla="*/ 66 h 107"/>
                <a:gd name="T90" fmla="*/ 82 w 82"/>
                <a:gd name="T91" fmla="*/ 54 h 107"/>
                <a:gd name="T92" fmla="*/ 82 w 82"/>
                <a:gd name="T93" fmla="*/ 48 h 107"/>
                <a:gd name="T94" fmla="*/ 47 w 82"/>
                <a:gd name="T95" fmla="*/ 30 h 107"/>
                <a:gd name="T96" fmla="*/ 41 w 82"/>
                <a:gd name="T97" fmla="*/ 30 h 107"/>
                <a:gd name="T98" fmla="*/ 35 w 82"/>
                <a:gd name="T99" fmla="*/ 30 h 107"/>
                <a:gd name="T100" fmla="*/ 29 w 82"/>
                <a:gd name="T101" fmla="*/ 24 h 107"/>
                <a:gd name="T102" fmla="*/ 29 w 82"/>
                <a:gd name="T103" fmla="*/ 18 h 107"/>
                <a:gd name="T104" fmla="*/ 35 w 82"/>
                <a:gd name="T105" fmla="*/ 12 h 107"/>
                <a:gd name="T106" fmla="*/ 47 w 82"/>
                <a:gd name="T107" fmla="*/ 12 h 107"/>
                <a:gd name="T108" fmla="*/ 59 w 82"/>
                <a:gd name="T109" fmla="*/ 18 h 107"/>
                <a:gd name="T110" fmla="*/ 59 w 82"/>
                <a:gd name="T111" fmla="*/ 24 h 107"/>
                <a:gd name="T112" fmla="*/ 59 w 82"/>
                <a:gd name="T113" fmla="*/ 24 h 107"/>
                <a:gd name="T114" fmla="*/ 53 w 82"/>
                <a:gd name="T115" fmla="*/ 30 h 107"/>
                <a:gd name="T116" fmla="*/ 47 w 82"/>
                <a:gd name="T117" fmla="*/ 3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7">
                  <a:moveTo>
                    <a:pt x="82" y="42"/>
                  </a:move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42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9" y="42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5" y="71"/>
                  </a:lnTo>
                  <a:lnTo>
                    <a:pt x="41" y="71"/>
                  </a:lnTo>
                  <a:lnTo>
                    <a:pt x="41" y="77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5" y="101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83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6" y="66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close/>
                  <a:moveTo>
                    <a:pt x="47" y="30"/>
                  </a:moveTo>
                  <a:lnTo>
                    <a:pt x="47" y="30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29" y="30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7" name="矩形 886">
              <a:extLst>
                <a:ext uri="{FF2B5EF4-FFF2-40B4-BE49-F238E27FC236}">
                  <a16:creationId xmlns:a16="http://schemas.microsoft.com/office/drawing/2014/main" id="{9AED2D90-7DCE-4B82-ABA0-800857CC8F04}"/>
                </a:ext>
              </a:extLst>
            </p:cNvPr>
            <p:cNvSpPr/>
            <p:nvPr/>
          </p:nvSpPr>
          <p:spPr bwMode="auto">
            <a:xfrm>
              <a:off x="3741738" y="3656013"/>
              <a:ext cx="1588" cy="1588"/>
            </a:xfrm>
            <a:prstGeom prst="rect">
              <a:avLst/>
            </a:pr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916F20FC-8EA0-40C8-BF3E-D03925FCE813}"/>
                </a:ext>
              </a:extLst>
            </p:cNvPr>
            <p:cNvSpPr/>
            <p:nvPr/>
          </p:nvSpPr>
          <p:spPr bwMode="auto">
            <a:xfrm>
              <a:off x="2844800" y="2503488"/>
              <a:ext cx="1830388" cy="1860550"/>
            </a:xfrm>
            <a:custGeom>
              <a:avLst/>
              <a:gdLst>
                <a:gd name="T0" fmla="*/ 98 w 196"/>
                <a:gd name="T1" fmla="*/ 0 h 197"/>
                <a:gd name="T2" fmla="*/ 0 w 196"/>
                <a:gd name="T3" fmla="*/ 99 h 197"/>
                <a:gd name="T4" fmla="*/ 98 w 196"/>
                <a:gd name="T5" fmla="*/ 197 h 197"/>
                <a:gd name="T6" fmla="*/ 196 w 196"/>
                <a:gd name="T7" fmla="*/ 99 h 197"/>
                <a:gd name="T8" fmla="*/ 98 w 196"/>
                <a:gd name="T9" fmla="*/ 0 h 197"/>
                <a:gd name="T10" fmla="*/ 98 w 196"/>
                <a:gd name="T11" fmla="*/ 193 h 197"/>
                <a:gd name="T12" fmla="*/ 4 w 196"/>
                <a:gd name="T13" fmla="*/ 99 h 197"/>
                <a:gd name="T14" fmla="*/ 98 w 196"/>
                <a:gd name="T15" fmla="*/ 4 h 197"/>
                <a:gd name="T16" fmla="*/ 192 w 196"/>
                <a:gd name="T17" fmla="*/ 99 h 197"/>
                <a:gd name="T18" fmla="*/ 98 w 196"/>
                <a:gd name="T19" fmla="*/ 19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7">
                  <a:moveTo>
                    <a:pt x="98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8" y="197"/>
                  </a:cubicBezTo>
                  <a:cubicBezTo>
                    <a:pt x="152" y="197"/>
                    <a:pt x="196" y="153"/>
                    <a:pt x="196" y="99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93"/>
                  </a:moveTo>
                  <a:cubicBezTo>
                    <a:pt x="46" y="193"/>
                    <a:pt x="4" y="151"/>
                    <a:pt x="4" y="99"/>
                  </a:cubicBezTo>
                  <a:cubicBezTo>
                    <a:pt x="4" y="47"/>
                    <a:pt x="46" y="4"/>
                    <a:pt x="98" y="4"/>
                  </a:cubicBezTo>
                  <a:cubicBezTo>
                    <a:pt x="150" y="4"/>
                    <a:pt x="192" y="47"/>
                    <a:pt x="192" y="99"/>
                  </a:cubicBezTo>
                  <a:cubicBezTo>
                    <a:pt x="192" y="151"/>
                    <a:pt x="150" y="193"/>
                    <a:pt x="98" y="193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AAFA7132-ECBA-4D08-BA68-2B0608DF810A}"/>
                </a:ext>
              </a:extLst>
            </p:cNvPr>
            <p:cNvSpPr/>
            <p:nvPr/>
          </p:nvSpPr>
          <p:spPr bwMode="auto">
            <a:xfrm>
              <a:off x="6348413" y="2787651"/>
              <a:ext cx="738188" cy="877888"/>
            </a:xfrm>
            <a:custGeom>
              <a:avLst/>
              <a:gdLst>
                <a:gd name="T0" fmla="*/ 5 w 79"/>
                <a:gd name="T1" fmla="*/ 71 h 93"/>
                <a:gd name="T2" fmla="*/ 10 w 79"/>
                <a:gd name="T3" fmla="*/ 72 h 93"/>
                <a:gd name="T4" fmla="*/ 11 w 79"/>
                <a:gd name="T5" fmla="*/ 64 h 93"/>
                <a:gd name="T6" fmla="*/ 5 w 79"/>
                <a:gd name="T7" fmla="*/ 64 h 93"/>
                <a:gd name="T8" fmla="*/ 3 w 79"/>
                <a:gd name="T9" fmla="*/ 51 h 93"/>
                <a:gd name="T10" fmla="*/ 0 w 79"/>
                <a:gd name="T11" fmla="*/ 45 h 93"/>
                <a:gd name="T12" fmla="*/ 6 w 79"/>
                <a:gd name="T13" fmla="*/ 43 h 93"/>
                <a:gd name="T14" fmla="*/ 12 w 79"/>
                <a:gd name="T15" fmla="*/ 42 h 93"/>
                <a:gd name="T16" fmla="*/ 12 w 79"/>
                <a:gd name="T17" fmla="*/ 36 h 93"/>
                <a:gd name="T18" fmla="*/ 4 w 79"/>
                <a:gd name="T19" fmla="*/ 25 h 93"/>
                <a:gd name="T20" fmla="*/ 6 w 79"/>
                <a:gd name="T21" fmla="*/ 18 h 93"/>
                <a:gd name="T22" fmla="*/ 16 w 79"/>
                <a:gd name="T23" fmla="*/ 22 h 93"/>
                <a:gd name="T24" fmla="*/ 25 w 79"/>
                <a:gd name="T25" fmla="*/ 28 h 93"/>
                <a:gd name="T26" fmla="*/ 27 w 79"/>
                <a:gd name="T27" fmla="*/ 48 h 93"/>
                <a:gd name="T28" fmla="*/ 27 w 79"/>
                <a:gd name="T29" fmla="*/ 57 h 93"/>
                <a:gd name="T30" fmla="*/ 36 w 79"/>
                <a:gd name="T31" fmla="*/ 56 h 93"/>
                <a:gd name="T32" fmla="*/ 41 w 79"/>
                <a:gd name="T33" fmla="*/ 49 h 93"/>
                <a:gd name="T34" fmla="*/ 41 w 79"/>
                <a:gd name="T35" fmla="*/ 43 h 93"/>
                <a:gd name="T36" fmla="*/ 41 w 79"/>
                <a:gd name="T37" fmla="*/ 25 h 93"/>
                <a:gd name="T38" fmla="*/ 40 w 79"/>
                <a:gd name="T39" fmla="*/ 13 h 93"/>
                <a:gd name="T40" fmla="*/ 37 w 79"/>
                <a:gd name="T41" fmla="*/ 2 h 93"/>
                <a:gd name="T42" fmla="*/ 51 w 79"/>
                <a:gd name="T43" fmla="*/ 6 h 93"/>
                <a:gd name="T44" fmla="*/ 62 w 79"/>
                <a:gd name="T45" fmla="*/ 18 h 93"/>
                <a:gd name="T46" fmla="*/ 62 w 79"/>
                <a:gd name="T47" fmla="*/ 27 h 93"/>
                <a:gd name="T48" fmla="*/ 58 w 79"/>
                <a:gd name="T49" fmla="*/ 31 h 93"/>
                <a:gd name="T50" fmla="*/ 60 w 79"/>
                <a:gd name="T51" fmla="*/ 37 h 93"/>
                <a:gd name="T52" fmla="*/ 65 w 79"/>
                <a:gd name="T53" fmla="*/ 36 h 93"/>
                <a:gd name="T54" fmla="*/ 67 w 79"/>
                <a:gd name="T55" fmla="*/ 31 h 93"/>
                <a:gd name="T56" fmla="*/ 70 w 79"/>
                <a:gd name="T57" fmla="*/ 29 h 93"/>
                <a:gd name="T58" fmla="*/ 75 w 79"/>
                <a:gd name="T59" fmla="*/ 35 h 93"/>
                <a:gd name="T60" fmla="*/ 76 w 79"/>
                <a:gd name="T61" fmla="*/ 46 h 93"/>
                <a:gd name="T62" fmla="*/ 66 w 79"/>
                <a:gd name="T63" fmla="*/ 47 h 93"/>
                <a:gd name="T64" fmla="*/ 53 w 79"/>
                <a:gd name="T65" fmla="*/ 50 h 93"/>
                <a:gd name="T66" fmla="*/ 49 w 79"/>
                <a:gd name="T67" fmla="*/ 56 h 93"/>
                <a:gd name="T68" fmla="*/ 49 w 79"/>
                <a:gd name="T69" fmla="*/ 63 h 93"/>
                <a:gd name="T70" fmla="*/ 53 w 79"/>
                <a:gd name="T71" fmla="*/ 63 h 93"/>
                <a:gd name="T72" fmla="*/ 57 w 79"/>
                <a:gd name="T73" fmla="*/ 60 h 93"/>
                <a:gd name="T74" fmla="*/ 68 w 79"/>
                <a:gd name="T75" fmla="*/ 55 h 93"/>
                <a:gd name="T76" fmla="*/ 72 w 79"/>
                <a:gd name="T77" fmla="*/ 62 h 93"/>
                <a:gd name="T78" fmla="*/ 71 w 79"/>
                <a:gd name="T79" fmla="*/ 70 h 93"/>
                <a:gd name="T80" fmla="*/ 62 w 79"/>
                <a:gd name="T81" fmla="*/ 71 h 93"/>
                <a:gd name="T82" fmla="*/ 41 w 79"/>
                <a:gd name="T83" fmla="*/ 80 h 93"/>
                <a:gd name="T84" fmla="*/ 38 w 79"/>
                <a:gd name="T85" fmla="*/ 74 h 93"/>
                <a:gd name="T86" fmla="*/ 38 w 79"/>
                <a:gd name="T87" fmla="*/ 65 h 93"/>
                <a:gd name="T88" fmla="*/ 30 w 79"/>
                <a:gd name="T89" fmla="*/ 65 h 93"/>
                <a:gd name="T90" fmla="*/ 26 w 79"/>
                <a:gd name="T91" fmla="*/ 77 h 93"/>
                <a:gd name="T92" fmla="*/ 24 w 79"/>
                <a:gd name="T93" fmla="*/ 89 h 93"/>
                <a:gd name="T94" fmla="*/ 13 w 79"/>
                <a:gd name="T95" fmla="*/ 92 h 93"/>
                <a:gd name="T96" fmla="*/ 4 w 79"/>
                <a:gd name="T97" fmla="*/ 79 h 93"/>
                <a:gd name="T98" fmla="*/ 1 w 79"/>
                <a:gd name="T99" fmla="*/ 75 h 93"/>
                <a:gd name="T100" fmla="*/ 2 w 79"/>
                <a:gd name="T10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" h="93">
                  <a:moveTo>
                    <a:pt x="2" y="69"/>
                  </a:moveTo>
                  <a:cubicBezTo>
                    <a:pt x="3" y="70"/>
                    <a:pt x="4" y="71"/>
                    <a:pt x="5" y="71"/>
                  </a:cubicBezTo>
                  <a:cubicBezTo>
                    <a:pt x="6" y="72"/>
                    <a:pt x="6" y="72"/>
                    <a:pt x="7" y="72"/>
                  </a:cubicBezTo>
                  <a:cubicBezTo>
                    <a:pt x="8" y="72"/>
                    <a:pt x="9" y="72"/>
                    <a:pt x="10" y="72"/>
                  </a:cubicBezTo>
                  <a:cubicBezTo>
                    <a:pt x="12" y="72"/>
                    <a:pt x="12" y="71"/>
                    <a:pt x="12" y="70"/>
                  </a:cubicBezTo>
                  <a:cubicBezTo>
                    <a:pt x="13" y="68"/>
                    <a:pt x="12" y="66"/>
                    <a:pt x="11" y="64"/>
                  </a:cubicBezTo>
                  <a:cubicBezTo>
                    <a:pt x="11" y="64"/>
                    <a:pt x="10" y="64"/>
                    <a:pt x="10" y="64"/>
                  </a:cubicBezTo>
                  <a:cubicBezTo>
                    <a:pt x="8" y="64"/>
                    <a:pt x="7" y="64"/>
                    <a:pt x="5" y="64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59"/>
                    <a:pt x="3" y="55"/>
                    <a:pt x="3" y="51"/>
                  </a:cubicBezTo>
                  <a:cubicBezTo>
                    <a:pt x="3" y="50"/>
                    <a:pt x="3" y="50"/>
                    <a:pt x="2" y="50"/>
                  </a:cubicBezTo>
                  <a:cubicBezTo>
                    <a:pt x="1" y="48"/>
                    <a:pt x="1" y="47"/>
                    <a:pt x="0" y="45"/>
                  </a:cubicBezTo>
                  <a:cubicBezTo>
                    <a:pt x="0" y="43"/>
                    <a:pt x="1" y="43"/>
                    <a:pt x="2" y="42"/>
                  </a:cubicBezTo>
                  <a:cubicBezTo>
                    <a:pt x="4" y="42"/>
                    <a:pt x="5" y="43"/>
                    <a:pt x="6" y="43"/>
                  </a:cubicBezTo>
                  <a:cubicBezTo>
                    <a:pt x="7" y="44"/>
                    <a:pt x="8" y="44"/>
                    <a:pt x="9" y="44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1"/>
                    <a:pt x="13" y="40"/>
                    <a:pt x="13" y="38"/>
                  </a:cubicBezTo>
                  <a:cubicBezTo>
                    <a:pt x="13" y="38"/>
                    <a:pt x="12" y="37"/>
                    <a:pt x="12" y="36"/>
                  </a:cubicBezTo>
                  <a:cubicBezTo>
                    <a:pt x="10" y="34"/>
                    <a:pt x="8" y="31"/>
                    <a:pt x="6" y="29"/>
                  </a:cubicBezTo>
                  <a:cubicBezTo>
                    <a:pt x="6" y="27"/>
                    <a:pt x="5" y="26"/>
                    <a:pt x="4" y="25"/>
                  </a:cubicBezTo>
                  <a:cubicBezTo>
                    <a:pt x="3" y="23"/>
                    <a:pt x="3" y="22"/>
                    <a:pt x="4" y="20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8" y="18"/>
                    <a:pt x="9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18" y="23"/>
                    <a:pt x="20" y="25"/>
                    <a:pt x="22" y="26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7" y="30"/>
                    <a:pt x="28" y="32"/>
                    <a:pt x="28" y="35"/>
                  </a:cubicBezTo>
                  <a:cubicBezTo>
                    <a:pt x="27" y="39"/>
                    <a:pt x="27" y="43"/>
                    <a:pt x="27" y="48"/>
                  </a:cubicBezTo>
                  <a:cubicBezTo>
                    <a:pt x="27" y="50"/>
                    <a:pt x="27" y="53"/>
                    <a:pt x="27" y="55"/>
                  </a:cubicBezTo>
                  <a:cubicBezTo>
                    <a:pt x="27" y="56"/>
                    <a:pt x="27" y="56"/>
                    <a:pt x="27" y="57"/>
                  </a:cubicBezTo>
                  <a:cubicBezTo>
                    <a:pt x="28" y="60"/>
                    <a:pt x="30" y="60"/>
                    <a:pt x="32" y="59"/>
                  </a:cubicBezTo>
                  <a:cubicBezTo>
                    <a:pt x="33" y="58"/>
                    <a:pt x="35" y="57"/>
                    <a:pt x="36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9" y="54"/>
                    <a:pt x="40" y="51"/>
                    <a:pt x="41" y="49"/>
                  </a:cubicBezTo>
                  <a:cubicBezTo>
                    <a:pt x="41" y="48"/>
                    <a:pt x="41" y="46"/>
                    <a:pt x="41" y="45"/>
                  </a:cubicBezTo>
                  <a:cubicBezTo>
                    <a:pt x="41" y="45"/>
                    <a:pt x="41" y="44"/>
                    <a:pt x="41" y="43"/>
                  </a:cubicBezTo>
                  <a:cubicBezTo>
                    <a:pt x="41" y="42"/>
                    <a:pt x="41" y="41"/>
                    <a:pt x="41" y="40"/>
                  </a:cubicBezTo>
                  <a:cubicBezTo>
                    <a:pt x="41" y="35"/>
                    <a:pt x="41" y="30"/>
                    <a:pt x="41" y="25"/>
                  </a:cubicBezTo>
                  <a:cubicBezTo>
                    <a:pt x="40" y="22"/>
                    <a:pt x="40" y="18"/>
                    <a:pt x="40" y="15"/>
                  </a:cubicBezTo>
                  <a:cubicBezTo>
                    <a:pt x="40" y="15"/>
                    <a:pt x="40" y="14"/>
                    <a:pt x="40" y="13"/>
                  </a:cubicBezTo>
                  <a:cubicBezTo>
                    <a:pt x="38" y="10"/>
                    <a:pt x="38" y="7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9" y="1"/>
                    <a:pt x="41" y="0"/>
                    <a:pt x="43" y="1"/>
                  </a:cubicBezTo>
                  <a:cubicBezTo>
                    <a:pt x="46" y="2"/>
                    <a:pt x="48" y="4"/>
                    <a:pt x="51" y="6"/>
                  </a:cubicBezTo>
                  <a:cubicBezTo>
                    <a:pt x="53" y="8"/>
                    <a:pt x="56" y="11"/>
                    <a:pt x="58" y="14"/>
                  </a:cubicBezTo>
                  <a:cubicBezTo>
                    <a:pt x="59" y="15"/>
                    <a:pt x="61" y="17"/>
                    <a:pt x="62" y="18"/>
                  </a:cubicBezTo>
                  <a:cubicBezTo>
                    <a:pt x="63" y="20"/>
                    <a:pt x="64" y="21"/>
                    <a:pt x="64" y="23"/>
                  </a:cubicBezTo>
                  <a:cubicBezTo>
                    <a:pt x="64" y="25"/>
                    <a:pt x="63" y="26"/>
                    <a:pt x="62" y="27"/>
                  </a:cubicBezTo>
                  <a:cubicBezTo>
                    <a:pt x="61" y="28"/>
                    <a:pt x="60" y="29"/>
                    <a:pt x="59" y="30"/>
                  </a:cubicBezTo>
                  <a:cubicBezTo>
                    <a:pt x="59" y="30"/>
                    <a:pt x="58" y="31"/>
                    <a:pt x="58" y="31"/>
                  </a:cubicBezTo>
                  <a:cubicBezTo>
                    <a:pt x="58" y="32"/>
                    <a:pt x="58" y="34"/>
                    <a:pt x="58" y="35"/>
                  </a:cubicBezTo>
                  <a:cubicBezTo>
                    <a:pt x="58" y="36"/>
                    <a:pt x="59" y="37"/>
                    <a:pt x="60" y="37"/>
                  </a:cubicBezTo>
                  <a:cubicBezTo>
                    <a:pt x="61" y="37"/>
                    <a:pt x="62" y="37"/>
                    <a:pt x="63" y="36"/>
                  </a:cubicBezTo>
                  <a:cubicBezTo>
                    <a:pt x="64" y="36"/>
                    <a:pt x="64" y="36"/>
                    <a:pt x="65" y="36"/>
                  </a:cubicBezTo>
                  <a:cubicBezTo>
                    <a:pt x="65" y="35"/>
                    <a:pt x="66" y="35"/>
                    <a:pt x="66" y="34"/>
                  </a:cubicBezTo>
                  <a:cubicBezTo>
                    <a:pt x="66" y="33"/>
                    <a:pt x="66" y="32"/>
                    <a:pt x="67" y="31"/>
                  </a:cubicBezTo>
                  <a:cubicBezTo>
                    <a:pt x="67" y="30"/>
                    <a:pt x="67" y="30"/>
                    <a:pt x="68" y="29"/>
                  </a:cubicBezTo>
                  <a:cubicBezTo>
                    <a:pt x="68" y="28"/>
                    <a:pt x="69" y="28"/>
                    <a:pt x="70" y="29"/>
                  </a:cubicBezTo>
                  <a:cubicBezTo>
                    <a:pt x="71" y="30"/>
                    <a:pt x="72" y="31"/>
                    <a:pt x="73" y="32"/>
                  </a:cubicBezTo>
                  <a:cubicBezTo>
                    <a:pt x="74" y="33"/>
                    <a:pt x="74" y="34"/>
                    <a:pt x="75" y="35"/>
                  </a:cubicBezTo>
                  <a:cubicBezTo>
                    <a:pt x="77" y="36"/>
                    <a:pt x="78" y="38"/>
                    <a:pt x="78" y="40"/>
                  </a:cubicBezTo>
                  <a:cubicBezTo>
                    <a:pt x="79" y="42"/>
                    <a:pt x="78" y="44"/>
                    <a:pt x="76" y="46"/>
                  </a:cubicBezTo>
                  <a:cubicBezTo>
                    <a:pt x="73" y="47"/>
                    <a:pt x="71" y="47"/>
                    <a:pt x="69" y="47"/>
                  </a:cubicBezTo>
                  <a:cubicBezTo>
                    <a:pt x="68" y="47"/>
                    <a:pt x="67" y="47"/>
                    <a:pt x="66" y="47"/>
                  </a:cubicBezTo>
                  <a:cubicBezTo>
                    <a:pt x="63" y="47"/>
                    <a:pt x="59" y="48"/>
                    <a:pt x="56" y="48"/>
                  </a:cubicBezTo>
                  <a:cubicBezTo>
                    <a:pt x="55" y="49"/>
                    <a:pt x="54" y="50"/>
                    <a:pt x="53" y="50"/>
                  </a:cubicBezTo>
                  <a:cubicBezTo>
                    <a:pt x="52" y="51"/>
                    <a:pt x="51" y="52"/>
                    <a:pt x="50" y="53"/>
                  </a:cubicBezTo>
                  <a:cubicBezTo>
                    <a:pt x="50" y="54"/>
                    <a:pt x="49" y="55"/>
                    <a:pt x="49" y="56"/>
                  </a:cubicBezTo>
                  <a:cubicBezTo>
                    <a:pt x="49" y="57"/>
                    <a:pt x="49" y="58"/>
                    <a:pt x="49" y="59"/>
                  </a:cubicBezTo>
                  <a:cubicBezTo>
                    <a:pt x="49" y="60"/>
                    <a:pt x="49" y="62"/>
                    <a:pt x="49" y="63"/>
                  </a:cubicBezTo>
                  <a:cubicBezTo>
                    <a:pt x="49" y="63"/>
                    <a:pt x="50" y="64"/>
                    <a:pt x="51" y="64"/>
                  </a:cubicBezTo>
                  <a:cubicBezTo>
                    <a:pt x="51" y="64"/>
                    <a:pt x="52" y="64"/>
                    <a:pt x="53" y="63"/>
                  </a:cubicBezTo>
                  <a:cubicBezTo>
                    <a:pt x="54" y="63"/>
                    <a:pt x="56" y="62"/>
                    <a:pt x="57" y="61"/>
                  </a:cubicBezTo>
                  <a:cubicBezTo>
                    <a:pt x="57" y="61"/>
                    <a:pt x="57" y="60"/>
                    <a:pt x="57" y="60"/>
                  </a:cubicBezTo>
                  <a:cubicBezTo>
                    <a:pt x="58" y="58"/>
                    <a:pt x="59" y="57"/>
                    <a:pt x="60" y="56"/>
                  </a:cubicBezTo>
                  <a:cubicBezTo>
                    <a:pt x="63" y="55"/>
                    <a:pt x="65" y="55"/>
                    <a:pt x="68" y="55"/>
                  </a:cubicBezTo>
                  <a:cubicBezTo>
                    <a:pt x="68" y="55"/>
                    <a:pt x="68" y="56"/>
                    <a:pt x="69" y="56"/>
                  </a:cubicBezTo>
                  <a:cubicBezTo>
                    <a:pt x="70" y="58"/>
                    <a:pt x="71" y="60"/>
                    <a:pt x="72" y="62"/>
                  </a:cubicBezTo>
                  <a:cubicBezTo>
                    <a:pt x="73" y="63"/>
                    <a:pt x="73" y="65"/>
                    <a:pt x="73" y="66"/>
                  </a:cubicBezTo>
                  <a:cubicBezTo>
                    <a:pt x="74" y="68"/>
                    <a:pt x="73" y="69"/>
                    <a:pt x="71" y="70"/>
                  </a:cubicBezTo>
                  <a:cubicBezTo>
                    <a:pt x="69" y="71"/>
                    <a:pt x="67" y="71"/>
                    <a:pt x="64" y="71"/>
                  </a:cubicBezTo>
                  <a:cubicBezTo>
                    <a:pt x="63" y="70"/>
                    <a:pt x="63" y="71"/>
                    <a:pt x="62" y="71"/>
                  </a:cubicBezTo>
                  <a:cubicBezTo>
                    <a:pt x="58" y="72"/>
                    <a:pt x="55" y="73"/>
                    <a:pt x="52" y="75"/>
                  </a:cubicBezTo>
                  <a:cubicBezTo>
                    <a:pt x="48" y="76"/>
                    <a:pt x="45" y="78"/>
                    <a:pt x="41" y="80"/>
                  </a:cubicBezTo>
                  <a:cubicBezTo>
                    <a:pt x="40" y="80"/>
                    <a:pt x="38" y="79"/>
                    <a:pt x="38" y="78"/>
                  </a:cubicBezTo>
                  <a:cubicBezTo>
                    <a:pt x="38" y="76"/>
                    <a:pt x="38" y="75"/>
                    <a:pt x="38" y="74"/>
                  </a:cubicBezTo>
                  <a:cubicBezTo>
                    <a:pt x="39" y="72"/>
                    <a:pt x="39" y="71"/>
                    <a:pt x="40" y="70"/>
                  </a:cubicBezTo>
                  <a:cubicBezTo>
                    <a:pt x="41" y="68"/>
                    <a:pt x="40" y="66"/>
                    <a:pt x="38" y="65"/>
                  </a:cubicBezTo>
                  <a:cubicBezTo>
                    <a:pt x="37" y="64"/>
                    <a:pt x="35" y="64"/>
                    <a:pt x="34" y="64"/>
                  </a:cubicBezTo>
                  <a:cubicBezTo>
                    <a:pt x="33" y="64"/>
                    <a:pt x="31" y="64"/>
                    <a:pt x="30" y="65"/>
                  </a:cubicBezTo>
                  <a:cubicBezTo>
                    <a:pt x="29" y="66"/>
                    <a:pt x="28" y="67"/>
                    <a:pt x="27" y="69"/>
                  </a:cubicBezTo>
                  <a:cubicBezTo>
                    <a:pt x="26" y="71"/>
                    <a:pt x="26" y="74"/>
                    <a:pt x="26" y="77"/>
                  </a:cubicBezTo>
                  <a:cubicBezTo>
                    <a:pt x="27" y="79"/>
                    <a:pt x="26" y="82"/>
                    <a:pt x="26" y="85"/>
                  </a:cubicBezTo>
                  <a:cubicBezTo>
                    <a:pt x="25" y="86"/>
                    <a:pt x="25" y="87"/>
                    <a:pt x="24" y="89"/>
                  </a:cubicBezTo>
                  <a:cubicBezTo>
                    <a:pt x="22" y="91"/>
                    <a:pt x="20" y="93"/>
                    <a:pt x="16" y="92"/>
                  </a:cubicBezTo>
                  <a:cubicBezTo>
                    <a:pt x="15" y="92"/>
                    <a:pt x="14" y="92"/>
                    <a:pt x="13" y="92"/>
                  </a:cubicBezTo>
                  <a:cubicBezTo>
                    <a:pt x="12" y="91"/>
                    <a:pt x="11" y="90"/>
                    <a:pt x="10" y="89"/>
                  </a:cubicBezTo>
                  <a:cubicBezTo>
                    <a:pt x="8" y="86"/>
                    <a:pt x="6" y="83"/>
                    <a:pt x="4" y="79"/>
                  </a:cubicBezTo>
                  <a:cubicBezTo>
                    <a:pt x="4" y="79"/>
                    <a:pt x="3" y="79"/>
                    <a:pt x="3" y="78"/>
                  </a:cubicBezTo>
                  <a:cubicBezTo>
                    <a:pt x="2" y="77"/>
                    <a:pt x="1" y="77"/>
                    <a:pt x="1" y="75"/>
                  </a:cubicBezTo>
                  <a:cubicBezTo>
                    <a:pt x="0" y="74"/>
                    <a:pt x="0" y="72"/>
                    <a:pt x="1" y="71"/>
                  </a:cubicBezTo>
                  <a:cubicBezTo>
                    <a:pt x="2" y="70"/>
                    <a:pt x="2" y="70"/>
                    <a:pt x="2" y="69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FCF4D05C-42CB-4120-9CD2-8035242AC363}"/>
                </a:ext>
              </a:extLst>
            </p:cNvPr>
            <p:cNvSpPr/>
            <p:nvPr/>
          </p:nvSpPr>
          <p:spPr bwMode="auto">
            <a:xfrm>
              <a:off x="7440613" y="2740026"/>
              <a:ext cx="738188" cy="896938"/>
            </a:xfrm>
            <a:custGeom>
              <a:avLst/>
              <a:gdLst>
                <a:gd name="T0" fmla="*/ 9 w 79"/>
                <a:gd name="T1" fmla="*/ 49 h 95"/>
                <a:gd name="T2" fmla="*/ 19 w 79"/>
                <a:gd name="T3" fmla="*/ 53 h 95"/>
                <a:gd name="T4" fmla="*/ 36 w 79"/>
                <a:gd name="T5" fmla="*/ 45 h 95"/>
                <a:gd name="T6" fmla="*/ 37 w 79"/>
                <a:gd name="T7" fmla="*/ 43 h 95"/>
                <a:gd name="T8" fmla="*/ 32 w 79"/>
                <a:gd name="T9" fmla="*/ 24 h 95"/>
                <a:gd name="T10" fmla="*/ 28 w 79"/>
                <a:gd name="T11" fmla="*/ 18 h 95"/>
                <a:gd name="T12" fmla="*/ 29 w 79"/>
                <a:gd name="T13" fmla="*/ 1 h 95"/>
                <a:gd name="T14" fmla="*/ 34 w 79"/>
                <a:gd name="T15" fmla="*/ 1 h 95"/>
                <a:gd name="T16" fmla="*/ 46 w 79"/>
                <a:gd name="T17" fmla="*/ 7 h 95"/>
                <a:gd name="T18" fmla="*/ 52 w 79"/>
                <a:gd name="T19" fmla="*/ 23 h 95"/>
                <a:gd name="T20" fmla="*/ 49 w 79"/>
                <a:gd name="T21" fmla="*/ 34 h 95"/>
                <a:gd name="T22" fmla="*/ 51 w 79"/>
                <a:gd name="T23" fmla="*/ 39 h 95"/>
                <a:gd name="T24" fmla="*/ 58 w 79"/>
                <a:gd name="T25" fmla="*/ 31 h 95"/>
                <a:gd name="T26" fmla="*/ 60 w 79"/>
                <a:gd name="T27" fmla="*/ 29 h 95"/>
                <a:gd name="T28" fmla="*/ 70 w 79"/>
                <a:gd name="T29" fmla="*/ 30 h 95"/>
                <a:gd name="T30" fmla="*/ 78 w 79"/>
                <a:gd name="T31" fmla="*/ 31 h 95"/>
                <a:gd name="T32" fmla="*/ 77 w 79"/>
                <a:gd name="T33" fmla="*/ 38 h 95"/>
                <a:gd name="T34" fmla="*/ 67 w 79"/>
                <a:gd name="T35" fmla="*/ 41 h 95"/>
                <a:gd name="T36" fmla="*/ 54 w 79"/>
                <a:gd name="T37" fmla="*/ 46 h 95"/>
                <a:gd name="T38" fmla="*/ 46 w 79"/>
                <a:gd name="T39" fmla="*/ 52 h 95"/>
                <a:gd name="T40" fmla="*/ 31 w 79"/>
                <a:gd name="T41" fmla="*/ 84 h 95"/>
                <a:gd name="T42" fmla="*/ 23 w 79"/>
                <a:gd name="T43" fmla="*/ 94 h 95"/>
                <a:gd name="T44" fmla="*/ 9 w 79"/>
                <a:gd name="T45" fmla="*/ 91 h 95"/>
                <a:gd name="T46" fmla="*/ 3 w 79"/>
                <a:gd name="T47" fmla="*/ 84 h 95"/>
                <a:gd name="T48" fmla="*/ 1 w 79"/>
                <a:gd name="T49" fmla="*/ 77 h 95"/>
                <a:gd name="T50" fmla="*/ 5 w 79"/>
                <a:gd name="T51" fmla="*/ 74 h 95"/>
                <a:gd name="T52" fmla="*/ 10 w 79"/>
                <a:gd name="T53" fmla="*/ 78 h 95"/>
                <a:gd name="T54" fmla="*/ 19 w 79"/>
                <a:gd name="T55" fmla="*/ 81 h 95"/>
                <a:gd name="T56" fmla="*/ 23 w 79"/>
                <a:gd name="T57" fmla="*/ 77 h 95"/>
                <a:gd name="T58" fmla="*/ 33 w 79"/>
                <a:gd name="T59" fmla="*/ 58 h 95"/>
                <a:gd name="T60" fmla="*/ 32 w 79"/>
                <a:gd name="T61" fmla="*/ 57 h 95"/>
                <a:gd name="T62" fmla="*/ 22 w 79"/>
                <a:gd name="T63" fmla="*/ 63 h 95"/>
                <a:gd name="T64" fmla="*/ 7 w 79"/>
                <a:gd name="T65" fmla="*/ 58 h 95"/>
                <a:gd name="T66" fmla="*/ 1 w 79"/>
                <a:gd name="T67" fmla="*/ 54 h 95"/>
                <a:gd name="T68" fmla="*/ 0 w 79"/>
                <a:gd name="T69" fmla="*/ 4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95">
                  <a:moveTo>
                    <a:pt x="2" y="47"/>
                  </a:moveTo>
                  <a:cubicBezTo>
                    <a:pt x="5" y="48"/>
                    <a:pt x="7" y="48"/>
                    <a:pt x="9" y="49"/>
                  </a:cubicBezTo>
                  <a:cubicBezTo>
                    <a:pt x="10" y="50"/>
                    <a:pt x="11" y="50"/>
                    <a:pt x="12" y="51"/>
                  </a:cubicBezTo>
                  <a:cubicBezTo>
                    <a:pt x="14" y="52"/>
                    <a:pt x="16" y="53"/>
                    <a:pt x="19" y="53"/>
                  </a:cubicBezTo>
                  <a:cubicBezTo>
                    <a:pt x="22" y="53"/>
                    <a:pt x="25" y="52"/>
                    <a:pt x="28" y="50"/>
                  </a:cubicBezTo>
                  <a:cubicBezTo>
                    <a:pt x="31" y="49"/>
                    <a:pt x="33" y="47"/>
                    <a:pt x="36" y="45"/>
                  </a:cubicBezTo>
                  <a:cubicBezTo>
                    <a:pt x="36" y="45"/>
                    <a:pt x="37" y="44"/>
                    <a:pt x="37" y="44"/>
                  </a:cubicBezTo>
                  <a:cubicBezTo>
                    <a:pt x="37" y="44"/>
                    <a:pt x="37" y="43"/>
                    <a:pt x="37" y="43"/>
                  </a:cubicBezTo>
                  <a:cubicBezTo>
                    <a:pt x="36" y="39"/>
                    <a:pt x="35" y="36"/>
                    <a:pt x="34" y="33"/>
                  </a:cubicBezTo>
                  <a:cubicBezTo>
                    <a:pt x="33" y="30"/>
                    <a:pt x="32" y="27"/>
                    <a:pt x="32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0" y="22"/>
                    <a:pt x="29" y="20"/>
                    <a:pt x="28" y="18"/>
                  </a:cubicBezTo>
                  <a:cubicBezTo>
                    <a:pt x="28" y="15"/>
                    <a:pt x="28" y="11"/>
                    <a:pt x="28" y="7"/>
                  </a:cubicBezTo>
                  <a:cubicBezTo>
                    <a:pt x="28" y="5"/>
                    <a:pt x="28" y="3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37" y="1"/>
                    <a:pt x="39" y="2"/>
                    <a:pt x="41" y="3"/>
                  </a:cubicBezTo>
                  <a:cubicBezTo>
                    <a:pt x="43" y="4"/>
                    <a:pt x="44" y="5"/>
                    <a:pt x="46" y="7"/>
                  </a:cubicBezTo>
                  <a:cubicBezTo>
                    <a:pt x="49" y="10"/>
                    <a:pt x="51" y="14"/>
                    <a:pt x="52" y="18"/>
                  </a:cubicBezTo>
                  <a:cubicBezTo>
                    <a:pt x="52" y="20"/>
                    <a:pt x="52" y="21"/>
                    <a:pt x="52" y="23"/>
                  </a:cubicBezTo>
                  <a:cubicBezTo>
                    <a:pt x="51" y="24"/>
                    <a:pt x="51" y="25"/>
                    <a:pt x="51" y="26"/>
                  </a:cubicBezTo>
                  <a:cubicBezTo>
                    <a:pt x="50" y="29"/>
                    <a:pt x="49" y="32"/>
                    <a:pt x="49" y="34"/>
                  </a:cubicBezTo>
                  <a:cubicBezTo>
                    <a:pt x="49" y="36"/>
                    <a:pt x="49" y="37"/>
                    <a:pt x="50" y="38"/>
                  </a:cubicBezTo>
                  <a:cubicBezTo>
                    <a:pt x="50" y="38"/>
                    <a:pt x="51" y="39"/>
                    <a:pt x="51" y="39"/>
                  </a:cubicBezTo>
                  <a:cubicBezTo>
                    <a:pt x="53" y="39"/>
                    <a:pt x="55" y="39"/>
                    <a:pt x="56" y="37"/>
                  </a:cubicBezTo>
                  <a:cubicBezTo>
                    <a:pt x="57" y="35"/>
                    <a:pt x="58" y="33"/>
                    <a:pt x="58" y="31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9" y="29"/>
                    <a:pt x="59" y="29"/>
                    <a:pt x="60" y="29"/>
                  </a:cubicBezTo>
                  <a:cubicBezTo>
                    <a:pt x="62" y="30"/>
                    <a:pt x="64" y="30"/>
                    <a:pt x="66" y="30"/>
                  </a:cubicBezTo>
                  <a:cubicBezTo>
                    <a:pt x="67" y="30"/>
                    <a:pt x="69" y="30"/>
                    <a:pt x="70" y="30"/>
                  </a:cubicBezTo>
                  <a:cubicBezTo>
                    <a:pt x="72" y="30"/>
                    <a:pt x="74" y="30"/>
                    <a:pt x="76" y="30"/>
                  </a:cubicBezTo>
                  <a:cubicBezTo>
                    <a:pt x="76" y="30"/>
                    <a:pt x="77" y="31"/>
                    <a:pt x="78" y="31"/>
                  </a:cubicBezTo>
                  <a:cubicBezTo>
                    <a:pt x="78" y="32"/>
                    <a:pt x="79" y="32"/>
                    <a:pt x="79" y="33"/>
                  </a:cubicBezTo>
                  <a:cubicBezTo>
                    <a:pt x="79" y="35"/>
                    <a:pt x="78" y="37"/>
                    <a:pt x="77" y="38"/>
                  </a:cubicBezTo>
                  <a:cubicBezTo>
                    <a:pt x="76" y="39"/>
                    <a:pt x="74" y="40"/>
                    <a:pt x="72" y="41"/>
                  </a:cubicBezTo>
                  <a:cubicBezTo>
                    <a:pt x="71" y="41"/>
                    <a:pt x="69" y="42"/>
                    <a:pt x="67" y="41"/>
                  </a:cubicBezTo>
                  <a:cubicBezTo>
                    <a:pt x="65" y="41"/>
                    <a:pt x="64" y="42"/>
                    <a:pt x="63" y="42"/>
                  </a:cubicBezTo>
                  <a:cubicBezTo>
                    <a:pt x="60" y="43"/>
                    <a:pt x="57" y="44"/>
                    <a:pt x="54" y="46"/>
                  </a:cubicBezTo>
                  <a:cubicBezTo>
                    <a:pt x="51" y="47"/>
                    <a:pt x="49" y="48"/>
                    <a:pt x="47" y="50"/>
                  </a:cubicBezTo>
                  <a:cubicBezTo>
                    <a:pt x="46" y="51"/>
                    <a:pt x="46" y="52"/>
                    <a:pt x="46" y="52"/>
                  </a:cubicBezTo>
                  <a:cubicBezTo>
                    <a:pt x="44" y="56"/>
                    <a:pt x="43" y="60"/>
                    <a:pt x="42" y="64"/>
                  </a:cubicBezTo>
                  <a:cubicBezTo>
                    <a:pt x="39" y="71"/>
                    <a:pt x="35" y="78"/>
                    <a:pt x="31" y="84"/>
                  </a:cubicBezTo>
                  <a:cubicBezTo>
                    <a:pt x="30" y="86"/>
                    <a:pt x="29" y="88"/>
                    <a:pt x="27" y="90"/>
                  </a:cubicBezTo>
                  <a:cubicBezTo>
                    <a:pt x="26" y="92"/>
                    <a:pt x="25" y="93"/>
                    <a:pt x="23" y="94"/>
                  </a:cubicBezTo>
                  <a:cubicBezTo>
                    <a:pt x="22" y="95"/>
                    <a:pt x="20" y="95"/>
                    <a:pt x="17" y="95"/>
                  </a:cubicBezTo>
                  <a:cubicBezTo>
                    <a:pt x="14" y="94"/>
                    <a:pt x="12" y="92"/>
                    <a:pt x="9" y="91"/>
                  </a:cubicBezTo>
                  <a:cubicBezTo>
                    <a:pt x="8" y="89"/>
                    <a:pt x="7" y="88"/>
                    <a:pt x="5" y="86"/>
                  </a:cubicBezTo>
                  <a:cubicBezTo>
                    <a:pt x="5" y="86"/>
                    <a:pt x="4" y="85"/>
                    <a:pt x="3" y="84"/>
                  </a:cubicBezTo>
                  <a:cubicBezTo>
                    <a:pt x="2" y="83"/>
                    <a:pt x="1" y="82"/>
                    <a:pt x="0" y="80"/>
                  </a:cubicBezTo>
                  <a:cubicBezTo>
                    <a:pt x="0" y="79"/>
                    <a:pt x="0" y="78"/>
                    <a:pt x="1" y="77"/>
                  </a:cubicBezTo>
                  <a:cubicBezTo>
                    <a:pt x="2" y="76"/>
                    <a:pt x="3" y="75"/>
                    <a:pt x="4" y="75"/>
                  </a:cubicBezTo>
                  <a:cubicBezTo>
                    <a:pt x="4" y="75"/>
                    <a:pt x="5" y="74"/>
                    <a:pt x="5" y="74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8" y="76"/>
                    <a:pt x="9" y="77"/>
                    <a:pt x="10" y="78"/>
                  </a:cubicBezTo>
                  <a:cubicBezTo>
                    <a:pt x="11" y="80"/>
                    <a:pt x="13" y="81"/>
                    <a:pt x="14" y="81"/>
                  </a:cubicBezTo>
                  <a:cubicBezTo>
                    <a:pt x="16" y="82"/>
                    <a:pt x="18" y="82"/>
                    <a:pt x="19" y="81"/>
                  </a:cubicBezTo>
                  <a:cubicBezTo>
                    <a:pt x="20" y="81"/>
                    <a:pt x="20" y="80"/>
                    <a:pt x="21" y="80"/>
                  </a:cubicBezTo>
                  <a:cubicBezTo>
                    <a:pt x="22" y="79"/>
                    <a:pt x="23" y="78"/>
                    <a:pt x="23" y="77"/>
                  </a:cubicBezTo>
                  <a:cubicBezTo>
                    <a:pt x="27" y="74"/>
                    <a:pt x="30" y="70"/>
                    <a:pt x="32" y="66"/>
                  </a:cubicBezTo>
                  <a:cubicBezTo>
                    <a:pt x="33" y="63"/>
                    <a:pt x="33" y="60"/>
                    <a:pt x="33" y="58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2" y="57"/>
                  </a:cubicBezTo>
                  <a:cubicBezTo>
                    <a:pt x="31" y="58"/>
                    <a:pt x="29" y="60"/>
                    <a:pt x="28" y="61"/>
                  </a:cubicBezTo>
                  <a:cubicBezTo>
                    <a:pt x="26" y="62"/>
                    <a:pt x="24" y="63"/>
                    <a:pt x="22" y="63"/>
                  </a:cubicBezTo>
                  <a:cubicBezTo>
                    <a:pt x="19" y="63"/>
                    <a:pt x="16" y="63"/>
                    <a:pt x="13" y="61"/>
                  </a:cubicBezTo>
                  <a:cubicBezTo>
                    <a:pt x="11" y="60"/>
                    <a:pt x="9" y="59"/>
                    <a:pt x="7" y="58"/>
                  </a:cubicBezTo>
                  <a:cubicBezTo>
                    <a:pt x="7" y="57"/>
                    <a:pt x="5" y="56"/>
                    <a:pt x="4" y="56"/>
                  </a:cubicBezTo>
                  <a:cubicBezTo>
                    <a:pt x="3" y="55"/>
                    <a:pt x="2" y="55"/>
                    <a:pt x="1" y="54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1" y="48"/>
                    <a:pt x="2" y="48"/>
                    <a:pt x="2" y="47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1" name="任意多边形: 形状 890">
              <a:extLst>
                <a:ext uri="{FF2B5EF4-FFF2-40B4-BE49-F238E27FC236}">
                  <a16:creationId xmlns:a16="http://schemas.microsoft.com/office/drawing/2014/main" id="{CE040F13-5922-406B-B64E-9A95C92834C6}"/>
                </a:ext>
              </a:extLst>
            </p:cNvPr>
            <p:cNvSpPr/>
            <p:nvPr/>
          </p:nvSpPr>
          <p:spPr bwMode="auto">
            <a:xfrm>
              <a:off x="8599488" y="3146426"/>
              <a:ext cx="682625" cy="641350"/>
            </a:xfrm>
            <a:custGeom>
              <a:avLst/>
              <a:gdLst>
                <a:gd name="T0" fmla="*/ 4 w 73"/>
                <a:gd name="T1" fmla="*/ 31 h 68"/>
                <a:gd name="T2" fmla="*/ 21 w 73"/>
                <a:gd name="T3" fmla="*/ 30 h 68"/>
                <a:gd name="T4" fmla="*/ 34 w 73"/>
                <a:gd name="T5" fmla="*/ 25 h 68"/>
                <a:gd name="T6" fmla="*/ 43 w 73"/>
                <a:gd name="T7" fmla="*/ 24 h 68"/>
                <a:gd name="T8" fmla="*/ 46 w 73"/>
                <a:gd name="T9" fmla="*/ 17 h 68"/>
                <a:gd name="T10" fmla="*/ 46 w 73"/>
                <a:gd name="T11" fmla="*/ 11 h 68"/>
                <a:gd name="T12" fmla="*/ 42 w 73"/>
                <a:gd name="T13" fmla="*/ 17 h 68"/>
                <a:gd name="T14" fmla="*/ 31 w 73"/>
                <a:gd name="T15" fmla="*/ 19 h 68"/>
                <a:gd name="T16" fmla="*/ 30 w 73"/>
                <a:gd name="T17" fmla="*/ 16 h 68"/>
                <a:gd name="T18" fmla="*/ 37 w 73"/>
                <a:gd name="T19" fmla="*/ 3 h 68"/>
                <a:gd name="T20" fmla="*/ 45 w 73"/>
                <a:gd name="T21" fmla="*/ 0 h 68"/>
                <a:gd name="T22" fmla="*/ 55 w 73"/>
                <a:gd name="T23" fmla="*/ 5 h 68"/>
                <a:gd name="T24" fmla="*/ 56 w 73"/>
                <a:gd name="T25" fmla="*/ 21 h 68"/>
                <a:gd name="T26" fmla="*/ 61 w 73"/>
                <a:gd name="T27" fmla="*/ 23 h 68"/>
                <a:gd name="T28" fmla="*/ 72 w 73"/>
                <a:gd name="T29" fmla="*/ 26 h 68"/>
                <a:gd name="T30" fmla="*/ 71 w 73"/>
                <a:gd name="T31" fmla="*/ 34 h 68"/>
                <a:gd name="T32" fmla="*/ 63 w 73"/>
                <a:gd name="T33" fmla="*/ 33 h 68"/>
                <a:gd name="T34" fmla="*/ 53 w 73"/>
                <a:gd name="T35" fmla="*/ 39 h 68"/>
                <a:gd name="T36" fmla="*/ 53 w 73"/>
                <a:gd name="T37" fmla="*/ 48 h 68"/>
                <a:gd name="T38" fmla="*/ 44 w 73"/>
                <a:gd name="T39" fmla="*/ 67 h 68"/>
                <a:gd name="T40" fmla="*/ 31 w 73"/>
                <a:gd name="T41" fmla="*/ 66 h 68"/>
                <a:gd name="T42" fmla="*/ 25 w 73"/>
                <a:gd name="T43" fmla="*/ 63 h 68"/>
                <a:gd name="T44" fmla="*/ 20 w 73"/>
                <a:gd name="T45" fmla="*/ 61 h 68"/>
                <a:gd name="T46" fmla="*/ 18 w 73"/>
                <a:gd name="T47" fmla="*/ 53 h 68"/>
                <a:gd name="T48" fmla="*/ 22 w 73"/>
                <a:gd name="T49" fmla="*/ 52 h 68"/>
                <a:gd name="T50" fmla="*/ 38 w 73"/>
                <a:gd name="T51" fmla="*/ 59 h 68"/>
                <a:gd name="T52" fmla="*/ 42 w 73"/>
                <a:gd name="T53" fmla="*/ 54 h 68"/>
                <a:gd name="T54" fmla="*/ 43 w 73"/>
                <a:gd name="T55" fmla="*/ 45 h 68"/>
                <a:gd name="T56" fmla="*/ 40 w 73"/>
                <a:gd name="T57" fmla="*/ 40 h 68"/>
                <a:gd name="T58" fmla="*/ 25 w 73"/>
                <a:gd name="T59" fmla="*/ 47 h 68"/>
                <a:gd name="T60" fmla="*/ 12 w 73"/>
                <a:gd name="T61" fmla="*/ 47 h 68"/>
                <a:gd name="T62" fmla="*/ 1 w 73"/>
                <a:gd name="T63" fmla="*/ 36 h 68"/>
                <a:gd name="T64" fmla="*/ 1 w 73"/>
                <a:gd name="T65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68">
                  <a:moveTo>
                    <a:pt x="1" y="30"/>
                  </a:moveTo>
                  <a:cubicBezTo>
                    <a:pt x="2" y="31"/>
                    <a:pt x="3" y="31"/>
                    <a:pt x="4" y="31"/>
                  </a:cubicBezTo>
                  <a:cubicBezTo>
                    <a:pt x="7" y="32"/>
                    <a:pt x="11" y="32"/>
                    <a:pt x="14" y="32"/>
                  </a:cubicBezTo>
                  <a:cubicBezTo>
                    <a:pt x="16" y="32"/>
                    <a:pt x="19" y="31"/>
                    <a:pt x="21" y="30"/>
                  </a:cubicBezTo>
                  <a:cubicBezTo>
                    <a:pt x="22" y="29"/>
                    <a:pt x="23" y="28"/>
                    <a:pt x="25" y="28"/>
                  </a:cubicBezTo>
                  <a:cubicBezTo>
                    <a:pt x="28" y="27"/>
                    <a:pt x="31" y="26"/>
                    <a:pt x="34" y="25"/>
                  </a:cubicBezTo>
                  <a:cubicBezTo>
                    <a:pt x="36" y="25"/>
                    <a:pt x="39" y="25"/>
                    <a:pt x="41" y="24"/>
                  </a:cubicBezTo>
                  <a:cubicBezTo>
                    <a:pt x="42" y="24"/>
                    <a:pt x="43" y="24"/>
                    <a:pt x="43" y="24"/>
                  </a:cubicBezTo>
                  <a:cubicBezTo>
                    <a:pt x="44" y="24"/>
                    <a:pt x="45" y="23"/>
                    <a:pt x="45" y="22"/>
                  </a:cubicBezTo>
                  <a:cubicBezTo>
                    <a:pt x="46" y="21"/>
                    <a:pt x="46" y="19"/>
                    <a:pt x="46" y="17"/>
                  </a:cubicBezTo>
                  <a:cubicBezTo>
                    <a:pt x="46" y="15"/>
                    <a:pt x="46" y="13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5" y="11"/>
                    <a:pt x="45" y="11"/>
                  </a:cubicBezTo>
                  <a:cubicBezTo>
                    <a:pt x="44" y="13"/>
                    <a:pt x="43" y="15"/>
                    <a:pt x="42" y="17"/>
                  </a:cubicBezTo>
                  <a:cubicBezTo>
                    <a:pt x="40" y="18"/>
                    <a:pt x="39" y="19"/>
                    <a:pt x="37" y="20"/>
                  </a:cubicBezTo>
                  <a:cubicBezTo>
                    <a:pt x="35" y="20"/>
                    <a:pt x="33" y="20"/>
                    <a:pt x="31" y="19"/>
                  </a:cubicBezTo>
                  <a:cubicBezTo>
                    <a:pt x="31" y="18"/>
                    <a:pt x="31" y="18"/>
                    <a:pt x="30" y="18"/>
                  </a:cubicBezTo>
                  <a:cubicBezTo>
                    <a:pt x="30" y="17"/>
                    <a:pt x="29" y="16"/>
                    <a:pt x="30" y="16"/>
                  </a:cubicBezTo>
                  <a:cubicBezTo>
                    <a:pt x="30" y="14"/>
                    <a:pt x="30" y="13"/>
                    <a:pt x="31" y="12"/>
                  </a:cubicBezTo>
                  <a:cubicBezTo>
                    <a:pt x="32" y="9"/>
                    <a:pt x="34" y="6"/>
                    <a:pt x="37" y="3"/>
                  </a:cubicBezTo>
                  <a:cubicBezTo>
                    <a:pt x="37" y="2"/>
                    <a:pt x="39" y="2"/>
                    <a:pt x="39" y="1"/>
                  </a:cubicBezTo>
                  <a:cubicBezTo>
                    <a:pt x="41" y="1"/>
                    <a:pt x="43" y="0"/>
                    <a:pt x="45" y="0"/>
                  </a:cubicBezTo>
                  <a:cubicBezTo>
                    <a:pt x="48" y="0"/>
                    <a:pt x="50" y="0"/>
                    <a:pt x="52" y="2"/>
                  </a:cubicBezTo>
                  <a:cubicBezTo>
                    <a:pt x="53" y="2"/>
                    <a:pt x="54" y="4"/>
                    <a:pt x="55" y="5"/>
                  </a:cubicBezTo>
                  <a:cubicBezTo>
                    <a:pt x="56" y="8"/>
                    <a:pt x="57" y="11"/>
                    <a:pt x="57" y="15"/>
                  </a:cubicBezTo>
                  <a:cubicBezTo>
                    <a:pt x="57" y="17"/>
                    <a:pt x="56" y="19"/>
                    <a:pt x="56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8" y="22"/>
                    <a:pt x="59" y="22"/>
                    <a:pt x="61" y="23"/>
                  </a:cubicBezTo>
                  <a:cubicBezTo>
                    <a:pt x="64" y="23"/>
                    <a:pt x="66" y="23"/>
                    <a:pt x="68" y="24"/>
                  </a:cubicBezTo>
                  <a:cubicBezTo>
                    <a:pt x="70" y="25"/>
                    <a:pt x="71" y="25"/>
                    <a:pt x="72" y="26"/>
                  </a:cubicBezTo>
                  <a:cubicBezTo>
                    <a:pt x="73" y="28"/>
                    <a:pt x="73" y="29"/>
                    <a:pt x="73" y="30"/>
                  </a:cubicBezTo>
                  <a:cubicBezTo>
                    <a:pt x="72" y="32"/>
                    <a:pt x="72" y="33"/>
                    <a:pt x="71" y="34"/>
                  </a:cubicBezTo>
                  <a:cubicBezTo>
                    <a:pt x="70" y="34"/>
                    <a:pt x="69" y="34"/>
                    <a:pt x="68" y="33"/>
                  </a:cubicBezTo>
                  <a:cubicBezTo>
                    <a:pt x="67" y="33"/>
                    <a:pt x="65" y="33"/>
                    <a:pt x="63" y="33"/>
                  </a:cubicBezTo>
                  <a:cubicBezTo>
                    <a:pt x="60" y="34"/>
                    <a:pt x="57" y="35"/>
                    <a:pt x="55" y="38"/>
                  </a:cubicBezTo>
                  <a:cubicBezTo>
                    <a:pt x="54" y="38"/>
                    <a:pt x="54" y="39"/>
                    <a:pt x="53" y="39"/>
                  </a:cubicBezTo>
                  <a:cubicBezTo>
                    <a:pt x="53" y="39"/>
                    <a:pt x="53" y="40"/>
                    <a:pt x="53" y="40"/>
                  </a:cubicBezTo>
                  <a:cubicBezTo>
                    <a:pt x="54" y="43"/>
                    <a:pt x="54" y="45"/>
                    <a:pt x="53" y="48"/>
                  </a:cubicBezTo>
                  <a:cubicBezTo>
                    <a:pt x="53" y="52"/>
                    <a:pt x="52" y="57"/>
                    <a:pt x="50" y="61"/>
                  </a:cubicBezTo>
                  <a:cubicBezTo>
                    <a:pt x="49" y="64"/>
                    <a:pt x="47" y="66"/>
                    <a:pt x="44" y="67"/>
                  </a:cubicBezTo>
                  <a:cubicBezTo>
                    <a:pt x="42" y="67"/>
                    <a:pt x="40" y="68"/>
                    <a:pt x="38" y="67"/>
                  </a:cubicBezTo>
                  <a:cubicBezTo>
                    <a:pt x="36" y="67"/>
                    <a:pt x="33" y="67"/>
                    <a:pt x="31" y="66"/>
                  </a:cubicBezTo>
                  <a:cubicBezTo>
                    <a:pt x="30" y="66"/>
                    <a:pt x="29" y="66"/>
                    <a:pt x="28" y="65"/>
                  </a:cubicBezTo>
                  <a:cubicBezTo>
                    <a:pt x="27" y="65"/>
                    <a:pt x="26" y="64"/>
                    <a:pt x="25" y="63"/>
                  </a:cubicBezTo>
                  <a:cubicBezTo>
                    <a:pt x="24" y="62"/>
                    <a:pt x="23" y="62"/>
                    <a:pt x="22" y="61"/>
                  </a:cubicBezTo>
                  <a:cubicBezTo>
                    <a:pt x="21" y="61"/>
                    <a:pt x="20" y="61"/>
                    <a:pt x="20" y="61"/>
                  </a:cubicBezTo>
                  <a:cubicBezTo>
                    <a:pt x="19" y="60"/>
                    <a:pt x="18" y="59"/>
                    <a:pt x="17" y="58"/>
                  </a:cubicBezTo>
                  <a:cubicBezTo>
                    <a:pt x="16" y="57"/>
                    <a:pt x="16" y="55"/>
                    <a:pt x="18" y="53"/>
                  </a:cubicBezTo>
                  <a:cubicBezTo>
                    <a:pt x="18" y="53"/>
                    <a:pt x="19" y="52"/>
                    <a:pt x="20" y="51"/>
                  </a:cubicBezTo>
                  <a:cubicBezTo>
                    <a:pt x="21" y="52"/>
                    <a:pt x="22" y="52"/>
                    <a:pt x="22" y="52"/>
                  </a:cubicBezTo>
                  <a:cubicBezTo>
                    <a:pt x="25" y="55"/>
                    <a:pt x="28" y="57"/>
                    <a:pt x="31" y="58"/>
                  </a:cubicBezTo>
                  <a:cubicBezTo>
                    <a:pt x="34" y="59"/>
                    <a:pt x="36" y="59"/>
                    <a:pt x="38" y="59"/>
                  </a:cubicBezTo>
                  <a:cubicBezTo>
                    <a:pt x="39" y="58"/>
                    <a:pt x="40" y="57"/>
                    <a:pt x="41" y="56"/>
                  </a:cubicBezTo>
                  <a:cubicBezTo>
                    <a:pt x="41" y="56"/>
                    <a:pt x="42" y="55"/>
                    <a:pt x="42" y="54"/>
                  </a:cubicBezTo>
                  <a:cubicBezTo>
                    <a:pt x="44" y="53"/>
                    <a:pt x="44" y="51"/>
                    <a:pt x="44" y="50"/>
                  </a:cubicBezTo>
                  <a:cubicBezTo>
                    <a:pt x="44" y="48"/>
                    <a:pt x="44" y="46"/>
                    <a:pt x="43" y="45"/>
                  </a:cubicBezTo>
                  <a:cubicBezTo>
                    <a:pt x="43" y="43"/>
                    <a:pt x="42" y="42"/>
                    <a:pt x="41" y="40"/>
                  </a:cubicBezTo>
                  <a:cubicBezTo>
                    <a:pt x="41" y="39"/>
                    <a:pt x="41" y="39"/>
                    <a:pt x="40" y="40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33" y="44"/>
                    <a:pt x="29" y="45"/>
                    <a:pt x="25" y="47"/>
                  </a:cubicBezTo>
                  <a:cubicBezTo>
                    <a:pt x="23" y="47"/>
                    <a:pt x="21" y="48"/>
                    <a:pt x="19" y="48"/>
                  </a:cubicBezTo>
                  <a:cubicBezTo>
                    <a:pt x="17" y="49"/>
                    <a:pt x="14" y="49"/>
                    <a:pt x="12" y="47"/>
                  </a:cubicBezTo>
                  <a:cubicBezTo>
                    <a:pt x="9" y="46"/>
                    <a:pt x="7" y="44"/>
                    <a:pt x="5" y="42"/>
                  </a:cubicBezTo>
                  <a:cubicBezTo>
                    <a:pt x="3" y="40"/>
                    <a:pt x="2" y="38"/>
                    <a:pt x="1" y="36"/>
                  </a:cubicBezTo>
                  <a:cubicBezTo>
                    <a:pt x="1" y="35"/>
                    <a:pt x="0" y="33"/>
                    <a:pt x="0" y="32"/>
                  </a:cubicBezTo>
                  <a:cubicBezTo>
                    <a:pt x="0" y="32"/>
                    <a:pt x="1" y="31"/>
                    <a:pt x="1" y="30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id="{64CFE365-1B9B-440E-8C24-84C4BA567841}"/>
                </a:ext>
              </a:extLst>
            </p:cNvPr>
            <p:cNvSpPr/>
            <p:nvPr/>
          </p:nvSpPr>
          <p:spPr bwMode="auto">
            <a:xfrm>
              <a:off x="8580438" y="2625726"/>
              <a:ext cx="766763" cy="700088"/>
            </a:xfrm>
            <a:custGeom>
              <a:avLst/>
              <a:gdLst>
                <a:gd name="T0" fmla="*/ 61 w 82"/>
                <a:gd name="T1" fmla="*/ 6 h 74"/>
                <a:gd name="T2" fmla="*/ 62 w 82"/>
                <a:gd name="T3" fmla="*/ 5 h 74"/>
                <a:gd name="T4" fmla="*/ 69 w 82"/>
                <a:gd name="T5" fmla="*/ 1 h 74"/>
                <a:gd name="T6" fmla="*/ 78 w 82"/>
                <a:gd name="T7" fmla="*/ 3 h 74"/>
                <a:gd name="T8" fmla="*/ 80 w 82"/>
                <a:gd name="T9" fmla="*/ 6 h 74"/>
                <a:gd name="T10" fmla="*/ 82 w 82"/>
                <a:gd name="T11" fmla="*/ 10 h 74"/>
                <a:gd name="T12" fmla="*/ 80 w 82"/>
                <a:gd name="T13" fmla="*/ 18 h 74"/>
                <a:gd name="T14" fmla="*/ 77 w 82"/>
                <a:gd name="T15" fmla="*/ 21 h 74"/>
                <a:gd name="T16" fmla="*/ 68 w 82"/>
                <a:gd name="T17" fmla="*/ 26 h 74"/>
                <a:gd name="T18" fmla="*/ 61 w 82"/>
                <a:gd name="T19" fmla="*/ 30 h 74"/>
                <a:gd name="T20" fmla="*/ 54 w 82"/>
                <a:gd name="T21" fmla="*/ 35 h 74"/>
                <a:gd name="T22" fmla="*/ 48 w 82"/>
                <a:gd name="T23" fmla="*/ 38 h 74"/>
                <a:gd name="T24" fmla="*/ 47 w 82"/>
                <a:gd name="T25" fmla="*/ 39 h 74"/>
                <a:gd name="T26" fmla="*/ 50 w 82"/>
                <a:gd name="T27" fmla="*/ 39 h 74"/>
                <a:gd name="T28" fmla="*/ 57 w 82"/>
                <a:gd name="T29" fmla="*/ 39 h 74"/>
                <a:gd name="T30" fmla="*/ 65 w 82"/>
                <a:gd name="T31" fmla="*/ 40 h 74"/>
                <a:gd name="T32" fmla="*/ 75 w 82"/>
                <a:gd name="T33" fmla="*/ 42 h 74"/>
                <a:gd name="T34" fmla="*/ 77 w 82"/>
                <a:gd name="T35" fmla="*/ 43 h 74"/>
                <a:gd name="T36" fmla="*/ 82 w 82"/>
                <a:gd name="T37" fmla="*/ 51 h 74"/>
                <a:gd name="T38" fmla="*/ 80 w 82"/>
                <a:gd name="T39" fmla="*/ 56 h 74"/>
                <a:gd name="T40" fmla="*/ 79 w 82"/>
                <a:gd name="T41" fmla="*/ 56 h 74"/>
                <a:gd name="T42" fmla="*/ 74 w 82"/>
                <a:gd name="T43" fmla="*/ 58 h 74"/>
                <a:gd name="T44" fmla="*/ 69 w 82"/>
                <a:gd name="T45" fmla="*/ 61 h 74"/>
                <a:gd name="T46" fmla="*/ 66 w 82"/>
                <a:gd name="T47" fmla="*/ 62 h 74"/>
                <a:gd name="T48" fmla="*/ 63 w 82"/>
                <a:gd name="T49" fmla="*/ 59 h 74"/>
                <a:gd name="T50" fmla="*/ 62 w 82"/>
                <a:gd name="T51" fmla="*/ 57 h 74"/>
                <a:gd name="T52" fmla="*/ 64 w 82"/>
                <a:gd name="T53" fmla="*/ 55 h 74"/>
                <a:gd name="T54" fmla="*/ 64 w 82"/>
                <a:gd name="T55" fmla="*/ 51 h 74"/>
                <a:gd name="T56" fmla="*/ 60 w 82"/>
                <a:gd name="T57" fmla="*/ 47 h 74"/>
                <a:gd name="T58" fmla="*/ 52 w 82"/>
                <a:gd name="T59" fmla="*/ 47 h 74"/>
                <a:gd name="T60" fmla="*/ 49 w 82"/>
                <a:gd name="T61" fmla="*/ 46 h 74"/>
                <a:gd name="T62" fmla="*/ 39 w 82"/>
                <a:gd name="T63" fmla="*/ 47 h 74"/>
                <a:gd name="T64" fmla="*/ 36 w 82"/>
                <a:gd name="T65" fmla="*/ 47 h 74"/>
                <a:gd name="T66" fmla="*/ 28 w 82"/>
                <a:gd name="T67" fmla="*/ 51 h 74"/>
                <a:gd name="T68" fmla="*/ 23 w 82"/>
                <a:gd name="T69" fmla="*/ 55 h 74"/>
                <a:gd name="T70" fmla="*/ 23 w 82"/>
                <a:gd name="T71" fmla="*/ 57 h 74"/>
                <a:gd name="T72" fmla="*/ 21 w 82"/>
                <a:gd name="T73" fmla="*/ 66 h 74"/>
                <a:gd name="T74" fmla="*/ 19 w 82"/>
                <a:gd name="T75" fmla="*/ 71 h 74"/>
                <a:gd name="T76" fmla="*/ 16 w 82"/>
                <a:gd name="T77" fmla="*/ 73 h 74"/>
                <a:gd name="T78" fmla="*/ 11 w 82"/>
                <a:gd name="T79" fmla="*/ 74 h 74"/>
                <a:gd name="T80" fmla="*/ 6 w 82"/>
                <a:gd name="T81" fmla="*/ 71 h 74"/>
                <a:gd name="T82" fmla="*/ 5 w 82"/>
                <a:gd name="T83" fmla="*/ 70 h 74"/>
                <a:gd name="T84" fmla="*/ 4 w 82"/>
                <a:gd name="T85" fmla="*/ 68 h 74"/>
                <a:gd name="T86" fmla="*/ 1 w 82"/>
                <a:gd name="T87" fmla="*/ 58 h 74"/>
                <a:gd name="T88" fmla="*/ 1 w 82"/>
                <a:gd name="T89" fmla="*/ 50 h 74"/>
                <a:gd name="T90" fmla="*/ 6 w 82"/>
                <a:gd name="T91" fmla="*/ 45 h 74"/>
                <a:gd name="T92" fmla="*/ 10 w 82"/>
                <a:gd name="T93" fmla="*/ 44 h 74"/>
                <a:gd name="T94" fmla="*/ 20 w 82"/>
                <a:gd name="T95" fmla="*/ 43 h 74"/>
                <a:gd name="T96" fmla="*/ 24 w 82"/>
                <a:gd name="T97" fmla="*/ 42 h 74"/>
                <a:gd name="T98" fmla="*/ 32 w 82"/>
                <a:gd name="T99" fmla="*/ 41 h 74"/>
                <a:gd name="T100" fmla="*/ 35 w 82"/>
                <a:gd name="T101" fmla="*/ 40 h 74"/>
                <a:gd name="T102" fmla="*/ 43 w 82"/>
                <a:gd name="T103" fmla="*/ 34 h 74"/>
                <a:gd name="T104" fmla="*/ 55 w 82"/>
                <a:gd name="T105" fmla="*/ 26 h 74"/>
                <a:gd name="T106" fmla="*/ 64 w 82"/>
                <a:gd name="T107" fmla="*/ 20 h 74"/>
                <a:gd name="T108" fmla="*/ 68 w 82"/>
                <a:gd name="T109" fmla="*/ 17 h 74"/>
                <a:gd name="T110" fmla="*/ 67 w 82"/>
                <a:gd name="T111" fmla="*/ 13 h 74"/>
                <a:gd name="T112" fmla="*/ 65 w 82"/>
                <a:gd name="T113" fmla="*/ 11 h 74"/>
                <a:gd name="T114" fmla="*/ 62 w 82"/>
                <a:gd name="T115" fmla="*/ 9 h 74"/>
                <a:gd name="T116" fmla="*/ 61 w 82"/>
                <a:gd name="T117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74">
                  <a:moveTo>
                    <a:pt x="61" y="6"/>
                  </a:moveTo>
                  <a:cubicBezTo>
                    <a:pt x="61" y="5"/>
                    <a:pt x="61" y="5"/>
                    <a:pt x="62" y="5"/>
                  </a:cubicBezTo>
                  <a:cubicBezTo>
                    <a:pt x="64" y="3"/>
                    <a:pt x="66" y="2"/>
                    <a:pt x="69" y="1"/>
                  </a:cubicBezTo>
                  <a:cubicBezTo>
                    <a:pt x="72" y="0"/>
                    <a:pt x="75" y="1"/>
                    <a:pt x="78" y="3"/>
                  </a:cubicBezTo>
                  <a:cubicBezTo>
                    <a:pt x="79" y="4"/>
                    <a:pt x="80" y="5"/>
                    <a:pt x="80" y="6"/>
                  </a:cubicBezTo>
                  <a:cubicBezTo>
                    <a:pt x="82" y="7"/>
                    <a:pt x="82" y="8"/>
                    <a:pt x="82" y="10"/>
                  </a:cubicBezTo>
                  <a:cubicBezTo>
                    <a:pt x="82" y="13"/>
                    <a:pt x="82" y="15"/>
                    <a:pt x="80" y="18"/>
                  </a:cubicBezTo>
                  <a:cubicBezTo>
                    <a:pt x="79" y="19"/>
                    <a:pt x="78" y="20"/>
                    <a:pt x="77" y="21"/>
                  </a:cubicBezTo>
                  <a:cubicBezTo>
                    <a:pt x="74" y="22"/>
                    <a:pt x="71" y="24"/>
                    <a:pt x="68" y="26"/>
                  </a:cubicBezTo>
                  <a:cubicBezTo>
                    <a:pt x="66" y="27"/>
                    <a:pt x="63" y="29"/>
                    <a:pt x="61" y="30"/>
                  </a:cubicBezTo>
                  <a:cubicBezTo>
                    <a:pt x="59" y="32"/>
                    <a:pt x="56" y="33"/>
                    <a:pt x="54" y="35"/>
                  </a:cubicBezTo>
                  <a:cubicBezTo>
                    <a:pt x="52" y="36"/>
                    <a:pt x="50" y="37"/>
                    <a:pt x="48" y="38"/>
                  </a:cubicBezTo>
                  <a:cubicBezTo>
                    <a:pt x="48" y="39"/>
                    <a:pt x="48" y="39"/>
                    <a:pt x="47" y="39"/>
                  </a:cubicBezTo>
                  <a:cubicBezTo>
                    <a:pt x="48" y="39"/>
                    <a:pt x="49" y="39"/>
                    <a:pt x="50" y="39"/>
                  </a:cubicBezTo>
                  <a:cubicBezTo>
                    <a:pt x="52" y="39"/>
                    <a:pt x="55" y="39"/>
                    <a:pt x="57" y="39"/>
                  </a:cubicBezTo>
                  <a:cubicBezTo>
                    <a:pt x="60" y="39"/>
                    <a:pt x="63" y="39"/>
                    <a:pt x="65" y="40"/>
                  </a:cubicBezTo>
                  <a:cubicBezTo>
                    <a:pt x="69" y="40"/>
                    <a:pt x="72" y="41"/>
                    <a:pt x="75" y="42"/>
                  </a:cubicBezTo>
                  <a:cubicBezTo>
                    <a:pt x="75" y="42"/>
                    <a:pt x="76" y="43"/>
                    <a:pt x="77" y="43"/>
                  </a:cubicBezTo>
                  <a:cubicBezTo>
                    <a:pt x="81" y="44"/>
                    <a:pt x="82" y="48"/>
                    <a:pt x="82" y="51"/>
                  </a:cubicBezTo>
                  <a:cubicBezTo>
                    <a:pt x="82" y="52"/>
                    <a:pt x="81" y="54"/>
                    <a:pt x="80" y="56"/>
                  </a:cubicBezTo>
                  <a:cubicBezTo>
                    <a:pt x="80" y="56"/>
                    <a:pt x="80" y="56"/>
                    <a:pt x="79" y="56"/>
                  </a:cubicBezTo>
                  <a:cubicBezTo>
                    <a:pt x="77" y="57"/>
                    <a:pt x="75" y="57"/>
                    <a:pt x="74" y="58"/>
                  </a:cubicBezTo>
                  <a:cubicBezTo>
                    <a:pt x="72" y="59"/>
                    <a:pt x="70" y="60"/>
                    <a:pt x="69" y="61"/>
                  </a:cubicBezTo>
                  <a:cubicBezTo>
                    <a:pt x="68" y="62"/>
                    <a:pt x="67" y="62"/>
                    <a:pt x="66" y="62"/>
                  </a:cubicBezTo>
                  <a:cubicBezTo>
                    <a:pt x="64" y="61"/>
                    <a:pt x="63" y="60"/>
                    <a:pt x="63" y="59"/>
                  </a:cubicBezTo>
                  <a:cubicBezTo>
                    <a:pt x="63" y="59"/>
                    <a:pt x="62" y="58"/>
                    <a:pt x="62" y="57"/>
                  </a:cubicBezTo>
                  <a:cubicBezTo>
                    <a:pt x="63" y="57"/>
                    <a:pt x="63" y="56"/>
                    <a:pt x="64" y="55"/>
                  </a:cubicBezTo>
                  <a:cubicBezTo>
                    <a:pt x="65" y="54"/>
                    <a:pt x="65" y="52"/>
                    <a:pt x="64" y="51"/>
                  </a:cubicBezTo>
                  <a:cubicBezTo>
                    <a:pt x="63" y="49"/>
                    <a:pt x="62" y="48"/>
                    <a:pt x="60" y="47"/>
                  </a:cubicBezTo>
                  <a:cubicBezTo>
                    <a:pt x="57" y="47"/>
                    <a:pt x="54" y="47"/>
                    <a:pt x="52" y="47"/>
                  </a:cubicBezTo>
                  <a:cubicBezTo>
                    <a:pt x="51" y="47"/>
                    <a:pt x="50" y="46"/>
                    <a:pt x="49" y="46"/>
                  </a:cubicBezTo>
                  <a:cubicBezTo>
                    <a:pt x="45" y="46"/>
                    <a:pt x="42" y="47"/>
                    <a:pt x="39" y="47"/>
                  </a:cubicBezTo>
                  <a:cubicBezTo>
                    <a:pt x="38" y="47"/>
                    <a:pt x="37" y="47"/>
                    <a:pt x="36" y="47"/>
                  </a:cubicBezTo>
                  <a:cubicBezTo>
                    <a:pt x="33" y="48"/>
                    <a:pt x="30" y="50"/>
                    <a:pt x="28" y="51"/>
                  </a:cubicBezTo>
                  <a:cubicBezTo>
                    <a:pt x="26" y="52"/>
                    <a:pt x="25" y="54"/>
                    <a:pt x="23" y="55"/>
                  </a:cubicBezTo>
                  <a:cubicBezTo>
                    <a:pt x="23" y="56"/>
                    <a:pt x="23" y="57"/>
                    <a:pt x="23" y="57"/>
                  </a:cubicBezTo>
                  <a:cubicBezTo>
                    <a:pt x="22" y="60"/>
                    <a:pt x="22" y="63"/>
                    <a:pt x="21" y="66"/>
                  </a:cubicBezTo>
                  <a:cubicBezTo>
                    <a:pt x="21" y="68"/>
                    <a:pt x="20" y="69"/>
                    <a:pt x="19" y="71"/>
                  </a:cubicBezTo>
                  <a:cubicBezTo>
                    <a:pt x="18" y="72"/>
                    <a:pt x="17" y="73"/>
                    <a:pt x="16" y="73"/>
                  </a:cubicBezTo>
                  <a:cubicBezTo>
                    <a:pt x="15" y="74"/>
                    <a:pt x="13" y="74"/>
                    <a:pt x="11" y="74"/>
                  </a:cubicBezTo>
                  <a:cubicBezTo>
                    <a:pt x="9" y="73"/>
                    <a:pt x="8" y="72"/>
                    <a:pt x="6" y="71"/>
                  </a:cubicBezTo>
                  <a:cubicBezTo>
                    <a:pt x="6" y="71"/>
                    <a:pt x="5" y="70"/>
                    <a:pt x="5" y="70"/>
                  </a:cubicBezTo>
                  <a:cubicBezTo>
                    <a:pt x="4" y="69"/>
                    <a:pt x="4" y="68"/>
                    <a:pt x="4" y="68"/>
                  </a:cubicBezTo>
                  <a:cubicBezTo>
                    <a:pt x="3" y="64"/>
                    <a:pt x="2" y="61"/>
                    <a:pt x="1" y="58"/>
                  </a:cubicBezTo>
                  <a:cubicBezTo>
                    <a:pt x="1" y="55"/>
                    <a:pt x="0" y="52"/>
                    <a:pt x="1" y="50"/>
                  </a:cubicBezTo>
                  <a:cubicBezTo>
                    <a:pt x="2" y="47"/>
                    <a:pt x="4" y="46"/>
                    <a:pt x="6" y="45"/>
                  </a:cubicBezTo>
                  <a:cubicBezTo>
                    <a:pt x="7" y="44"/>
                    <a:pt x="9" y="44"/>
                    <a:pt x="10" y="44"/>
                  </a:cubicBezTo>
                  <a:cubicBezTo>
                    <a:pt x="13" y="44"/>
                    <a:pt x="17" y="44"/>
                    <a:pt x="20" y="43"/>
                  </a:cubicBezTo>
                  <a:cubicBezTo>
                    <a:pt x="21" y="43"/>
                    <a:pt x="23" y="43"/>
                    <a:pt x="24" y="42"/>
                  </a:cubicBezTo>
                  <a:cubicBezTo>
                    <a:pt x="27" y="42"/>
                    <a:pt x="29" y="41"/>
                    <a:pt x="32" y="41"/>
                  </a:cubicBezTo>
                  <a:cubicBezTo>
                    <a:pt x="33" y="41"/>
                    <a:pt x="34" y="40"/>
                    <a:pt x="35" y="40"/>
                  </a:cubicBezTo>
                  <a:cubicBezTo>
                    <a:pt x="37" y="38"/>
                    <a:pt x="40" y="36"/>
                    <a:pt x="43" y="34"/>
                  </a:cubicBezTo>
                  <a:cubicBezTo>
                    <a:pt x="47" y="31"/>
                    <a:pt x="51" y="29"/>
                    <a:pt x="55" y="26"/>
                  </a:cubicBezTo>
                  <a:cubicBezTo>
                    <a:pt x="58" y="24"/>
                    <a:pt x="61" y="22"/>
                    <a:pt x="64" y="20"/>
                  </a:cubicBezTo>
                  <a:cubicBezTo>
                    <a:pt x="65" y="19"/>
                    <a:pt x="67" y="18"/>
                    <a:pt x="68" y="17"/>
                  </a:cubicBezTo>
                  <a:cubicBezTo>
                    <a:pt x="69" y="16"/>
                    <a:pt x="69" y="14"/>
                    <a:pt x="67" y="13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4" y="11"/>
                    <a:pt x="63" y="10"/>
                    <a:pt x="62" y="9"/>
                  </a:cubicBezTo>
                  <a:cubicBezTo>
                    <a:pt x="62" y="8"/>
                    <a:pt x="61" y="7"/>
                    <a:pt x="61" y="6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id="{49655D41-2542-4F55-B779-7A3C1548BE52}"/>
                </a:ext>
              </a:extLst>
            </p:cNvPr>
            <p:cNvSpPr/>
            <p:nvPr/>
          </p:nvSpPr>
          <p:spPr bwMode="auto">
            <a:xfrm>
              <a:off x="4852988" y="3041651"/>
              <a:ext cx="336550" cy="660400"/>
            </a:xfrm>
            <a:custGeom>
              <a:avLst/>
              <a:gdLst>
                <a:gd name="T0" fmla="*/ 0 w 36"/>
                <a:gd name="T1" fmla="*/ 37 h 70"/>
                <a:gd name="T2" fmla="*/ 2 w 36"/>
                <a:gd name="T3" fmla="*/ 38 h 70"/>
                <a:gd name="T4" fmla="*/ 7 w 36"/>
                <a:gd name="T5" fmla="*/ 40 h 70"/>
                <a:gd name="T6" fmla="*/ 8 w 36"/>
                <a:gd name="T7" fmla="*/ 39 h 70"/>
                <a:gd name="T8" fmla="*/ 9 w 36"/>
                <a:gd name="T9" fmla="*/ 38 h 70"/>
                <a:gd name="T10" fmla="*/ 10 w 36"/>
                <a:gd name="T11" fmla="*/ 29 h 70"/>
                <a:gd name="T12" fmla="*/ 5 w 36"/>
                <a:gd name="T13" fmla="*/ 13 h 70"/>
                <a:gd name="T14" fmla="*/ 1 w 36"/>
                <a:gd name="T15" fmla="*/ 8 h 70"/>
                <a:gd name="T16" fmla="*/ 0 w 36"/>
                <a:gd name="T17" fmla="*/ 7 h 70"/>
                <a:gd name="T18" fmla="*/ 0 w 36"/>
                <a:gd name="T19" fmla="*/ 2 h 70"/>
                <a:gd name="T20" fmla="*/ 3 w 36"/>
                <a:gd name="T21" fmla="*/ 0 h 70"/>
                <a:gd name="T22" fmla="*/ 6 w 36"/>
                <a:gd name="T23" fmla="*/ 0 h 70"/>
                <a:gd name="T24" fmla="*/ 15 w 36"/>
                <a:gd name="T25" fmla="*/ 2 h 70"/>
                <a:gd name="T26" fmla="*/ 20 w 36"/>
                <a:gd name="T27" fmla="*/ 6 h 70"/>
                <a:gd name="T28" fmla="*/ 22 w 36"/>
                <a:gd name="T29" fmla="*/ 9 h 70"/>
                <a:gd name="T30" fmla="*/ 26 w 36"/>
                <a:gd name="T31" fmla="*/ 8 h 70"/>
                <a:gd name="T32" fmla="*/ 27 w 36"/>
                <a:gd name="T33" fmla="*/ 7 h 70"/>
                <a:gd name="T34" fmla="*/ 31 w 36"/>
                <a:gd name="T35" fmla="*/ 4 h 70"/>
                <a:gd name="T36" fmla="*/ 32 w 36"/>
                <a:gd name="T37" fmla="*/ 2 h 70"/>
                <a:gd name="T38" fmla="*/ 36 w 36"/>
                <a:gd name="T39" fmla="*/ 2 h 70"/>
                <a:gd name="T40" fmla="*/ 36 w 36"/>
                <a:gd name="T41" fmla="*/ 3 h 70"/>
                <a:gd name="T42" fmla="*/ 36 w 36"/>
                <a:gd name="T43" fmla="*/ 6 h 70"/>
                <a:gd name="T44" fmla="*/ 33 w 36"/>
                <a:gd name="T45" fmla="*/ 10 h 70"/>
                <a:gd name="T46" fmla="*/ 29 w 36"/>
                <a:gd name="T47" fmla="*/ 19 h 70"/>
                <a:gd name="T48" fmla="*/ 25 w 36"/>
                <a:gd name="T49" fmla="*/ 29 h 70"/>
                <a:gd name="T50" fmla="*/ 24 w 36"/>
                <a:gd name="T51" fmla="*/ 35 h 70"/>
                <a:gd name="T52" fmla="*/ 24 w 36"/>
                <a:gd name="T53" fmla="*/ 39 h 70"/>
                <a:gd name="T54" fmla="*/ 24 w 36"/>
                <a:gd name="T55" fmla="*/ 42 h 70"/>
                <a:gd name="T56" fmla="*/ 25 w 36"/>
                <a:gd name="T57" fmla="*/ 56 h 70"/>
                <a:gd name="T58" fmla="*/ 23 w 36"/>
                <a:gd name="T59" fmla="*/ 63 h 70"/>
                <a:gd name="T60" fmla="*/ 20 w 36"/>
                <a:gd name="T61" fmla="*/ 66 h 70"/>
                <a:gd name="T62" fmla="*/ 14 w 36"/>
                <a:gd name="T63" fmla="*/ 70 h 70"/>
                <a:gd name="T64" fmla="*/ 10 w 36"/>
                <a:gd name="T65" fmla="*/ 70 h 70"/>
                <a:gd name="T66" fmla="*/ 8 w 36"/>
                <a:gd name="T67" fmla="*/ 68 h 70"/>
                <a:gd name="T68" fmla="*/ 5 w 36"/>
                <a:gd name="T69" fmla="*/ 62 h 70"/>
                <a:gd name="T70" fmla="*/ 6 w 36"/>
                <a:gd name="T71" fmla="*/ 53 h 70"/>
                <a:gd name="T72" fmla="*/ 6 w 36"/>
                <a:gd name="T73" fmla="*/ 50 h 70"/>
                <a:gd name="T74" fmla="*/ 6 w 36"/>
                <a:gd name="T75" fmla="*/ 49 h 70"/>
                <a:gd name="T76" fmla="*/ 1 w 36"/>
                <a:gd name="T77" fmla="*/ 42 h 70"/>
                <a:gd name="T78" fmla="*/ 0 w 36"/>
                <a:gd name="T79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70">
                  <a:moveTo>
                    <a:pt x="0" y="37"/>
                  </a:moveTo>
                  <a:cubicBezTo>
                    <a:pt x="1" y="38"/>
                    <a:pt x="1" y="38"/>
                    <a:pt x="2" y="38"/>
                  </a:cubicBezTo>
                  <a:cubicBezTo>
                    <a:pt x="3" y="39"/>
                    <a:pt x="5" y="40"/>
                    <a:pt x="7" y="40"/>
                  </a:cubicBezTo>
                  <a:cubicBezTo>
                    <a:pt x="7" y="40"/>
                    <a:pt x="8" y="39"/>
                    <a:pt x="8" y="39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10" y="35"/>
                    <a:pt x="10" y="32"/>
                    <a:pt x="10" y="29"/>
                  </a:cubicBezTo>
                  <a:cubicBezTo>
                    <a:pt x="10" y="23"/>
                    <a:pt x="8" y="18"/>
                    <a:pt x="5" y="13"/>
                  </a:cubicBezTo>
                  <a:cubicBezTo>
                    <a:pt x="4" y="11"/>
                    <a:pt x="3" y="10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9" y="0"/>
                    <a:pt x="12" y="0"/>
                    <a:pt x="15" y="2"/>
                  </a:cubicBezTo>
                  <a:cubicBezTo>
                    <a:pt x="17" y="3"/>
                    <a:pt x="19" y="4"/>
                    <a:pt x="20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3" y="9"/>
                    <a:pt x="25" y="9"/>
                    <a:pt x="26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8" y="6"/>
                    <a:pt x="29" y="5"/>
                    <a:pt x="31" y="4"/>
                  </a:cubicBezTo>
                  <a:cubicBezTo>
                    <a:pt x="31" y="3"/>
                    <a:pt x="32" y="3"/>
                    <a:pt x="32" y="2"/>
                  </a:cubicBezTo>
                  <a:cubicBezTo>
                    <a:pt x="34" y="1"/>
                    <a:pt x="35" y="1"/>
                    <a:pt x="36" y="2"/>
                  </a:cubicBezTo>
                  <a:cubicBezTo>
                    <a:pt x="36" y="2"/>
                    <a:pt x="36" y="3"/>
                    <a:pt x="36" y="3"/>
                  </a:cubicBezTo>
                  <a:cubicBezTo>
                    <a:pt x="36" y="4"/>
                    <a:pt x="36" y="5"/>
                    <a:pt x="36" y="6"/>
                  </a:cubicBezTo>
                  <a:cubicBezTo>
                    <a:pt x="35" y="7"/>
                    <a:pt x="34" y="9"/>
                    <a:pt x="33" y="10"/>
                  </a:cubicBezTo>
                  <a:cubicBezTo>
                    <a:pt x="32" y="13"/>
                    <a:pt x="30" y="16"/>
                    <a:pt x="29" y="19"/>
                  </a:cubicBezTo>
                  <a:cubicBezTo>
                    <a:pt x="27" y="22"/>
                    <a:pt x="26" y="26"/>
                    <a:pt x="25" y="29"/>
                  </a:cubicBezTo>
                  <a:cubicBezTo>
                    <a:pt x="24" y="31"/>
                    <a:pt x="24" y="33"/>
                    <a:pt x="24" y="35"/>
                  </a:cubicBezTo>
                  <a:cubicBezTo>
                    <a:pt x="24" y="36"/>
                    <a:pt x="24" y="37"/>
                    <a:pt x="24" y="39"/>
                  </a:cubicBezTo>
                  <a:cubicBezTo>
                    <a:pt x="24" y="40"/>
                    <a:pt x="24" y="41"/>
                    <a:pt x="24" y="42"/>
                  </a:cubicBezTo>
                  <a:cubicBezTo>
                    <a:pt x="25" y="47"/>
                    <a:pt x="26" y="52"/>
                    <a:pt x="25" y="56"/>
                  </a:cubicBezTo>
                  <a:cubicBezTo>
                    <a:pt x="25" y="59"/>
                    <a:pt x="25" y="61"/>
                    <a:pt x="23" y="63"/>
                  </a:cubicBezTo>
                  <a:cubicBezTo>
                    <a:pt x="23" y="65"/>
                    <a:pt x="21" y="66"/>
                    <a:pt x="20" y="66"/>
                  </a:cubicBezTo>
                  <a:cubicBezTo>
                    <a:pt x="18" y="67"/>
                    <a:pt x="16" y="68"/>
                    <a:pt x="14" y="70"/>
                  </a:cubicBezTo>
                  <a:cubicBezTo>
                    <a:pt x="13" y="70"/>
                    <a:pt x="11" y="70"/>
                    <a:pt x="10" y="70"/>
                  </a:cubicBezTo>
                  <a:cubicBezTo>
                    <a:pt x="9" y="69"/>
                    <a:pt x="8" y="69"/>
                    <a:pt x="8" y="68"/>
                  </a:cubicBezTo>
                  <a:cubicBezTo>
                    <a:pt x="7" y="66"/>
                    <a:pt x="6" y="64"/>
                    <a:pt x="5" y="62"/>
                  </a:cubicBezTo>
                  <a:cubicBezTo>
                    <a:pt x="5" y="59"/>
                    <a:pt x="5" y="56"/>
                    <a:pt x="6" y="53"/>
                  </a:cubicBezTo>
                  <a:cubicBezTo>
                    <a:pt x="6" y="52"/>
                    <a:pt x="6" y="51"/>
                    <a:pt x="6" y="50"/>
                  </a:cubicBezTo>
                  <a:cubicBezTo>
                    <a:pt x="6" y="50"/>
                    <a:pt x="6" y="49"/>
                    <a:pt x="6" y="49"/>
                  </a:cubicBezTo>
                  <a:cubicBezTo>
                    <a:pt x="4" y="47"/>
                    <a:pt x="2" y="45"/>
                    <a:pt x="1" y="42"/>
                  </a:cubicBezTo>
                  <a:cubicBezTo>
                    <a:pt x="0" y="41"/>
                    <a:pt x="0" y="39"/>
                    <a:pt x="0" y="37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4" name="任意多边形: 形状 893">
              <a:extLst>
                <a:ext uri="{FF2B5EF4-FFF2-40B4-BE49-F238E27FC236}">
                  <a16:creationId xmlns:a16="http://schemas.microsoft.com/office/drawing/2014/main" id="{12218174-E47F-463B-B58A-027A122844BE}"/>
                </a:ext>
              </a:extLst>
            </p:cNvPr>
            <p:cNvSpPr/>
            <p:nvPr/>
          </p:nvSpPr>
          <p:spPr bwMode="auto">
            <a:xfrm>
              <a:off x="5208588" y="2795588"/>
              <a:ext cx="877888" cy="303213"/>
            </a:xfrm>
            <a:custGeom>
              <a:avLst/>
              <a:gdLst>
                <a:gd name="T0" fmla="*/ 61 w 94"/>
                <a:gd name="T1" fmla="*/ 13 h 32"/>
                <a:gd name="T2" fmla="*/ 57 w 94"/>
                <a:gd name="T3" fmla="*/ 12 h 32"/>
                <a:gd name="T4" fmla="*/ 54 w 94"/>
                <a:gd name="T5" fmla="*/ 13 h 32"/>
                <a:gd name="T6" fmla="*/ 46 w 94"/>
                <a:gd name="T7" fmla="*/ 16 h 32"/>
                <a:gd name="T8" fmla="*/ 32 w 94"/>
                <a:gd name="T9" fmla="*/ 24 h 32"/>
                <a:gd name="T10" fmla="*/ 25 w 94"/>
                <a:gd name="T11" fmla="*/ 28 h 32"/>
                <a:gd name="T12" fmla="*/ 22 w 94"/>
                <a:gd name="T13" fmla="*/ 30 h 32"/>
                <a:gd name="T14" fmla="*/ 17 w 94"/>
                <a:gd name="T15" fmla="*/ 31 h 32"/>
                <a:gd name="T16" fmla="*/ 12 w 94"/>
                <a:gd name="T17" fmla="*/ 31 h 32"/>
                <a:gd name="T18" fmla="*/ 8 w 94"/>
                <a:gd name="T19" fmla="*/ 28 h 32"/>
                <a:gd name="T20" fmla="*/ 1 w 94"/>
                <a:gd name="T21" fmla="*/ 18 h 32"/>
                <a:gd name="T22" fmla="*/ 1 w 94"/>
                <a:gd name="T23" fmla="*/ 17 h 32"/>
                <a:gd name="T24" fmla="*/ 2 w 94"/>
                <a:gd name="T25" fmla="*/ 15 h 32"/>
                <a:gd name="T26" fmla="*/ 5 w 94"/>
                <a:gd name="T27" fmla="*/ 14 h 32"/>
                <a:gd name="T28" fmla="*/ 14 w 94"/>
                <a:gd name="T29" fmla="*/ 13 h 32"/>
                <a:gd name="T30" fmla="*/ 20 w 94"/>
                <a:gd name="T31" fmla="*/ 14 h 32"/>
                <a:gd name="T32" fmla="*/ 23 w 94"/>
                <a:gd name="T33" fmla="*/ 14 h 32"/>
                <a:gd name="T34" fmla="*/ 36 w 94"/>
                <a:gd name="T35" fmla="*/ 10 h 32"/>
                <a:gd name="T36" fmla="*/ 42 w 94"/>
                <a:gd name="T37" fmla="*/ 9 h 32"/>
                <a:gd name="T38" fmla="*/ 58 w 94"/>
                <a:gd name="T39" fmla="*/ 5 h 32"/>
                <a:gd name="T40" fmla="*/ 70 w 94"/>
                <a:gd name="T41" fmla="*/ 2 h 32"/>
                <a:gd name="T42" fmla="*/ 77 w 94"/>
                <a:gd name="T43" fmla="*/ 0 h 32"/>
                <a:gd name="T44" fmla="*/ 84 w 94"/>
                <a:gd name="T45" fmla="*/ 5 h 32"/>
                <a:gd name="T46" fmla="*/ 85 w 94"/>
                <a:gd name="T47" fmla="*/ 7 h 32"/>
                <a:gd name="T48" fmla="*/ 89 w 94"/>
                <a:gd name="T49" fmla="*/ 9 h 32"/>
                <a:gd name="T50" fmla="*/ 93 w 94"/>
                <a:gd name="T51" fmla="*/ 14 h 32"/>
                <a:gd name="T52" fmla="*/ 92 w 94"/>
                <a:gd name="T53" fmla="*/ 18 h 32"/>
                <a:gd name="T54" fmla="*/ 89 w 94"/>
                <a:gd name="T55" fmla="*/ 19 h 32"/>
                <a:gd name="T56" fmla="*/ 82 w 94"/>
                <a:gd name="T57" fmla="*/ 20 h 32"/>
                <a:gd name="T58" fmla="*/ 73 w 94"/>
                <a:gd name="T59" fmla="*/ 20 h 32"/>
                <a:gd name="T60" fmla="*/ 70 w 94"/>
                <a:gd name="T61" fmla="*/ 20 h 32"/>
                <a:gd name="T62" fmla="*/ 68 w 94"/>
                <a:gd name="T63" fmla="*/ 21 h 32"/>
                <a:gd name="T64" fmla="*/ 65 w 94"/>
                <a:gd name="T65" fmla="*/ 22 h 32"/>
                <a:gd name="T66" fmla="*/ 62 w 94"/>
                <a:gd name="T67" fmla="*/ 22 h 32"/>
                <a:gd name="T68" fmla="*/ 60 w 94"/>
                <a:gd name="T69" fmla="*/ 19 h 32"/>
                <a:gd name="T70" fmla="*/ 61 w 94"/>
                <a:gd name="T71" fmla="*/ 14 h 32"/>
                <a:gd name="T72" fmla="*/ 61 w 94"/>
                <a:gd name="T7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32">
                  <a:moveTo>
                    <a:pt x="61" y="13"/>
                  </a:moveTo>
                  <a:cubicBezTo>
                    <a:pt x="60" y="12"/>
                    <a:pt x="58" y="12"/>
                    <a:pt x="57" y="12"/>
                  </a:cubicBezTo>
                  <a:cubicBezTo>
                    <a:pt x="56" y="12"/>
                    <a:pt x="55" y="13"/>
                    <a:pt x="54" y="13"/>
                  </a:cubicBezTo>
                  <a:cubicBezTo>
                    <a:pt x="51" y="14"/>
                    <a:pt x="49" y="15"/>
                    <a:pt x="46" y="16"/>
                  </a:cubicBezTo>
                  <a:cubicBezTo>
                    <a:pt x="41" y="19"/>
                    <a:pt x="37" y="21"/>
                    <a:pt x="32" y="24"/>
                  </a:cubicBezTo>
                  <a:cubicBezTo>
                    <a:pt x="30" y="25"/>
                    <a:pt x="28" y="27"/>
                    <a:pt x="25" y="28"/>
                  </a:cubicBezTo>
                  <a:cubicBezTo>
                    <a:pt x="24" y="29"/>
                    <a:pt x="23" y="30"/>
                    <a:pt x="22" y="30"/>
                  </a:cubicBezTo>
                  <a:cubicBezTo>
                    <a:pt x="21" y="31"/>
                    <a:pt x="19" y="31"/>
                    <a:pt x="17" y="31"/>
                  </a:cubicBezTo>
                  <a:cubicBezTo>
                    <a:pt x="16" y="32"/>
                    <a:pt x="14" y="31"/>
                    <a:pt x="12" y="31"/>
                  </a:cubicBezTo>
                  <a:cubicBezTo>
                    <a:pt x="11" y="30"/>
                    <a:pt x="9" y="29"/>
                    <a:pt x="8" y="28"/>
                  </a:cubicBezTo>
                  <a:cubicBezTo>
                    <a:pt x="4" y="26"/>
                    <a:pt x="2" y="22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8" y="13"/>
                    <a:pt x="11" y="13"/>
                    <a:pt x="14" y="13"/>
                  </a:cubicBezTo>
                  <a:cubicBezTo>
                    <a:pt x="16" y="13"/>
                    <a:pt x="18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7" y="13"/>
                    <a:pt x="31" y="12"/>
                    <a:pt x="36" y="10"/>
                  </a:cubicBezTo>
                  <a:cubicBezTo>
                    <a:pt x="38" y="10"/>
                    <a:pt x="40" y="9"/>
                    <a:pt x="42" y="9"/>
                  </a:cubicBezTo>
                  <a:cubicBezTo>
                    <a:pt x="48" y="7"/>
                    <a:pt x="53" y="6"/>
                    <a:pt x="58" y="5"/>
                  </a:cubicBezTo>
                  <a:cubicBezTo>
                    <a:pt x="62" y="4"/>
                    <a:pt x="66" y="2"/>
                    <a:pt x="70" y="2"/>
                  </a:cubicBezTo>
                  <a:cubicBezTo>
                    <a:pt x="73" y="1"/>
                    <a:pt x="75" y="0"/>
                    <a:pt x="77" y="0"/>
                  </a:cubicBezTo>
                  <a:cubicBezTo>
                    <a:pt x="80" y="1"/>
                    <a:pt x="83" y="2"/>
                    <a:pt x="84" y="5"/>
                  </a:cubicBezTo>
                  <a:cubicBezTo>
                    <a:pt x="84" y="6"/>
                    <a:pt x="84" y="6"/>
                    <a:pt x="85" y="7"/>
                  </a:cubicBezTo>
                  <a:cubicBezTo>
                    <a:pt x="86" y="7"/>
                    <a:pt x="87" y="8"/>
                    <a:pt x="89" y="9"/>
                  </a:cubicBezTo>
                  <a:cubicBezTo>
                    <a:pt x="91" y="10"/>
                    <a:pt x="92" y="12"/>
                    <a:pt x="93" y="14"/>
                  </a:cubicBezTo>
                  <a:cubicBezTo>
                    <a:pt x="94" y="16"/>
                    <a:pt x="93" y="17"/>
                    <a:pt x="92" y="18"/>
                  </a:cubicBezTo>
                  <a:cubicBezTo>
                    <a:pt x="91" y="19"/>
                    <a:pt x="90" y="19"/>
                    <a:pt x="89" y="19"/>
                  </a:cubicBezTo>
                  <a:cubicBezTo>
                    <a:pt x="87" y="20"/>
                    <a:pt x="85" y="20"/>
                    <a:pt x="82" y="20"/>
                  </a:cubicBezTo>
                  <a:cubicBezTo>
                    <a:pt x="79" y="20"/>
                    <a:pt x="76" y="20"/>
                    <a:pt x="73" y="20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9" y="20"/>
                    <a:pt x="69" y="20"/>
                    <a:pt x="68" y="21"/>
                  </a:cubicBezTo>
                  <a:cubicBezTo>
                    <a:pt x="67" y="21"/>
                    <a:pt x="66" y="22"/>
                    <a:pt x="65" y="22"/>
                  </a:cubicBezTo>
                  <a:cubicBezTo>
                    <a:pt x="64" y="22"/>
                    <a:pt x="63" y="22"/>
                    <a:pt x="62" y="22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60" y="17"/>
                    <a:pt x="60" y="15"/>
                    <a:pt x="61" y="14"/>
                  </a:cubicBezTo>
                  <a:cubicBezTo>
                    <a:pt x="61" y="13"/>
                    <a:pt x="61" y="13"/>
                    <a:pt x="61" y="13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5" name="任意多边形: 形状 894">
              <a:extLst>
                <a:ext uri="{FF2B5EF4-FFF2-40B4-BE49-F238E27FC236}">
                  <a16:creationId xmlns:a16="http://schemas.microsoft.com/office/drawing/2014/main" id="{583738E6-64E5-404A-84D8-A85A8075A7FE}"/>
                </a:ext>
              </a:extLst>
            </p:cNvPr>
            <p:cNvSpPr/>
            <p:nvPr/>
          </p:nvSpPr>
          <p:spPr bwMode="auto">
            <a:xfrm>
              <a:off x="5413375" y="3013076"/>
              <a:ext cx="374650" cy="765175"/>
            </a:xfrm>
            <a:custGeom>
              <a:avLst/>
              <a:gdLst>
                <a:gd name="T0" fmla="*/ 38 w 40"/>
                <a:gd name="T1" fmla="*/ 5 h 81"/>
                <a:gd name="T2" fmla="*/ 37 w 40"/>
                <a:gd name="T3" fmla="*/ 7 h 81"/>
                <a:gd name="T4" fmla="*/ 36 w 40"/>
                <a:gd name="T5" fmla="*/ 13 h 81"/>
                <a:gd name="T6" fmla="*/ 35 w 40"/>
                <a:gd name="T7" fmla="*/ 20 h 81"/>
                <a:gd name="T8" fmla="*/ 35 w 40"/>
                <a:gd name="T9" fmla="*/ 26 h 81"/>
                <a:gd name="T10" fmla="*/ 35 w 40"/>
                <a:gd name="T11" fmla="*/ 37 h 81"/>
                <a:gd name="T12" fmla="*/ 36 w 40"/>
                <a:gd name="T13" fmla="*/ 48 h 81"/>
                <a:gd name="T14" fmla="*/ 38 w 40"/>
                <a:gd name="T15" fmla="*/ 56 h 81"/>
                <a:gd name="T16" fmla="*/ 40 w 40"/>
                <a:gd name="T17" fmla="*/ 60 h 81"/>
                <a:gd name="T18" fmla="*/ 40 w 40"/>
                <a:gd name="T19" fmla="*/ 62 h 81"/>
                <a:gd name="T20" fmla="*/ 36 w 40"/>
                <a:gd name="T21" fmla="*/ 75 h 81"/>
                <a:gd name="T22" fmla="*/ 33 w 40"/>
                <a:gd name="T23" fmla="*/ 80 h 81"/>
                <a:gd name="T24" fmla="*/ 30 w 40"/>
                <a:gd name="T25" fmla="*/ 81 h 81"/>
                <a:gd name="T26" fmla="*/ 27 w 40"/>
                <a:gd name="T27" fmla="*/ 80 h 81"/>
                <a:gd name="T28" fmla="*/ 26 w 40"/>
                <a:gd name="T29" fmla="*/ 80 h 81"/>
                <a:gd name="T30" fmla="*/ 25 w 40"/>
                <a:gd name="T31" fmla="*/ 77 h 81"/>
                <a:gd name="T32" fmla="*/ 17 w 40"/>
                <a:gd name="T33" fmla="*/ 67 h 81"/>
                <a:gd name="T34" fmla="*/ 9 w 40"/>
                <a:gd name="T35" fmla="*/ 65 h 81"/>
                <a:gd name="T36" fmla="*/ 3 w 40"/>
                <a:gd name="T37" fmla="*/ 65 h 81"/>
                <a:gd name="T38" fmla="*/ 1 w 40"/>
                <a:gd name="T39" fmla="*/ 64 h 81"/>
                <a:gd name="T40" fmla="*/ 0 w 40"/>
                <a:gd name="T41" fmla="*/ 63 h 81"/>
                <a:gd name="T42" fmla="*/ 3 w 40"/>
                <a:gd name="T43" fmla="*/ 60 h 81"/>
                <a:gd name="T44" fmla="*/ 11 w 40"/>
                <a:gd name="T45" fmla="*/ 59 h 81"/>
                <a:gd name="T46" fmla="*/ 24 w 40"/>
                <a:gd name="T47" fmla="*/ 58 h 81"/>
                <a:gd name="T48" fmla="*/ 26 w 40"/>
                <a:gd name="T49" fmla="*/ 58 h 81"/>
                <a:gd name="T50" fmla="*/ 27 w 40"/>
                <a:gd name="T51" fmla="*/ 52 h 81"/>
                <a:gd name="T52" fmla="*/ 27 w 40"/>
                <a:gd name="T53" fmla="*/ 47 h 81"/>
                <a:gd name="T54" fmla="*/ 32 w 40"/>
                <a:gd name="T55" fmla="*/ 0 h 81"/>
                <a:gd name="T56" fmla="*/ 36 w 40"/>
                <a:gd name="T57" fmla="*/ 1 h 81"/>
                <a:gd name="T58" fmla="*/ 37 w 40"/>
                <a:gd name="T59" fmla="*/ 4 h 81"/>
                <a:gd name="T60" fmla="*/ 37 w 40"/>
                <a:gd name="T61" fmla="*/ 5 h 81"/>
                <a:gd name="T62" fmla="*/ 38 w 40"/>
                <a:gd name="T6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81">
                  <a:moveTo>
                    <a:pt x="38" y="5"/>
                  </a:moveTo>
                  <a:cubicBezTo>
                    <a:pt x="37" y="6"/>
                    <a:pt x="37" y="6"/>
                    <a:pt x="37" y="7"/>
                  </a:cubicBezTo>
                  <a:cubicBezTo>
                    <a:pt x="37" y="9"/>
                    <a:pt x="36" y="11"/>
                    <a:pt x="36" y="13"/>
                  </a:cubicBezTo>
                  <a:cubicBezTo>
                    <a:pt x="36" y="15"/>
                    <a:pt x="35" y="18"/>
                    <a:pt x="35" y="20"/>
                  </a:cubicBezTo>
                  <a:cubicBezTo>
                    <a:pt x="35" y="22"/>
                    <a:pt x="35" y="24"/>
                    <a:pt x="35" y="26"/>
                  </a:cubicBezTo>
                  <a:cubicBezTo>
                    <a:pt x="35" y="29"/>
                    <a:pt x="35" y="33"/>
                    <a:pt x="35" y="37"/>
                  </a:cubicBezTo>
                  <a:cubicBezTo>
                    <a:pt x="35" y="40"/>
                    <a:pt x="36" y="44"/>
                    <a:pt x="36" y="48"/>
                  </a:cubicBezTo>
                  <a:cubicBezTo>
                    <a:pt x="37" y="51"/>
                    <a:pt x="38" y="53"/>
                    <a:pt x="38" y="56"/>
                  </a:cubicBezTo>
                  <a:cubicBezTo>
                    <a:pt x="39" y="58"/>
                    <a:pt x="39" y="59"/>
                    <a:pt x="40" y="60"/>
                  </a:cubicBezTo>
                  <a:cubicBezTo>
                    <a:pt x="40" y="61"/>
                    <a:pt x="40" y="61"/>
                    <a:pt x="40" y="62"/>
                  </a:cubicBezTo>
                  <a:cubicBezTo>
                    <a:pt x="39" y="66"/>
                    <a:pt x="38" y="71"/>
                    <a:pt x="36" y="75"/>
                  </a:cubicBezTo>
                  <a:cubicBezTo>
                    <a:pt x="35" y="77"/>
                    <a:pt x="34" y="78"/>
                    <a:pt x="33" y="80"/>
                  </a:cubicBezTo>
                  <a:cubicBezTo>
                    <a:pt x="32" y="80"/>
                    <a:pt x="31" y="81"/>
                    <a:pt x="30" y="81"/>
                  </a:cubicBezTo>
                  <a:cubicBezTo>
                    <a:pt x="29" y="81"/>
                    <a:pt x="28" y="81"/>
                    <a:pt x="27" y="80"/>
                  </a:cubicBezTo>
                  <a:cubicBezTo>
                    <a:pt x="27" y="80"/>
                    <a:pt x="26" y="80"/>
                    <a:pt x="26" y="80"/>
                  </a:cubicBezTo>
                  <a:cubicBezTo>
                    <a:pt x="25" y="79"/>
                    <a:pt x="25" y="79"/>
                    <a:pt x="25" y="77"/>
                  </a:cubicBezTo>
                  <a:cubicBezTo>
                    <a:pt x="24" y="73"/>
                    <a:pt x="22" y="69"/>
                    <a:pt x="17" y="67"/>
                  </a:cubicBezTo>
                  <a:cubicBezTo>
                    <a:pt x="15" y="66"/>
                    <a:pt x="12" y="66"/>
                    <a:pt x="9" y="65"/>
                  </a:cubicBezTo>
                  <a:cubicBezTo>
                    <a:pt x="7" y="65"/>
                    <a:pt x="5" y="65"/>
                    <a:pt x="3" y="65"/>
                  </a:cubicBezTo>
                  <a:cubicBezTo>
                    <a:pt x="2" y="65"/>
                    <a:pt x="2" y="65"/>
                    <a:pt x="1" y="64"/>
                  </a:cubicBezTo>
                  <a:cubicBezTo>
                    <a:pt x="0" y="64"/>
                    <a:pt x="0" y="63"/>
                    <a:pt x="0" y="63"/>
                  </a:cubicBezTo>
                  <a:cubicBezTo>
                    <a:pt x="0" y="61"/>
                    <a:pt x="2" y="60"/>
                    <a:pt x="3" y="60"/>
                  </a:cubicBezTo>
                  <a:cubicBezTo>
                    <a:pt x="6" y="60"/>
                    <a:pt x="9" y="60"/>
                    <a:pt x="11" y="59"/>
                  </a:cubicBezTo>
                  <a:cubicBezTo>
                    <a:pt x="16" y="59"/>
                    <a:pt x="20" y="59"/>
                    <a:pt x="24" y="58"/>
                  </a:cubicBezTo>
                  <a:cubicBezTo>
                    <a:pt x="25" y="58"/>
                    <a:pt x="25" y="58"/>
                    <a:pt x="26" y="58"/>
                  </a:cubicBezTo>
                  <a:cubicBezTo>
                    <a:pt x="26" y="56"/>
                    <a:pt x="27" y="54"/>
                    <a:pt x="27" y="52"/>
                  </a:cubicBezTo>
                  <a:cubicBezTo>
                    <a:pt x="27" y="51"/>
                    <a:pt x="27" y="49"/>
                    <a:pt x="27" y="47"/>
                  </a:cubicBezTo>
                  <a:cubicBezTo>
                    <a:pt x="27" y="44"/>
                    <a:pt x="31" y="1"/>
                    <a:pt x="32" y="0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7" y="1"/>
                    <a:pt x="37" y="2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8" y="5"/>
                    <a:pt x="38" y="5"/>
                    <a:pt x="38" y="5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id="{32D8E553-7A22-4CAB-81F0-D3AB3C2E3BE4}"/>
                </a:ext>
              </a:extLst>
            </p:cNvPr>
            <p:cNvSpPr/>
            <p:nvPr/>
          </p:nvSpPr>
          <p:spPr bwMode="auto">
            <a:xfrm>
              <a:off x="5237163" y="3051176"/>
              <a:ext cx="382588" cy="415925"/>
            </a:xfrm>
            <a:custGeom>
              <a:avLst/>
              <a:gdLst>
                <a:gd name="T0" fmla="*/ 20 w 41"/>
                <a:gd name="T1" fmla="*/ 29 h 44"/>
                <a:gd name="T2" fmla="*/ 25 w 41"/>
                <a:gd name="T3" fmla="*/ 27 h 44"/>
                <a:gd name="T4" fmla="*/ 26 w 41"/>
                <a:gd name="T5" fmla="*/ 25 h 44"/>
                <a:gd name="T6" fmla="*/ 26 w 41"/>
                <a:gd name="T7" fmla="*/ 23 h 44"/>
                <a:gd name="T8" fmla="*/ 24 w 41"/>
                <a:gd name="T9" fmla="*/ 22 h 44"/>
                <a:gd name="T10" fmla="*/ 22 w 41"/>
                <a:gd name="T11" fmla="*/ 22 h 44"/>
                <a:gd name="T12" fmla="*/ 16 w 41"/>
                <a:gd name="T13" fmla="*/ 29 h 44"/>
                <a:gd name="T14" fmla="*/ 16 w 41"/>
                <a:gd name="T15" fmla="*/ 33 h 44"/>
                <a:gd name="T16" fmla="*/ 13 w 41"/>
                <a:gd name="T17" fmla="*/ 36 h 44"/>
                <a:gd name="T18" fmla="*/ 9 w 41"/>
                <a:gd name="T19" fmla="*/ 36 h 44"/>
                <a:gd name="T20" fmla="*/ 6 w 41"/>
                <a:gd name="T21" fmla="*/ 32 h 44"/>
                <a:gd name="T22" fmla="*/ 3 w 41"/>
                <a:gd name="T23" fmla="*/ 28 h 44"/>
                <a:gd name="T24" fmla="*/ 0 w 41"/>
                <a:gd name="T25" fmla="*/ 23 h 44"/>
                <a:gd name="T26" fmla="*/ 1 w 41"/>
                <a:gd name="T27" fmla="*/ 18 h 44"/>
                <a:gd name="T28" fmla="*/ 8 w 41"/>
                <a:gd name="T29" fmla="*/ 8 h 44"/>
                <a:gd name="T30" fmla="*/ 11 w 41"/>
                <a:gd name="T31" fmla="*/ 9 h 44"/>
                <a:gd name="T32" fmla="*/ 13 w 41"/>
                <a:gd name="T33" fmla="*/ 11 h 44"/>
                <a:gd name="T34" fmla="*/ 13 w 41"/>
                <a:gd name="T35" fmla="*/ 13 h 44"/>
                <a:gd name="T36" fmla="*/ 18 w 41"/>
                <a:gd name="T37" fmla="*/ 15 h 44"/>
                <a:gd name="T38" fmla="*/ 22 w 41"/>
                <a:gd name="T39" fmla="*/ 14 h 44"/>
                <a:gd name="T40" fmla="*/ 28 w 41"/>
                <a:gd name="T41" fmla="*/ 8 h 44"/>
                <a:gd name="T42" fmla="*/ 34 w 41"/>
                <a:gd name="T43" fmla="*/ 1 h 44"/>
                <a:gd name="T44" fmla="*/ 34 w 41"/>
                <a:gd name="T45" fmla="*/ 1 h 44"/>
                <a:gd name="T46" fmla="*/ 37 w 41"/>
                <a:gd name="T47" fmla="*/ 2 h 44"/>
                <a:gd name="T48" fmla="*/ 40 w 41"/>
                <a:gd name="T49" fmla="*/ 12 h 44"/>
                <a:gd name="T50" fmla="*/ 41 w 41"/>
                <a:gd name="T51" fmla="*/ 14 h 44"/>
                <a:gd name="T52" fmla="*/ 40 w 41"/>
                <a:gd name="T53" fmla="*/ 23 h 44"/>
                <a:gd name="T54" fmla="*/ 40 w 41"/>
                <a:gd name="T55" fmla="*/ 26 h 44"/>
                <a:gd name="T56" fmla="*/ 38 w 41"/>
                <a:gd name="T57" fmla="*/ 33 h 44"/>
                <a:gd name="T58" fmla="*/ 34 w 41"/>
                <a:gd name="T59" fmla="*/ 40 h 44"/>
                <a:gd name="T60" fmla="*/ 29 w 41"/>
                <a:gd name="T61" fmla="*/ 44 h 44"/>
                <a:gd name="T62" fmla="*/ 25 w 41"/>
                <a:gd name="T63" fmla="*/ 43 h 44"/>
                <a:gd name="T64" fmla="*/ 21 w 41"/>
                <a:gd name="T65" fmla="*/ 38 h 44"/>
                <a:gd name="T66" fmla="*/ 20 w 41"/>
                <a:gd name="T67" fmla="*/ 32 h 44"/>
                <a:gd name="T68" fmla="*/ 20 w 41"/>
                <a:gd name="T69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44">
                  <a:moveTo>
                    <a:pt x="20" y="29"/>
                  </a:moveTo>
                  <a:cubicBezTo>
                    <a:pt x="22" y="28"/>
                    <a:pt x="23" y="27"/>
                    <a:pt x="25" y="27"/>
                  </a:cubicBezTo>
                  <a:cubicBezTo>
                    <a:pt x="25" y="26"/>
                    <a:pt x="26" y="26"/>
                    <a:pt x="26" y="25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24" y="21"/>
                    <a:pt x="23" y="21"/>
                    <a:pt x="22" y="22"/>
                  </a:cubicBezTo>
                  <a:cubicBezTo>
                    <a:pt x="19" y="23"/>
                    <a:pt x="17" y="25"/>
                    <a:pt x="16" y="29"/>
                  </a:cubicBezTo>
                  <a:cubicBezTo>
                    <a:pt x="16" y="30"/>
                    <a:pt x="16" y="31"/>
                    <a:pt x="16" y="33"/>
                  </a:cubicBezTo>
                  <a:cubicBezTo>
                    <a:pt x="16" y="34"/>
                    <a:pt x="14" y="36"/>
                    <a:pt x="13" y="36"/>
                  </a:cubicBezTo>
                  <a:cubicBezTo>
                    <a:pt x="11" y="37"/>
                    <a:pt x="10" y="37"/>
                    <a:pt x="9" y="36"/>
                  </a:cubicBezTo>
                  <a:cubicBezTo>
                    <a:pt x="8" y="34"/>
                    <a:pt x="6" y="33"/>
                    <a:pt x="6" y="32"/>
                  </a:cubicBezTo>
                  <a:cubicBezTo>
                    <a:pt x="5" y="30"/>
                    <a:pt x="4" y="29"/>
                    <a:pt x="3" y="28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21"/>
                    <a:pt x="0" y="19"/>
                    <a:pt x="1" y="18"/>
                  </a:cubicBezTo>
                  <a:cubicBezTo>
                    <a:pt x="4" y="15"/>
                    <a:pt x="6" y="12"/>
                    <a:pt x="8" y="8"/>
                  </a:cubicBezTo>
                  <a:cubicBezTo>
                    <a:pt x="9" y="8"/>
                    <a:pt x="10" y="8"/>
                    <a:pt x="11" y="9"/>
                  </a:cubicBezTo>
                  <a:cubicBezTo>
                    <a:pt x="12" y="10"/>
                    <a:pt x="13" y="10"/>
                    <a:pt x="13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5" y="14"/>
                    <a:pt x="16" y="15"/>
                    <a:pt x="18" y="15"/>
                  </a:cubicBezTo>
                  <a:cubicBezTo>
                    <a:pt x="20" y="16"/>
                    <a:pt x="21" y="15"/>
                    <a:pt x="22" y="14"/>
                  </a:cubicBezTo>
                  <a:cubicBezTo>
                    <a:pt x="24" y="12"/>
                    <a:pt x="26" y="10"/>
                    <a:pt x="28" y="8"/>
                  </a:cubicBezTo>
                  <a:cubicBezTo>
                    <a:pt x="29" y="5"/>
                    <a:pt x="31" y="3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6" y="0"/>
                    <a:pt x="37" y="2"/>
                  </a:cubicBezTo>
                  <a:cubicBezTo>
                    <a:pt x="38" y="5"/>
                    <a:pt x="39" y="9"/>
                    <a:pt x="40" y="12"/>
                  </a:cubicBezTo>
                  <a:cubicBezTo>
                    <a:pt x="41" y="12"/>
                    <a:pt x="41" y="13"/>
                    <a:pt x="41" y="14"/>
                  </a:cubicBezTo>
                  <a:cubicBezTo>
                    <a:pt x="41" y="17"/>
                    <a:pt x="41" y="20"/>
                    <a:pt x="40" y="23"/>
                  </a:cubicBezTo>
                  <a:cubicBezTo>
                    <a:pt x="40" y="24"/>
                    <a:pt x="40" y="25"/>
                    <a:pt x="40" y="26"/>
                  </a:cubicBezTo>
                  <a:cubicBezTo>
                    <a:pt x="39" y="29"/>
                    <a:pt x="39" y="31"/>
                    <a:pt x="38" y="33"/>
                  </a:cubicBezTo>
                  <a:cubicBezTo>
                    <a:pt x="37" y="36"/>
                    <a:pt x="36" y="38"/>
                    <a:pt x="34" y="40"/>
                  </a:cubicBezTo>
                  <a:cubicBezTo>
                    <a:pt x="33" y="42"/>
                    <a:pt x="31" y="43"/>
                    <a:pt x="29" y="44"/>
                  </a:cubicBezTo>
                  <a:cubicBezTo>
                    <a:pt x="28" y="44"/>
                    <a:pt x="27" y="44"/>
                    <a:pt x="25" y="43"/>
                  </a:cubicBezTo>
                  <a:cubicBezTo>
                    <a:pt x="23" y="42"/>
                    <a:pt x="21" y="40"/>
                    <a:pt x="21" y="38"/>
                  </a:cubicBezTo>
                  <a:cubicBezTo>
                    <a:pt x="20" y="36"/>
                    <a:pt x="20" y="34"/>
                    <a:pt x="20" y="32"/>
                  </a:cubicBezTo>
                  <a:cubicBezTo>
                    <a:pt x="20" y="31"/>
                    <a:pt x="20" y="30"/>
                    <a:pt x="20" y="29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056743F5-572E-4402-8776-7C08514937FF}"/>
                </a:ext>
              </a:extLst>
            </p:cNvPr>
            <p:cNvSpPr/>
            <p:nvPr/>
          </p:nvSpPr>
          <p:spPr bwMode="auto">
            <a:xfrm>
              <a:off x="8637588" y="2522538"/>
              <a:ext cx="185738" cy="415925"/>
            </a:xfrm>
            <a:custGeom>
              <a:avLst/>
              <a:gdLst>
                <a:gd name="T0" fmla="*/ 10 w 20"/>
                <a:gd name="T1" fmla="*/ 3 h 44"/>
                <a:gd name="T2" fmla="*/ 10 w 20"/>
                <a:gd name="T3" fmla="*/ 8 h 44"/>
                <a:gd name="T4" fmla="*/ 9 w 20"/>
                <a:gd name="T5" fmla="*/ 16 h 44"/>
                <a:gd name="T6" fmla="*/ 10 w 20"/>
                <a:gd name="T7" fmla="*/ 26 h 44"/>
                <a:gd name="T8" fmla="*/ 11 w 20"/>
                <a:gd name="T9" fmla="*/ 28 h 44"/>
                <a:gd name="T10" fmla="*/ 12 w 20"/>
                <a:gd name="T11" fmla="*/ 28 h 44"/>
                <a:gd name="T12" fmla="*/ 14 w 20"/>
                <a:gd name="T13" fmla="*/ 26 h 44"/>
                <a:gd name="T14" fmla="*/ 18 w 20"/>
                <a:gd name="T15" fmla="*/ 21 h 44"/>
                <a:gd name="T16" fmla="*/ 19 w 20"/>
                <a:gd name="T17" fmla="*/ 22 h 44"/>
                <a:gd name="T18" fmla="*/ 19 w 20"/>
                <a:gd name="T19" fmla="*/ 23 h 44"/>
                <a:gd name="T20" fmla="*/ 20 w 20"/>
                <a:gd name="T21" fmla="*/ 27 h 44"/>
                <a:gd name="T22" fmla="*/ 17 w 20"/>
                <a:gd name="T23" fmla="*/ 34 h 44"/>
                <a:gd name="T24" fmla="*/ 15 w 20"/>
                <a:gd name="T25" fmla="*/ 39 h 44"/>
                <a:gd name="T26" fmla="*/ 11 w 20"/>
                <a:gd name="T27" fmla="*/ 42 h 44"/>
                <a:gd name="T28" fmla="*/ 4 w 20"/>
                <a:gd name="T29" fmla="*/ 43 h 44"/>
                <a:gd name="T30" fmla="*/ 1 w 20"/>
                <a:gd name="T31" fmla="*/ 40 h 44"/>
                <a:gd name="T32" fmla="*/ 0 w 20"/>
                <a:gd name="T33" fmla="*/ 36 h 44"/>
                <a:gd name="T34" fmla="*/ 0 w 20"/>
                <a:gd name="T35" fmla="*/ 32 h 44"/>
                <a:gd name="T36" fmla="*/ 2 w 20"/>
                <a:gd name="T37" fmla="*/ 18 h 44"/>
                <a:gd name="T38" fmla="*/ 9 w 20"/>
                <a:gd name="T39" fmla="*/ 1 h 44"/>
                <a:gd name="T40" fmla="*/ 10 w 20"/>
                <a:gd name="T4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44">
                  <a:moveTo>
                    <a:pt x="10" y="3"/>
                  </a:moveTo>
                  <a:cubicBezTo>
                    <a:pt x="11" y="5"/>
                    <a:pt x="10" y="8"/>
                    <a:pt x="10" y="8"/>
                  </a:cubicBezTo>
                  <a:cubicBezTo>
                    <a:pt x="9" y="11"/>
                    <a:pt x="9" y="13"/>
                    <a:pt x="9" y="16"/>
                  </a:cubicBezTo>
                  <a:cubicBezTo>
                    <a:pt x="9" y="19"/>
                    <a:pt x="10" y="23"/>
                    <a:pt x="10" y="26"/>
                  </a:cubicBezTo>
                  <a:cubicBezTo>
                    <a:pt x="10" y="26"/>
                    <a:pt x="11" y="27"/>
                    <a:pt x="11" y="28"/>
                  </a:cubicBezTo>
                  <a:cubicBezTo>
                    <a:pt x="11" y="29"/>
                    <a:pt x="11" y="29"/>
                    <a:pt x="12" y="28"/>
                  </a:cubicBezTo>
                  <a:cubicBezTo>
                    <a:pt x="12" y="27"/>
                    <a:pt x="13" y="27"/>
                    <a:pt x="14" y="26"/>
                  </a:cubicBezTo>
                  <a:cubicBezTo>
                    <a:pt x="15" y="25"/>
                    <a:pt x="17" y="23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5"/>
                    <a:pt x="20" y="26"/>
                    <a:pt x="20" y="27"/>
                  </a:cubicBezTo>
                  <a:cubicBezTo>
                    <a:pt x="19" y="29"/>
                    <a:pt x="18" y="32"/>
                    <a:pt x="17" y="34"/>
                  </a:cubicBezTo>
                  <a:cubicBezTo>
                    <a:pt x="17" y="36"/>
                    <a:pt x="16" y="37"/>
                    <a:pt x="15" y="39"/>
                  </a:cubicBezTo>
                  <a:cubicBezTo>
                    <a:pt x="14" y="40"/>
                    <a:pt x="13" y="41"/>
                    <a:pt x="11" y="42"/>
                  </a:cubicBezTo>
                  <a:cubicBezTo>
                    <a:pt x="9" y="44"/>
                    <a:pt x="7" y="44"/>
                    <a:pt x="4" y="43"/>
                  </a:cubicBezTo>
                  <a:cubicBezTo>
                    <a:pt x="3" y="42"/>
                    <a:pt x="1" y="41"/>
                    <a:pt x="1" y="40"/>
                  </a:cubicBezTo>
                  <a:cubicBezTo>
                    <a:pt x="0" y="39"/>
                    <a:pt x="0" y="38"/>
                    <a:pt x="0" y="36"/>
                  </a:cubicBezTo>
                  <a:cubicBezTo>
                    <a:pt x="0" y="35"/>
                    <a:pt x="0" y="34"/>
                    <a:pt x="0" y="32"/>
                  </a:cubicBezTo>
                  <a:cubicBezTo>
                    <a:pt x="0" y="28"/>
                    <a:pt x="1" y="23"/>
                    <a:pt x="2" y="18"/>
                  </a:cubicBezTo>
                  <a:cubicBezTo>
                    <a:pt x="4" y="13"/>
                    <a:pt x="5" y="5"/>
                    <a:pt x="9" y="1"/>
                  </a:cubicBezTo>
                  <a:cubicBezTo>
                    <a:pt x="9" y="0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DD7FD988-AE5B-41D6-B764-4F5B5C40EF8F}"/>
                </a:ext>
              </a:extLst>
            </p:cNvPr>
            <p:cNvSpPr/>
            <p:nvPr/>
          </p:nvSpPr>
          <p:spPr bwMode="auto">
            <a:xfrm>
              <a:off x="7899400" y="3381376"/>
              <a:ext cx="269875" cy="246063"/>
            </a:xfrm>
            <a:custGeom>
              <a:avLst/>
              <a:gdLst>
                <a:gd name="T0" fmla="*/ 9 w 29"/>
                <a:gd name="T1" fmla="*/ 0 h 26"/>
                <a:gd name="T2" fmla="*/ 15 w 29"/>
                <a:gd name="T3" fmla="*/ 0 h 26"/>
                <a:gd name="T4" fmla="*/ 19 w 29"/>
                <a:gd name="T5" fmla="*/ 1 h 26"/>
                <a:gd name="T6" fmla="*/ 26 w 29"/>
                <a:gd name="T7" fmla="*/ 5 h 26"/>
                <a:gd name="T8" fmla="*/ 28 w 29"/>
                <a:gd name="T9" fmla="*/ 9 h 26"/>
                <a:gd name="T10" fmla="*/ 28 w 29"/>
                <a:gd name="T11" fmla="*/ 16 h 26"/>
                <a:gd name="T12" fmla="*/ 20 w 29"/>
                <a:gd name="T13" fmla="*/ 24 h 26"/>
                <a:gd name="T14" fmla="*/ 17 w 29"/>
                <a:gd name="T15" fmla="*/ 26 h 26"/>
                <a:gd name="T16" fmla="*/ 13 w 29"/>
                <a:gd name="T17" fmla="*/ 26 h 26"/>
                <a:gd name="T18" fmla="*/ 10 w 29"/>
                <a:gd name="T19" fmla="*/ 24 h 26"/>
                <a:gd name="T20" fmla="*/ 10 w 29"/>
                <a:gd name="T21" fmla="*/ 18 h 26"/>
                <a:gd name="T22" fmla="*/ 10 w 29"/>
                <a:gd name="T23" fmla="*/ 14 h 26"/>
                <a:gd name="T24" fmla="*/ 9 w 29"/>
                <a:gd name="T25" fmla="*/ 11 h 26"/>
                <a:gd name="T26" fmla="*/ 5 w 29"/>
                <a:gd name="T27" fmla="*/ 9 h 26"/>
                <a:gd name="T28" fmla="*/ 4 w 29"/>
                <a:gd name="T29" fmla="*/ 9 h 26"/>
                <a:gd name="T30" fmla="*/ 1 w 29"/>
                <a:gd name="T31" fmla="*/ 5 h 26"/>
                <a:gd name="T32" fmla="*/ 3 w 29"/>
                <a:gd name="T33" fmla="*/ 1 h 26"/>
                <a:gd name="T34" fmla="*/ 5 w 29"/>
                <a:gd name="T35" fmla="*/ 0 h 26"/>
                <a:gd name="T36" fmla="*/ 9 w 29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6">
                  <a:moveTo>
                    <a:pt x="9" y="0"/>
                  </a:moveTo>
                  <a:cubicBezTo>
                    <a:pt x="11" y="0"/>
                    <a:pt x="13" y="0"/>
                    <a:pt x="15" y="0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2" y="2"/>
                    <a:pt x="24" y="3"/>
                    <a:pt x="26" y="5"/>
                  </a:cubicBezTo>
                  <a:cubicBezTo>
                    <a:pt x="27" y="6"/>
                    <a:pt x="28" y="8"/>
                    <a:pt x="28" y="9"/>
                  </a:cubicBezTo>
                  <a:cubicBezTo>
                    <a:pt x="29" y="11"/>
                    <a:pt x="29" y="14"/>
                    <a:pt x="28" y="16"/>
                  </a:cubicBezTo>
                  <a:cubicBezTo>
                    <a:pt x="26" y="20"/>
                    <a:pt x="23" y="23"/>
                    <a:pt x="20" y="24"/>
                  </a:cubicBezTo>
                  <a:cubicBezTo>
                    <a:pt x="19" y="25"/>
                    <a:pt x="18" y="25"/>
                    <a:pt x="17" y="26"/>
                  </a:cubicBezTo>
                  <a:cubicBezTo>
                    <a:pt x="16" y="26"/>
                    <a:pt x="15" y="26"/>
                    <a:pt x="13" y="26"/>
                  </a:cubicBezTo>
                  <a:cubicBezTo>
                    <a:pt x="12" y="26"/>
                    <a:pt x="11" y="25"/>
                    <a:pt x="10" y="24"/>
                  </a:cubicBezTo>
                  <a:cubicBezTo>
                    <a:pt x="10" y="22"/>
                    <a:pt x="10" y="20"/>
                    <a:pt x="10" y="18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3"/>
                    <a:pt x="9" y="12"/>
                    <a:pt x="9" y="11"/>
                  </a:cubicBezTo>
                  <a:cubicBezTo>
                    <a:pt x="7" y="10"/>
                    <a:pt x="6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7"/>
                    <a:pt x="1" y="5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0B1BD518-CF52-402E-9A06-CEDF962160F9}"/>
                </a:ext>
              </a:extLst>
            </p:cNvPr>
            <p:cNvSpPr/>
            <p:nvPr/>
          </p:nvSpPr>
          <p:spPr bwMode="auto">
            <a:xfrm>
              <a:off x="4881563" y="2711451"/>
              <a:ext cx="271463" cy="236538"/>
            </a:xfrm>
            <a:custGeom>
              <a:avLst/>
              <a:gdLst>
                <a:gd name="T0" fmla="*/ 5 w 29"/>
                <a:gd name="T1" fmla="*/ 0 h 25"/>
                <a:gd name="T2" fmla="*/ 10 w 29"/>
                <a:gd name="T3" fmla="*/ 1 h 25"/>
                <a:gd name="T4" fmla="*/ 17 w 29"/>
                <a:gd name="T5" fmla="*/ 4 h 25"/>
                <a:gd name="T6" fmla="*/ 25 w 29"/>
                <a:gd name="T7" fmla="*/ 8 h 25"/>
                <a:gd name="T8" fmla="*/ 28 w 29"/>
                <a:gd name="T9" fmla="*/ 10 h 25"/>
                <a:gd name="T10" fmla="*/ 29 w 29"/>
                <a:gd name="T11" fmla="*/ 14 h 25"/>
                <a:gd name="T12" fmla="*/ 26 w 29"/>
                <a:gd name="T13" fmla="*/ 19 h 25"/>
                <a:gd name="T14" fmla="*/ 21 w 29"/>
                <a:gd name="T15" fmla="*/ 24 h 25"/>
                <a:gd name="T16" fmla="*/ 16 w 29"/>
                <a:gd name="T17" fmla="*/ 25 h 25"/>
                <a:gd name="T18" fmla="*/ 14 w 29"/>
                <a:gd name="T19" fmla="*/ 23 h 25"/>
                <a:gd name="T20" fmla="*/ 14 w 29"/>
                <a:gd name="T21" fmla="*/ 22 h 25"/>
                <a:gd name="T22" fmla="*/ 12 w 29"/>
                <a:gd name="T23" fmla="*/ 18 h 25"/>
                <a:gd name="T24" fmla="*/ 3 w 29"/>
                <a:gd name="T25" fmla="*/ 10 h 25"/>
                <a:gd name="T26" fmla="*/ 2 w 29"/>
                <a:gd name="T27" fmla="*/ 10 h 25"/>
                <a:gd name="T28" fmla="*/ 0 w 29"/>
                <a:gd name="T29" fmla="*/ 6 h 25"/>
                <a:gd name="T30" fmla="*/ 1 w 29"/>
                <a:gd name="T31" fmla="*/ 2 h 25"/>
                <a:gd name="T32" fmla="*/ 2 w 29"/>
                <a:gd name="T33" fmla="*/ 1 h 25"/>
                <a:gd name="T34" fmla="*/ 5 w 29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5">
                  <a:moveTo>
                    <a:pt x="5" y="0"/>
                  </a:moveTo>
                  <a:cubicBezTo>
                    <a:pt x="7" y="0"/>
                    <a:pt x="8" y="1"/>
                    <a:pt x="10" y="1"/>
                  </a:cubicBezTo>
                  <a:cubicBezTo>
                    <a:pt x="12" y="2"/>
                    <a:pt x="15" y="3"/>
                    <a:pt x="17" y="4"/>
                  </a:cubicBezTo>
                  <a:cubicBezTo>
                    <a:pt x="20" y="6"/>
                    <a:pt x="22" y="7"/>
                    <a:pt x="25" y="8"/>
                  </a:cubicBezTo>
                  <a:cubicBezTo>
                    <a:pt x="26" y="8"/>
                    <a:pt x="27" y="9"/>
                    <a:pt x="28" y="10"/>
                  </a:cubicBezTo>
                  <a:cubicBezTo>
                    <a:pt x="29" y="11"/>
                    <a:pt x="29" y="13"/>
                    <a:pt x="29" y="14"/>
                  </a:cubicBezTo>
                  <a:cubicBezTo>
                    <a:pt x="28" y="16"/>
                    <a:pt x="27" y="18"/>
                    <a:pt x="26" y="19"/>
                  </a:cubicBezTo>
                  <a:cubicBezTo>
                    <a:pt x="24" y="21"/>
                    <a:pt x="22" y="22"/>
                    <a:pt x="21" y="24"/>
                  </a:cubicBezTo>
                  <a:cubicBezTo>
                    <a:pt x="19" y="25"/>
                    <a:pt x="18" y="25"/>
                    <a:pt x="16" y="25"/>
                  </a:cubicBezTo>
                  <a:cubicBezTo>
                    <a:pt x="15" y="24"/>
                    <a:pt x="15" y="24"/>
                    <a:pt x="14" y="23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4" y="21"/>
                    <a:pt x="13" y="19"/>
                    <a:pt x="12" y="18"/>
                  </a:cubicBezTo>
                  <a:cubicBezTo>
                    <a:pt x="9" y="15"/>
                    <a:pt x="6" y="12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D7D3DEA6-8E75-47D4-9A53-BFA70B096AC9}"/>
                </a:ext>
              </a:extLst>
            </p:cNvPr>
            <p:cNvSpPr/>
            <p:nvPr/>
          </p:nvSpPr>
          <p:spPr bwMode="auto">
            <a:xfrm>
              <a:off x="8907463" y="2644776"/>
              <a:ext cx="215900" cy="265113"/>
            </a:xfrm>
            <a:custGeom>
              <a:avLst/>
              <a:gdLst>
                <a:gd name="T0" fmla="*/ 22 w 23"/>
                <a:gd name="T1" fmla="*/ 11 h 28"/>
                <a:gd name="T2" fmla="*/ 23 w 23"/>
                <a:gd name="T3" fmla="*/ 12 h 28"/>
                <a:gd name="T4" fmla="*/ 22 w 23"/>
                <a:gd name="T5" fmla="*/ 17 h 28"/>
                <a:gd name="T6" fmla="*/ 18 w 23"/>
                <a:gd name="T7" fmla="*/ 22 h 28"/>
                <a:gd name="T8" fmla="*/ 10 w 23"/>
                <a:gd name="T9" fmla="*/ 27 h 28"/>
                <a:gd name="T10" fmla="*/ 6 w 23"/>
                <a:gd name="T11" fmla="*/ 27 h 28"/>
                <a:gd name="T12" fmla="*/ 3 w 23"/>
                <a:gd name="T13" fmla="*/ 26 h 28"/>
                <a:gd name="T14" fmla="*/ 1 w 23"/>
                <a:gd name="T15" fmla="*/ 20 h 28"/>
                <a:gd name="T16" fmla="*/ 0 w 23"/>
                <a:gd name="T17" fmla="*/ 9 h 28"/>
                <a:gd name="T18" fmla="*/ 1 w 23"/>
                <a:gd name="T19" fmla="*/ 2 h 28"/>
                <a:gd name="T20" fmla="*/ 2 w 23"/>
                <a:gd name="T21" fmla="*/ 1 h 28"/>
                <a:gd name="T22" fmla="*/ 3 w 23"/>
                <a:gd name="T23" fmla="*/ 0 h 28"/>
                <a:gd name="T24" fmla="*/ 4 w 23"/>
                <a:gd name="T25" fmla="*/ 1 h 28"/>
                <a:gd name="T26" fmla="*/ 7 w 23"/>
                <a:gd name="T27" fmla="*/ 7 h 28"/>
                <a:gd name="T28" fmla="*/ 7 w 23"/>
                <a:gd name="T29" fmla="*/ 10 h 28"/>
                <a:gd name="T30" fmla="*/ 8 w 23"/>
                <a:gd name="T31" fmla="*/ 12 h 28"/>
                <a:gd name="T32" fmla="*/ 10 w 23"/>
                <a:gd name="T33" fmla="*/ 12 h 28"/>
                <a:gd name="T34" fmla="*/ 16 w 23"/>
                <a:gd name="T35" fmla="*/ 12 h 28"/>
                <a:gd name="T36" fmla="*/ 22 w 23"/>
                <a:gd name="T3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8">
                  <a:moveTo>
                    <a:pt x="22" y="11"/>
                  </a:moveTo>
                  <a:cubicBezTo>
                    <a:pt x="22" y="11"/>
                    <a:pt x="22" y="12"/>
                    <a:pt x="23" y="12"/>
                  </a:cubicBezTo>
                  <a:cubicBezTo>
                    <a:pt x="23" y="14"/>
                    <a:pt x="23" y="16"/>
                    <a:pt x="22" y="17"/>
                  </a:cubicBezTo>
                  <a:cubicBezTo>
                    <a:pt x="21" y="19"/>
                    <a:pt x="20" y="20"/>
                    <a:pt x="18" y="22"/>
                  </a:cubicBezTo>
                  <a:cubicBezTo>
                    <a:pt x="16" y="24"/>
                    <a:pt x="13" y="25"/>
                    <a:pt x="10" y="27"/>
                  </a:cubicBezTo>
                  <a:cubicBezTo>
                    <a:pt x="9" y="28"/>
                    <a:pt x="8" y="28"/>
                    <a:pt x="6" y="27"/>
                  </a:cubicBezTo>
                  <a:cubicBezTo>
                    <a:pt x="5" y="27"/>
                    <a:pt x="4" y="26"/>
                    <a:pt x="3" y="26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3"/>
                    <a:pt x="6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2" y="13"/>
                    <a:pt x="14" y="12"/>
                    <a:pt x="16" y="12"/>
                  </a:cubicBezTo>
                  <a:cubicBezTo>
                    <a:pt x="18" y="11"/>
                    <a:pt x="20" y="11"/>
                    <a:pt x="22" y="11"/>
                  </a:cubicBez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4DF3A2AC-89FE-4D26-97FE-A5979FC26F35}"/>
                </a:ext>
              </a:extLst>
            </p:cNvPr>
            <p:cNvSpPr/>
            <p:nvPr/>
          </p:nvSpPr>
          <p:spPr bwMode="auto">
            <a:xfrm>
              <a:off x="4910138" y="3948113"/>
              <a:ext cx="288925" cy="236538"/>
            </a:xfrm>
            <a:custGeom>
              <a:avLst/>
              <a:gdLst>
                <a:gd name="T0" fmla="*/ 9 w 31"/>
                <a:gd name="T1" fmla="*/ 12 h 25"/>
                <a:gd name="T2" fmla="*/ 22 w 31"/>
                <a:gd name="T3" fmla="*/ 12 h 25"/>
                <a:gd name="T4" fmla="*/ 22 w 31"/>
                <a:gd name="T5" fmla="*/ 5 h 25"/>
                <a:gd name="T6" fmla="*/ 22 w 31"/>
                <a:gd name="T7" fmla="*/ 2 h 25"/>
                <a:gd name="T8" fmla="*/ 21 w 31"/>
                <a:gd name="T9" fmla="*/ 1 h 25"/>
                <a:gd name="T10" fmla="*/ 19 w 31"/>
                <a:gd name="T11" fmla="*/ 1 h 25"/>
                <a:gd name="T12" fmla="*/ 18 w 31"/>
                <a:gd name="T13" fmla="*/ 1 h 25"/>
                <a:gd name="T14" fmla="*/ 18 w 31"/>
                <a:gd name="T15" fmla="*/ 0 h 25"/>
                <a:gd name="T16" fmla="*/ 31 w 31"/>
                <a:gd name="T17" fmla="*/ 0 h 25"/>
                <a:gd name="T18" fmla="*/ 31 w 31"/>
                <a:gd name="T19" fmla="*/ 1 h 25"/>
                <a:gd name="T20" fmla="*/ 30 w 31"/>
                <a:gd name="T21" fmla="*/ 1 h 25"/>
                <a:gd name="T22" fmla="*/ 28 w 31"/>
                <a:gd name="T23" fmla="*/ 1 h 25"/>
                <a:gd name="T24" fmla="*/ 27 w 31"/>
                <a:gd name="T25" fmla="*/ 2 h 25"/>
                <a:gd name="T26" fmla="*/ 27 w 31"/>
                <a:gd name="T27" fmla="*/ 5 h 25"/>
                <a:gd name="T28" fmla="*/ 27 w 31"/>
                <a:gd name="T29" fmla="*/ 21 h 25"/>
                <a:gd name="T30" fmla="*/ 27 w 31"/>
                <a:gd name="T31" fmla="*/ 23 h 25"/>
                <a:gd name="T32" fmla="*/ 28 w 31"/>
                <a:gd name="T33" fmla="*/ 24 h 25"/>
                <a:gd name="T34" fmla="*/ 30 w 31"/>
                <a:gd name="T35" fmla="*/ 25 h 25"/>
                <a:gd name="T36" fmla="*/ 31 w 31"/>
                <a:gd name="T37" fmla="*/ 25 h 25"/>
                <a:gd name="T38" fmla="*/ 31 w 31"/>
                <a:gd name="T39" fmla="*/ 25 h 25"/>
                <a:gd name="T40" fmla="*/ 18 w 31"/>
                <a:gd name="T41" fmla="*/ 25 h 25"/>
                <a:gd name="T42" fmla="*/ 18 w 31"/>
                <a:gd name="T43" fmla="*/ 25 h 25"/>
                <a:gd name="T44" fmla="*/ 19 w 31"/>
                <a:gd name="T45" fmla="*/ 25 h 25"/>
                <a:gd name="T46" fmla="*/ 22 w 31"/>
                <a:gd name="T47" fmla="*/ 24 h 25"/>
                <a:gd name="T48" fmla="*/ 22 w 31"/>
                <a:gd name="T49" fmla="*/ 21 h 25"/>
                <a:gd name="T50" fmla="*/ 22 w 31"/>
                <a:gd name="T51" fmla="*/ 13 h 25"/>
                <a:gd name="T52" fmla="*/ 9 w 31"/>
                <a:gd name="T53" fmla="*/ 13 h 25"/>
                <a:gd name="T54" fmla="*/ 9 w 31"/>
                <a:gd name="T55" fmla="*/ 21 h 25"/>
                <a:gd name="T56" fmla="*/ 9 w 31"/>
                <a:gd name="T57" fmla="*/ 23 h 25"/>
                <a:gd name="T58" fmla="*/ 10 w 31"/>
                <a:gd name="T59" fmla="*/ 24 h 25"/>
                <a:gd name="T60" fmla="*/ 12 w 31"/>
                <a:gd name="T61" fmla="*/ 25 h 25"/>
                <a:gd name="T62" fmla="*/ 13 w 31"/>
                <a:gd name="T63" fmla="*/ 25 h 25"/>
                <a:gd name="T64" fmla="*/ 13 w 31"/>
                <a:gd name="T65" fmla="*/ 25 h 25"/>
                <a:gd name="T66" fmla="*/ 0 w 31"/>
                <a:gd name="T67" fmla="*/ 25 h 25"/>
                <a:gd name="T68" fmla="*/ 0 w 31"/>
                <a:gd name="T69" fmla="*/ 25 h 25"/>
                <a:gd name="T70" fmla="*/ 1 w 31"/>
                <a:gd name="T71" fmla="*/ 25 h 25"/>
                <a:gd name="T72" fmla="*/ 4 w 31"/>
                <a:gd name="T73" fmla="*/ 24 h 25"/>
                <a:gd name="T74" fmla="*/ 4 w 31"/>
                <a:gd name="T75" fmla="*/ 21 h 25"/>
                <a:gd name="T76" fmla="*/ 4 w 31"/>
                <a:gd name="T77" fmla="*/ 5 h 25"/>
                <a:gd name="T78" fmla="*/ 4 w 31"/>
                <a:gd name="T79" fmla="*/ 2 h 25"/>
                <a:gd name="T80" fmla="*/ 3 w 31"/>
                <a:gd name="T81" fmla="*/ 1 h 25"/>
                <a:gd name="T82" fmla="*/ 1 w 31"/>
                <a:gd name="T83" fmla="*/ 1 h 25"/>
                <a:gd name="T84" fmla="*/ 0 w 31"/>
                <a:gd name="T85" fmla="*/ 1 h 25"/>
                <a:gd name="T86" fmla="*/ 0 w 31"/>
                <a:gd name="T87" fmla="*/ 0 h 25"/>
                <a:gd name="T88" fmla="*/ 13 w 31"/>
                <a:gd name="T89" fmla="*/ 0 h 25"/>
                <a:gd name="T90" fmla="*/ 13 w 31"/>
                <a:gd name="T91" fmla="*/ 1 h 25"/>
                <a:gd name="T92" fmla="*/ 12 w 31"/>
                <a:gd name="T93" fmla="*/ 1 h 25"/>
                <a:gd name="T94" fmla="*/ 10 w 31"/>
                <a:gd name="T95" fmla="*/ 1 h 25"/>
                <a:gd name="T96" fmla="*/ 9 w 31"/>
                <a:gd name="T97" fmla="*/ 2 h 25"/>
                <a:gd name="T98" fmla="*/ 9 w 31"/>
                <a:gd name="T99" fmla="*/ 5 h 25"/>
                <a:gd name="T100" fmla="*/ 9 w 31"/>
                <a:gd name="T10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5">
                  <a:moveTo>
                    <a:pt x="9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27" y="2"/>
                    <a:pt x="27" y="3"/>
                    <a:pt x="27" y="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28" y="25"/>
                    <a:pt x="29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1" y="24"/>
                    <a:pt x="22" y="24"/>
                  </a:cubicBezTo>
                  <a:cubicBezTo>
                    <a:pt x="22" y="23"/>
                    <a:pt x="22" y="22"/>
                    <a:pt x="22" y="2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5"/>
                    <a:pt x="3" y="24"/>
                    <a:pt x="4" y="24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3"/>
                    <a:pt x="9" y="5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86F239DA-33EA-4E42-AAD7-D4C6BC62A608}"/>
                </a:ext>
              </a:extLst>
            </p:cNvPr>
            <p:cNvSpPr/>
            <p:nvPr/>
          </p:nvSpPr>
          <p:spPr bwMode="auto">
            <a:xfrm>
              <a:off x="5245100" y="3948113"/>
              <a:ext cx="234950" cy="236538"/>
            </a:xfrm>
            <a:custGeom>
              <a:avLst/>
              <a:gdLst>
                <a:gd name="T0" fmla="*/ 8 w 25"/>
                <a:gd name="T1" fmla="*/ 1 h 25"/>
                <a:gd name="T2" fmla="*/ 8 w 25"/>
                <a:gd name="T3" fmla="*/ 11 h 25"/>
                <a:gd name="T4" fmla="*/ 15 w 25"/>
                <a:gd name="T5" fmla="*/ 11 h 25"/>
                <a:gd name="T6" fmla="*/ 18 w 25"/>
                <a:gd name="T7" fmla="*/ 11 h 25"/>
                <a:gd name="T8" fmla="*/ 20 w 25"/>
                <a:gd name="T9" fmla="*/ 8 h 25"/>
                <a:gd name="T10" fmla="*/ 20 w 25"/>
                <a:gd name="T11" fmla="*/ 8 h 25"/>
                <a:gd name="T12" fmla="*/ 20 w 25"/>
                <a:gd name="T13" fmla="*/ 17 h 25"/>
                <a:gd name="T14" fmla="*/ 20 w 25"/>
                <a:gd name="T15" fmla="*/ 17 h 25"/>
                <a:gd name="T16" fmla="*/ 19 w 25"/>
                <a:gd name="T17" fmla="*/ 14 h 25"/>
                <a:gd name="T18" fmla="*/ 18 w 25"/>
                <a:gd name="T19" fmla="*/ 13 h 25"/>
                <a:gd name="T20" fmla="*/ 15 w 25"/>
                <a:gd name="T21" fmla="*/ 13 h 25"/>
                <a:gd name="T22" fmla="*/ 8 w 25"/>
                <a:gd name="T23" fmla="*/ 13 h 25"/>
                <a:gd name="T24" fmla="*/ 8 w 25"/>
                <a:gd name="T25" fmla="*/ 21 h 25"/>
                <a:gd name="T26" fmla="*/ 9 w 25"/>
                <a:gd name="T27" fmla="*/ 23 h 25"/>
                <a:gd name="T28" fmla="*/ 9 w 25"/>
                <a:gd name="T29" fmla="*/ 24 h 25"/>
                <a:gd name="T30" fmla="*/ 11 w 25"/>
                <a:gd name="T31" fmla="*/ 24 h 25"/>
                <a:gd name="T32" fmla="*/ 16 w 25"/>
                <a:gd name="T33" fmla="*/ 24 h 25"/>
                <a:gd name="T34" fmla="*/ 20 w 25"/>
                <a:gd name="T35" fmla="*/ 24 h 25"/>
                <a:gd name="T36" fmla="*/ 22 w 25"/>
                <a:gd name="T37" fmla="*/ 23 h 25"/>
                <a:gd name="T38" fmla="*/ 25 w 25"/>
                <a:gd name="T39" fmla="*/ 19 h 25"/>
                <a:gd name="T40" fmla="*/ 25 w 25"/>
                <a:gd name="T41" fmla="*/ 19 h 25"/>
                <a:gd name="T42" fmla="*/ 23 w 25"/>
                <a:gd name="T43" fmla="*/ 25 h 25"/>
                <a:gd name="T44" fmla="*/ 0 w 25"/>
                <a:gd name="T45" fmla="*/ 25 h 25"/>
                <a:gd name="T46" fmla="*/ 0 w 25"/>
                <a:gd name="T47" fmla="*/ 25 h 25"/>
                <a:gd name="T48" fmla="*/ 1 w 25"/>
                <a:gd name="T49" fmla="*/ 25 h 25"/>
                <a:gd name="T50" fmla="*/ 3 w 25"/>
                <a:gd name="T51" fmla="*/ 24 h 25"/>
                <a:gd name="T52" fmla="*/ 4 w 25"/>
                <a:gd name="T53" fmla="*/ 23 h 25"/>
                <a:gd name="T54" fmla="*/ 4 w 25"/>
                <a:gd name="T55" fmla="*/ 21 h 25"/>
                <a:gd name="T56" fmla="*/ 4 w 25"/>
                <a:gd name="T57" fmla="*/ 4 h 25"/>
                <a:gd name="T58" fmla="*/ 4 w 25"/>
                <a:gd name="T59" fmla="*/ 1 h 25"/>
                <a:gd name="T60" fmla="*/ 1 w 25"/>
                <a:gd name="T61" fmla="*/ 1 h 25"/>
                <a:gd name="T62" fmla="*/ 0 w 25"/>
                <a:gd name="T63" fmla="*/ 1 h 25"/>
                <a:gd name="T64" fmla="*/ 0 w 25"/>
                <a:gd name="T65" fmla="*/ 0 h 25"/>
                <a:gd name="T66" fmla="*/ 23 w 25"/>
                <a:gd name="T67" fmla="*/ 0 h 25"/>
                <a:gd name="T68" fmla="*/ 23 w 25"/>
                <a:gd name="T69" fmla="*/ 6 h 25"/>
                <a:gd name="T70" fmla="*/ 22 w 25"/>
                <a:gd name="T71" fmla="*/ 6 h 25"/>
                <a:gd name="T72" fmla="*/ 21 w 25"/>
                <a:gd name="T73" fmla="*/ 3 h 25"/>
                <a:gd name="T74" fmla="*/ 20 w 25"/>
                <a:gd name="T75" fmla="*/ 2 h 25"/>
                <a:gd name="T76" fmla="*/ 17 w 25"/>
                <a:gd name="T77" fmla="*/ 1 h 25"/>
                <a:gd name="T78" fmla="*/ 8 w 25"/>
                <a:gd name="T7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25">
                  <a:moveTo>
                    <a:pt x="8" y="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3"/>
                    <a:pt x="9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10" y="24"/>
                    <a:pt x="10" y="24"/>
                    <a:pt x="11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8" y="24"/>
                    <a:pt x="19" y="24"/>
                    <a:pt x="20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3" y="22"/>
                    <a:pt x="24" y="21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1"/>
                    <a:pt x="18" y="1"/>
                    <a:pt x="17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8063FA5E-0FE6-44C6-98FC-F4F24577ADE0}"/>
                </a:ext>
              </a:extLst>
            </p:cNvPr>
            <p:cNvSpPr/>
            <p:nvPr/>
          </p:nvSpPr>
          <p:spPr bwMode="auto">
            <a:xfrm>
              <a:off x="5526088" y="3948113"/>
              <a:ext cx="252413" cy="236538"/>
            </a:xfrm>
            <a:custGeom>
              <a:avLst/>
              <a:gdLst>
                <a:gd name="T0" fmla="*/ 20 w 27"/>
                <a:gd name="T1" fmla="*/ 12 h 25"/>
                <a:gd name="T2" fmla="*/ 25 w 27"/>
                <a:gd name="T3" fmla="*/ 14 h 25"/>
                <a:gd name="T4" fmla="*/ 27 w 27"/>
                <a:gd name="T5" fmla="*/ 18 h 25"/>
                <a:gd name="T6" fmla="*/ 26 w 27"/>
                <a:gd name="T7" fmla="*/ 22 h 25"/>
                <a:gd name="T8" fmla="*/ 22 w 27"/>
                <a:gd name="T9" fmla="*/ 25 h 25"/>
                <a:gd name="T10" fmla="*/ 14 w 27"/>
                <a:gd name="T11" fmla="*/ 25 h 25"/>
                <a:gd name="T12" fmla="*/ 0 w 27"/>
                <a:gd name="T13" fmla="*/ 25 h 25"/>
                <a:gd name="T14" fmla="*/ 0 w 27"/>
                <a:gd name="T15" fmla="*/ 25 h 25"/>
                <a:gd name="T16" fmla="*/ 2 w 27"/>
                <a:gd name="T17" fmla="*/ 25 h 25"/>
                <a:gd name="T18" fmla="*/ 4 w 27"/>
                <a:gd name="T19" fmla="*/ 24 h 25"/>
                <a:gd name="T20" fmla="*/ 5 w 27"/>
                <a:gd name="T21" fmla="*/ 21 h 25"/>
                <a:gd name="T22" fmla="*/ 5 w 27"/>
                <a:gd name="T23" fmla="*/ 5 h 25"/>
                <a:gd name="T24" fmla="*/ 4 w 27"/>
                <a:gd name="T25" fmla="*/ 2 h 25"/>
                <a:gd name="T26" fmla="*/ 2 w 27"/>
                <a:gd name="T27" fmla="*/ 1 h 25"/>
                <a:gd name="T28" fmla="*/ 0 w 27"/>
                <a:gd name="T29" fmla="*/ 1 h 25"/>
                <a:gd name="T30" fmla="*/ 0 w 27"/>
                <a:gd name="T31" fmla="*/ 0 h 25"/>
                <a:gd name="T32" fmla="*/ 13 w 27"/>
                <a:gd name="T33" fmla="*/ 0 h 25"/>
                <a:gd name="T34" fmla="*/ 19 w 27"/>
                <a:gd name="T35" fmla="*/ 0 h 25"/>
                <a:gd name="T36" fmla="*/ 24 w 27"/>
                <a:gd name="T37" fmla="*/ 3 h 25"/>
                <a:gd name="T38" fmla="*/ 26 w 27"/>
                <a:gd name="T39" fmla="*/ 7 h 25"/>
                <a:gd name="T40" fmla="*/ 24 w 27"/>
                <a:gd name="T41" fmla="*/ 10 h 25"/>
                <a:gd name="T42" fmla="*/ 20 w 27"/>
                <a:gd name="T43" fmla="*/ 12 h 25"/>
                <a:gd name="T44" fmla="*/ 9 w 27"/>
                <a:gd name="T45" fmla="*/ 11 h 25"/>
                <a:gd name="T46" fmla="*/ 11 w 27"/>
                <a:gd name="T47" fmla="*/ 12 h 25"/>
                <a:gd name="T48" fmla="*/ 13 w 27"/>
                <a:gd name="T49" fmla="*/ 12 h 25"/>
                <a:gd name="T50" fmla="*/ 18 w 27"/>
                <a:gd name="T51" fmla="*/ 11 h 25"/>
                <a:gd name="T52" fmla="*/ 20 w 27"/>
                <a:gd name="T53" fmla="*/ 9 h 25"/>
                <a:gd name="T54" fmla="*/ 21 w 27"/>
                <a:gd name="T55" fmla="*/ 7 h 25"/>
                <a:gd name="T56" fmla="*/ 19 w 27"/>
                <a:gd name="T57" fmla="*/ 3 h 25"/>
                <a:gd name="T58" fmla="*/ 13 w 27"/>
                <a:gd name="T59" fmla="*/ 1 h 25"/>
                <a:gd name="T60" fmla="*/ 9 w 27"/>
                <a:gd name="T61" fmla="*/ 2 h 25"/>
                <a:gd name="T62" fmla="*/ 9 w 27"/>
                <a:gd name="T63" fmla="*/ 11 h 25"/>
                <a:gd name="T64" fmla="*/ 9 w 27"/>
                <a:gd name="T65" fmla="*/ 24 h 25"/>
                <a:gd name="T66" fmla="*/ 14 w 27"/>
                <a:gd name="T67" fmla="*/ 24 h 25"/>
                <a:gd name="T68" fmla="*/ 20 w 27"/>
                <a:gd name="T69" fmla="*/ 23 h 25"/>
                <a:gd name="T70" fmla="*/ 22 w 27"/>
                <a:gd name="T71" fmla="*/ 19 h 25"/>
                <a:gd name="T72" fmla="*/ 21 w 27"/>
                <a:gd name="T73" fmla="*/ 16 h 25"/>
                <a:gd name="T74" fmla="*/ 18 w 27"/>
                <a:gd name="T75" fmla="*/ 14 h 25"/>
                <a:gd name="T76" fmla="*/ 13 w 27"/>
                <a:gd name="T77" fmla="*/ 13 h 25"/>
                <a:gd name="T78" fmla="*/ 11 w 27"/>
                <a:gd name="T79" fmla="*/ 13 h 25"/>
                <a:gd name="T80" fmla="*/ 9 w 27"/>
                <a:gd name="T81" fmla="*/ 13 h 25"/>
                <a:gd name="T82" fmla="*/ 9 w 27"/>
                <a:gd name="T8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5">
                  <a:moveTo>
                    <a:pt x="20" y="12"/>
                  </a:moveTo>
                  <a:cubicBezTo>
                    <a:pt x="22" y="13"/>
                    <a:pt x="24" y="13"/>
                    <a:pt x="25" y="14"/>
                  </a:cubicBezTo>
                  <a:cubicBezTo>
                    <a:pt x="26" y="15"/>
                    <a:pt x="27" y="17"/>
                    <a:pt x="27" y="18"/>
                  </a:cubicBezTo>
                  <a:cubicBezTo>
                    <a:pt x="27" y="20"/>
                    <a:pt x="27" y="21"/>
                    <a:pt x="26" y="22"/>
                  </a:cubicBezTo>
                  <a:cubicBezTo>
                    <a:pt x="25" y="23"/>
                    <a:pt x="24" y="24"/>
                    <a:pt x="22" y="25"/>
                  </a:cubicBezTo>
                  <a:cubicBezTo>
                    <a:pt x="20" y="25"/>
                    <a:pt x="18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4"/>
                    <a:pt x="4" y="24"/>
                  </a:cubicBezTo>
                  <a:cubicBezTo>
                    <a:pt x="5" y="23"/>
                    <a:pt x="5" y="22"/>
                    <a:pt x="5" y="2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21" y="1"/>
                    <a:pt x="23" y="2"/>
                    <a:pt x="24" y="3"/>
                  </a:cubicBezTo>
                  <a:cubicBezTo>
                    <a:pt x="25" y="4"/>
                    <a:pt x="26" y="5"/>
                    <a:pt x="26" y="7"/>
                  </a:cubicBezTo>
                  <a:cubicBezTo>
                    <a:pt x="26" y="8"/>
                    <a:pt x="25" y="9"/>
                    <a:pt x="24" y="10"/>
                  </a:cubicBezTo>
                  <a:cubicBezTo>
                    <a:pt x="24" y="11"/>
                    <a:pt x="22" y="12"/>
                    <a:pt x="20" y="12"/>
                  </a:cubicBezTo>
                  <a:close/>
                  <a:moveTo>
                    <a:pt x="9" y="11"/>
                  </a:moveTo>
                  <a:cubicBezTo>
                    <a:pt x="10" y="11"/>
                    <a:pt x="10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5" y="12"/>
                    <a:pt x="17" y="11"/>
                    <a:pt x="18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1" y="5"/>
                    <a:pt x="21" y="4"/>
                    <a:pt x="19" y="3"/>
                  </a:cubicBezTo>
                  <a:cubicBezTo>
                    <a:pt x="18" y="2"/>
                    <a:pt x="16" y="1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lnTo>
                    <a:pt x="9" y="11"/>
                  </a:lnTo>
                  <a:close/>
                  <a:moveTo>
                    <a:pt x="9" y="24"/>
                  </a:moveTo>
                  <a:cubicBezTo>
                    <a:pt x="11" y="24"/>
                    <a:pt x="12" y="24"/>
                    <a:pt x="14" y="24"/>
                  </a:cubicBezTo>
                  <a:cubicBezTo>
                    <a:pt x="17" y="24"/>
                    <a:pt x="19" y="24"/>
                    <a:pt x="20" y="23"/>
                  </a:cubicBezTo>
                  <a:cubicBezTo>
                    <a:pt x="21" y="21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7" y="13"/>
                    <a:pt x="15" y="13"/>
                    <a:pt x="13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9" y="13"/>
                    <a:pt x="9" y="13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AD02C45D-0F00-4A79-BCC7-09BEC6A2905C}"/>
                </a:ext>
              </a:extLst>
            </p:cNvPr>
            <p:cNvSpPr/>
            <p:nvPr/>
          </p:nvSpPr>
          <p:spPr bwMode="auto">
            <a:xfrm>
              <a:off x="5843588" y="3948113"/>
              <a:ext cx="233363" cy="236538"/>
            </a:xfrm>
            <a:custGeom>
              <a:avLst/>
              <a:gdLst>
                <a:gd name="T0" fmla="*/ 8 w 25"/>
                <a:gd name="T1" fmla="*/ 1 h 25"/>
                <a:gd name="T2" fmla="*/ 8 w 25"/>
                <a:gd name="T3" fmla="*/ 11 h 25"/>
                <a:gd name="T4" fmla="*/ 15 w 25"/>
                <a:gd name="T5" fmla="*/ 11 h 25"/>
                <a:gd name="T6" fmla="*/ 18 w 25"/>
                <a:gd name="T7" fmla="*/ 11 h 25"/>
                <a:gd name="T8" fmla="*/ 19 w 25"/>
                <a:gd name="T9" fmla="*/ 8 h 25"/>
                <a:gd name="T10" fmla="*/ 20 w 25"/>
                <a:gd name="T11" fmla="*/ 8 h 25"/>
                <a:gd name="T12" fmla="*/ 20 w 25"/>
                <a:gd name="T13" fmla="*/ 17 h 25"/>
                <a:gd name="T14" fmla="*/ 19 w 25"/>
                <a:gd name="T15" fmla="*/ 17 h 25"/>
                <a:gd name="T16" fmla="*/ 19 w 25"/>
                <a:gd name="T17" fmla="*/ 14 h 25"/>
                <a:gd name="T18" fmla="*/ 18 w 25"/>
                <a:gd name="T19" fmla="*/ 13 h 25"/>
                <a:gd name="T20" fmla="*/ 15 w 25"/>
                <a:gd name="T21" fmla="*/ 13 h 25"/>
                <a:gd name="T22" fmla="*/ 8 w 25"/>
                <a:gd name="T23" fmla="*/ 13 h 25"/>
                <a:gd name="T24" fmla="*/ 8 w 25"/>
                <a:gd name="T25" fmla="*/ 21 h 25"/>
                <a:gd name="T26" fmla="*/ 8 w 25"/>
                <a:gd name="T27" fmla="*/ 23 h 25"/>
                <a:gd name="T28" fmla="*/ 9 w 25"/>
                <a:gd name="T29" fmla="*/ 24 h 25"/>
                <a:gd name="T30" fmla="*/ 11 w 25"/>
                <a:gd name="T31" fmla="*/ 24 h 25"/>
                <a:gd name="T32" fmla="*/ 16 w 25"/>
                <a:gd name="T33" fmla="*/ 24 h 25"/>
                <a:gd name="T34" fmla="*/ 19 w 25"/>
                <a:gd name="T35" fmla="*/ 24 h 25"/>
                <a:gd name="T36" fmla="*/ 22 w 25"/>
                <a:gd name="T37" fmla="*/ 23 h 25"/>
                <a:gd name="T38" fmla="*/ 24 w 25"/>
                <a:gd name="T39" fmla="*/ 19 h 25"/>
                <a:gd name="T40" fmla="*/ 25 w 25"/>
                <a:gd name="T41" fmla="*/ 19 h 25"/>
                <a:gd name="T42" fmla="*/ 23 w 25"/>
                <a:gd name="T43" fmla="*/ 25 h 25"/>
                <a:gd name="T44" fmla="*/ 0 w 25"/>
                <a:gd name="T45" fmla="*/ 25 h 25"/>
                <a:gd name="T46" fmla="*/ 0 w 25"/>
                <a:gd name="T47" fmla="*/ 25 h 25"/>
                <a:gd name="T48" fmla="*/ 1 w 25"/>
                <a:gd name="T49" fmla="*/ 25 h 25"/>
                <a:gd name="T50" fmla="*/ 3 w 25"/>
                <a:gd name="T51" fmla="*/ 24 h 25"/>
                <a:gd name="T52" fmla="*/ 4 w 25"/>
                <a:gd name="T53" fmla="*/ 23 h 25"/>
                <a:gd name="T54" fmla="*/ 4 w 25"/>
                <a:gd name="T55" fmla="*/ 21 h 25"/>
                <a:gd name="T56" fmla="*/ 4 w 25"/>
                <a:gd name="T57" fmla="*/ 4 h 25"/>
                <a:gd name="T58" fmla="*/ 4 w 25"/>
                <a:gd name="T59" fmla="*/ 1 h 25"/>
                <a:gd name="T60" fmla="*/ 1 w 25"/>
                <a:gd name="T61" fmla="*/ 1 h 25"/>
                <a:gd name="T62" fmla="*/ 0 w 25"/>
                <a:gd name="T63" fmla="*/ 1 h 25"/>
                <a:gd name="T64" fmla="*/ 0 w 25"/>
                <a:gd name="T65" fmla="*/ 0 h 25"/>
                <a:gd name="T66" fmla="*/ 23 w 25"/>
                <a:gd name="T67" fmla="*/ 0 h 25"/>
                <a:gd name="T68" fmla="*/ 23 w 25"/>
                <a:gd name="T69" fmla="*/ 6 h 25"/>
                <a:gd name="T70" fmla="*/ 22 w 25"/>
                <a:gd name="T71" fmla="*/ 6 h 25"/>
                <a:gd name="T72" fmla="*/ 21 w 25"/>
                <a:gd name="T73" fmla="*/ 3 h 25"/>
                <a:gd name="T74" fmla="*/ 19 w 25"/>
                <a:gd name="T75" fmla="*/ 2 h 25"/>
                <a:gd name="T76" fmla="*/ 16 w 25"/>
                <a:gd name="T77" fmla="*/ 1 h 25"/>
                <a:gd name="T78" fmla="*/ 8 w 25"/>
                <a:gd name="T7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25">
                  <a:moveTo>
                    <a:pt x="8" y="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8" y="11"/>
                    <a:pt x="18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9" y="24"/>
                    <a:pt x="19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2" y="22"/>
                    <a:pt x="23" y="21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4" y="24"/>
                    <a:pt x="4" y="23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9" y="1"/>
                    <a:pt x="18" y="1"/>
                    <a:pt x="16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27D123E5-6886-4AC3-8189-328585A69C3C}"/>
                </a:ext>
              </a:extLst>
            </p:cNvPr>
            <p:cNvSpPr/>
            <p:nvPr/>
          </p:nvSpPr>
          <p:spPr bwMode="auto">
            <a:xfrm>
              <a:off x="6134100" y="3948113"/>
              <a:ext cx="111125" cy="236538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25 h 25"/>
                <a:gd name="T4" fmla="*/ 0 w 12"/>
                <a:gd name="T5" fmla="*/ 25 h 25"/>
                <a:gd name="T6" fmla="*/ 0 w 12"/>
                <a:gd name="T7" fmla="*/ 25 h 25"/>
                <a:gd name="T8" fmla="*/ 1 w 12"/>
                <a:gd name="T9" fmla="*/ 25 h 25"/>
                <a:gd name="T10" fmla="*/ 3 w 12"/>
                <a:gd name="T11" fmla="*/ 24 h 25"/>
                <a:gd name="T12" fmla="*/ 4 w 12"/>
                <a:gd name="T13" fmla="*/ 21 h 25"/>
                <a:gd name="T14" fmla="*/ 4 w 12"/>
                <a:gd name="T15" fmla="*/ 5 h 25"/>
                <a:gd name="T16" fmla="*/ 4 w 12"/>
                <a:gd name="T17" fmla="*/ 2 h 25"/>
                <a:gd name="T18" fmla="*/ 3 w 12"/>
                <a:gd name="T19" fmla="*/ 1 h 25"/>
                <a:gd name="T20" fmla="*/ 1 w 12"/>
                <a:gd name="T21" fmla="*/ 1 h 25"/>
                <a:gd name="T22" fmla="*/ 0 w 12"/>
                <a:gd name="T23" fmla="*/ 1 h 25"/>
                <a:gd name="T24" fmla="*/ 0 w 12"/>
                <a:gd name="T25" fmla="*/ 0 h 25"/>
                <a:gd name="T26" fmla="*/ 12 w 12"/>
                <a:gd name="T27" fmla="*/ 0 h 25"/>
                <a:gd name="T28" fmla="*/ 12 w 12"/>
                <a:gd name="T29" fmla="*/ 1 h 25"/>
                <a:gd name="T30" fmla="*/ 11 w 12"/>
                <a:gd name="T31" fmla="*/ 1 h 25"/>
                <a:gd name="T32" fmla="*/ 9 w 12"/>
                <a:gd name="T33" fmla="*/ 2 h 25"/>
                <a:gd name="T34" fmla="*/ 8 w 12"/>
                <a:gd name="T35" fmla="*/ 5 h 25"/>
                <a:gd name="T36" fmla="*/ 8 w 12"/>
                <a:gd name="T37" fmla="*/ 21 h 25"/>
                <a:gd name="T38" fmla="*/ 8 w 12"/>
                <a:gd name="T39" fmla="*/ 23 h 25"/>
                <a:gd name="T40" fmla="*/ 9 w 12"/>
                <a:gd name="T41" fmla="*/ 24 h 25"/>
                <a:gd name="T42" fmla="*/ 11 w 12"/>
                <a:gd name="T43" fmla="*/ 25 h 25"/>
                <a:gd name="T44" fmla="*/ 12 w 12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1" y="25"/>
                    <a:pt x="11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43E3B1EE-42C8-4A2D-95E7-3A789B124E08}"/>
                </a:ext>
              </a:extLst>
            </p:cNvPr>
            <p:cNvSpPr/>
            <p:nvPr/>
          </p:nvSpPr>
          <p:spPr bwMode="auto">
            <a:xfrm>
              <a:off x="6562725" y="3948113"/>
              <a:ext cx="300038" cy="246063"/>
            </a:xfrm>
            <a:custGeom>
              <a:avLst/>
              <a:gdLst>
                <a:gd name="T0" fmla="*/ 21 w 32"/>
                <a:gd name="T1" fmla="*/ 1 h 26"/>
                <a:gd name="T2" fmla="*/ 21 w 32"/>
                <a:gd name="T3" fmla="*/ 0 h 26"/>
                <a:gd name="T4" fmla="*/ 32 w 32"/>
                <a:gd name="T5" fmla="*/ 0 h 26"/>
                <a:gd name="T6" fmla="*/ 32 w 32"/>
                <a:gd name="T7" fmla="*/ 1 h 26"/>
                <a:gd name="T8" fmla="*/ 30 w 32"/>
                <a:gd name="T9" fmla="*/ 1 h 26"/>
                <a:gd name="T10" fmla="*/ 28 w 32"/>
                <a:gd name="T11" fmla="*/ 2 h 26"/>
                <a:gd name="T12" fmla="*/ 27 w 32"/>
                <a:gd name="T13" fmla="*/ 5 h 26"/>
                <a:gd name="T14" fmla="*/ 27 w 32"/>
                <a:gd name="T15" fmla="*/ 15 h 26"/>
                <a:gd name="T16" fmla="*/ 26 w 32"/>
                <a:gd name="T17" fmla="*/ 21 h 26"/>
                <a:gd name="T18" fmla="*/ 23 w 32"/>
                <a:gd name="T19" fmla="*/ 24 h 26"/>
                <a:gd name="T20" fmla="*/ 16 w 32"/>
                <a:gd name="T21" fmla="*/ 26 h 26"/>
                <a:gd name="T22" fmla="*/ 9 w 32"/>
                <a:gd name="T23" fmla="*/ 25 h 26"/>
                <a:gd name="T24" fmla="*/ 5 w 32"/>
                <a:gd name="T25" fmla="*/ 21 h 26"/>
                <a:gd name="T26" fmla="*/ 4 w 32"/>
                <a:gd name="T27" fmla="*/ 14 h 26"/>
                <a:gd name="T28" fmla="*/ 4 w 32"/>
                <a:gd name="T29" fmla="*/ 5 h 26"/>
                <a:gd name="T30" fmla="*/ 4 w 32"/>
                <a:gd name="T31" fmla="*/ 1 h 26"/>
                <a:gd name="T32" fmla="*/ 1 w 32"/>
                <a:gd name="T33" fmla="*/ 1 h 26"/>
                <a:gd name="T34" fmla="*/ 0 w 32"/>
                <a:gd name="T35" fmla="*/ 1 h 26"/>
                <a:gd name="T36" fmla="*/ 0 w 32"/>
                <a:gd name="T37" fmla="*/ 0 h 26"/>
                <a:gd name="T38" fmla="*/ 13 w 32"/>
                <a:gd name="T39" fmla="*/ 0 h 26"/>
                <a:gd name="T40" fmla="*/ 13 w 32"/>
                <a:gd name="T41" fmla="*/ 1 h 26"/>
                <a:gd name="T42" fmla="*/ 12 w 32"/>
                <a:gd name="T43" fmla="*/ 1 h 26"/>
                <a:gd name="T44" fmla="*/ 9 w 32"/>
                <a:gd name="T45" fmla="*/ 2 h 26"/>
                <a:gd name="T46" fmla="*/ 9 w 32"/>
                <a:gd name="T47" fmla="*/ 5 h 26"/>
                <a:gd name="T48" fmla="*/ 9 w 32"/>
                <a:gd name="T49" fmla="*/ 16 h 26"/>
                <a:gd name="T50" fmla="*/ 9 w 32"/>
                <a:gd name="T51" fmla="*/ 19 h 26"/>
                <a:gd name="T52" fmla="*/ 10 w 32"/>
                <a:gd name="T53" fmla="*/ 22 h 26"/>
                <a:gd name="T54" fmla="*/ 12 w 32"/>
                <a:gd name="T55" fmla="*/ 24 h 26"/>
                <a:gd name="T56" fmla="*/ 16 w 32"/>
                <a:gd name="T57" fmla="*/ 24 h 26"/>
                <a:gd name="T58" fmla="*/ 21 w 32"/>
                <a:gd name="T59" fmla="*/ 23 h 26"/>
                <a:gd name="T60" fmla="*/ 25 w 32"/>
                <a:gd name="T61" fmla="*/ 20 h 26"/>
                <a:gd name="T62" fmla="*/ 25 w 32"/>
                <a:gd name="T63" fmla="*/ 15 h 26"/>
                <a:gd name="T64" fmla="*/ 25 w 32"/>
                <a:gd name="T65" fmla="*/ 5 h 26"/>
                <a:gd name="T66" fmla="*/ 25 w 32"/>
                <a:gd name="T67" fmla="*/ 2 h 26"/>
                <a:gd name="T68" fmla="*/ 22 w 32"/>
                <a:gd name="T69" fmla="*/ 1 h 26"/>
                <a:gd name="T70" fmla="*/ 21 w 32"/>
                <a:gd name="T7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6">
                  <a:moveTo>
                    <a:pt x="21" y="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2"/>
                    <a:pt x="27" y="3"/>
                    <a:pt x="27" y="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7"/>
                    <a:pt x="27" y="19"/>
                    <a:pt x="26" y="21"/>
                  </a:cubicBezTo>
                  <a:cubicBezTo>
                    <a:pt x="26" y="22"/>
                    <a:pt x="25" y="23"/>
                    <a:pt x="23" y="24"/>
                  </a:cubicBezTo>
                  <a:cubicBezTo>
                    <a:pt x="21" y="25"/>
                    <a:pt x="19" y="26"/>
                    <a:pt x="16" y="26"/>
                  </a:cubicBezTo>
                  <a:cubicBezTo>
                    <a:pt x="13" y="26"/>
                    <a:pt x="10" y="25"/>
                    <a:pt x="9" y="25"/>
                  </a:cubicBezTo>
                  <a:cubicBezTo>
                    <a:pt x="7" y="24"/>
                    <a:pt x="6" y="22"/>
                    <a:pt x="5" y="21"/>
                  </a:cubicBezTo>
                  <a:cubicBezTo>
                    <a:pt x="5" y="20"/>
                    <a:pt x="4" y="17"/>
                    <a:pt x="4" y="1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2"/>
                    <a:pt x="9" y="3"/>
                    <a:pt x="9" y="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20"/>
                    <a:pt x="9" y="21"/>
                    <a:pt x="10" y="22"/>
                  </a:cubicBezTo>
                  <a:cubicBezTo>
                    <a:pt x="11" y="23"/>
                    <a:pt x="11" y="23"/>
                    <a:pt x="12" y="24"/>
                  </a:cubicBezTo>
                  <a:cubicBezTo>
                    <a:pt x="13" y="24"/>
                    <a:pt x="15" y="24"/>
                    <a:pt x="16" y="24"/>
                  </a:cubicBezTo>
                  <a:cubicBezTo>
                    <a:pt x="18" y="24"/>
                    <a:pt x="20" y="24"/>
                    <a:pt x="21" y="23"/>
                  </a:cubicBezTo>
                  <a:cubicBezTo>
                    <a:pt x="23" y="23"/>
                    <a:pt x="24" y="22"/>
                    <a:pt x="25" y="20"/>
                  </a:cubicBezTo>
                  <a:cubicBezTo>
                    <a:pt x="25" y="19"/>
                    <a:pt x="25" y="17"/>
                    <a:pt x="25" y="1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4" y="1"/>
                    <a:pt x="23" y="1"/>
                    <a:pt x="22" y="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18EDB98E-96A7-4BAC-A871-34293D71370E}"/>
                </a:ext>
              </a:extLst>
            </p:cNvPr>
            <p:cNvSpPr/>
            <p:nvPr/>
          </p:nvSpPr>
          <p:spPr bwMode="auto">
            <a:xfrm>
              <a:off x="6889750" y="3948113"/>
              <a:ext cx="300038" cy="246063"/>
            </a:xfrm>
            <a:custGeom>
              <a:avLst/>
              <a:gdLst>
                <a:gd name="T0" fmla="*/ 0 w 32"/>
                <a:gd name="T1" fmla="*/ 0 h 26"/>
                <a:gd name="T2" fmla="*/ 8 w 32"/>
                <a:gd name="T3" fmla="*/ 0 h 26"/>
                <a:gd name="T4" fmla="*/ 26 w 32"/>
                <a:gd name="T5" fmla="*/ 19 h 26"/>
                <a:gd name="T6" fmla="*/ 26 w 32"/>
                <a:gd name="T7" fmla="*/ 4 h 26"/>
                <a:gd name="T8" fmla="*/ 25 w 32"/>
                <a:gd name="T9" fmla="*/ 1 h 26"/>
                <a:gd name="T10" fmla="*/ 23 w 32"/>
                <a:gd name="T11" fmla="*/ 1 h 26"/>
                <a:gd name="T12" fmla="*/ 22 w 32"/>
                <a:gd name="T13" fmla="*/ 1 h 26"/>
                <a:gd name="T14" fmla="*/ 22 w 32"/>
                <a:gd name="T15" fmla="*/ 0 h 26"/>
                <a:gd name="T16" fmla="*/ 32 w 32"/>
                <a:gd name="T17" fmla="*/ 0 h 26"/>
                <a:gd name="T18" fmla="*/ 32 w 32"/>
                <a:gd name="T19" fmla="*/ 1 h 26"/>
                <a:gd name="T20" fmla="*/ 31 w 32"/>
                <a:gd name="T21" fmla="*/ 1 h 26"/>
                <a:gd name="T22" fmla="*/ 28 w 32"/>
                <a:gd name="T23" fmla="*/ 2 h 26"/>
                <a:gd name="T24" fmla="*/ 28 w 32"/>
                <a:gd name="T25" fmla="*/ 4 h 26"/>
                <a:gd name="T26" fmla="*/ 28 w 32"/>
                <a:gd name="T27" fmla="*/ 26 h 26"/>
                <a:gd name="T28" fmla="*/ 27 w 32"/>
                <a:gd name="T29" fmla="*/ 26 h 26"/>
                <a:gd name="T30" fmla="*/ 8 w 32"/>
                <a:gd name="T31" fmla="*/ 5 h 26"/>
                <a:gd name="T32" fmla="*/ 8 w 32"/>
                <a:gd name="T33" fmla="*/ 21 h 26"/>
                <a:gd name="T34" fmla="*/ 8 w 32"/>
                <a:gd name="T35" fmla="*/ 24 h 26"/>
                <a:gd name="T36" fmla="*/ 11 w 32"/>
                <a:gd name="T37" fmla="*/ 25 h 26"/>
                <a:gd name="T38" fmla="*/ 12 w 32"/>
                <a:gd name="T39" fmla="*/ 25 h 26"/>
                <a:gd name="T40" fmla="*/ 12 w 32"/>
                <a:gd name="T41" fmla="*/ 25 h 26"/>
                <a:gd name="T42" fmla="*/ 1 w 32"/>
                <a:gd name="T43" fmla="*/ 25 h 26"/>
                <a:gd name="T44" fmla="*/ 1 w 32"/>
                <a:gd name="T45" fmla="*/ 25 h 26"/>
                <a:gd name="T46" fmla="*/ 2 w 32"/>
                <a:gd name="T47" fmla="*/ 25 h 26"/>
                <a:gd name="T48" fmla="*/ 5 w 32"/>
                <a:gd name="T49" fmla="*/ 24 h 26"/>
                <a:gd name="T50" fmla="*/ 6 w 32"/>
                <a:gd name="T51" fmla="*/ 21 h 26"/>
                <a:gd name="T52" fmla="*/ 6 w 32"/>
                <a:gd name="T53" fmla="*/ 3 h 26"/>
                <a:gd name="T54" fmla="*/ 4 w 32"/>
                <a:gd name="T55" fmla="*/ 2 h 26"/>
                <a:gd name="T56" fmla="*/ 2 w 32"/>
                <a:gd name="T57" fmla="*/ 1 h 26"/>
                <a:gd name="T58" fmla="*/ 0 w 32"/>
                <a:gd name="T59" fmla="*/ 1 h 26"/>
                <a:gd name="T60" fmla="*/ 0 w 32"/>
                <a:gd name="T6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2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2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2"/>
                    <a:pt x="28" y="3"/>
                    <a:pt x="28" y="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3"/>
                    <a:pt x="8" y="24"/>
                  </a:cubicBezTo>
                  <a:cubicBezTo>
                    <a:pt x="9" y="24"/>
                    <a:pt x="10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5" y="24"/>
                    <a:pt x="5" y="24"/>
                  </a:cubicBezTo>
                  <a:cubicBezTo>
                    <a:pt x="5" y="23"/>
                    <a:pt x="6" y="22"/>
                    <a:pt x="6" y="2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78C0C060-D9A6-47B2-8440-0DB5118B5435}"/>
                </a:ext>
              </a:extLst>
            </p:cNvPr>
            <p:cNvSpPr/>
            <p:nvPr/>
          </p:nvSpPr>
          <p:spPr bwMode="auto">
            <a:xfrm>
              <a:off x="7235825" y="3948113"/>
              <a:ext cx="120650" cy="236538"/>
            </a:xfrm>
            <a:custGeom>
              <a:avLst/>
              <a:gdLst>
                <a:gd name="T0" fmla="*/ 13 w 13"/>
                <a:gd name="T1" fmla="*/ 25 h 25"/>
                <a:gd name="T2" fmla="*/ 13 w 13"/>
                <a:gd name="T3" fmla="*/ 25 h 25"/>
                <a:gd name="T4" fmla="*/ 0 w 13"/>
                <a:gd name="T5" fmla="*/ 25 h 25"/>
                <a:gd name="T6" fmla="*/ 0 w 13"/>
                <a:gd name="T7" fmla="*/ 25 h 25"/>
                <a:gd name="T8" fmla="*/ 1 w 13"/>
                <a:gd name="T9" fmla="*/ 25 h 25"/>
                <a:gd name="T10" fmla="*/ 4 w 13"/>
                <a:gd name="T11" fmla="*/ 24 h 25"/>
                <a:gd name="T12" fmla="*/ 4 w 13"/>
                <a:gd name="T13" fmla="*/ 21 h 25"/>
                <a:gd name="T14" fmla="*/ 4 w 13"/>
                <a:gd name="T15" fmla="*/ 5 h 25"/>
                <a:gd name="T16" fmla="*/ 4 w 13"/>
                <a:gd name="T17" fmla="*/ 2 h 25"/>
                <a:gd name="T18" fmla="*/ 3 w 13"/>
                <a:gd name="T19" fmla="*/ 1 h 25"/>
                <a:gd name="T20" fmla="*/ 1 w 13"/>
                <a:gd name="T21" fmla="*/ 1 h 25"/>
                <a:gd name="T22" fmla="*/ 0 w 13"/>
                <a:gd name="T23" fmla="*/ 1 h 25"/>
                <a:gd name="T24" fmla="*/ 0 w 13"/>
                <a:gd name="T25" fmla="*/ 0 h 25"/>
                <a:gd name="T26" fmla="*/ 13 w 13"/>
                <a:gd name="T27" fmla="*/ 0 h 25"/>
                <a:gd name="T28" fmla="*/ 13 w 13"/>
                <a:gd name="T29" fmla="*/ 1 h 25"/>
                <a:gd name="T30" fmla="*/ 12 w 13"/>
                <a:gd name="T31" fmla="*/ 1 h 25"/>
                <a:gd name="T32" fmla="*/ 9 w 13"/>
                <a:gd name="T33" fmla="*/ 2 h 25"/>
                <a:gd name="T34" fmla="*/ 9 w 13"/>
                <a:gd name="T35" fmla="*/ 5 h 25"/>
                <a:gd name="T36" fmla="*/ 9 w 13"/>
                <a:gd name="T37" fmla="*/ 21 h 25"/>
                <a:gd name="T38" fmla="*/ 9 w 13"/>
                <a:gd name="T39" fmla="*/ 23 h 25"/>
                <a:gd name="T40" fmla="*/ 10 w 13"/>
                <a:gd name="T41" fmla="*/ 24 h 25"/>
                <a:gd name="T42" fmla="*/ 12 w 13"/>
                <a:gd name="T43" fmla="*/ 25 h 25"/>
                <a:gd name="T44" fmla="*/ 13 w 13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5"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3" y="24"/>
                    <a:pt x="4" y="24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9" y="2"/>
                    <a:pt x="9" y="3"/>
                    <a:pt x="9" y="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5"/>
                    <a:pt x="11" y="25"/>
                    <a:pt x="12" y="25"/>
                  </a:cubicBezTo>
                  <a:lnTo>
                    <a:pt x="13" y="25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AD2291B2-FD29-4B5D-A6A4-346D69ED3102}"/>
                </a:ext>
              </a:extLst>
            </p:cNvPr>
            <p:cNvSpPr/>
            <p:nvPr/>
          </p:nvSpPr>
          <p:spPr bwMode="auto">
            <a:xfrm>
              <a:off x="7404100" y="3948113"/>
              <a:ext cx="288925" cy="246063"/>
            </a:xfrm>
            <a:custGeom>
              <a:avLst/>
              <a:gdLst>
                <a:gd name="T0" fmla="*/ 31 w 31"/>
                <a:gd name="T1" fmla="*/ 0 h 26"/>
                <a:gd name="T2" fmla="*/ 31 w 31"/>
                <a:gd name="T3" fmla="*/ 1 h 26"/>
                <a:gd name="T4" fmla="*/ 29 w 31"/>
                <a:gd name="T5" fmla="*/ 2 h 26"/>
                <a:gd name="T6" fmla="*/ 27 w 31"/>
                <a:gd name="T7" fmla="*/ 4 h 26"/>
                <a:gd name="T8" fmla="*/ 16 w 31"/>
                <a:gd name="T9" fmla="*/ 26 h 26"/>
                <a:gd name="T10" fmla="*/ 15 w 31"/>
                <a:gd name="T11" fmla="*/ 26 h 26"/>
                <a:gd name="T12" fmla="*/ 4 w 31"/>
                <a:gd name="T13" fmla="*/ 4 h 26"/>
                <a:gd name="T14" fmla="*/ 3 w 31"/>
                <a:gd name="T15" fmla="*/ 2 h 26"/>
                <a:gd name="T16" fmla="*/ 2 w 31"/>
                <a:gd name="T17" fmla="*/ 1 h 26"/>
                <a:gd name="T18" fmla="*/ 0 w 31"/>
                <a:gd name="T19" fmla="*/ 1 h 26"/>
                <a:gd name="T20" fmla="*/ 0 w 31"/>
                <a:gd name="T21" fmla="*/ 0 h 26"/>
                <a:gd name="T22" fmla="*/ 12 w 31"/>
                <a:gd name="T23" fmla="*/ 0 h 26"/>
                <a:gd name="T24" fmla="*/ 12 w 31"/>
                <a:gd name="T25" fmla="*/ 1 h 26"/>
                <a:gd name="T26" fmla="*/ 9 w 31"/>
                <a:gd name="T27" fmla="*/ 1 h 26"/>
                <a:gd name="T28" fmla="*/ 8 w 31"/>
                <a:gd name="T29" fmla="*/ 2 h 26"/>
                <a:gd name="T30" fmla="*/ 9 w 31"/>
                <a:gd name="T31" fmla="*/ 5 h 26"/>
                <a:gd name="T32" fmla="*/ 17 w 31"/>
                <a:gd name="T33" fmla="*/ 20 h 26"/>
                <a:gd name="T34" fmla="*/ 24 w 31"/>
                <a:gd name="T35" fmla="*/ 5 h 26"/>
                <a:gd name="T36" fmla="*/ 25 w 31"/>
                <a:gd name="T37" fmla="*/ 2 h 26"/>
                <a:gd name="T38" fmla="*/ 24 w 31"/>
                <a:gd name="T39" fmla="*/ 1 h 26"/>
                <a:gd name="T40" fmla="*/ 22 w 31"/>
                <a:gd name="T41" fmla="*/ 1 h 26"/>
                <a:gd name="T42" fmla="*/ 22 w 31"/>
                <a:gd name="T43" fmla="*/ 1 h 26"/>
                <a:gd name="T44" fmla="*/ 22 w 31"/>
                <a:gd name="T45" fmla="*/ 0 h 26"/>
                <a:gd name="T46" fmla="*/ 31 w 31"/>
                <a:gd name="T4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6">
                  <a:moveTo>
                    <a:pt x="31" y="0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28" y="2"/>
                    <a:pt x="27" y="3"/>
                    <a:pt x="27" y="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4" y="1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6DEF7E53-CF45-4FD7-A8C0-54B28206E617}"/>
                </a:ext>
              </a:extLst>
            </p:cNvPr>
            <p:cNvSpPr/>
            <p:nvPr/>
          </p:nvSpPr>
          <p:spPr bwMode="auto">
            <a:xfrm>
              <a:off x="7740650" y="3948113"/>
              <a:ext cx="233363" cy="236538"/>
            </a:xfrm>
            <a:custGeom>
              <a:avLst/>
              <a:gdLst>
                <a:gd name="T0" fmla="*/ 8 w 25"/>
                <a:gd name="T1" fmla="*/ 1 h 25"/>
                <a:gd name="T2" fmla="*/ 8 w 25"/>
                <a:gd name="T3" fmla="*/ 11 h 25"/>
                <a:gd name="T4" fmla="*/ 15 w 25"/>
                <a:gd name="T5" fmla="*/ 11 h 25"/>
                <a:gd name="T6" fmla="*/ 18 w 25"/>
                <a:gd name="T7" fmla="*/ 11 h 25"/>
                <a:gd name="T8" fmla="*/ 19 w 25"/>
                <a:gd name="T9" fmla="*/ 8 h 25"/>
                <a:gd name="T10" fmla="*/ 20 w 25"/>
                <a:gd name="T11" fmla="*/ 8 h 25"/>
                <a:gd name="T12" fmla="*/ 20 w 25"/>
                <a:gd name="T13" fmla="*/ 17 h 25"/>
                <a:gd name="T14" fmla="*/ 19 w 25"/>
                <a:gd name="T15" fmla="*/ 17 h 25"/>
                <a:gd name="T16" fmla="*/ 19 w 25"/>
                <a:gd name="T17" fmla="*/ 14 h 25"/>
                <a:gd name="T18" fmla="*/ 17 w 25"/>
                <a:gd name="T19" fmla="*/ 13 h 25"/>
                <a:gd name="T20" fmla="*/ 15 w 25"/>
                <a:gd name="T21" fmla="*/ 13 h 25"/>
                <a:gd name="T22" fmla="*/ 8 w 25"/>
                <a:gd name="T23" fmla="*/ 13 h 25"/>
                <a:gd name="T24" fmla="*/ 8 w 25"/>
                <a:gd name="T25" fmla="*/ 21 h 25"/>
                <a:gd name="T26" fmla="*/ 8 w 25"/>
                <a:gd name="T27" fmla="*/ 23 h 25"/>
                <a:gd name="T28" fmla="*/ 9 w 25"/>
                <a:gd name="T29" fmla="*/ 24 h 25"/>
                <a:gd name="T30" fmla="*/ 11 w 25"/>
                <a:gd name="T31" fmla="*/ 24 h 25"/>
                <a:gd name="T32" fmla="*/ 16 w 25"/>
                <a:gd name="T33" fmla="*/ 24 h 25"/>
                <a:gd name="T34" fmla="*/ 19 w 25"/>
                <a:gd name="T35" fmla="*/ 24 h 25"/>
                <a:gd name="T36" fmla="*/ 22 w 25"/>
                <a:gd name="T37" fmla="*/ 23 h 25"/>
                <a:gd name="T38" fmla="*/ 24 w 25"/>
                <a:gd name="T39" fmla="*/ 19 h 25"/>
                <a:gd name="T40" fmla="*/ 25 w 25"/>
                <a:gd name="T41" fmla="*/ 19 h 25"/>
                <a:gd name="T42" fmla="*/ 23 w 25"/>
                <a:gd name="T43" fmla="*/ 25 h 25"/>
                <a:gd name="T44" fmla="*/ 0 w 25"/>
                <a:gd name="T45" fmla="*/ 25 h 25"/>
                <a:gd name="T46" fmla="*/ 0 w 25"/>
                <a:gd name="T47" fmla="*/ 25 h 25"/>
                <a:gd name="T48" fmla="*/ 1 w 25"/>
                <a:gd name="T49" fmla="*/ 25 h 25"/>
                <a:gd name="T50" fmla="*/ 3 w 25"/>
                <a:gd name="T51" fmla="*/ 24 h 25"/>
                <a:gd name="T52" fmla="*/ 4 w 25"/>
                <a:gd name="T53" fmla="*/ 23 h 25"/>
                <a:gd name="T54" fmla="*/ 4 w 25"/>
                <a:gd name="T55" fmla="*/ 21 h 25"/>
                <a:gd name="T56" fmla="*/ 4 w 25"/>
                <a:gd name="T57" fmla="*/ 4 h 25"/>
                <a:gd name="T58" fmla="*/ 3 w 25"/>
                <a:gd name="T59" fmla="*/ 1 h 25"/>
                <a:gd name="T60" fmla="*/ 1 w 25"/>
                <a:gd name="T61" fmla="*/ 1 h 25"/>
                <a:gd name="T62" fmla="*/ 0 w 25"/>
                <a:gd name="T63" fmla="*/ 1 h 25"/>
                <a:gd name="T64" fmla="*/ 0 w 25"/>
                <a:gd name="T65" fmla="*/ 0 h 25"/>
                <a:gd name="T66" fmla="*/ 23 w 25"/>
                <a:gd name="T67" fmla="*/ 0 h 25"/>
                <a:gd name="T68" fmla="*/ 23 w 25"/>
                <a:gd name="T69" fmla="*/ 6 h 25"/>
                <a:gd name="T70" fmla="*/ 22 w 25"/>
                <a:gd name="T71" fmla="*/ 6 h 25"/>
                <a:gd name="T72" fmla="*/ 21 w 25"/>
                <a:gd name="T73" fmla="*/ 3 h 25"/>
                <a:gd name="T74" fmla="*/ 19 w 25"/>
                <a:gd name="T75" fmla="*/ 2 h 25"/>
                <a:gd name="T76" fmla="*/ 16 w 25"/>
                <a:gd name="T77" fmla="*/ 1 h 25"/>
                <a:gd name="T78" fmla="*/ 8 w 25"/>
                <a:gd name="T7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25">
                  <a:moveTo>
                    <a:pt x="8" y="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8" y="11"/>
                    <a:pt x="18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8" y="23"/>
                    <a:pt x="9" y="24"/>
                    <a:pt x="9" y="24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9" y="24"/>
                    <a:pt x="19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2" y="22"/>
                    <a:pt x="23" y="21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4" y="24"/>
                    <a:pt x="4" y="23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9" y="1"/>
                    <a:pt x="18" y="1"/>
                    <a:pt x="16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1EF57AA2-E4B8-40B2-98D4-D30F83A13AFF}"/>
                </a:ext>
              </a:extLst>
            </p:cNvPr>
            <p:cNvSpPr/>
            <p:nvPr/>
          </p:nvSpPr>
          <p:spPr bwMode="auto">
            <a:xfrm>
              <a:off x="8020050" y="3948113"/>
              <a:ext cx="280988" cy="236538"/>
            </a:xfrm>
            <a:custGeom>
              <a:avLst/>
              <a:gdLst>
                <a:gd name="T0" fmla="*/ 30 w 30"/>
                <a:gd name="T1" fmla="*/ 25 h 25"/>
                <a:gd name="T2" fmla="*/ 22 w 30"/>
                <a:gd name="T3" fmla="*/ 25 h 25"/>
                <a:gd name="T4" fmla="*/ 12 w 30"/>
                <a:gd name="T5" fmla="*/ 14 h 25"/>
                <a:gd name="T6" fmla="*/ 10 w 30"/>
                <a:gd name="T7" fmla="*/ 14 h 25"/>
                <a:gd name="T8" fmla="*/ 9 w 30"/>
                <a:gd name="T9" fmla="*/ 14 h 25"/>
                <a:gd name="T10" fmla="*/ 9 w 30"/>
                <a:gd name="T11" fmla="*/ 14 h 25"/>
                <a:gd name="T12" fmla="*/ 9 w 30"/>
                <a:gd name="T13" fmla="*/ 21 h 25"/>
                <a:gd name="T14" fmla="*/ 9 w 30"/>
                <a:gd name="T15" fmla="*/ 24 h 25"/>
                <a:gd name="T16" fmla="*/ 12 w 30"/>
                <a:gd name="T17" fmla="*/ 25 h 25"/>
                <a:gd name="T18" fmla="*/ 13 w 30"/>
                <a:gd name="T19" fmla="*/ 25 h 25"/>
                <a:gd name="T20" fmla="*/ 13 w 30"/>
                <a:gd name="T21" fmla="*/ 25 h 25"/>
                <a:gd name="T22" fmla="*/ 0 w 30"/>
                <a:gd name="T23" fmla="*/ 25 h 25"/>
                <a:gd name="T24" fmla="*/ 0 w 30"/>
                <a:gd name="T25" fmla="*/ 25 h 25"/>
                <a:gd name="T26" fmla="*/ 1 w 30"/>
                <a:gd name="T27" fmla="*/ 25 h 25"/>
                <a:gd name="T28" fmla="*/ 4 w 30"/>
                <a:gd name="T29" fmla="*/ 24 h 25"/>
                <a:gd name="T30" fmla="*/ 5 w 30"/>
                <a:gd name="T31" fmla="*/ 21 h 25"/>
                <a:gd name="T32" fmla="*/ 5 w 30"/>
                <a:gd name="T33" fmla="*/ 5 h 25"/>
                <a:gd name="T34" fmla="*/ 4 w 30"/>
                <a:gd name="T35" fmla="*/ 2 h 25"/>
                <a:gd name="T36" fmla="*/ 1 w 30"/>
                <a:gd name="T37" fmla="*/ 1 h 25"/>
                <a:gd name="T38" fmla="*/ 0 w 30"/>
                <a:gd name="T39" fmla="*/ 1 h 25"/>
                <a:gd name="T40" fmla="*/ 0 w 30"/>
                <a:gd name="T41" fmla="*/ 0 h 25"/>
                <a:gd name="T42" fmla="*/ 11 w 30"/>
                <a:gd name="T43" fmla="*/ 0 h 25"/>
                <a:gd name="T44" fmla="*/ 18 w 30"/>
                <a:gd name="T45" fmla="*/ 1 h 25"/>
                <a:gd name="T46" fmla="*/ 22 w 30"/>
                <a:gd name="T47" fmla="*/ 3 h 25"/>
                <a:gd name="T48" fmla="*/ 23 w 30"/>
                <a:gd name="T49" fmla="*/ 7 h 25"/>
                <a:gd name="T50" fmla="*/ 22 w 30"/>
                <a:gd name="T51" fmla="*/ 11 h 25"/>
                <a:gd name="T52" fmla="*/ 16 w 30"/>
                <a:gd name="T53" fmla="*/ 13 h 25"/>
                <a:gd name="T54" fmla="*/ 22 w 30"/>
                <a:gd name="T55" fmla="*/ 20 h 25"/>
                <a:gd name="T56" fmla="*/ 26 w 30"/>
                <a:gd name="T57" fmla="*/ 24 h 25"/>
                <a:gd name="T58" fmla="*/ 30 w 30"/>
                <a:gd name="T59" fmla="*/ 25 h 25"/>
                <a:gd name="T60" fmla="*/ 9 w 30"/>
                <a:gd name="T61" fmla="*/ 12 h 25"/>
                <a:gd name="T62" fmla="*/ 9 w 30"/>
                <a:gd name="T63" fmla="*/ 12 h 25"/>
                <a:gd name="T64" fmla="*/ 10 w 30"/>
                <a:gd name="T65" fmla="*/ 12 h 25"/>
                <a:gd name="T66" fmla="*/ 16 w 30"/>
                <a:gd name="T67" fmla="*/ 11 h 25"/>
                <a:gd name="T68" fmla="*/ 18 w 30"/>
                <a:gd name="T69" fmla="*/ 7 h 25"/>
                <a:gd name="T70" fmla="*/ 17 w 30"/>
                <a:gd name="T71" fmla="*/ 3 h 25"/>
                <a:gd name="T72" fmla="*/ 12 w 30"/>
                <a:gd name="T73" fmla="*/ 1 h 25"/>
                <a:gd name="T74" fmla="*/ 9 w 30"/>
                <a:gd name="T75" fmla="*/ 2 h 25"/>
                <a:gd name="T76" fmla="*/ 9 w 30"/>
                <a:gd name="T7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25">
                  <a:moveTo>
                    <a:pt x="30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3"/>
                    <a:pt x="9" y="24"/>
                  </a:cubicBezTo>
                  <a:cubicBezTo>
                    <a:pt x="10" y="24"/>
                    <a:pt x="11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5"/>
                    <a:pt x="4" y="24"/>
                    <a:pt x="4" y="24"/>
                  </a:cubicBezTo>
                  <a:cubicBezTo>
                    <a:pt x="4" y="23"/>
                    <a:pt x="5" y="22"/>
                    <a:pt x="5" y="2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7" y="0"/>
                    <a:pt x="18" y="1"/>
                  </a:cubicBezTo>
                  <a:cubicBezTo>
                    <a:pt x="19" y="1"/>
                    <a:pt x="21" y="2"/>
                    <a:pt x="22" y="3"/>
                  </a:cubicBezTo>
                  <a:cubicBezTo>
                    <a:pt x="23" y="4"/>
                    <a:pt x="23" y="5"/>
                    <a:pt x="23" y="7"/>
                  </a:cubicBezTo>
                  <a:cubicBezTo>
                    <a:pt x="23" y="8"/>
                    <a:pt x="23" y="9"/>
                    <a:pt x="22" y="11"/>
                  </a:cubicBezTo>
                  <a:cubicBezTo>
                    <a:pt x="20" y="12"/>
                    <a:pt x="19" y="13"/>
                    <a:pt x="16" y="1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2"/>
                    <a:pt x="25" y="23"/>
                    <a:pt x="26" y="24"/>
                  </a:cubicBezTo>
                  <a:cubicBezTo>
                    <a:pt x="27" y="24"/>
                    <a:pt x="28" y="25"/>
                    <a:pt x="30" y="25"/>
                  </a:cubicBezTo>
                  <a:close/>
                  <a:moveTo>
                    <a:pt x="9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18" y="10"/>
                    <a:pt x="18" y="8"/>
                    <a:pt x="18" y="7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6" y="2"/>
                    <a:pt x="14" y="1"/>
                    <a:pt x="12" y="1"/>
                  </a:cubicBezTo>
                  <a:cubicBezTo>
                    <a:pt x="11" y="1"/>
                    <a:pt x="10" y="2"/>
                    <a:pt x="9" y="2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3B31E6C3-3686-46E4-B859-07EDC102958A}"/>
                </a:ext>
              </a:extLst>
            </p:cNvPr>
            <p:cNvSpPr/>
            <p:nvPr/>
          </p:nvSpPr>
          <p:spPr bwMode="auto">
            <a:xfrm>
              <a:off x="8347075" y="3938588"/>
              <a:ext cx="187325" cy="255588"/>
            </a:xfrm>
            <a:custGeom>
              <a:avLst/>
              <a:gdLst>
                <a:gd name="T0" fmla="*/ 18 w 20"/>
                <a:gd name="T1" fmla="*/ 0 h 27"/>
                <a:gd name="T2" fmla="*/ 18 w 20"/>
                <a:gd name="T3" fmla="*/ 9 h 27"/>
                <a:gd name="T4" fmla="*/ 17 w 20"/>
                <a:gd name="T5" fmla="*/ 9 h 27"/>
                <a:gd name="T6" fmla="*/ 16 w 20"/>
                <a:gd name="T7" fmla="*/ 5 h 27"/>
                <a:gd name="T8" fmla="*/ 13 w 20"/>
                <a:gd name="T9" fmla="*/ 3 h 27"/>
                <a:gd name="T10" fmla="*/ 9 w 20"/>
                <a:gd name="T11" fmla="*/ 2 h 27"/>
                <a:gd name="T12" fmla="*/ 5 w 20"/>
                <a:gd name="T13" fmla="*/ 3 h 27"/>
                <a:gd name="T14" fmla="*/ 4 w 20"/>
                <a:gd name="T15" fmla="*/ 6 h 27"/>
                <a:gd name="T16" fmla="*/ 5 w 20"/>
                <a:gd name="T17" fmla="*/ 8 h 27"/>
                <a:gd name="T18" fmla="*/ 11 w 20"/>
                <a:gd name="T19" fmla="*/ 12 h 27"/>
                <a:gd name="T20" fmla="*/ 17 w 20"/>
                <a:gd name="T21" fmla="*/ 15 h 27"/>
                <a:gd name="T22" fmla="*/ 19 w 20"/>
                <a:gd name="T23" fmla="*/ 17 h 27"/>
                <a:gd name="T24" fmla="*/ 20 w 20"/>
                <a:gd name="T25" fmla="*/ 20 h 27"/>
                <a:gd name="T26" fmla="*/ 18 w 20"/>
                <a:gd name="T27" fmla="*/ 25 h 27"/>
                <a:gd name="T28" fmla="*/ 11 w 20"/>
                <a:gd name="T29" fmla="*/ 27 h 27"/>
                <a:gd name="T30" fmla="*/ 8 w 20"/>
                <a:gd name="T31" fmla="*/ 27 h 27"/>
                <a:gd name="T32" fmla="*/ 6 w 20"/>
                <a:gd name="T33" fmla="*/ 26 h 27"/>
                <a:gd name="T34" fmla="*/ 3 w 20"/>
                <a:gd name="T35" fmla="*/ 25 h 27"/>
                <a:gd name="T36" fmla="*/ 2 w 20"/>
                <a:gd name="T37" fmla="*/ 26 h 27"/>
                <a:gd name="T38" fmla="*/ 2 w 20"/>
                <a:gd name="T39" fmla="*/ 27 h 27"/>
                <a:gd name="T40" fmla="*/ 1 w 20"/>
                <a:gd name="T41" fmla="*/ 27 h 27"/>
                <a:gd name="T42" fmla="*/ 1 w 20"/>
                <a:gd name="T43" fmla="*/ 18 h 27"/>
                <a:gd name="T44" fmla="*/ 2 w 20"/>
                <a:gd name="T45" fmla="*/ 18 h 27"/>
                <a:gd name="T46" fmla="*/ 3 w 20"/>
                <a:gd name="T47" fmla="*/ 22 h 27"/>
                <a:gd name="T48" fmla="*/ 6 w 20"/>
                <a:gd name="T49" fmla="*/ 25 h 27"/>
                <a:gd name="T50" fmla="*/ 10 w 20"/>
                <a:gd name="T51" fmla="*/ 25 h 27"/>
                <a:gd name="T52" fmla="*/ 15 w 20"/>
                <a:gd name="T53" fmla="*/ 24 h 27"/>
                <a:gd name="T54" fmla="*/ 16 w 20"/>
                <a:gd name="T55" fmla="*/ 21 h 27"/>
                <a:gd name="T56" fmla="*/ 16 w 20"/>
                <a:gd name="T57" fmla="*/ 19 h 27"/>
                <a:gd name="T58" fmla="*/ 14 w 20"/>
                <a:gd name="T59" fmla="*/ 18 h 27"/>
                <a:gd name="T60" fmla="*/ 9 w 20"/>
                <a:gd name="T61" fmla="*/ 15 h 27"/>
                <a:gd name="T62" fmla="*/ 4 w 20"/>
                <a:gd name="T63" fmla="*/ 12 h 27"/>
                <a:gd name="T64" fmla="*/ 1 w 20"/>
                <a:gd name="T65" fmla="*/ 10 h 27"/>
                <a:gd name="T66" fmla="*/ 0 w 20"/>
                <a:gd name="T67" fmla="*/ 7 h 27"/>
                <a:gd name="T68" fmla="*/ 3 w 20"/>
                <a:gd name="T69" fmla="*/ 2 h 27"/>
                <a:gd name="T70" fmla="*/ 9 w 20"/>
                <a:gd name="T71" fmla="*/ 0 h 27"/>
                <a:gd name="T72" fmla="*/ 14 w 20"/>
                <a:gd name="T73" fmla="*/ 1 h 27"/>
                <a:gd name="T74" fmla="*/ 16 w 20"/>
                <a:gd name="T75" fmla="*/ 2 h 27"/>
                <a:gd name="T76" fmla="*/ 17 w 20"/>
                <a:gd name="T77" fmla="*/ 2 h 27"/>
                <a:gd name="T78" fmla="*/ 17 w 20"/>
                <a:gd name="T79" fmla="*/ 0 h 27"/>
                <a:gd name="T80" fmla="*/ 18 w 20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" h="27">
                  <a:moveTo>
                    <a:pt x="18" y="0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6"/>
                    <a:pt x="16" y="5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8" y="2"/>
                    <a:pt x="6" y="2"/>
                    <a:pt x="5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9"/>
                    <a:pt x="8" y="10"/>
                    <a:pt x="11" y="12"/>
                  </a:cubicBezTo>
                  <a:cubicBezTo>
                    <a:pt x="14" y="13"/>
                    <a:pt x="16" y="14"/>
                    <a:pt x="17" y="15"/>
                  </a:cubicBezTo>
                  <a:cubicBezTo>
                    <a:pt x="18" y="15"/>
                    <a:pt x="19" y="16"/>
                    <a:pt x="19" y="17"/>
                  </a:cubicBezTo>
                  <a:cubicBezTo>
                    <a:pt x="20" y="18"/>
                    <a:pt x="20" y="19"/>
                    <a:pt x="20" y="20"/>
                  </a:cubicBezTo>
                  <a:cubicBezTo>
                    <a:pt x="20" y="22"/>
                    <a:pt x="19" y="23"/>
                    <a:pt x="18" y="25"/>
                  </a:cubicBezTo>
                  <a:cubicBezTo>
                    <a:pt x="16" y="26"/>
                    <a:pt x="14" y="27"/>
                    <a:pt x="11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8" y="27"/>
                    <a:pt x="7" y="26"/>
                    <a:pt x="6" y="26"/>
                  </a:cubicBezTo>
                  <a:cubicBezTo>
                    <a:pt x="4" y="26"/>
                    <a:pt x="3" y="25"/>
                    <a:pt x="3" y="25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2" y="25"/>
                    <a:pt x="14" y="25"/>
                    <a:pt x="15" y="24"/>
                  </a:cubicBezTo>
                  <a:cubicBezTo>
                    <a:pt x="16" y="23"/>
                    <a:pt x="16" y="22"/>
                    <a:pt x="16" y="21"/>
                  </a:cubicBezTo>
                  <a:cubicBezTo>
                    <a:pt x="16" y="21"/>
                    <a:pt x="16" y="20"/>
                    <a:pt x="16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3" y="17"/>
                    <a:pt x="12" y="17"/>
                    <a:pt x="9" y="15"/>
                  </a:cubicBezTo>
                  <a:cubicBezTo>
                    <a:pt x="7" y="14"/>
                    <a:pt x="5" y="13"/>
                    <a:pt x="4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5"/>
                    <a:pt x="1" y="4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2" y="1"/>
                    <a:pt x="14" y="1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1"/>
                    <a:pt x="17" y="1"/>
                    <a:pt x="1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31C5F11F-89D6-4CC0-89BF-BA07D7FD5976}"/>
                </a:ext>
              </a:extLst>
            </p:cNvPr>
            <p:cNvSpPr/>
            <p:nvPr/>
          </p:nvSpPr>
          <p:spPr bwMode="auto">
            <a:xfrm>
              <a:off x="8599488" y="3948113"/>
              <a:ext cx="122238" cy="236538"/>
            </a:xfrm>
            <a:custGeom>
              <a:avLst/>
              <a:gdLst>
                <a:gd name="T0" fmla="*/ 13 w 13"/>
                <a:gd name="T1" fmla="*/ 25 h 25"/>
                <a:gd name="T2" fmla="*/ 13 w 13"/>
                <a:gd name="T3" fmla="*/ 25 h 25"/>
                <a:gd name="T4" fmla="*/ 0 w 13"/>
                <a:gd name="T5" fmla="*/ 25 h 25"/>
                <a:gd name="T6" fmla="*/ 0 w 13"/>
                <a:gd name="T7" fmla="*/ 25 h 25"/>
                <a:gd name="T8" fmla="*/ 1 w 13"/>
                <a:gd name="T9" fmla="*/ 25 h 25"/>
                <a:gd name="T10" fmla="*/ 4 w 13"/>
                <a:gd name="T11" fmla="*/ 24 h 25"/>
                <a:gd name="T12" fmla="*/ 4 w 13"/>
                <a:gd name="T13" fmla="*/ 21 h 25"/>
                <a:gd name="T14" fmla="*/ 4 w 13"/>
                <a:gd name="T15" fmla="*/ 5 h 25"/>
                <a:gd name="T16" fmla="*/ 4 w 13"/>
                <a:gd name="T17" fmla="*/ 2 h 25"/>
                <a:gd name="T18" fmla="*/ 3 w 13"/>
                <a:gd name="T19" fmla="*/ 1 h 25"/>
                <a:gd name="T20" fmla="*/ 1 w 13"/>
                <a:gd name="T21" fmla="*/ 1 h 25"/>
                <a:gd name="T22" fmla="*/ 0 w 13"/>
                <a:gd name="T23" fmla="*/ 1 h 25"/>
                <a:gd name="T24" fmla="*/ 0 w 13"/>
                <a:gd name="T25" fmla="*/ 0 h 25"/>
                <a:gd name="T26" fmla="*/ 13 w 13"/>
                <a:gd name="T27" fmla="*/ 0 h 25"/>
                <a:gd name="T28" fmla="*/ 13 w 13"/>
                <a:gd name="T29" fmla="*/ 1 h 25"/>
                <a:gd name="T30" fmla="*/ 12 w 13"/>
                <a:gd name="T31" fmla="*/ 1 h 25"/>
                <a:gd name="T32" fmla="*/ 9 w 13"/>
                <a:gd name="T33" fmla="*/ 2 h 25"/>
                <a:gd name="T34" fmla="*/ 8 w 13"/>
                <a:gd name="T35" fmla="*/ 5 h 25"/>
                <a:gd name="T36" fmla="*/ 8 w 13"/>
                <a:gd name="T37" fmla="*/ 21 h 25"/>
                <a:gd name="T38" fmla="*/ 9 w 13"/>
                <a:gd name="T39" fmla="*/ 23 h 25"/>
                <a:gd name="T40" fmla="*/ 10 w 13"/>
                <a:gd name="T41" fmla="*/ 24 h 25"/>
                <a:gd name="T42" fmla="*/ 12 w 13"/>
                <a:gd name="T43" fmla="*/ 25 h 25"/>
                <a:gd name="T44" fmla="*/ 13 w 13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5"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3" y="24"/>
                    <a:pt x="4" y="24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2"/>
                    <a:pt x="8" y="3"/>
                    <a:pt x="8" y="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5"/>
                    <a:pt x="11" y="25"/>
                    <a:pt x="12" y="25"/>
                  </a:cubicBezTo>
                  <a:lnTo>
                    <a:pt x="13" y="25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2E285CCC-C1BF-4AD0-BAC9-D5A8BC71E205}"/>
                </a:ext>
              </a:extLst>
            </p:cNvPr>
            <p:cNvSpPr/>
            <p:nvPr/>
          </p:nvSpPr>
          <p:spPr bwMode="auto">
            <a:xfrm>
              <a:off x="8767763" y="3948113"/>
              <a:ext cx="233363" cy="236538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6 h 25"/>
                <a:gd name="T4" fmla="*/ 24 w 25"/>
                <a:gd name="T5" fmla="*/ 6 h 25"/>
                <a:gd name="T6" fmla="*/ 24 w 25"/>
                <a:gd name="T7" fmla="*/ 4 h 25"/>
                <a:gd name="T8" fmla="*/ 22 w 25"/>
                <a:gd name="T9" fmla="*/ 2 h 25"/>
                <a:gd name="T10" fmla="*/ 19 w 25"/>
                <a:gd name="T11" fmla="*/ 2 h 25"/>
                <a:gd name="T12" fmla="*/ 15 w 25"/>
                <a:gd name="T13" fmla="*/ 2 h 25"/>
                <a:gd name="T14" fmla="*/ 15 w 25"/>
                <a:gd name="T15" fmla="*/ 21 h 25"/>
                <a:gd name="T16" fmla="*/ 15 w 25"/>
                <a:gd name="T17" fmla="*/ 24 h 25"/>
                <a:gd name="T18" fmla="*/ 18 w 25"/>
                <a:gd name="T19" fmla="*/ 25 h 25"/>
                <a:gd name="T20" fmla="*/ 19 w 25"/>
                <a:gd name="T21" fmla="*/ 25 h 25"/>
                <a:gd name="T22" fmla="*/ 19 w 25"/>
                <a:gd name="T23" fmla="*/ 25 h 25"/>
                <a:gd name="T24" fmla="*/ 6 w 25"/>
                <a:gd name="T25" fmla="*/ 25 h 25"/>
                <a:gd name="T26" fmla="*/ 6 w 25"/>
                <a:gd name="T27" fmla="*/ 25 h 25"/>
                <a:gd name="T28" fmla="*/ 8 w 25"/>
                <a:gd name="T29" fmla="*/ 25 h 25"/>
                <a:gd name="T30" fmla="*/ 10 w 25"/>
                <a:gd name="T31" fmla="*/ 24 h 25"/>
                <a:gd name="T32" fmla="*/ 11 w 25"/>
                <a:gd name="T33" fmla="*/ 21 h 25"/>
                <a:gd name="T34" fmla="*/ 11 w 25"/>
                <a:gd name="T35" fmla="*/ 2 h 25"/>
                <a:gd name="T36" fmla="*/ 7 w 25"/>
                <a:gd name="T37" fmla="*/ 2 h 25"/>
                <a:gd name="T38" fmla="*/ 4 w 25"/>
                <a:gd name="T39" fmla="*/ 2 h 25"/>
                <a:gd name="T40" fmla="*/ 2 w 25"/>
                <a:gd name="T41" fmla="*/ 3 h 25"/>
                <a:gd name="T42" fmla="*/ 1 w 25"/>
                <a:gd name="T43" fmla="*/ 6 h 25"/>
                <a:gd name="T44" fmla="*/ 0 w 25"/>
                <a:gd name="T45" fmla="*/ 6 h 25"/>
                <a:gd name="T46" fmla="*/ 1 w 25"/>
                <a:gd name="T47" fmla="*/ 0 h 25"/>
                <a:gd name="T48" fmla="*/ 25 w 25"/>
                <a:gd name="T4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4"/>
                    <a:pt x="24" y="4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6" y="24"/>
                    <a:pt x="17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10" y="24"/>
                    <a:pt x="10" y="24"/>
                  </a:cubicBezTo>
                  <a:cubicBezTo>
                    <a:pt x="11" y="23"/>
                    <a:pt x="11" y="22"/>
                    <a:pt x="11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B978D3CC-DC67-40CC-9697-59C0AE59276A}"/>
                </a:ext>
              </a:extLst>
            </p:cNvPr>
            <p:cNvSpPr/>
            <p:nvPr/>
          </p:nvSpPr>
          <p:spPr bwMode="auto">
            <a:xfrm>
              <a:off x="9048750" y="3948113"/>
              <a:ext cx="288925" cy="236538"/>
            </a:xfrm>
            <a:custGeom>
              <a:avLst/>
              <a:gdLst>
                <a:gd name="T0" fmla="*/ 21 w 31"/>
                <a:gd name="T1" fmla="*/ 0 h 25"/>
                <a:gd name="T2" fmla="*/ 31 w 31"/>
                <a:gd name="T3" fmla="*/ 0 h 25"/>
                <a:gd name="T4" fmla="*/ 31 w 31"/>
                <a:gd name="T5" fmla="*/ 1 h 25"/>
                <a:gd name="T6" fmla="*/ 31 w 31"/>
                <a:gd name="T7" fmla="*/ 1 h 25"/>
                <a:gd name="T8" fmla="*/ 29 w 31"/>
                <a:gd name="T9" fmla="*/ 1 h 25"/>
                <a:gd name="T10" fmla="*/ 27 w 31"/>
                <a:gd name="T11" fmla="*/ 2 h 25"/>
                <a:gd name="T12" fmla="*/ 25 w 31"/>
                <a:gd name="T13" fmla="*/ 5 h 25"/>
                <a:gd name="T14" fmla="*/ 18 w 31"/>
                <a:gd name="T15" fmla="*/ 15 h 25"/>
                <a:gd name="T16" fmla="*/ 18 w 31"/>
                <a:gd name="T17" fmla="*/ 21 h 25"/>
                <a:gd name="T18" fmla="*/ 18 w 31"/>
                <a:gd name="T19" fmla="*/ 24 h 25"/>
                <a:gd name="T20" fmla="*/ 21 w 31"/>
                <a:gd name="T21" fmla="*/ 25 h 25"/>
                <a:gd name="T22" fmla="*/ 22 w 31"/>
                <a:gd name="T23" fmla="*/ 25 h 25"/>
                <a:gd name="T24" fmla="*/ 22 w 31"/>
                <a:gd name="T25" fmla="*/ 25 h 25"/>
                <a:gd name="T26" fmla="*/ 9 w 31"/>
                <a:gd name="T27" fmla="*/ 25 h 25"/>
                <a:gd name="T28" fmla="*/ 9 w 31"/>
                <a:gd name="T29" fmla="*/ 25 h 25"/>
                <a:gd name="T30" fmla="*/ 10 w 31"/>
                <a:gd name="T31" fmla="*/ 25 h 25"/>
                <a:gd name="T32" fmla="*/ 13 w 31"/>
                <a:gd name="T33" fmla="*/ 24 h 25"/>
                <a:gd name="T34" fmla="*/ 14 w 31"/>
                <a:gd name="T35" fmla="*/ 21 h 25"/>
                <a:gd name="T36" fmla="*/ 14 w 31"/>
                <a:gd name="T37" fmla="*/ 15 h 25"/>
                <a:gd name="T38" fmla="*/ 5 w 31"/>
                <a:gd name="T39" fmla="*/ 4 h 25"/>
                <a:gd name="T40" fmla="*/ 4 w 31"/>
                <a:gd name="T41" fmla="*/ 2 h 25"/>
                <a:gd name="T42" fmla="*/ 1 w 31"/>
                <a:gd name="T43" fmla="*/ 1 h 25"/>
                <a:gd name="T44" fmla="*/ 0 w 31"/>
                <a:gd name="T45" fmla="*/ 1 h 25"/>
                <a:gd name="T46" fmla="*/ 0 w 31"/>
                <a:gd name="T47" fmla="*/ 0 h 25"/>
                <a:gd name="T48" fmla="*/ 13 w 31"/>
                <a:gd name="T49" fmla="*/ 0 h 25"/>
                <a:gd name="T50" fmla="*/ 13 w 31"/>
                <a:gd name="T51" fmla="*/ 1 h 25"/>
                <a:gd name="T52" fmla="*/ 12 w 31"/>
                <a:gd name="T53" fmla="*/ 1 h 25"/>
                <a:gd name="T54" fmla="*/ 10 w 31"/>
                <a:gd name="T55" fmla="*/ 1 h 25"/>
                <a:gd name="T56" fmla="*/ 9 w 31"/>
                <a:gd name="T57" fmla="*/ 2 h 25"/>
                <a:gd name="T58" fmla="*/ 11 w 31"/>
                <a:gd name="T59" fmla="*/ 5 h 25"/>
                <a:gd name="T60" fmla="*/ 17 w 31"/>
                <a:gd name="T61" fmla="*/ 13 h 25"/>
                <a:gd name="T62" fmla="*/ 23 w 31"/>
                <a:gd name="T63" fmla="*/ 5 h 25"/>
                <a:gd name="T64" fmla="*/ 24 w 31"/>
                <a:gd name="T65" fmla="*/ 3 h 25"/>
                <a:gd name="T66" fmla="*/ 24 w 31"/>
                <a:gd name="T67" fmla="*/ 2 h 25"/>
                <a:gd name="T68" fmla="*/ 23 w 31"/>
                <a:gd name="T69" fmla="*/ 1 h 25"/>
                <a:gd name="T70" fmla="*/ 21 w 31"/>
                <a:gd name="T71" fmla="*/ 1 h 25"/>
                <a:gd name="T72" fmla="*/ 21 w 31"/>
                <a:gd name="T7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25">
                  <a:moveTo>
                    <a:pt x="2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8" y="1"/>
                    <a:pt x="28" y="2"/>
                    <a:pt x="27" y="2"/>
                  </a:cubicBezTo>
                  <a:cubicBezTo>
                    <a:pt x="27" y="3"/>
                    <a:pt x="26" y="4"/>
                    <a:pt x="25" y="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9" y="24"/>
                    <a:pt x="20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3" y="24"/>
                    <a:pt x="13" y="24"/>
                  </a:cubicBezTo>
                  <a:cubicBezTo>
                    <a:pt x="13" y="23"/>
                    <a:pt x="14" y="22"/>
                    <a:pt x="14" y="2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9" y="3"/>
                    <a:pt x="10" y="4"/>
                    <a:pt x="11" y="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154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983" name="矩形: 圆角 982">
            <a:extLst>
              <a:ext uri="{FF2B5EF4-FFF2-40B4-BE49-F238E27FC236}">
                <a16:creationId xmlns:a16="http://schemas.microsoft.com/office/drawing/2014/main" id="{08A72189-8D00-425B-BC16-6C53DF7C4597}"/>
              </a:ext>
            </a:extLst>
          </p:cNvPr>
          <p:cNvSpPr/>
          <p:nvPr/>
        </p:nvSpPr>
        <p:spPr>
          <a:xfrm>
            <a:off x="505279" y="3141751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4" name="任意多边形: 形状 983">
            <a:extLst>
              <a:ext uri="{FF2B5EF4-FFF2-40B4-BE49-F238E27FC236}">
                <a16:creationId xmlns:a16="http://schemas.microsoft.com/office/drawing/2014/main" id="{9EF735FD-CEA6-44F1-8F09-7C28BA457791}"/>
              </a:ext>
            </a:extLst>
          </p:cNvPr>
          <p:cNvSpPr/>
          <p:nvPr/>
        </p:nvSpPr>
        <p:spPr>
          <a:xfrm>
            <a:off x="507316" y="3984487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5" name="矩形: 圆角 984">
            <a:extLst>
              <a:ext uri="{FF2B5EF4-FFF2-40B4-BE49-F238E27FC236}">
                <a16:creationId xmlns:a16="http://schemas.microsoft.com/office/drawing/2014/main" id="{EFD19E0E-42C4-4D77-956A-AD66E44CE330}"/>
              </a:ext>
            </a:extLst>
          </p:cNvPr>
          <p:cNvSpPr/>
          <p:nvPr/>
        </p:nvSpPr>
        <p:spPr>
          <a:xfrm>
            <a:off x="3418947" y="3141751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6" name="任意多边形: 形状 985">
            <a:extLst>
              <a:ext uri="{FF2B5EF4-FFF2-40B4-BE49-F238E27FC236}">
                <a16:creationId xmlns:a16="http://schemas.microsoft.com/office/drawing/2014/main" id="{89F287B1-1793-4D66-A6C0-6ABA9A94A2BC}"/>
              </a:ext>
            </a:extLst>
          </p:cNvPr>
          <p:cNvSpPr/>
          <p:nvPr/>
        </p:nvSpPr>
        <p:spPr>
          <a:xfrm>
            <a:off x="3420984" y="3984487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7" name="矩形: 圆角 986">
            <a:extLst>
              <a:ext uri="{FF2B5EF4-FFF2-40B4-BE49-F238E27FC236}">
                <a16:creationId xmlns:a16="http://schemas.microsoft.com/office/drawing/2014/main" id="{7090252A-96CB-47B2-94A5-4F9618CBE93D}"/>
              </a:ext>
            </a:extLst>
          </p:cNvPr>
          <p:cNvSpPr/>
          <p:nvPr/>
        </p:nvSpPr>
        <p:spPr>
          <a:xfrm>
            <a:off x="6332615" y="3141751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8" name="任意多边形: 形状 987">
            <a:extLst>
              <a:ext uri="{FF2B5EF4-FFF2-40B4-BE49-F238E27FC236}">
                <a16:creationId xmlns:a16="http://schemas.microsoft.com/office/drawing/2014/main" id="{D8763E2C-6DAD-42EB-A155-B30EEE157E8B}"/>
              </a:ext>
            </a:extLst>
          </p:cNvPr>
          <p:cNvSpPr/>
          <p:nvPr/>
        </p:nvSpPr>
        <p:spPr>
          <a:xfrm>
            <a:off x="6334652" y="3984487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9" name="矩形: 圆角 988">
            <a:extLst>
              <a:ext uri="{FF2B5EF4-FFF2-40B4-BE49-F238E27FC236}">
                <a16:creationId xmlns:a16="http://schemas.microsoft.com/office/drawing/2014/main" id="{A19EBA3D-A670-415C-AF34-FC905ABBCCAA}"/>
              </a:ext>
            </a:extLst>
          </p:cNvPr>
          <p:cNvSpPr/>
          <p:nvPr/>
        </p:nvSpPr>
        <p:spPr>
          <a:xfrm>
            <a:off x="9246284" y="3141751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0" name="任意多边形: 形状 989">
            <a:extLst>
              <a:ext uri="{FF2B5EF4-FFF2-40B4-BE49-F238E27FC236}">
                <a16:creationId xmlns:a16="http://schemas.microsoft.com/office/drawing/2014/main" id="{8537071A-9223-462D-BD39-212321B8DB2F}"/>
              </a:ext>
            </a:extLst>
          </p:cNvPr>
          <p:cNvSpPr/>
          <p:nvPr/>
        </p:nvSpPr>
        <p:spPr>
          <a:xfrm>
            <a:off x="9248321" y="3984487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49" name="组合 124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23A69EA-9DE1-40D1-ADD8-854AF2AE868D}"/>
              </a:ext>
            </a:extLst>
          </p:cNvPr>
          <p:cNvGrpSpPr/>
          <p:nvPr/>
        </p:nvGrpSpPr>
        <p:grpSpPr>
          <a:xfrm>
            <a:off x="878479" y="3358791"/>
            <a:ext cx="1692000" cy="459157"/>
            <a:chOff x="2647449" y="2492374"/>
            <a:chExt cx="6897103" cy="1871663"/>
          </a:xfrm>
        </p:grpSpPr>
        <p:sp>
          <p:nvSpPr>
            <p:cNvPr id="1250" name="任意多边形: 形状 1249">
              <a:extLst>
                <a:ext uri="{FF2B5EF4-FFF2-40B4-BE49-F238E27FC236}">
                  <a16:creationId xmlns:a16="http://schemas.microsoft.com/office/drawing/2014/main" id="{A7100E10-6816-4AA9-9CE2-B51AA0B8958A}"/>
                </a:ext>
              </a:extLst>
            </p:cNvPr>
            <p:cNvSpPr/>
            <p:nvPr/>
          </p:nvSpPr>
          <p:spPr bwMode="auto">
            <a:xfrm>
              <a:off x="4864297" y="2650172"/>
              <a:ext cx="4625464" cy="1089247"/>
            </a:xfrm>
            <a:custGeom>
              <a:avLst/>
              <a:gdLst>
                <a:gd name="T0" fmla="*/ 1846 w 2033"/>
                <a:gd name="T1" fmla="*/ 379 h 478"/>
                <a:gd name="T2" fmla="*/ 1836 w 2033"/>
                <a:gd name="T3" fmla="*/ 368 h 478"/>
                <a:gd name="T4" fmla="*/ 1932 w 2033"/>
                <a:gd name="T5" fmla="*/ 256 h 478"/>
                <a:gd name="T6" fmla="*/ 1958 w 2033"/>
                <a:gd name="T7" fmla="*/ 124 h 478"/>
                <a:gd name="T8" fmla="*/ 1868 w 2033"/>
                <a:gd name="T9" fmla="*/ 215 h 478"/>
                <a:gd name="T10" fmla="*/ 1814 w 2033"/>
                <a:gd name="T11" fmla="*/ 242 h 478"/>
                <a:gd name="T12" fmla="*/ 1796 w 2033"/>
                <a:gd name="T13" fmla="*/ 130 h 478"/>
                <a:gd name="T14" fmla="*/ 1834 w 2033"/>
                <a:gd name="T15" fmla="*/ 154 h 478"/>
                <a:gd name="T16" fmla="*/ 1859 w 2033"/>
                <a:gd name="T17" fmla="*/ 124 h 478"/>
                <a:gd name="T18" fmla="*/ 1944 w 2033"/>
                <a:gd name="T19" fmla="*/ 46 h 478"/>
                <a:gd name="T20" fmla="*/ 2022 w 2033"/>
                <a:gd name="T21" fmla="*/ 84 h 478"/>
                <a:gd name="T22" fmla="*/ 1892 w 2033"/>
                <a:gd name="T23" fmla="*/ 315 h 478"/>
                <a:gd name="T24" fmla="*/ 1927 w 2033"/>
                <a:gd name="T25" fmla="*/ 338 h 478"/>
                <a:gd name="T26" fmla="*/ 2 w 2033"/>
                <a:gd name="T27" fmla="*/ 449 h 478"/>
                <a:gd name="T28" fmla="*/ 236 w 2033"/>
                <a:gd name="T29" fmla="*/ 99 h 478"/>
                <a:gd name="T30" fmla="*/ 119 w 2033"/>
                <a:gd name="T31" fmla="*/ 112 h 478"/>
                <a:gd name="T32" fmla="*/ 276 w 2033"/>
                <a:gd name="T33" fmla="*/ 88 h 478"/>
                <a:gd name="T34" fmla="*/ 237 w 2033"/>
                <a:gd name="T35" fmla="*/ 157 h 478"/>
                <a:gd name="T36" fmla="*/ 341 w 2033"/>
                <a:gd name="T37" fmla="*/ 184 h 478"/>
                <a:gd name="T38" fmla="*/ 308 w 2033"/>
                <a:gd name="T39" fmla="*/ 295 h 478"/>
                <a:gd name="T40" fmla="*/ 253 w 2033"/>
                <a:gd name="T41" fmla="*/ 338 h 478"/>
                <a:gd name="T42" fmla="*/ 133 w 2033"/>
                <a:gd name="T43" fmla="*/ 427 h 478"/>
                <a:gd name="T44" fmla="*/ 154 w 2033"/>
                <a:gd name="T45" fmla="*/ 285 h 478"/>
                <a:gd name="T46" fmla="*/ 1171 w 2033"/>
                <a:gd name="T47" fmla="*/ 371 h 478"/>
                <a:gd name="T48" fmla="*/ 1168 w 2033"/>
                <a:gd name="T49" fmla="*/ 314 h 478"/>
                <a:gd name="T50" fmla="*/ 1220 w 2033"/>
                <a:gd name="T51" fmla="*/ 245 h 478"/>
                <a:gd name="T52" fmla="*/ 1055 w 2033"/>
                <a:gd name="T53" fmla="*/ 234 h 478"/>
                <a:gd name="T54" fmla="*/ 1168 w 2033"/>
                <a:gd name="T55" fmla="*/ 165 h 478"/>
                <a:gd name="T56" fmla="*/ 1198 w 2033"/>
                <a:gd name="T57" fmla="*/ 87 h 478"/>
                <a:gd name="T58" fmla="*/ 1204 w 2033"/>
                <a:gd name="T59" fmla="*/ 161 h 478"/>
                <a:gd name="T60" fmla="*/ 1283 w 2033"/>
                <a:gd name="T61" fmla="*/ 170 h 478"/>
                <a:gd name="T62" fmla="*/ 1235 w 2033"/>
                <a:gd name="T63" fmla="*/ 256 h 478"/>
                <a:gd name="T64" fmla="*/ 1220 w 2033"/>
                <a:gd name="T65" fmla="*/ 318 h 478"/>
                <a:gd name="T66" fmla="*/ 405 w 2033"/>
                <a:gd name="T67" fmla="*/ 412 h 478"/>
                <a:gd name="T68" fmla="*/ 434 w 2033"/>
                <a:gd name="T69" fmla="*/ 422 h 478"/>
                <a:gd name="T70" fmla="*/ 574 w 2033"/>
                <a:gd name="T71" fmla="*/ 413 h 478"/>
                <a:gd name="T72" fmla="*/ 578 w 2033"/>
                <a:gd name="T73" fmla="*/ 255 h 478"/>
                <a:gd name="T74" fmla="*/ 638 w 2033"/>
                <a:gd name="T75" fmla="*/ 104 h 478"/>
                <a:gd name="T76" fmla="*/ 466 w 2033"/>
                <a:gd name="T77" fmla="*/ 159 h 478"/>
                <a:gd name="T78" fmla="*/ 535 w 2033"/>
                <a:gd name="T79" fmla="*/ 201 h 478"/>
                <a:gd name="T80" fmla="*/ 499 w 2033"/>
                <a:gd name="T81" fmla="*/ 257 h 478"/>
                <a:gd name="T82" fmla="*/ 556 w 2033"/>
                <a:gd name="T83" fmla="*/ 225 h 478"/>
                <a:gd name="T84" fmla="*/ 531 w 2033"/>
                <a:gd name="T85" fmla="*/ 386 h 478"/>
                <a:gd name="T86" fmla="*/ 1609 w 2033"/>
                <a:gd name="T87" fmla="*/ 256 h 478"/>
                <a:gd name="T88" fmla="*/ 1562 w 2033"/>
                <a:gd name="T89" fmla="*/ 107 h 478"/>
                <a:gd name="T90" fmla="*/ 1556 w 2033"/>
                <a:gd name="T91" fmla="*/ 279 h 478"/>
                <a:gd name="T92" fmla="*/ 324 w 2033"/>
                <a:gd name="T93" fmla="*/ 382 h 478"/>
                <a:gd name="T94" fmla="*/ 1283 w 2033"/>
                <a:gd name="T95" fmla="*/ 389 h 478"/>
                <a:gd name="T96" fmla="*/ 1184 w 2033"/>
                <a:gd name="T97" fmla="*/ 385 h 478"/>
                <a:gd name="T98" fmla="*/ 731 w 2033"/>
                <a:gd name="T99" fmla="*/ 348 h 478"/>
                <a:gd name="T100" fmla="*/ 913 w 2033"/>
                <a:gd name="T101" fmla="*/ 256 h 478"/>
                <a:gd name="T102" fmla="*/ 838 w 2033"/>
                <a:gd name="T103" fmla="*/ 191 h 478"/>
                <a:gd name="T104" fmla="*/ 957 w 2033"/>
                <a:gd name="T105" fmla="*/ 243 h 478"/>
                <a:gd name="T106" fmla="*/ 875 w 2033"/>
                <a:gd name="T107" fmla="*/ 347 h 478"/>
                <a:gd name="T108" fmla="*/ 229 w 2033"/>
                <a:gd name="T109" fmla="*/ 334 h 478"/>
                <a:gd name="T110" fmla="*/ 208 w 2033"/>
                <a:gd name="T111" fmla="*/ 302 h 478"/>
                <a:gd name="T112" fmla="*/ 190 w 2033"/>
                <a:gd name="T113" fmla="*/ 339 h 478"/>
                <a:gd name="T114" fmla="*/ 651 w 2033"/>
                <a:gd name="T115" fmla="*/ 339 h 478"/>
                <a:gd name="T116" fmla="*/ 149 w 2033"/>
                <a:gd name="T117" fmla="*/ 244 h 478"/>
                <a:gd name="T118" fmla="*/ 1847 w 2033"/>
                <a:gd name="T119" fmla="*/ 174 h 478"/>
                <a:gd name="T120" fmla="*/ 1907 w 2033"/>
                <a:gd name="T121" fmla="*/ 189 h 478"/>
                <a:gd name="T122" fmla="*/ 583 w 2033"/>
                <a:gd name="T123" fmla="*/ 131 h 478"/>
                <a:gd name="T124" fmla="*/ 209 w 2033"/>
                <a:gd name="T125" fmla="*/ 1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3" h="478">
                  <a:moveTo>
                    <a:pt x="1888" y="478"/>
                  </a:moveTo>
                  <a:cubicBezTo>
                    <a:pt x="1854" y="462"/>
                    <a:pt x="1854" y="462"/>
                    <a:pt x="1854" y="462"/>
                  </a:cubicBezTo>
                  <a:cubicBezTo>
                    <a:pt x="1854" y="462"/>
                    <a:pt x="1854" y="462"/>
                    <a:pt x="1854" y="462"/>
                  </a:cubicBezTo>
                  <a:cubicBezTo>
                    <a:pt x="1851" y="463"/>
                    <a:pt x="1851" y="463"/>
                    <a:pt x="1851" y="463"/>
                  </a:cubicBezTo>
                  <a:cubicBezTo>
                    <a:pt x="1851" y="463"/>
                    <a:pt x="1851" y="463"/>
                    <a:pt x="1851" y="463"/>
                  </a:cubicBezTo>
                  <a:cubicBezTo>
                    <a:pt x="1849" y="463"/>
                    <a:pt x="1849" y="463"/>
                    <a:pt x="1849" y="463"/>
                  </a:cubicBezTo>
                  <a:cubicBezTo>
                    <a:pt x="1849" y="463"/>
                    <a:pt x="1849" y="463"/>
                    <a:pt x="1849" y="463"/>
                  </a:cubicBezTo>
                  <a:cubicBezTo>
                    <a:pt x="1846" y="463"/>
                    <a:pt x="1846" y="463"/>
                    <a:pt x="1846" y="463"/>
                  </a:cubicBezTo>
                  <a:cubicBezTo>
                    <a:pt x="1846" y="463"/>
                    <a:pt x="1846" y="463"/>
                    <a:pt x="1846" y="463"/>
                  </a:cubicBezTo>
                  <a:cubicBezTo>
                    <a:pt x="1844" y="462"/>
                    <a:pt x="1844" y="462"/>
                    <a:pt x="1844" y="462"/>
                  </a:cubicBezTo>
                  <a:cubicBezTo>
                    <a:pt x="1844" y="462"/>
                    <a:pt x="1844" y="462"/>
                    <a:pt x="1844" y="462"/>
                  </a:cubicBezTo>
                  <a:cubicBezTo>
                    <a:pt x="1841" y="462"/>
                    <a:pt x="1841" y="462"/>
                    <a:pt x="1841" y="462"/>
                  </a:cubicBezTo>
                  <a:cubicBezTo>
                    <a:pt x="1841" y="462"/>
                    <a:pt x="1841" y="462"/>
                    <a:pt x="1841" y="462"/>
                  </a:cubicBezTo>
                  <a:cubicBezTo>
                    <a:pt x="1838" y="462"/>
                    <a:pt x="1838" y="462"/>
                    <a:pt x="1838" y="462"/>
                  </a:cubicBezTo>
                  <a:cubicBezTo>
                    <a:pt x="1838" y="462"/>
                    <a:pt x="1838" y="462"/>
                    <a:pt x="1838" y="462"/>
                  </a:cubicBezTo>
                  <a:cubicBezTo>
                    <a:pt x="1835" y="462"/>
                    <a:pt x="1835" y="462"/>
                    <a:pt x="1835" y="462"/>
                  </a:cubicBezTo>
                  <a:cubicBezTo>
                    <a:pt x="1835" y="462"/>
                    <a:pt x="1835" y="462"/>
                    <a:pt x="1835" y="462"/>
                  </a:cubicBezTo>
                  <a:cubicBezTo>
                    <a:pt x="1833" y="462"/>
                    <a:pt x="1833" y="462"/>
                    <a:pt x="1833" y="462"/>
                  </a:cubicBezTo>
                  <a:cubicBezTo>
                    <a:pt x="1833" y="462"/>
                    <a:pt x="1833" y="462"/>
                    <a:pt x="1833" y="462"/>
                  </a:cubicBezTo>
                  <a:cubicBezTo>
                    <a:pt x="1829" y="460"/>
                    <a:pt x="1829" y="460"/>
                    <a:pt x="1829" y="460"/>
                  </a:cubicBezTo>
                  <a:cubicBezTo>
                    <a:pt x="1829" y="460"/>
                    <a:pt x="1829" y="460"/>
                    <a:pt x="1829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59"/>
                    <a:pt x="1827" y="459"/>
                    <a:pt x="1827" y="459"/>
                  </a:cubicBezTo>
                  <a:cubicBezTo>
                    <a:pt x="1827" y="459"/>
                    <a:pt x="1827" y="459"/>
                    <a:pt x="1827" y="459"/>
                  </a:cubicBezTo>
                  <a:cubicBezTo>
                    <a:pt x="1827" y="457"/>
                    <a:pt x="1827" y="457"/>
                    <a:pt x="1827" y="457"/>
                  </a:cubicBezTo>
                  <a:cubicBezTo>
                    <a:pt x="1827" y="457"/>
                    <a:pt x="1827" y="457"/>
                    <a:pt x="1827" y="457"/>
                  </a:cubicBezTo>
                  <a:cubicBezTo>
                    <a:pt x="1827" y="456"/>
                    <a:pt x="1827" y="456"/>
                    <a:pt x="1827" y="456"/>
                  </a:cubicBezTo>
                  <a:cubicBezTo>
                    <a:pt x="1827" y="456"/>
                    <a:pt x="1827" y="456"/>
                    <a:pt x="1827" y="456"/>
                  </a:cubicBezTo>
                  <a:cubicBezTo>
                    <a:pt x="1827" y="454"/>
                    <a:pt x="1827" y="454"/>
                    <a:pt x="1827" y="454"/>
                  </a:cubicBezTo>
                  <a:cubicBezTo>
                    <a:pt x="1827" y="454"/>
                    <a:pt x="1827" y="454"/>
                    <a:pt x="1827" y="454"/>
                  </a:cubicBezTo>
                  <a:cubicBezTo>
                    <a:pt x="1827" y="453"/>
                    <a:pt x="1827" y="453"/>
                    <a:pt x="1827" y="453"/>
                  </a:cubicBezTo>
                  <a:cubicBezTo>
                    <a:pt x="1827" y="453"/>
                    <a:pt x="1827" y="453"/>
                    <a:pt x="1827" y="453"/>
                  </a:cubicBezTo>
                  <a:cubicBezTo>
                    <a:pt x="1827" y="452"/>
                    <a:pt x="1827" y="452"/>
                    <a:pt x="1827" y="452"/>
                  </a:cubicBezTo>
                  <a:cubicBezTo>
                    <a:pt x="1827" y="452"/>
                    <a:pt x="1827" y="452"/>
                    <a:pt x="1827" y="452"/>
                  </a:cubicBezTo>
                  <a:cubicBezTo>
                    <a:pt x="1832" y="450"/>
                    <a:pt x="1832" y="450"/>
                    <a:pt x="1832" y="450"/>
                  </a:cubicBezTo>
                  <a:cubicBezTo>
                    <a:pt x="1832" y="450"/>
                    <a:pt x="1832" y="450"/>
                    <a:pt x="1832" y="450"/>
                  </a:cubicBezTo>
                  <a:cubicBezTo>
                    <a:pt x="1840" y="449"/>
                    <a:pt x="1840" y="449"/>
                    <a:pt x="1840" y="449"/>
                  </a:cubicBezTo>
                  <a:cubicBezTo>
                    <a:pt x="1840" y="449"/>
                    <a:pt x="1840" y="449"/>
                    <a:pt x="1840" y="449"/>
                  </a:cubicBezTo>
                  <a:cubicBezTo>
                    <a:pt x="1847" y="449"/>
                    <a:pt x="1847" y="449"/>
                    <a:pt x="1847" y="449"/>
                  </a:cubicBezTo>
                  <a:cubicBezTo>
                    <a:pt x="1847" y="449"/>
                    <a:pt x="1847" y="449"/>
                    <a:pt x="1847" y="449"/>
                  </a:cubicBezTo>
                  <a:cubicBezTo>
                    <a:pt x="1855" y="449"/>
                    <a:pt x="1855" y="449"/>
                    <a:pt x="1855" y="449"/>
                  </a:cubicBezTo>
                  <a:cubicBezTo>
                    <a:pt x="1855" y="449"/>
                    <a:pt x="1855" y="449"/>
                    <a:pt x="1855" y="449"/>
                  </a:cubicBezTo>
                  <a:cubicBezTo>
                    <a:pt x="1863" y="450"/>
                    <a:pt x="1863" y="450"/>
                    <a:pt x="1863" y="450"/>
                  </a:cubicBezTo>
                  <a:cubicBezTo>
                    <a:pt x="1863" y="450"/>
                    <a:pt x="1863" y="450"/>
                    <a:pt x="1863" y="450"/>
                  </a:cubicBezTo>
                  <a:cubicBezTo>
                    <a:pt x="1870" y="449"/>
                    <a:pt x="1870" y="449"/>
                    <a:pt x="1870" y="449"/>
                  </a:cubicBezTo>
                  <a:cubicBezTo>
                    <a:pt x="1870" y="449"/>
                    <a:pt x="1870" y="449"/>
                    <a:pt x="1870" y="449"/>
                  </a:cubicBezTo>
                  <a:cubicBezTo>
                    <a:pt x="1876" y="446"/>
                    <a:pt x="1876" y="446"/>
                    <a:pt x="1876" y="446"/>
                  </a:cubicBezTo>
                  <a:cubicBezTo>
                    <a:pt x="1876" y="446"/>
                    <a:pt x="1876" y="446"/>
                    <a:pt x="1876" y="446"/>
                  </a:cubicBezTo>
                  <a:cubicBezTo>
                    <a:pt x="1883" y="439"/>
                    <a:pt x="1883" y="439"/>
                    <a:pt x="1883" y="439"/>
                  </a:cubicBezTo>
                  <a:cubicBezTo>
                    <a:pt x="1883" y="439"/>
                    <a:pt x="1883" y="439"/>
                    <a:pt x="1883" y="439"/>
                  </a:cubicBezTo>
                  <a:cubicBezTo>
                    <a:pt x="1883" y="430"/>
                    <a:pt x="1883" y="430"/>
                    <a:pt x="1883" y="430"/>
                  </a:cubicBezTo>
                  <a:cubicBezTo>
                    <a:pt x="1883" y="430"/>
                    <a:pt x="1883" y="430"/>
                    <a:pt x="1883" y="430"/>
                  </a:cubicBezTo>
                  <a:cubicBezTo>
                    <a:pt x="1884" y="420"/>
                    <a:pt x="1884" y="420"/>
                    <a:pt x="1884" y="420"/>
                  </a:cubicBezTo>
                  <a:cubicBezTo>
                    <a:pt x="1884" y="420"/>
                    <a:pt x="1884" y="420"/>
                    <a:pt x="1884" y="420"/>
                  </a:cubicBezTo>
                  <a:cubicBezTo>
                    <a:pt x="1884" y="410"/>
                    <a:pt x="1884" y="410"/>
                    <a:pt x="1884" y="410"/>
                  </a:cubicBezTo>
                  <a:cubicBezTo>
                    <a:pt x="1884" y="410"/>
                    <a:pt x="1884" y="410"/>
                    <a:pt x="1884" y="410"/>
                  </a:cubicBezTo>
                  <a:cubicBezTo>
                    <a:pt x="1885" y="398"/>
                    <a:pt x="1885" y="398"/>
                    <a:pt x="1885" y="398"/>
                  </a:cubicBezTo>
                  <a:cubicBezTo>
                    <a:pt x="1885" y="398"/>
                    <a:pt x="1885" y="398"/>
                    <a:pt x="1885" y="398"/>
                  </a:cubicBezTo>
                  <a:cubicBezTo>
                    <a:pt x="1885" y="388"/>
                    <a:pt x="1885" y="388"/>
                    <a:pt x="1885" y="388"/>
                  </a:cubicBezTo>
                  <a:cubicBezTo>
                    <a:pt x="1885" y="388"/>
                    <a:pt x="1885" y="388"/>
                    <a:pt x="1885" y="388"/>
                  </a:cubicBezTo>
                  <a:cubicBezTo>
                    <a:pt x="1885" y="377"/>
                    <a:pt x="1885" y="377"/>
                    <a:pt x="1885" y="377"/>
                  </a:cubicBezTo>
                  <a:cubicBezTo>
                    <a:pt x="1885" y="377"/>
                    <a:pt x="1885" y="377"/>
                    <a:pt x="1885" y="377"/>
                  </a:cubicBezTo>
                  <a:cubicBezTo>
                    <a:pt x="1884" y="367"/>
                    <a:pt x="1884" y="367"/>
                    <a:pt x="1884" y="367"/>
                  </a:cubicBezTo>
                  <a:cubicBezTo>
                    <a:pt x="1884" y="367"/>
                    <a:pt x="1884" y="367"/>
                    <a:pt x="1884" y="367"/>
                  </a:cubicBezTo>
                  <a:cubicBezTo>
                    <a:pt x="1883" y="356"/>
                    <a:pt x="1883" y="356"/>
                    <a:pt x="1883" y="356"/>
                  </a:cubicBezTo>
                  <a:cubicBezTo>
                    <a:pt x="1883" y="356"/>
                    <a:pt x="1883" y="356"/>
                    <a:pt x="1883" y="356"/>
                  </a:cubicBezTo>
                  <a:cubicBezTo>
                    <a:pt x="1875" y="360"/>
                    <a:pt x="1875" y="360"/>
                    <a:pt x="1875" y="360"/>
                  </a:cubicBezTo>
                  <a:cubicBezTo>
                    <a:pt x="1875" y="360"/>
                    <a:pt x="1875" y="360"/>
                    <a:pt x="1875" y="360"/>
                  </a:cubicBezTo>
                  <a:cubicBezTo>
                    <a:pt x="1868" y="364"/>
                    <a:pt x="1868" y="364"/>
                    <a:pt x="1868" y="364"/>
                  </a:cubicBezTo>
                  <a:cubicBezTo>
                    <a:pt x="1868" y="364"/>
                    <a:pt x="1868" y="364"/>
                    <a:pt x="1868" y="364"/>
                  </a:cubicBezTo>
                  <a:cubicBezTo>
                    <a:pt x="1860" y="368"/>
                    <a:pt x="1860" y="368"/>
                    <a:pt x="1860" y="368"/>
                  </a:cubicBezTo>
                  <a:cubicBezTo>
                    <a:pt x="1860" y="368"/>
                    <a:pt x="1860" y="368"/>
                    <a:pt x="1860" y="368"/>
                  </a:cubicBezTo>
                  <a:cubicBezTo>
                    <a:pt x="1854" y="373"/>
                    <a:pt x="1854" y="373"/>
                    <a:pt x="1854" y="373"/>
                  </a:cubicBezTo>
                  <a:cubicBezTo>
                    <a:pt x="1854" y="373"/>
                    <a:pt x="1854" y="373"/>
                    <a:pt x="1854" y="373"/>
                  </a:cubicBezTo>
                  <a:cubicBezTo>
                    <a:pt x="1846" y="379"/>
                    <a:pt x="1846" y="379"/>
                    <a:pt x="1846" y="379"/>
                  </a:cubicBezTo>
                  <a:cubicBezTo>
                    <a:pt x="1846" y="379"/>
                    <a:pt x="1846" y="379"/>
                    <a:pt x="1846" y="379"/>
                  </a:cubicBezTo>
                  <a:cubicBezTo>
                    <a:pt x="1838" y="383"/>
                    <a:pt x="1838" y="383"/>
                    <a:pt x="1838" y="383"/>
                  </a:cubicBezTo>
                  <a:cubicBezTo>
                    <a:pt x="1838" y="383"/>
                    <a:pt x="1838" y="383"/>
                    <a:pt x="1838" y="383"/>
                  </a:cubicBezTo>
                  <a:cubicBezTo>
                    <a:pt x="1830" y="389"/>
                    <a:pt x="1830" y="389"/>
                    <a:pt x="1830" y="389"/>
                  </a:cubicBezTo>
                  <a:cubicBezTo>
                    <a:pt x="1830" y="389"/>
                    <a:pt x="1830" y="389"/>
                    <a:pt x="1830" y="389"/>
                  </a:cubicBezTo>
                  <a:cubicBezTo>
                    <a:pt x="1823" y="392"/>
                    <a:pt x="1823" y="392"/>
                    <a:pt x="1823" y="392"/>
                  </a:cubicBezTo>
                  <a:cubicBezTo>
                    <a:pt x="1823" y="392"/>
                    <a:pt x="1823" y="392"/>
                    <a:pt x="1823" y="392"/>
                  </a:cubicBezTo>
                  <a:cubicBezTo>
                    <a:pt x="1817" y="396"/>
                    <a:pt x="1817" y="396"/>
                    <a:pt x="1817" y="396"/>
                  </a:cubicBezTo>
                  <a:cubicBezTo>
                    <a:pt x="1817" y="396"/>
                    <a:pt x="1817" y="396"/>
                    <a:pt x="1817" y="396"/>
                  </a:cubicBezTo>
                  <a:cubicBezTo>
                    <a:pt x="1812" y="398"/>
                    <a:pt x="1812" y="398"/>
                    <a:pt x="1812" y="398"/>
                  </a:cubicBezTo>
                  <a:cubicBezTo>
                    <a:pt x="1812" y="398"/>
                    <a:pt x="1812" y="398"/>
                    <a:pt x="1812" y="398"/>
                  </a:cubicBezTo>
                  <a:cubicBezTo>
                    <a:pt x="1807" y="401"/>
                    <a:pt x="1807" y="401"/>
                    <a:pt x="1807" y="401"/>
                  </a:cubicBezTo>
                  <a:cubicBezTo>
                    <a:pt x="1807" y="401"/>
                    <a:pt x="1807" y="401"/>
                    <a:pt x="1807" y="401"/>
                  </a:cubicBezTo>
                  <a:cubicBezTo>
                    <a:pt x="1803" y="403"/>
                    <a:pt x="1803" y="403"/>
                    <a:pt x="1803" y="403"/>
                  </a:cubicBezTo>
                  <a:cubicBezTo>
                    <a:pt x="1803" y="403"/>
                    <a:pt x="1803" y="403"/>
                    <a:pt x="1803" y="403"/>
                  </a:cubicBezTo>
                  <a:cubicBezTo>
                    <a:pt x="1798" y="406"/>
                    <a:pt x="1798" y="406"/>
                    <a:pt x="1798" y="406"/>
                  </a:cubicBezTo>
                  <a:cubicBezTo>
                    <a:pt x="1798" y="406"/>
                    <a:pt x="1798" y="406"/>
                    <a:pt x="1798" y="406"/>
                  </a:cubicBezTo>
                  <a:cubicBezTo>
                    <a:pt x="1792" y="407"/>
                    <a:pt x="1792" y="407"/>
                    <a:pt x="1792" y="407"/>
                  </a:cubicBezTo>
                  <a:cubicBezTo>
                    <a:pt x="1792" y="407"/>
                    <a:pt x="1792" y="407"/>
                    <a:pt x="1792" y="407"/>
                  </a:cubicBezTo>
                  <a:cubicBezTo>
                    <a:pt x="1786" y="407"/>
                    <a:pt x="1786" y="407"/>
                    <a:pt x="1786" y="407"/>
                  </a:cubicBezTo>
                  <a:cubicBezTo>
                    <a:pt x="1786" y="407"/>
                    <a:pt x="1786" y="407"/>
                    <a:pt x="1786" y="407"/>
                  </a:cubicBezTo>
                  <a:cubicBezTo>
                    <a:pt x="1781" y="405"/>
                    <a:pt x="1781" y="405"/>
                    <a:pt x="1781" y="405"/>
                  </a:cubicBezTo>
                  <a:cubicBezTo>
                    <a:pt x="1781" y="405"/>
                    <a:pt x="1781" y="405"/>
                    <a:pt x="1781" y="405"/>
                  </a:cubicBezTo>
                  <a:cubicBezTo>
                    <a:pt x="1777" y="406"/>
                    <a:pt x="1777" y="406"/>
                    <a:pt x="1777" y="406"/>
                  </a:cubicBezTo>
                  <a:cubicBezTo>
                    <a:pt x="1777" y="406"/>
                    <a:pt x="1777" y="406"/>
                    <a:pt x="1777" y="406"/>
                  </a:cubicBezTo>
                  <a:cubicBezTo>
                    <a:pt x="1774" y="406"/>
                    <a:pt x="1774" y="406"/>
                    <a:pt x="1774" y="406"/>
                  </a:cubicBezTo>
                  <a:cubicBezTo>
                    <a:pt x="1774" y="406"/>
                    <a:pt x="1774" y="406"/>
                    <a:pt x="1774" y="406"/>
                  </a:cubicBezTo>
                  <a:cubicBezTo>
                    <a:pt x="1772" y="406"/>
                    <a:pt x="1772" y="406"/>
                    <a:pt x="1772" y="406"/>
                  </a:cubicBezTo>
                  <a:cubicBezTo>
                    <a:pt x="1772" y="406"/>
                    <a:pt x="1772" y="406"/>
                    <a:pt x="1772" y="406"/>
                  </a:cubicBezTo>
                  <a:cubicBezTo>
                    <a:pt x="1770" y="405"/>
                    <a:pt x="1770" y="405"/>
                    <a:pt x="1770" y="405"/>
                  </a:cubicBezTo>
                  <a:cubicBezTo>
                    <a:pt x="1770" y="405"/>
                    <a:pt x="1770" y="405"/>
                    <a:pt x="1770" y="405"/>
                  </a:cubicBezTo>
                  <a:cubicBezTo>
                    <a:pt x="1767" y="405"/>
                    <a:pt x="1767" y="405"/>
                    <a:pt x="1767" y="405"/>
                  </a:cubicBezTo>
                  <a:cubicBezTo>
                    <a:pt x="1767" y="405"/>
                    <a:pt x="1767" y="405"/>
                    <a:pt x="1767" y="405"/>
                  </a:cubicBezTo>
                  <a:cubicBezTo>
                    <a:pt x="1765" y="403"/>
                    <a:pt x="1765" y="403"/>
                    <a:pt x="1765" y="403"/>
                  </a:cubicBezTo>
                  <a:cubicBezTo>
                    <a:pt x="1765" y="403"/>
                    <a:pt x="1765" y="403"/>
                    <a:pt x="1765" y="403"/>
                  </a:cubicBezTo>
                  <a:cubicBezTo>
                    <a:pt x="1763" y="402"/>
                    <a:pt x="1763" y="402"/>
                    <a:pt x="1763" y="402"/>
                  </a:cubicBezTo>
                  <a:cubicBezTo>
                    <a:pt x="1763" y="402"/>
                    <a:pt x="1763" y="402"/>
                    <a:pt x="1763" y="402"/>
                  </a:cubicBezTo>
                  <a:cubicBezTo>
                    <a:pt x="1761" y="399"/>
                    <a:pt x="1761" y="399"/>
                    <a:pt x="1761" y="399"/>
                  </a:cubicBezTo>
                  <a:cubicBezTo>
                    <a:pt x="1761" y="399"/>
                    <a:pt x="1761" y="399"/>
                    <a:pt x="1761" y="399"/>
                  </a:cubicBezTo>
                  <a:cubicBezTo>
                    <a:pt x="1760" y="396"/>
                    <a:pt x="1760" y="396"/>
                    <a:pt x="1760" y="396"/>
                  </a:cubicBezTo>
                  <a:cubicBezTo>
                    <a:pt x="1760" y="396"/>
                    <a:pt x="1760" y="396"/>
                    <a:pt x="1760" y="396"/>
                  </a:cubicBezTo>
                  <a:cubicBezTo>
                    <a:pt x="1763" y="394"/>
                    <a:pt x="1763" y="394"/>
                    <a:pt x="1763" y="394"/>
                  </a:cubicBezTo>
                  <a:cubicBezTo>
                    <a:pt x="1763" y="394"/>
                    <a:pt x="1763" y="394"/>
                    <a:pt x="1763" y="394"/>
                  </a:cubicBezTo>
                  <a:cubicBezTo>
                    <a:pt x="1815" y="376"/>
                    <a:pt x="1815" y="376"/>
                    <a:pt x="1815" y="376"/>
                  </a:cubicBezTo>
                  <a:cubicBezTo>
                    <a:pt x="1815" y="376"/>
                    <a:pt x="1815" y="376"/>
                    <a:pt x="1815" y="376"/>
                  </a:cubicBezTo>
                  <a:cubicBezTo>
                    <a:pt x="1815" y="377"/>
                    <a:pt x="1815" y="377"/>
                    <a:pt x="1815" y="377"/>
                  </a:cubicBezTo>
                  <a:cubicBezTo>
                    <a:pt x="1815" y="377"/>
                    <a:pt x="1815" y="377"/>
                    <a:pt x="1815" y="377"/>
                  </a:cubicBezTo>
                  <a:cubicBezTo>
                    <a:pt x="1816" y="377"/>
                    <a:pt x="1816" y="377"/>
                    <a:pt x="1816" y="377"/>
                  </a:cubicBezTo>
                  <a:cubicBezTo>
                    <a:pt x="1816" y="377"/>
                    <a:pt x="1816" y="377"/>
                    <a:pt x="1816" y="377"/>
                  </a:cubicBezTo>
                  <a:cubicBezTo>
                    <a:pt x="1817" y="377"/>
                    <a:pt x="1817" y="377"/>
                    <a:pt x="1817" y="377"/>
                  </a:cubicBezTo>
                  <a:cubicBezTo>
                    <a:pt x="1817" y="377"/>
                    <a:pt x="1817" y="377"/>
                    <a:pt x="1817" y="377"/>
                  </a:cubicBezTo>
                  <a:cubicBezTo>
                    <a:pt x="1818" y="377"/>
                    <a:pt x="1818" y="377"/>
                    <a:pt x="1818" y="377"/>
                  </a:cubicBezTo>
                  <a:cubicBezTo>
                    <a:pt x="1818" y="377"/>
                    <a:pt x="1818" y="377"/>
                    <a:pt x="1818" y="377"/>
                  </a:cubicBezTo>
                  <a:cubicBezTo>
                    <a:pt x="1819" y="377"/>
                    <a:pt x="1819" y="377"/>
                    <a:pt x="1819" y="377"/>
                  </a:cubicBezTo>
                  <a:cubicBezTo>
                    <a:pt x="1819" y="377"/>
                    <a:pt x="1819" y="377"/>
                    <a:pt x="1819" y="377"/>
                  </a:cubicBezTo>
                  <a:cubicBezTo>
                    <a:pt x="1821" y="376"/>
                    <a:pt x="1821" y="376"/>
                    <a:pt x="1821" y="376"/>
                  </a:cubicBezTo>
                  <a:cubicBezTo>
                    <a:pt x="1821" y="376"/>
                    <a:pt x="1821" y="376"/>
                    <a:pt x="1821" y="376"/>
                  </a:cubicBezTo>
                  <a:cubicBezTo>
                    <a:pt x="1822" y="375"/>
                    <a:pt x="1822" y="375"/>
                    <a:pt x="1822" y="375"/>
                  </a:cubicBezTo>
                  <a:cubicBezTo>
                    <a:pt x="1822" y="375"/>
                    <a:pt x="1822" y="375"/>
                    <a:pt x="1822" y="375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5" y="373"/>
                    <a:pt x="1825" y="373"/>
                    <a:pt x="1825" y="373"/>
                  </a:cubicBezTo>
                  <a:cubicBezTo>
                    <a:pt x="1825" y="373"/>
                    <a:pt x="1825" y="373"/>
                    <a:pt x="1825" y="373"/>
                  </a:cubicBezTo>
                  <a:cubicBezTo>
                    <a:pt x="1826" y="373"/>
                    <a:pt x="1826" y="373"/>
                    <a:pt x="1826" y="373"/>
                  </a:cubicBezTo>
                  <a:cubicBezTo>
                    <a:pt x="1826" y="373"/>
                    <a:pt x="1826" y="373"/>
                    <a:pt x="1826" y="373"/>
                  </a:cubicBezTo>
                  <a:cubicBezTo>
                    <a:pt x="1828" y="372"/>
                    <a:pt x="1828" y="372"/>
                    <a:pt x="1828" y="372"/>
                  </a:cubicBezTo>
                  <a:cubicBezTo>
                    <a:pt x="1828" y="372"/>
                    <a:pt x="1828" y="372"/>
                    <a:pt x="1828" y="372"/>
                  </a:cubicBezTo>
                  <a:cubicBezTo>
                    <a:pt x="1829" y="372"/>
                    <a:pt x="1829" y="372"/>
                    <a:pt x="1829" y="372"/>
                  </a:cubicBezTo>
                  <a:cubicBezTo>
                    <a:pt x="1829" y="372"/>
                    <a:pt x="1829" y="372"/>
                    <a:pt x="1829" y="372"/>
                  </a:cubicBezTo>
                  <a:cubicBezTo>
                    <a:pt x="1831" y="371"/>
                    <a:pt x="1831" y="371"/>
                    <a:pt x="1831" y="371"/>
                  </a:cubicBezTo>
                  <a:cubicBezTo>
                    <a:pt x="1831" y="371"/>
                    <a:pt x="1831" y="371"/>
                    <a:pt x="1831" y="371"/>
                  </a:cubicBezTo>
                  <a:cubicBezTo>
                    <a:pt x="1833" y="371"/>
                    <a:pt x="1833" y="371"/>
                    <a:pt x="1833" y="371"/>
                  </a:cubicBezTo>
                  <a:cubicBezTo>
                    <a:pt x="1833" y="371"/>
                    <a:pt x="1833" y="371"/>
                    <a:pt x="1833" y="371"/>
                  </a:cubicBezTo>
                  <a:cubicBezTo>
                    <a:pt x="1835" y="369"/>
                    <a:pt x="1835" y="369"/>
                    <a:pt x="1835" y="369"/>
                  </a:cubicBezTo>
                  <a:cubicBezTo>
                    <a:pt x="1835" y="369"/>
                    <a:pt x="1835" y="369"/>
                    <a:pt x="1835" y="369"/>
                  </a:cubicBezTo>
                  <a:cubicBezTo>
                    <a:pt x="1836" y="368"/>
                    <a:pt x="1836" y="368"/>
                    <a:pt x="1836" y="368"/>
                  </a:cubicBezTo>
                  <a:cubicBezTo>
                    <a:pt x="1836" y="368"/>
                    <a:pt x="1836" y="368"/>
                    <a:pt x="1836" y="368"/>
                  </a:cubicBezTo>
                  <a:cubicBezTo>
                    <a:pt x="1840" y="367"/>
                    <a:pt x="1840" y="367"/>
                    <a:pt x="1840" y="367"/>
                  </a:cubicBezTo>
                  <a:cubicBezTo>
                    <a:pt x="1840" y="367"/>
                    <a:pt x="1840" y="367"/>
                    <a:pt x="1840" y="367"/>
                  </a:cubicBezTo>
                  <a:cubicBezTo>
                    <a:pt x="1843" y="365"/>
                    <a:pt x="1843" y="365"/>
                    <a:pt x="1843" y="365"/>
                  </a:cubicBezTo>
                  <a:cubicBezTo>
                    <a:pt x="1843" y="365"/>
                    <a:pt x="1843" y="365"/>
                    <a:pt x="1843" y="365"/>
                  </a:cubicBezTo>
                  <a:cubicBezTo>
                    <a:pt x="1846" y="363"/>
                    <a:pt x="1846" y="363"/>
                    <a:pt x="1846" y="363"/>
                  </a:cubicBezTo>
                  <a:cubicBezTo>
                    <a:pt x="1846" y="363"/>
                    <a:pt x="1846" y="363"/>
                    <a:pt x="1846" y="363"/>
                  </a:cubicBezTo>
                  <a:cubicBezTo>
                    <a:pt x="1848" y="361"/>
                    <a:pt x="1848" y="361"/>
                    <a:pt x="1848" y="361"/>
                  </a:cubicBezTo>
                  <a:cubicBezTo>
                    <a:pt x="1848" y="361"/>
                    <a:pt x="1848" y="361"/>
                    <a:pt x="1848" y="361"/>
                  </a:cubicBezTo>
                  <a:cubicBezTo>
                    <a:pt x="1851" y="359"/>
                    <a:pt x="1851" y="359"/>
                    <a:pt x="1851" y="359"/>
                  </a:cubicBezTo>
                  <a:cubicBezTo>
                    <a:pt x="1851" y="359"/>
                    <a:pt x="1851" y="359"/>
                    <a:pt x="1851" y="359"/>
                  </a:cubicBezTo>
                  <a:cubicBezTo>
                    <a:pt x="1854" y="356"/>
                    <a:pt x="1854" y="356"/>
                    <a:pt x="1854" y="356"/>
                  </a:cubicBezTo>
                  <a:cubicBezTo>
                    <a:pt x="1854" y="356"/>
                    <a:pt x="1854" y="356"/>
                    <a:pt x="1854" y="356"/>
                  </a:cubicBezTo>
                  <a:cubicBezTo>
                    <a:pt x="1857" y="353"/>
                    <a:pt x="1857" y="353"/>
                    <a:pt x="1857" y="353"/>
                  </a:cubicBezTo>
                  <a:cubicBezTo>
                    <a:pt x="1857" y="353"/>
                    <a:pt x="1857" y="353"/>
                    <a:pt x="1857" y="353"/>
                  </a:cubicBezTo>
                  <a:cubicBezTo>
                    <a:pt x="1858" y="351"/>
                    <a:pt x="1858" y="351"/>
                    <a:pt x="1858" y="351"/>
                  </a:cubicBezTo>
                  <a:cubicBezTo>
                    <a:pt x="1858" y="351"/>
                    <a:pt x="1858" y="351"/>
                    <a:pt x="1858" y="351"/>
                  </a:cubicBezTo>
                  <a:cubicBezTo>
                    <a:pt x="1862" y="348"/>
                    <a:pt x="1862" y="348"/>
                    <a:pt x="1862" y="348"/>
                  </a:cubicBezTo>
                  <a:cubicBezTo>
                    <a:pt x="1862" y="348"/>
                    <a:pt x="1862" y="348"/>
                    <a:pt x="1862" y="348"/>
                  </a:cubicBezTo>
                  <a:cubicBezTo>
                    <a:pt x="1863" y="346"/>
                    <a:pt x="1863" y="346"/>
                    <a:pt x="1863" y="346"/>
                  </a:cubicBezTo>
                  <a:cubicBezTo>
                    <a:pt x="1863" y="346"/>
                    <a:pt x="1863" y="346"/>
                    <a:pt x="1863" y="346"/>
                  </a:cubicBezTo>
                  <a:cubicBezTo>
                    <a:pt x="1866" y="343"/>
                    <a:pt x="1866" y="343"/>
                    <a:pt x="1866" y="343"/>
                  </a:cubicBezTo>
                  <a:cubicBezTo>
                    <a:pt x="1866" y="343"/>
                    <a:pt x="1866" y="343"/>
                    <a:pt x="1866" y="343"/>
                  </a:cubicBezTo>
                  <a:cubicBezTo>
                    <a:pt x="1867" y="341"/>
                    <a:pt x="1867" y="341"/>
                    <a:pt x="1867" y="341"/>
                  </a:cubicBezTo>
                  <a:cubicBezTo>
                    <a:pt x="1867" y="341"/>
                    <a:pt x="1867" y="341"/>
                    <a:pt x="1867" y="341"/>
                  </a:cubicBezTo>
                  <a:cubicBezTo>
                    <a:pt x="1870" y="338"/>
                    <a:pt x="1870" y="338"/>
                    <a:pt x="1870" y="338"/>
                  </a:cubicBezTo>
                  <a:cubicBezTo>
                    <a:pt x="1870" y="338"/>
                    <a:pt x="1870" y="338"/>
                    <a:pt x="1870" y="338"/>
                  </a:cubicBezTo>
                  <a:cubicBezTo>
                    <a:pt x="1873" y="337"/>
                    <a:pt x="1873" y="337"/>
                    <a:pt x="1873" y="337"/>
                  </a:cubicBezTo>
                  <a:cubicBezTo>
                    <a:pt x="1873" y="337"/>
                    <a:pt x="1873" y="337"/>
                    <a:pt x="1873" y="337"/>
                  </a:cubicBezTo>
                  <a:cubicBezTo>
                    <a:pt x="1877" y="335"/>
                    <a:pt x="1877" y="335"/>
                    <a:pt x="1877" y="335"/>
                  </a:cubicBezTo>
                  <a:cubicBezTo>
                    <a:pt x="1877" y="335"/>
                    <a:pt x="1877" y="335"/>
                    <a:pt x="1877" y="335"/>
                  </a:cubicBezTo>
                  <a:cubicBezTo>
                    <a:pt x="1877" y="334"/>
                    <a:pt x="1877" y="334"/>
                    <a:pt x="1877" y="334"/>
                  </a:cubicBezTo>
                  <a:cubicBezTo>
                    <a:pt x="1877" y="334"/>
                    <a:pt x="1877" y="334"/>
                    <a:pt x="1877" y="334"/>
                  </a:cubicBezTo>
                  <a:cubicBezTo>
                    <a:pt x="1877" y="332"/>
                    <a:pt x="1877" y="332"/>
                    <a:pt x="1877" y="332"/>
                  </a:cubicBezTo>
                  <a:cubicBezTo>
                    <a:pt x="1877" y="332"/>
                    <a:pt x="1877" y="332"/>
                    <a:pt x="1877" y="332"/>
                  </a:cubicBezTo>
                  <a:cubicBezTo>
                    <a:pt x="1877" y="330"/>
                    <a:pt x="1877" y="330"/>
                    <a:pt x="1877" y="330"/>
                  </a:cubicBezTo>
                  <a:cubicBezTo>
                    <a:pt x="1877" y="330"/>
                    <a:pt x="1877" y="330"/>
                    <a:pt x="1877" y="330"/>
                  </a:cubicBezTo>
                  <a:cubicBezTo>
                    <a:pt x="1877" y="327"/>
                    <a:pt x="1877" y="327"/>
                    <a:pt x="1877" y="327"/>
                  </a:cubicBezTo>
                  <a:cubicBezTo>
                    <a:pt x="1877" y="327"/>
                    <a:pt x="1877" y="327"/>
                    <a:pt x="1877" y="327"/>
                  </a:cubicBezTo>
                  <a:cubicBezTo>
                    <a:pt x="1876" y="325"/>
                    <a:pt x="1876" y="325"/>
                    <a:pt x="1876" y="325"/>
                  </a:cubicBezTo>
                  <a:cubicBezTo>
                    <a:pt x="1876" y="325"/>
                    <a:pt x="1876" y="325"/>
                    <a:pt x="1876" y="325"/>
                  </a:cubicBezTo>
                  <a:cubicBezTo>
                    <a:pt x="1876" y="323"/>
                    <a:pt x="1876" y="323"/>
                    <a:pt x="1876" y="323"/>
                  </a:cubicBezTo>
                  <a:cubicBezTo>
                    <a:pt x="1876" y="323"/>
                    <a:pt x="1876" y="323"/>
                    <a:pt x="1876" y="323"/>
                  </a:cubicBezTo>
                  <a:cubicBezTo>
                    <a:pt x="1876" y="321"/>
                    <a:pt x="1876" y="321"/>
                    <a:pt x="1876" y="321"/>
                  </a:cubicBezTo>
                  <a:cubicBezTo>
                    <a:pt x="1876" y="321"/>
                    <a:pt x="1876" y="321"/>
                    <a:pt x="1876" y="321"/>
                  </a:cubicBezTo>
                  <a:cubicBezTo>
                    <a:pt x="1877" y="318"/>
                    <a:pt x="1877" y="318"/>
                    <a:pt x="1877" y="318"/>
                  </a:cubicBezTo>
                  <a:cubicBezTo>
                    <a:pt x="1877" y="318"/>
                    <a:pt x="1877" y="318"/>
                    <a:pt x="1877" y="318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8" y="294"/>
                    <a:pt x="1898" y="294"/>
                    <a:pt x="1898" y="294"/>
                  </a:cubicBezTo>
                  <a:cubicBezTo>
                    <a:pt x="1898" y="294"/>
                    <a:pt x="1898" y="294"/>
                    <a:pt x="1898" y="294"/>
                  </a:cubicBezTo>
                  <a:cubicBezTo>
                    <a:pt x="1900" y="294"/>
                    <a:pt x="1900" y="294"/>
                    <a:pt x="1900" y="294"/>
                  </a:cubicBezTo>
                  <a:cubicBezTo>
                    <a:pt x="1900" y="294"/>
                    <a:pt x="1900" y="294"/>
                    <a:pt x="1900" y="294"/>
                  </a:cubicBezTo>
                  <a:cubicBezTo>
                    <a:pt x="1900" y="293"/>
                    <a:pt x="1900" y="293"/>
                    <a:pt x="1900" y="293"/>
                  </a:cubicBezTo>
                  <a:cubicBezTo>
                    <a:pt x="1900" y="293"/>
                    <a:pt x="1900" y="293"/>
                    <a:pt x="1900" y="293"/>
                  </a:cubicBezTo>
                  <a:cubicBezTo>
                    <a:pt x="1901" y="293"/>
                    <a:pt x="1901" y="293"/>
                    <a:pt x="1901" y="293"/>
                  </a:cubicBezTo>
                  <a:cubicBezTo>
                    <a:pt x="1901" y="293"/>
                    <a:pt x="1901" y="293"/>
                    <a:pt x="1901" y="293"/>
                  </a:cubicBezTo>
                  <a:cubicBezTo>
                    <a:pt x="1902" y="293"/>
                    <a:pt x="1902" y="293"/>
                    <a:pt x="1902" y="293"/>
                  </a:cubicBezTo>
                  <a:cubicBezTo>
                    <a:pt x="1902" y="293"/>
                    <a:pt x="1902" y="293"/>
                    <a:pt x="1902" y="293"/>
                  </a:cubicBezTo>
                  <a:cubicBezTo>
                    <a:pt x="1904" y="292"/>
                    <a:pt x="1904" y="292"/>
                    <a:pt x="1904" y="292"/>
                  </a:cubicBezTo>
                  <a:cubicBezTo>
                    <a:pt x="1904" y="292"/>
                    <a:pt x="1904" y="292"/>
                    <a:pt x="1904" y="292"/>
                  </a:cubicBezTo>
                  <a:cubicBezTo>
                    <a:pt x="1906" y="291"/>
                    <a:pt x="1906" y="291"/>
                    <a:pt x="1906" y="291"/>
                  </a:cubicBezTo>
                  <a:cubicBezTo>
                    <a:pt x="1906" y="291"/>
                    <a:pt x="1906" y="291"/>
                    <a:pt x="1906" y="291"/>
                  </a:cubicBezTo>
                  <a:cubicBezTo>
                    <a:pt x="1918" y="275"/>
                    <a:pt x="1918" y="275"/>
                    <a:pt x="1918" y="275"/>
                  </a:cubicBezTo>
                  <a:cubicBezTo>
                    <a:pt x="1932" y="261"/>
                    <a:pt x="1932" y="261"/>
                    <a:pt x="1932" y="261"/>
                  </a:cubicBezTo>
                  <a:cubicBezTo>
                    <a:pt x="1932" y="261"/>
                    <a:pt x="1932" y="261"/>
                    <a:pt x="1932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1" y="259"/>
                    <a:pt x="1931" y="259"/>
                    <a:pt x="1931" y="259"/>
                  </a:cubicBezTo>
                  <a:cubicBezTo>
                    <a:pt x="1931" y="259"/>
                    <a:pt x="1931" y="259"/>
                    <a:pt x="1931" y="259"/>
                  </a:cubicBezTo>
                  <a:cubicBezTo>
                    <a:pt x="1931" y="258"/>
                    <a:pt x="1931" y="258"/>
                    <a:pt x="1931" y="258"/>
                  </a:cubicBezTo>
                  <a:cubicBezTo>
                    <a:pt x="1931" y="258"/>
                    <a:pt x="1931" y="258"/>
                    <a:pt x="1931" y="258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4"/>
                    <a:pt x="1932" y="254"/>
                    <a:pt x="1932" y="254"/>
                  </a:cubicBezTo>
                  <a:cubicBezTo>
                    <a:pt x="1932" y="254"/>
                    <a:pt x="1932" y="254"/>
                    <a:pt x="1932" y="254"/>
                  </a:cubicBezTo>
                  <a:cubicBezTo>
                    <a:pt x="1932" y="252"/>
                    <a:pt x="1932" y="252"/>
                    <a:pt x="1932" y="252"/>
                  </a:cubicBezTo>
                  <a:cubicBezTo>
                    <a:pt x="1932" y="252"/>
                    <a:pt x="1932" y="252"/>
                    <a:pt x="1932" y="252"/>
                  </a:cubicBezTo>
                  <a:cubicBezTo>
                    <a:pt x="1932" y="250"/>
                    <a:pt x="1932" y="250"/>
                    <a:pt x="1932" y="250"/>
                  </a:cubicBezTo>
                  <a:cubicBezTo>
                    <a:pt x="1932" y="250"/>
                    <a:pt x="1932" y="250"/>
                    <a:pt x="1932" y="250"/>
                  </a:cubicBezTo>
                  <a:cubicBezTo>
                    <a:pt x="1863" y="283"/>
                    <a:pt x="1863" y="283"/>
                    <a:pt x="1863" y="283"/>
                  </a:cubicBezTo>
                  <a:cubicBezTo>
                    <a:pt x="1838" y="288"/>
                    <a:pt x="1838" y="288"/>
                    <a:pt x="1838" y="288"/>
                  </a:cubicBezTo>
                  <a:cubicBezTo>
                    <a:pt x="1838" y="288"/>
                    <a:pt x="1838" y="288"/>
                    <a:pt x="1838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4" y="288"/>
                    <a:pt x="1834" y="288"/>
                    <a:pt x="1834" y="288"/>
                  </a:cubicBezTo>
                  <a:cubicBezTo>
                    <a:pt x="1834" y="288"/>
                    <a:pt x="1834" y="288"/>
                    <a:pt x="1834" y="288"/>
                  </a:cubicBezTo>
                  <a:cubicBezTo>
                    <a:pt x="1834" y="287"/>
                    <a:pt x="1834" y="287"/>
                    <a:pt x="1834" y="287"/>
                  </a:cubicBezTo>
                  <a:cubicBezTo>
                    <a:pt x="1834" y="287"/>
                    <a:pt x="1834" y="287"/>
                    <a:pt x="1834" y="287"/>
                  </a:cubicBezTo>
                  <a:cubicBezTo>
                    <a:pt x="1833" y="287"/>
                    <a:pt x="1833" y="287"/>
                    <a:pt x="1833" y="287"/>
                  </a:cubicBezTo>
                  <a:cubicBezTo>
                    <a:pt x="1833" y="287"/>
                    <a:pt x="1833" y="287"/>
                    <a:pt x="1833" y="287"/>
                  </a:cubicBezTo>
                  <a:cubicBezTo>
                    <a:pt x="1832" y="286"/>
                    <a:pt x="1832" y="286"/>
                    <a:pt x="1832" y="286"/>
                  </a:cubicBezTo>
                  <a:cubicBezTo>
                    <a:pt x="1832" y="286"/>
                    <a:pt x="1832" y="286"/>
                    <a:pt x="1832" y="286"/>
                  </a:cubicBezTo>
                  <a:cubicBezTo>
                    <a:pt x="1832" y="285"/>
                    <a:pt x="1832" y="285"/>
                    <a:pt x="1832" y="285"/>
                  </a:cubicBezTo>
                  <a:cubicBezTo>
                    <a:pt x="1832" y="285"/>
                    <a:pt x="1832" y="285"/>
                    <a:pt x="1832" y="285"/>
                  </a:cubicBezTo>
                  <a:cubicBezTo>
                    <a:pt x="1832" y="283"/>
                    <a:pt x="1832" y="283"/>
                    <a:pt x="1832" y="283"/>
                  </a:cubicBezTo>
                  <a:cubicBezTo>
                    <a:pt x="1832" y="283"/>
                    <a:pt x="1832" y="283"/>
                    <a:pt x="1832" y="283"/>
                  </a:cubicBezTo>
                  <a:cubicBezTo>
                    <a:pt x="1834" y="277"/>
                    <a:pt x="1834" y="277"/>
                    <a:pt x="1834" y="277"/>
                  </a:cubicBezTo>
                  <a:cubicBezTo>
                    <a:pt x="1834" y="277"/>
                    <a:pt x="1834" y="277"/>
                    <a:pt x="1834" y="277"/>
                  </a:cubicBezTo>
                  <a:cubicBezTo>
                    <a:pt x="1864" y="262"/>
                    <a:pt x="1864" y="262"/>
                    <a:pt x="1864" y="262"/>
                  </a:cubicBezTo>
                  <a:cubicBezTo>
                    <a:pt x="1933" y="229"/>
                    <a:pt x="1933" y="229"/>
                    <a:pt x="1933" y="229"/>
                  </a:cubicBezTo>
                  <a:cubicBezTo>
                    <a:pt x="1933" y="229"/>
                    <a:pt x="1933" y="229"/>
                    <a:pt x="1933" y="229"/>
                  </a:cubicBezTo>
                  <a:cubicBezTo>
                    <a:pt x="1939" y="220"/>
                    <a:pt x="1939" y="220"/>
                    <a:pt x="1939" y="220"/>
                  </a:cubicBezTo>
                  <a:cubicBezTo>
                    <a:pt x="1939" y="220"/>
                    <a:pt x="1939" y="220"/>
                    <a:pt x="1939" y="220"/>
                  </a:cubicBezTo>
                  <a:cubicBezTo>
                    <a:pt x="1946" y="210"/>
                    <a:pt x="1946" y="210"/>
                    <a:pt x="1946" y="210"/>
                  </a:cubicBezTo>
                  <a:cubicBezTo>
                    <a:pt x="1946" y="210"/>
                    <a:pt x="1946" y="210"/>
                    <a:pt x="1946" y="210"/>
                  </a:cubicBezTo>
                  <a:cubicBezTo>
                    <a:pt x="1952" y="200"/>
                    <a:pt x="1952" y="200"/>
                    <a:pt x="1952" y="200"/>
                  </a:cubicBezTo>
                  <a:cubicBezTo>
                    <a:pt x="1952" y="200"/>
                    <a:pt x="1952" y="200"/>
                    <a:pt x="1952" y="200"/>
                  </a:cubicBezTo>
                  <a:cubicBezTo>
                    <a:pt x="1959" y="188"/>
                    <a:pt x="1959" y="188"/>
                    <a:pt x="1959" y="188"/>
                  </a:cubicBezTo>
                  <a:cubicBezTo>
                    <a:pt x="1959" y="188"/>
                    <a:pt x="1959" y="188"/>
                    <a:pt x="1959" y="188"/>
                  </a:cubicBezTo>
                  <a:cubicBezTo>
                    <a:pt x="1965" y="177"/>
                    <a:pt x="1965" y="177"/>
                    <a:pt x="1965" y="177"/>
                  </a:cubicBezTo>
                  <a:cubicBezTo>
                    <a:pt x="1965" y="177"/>
                    <a:pt x="1965" y="177"/>
                    <a:pt x="1965" y="177"/>
                  </a:cubicBezTo>
                  <a:cubicBezTo>
                    <a:pt x="1971" y="166"/>
                    <a:pt x="1971" y="166"/>
                    <a:pt x="1971" y="166"/>
                  </a:cubicBezTo>
                  <a:cubicBezTo>
                    <a:pt x="1971" y="166"/>
                    <a:pt x="1971" y="166"/>
                    <a:pt x="1971" y="166"/>
                  </a:cubicBezTo>
                  <a:cubicBezTo>
                    <a:pt x="1977" y="156"/>
                    <a:pt x="1977" y="156"/>
                    <a:pt x="1977" y="156"/>
                  </a:cubicBezTo>
                  <a:cubicBezTo>
                    <a:pt x="1977" y="156"/>
                    <a:pt x="1977" y="156"/>
                    <a:pt x="1977" y="156"/>
                  </a:cubicBezTo>
                  <a:cubicBezTo>
                    <a:pt x="1984" y="144"/>
                    <a:pt x="1984" y="144"/>
                    <a:pt x="1984" y="144"/>
                  </a:cubicBezTo>
                  <a:cubicBezTo>
                    <a:pt x="1984" y="144"/>
                    <a:pt x="1984" y="144"/>
                    <a:pt x="1984" y="144"/>
                  </a:cubicBezTo>
                  <a:cubicBezTo>
                    <a:pt x="1996" y="117"/>
                    <a:pt x="1996" y="117"/>
                    <a:pt x="1996" y="117"/>
                  </a:cubicBezTo>
                  <a:cubicBezTo>
                    <a:pt x="1996" y="117"/>
                    <a:pt x="1996" y="117"/>
                    <a:pt x="1996" y="117"/>
                  </a:cubicBezTo>
                  <a:cubicBezTo>
                    <a:pt x="1995" y="117"/>
                    <a:pt x="1995" y="117"/>
                    <a:pt x="1995" y="117"/>
                  </a:cubicBezTo>
                  <a:cubicBezTo>
                    <a:pt x="1995" y="117"/>
                    <a:pt x="1995" y="117"/>
                    <a:pt x="1995" y="117"/>
                  </a:cubicBezTo>
                  <a:cubicBezTo>
                    <a:pt x="1994" y="117"/>
                    <a:pt x="1994" y="117"/>
                    <a:pt x="1994" y="117"/>
                  </a:cubicBezTo>
                  <a:cubicBezTo>
                    <a:pt x="1994" y="117"/>
                    <a:pt x="1994" y="117"/>
                    <a:pt x="1994" y="117"/>
                  </a:cubicBezTo>
                  <a:cubicBezTo>
                    <a:pt x="1993" y="116"/>
                    <a:pt x="1993" y="116"/>
                    <a:pt x="1993" y="116"/>
                  </a:cubicBezTo>
                  <a:cubicBezTo>
                    <a:pt x="1993" y="116"/>
                    <a:pt x="1993" y="116"/>
                    <a:pt x="1993" y="116"/>
                  </a:cubicBezTo>
                  <a:cubicBezTo>
                    <a:pt x="1993" y="115"/>
                    <a:pt x="1993" y="115"/>
                    <a:pt x="1993" y="115"/>
                  </a:cubicBezTo>
                  <a:cubicBezTo>
                    <a:pt x="1993" y="115"/>
                    <a:pt x="1993" y="115"/>
                    <a:pt x="1993" y="115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1" y="113"/>
                    <a:pt x="1991" y="113"/>
                    <a:pt x="1991" y="113"/>
                  </a:cubicBezTo>
                  <a:cubicBezTo>
                    <a:pt x="1991" y="113"/>
                    <a:pt x="1991" y="113"/>
                    <a:pt x="1991" y="113"/>
                  </a:cubicBezTo>
                  <a:cubicBezTo>
                    <a:pt x="1991" y="111"/>
                    <a:pt x="1991" y="111"/>
                    <a:pt x="1991" y="111"/>
                  </a:cubicBezTo>
                  <a:cubicBezTo>
                    <a:pt x="1991" y="111"/>
                    <a:pt x="1991" y="111"/>
                    <a:pt x="1991" y="111"/>
                  </a:cubicBezTo>
                  <a:cubicBezTo>
                    <a:pt x="1985" y="111"/>
                    <a:pt x="1985" y="111"/>
                    <a:pt x="1985" y="111"/>
                  </a:cubicBezTo>
                  <a:cubicBezTo>
                    <a:pt x="1985" y="111"/>
                    <a:pt x="1985" y="111"/>
                    <a:pt x="1985" y="111"/>
                  </a:cubicBezTo>
                  <a:cubicBezTo>
                    <a:pt x="1980" y="112"/>
                    <a:pt x="1980" y="112"/>
                    <a:pt x="1980" y="112"/>
                  </a:cubicBezTo>
                  <a:cubicBezTo>
                    <a:pt x="1980" y="112"/>
                    <a:pt x="1980" y="112"/>
                    <a:pt x="1980" y="112"/>
                  </a:cubicBezTo>
                  <a:cubicBezTo>
                    <a:pt x="1975" y="114"/>
                    <a:pt x="1975" y="114"/>
                    <a:pt x="1975" y="114"/>
                  </a:cubicBezTo>
                  <a:cubicBezTo>
                    <a:pt x="1975" y="114"/>
                    <a:pt x="1975" y="114"/>
                    <a:pt x="1975" y="114"/>
                  </a:cubicBezTo>
                  <a:cubicBezTo>
                    <a:pt x="1971" y="114"/>
                    <a:pt x="1971" y="114"/>
                    <a:pt x="1971" y="114"/>
                  </a:cubicBezTo>
                  <a:cubicBezTo>
                    <a:pt x="1971" y="114"/>
                    <a:pt x="1971" y="114"/>
                    <a:pt x="1971" y="114"/>
                  </a:cubicBezTo>
                  <a:cubicBezTo>
                    <a:pt x="1967" y="118"/>
                    <a:pt x="1967" y="118"/>
                    <a:pt x="1967" y="118"/>
                  </a:cubicBezTo>
                  <a:cubicBezTo>
                    <a:pt x="1967" y="118"/>
                    <a:pt x="1967" y="118"/>
                    <a:pt x="1967" y="118"/>
                  </a:cubicBezTo>
                  <a:cubicBezTo>
                    <a:pt x="1962" y="121"/>
                    <a:pt x="1962" y="121"/>
                    <a:pt x="1962" y="121"/>
                  </a:cubicBezTo>
                  <a:cubicBezTo>
                    <a:pt x="1962" y="121"/>
                    <a:pt x="1962" y="121"/>
                    <a:pt x="1962" y="121"/>
                  </a:cubicBezTo>
                  <a:cubicBezTo>
                    <a:pt x="1958" y="124"/>
                    <a:pt x="1958" y="124"/>
                    <a:pt x="1958" y="124"/>
                  </a:cubicBezTo>
                  <a:cubicBezTo>
                    <a:pt x="1958" y="124"/>
                    <a:pt x="1958" y="124"/>
                    <a:pt x="1958" y="124"/>
                  </a:cubicBezTo>
                  <a:cubicBezTo>
                    <a:pt x="1954" y="126"/>
                    <a:pt x="1954" y="126"/>
                    <a:pt x="1954" y="126"/>
                  </a:cubicBezTo>
                  <a:cubicBezTo>
                    <a:pt x="1952" y="128"/>
                    <a:pt x="1952" y="128"/>
                    <a:pt x="1952" y="128"/>
                  </a:cubicBezTo>
                  <a:cubicBezTo>
                    <a:pt x="1933" y="141"/>
                    <a:pt x="1933" y="141"/>
                    <a:pt x="1933" y="141"/>
                  </a:cubicBezTo>
                  <a:cubicBezTo>
                    <a:pt x="1933" y="141"/>
                    <a:pt x="1933" y="141"/>
                    <a:pt x="1933" y="141"/>
                  </a:cubicBezTo>
                  <a:cubicBezTo>
                    <a:pt x="1933" y="146"/>
                    <a:pt x="1933" y="146"/>
                    <a:pt x="1933" y="146"/>
                  </a:cubicBezTo>
                  <a:cubicBezTo>
                    <a:pt x="1933" y="146"/>
                    <a:pt x="1933" y="146"/>
                    <a:pt x="1933" y="146"/>
                  </a:cubicBezTo>
                  <a:cubicBezTo>
                    <a:pt x="1933" y="147"/>
                    <a:pt x="1933" y="147"/>
                    <a:pt x="1933" y="147"/>
                  </a:cubicBezTo>
                  <a:cubicBezTo>
                    <a:pt x="1933" y="147"/>
                    <a:pt x="1933" y="147"/>
                    <a:pt x="1933" y="147"/>
                  </a:cubicBezTo>
                  <a:cubicBezTo>
                    <a:pt x="1934" y="147"/>
                    <a:pt x="1934" y="147"/>
                    <a:pt x="1934" y="147"/>
                  </a:cubicBezTo>
                  <a:cubicBezTo>
                    <a:pt x="1934" y="147"/>
                    <a:pt x="1934" y="147"/>
                    <a:pt x="1934" y="147"/>
                  </a:cubicBezTo>
                  <a:cubicBezTo>
                    <a:pt x="1934" y="148"/>
                    <a:pt x="1934" y="148"/>
                    <a:pt x="1934" y="148"/>
                  </a:cubicBezTo>
                  <a:cubicBezTo>
                    <a:pt x="1934" y="148"/>
                    <a:pt x="1934" y="148"/>
                    <a:pt x="1934" y="148"/>
                  </a:cubicBezTo>
                  <a:cubicBezTo>
                    <a:pt x="1935" y="148"/>
                    <a:pt x="1935" y="148"/>
                    <a:pt x="1935" y="148"/>
                  </a:cubicBezTo>
                  <a:cubicBezTo>
                    <a:pt x="1935" y="148"/>
                    <a:pt x="1935" y="148"/>
                    <a:pt x="1935" y="148"/>
                  </a:cubicBezTo>
                  <a:cubicBezTo>
                    <a:pt x="1935" y="149"/>
                    <a:pt x="1935" y="149"/>
                    <a:pt x="1935" y="149"/>
                  </a:cubicBezTo>
                  <a:cubicBezTo>
                    <a:pt x="1935" y="149"/>
                    <a:pt x="1935" y="149"/>
                    <a:pt x="1935" y="149"/>
                  </a:cubicBezTo>
                  <a:cubicBezTo>
                    <a:pt x="1935" y="150"/>
                    <a:pt x="1935" y="150"/>
                    <a:pt x="1935" y="150"/>
                  </a:cubicBezTo>
                  <a:cubicBezTo>
                    <a:pt x="1935" y="150"/>
                    <a:pt x="1935" y="150"/>
                    <a:pt x="1935" y="150"/>
                  </a:cubicBezTo>
                  <a:cubicBezTo>
                    <a:pt x="1936" y="150"/>
                    <a:pt x="1936" y="150"/>
                    <a:pt x="1936" y="150"/>
                  </a:cubicBezTo>
                  <a:cubicBezTo>
                    <a:pt x="1936" y="150"/>
                    <a:pt x="1936" y="150"/>
                    <a:pt x="1936" y="150"/>
                  </a:cubicBezTo>
                  <a:cubicBezTo>
                    <a:pt x="1938" y="150"/>
                    <a:pt x="1938" y="150"/>
                    <a:pt x="1938" y="150"/>
                  </a:cubicBezTo>
                  <a:cubicBezTo>
                    <a:pt x="1938" y="150"/>
                    <a:pt x="1938" y="150"/>
                    <a:pt x="1938" y="150"/>
                  </a:cubicBezTo>
                  <a:cubicBezTo>
                    <a:pt x="1940" y="155"/>
                    <a:pt x="1940" y="155"/>
                    <a:pt x="1940" y="155"/>
                  </a:cubicBezTo>
                  <a:cubicBezTo>
                    <a:pt x="1940" y="155"/>
                    <a:pt x="1940" y="155"/>
                    <a:pt x="1940" y="155"/>
                  </a:cubicBezTo>
                  <a:cubicBezTo>
                    <a:pt x="1943" y="159"/>
                    <a:pt x="1943" y="159"/>
                    <a:pt x="1943" y="159"/>
                  </a:cubicBezTo>
                  <a:cubicBezTo>
                    <a:pt x="1943" y="159"/>
                    <a:pt x="1943" y="159"/>
                    <a:pt x="1943" y="159"/>
                  </a:cubicBezTo>
                  <a:cubicBezTo>
                    <a:pt x="1944" y="164"/>
                    <a:pt x="1944" y="164"/>
                    <a:pt x="1944" y="164"/>
                  </a:cubicBezTo>
                  <a:cubicBezTo>
                    <a:pt x="1944" y="164"/>
                    <a:pt x="1944" y="164"/>
                    <a:pt x="1944" y="164"/>
                  </a:cubicBezTo>
                  <a:cubicBezTo>
                    <a:pt x="1944" y="168"/>
                    <a:pt x="1944" y="168"/>
                    <a:pt x="1944" y="168"/>
                  </a:cubicBezTo>
                  <a:cubicBezTo>
                    <a:pt x="1944" y="168"/>
                    <a:pt x="1944" y="168"/>
                    <a:pt x="1944" y="168"/>
                  </a:cubicBezTo>
                  <a:cubicBezTo>
                    <a:pt x="1943" y="173"/>
                    <a:pt x="1943" y="173"/>
                    <a:pt x="1943" y="173"/>
                  </a:cubicBezTo>
                  <a:cubicBezTo>
                    <a:pt x="1943" y="173"/>
                    <a:pt x="1943" y="173"/>
                    <a:pt x="1943" y="173"/>
                  </a:cubicBezTo>
                  <a:cubicBezTo>
                    <a:pt x="1942" y="178"/>
                    <a:pt x="1942" y="178"/>
                    <a:pt x="1942" y="178"/>
                  </a:cubicBezTo>
                  <a:cubicBezTo>
                    <a:pt x="1942" y="178"/>
                    <a:pt x="1942" y="178"/>
                    <a:pt x="1942" y="178"/>
                  </a:cubicBezTo>
                  <a:cubicBezTo>
                    <a:pt x="1939" y="183"/>
                    <a:pt x="1939" y="183"/>
                    <a:pt x="1939" y="183"/>
                  </a:cubicBezTo>
                  <a:cubicBezTo>
                    <a:pt x="1939" y="183"/>
                    <a:pt x="1939" y="183"/>
                    <a:pt x="1939" y="183"/>
                  </a:cubicBezTo>
                  <a:cubicBezTo>
                    <a:pt x="1938" y="187"/>
                    <a:pt x="1938" y="187"/>
                    <a:pt x="1938" y="187"/>
                  </a:cubicBezTo>
                  <a:cubicBezTo>
                    <a:pt x="1938" y="187"/>
                    <a:pt x="1938" y="187"/>
                    <a:pt x="1938" y="187"/>
                  </a:cubicBezTo>
                  <a:cubicBezTo>
                    <a:pt x="1907" y="222"/>
                    <a:pt x="1907" y="222"/>
                    <a:pt x="1907" y="222"/>
                  </a:cubicBezTo>
                  <a:cubicBezTo>
                    <a:pt x="1907" y="222"/>
                    <a:pt x="1907" y="222"/>
                    <a:pt x="1907" y="222"/>
                  </a:cubicBezTo>
                  <a:cubicBezTo>
                    <a:pt x="1904" y="225"/>
                    <a:pt x="1904" y="225"/>
                    <a:pt x="1904" y="225"/>
                  </a:cubicBezTo>
                  <a:cubicBezTo>
                    <a:pt x="1904" y="225"/>
                    <a:pt x="1904" y="225"/>
                    <a:pt x="1904" y="225"/>
                  </a:cubicBezTo>
                  <a:cubicBezTo>
                    <a:pt x="1900" y="221"/>
                    <a:pt x="1900" y="221"/>
                    <a:pt x="1900" y="221"/>
                  </a:cubicBezTo>
                  <a:cubicBezTo>
                    <a:pt x="1900" y="221"/>
                    <a:pt x="1900" y="221"/>
                    <a:pt x="1900" y="221"/>
                  </a:cubicBezTo>
                  <a:cubicBezTo>
                    <a:pt x="1913" y="197"/>
                    <a:pt x="1913" y="197"/>
                    <a:pt x="1913" y="197"/>
                  </a:cubicBezTo>
                  <a:cubicBezTo>
                    <a:pt x="1913" y="197"/>
                    <a:pt x="1913" y="197"/>
                    <a:pt x="1913" y="197"/>
                  </a:cubicBezTo>
                  <a:cubicBezTo>
                    <a:pt x="1910" y="197"/>
                    <a:pt x="1910" y="197"/>
                    <a:pt x="1910" y="197"/>
                  </a:cubicBezTo>
                  <a:cubicBezTo>
                    <a:pt x="1910" y="197"/>
                    <a:pt x="1910" y="197"/>
                    <a:pt x="1910" y="197"/>
                  </a:cubicBezTo>
                  <a:cubicBezTo>
                    <a:pt x="1908" y="196"/>
                    <a:pt x="1908" y="196"/>
                    <a:pt x="1908" y="196"/>
                  </a:cubicBezTo>
                  <a:cubicBezTo>
                    <a:pt x="1908" y="196"/>
                    <a:pt x="1908" y="196"/>
                    <a:pt x="1908" y="196"/>
                  </a:cubicBezTo>
                  <a:cubicBezTo>
                    <a:pt x="1906" y="196"/>
                    <a:pt x="1906" y="196"/>
                    <a:pt x="1906" y="196"/>
                  </a:cubicBezTo>
                  <a:cubicBezTo>
                    <a:pt x="1906" y="196"/>
                    <a:pt x="1906" y="196"/>
                    <a:pt x="1906" y="196"/>
                  </a:cubicBezTo>
                  <a:cubicBezTo>
                    <a:pt x="1904" y="195"/>
                    <a:pt x="1904" y="195"/>
                    <a:pt x="1904" y="195"/>
                  </a:cubicBezTo>
                  <a:cubicBezTo>
                    <a:pt x="1904" y="195"/>
                    <a:pt x="1904" y="195"/>
                    <a:pt x="1904" y="195"/>
                  </a:cubicBezTo>
                  <a:cubicBezTo>
                    <a:pt x="1900" y="196"/>
                    <a:pt x="1900" y="196"/>
                    <a:pt x="1900" y="196"/>
                  </a:cubicBezTo>
                  <a:cubicBezTo>
                    <a:pt x="1900" y="196"/>
                    <a:pt x="1900" y="196"/>
                    <a:pt x="1900" y="196"/>
                  </a:cubicBezTo>
                  <a:cubicBezTo>
                    <a:pt x="1898" y="196"/>
                    <a:pt x="1898" y="196"/>
                    <a:pt x="1898" y="196"/>
                  </a:cubicBezTo>
                  <a:cubicBezTo>
                    <a:pt x="1898" y="196"/>
                    <a:pt x="1898" y="196"/>
                    <a:pt x="1898" y="196"/>
                  </a:cubicBezTo>
                  <a:cubicBezTo>
                    <a:pt x="1896" y="196"/>
                    <a:pt x="1896" y="196"/>
                    <a:pt x="1896" y="196"/>
                  </a:cubicBezTo>
                  <a:cubicBezTo>
                    <a:pt x="1896" y="196"/>
                    <a:pt x="1896" y="196"/>
                    <a:pt x="1896" y="196"/>
                  </a:cubicBezTo>
                  <a:cubicBezTo>
                    <a:pt x="1894" y="196"/>
                    <a:pt x="1894" y="196"/>
                    <a:pt x="1894" y="196"/>
                  </a:cubicBezTo>
                  <a:cubicBezTo>
                    <a:pt x="1894" y="196"/>
                    <a:pt x="1894" y="196"/>
                    <a:pt x="1894" y="196"/>
                  </a:cubicBezTo>
                  <a:cubicBezTo>
                    <a:pt x="1869" y="229"/>
                    <a:pt x="1869" y="229"/>
                    <a:pt x="1869" y="229"/>
                  </a:cubicBezTo>
                  <a:cubicBezTo>
                    <a:pt x="1869" y="229"/>
                    <a:pt x="1869" y="229"/>
                    <a:pt x="1869" y="229"/>
                  </a:cubicBezTo>
                  <a:cubicBezTo>
                    <a:pt x="1864" y="229"/>
                    <a:pt x="1864" y="229"/>
                    <a:pt x="1864" y="229"/>
                  </a:cubicBezTo>
                  <a:cubicBezTo>
                    <a:pt x="1864" y="229"/>
                    <a:pt x="1864" y="229"/>
                    <a:pt x="1864" y="229"/>
                  </a:cubicBezTo>
                  <a:cubicBezTo>
                    <a:pt x="1862" y="228"/>
                    <a:pt x="1862" y="228"/>
                    <a:pt x="1862" y="228"/>
                  </a:cubicBezTo>
                  <a:cubicBezTo>
                    <a:pt x="1862" y="228"/>
                    <a:pt x="1862" y="228"/>
                    <a:pt x="1862" y="228"/>
                  </a:cubicBezTo>
                  <a:cubicBezTo>
                    <a:pt x="1863" y="225"/>
                    <a:pt x="1863" y="225"/>
                    <a:pt x="1863" y="225"/>
                  </a:cubicBezTo>
                  <a:cubicBezTo>
                    <a:pt x="1863" y="225"/>
                    <a:pt x="1863" y="225"/>
                    <a:pt x="1863" y="225"/>
                  </a:cubicBezTo>
                  <a:cubicBezTo>
                    <a:pt x="1863" y="223"/>
                    <a:pt x="1863" y="223"/>
                    <a:pt x="1863" y="223"/>
                  </a:cubicBezTo>
                  <a:cubicBezTo>
                    <a:pt x="1863" y="223"/>
                    <a:pt x="1863" y="223"/>
                    <a:pt x="1863" y="223"/>
                  </a:cubicBezTo>
                  <a:cubicBezTo>
                    <a:pt x="1865" y="220"/>
                    <a:pt x="1865" y="220"/>
                    <a:pt x="1865" y="220"/>
                  </a:cubicBezTo>
                  <a:cubicBezTo>
                    <a:pt x="1865" y="220"/>
                    <a:pt x="1865" y="220"/>
                    <a:pt x="1865" y="220"/>
                  </a:cubicBezTo>
                  <a:cubicBezTo>
                    <a:pt x="1866" y="218"/>
                    <a:pt x="1866" y="218"/>
                    <a:pt x="1866" y="218"/>
                  </a:cubicBezTo>
                  <a:cubicBezTo>
                    <a:pt x="1866" y="218"/>
                    <a:pt x="1866" y="218"/>
                    <a:pt x="1866" y="218"/>
                  </a:cubicBezTo>
                  <a:cubicBezTo>
                    <a:pt x="1868" y="215"/>
                    <a:pt x="1868" y="215"/>
                    <a:pt x="1868" y="215"/>
                  </a:cubicBezTo>
                  <a:cubicBezTo>
                    <a:pt x="1868" y="215"/>
                    <a:pt x="1868" y="215"/>
                    <a:pt x="1868" y="215"/>
                  </a:cubicBezTo>
                  <a:cubicBezTo>
                    <a:pt x="1869" y="213"/>
                    <a:pt x="1869" y="213"/>
                    <a:pt x="1869" y="213"/>
                  </a:cubicBezTo>
                  <a:cubicBezTo>
                    <a:pt x="1869" y="213"/>
                    <a:pt x="1869" y="213"/>
                    <a:pt x="1869" y="213"/>
                  </a:cubicBezTo>
                  <a:cubicBezTo>
                    <a:pt x="1870" y="210"/>
                    <a:pt x="1870" y="210"/>
                    <a:pt x="1870" y="210"/>
                  </a:cubicBezTo>
                  <a:cubicBezTo>
                    <a:pt x="1870" y="210"/>
                    <a:pt x="1870" y="210"/>
                    <a:pt x="1870" y="210"/>
                  </a:cubicBezTo>
                  <a:cubicBezTo>
                    <a:pt x="1870" y="209"/>
                    <a:pt x="1870" y="209"/>
                    <a:pt x="1870" y="209"/>
                  </a:cubicBezTo>
                  <a:cubicBezTo>
                    <a:pt x="1870" y="209"/>
                    <a:pt x="1870" y="209"/>
                    <a:pt x="1870" y="209"/>
                  </a:cubicBezTo>
                  <a:cubicBezTo>
                    <a:pt x="1871" y="208"/>
                    <a:pt x="1871" y="208"/>
                    <a:pt x="1871" y="208"/>
                  </a:cubicBezTo>
                  <a:cubicBezTo>
                    <a:pt x="1871" y="208"/>
                    <a:pt x="1871" y="208"/>
                    <a:pt x="1871" y="208"/>
                  </a:cubicBezTo>
                  <a:cubicBezTo>
                    <a:pt x="1872" y="207"/>
                    <a:pt x="1872" y="207"/>
                    <a:pt x="1872" y="207"/>
                  </a:cubicBezTo>
                  <a:cubicBezTo>
                    <a:pt x="1872" y="207"/>
                    <a:pt x="1872" y="207"/>
                    <a:pt x="1872" y="207"/>
                  </a:cubicBezTo>
                  <a:cubicBezTo>
                    <a:pt x="1874" y="205"/>
                    <a:pt x="1874" y="205"/>
                    <a:pt x="1874" y="205"/>
                  </a:cubicBezTo>
                  <a:cubicBezTo>
                    <a:pt x="1874" y="205"/>
                    <a:pt x="1874" y="205"/>
                    <a:pt x="1874" y="205"/>
                  </a:cubicBezTo>
                  <a:cubicBezTo>
                    <a:pt x="1875" y="204"/>
                    <a:pt x="1875" y="204"/>
                    <a:pt x="1875" y="204"/>
                  </a:cubicBezTo>
                  <a:cubicBezTo>
                    <a:pt x="1875" y="204"/>
                    <a:pt x="1875" y="204"/>
                    <a:pt x="1875" y="204"/>
                  </a:cubicBezTo>
                  <a:cubicBezTo>
                    <a:pt x="1876" y="202"/>
                    <a:pt x="1876" y="202"/>
                    <a:pt x="1876" y="202"/>
                  </a:cubicBezTo>
                  <a:cubicBezTo>
                    <a:pt x="1876" y="202"/>
                    <a:pt x="1876" y="202"/>
                    <a:pt x="1876" y="202"/>
                  </a:cubicBezTo>
                  <a:cubicBezTo>
                    <a:pt x="1877" y="200"/>
                    <a:pt x="1877" y="200"/>
                    <a:pt x="1877" y="200"/>
                  </a:cubicBezTo>
                  <a:cubicBezTo>
                    <a:pt x="1877" y="200"/>
                    <a:pt x="1877" y="200"/>
                    <a:pt x="1877" y="200"/>
                  </a:cubicBezTo>
                  <a:cubicBezTo>
                    <a:pt x="1879" y="198"/>
                    <a:pt x="1879" y="198"/>
                    <a:pt x="1879" y="198"/>
                  </a:cubicBezTo>
                  <a:cubicBezTo>
                    <a:pt x="1879" y="198"/>
                    <a:pt x="1879" y="198"/>
                    <a:pt x="1879" y="198"/>
                  </a:cubicBezTo>
                  <a:cubicBezTo>
                    <a:pt x="1879" y="194"/>
                    <a:pt x="1879" y="194"/>
                    <a:pt x="1879" y="194"/>
                  </a:cubicBezTo>
                  <a:cubicBezTo>
                    <a:pt x="1879" y="194"/>
                    <a:pt x="1879" y="194"/>
                    <a:pt x="1879" y="194"/>
                  </a:cubicBezTo>
                  <a:cubicBezTo>
                    <a:pt x="1878" y="194"/>
                    <a:pt x="1878" y="194"/>
                    <a:pt x="1878" y="194"/>
                  </a:cubicBezTo>
                  <a:cubicBezTo>
                    <a:pt x="1878" y="194"/>
                    <a:pt x="1878" y="194"/>
                    <a:pt x="1878" y="194"/>
                  </a:cubicBezTo>
                  <a:cubicBezTo>
                    <a:pt x="1877" y="193"/>
                    <a:pt x="1877" y="193"/>
                    <a:pt x="1877" y="193"/>
                  </a:cubicBezTo>
                  <a:cubicBezTo>
                    <a:pt x="1877" y="193"/>
                    <a:pt x="1877" y="193"/>
                    <a:pt x="1877" y="193"/>
                  </a:cubicBezTo>
                  <a:cubicBezTo>
                    <a:pt x="1876" y="192"/>
                    <a:pt x="1876" y="192"/>
                    <a:pt x="1876" y="192"/>
                  </a:cubicBezTo>
                  <a:cubicBezTo>
                    <a:pt x="1876" y="192"/>
                    <a:pt x="1876" y="192"/>
                    <a:pt x="1876" y="192"/>
                  </a:cubicBezTo>
                  <a:cubicBezTo>
                    <a:pt x="1876" y="191"/>
                    <a:pt x="1876" y="191"/>
                    <a:pt x="1876" y="191"/>
                  </a:cubicBezTo>
                  <a:cubicBezTo>
                    <a:pt x="1876" y="191"/>
                    <a:pt x="1876" y="191"/>
                    <a:pt x="1876" y="191"/>
                  </a:cubicBezTo>
                  <a:cubicBezTo>
                    <a:pt x="1875" y="191"/>
                    <a:pt x="1875" y="191"/>
                    <a:pt x="1875" y="191"/>
                  </a:cubicBezTo>
                  <a:cubicBezTo>
                    <a:pt x="1875" y="191"/>
                    <a:pt x="1875" y="191"/>
                    <a:pt x="1875" y="191"/>
                  </a:cubicBezTo>
                  <a:cubicBezTo>
                    <a:pt x="1874" y="190"/>
                    <a:pt x="1874" y="190"/>
                    <a:pt x="1874" y="190"/>
                  </a:cubicBezTo>
                  <a:cubicBezTo>
                    <a:pt x="1874" y="190"/>
                    <a:pt x="1874" y="190"/>
                    <a:pt x="1874" y="190"/>
                  </a:cubicBezTo>
                  <a:cubicBezTo>
                    <a:pt x="1873" y="189"/>
                    <a:pt x="1873" y="189"/>
                    <a:pt x="1873" y="189"/>
                  </a:cubicBezTo>
                  <a:cubicBezTo>
                    <a:pt x="1873" y="189"/>
                    <a:pt x="1873" y="189"/>
                    <a:pt x="1873" y="189"/>
                  </a:cubicBezTo>
                  <a:cubicBezTo>
                    <a:pt x="1873" y="188"/>
                    <a:pt x="1873" y="188"/>
                    <a:pt x="1873" y="188"/>
                  </a:cubicBezTo>
                  <a:cubicBezTo>
                    <a:pt x="1873" y="188"/>
                    <a:pt x="1873" y="188"/>
                    <a:pt x="1873" y="188"/>
                  </a:cubicBezTo>
                  <a:cubicBezTo>
                    <a:pt x="1865" y="191"/>
                    <a:pt x="1865" y="191"/>
                    <a:pt x="1865" y="191"/>
                  </a:cubicBezTo>
                  <a:cubicBezTo>
                    <a:pt x="1865" y="191"/>
                    <a:pt x="1865" y="191"/>
                    <a:pt x="1865" y="191"/>
                  </a:cubicBezTo>
                  <a:cubicBezTo>
                    <a:pt x="1858" y="194"/>
                    <a:pt x="1858" y="194"/>
                    <a:pt x="1858" y="194"/>
                  </a:cubicBezTo>
                  <a:cubicBezTo>
                    <a:pt x="1858" y="194"/>
                    <a:pt x="1858" y="194"/>
                    <a:pt x="1858" y="194"/>
                  </a:cubicBezTo>
                  <a:cubicBezTo>
                    <a:pt x="1852" y="198"/>
                    <a:pt x="1852" y="198"/>
                    <a:pt x="1852" y="198"/>
                  </a:cubicBezTo>
                  <a:cubicBezTo>
                    <a:pt x="1852" y="198"/>
                    <a:pt x="1852" y="198"/>
                    <a:pt x="1852" y="198"/>
                  </a:cubicBezTo>
                  <a:cubicBezTo>
                    <a:pt x="1847" y="201"/>
                    <a:pt x="1847" y="201"/>
                    <a:pt x="1847" y="201"/>
                  </a:cubicBezTo>
                  <a:cubicBezTo>
                    <a:pt x="1847" y="201"/>
                    <a:pt x="1847" y="201"/>
                    <a:pt x="1847" y="201"/>
                  </a:cubicBezTo>
                  <a:cubicBezTo>
                    <a:pt x="1841" y="207"/>
                    <a:pt x="1841" y="207"/>
                    <a:pt x="1841" y="207"/>
                  </a:cubicBezTo>
                  <a:cubicBezTo>
                    <a:pt x="1841" y="207"/>
                    <a:pt x="1841" y="207"/>
                    <a:pt x="1841" y="207"/>
                  </a:cubicBezTo>
                  <a:cubicBezTo>
                    <a:pt x="1835" y="212"/>
                    <a:pt x="1835" y="212"/>
                    <a:pt x="1835" y="212"/>
                  </a:cubicBezTo>
                  <a:cubicBezTo>
                    <a:pt x="1835" y="212"/>
                    <a:pt x="1835" y="212"/>
                    <a:pt x="1835" y="212"/>
                  </a:cubicBezTo>
                  <a:cubicBezTo>
                    <a:pt x="1829" y="216"/>
                    <a:pt x="1829" y="216"/>
                    <a:pt x="1829" y="216"/>
                  </a:cubicBezTo>
                  <a:cubicBezTo>
                    <a:pt x="1829" y="216"/>
                    <a:pt x="1829" y="216"/>
                    <a:pt x="1829" y="216"/>
                  </a:cubicBezTo>
                  <a:cubicBezTo>
                    <a:pt x="1825" y="221"/>
                    <a:pt x="1825" y="221"/>
                    <a:pt x="1825" y="221"/>
                  </a:cubicBezTo>
                  <a:cubicBezTo>
                    <a:pt x="1825" y="221"/>
                    <a:pt x="1825" y="221"/>
                    <a:pt x="1825" y="221"/>
                  </a:cubicBezTo>
                  <a:cubicBezTo>
                    <a:pt x="1824" y="224"/>
                    <a:pt x="1824" y="224"/>
                    <a:pt x="1824" y="224"/>
                  </a:cubicBezTo>
                  <a:cubicBezTo>
                    <a:pt x="1824" y="224"/>
                    <a:pt x="1824" y="224"/>
                    <a:pt x="1824" y="224"/>
                  </a:cubicBezTo>
                  <a:cubicBezTo>
                    <a:pt x="1824" y="226"/>
                    <a:pt x="1824" y="226"/>
                    <a:pt x="1824" y="226"/>
                  </a:cubicBezTo>
                  <a:cubicBezTo>
                    <a:pt x="1824" y="226"/>
                    <a:pt x="1824" y="226"/>
                    <a:pt x="1824" y="226"/>
                  </a:cubicBezTo>
                  <a:cubicBezTo>
                    <a:pt x="1824" y="228"/>
                    <a:pt x="1824" y="228"/>
                    <a:pt x="1824" y="228"/>
                  </a:cubicBezTo>
                  <a:cubicBezTo>
                    <a:pt x="1824" y="228"/>
                    <a:pt x="1824" y="228"/>
                    <a:pt x="1824" y="228"/>
                  </a:cubicBezTo>
                  <a:cubicBezTo>
                    <a:pt x="1824" y="229"/>
                    <a:pt x="1824" y="229"/>
                    <a:pt x="1824" y="229"/>
                  </a:cubicBezTo>
                  <a:cubicBezTo>
                    <a:pt x="1824" y="229"/>
                    <a:pt x="1824" y="229"/>
                    <a:pt x="1824" y="229"/>
                  </a:cubicBezTo>
                  <a:cubicBezTo>
                    <a:pt x="1823" y="232"/>
                    <a:pt x="1823" y="232"/>
                    <a:pt x="1823" y="232"/>
                  </a:cubicBezTo>
                  <a:cubicBezTo>
                    <a:pt x="1823" y="232"/>
                    <a:pt x="1823" y="232"/>
                    <a:pt x="1823" y="232"/>
                  </a:cubicBezTo>
                  <a:cubicBezTo>
                    <a:pt x="1823" y="234"/>
                    <a:pt x="1823" y="234"/>
                    <a:pt x="1823" y="234"/>
                  </a:cubicBezTo>
                  <a:cubicBezTo>
                    <a:pt x="1823" y="234"/>
                    <a:pt x="1823" y="234"/>
                    <a:pt x="1823" y="234"/>
                  </a:cubicBezTo>
                  <a:cubicBezTo>
                    <a:pt x="1822" y="236"/>
                    <a:pt x="1822" y="236"/>
                    <a:pt x="1822" y="236"/>
                  </a:cubicBezTo>
                  <a:cubicBezTo>
                    <a:pt x="1822" y="236"/>
                    <a:pt x="1822" y="236"/>
                    <a:pt x="1822" y="236"/>
                  </a:cubicBezTo>
                  <a:cubicBezTo>
                    <a:pt x="1822" y="238"/>
                    <a:pt x="1822" y="238"/>
                    <a:pt x="1822" y="238"/>
                  </a:cubicBezTo>
                  <a:cubicBezTo>
                    <a:pt x="1822" y="238"/>
                    <a:pt x="1822" y="238"/>
                    <a:pt x="1822" y="238"/>
                  </a:cubicBezTo>
                  <a:cubicBezTo>
                    <a:pt x="1819" y="239"/>
                    <a:pt x="1819" y="239"/>
                    <a:pt x="1819" y="239"/>
                  </a:cubicBezTo>
                  <a:cubicBezTo>
                    <a:pt x="1819" y="239"/>
                    <a:pt x="1819" y="239"/>
                    <a:pt x="1819" y="239"/>
                  </a:cubicBezTo>
                  <a:cubicBezTo>
                    <a:pt x="1817" y="240"/>
                    <a:pt x="1817" y="240"/>
                    <a:pt x="1817" y="240"/>
                  </a:cubicBezTo>
                  <a:cubicBezTo>
                    <a:pt x="1817" y="240"/>
                    <a:pt x="1817" y="240"/>
                    <a:pt x="1817" y="240"/>
                  </a:cubicBezTo>
                  <a:cubicBezTo>
                    <a:pt x="1815" y="241"/>
                    <a:pt x="1815" y="241"/>
                    <a:pt x="1815" y="241"/>
                  </a:cubicBezTo>
                  <a:cubicBezTo>
                    <a:pt x="1815" y="241"/>
                    <a:pt x="1815" y="241"/>
                    <a:pt x="1815" y="241"/>
                  </a:cubicBezTo>
                  <a:cubicBezTo>
                    <a:pt x="1814" y="242"/>
                    <a:pt x="1814" y="242"/>
                    <a:pt x="1814" y="242"/>
                  </a:cubicBezTo>
                  <a:cubicBezTo>
                    <a:pt x="1814" y="242"/>
                    <a:pt x="1814" y="242"/>
                    <a:pt x="1814" y="242"/>
                  </a:cubicBezTo>
                  <a:cubicBezTo>
                    <a:pt x="1812" y="243"/>
                    <a:pt x="1812" y="243"/>
                    <a:pt x="1812" y="243"/>
                  </a:cubicBezTo>
                  <a:cubicBezTo>
                    <a:pt x="1812" y="243"/>
                    <a:pt x="1812" y="243"/>
                    <a:pt x="1812" y="243"/>
                  </a:cubicBezTo>
                  <a:cubicBezTo>
                    <a:pt x="1810" y="243"/>
                    <a:pt x="1810" y="243"/>
                    <a:pt x="1810" y="243"/>
                  </a:cubicBezTo>
                  <a:cubicBezTo>
                    <a:pt x="1810" y="243"/>
                    <a:pt x="1810" y="243"/>
                    <a:pt x="1810" y="243"/>
                  </a:cubicBezTo>
                  <a:cubicBezTo>
                    <a:pt x="1808" y="243"/>
                    <a:pt x="1808" y="243"/>
                    <a:pt x="1808" y="243"/>
                  </a:cubicBezTo>
                  <a:cubicBezTo>
                    <a:pt x="1808" y="243"/>
                    <a:pt x="1808" y="243"/>
                    <a:pt x="1808" y="243"/>
                  </a:cubicBezTo>
                  <a:cubicBezTo>
                    <a:pt x="1807" y="242"/>
                    <a:pt x="1807" y="242"/>
                    <a:pt x="1807" y="242"/>
                  </a:cubicBezTo>
                  <a:cubicBezTo>
                    <a:pt x="1807" y="242"/>
                    <a:pt x="1807" y="242"/>
                    <a:pt x="1807" y="242"/>
                  </a:cubicBezTo>
                  <a:cubicBezTo>
                    <a:pt x="1804" y="235"/>
                    <a:pt x="1804" y="235"/>
                    <a:pt x="1804" y="235"/>
                  </a:cubicBezTo>
                  <a:cubicBezTo>
                    <a:pt x="1804" y="235"/>
                    <a:pt x="1804" y="235"/>
                    <a:pt x="1804" y="235"/>
                  </a:cubicBezTo>
                  <a:cubicBezTo>
                    <a:pt x="1800" y="227"/>
                    <a:pt x="1800" y="227"/>
                    <a:pt x="1800" y="227"/>
                  </a:cubicBezTo>
                  <a:cubicBezTo>
                    <a:pt x="1800" y="227"/>
                    <a:pt x="1800" y="227"/>
                    <a:pt x="1800" y="227"/>
                  </a:cubicBezTo>
                  <a:cubicBezTo>
                    <a:pt x="1798" y="219"/>
                    <a:pt x="1798" y="219"/>
                    <a:pt x="1798" y="219"/>
                  </a:cubicBezTo>
                  <a:cubicBezTo>
                    <a:pt x="1798" y="219"/>
                    <a:pt x="1798" y="219"/>
                    <a:pt x="1798" y="219"/>
                  </a:cubicBezTo>
                  <a:cubicBezTo>
                    <a:pt x="1794" y="211"/>
                    <a:pt x="1794" y="211"/>
                    <a:pt x="1794" y="211"/>
                  </a:cubicBezTo>
                  <a:cubicBezTo>
                    <a:pt x="1794" y="211"/>
                    <a:pt x="1794" y="211"/>
                    <a:pt x="1794" y="211"/>
                  </a:cubicBezTo>
                  <a:cubicBezTo>
                    <a:pt x="1790" y="204"/>
                    <a:pt x="1790" y="204"/>
                    <a:pt x="1790" y="204"/>
                  </a:cubicBezTo>
                  <a:cubicBezTo>
                    <a:pt x="1790" y="204"/>
                    <a:pt x="1790" y="204"/>
                    <a:pt x="1790" y="204"/>
                  </a:cubicBezTo>
                  <a:cubicBezTo>
                    <a:pt x="1786" y="197"/>
                    <a:pt x="1786" y="197"/>
                    <a:pt x="1786" y="197"/>
                  </a:cubicBezTo>
                  <a:cubicBezTo>
                    <a:pt x="1786" y="197"/>
                    <a:pt x="1786" y="197"/>
                    <a:pt x="1786" y="197"/>
                  </a:cubicBezTo>
                  <a:cubicBezTo>
                    <a:pt x="1781" y="191"/>
                    <a:pt x="1781" y="191"/>
                    <a:pt x="1781" y="191"/>
                  </a:cubicBezTo>
                  <a:cubicBezTo>
                    <a:pt x="1781" y="191"/>
                    <a:pt x="1781" y="191"/>
                    <a:pt x="1781" y="191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4"/>
                    <a:pt x="1775" y="184"/>
                    <a:pt x="1775" y="184"/>
                  </a:cubicBezTo>
                  <a:cubicBezTo>
                    <a:pt x="1775" y="184"/>
                    <a:pt x="1775" y="184"/>
                    <a:pt x="1775" y="184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6" y="182"/>
                    <a:pt x="1776" y="182"/>
                    <a:pt x="1776" y="182"/>
                  </a:cubicBezTo>
                  <a:cubicBezTo>
                    <a:pt x="1776" y="182"/>
                    <a:pt x="1776" y="182"/>
                    <a:pt x="1776" y="182"/>
                  </a:cubicBezTo>
                  <a:cubicBezTo>
                    <a:pt x="1777" y="181"/>
                    <a:pt x="1777" y="181"/>
                    <a:pt x="1777" y="181"/>
                  </a:cubicBezTo>
                  <a:cubicBezTo>
                    <a:pt x="1777" y="181"/>
                    <a:pt x="1777" y="181"/>
                    <a:pt x="1777" y="181"/>
                  </a:cubicBezTo>
                  <a:cubicBezTo>
                    <a:pt x="1779" y="179"/>
                    <a:pt x="1779" y="179"/>
                    <a:pt x="1779" y="179"/>
                  </a:cubicBezTo>
                  <a:cubicBezTo>
                    <a:pt x="1779" y="179"/>
                    <a:pt x="1779" y="179"/>
                    <a:pt x="1779" y="179"/>
                  </a:cubicBezTo>
                  <a:cubicBezTo>
                    <a:pt x="1780" y="179"/>
                    <a:pt x="1780" y="179"/>
                    <a:pt x="1780" y="179"/>
                  </a:cubicBezTo>
                  <a:cubicBezTo>
                    <a:pt x="1780" y="179"/>
                    <a:pt x="1780" y="179"/>
                    <a:pt x="1780" y="179"/>
                  </a:cubicBezTo>
                  <a:cubicBezTo>
                    <a:pt x="1782" y="179"/>
                    <a:pt x="1782" y="179"/>
                    <a:pt x="1782" y="179"/>
                  </a:cubicBezTo>
                  <a:cubicBezTo>
                    <a:pt x="1782" y="179"/>
                    <a:pt x="1782" y="179"/>
                    <a:pt x="1782" y="179"/>
                  </a:cubicBezTo>
                  <a:cubicBezTo>
                    <a:pt x="1784" y="179"/>
                    <a:pt x="1784" y="179"/>
                    <a:pt x="1784" y="179"/>
                  </a:cubicBezTo>
                  <a:cubicBezTo>
                    <a:pt x="1784" y="179"/>
                    <a:pt x="1784" y="179"/>
                    <a:pt x="1784" y="179"/>
                  </a:cubicBezTo>
                  <a:cubicBezTo>
                    <a:pt x="1786" y="178"/>
                    <a:pt x="1786" y="178"/>
                    <a:pt x="1786" y="178"/>
                  </a:cubicBezTo>
                  <a:cubicBezTo>
                    <a:pt x="1786" y="178"/>
                    <a:pt x="1786" y="178"/>
                    <a:pt x="1786" y="178"/>
                  </a:cubicBezTo>
                  <a:cubicBezTo>
                    <a:pt x="1788" y="179"/>
                    <a:pt x="1788" y="179"/>
                    <a:pt x="1788" y="179"/>
                  </a:cubicBezTo>
                  <a:cubicBezTo>
                    <a:pt x="1788" y="179"/>
                    <a:pt x="1788" y="179"/>
                    <a:pt x="1788" y="179"/>
                  </a:cubicBezTo>
                  <a:cubicBezTo>
                    <a:pt x="1790" y="179"/>
                    <a:pt x="1790" y="179"/>
                    <a:pt x="1790" y="179"/>
                  </a:cubicBezTo>
                  <a:cubicBezTo>
                    <a:pt x="1790" y="179"/>
                    <a:pt x="1790" y="179"/>
                    <a:pt x="1790" y="179"/>
                  </a:cubicBezTo>
                  <a:cubicBezTo>
                    <a:pt x="1792" y="179"/>
                    <a:pt x="1792" y="179"/>
                    <a:pt x="1792" y="179"/>
                  </a:cubicBezTo>
                  <a:cubicBezTo>
                    <a:pt x="1792" y="179"/>
                    <a:pt x="1792" y="179"/>
                    <a:pt x="1792" y="179"/>
                  </a:cubicBezTo>
                  <a:cubicBezTo>
                    <a:pt x="1795" y="179"/>
                    <a:pt x="1795" y="179"/>
                    <a:pt x="1795" y="179"/>
                  </a:cubicBezTo>
                  <a:cubicBezTo>
                    <a:pt x="1795" y="179"/>
                    <a:pt x="1795" y="179"/>
                    <a:pt x="1795" y="179"/>
                  </a:cubicBezTo>
                  <a:cubicBezTo>
                    <a:pt x="1821" y="209"/>
                    <a:pt x="1821" y="209"/>
                    <a:pt x="1821" y="209"/>
                  </a:cubicBezTo>
                  <a:cubicBezTo>
                    <a:pt x="1821" y="209"/>
                    <a:pt x="1821" y="209"/>
                    <a:pt x="1821" y="209"/>
                  </a:cubicBezTo>
                  <a:cubicBezTo>
                    <a:pt x="1822" y="209"/>
                    <a:pt x="1822" y="209"/>
                    <a:pt x="1822" y="209"/>
                  </a:cubicBezTo>
                  <a:cubicBezTo>
                    <a:pt x="1822" y="209"/>
                    <a:pt x="1822" y="209"/>
                    <a:pt x="1822" y="209"/>
                  </a:cubicBezTo>
                  <a:cubicBezTo>
                    <a:pt x="1824" y="209"/>
                    <a:pt x="1824" y="209"/>
                    <a:pt x="1824" y="209"/>
                  </a:cubicBezTo>
                  <a:cubicBezTo>
                    <a:pt x="1824" y="209"/>
                    <a:pt x="1824" y="209"/>
                    <a:pt x="1824" y="209"/>
                  </a:cubicBezTo>
                  <a:cubicBezTo>
                    <a:pt x="1825" y="209"/>
                    <a:pt x="1825" y="209"/>
                    <a:pt x="1825" y="209"/>
                  </a:cubicBezTo>
                  <a:cubicBezTo>
                    <a:pt x="1825" y="209"/>
                    <a:pt x="1825" y="209"/>
                    <a:pt x="1825" y="209"/>
                  </a:cubicBezTo>
                  <a:cubicBezTo>
                    <a:pt x="1827" y="208"/>
                    <a:pt x="1827" y="208"/>
                    <a:pt x="1827" y="208"/>
                  </a:cubicBezTo>
                  <a:cubicBezTo>
                    <a:pt x="1827" y="208"/>
                    <a:pt x="1827" y="208"/>
                    <a:pt x="1827" y="208"/>
                  </a:cubicBezTo>
                  <a:cubicBezTo>
                    <a:pt x="1828" y="208"/>
                    <a:pt x="1828" y="208"/>
                    <a:pt x="1828" y="208"/>
                  </a:cubicBezTo>
                  <a:cubicBezTo>
                    <a:pt x="1828" y="208"/>
                    <a:pt x="1828" y="208"/>
                    <a:pt x="1828" y="208"/>
                  </a:cubicBezTo>
                  <a:cubicBezTo>
                    <a:pt x="1829" y="206"/>
                    <a:pt x="1829" y="206"/>
                    <a:pt x="1829" y="206"/>
                  </a:cubicBezTo>
                  <a:cubicBezTo>
                    <a:pt x="1829" y="206"/>
                    <a:pt x="1829" y="206"/>
                    <a:pt x="1829" y="206"/>
                  </a:cubicBezTo>
                  <a:cubicBezTo>
                    <a:pt x="1830" y="205"/>
                    <a:pt x="1830" y="205"/>
                    <a:pt x="1830" y="205"/>
                  </a:cubicBezTo>
                  <a:cubicBezTo>
                    <a:pt x="1830" y="205"/>
                    <a:pt x="1830" y="205"/>
                    <a:pt x="1830" y="205"/>
                  </a:cubicBezTo>
                  <a:cubicBezTo>
                    <a:pt x="1832" y="202"/>
                    <a:pt x="1832" y="202"/>
                    <a:pt x="1832" y="202"/>
                  </a:cubicBezTo>
                  <a:cubicBezTo>
                    <a:pt x="1832" y="202"/>
                    <a:pt x="1832" y="202"/>
                    <a:pt x="1832" y="202"/>
                  </a:cubicBezTo>
                  <a:cubicBezTo>
                    <a:pt x="1821" y="171"/>
                    <a:pt x="1821" y="171"/>
                    <a:pt x="1821" y="171"/>
                  </a:cubicBezTo>
                  <a:cubicBezTo>
                    <a:pt x="1821" y="171"/>
                    <a:pt x="1821" y="171"/>
                    <a:pt x="1821" y="171"/>
                  </a:cubicBezTo>
                  <a:cubicBezTo>
                    <a:pt x="1798" y="130"/>
                    <a:pt x="1798" y="130"/>
                    <a:pt x="1798" y="130"/>
                  </a:cubicBezTo>
                  <a:cubicBezTo>
                    <a:pt x="1798" y="130"/>
                    <a:pt x="1798" y="130"/>
                    <a:pt x="1798" y="130"/>
                  </a:cubicBezTo>
                  <a:cubicBezTo>
                    <a:pt x="1796" y="130"/>
                    <a:pt x="1796" y="130"/>
                    <a:pt x="1796" y="130"/>
                  </a:cubicBezTo>
                  <a:cubicBezTo>
                    <a:pt x="1796" y="130"/>
                    <a:pt x="1796" y="130"/>
                    <a:pt x="1796" y="130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7"/>
                    <a:pt x="1796" y="127"/>
                    <a:pt x="1796" y="127"/>
                  </a:cubicBezTo>
                  <a:cubicBezTo>
                    <a:pt x="1796" y="127"/>
                    <a:pt x="1796" y="127"/>
                    <a:pt x="1796" y="127"/>
                  </a:cubicBezTo>
                  <a:cubicBezTo>
                    <a:pt x="1795" y="126"/>
                    <a:pt x="1795" y="126"/>
                    <a:pt x="1795" y="126"/>
                  </a:cubicBezTo>
                  <a:cubicBezTo>
                    <a:pt x="1795" y="126"/>
                    <a:pt x="1795" y="126"/>
                    <a:pt x="1795" y="126"/>
                  </a:cubicBezTo>
                  <a:cubicBezTo>
                    <a:pt x="1795" y="124"/>
                    <a:pt x="1795" y="124"/>
                    <a:pt x="1795" y="124"/>
                  </a:cubicBezTo>
                  <a:cubicBezTo>
                    <a:pt x="1795" y="124"/>
                    <a:pt x="1795" y="124"/>
                    <a:pt x="1795" y="124"/>
                  </a:cubicBezTo>
                  <a:cubicBezTo>
                    <a:pt x="1795" y="123"/>
                    <a:pt x="1795" y="123"/>
                    <a:pt x="1795" y="123"/>
                  </a:cubicBezTo>
                  <a:cubicBezTo>
                    <a:pt x="1795" y="123"/>
                    <a:pt x="1795" y="123"/>
                    <a:pt x="1795" y="123"/>
                  </a:cubicBezTo>
                  <a:cubicBezTo>
                    <a:pt x="1795" y="121"/>
                    <a:pt x="1795" y="121"/>
                    <a:pt x="1795" y="121"/>
                  </a:cubicBezTo>
                  <a:cubicBezTo>
                    <a:pt x="1795" y="121"/>
                    <a:pt x="1795" y="121"/>
                    <a:pt x="1795" y="121"/>
                  </a:cubicBezTo>
                  <a:cubicBezTo>
                    <a:pt x="1792" y="121"/>
                    <a:pt x="1792" y="121"/>
                    <a:pt x="1792" y="121"/>
                  </a:cubicBezTo>
                  <a:cubicBezTo>
                    <a:pt x="1792" y="121"/>
                    <a:pt x="1792" y="121"/>
                    <a:pt x="1792" y="121"/>
                  </a:cubicBezTo>
                  <a:cubicBezTo>
                    <a:pt x="1789" y="118"/>
                    <a:pt x="1789" y="118"/>
                    <a:pt x="1789" y="118"/>
                  </a:cubicBezTo>
                  <a:cubicBezTo>
                    <a:pt x="1789" y="118"/>
                    <a:pt x="1789" y="118"/>
                    <a:pt x="1789" y="118"/>
                  </a:cubicBezTo>
                  <a:cubicBezTo>
                    <a:pt x="1786" y="115"/>
                    <a:pt x="1786" y="115"/>
                    <a:pt x="1786" y="115"/>
                  </a:cubicBezTo>
                  <a:cubicBezTo>
                    <a:pt x="1786" y="115"/>
                    <a:pt x="1786" y="115"/>
                    <a:pt x="1786" y="115"/>
                  </a:cubicBezTo>
                  <a:cubicBezTo>
                    <a:pt x="1786" y="113"/>
                    <a:pt x="1786" y="113"/>
                    <a:pt x="1786" y="113"/>
                  </a:cubicBezTo>
                  <a:cubicBezTo>
                    <a:pt x="1786" y="113"/>
                    <a:pt x="1786" y="113"/>
                    <a:pt x="1786" y="113"/>
                  </a:cubicBezTo>
                  <a:cubicBezTo>
                    <a:pt x="1784" y="110"/>
                    <a:pt x="1784" y="110"/>
                    <a:pt x="1784" y="110"/>
                  </a:cubicBezTo>
                  <a:cubicBezTo>
                    <a:pt x="1784" y="110"/>
                    <a:pt x="1784" y="110"/>
                    <a:pt x="1784" y="110"/>
                  </a:cubicBezTo>
                  <a:cubicBezTo>
                    <a:pt x="1784" y="107"/>
                    <a:pt x="1784" y="107"/>
                    <a:pt x="1784" y="107"/>
                  </a:cubicBezTo>
                  <a:cubicBezTo>
                    <a:pt x="1784" y="107"/>
                    <a:pt x="1784" y="107"/>
                    <a:pt x="1784" y="107"/>
                  </a:cubicBezTo>
                  <a:cubicBezTo>
                    <a:pt x="1784" y="103"/>
                    <a:pt x="1784" y="103"/>
                    <a:pt x="1784" y="103"/>
                  </a:cubicBezTo>
                  <a:cubicBezTo>
                    <a:pt x="1784" y="103"/>
                    <a:pt x="1784" y="103"/>
                    <a:pt x="1784" y="103"/>
                  </a:cubicBezTo>
                  <a:cubicBezTo>
                    <a:pt x="1786" y="99"/>
                    <a:pt x="1786" y="99"/>
                    <a:pt x="1786" y="99"/>
                  </a:cubicBezTo>
                  <a:cubicBezTo>
                    <a:pt x="1786" y="99"/>
                    <a:pt x="1786" y="99"/>
                    <a:pt x="1786" y="99"/>
                  </a:cubicBezTo>
                  <a:cubicBezTo>
                    <a:pt x="1793" y="99"/>
                    <a:pt x="1793" y="99"/>
                    <a:pt x="1793" y="99"/>
                  </a:cubicBezTo>
                  <a:cubicBezTo>
                    <a:pt x="1793" y="99"/>
                    <a:pt x="1793" y="99"/>
                    <a:pt x="1793" y="99"/>
                  </a:cubicBezTo>
                  <a:cubicBezTo>
                    <a:pt x="1795" y="100"/>
                    <a:pt x="1795" y="100"/>
                    <a:pt x="1795" y="100"/>
                  </a:cubicBezTo>
                  <a:cubicBezTo>
                    <a:pt x="1795" y="100"/>
                    <a:pt x="1795" y="100"/>
                    <a:pt x="1795" y="100"/>
                  </a:cubicBezTo>
                  <a:cubicBezTo>
                    <a:pt x="1798" y="101"/>
                    <a:pt x="1798" y="101"/>
                    <a:pt x="1798" y="101"/>
                  </a:cubicBezTo>
                  <a:cubicBezTo>
                    <a:pt x="1798" y="101"/>
                    <a:pt x="1798" y="101"/>
                    <a:pt x="1798" y="101"/>
                  </a:cubicBezTo>
                  <a:cubicBezTo>
                    <a:pt x="1802" y="103"/>
                    <a:pt x="1802" y="103"/>
                    <a:pt x="1802" y="103"/>
                  </a:cubicBezTo>
                  <a:cubicBezTo>
                    <a:pt x="1802" y="103"/>
                    <a:pt x="1802" y="103"/>
                    <a:pt x="1802" y="103"/>
                  </a:cubicBezTo>
                  <a:cubicBezTo>
                    <a:pt x="1805" y="104"/>
                    <a:pt x="1805" y="104"/>
                    <a:pt x="1805" y="104"/>
                  </a:cubicBezTo>
                  <a:cubicBezTo>
                    <a:pt x="1805" y="104"/>
                    <a:pt x="1805" y="104"/>
                    <a:pt x="1805" y="104"/>
                  </a:cubicBezTo>
                  <a:cubicBezTo>
                    <a:pt x="1807" y="107"/>
                    <a:pt x="1807" y="107"/>
                    <a:pt x="1807" y="107"/>
                  </a:cubicBezTo>
                  <a:cubicBezTo>
                    <a:pt x="1807" y="107"/>
                    <a:pt x="1807" y="107"/>
                    <a:pt x="1807" y="107"/>
                  </a:cubicBezTo>
                  <a:cubicBezTo>
                    <a:pt x="1810" y="109"/>
                    <a:pt x="1810" y="109"/>
                    <a:pt x="1810" y="109"/>
                  </a:cubicBezTo>
                  <a:cubicBezTo>
                    <a:pt x="1810" y="109"/>
                    <a:pt x="1810" y="109"/>
                    <a:pt x="1810" y="109"/>
                  </a:cubicBezTo>
                  <a:cubicBezTo>
                    <a:pt x="1812" y="112"/>
                    <a:pt x="1812" y="112"/>
                    <a:pt x="1812" y="112"/>
                  </a:cubicBezTo>
                  <a:cubicBezTo>
                    <a:pt x="1812" y="112"/>
                    <a:pt x="1812" y="112"/>
                    <a:pt x="1812" y="112"/>
                  </a:cubicBezTo>
                  <a:cubicBezTo>
                    <a:pt x="1814" y="114"/>
                    <a:pt x="1814" y="114"/>
                    <a:pt x="1814" y="114"/>
                  </a:cubicBezTo>
                  <a:cubicBezTo>
                    <a:pt x="1814" y="114"/>
                    <a:pt x="1814" y="114"/>
                    <a:pt x="1814" y="114"/>
                  </a:cubicBezTo>
                  <a:cubicBezTo>
                    <a:pt x="1815" y="116"/>
                    <a:pt x="1815" y="116"/>
                    <a:pt x="1815" y="116"/>
                  </a:cubicBezTo>
                  <a:cubicBezTo>
                    <a:pt x="1815" y="116"/>
                    <a:pt x="1815" y="116"/>
                    <a:pt x="1815" y="116"/>
                  </a:cubicBezTo>
                  <a:cubicBezTo>
                    <a:pt x="1816" y="117"/>
                    <a:pt x="1816" y="117"/>
                    <a:pt x="1816" y="117"/>
                  </a:cubicBezTo>
                  <a:cubicBezTo>
                    <a:pt x="1816" y="117"/>
                    <a:pt x="1816" y="117"/>
                    <a:pt x="1816" y="117"/>
                  </a:cubicBezTo>
                  <a:cubicBezTo>
                    <a:pt x="1817" y="119"/>
                    <a:pt x="1817" y="119"/>
                    <a:pt x="1817" y="119"/>
                  </a:cubicBezTo>
                  <a:cubicBezTo>
                    <a:pt x="1817" y="119"/>
                    <a:pt x="1817" y="119"/>
                    <a:pt x="1817" y="119"/>
                  </a:cubicBezTo>
                  <a:cubicBezTo>
                    <a:pt x="1818" y="120"/>
                    <a:pt x="1818" y="120"/>
                    <a:pt x="1818" y="120"/>
                  </a:cubicBezTo>
                  <a:cubicBezTo>
                    <a:pt x="1818" y="120"/>
                    <a:pt x="1818" y="120"/>
                    <a:pt x="1818" y="120"/>
                  </a:cubicBezTo>
                  <a:cubicBezTo>
                    <a:pt x="1818" y="122"/>
                    <a:pt x="1818" y="122"/>
                    <a:pt x="1818" y="122"/>
                  </a:cubicBezTo>
                  <a:cubicBezTo>
                    <a:pt x="1818" y="122"/>
                    <a:pt x="1818" y="122"/>
                    <a:pt x="1818" y="122"/>
                  </a:cubicBezTo>
                  <a:cubicBezTo>
                    <a:pt x="1819" y="124"/>
                    <a:pt x="1819" y="124"/>
                    <a:pt x="1819" y="124"/>
                  </a:cubicBezTo>
                  <a:cubicBezTo>
                    <a:pt x="1819" y="124"/>
                    <a:pt x="1819" y="124"/>
                    <a:pt x="1819" y="124"/>
                  </a:cubicBezTo>
                  <a:cubicBezTo>
                    <a:pt x="1821" y="126"/>
                    <a:pt x="1821" y="126"/>
                    <a:pt x="1821" y="126"/>
                  </a:cubicBezTo>
                  <a:cubicBezTo>
                    <a:pt x="1821" y="126"/>
                    <a:pt x="1821" y="126"/>
                    <a:pt x="1821" y="126"/>
                  </a:cubicBezTo>
                  <a:cubicBezTo>
                    <a:pt x="1823" y="126"/>
                    <a:pt x="1823" y="126"/>
                    <a:pt x="1823" y="126"/>
                  </a:cubicBezTo>
                  <a:cubicBezTo>
                    <a:pt x="1823" y="126"/>
                    <a:pt x="1823" y="126"/>
                    <a:pt x="1823" y="126"/>
                  </a:cubicBezTo>
                  <a:cubicBezTo>
                    <a:pt x="1822" y="131"/>
                    <a:pt x="1822" y="131"/>
                    <a:pt x="1822" y="131"/>
                  </a:cubicBezTo>
                  <a:cubicBezTo>
                    <a:pt x="1822" y="131"/>
                    <a:pt x="1822" y="131"/>
                    <a:pt x="1822" y="131"/>
                  </a:cubicBezTo>
                  <a:cubicBezTo>
                    <a:pt x="1822" y="135"/>
                    <a:pt x="1822" y="135"/>
                    <a:pt x="1822" y="135"/>
                  </a:cubicBezTo>
                  <a:cubicBezTo>
                    <a:pt x="1822" y="135"/>
                    <a:pt x="1822" y="135"/>
                    <a:pt x="1822" y="135"/>
                  </a:cubicBezTo>
                  <a:cubicBezTo>
                    <a:pt x="1823" y="140"/>
                    <a:pt x="1823" y="140"/>
                    <a:pt x="1823" y="140"/>
                  </a:cubicBezTo>
                  <a:cubicBezTo>
                    <a:pt x="1823" y="140"/>
                    <a:pt x="1823" y="140"/>
                    <a:pt x="1823" y="140"/>
                  </a:cubicBezTo>
                  <a:cubicBezTo>
                    <a:pt x="1826" y="142"/>
                    <a:pt x="1826" y="142"/>
                    <a:pt x="1826" y="142"/>
                  </a:cubicBezTo>
                  <a:cubicBezTo>
                    <a:pt x="1826" y="142"/>
                    <a:pt x="1826" y="142"/>
                    <a:pt x="1826" y="142"/>
                  </a:cubicBezTo>
                  <a:cubicBezTo>
                    <a:pt x="1828" y="146"/>
                    <a:pt x="1828" y="146"/>
                    <a:pt x="1828" y="146"/>
                  </a:cubicBezTo>
                  <a:cubicBezTo>
                    <a:pt x="1828" y="146"/>
                    <a:pt x="1828" y="146"/>
                    <a:pt x="1828" y="146"/>
                  </a:cubicBezTo>
                  <a:cubicBezTo>
                    <a:pt x="1831" y="150"/>
                    <a:pt x="1831" y="150"/>
                    <a:pt x="1831" y="150"/>
                  </a:cubicBezTo>
                  <a:cubicBezTo>
                    <a:pt x="1831" y="150"/>
                    <a:pt x="1831" y="150"/>
                    <a:pt x="1831" y="150"/>
                  </a:cubicBezTo>
                  <a:cubicBezTo>
                    <a:pt x="1834" y="154"/>
                    <a:pt x="1834" y="154"/>
                    <a:pt x="1834" y="154"/>
                  </a:cubicBezTo>
                  <a:cubicBezTo>
                    <a:pt x="1834" y="154"/>
                    <a:pt x="1834" y="154"/>
                    <a:pt x="1834" y="154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8" y="157"/>
                    <a:pt x="1838" y="157"/>
                    <a:pt x="1838" y="157"/>
                  </a:cubicBezTo>
                  <a:cubicBezTo>
                    <a:pt x="1838" y="157"/>
                    <a:pt x="1838" y="157"/>
                    <a:pt x="1838" y="157"/>
                  </a:cubicBezTo>
                  <a:cubicBezTo>
                    <a:pt x="1840" y="157"/>
                    <a:pt x="1840" y="157"/>
                    <a:pt x="1840" y="157"/>
                  </a:cubicBezTo>
                  <a:cubicBezTo>
                    <a:pt x="1840" y="157"/>
                    <a:pt x="1840" y="157"/>
                    <a:pt x="1840" y="157"/>
                  </a:cubicBezTo>
                  <a:cubicBezTo>
                    <a:pt x="1841" y="157"/>
                    <a:pt x="1841" y="157"/>
                    <a:pt x="1841" y="157"/>
                  </a:cubicBezTo>
                  <a:cubicBezTo>
                    <a:pt x="1841" y="157"/>
                    <a:pt x="1841" y="157"/>
                    <a:pt x="1841" y="157"/>
                  </a:cubicBezTo>
                  <a:cubicBezTo>
                    <a:pt x="1842" y="157"/>
                    <a:pt x="1842" y="157"/>
                    <a:pt x="1842" y="157"/>
                  </a:cubicBezTo>
                  <a:cubicBezTo>
                    <a:pt x="1842" y="157"/>
                    <a:pt x="1842" y="157"/>
                    <a:pt x="1842" y="157"/>
                  </a:cubicBezTo>
                  <a:cubicBezTo>
                    <a:pt x="1843" y="157"/>
                    <a:pt x="1843" y="157"/>
                    <a:pt x="1843" y="157"/>
                  </a:cubicBezTo>
                  <a:cubicBezTo>
                    <a:pt x="1843" y="157"/>
                    <a:pt x="1843" y="157"/>
                    <a:pt x="1843" y="157"/>
                  </a:cubicBezTo>
                  <a:cubicBezTo>
                    <a:pt x="1844" y="157"/>
                    <a:pt x="1844" y="157"/>
                    <a:pt x="1844" y="157"/>
                  </a:cubicBezTo>
                  <a:cubicBezTo>
                    <a:pt x="1844" y="157"/>
                    <a:pt x="1844" y="157"/>
                    <a:pt x="1844" y="157"/>
                  </a:cubicBezTo>
                  <a:cubicBezTo>
                    <a:pt x="1846" y="157"/>
                    <a:pt x="1846" y="157"/>
                    <a:pt x="1846" y="157"/>
                  </a:cubicBezTo>
                  <a:cubicBezTo>
                    <a:pt x="1846" y="157"/>
                    <a:pt x="1846" y="157"/>
                    <a:pt x="1846" y="157"/>
                  </a:cubicBezTo>
                  <a:cubicBezTo>
                    <a:pt x="1846" y="156"/>
                    <a:pt x="1846" y="156"/>
                    <a:pt x="1846" y="156"/>
                  </a:cubicBezTo>
                  <a:cubicBezTo>
                    <a:pt x="1846" y="156"/>
                    <a:pt x="1846" y="156"/>
                    <a:pt x="1846" y="156"/>
                  </a:cubicBezTo>
                  <a:cubicBezTo>
                    <a:pt x="1848" y="154"/>
                    <a:pt x="1848" y="154"/>
                    <a:pt x="1848" y="154"/>
                  </a:cubicBezTo>
                  <a:cubicBezTo>
                    <a:pt x="1848" y="154"/>
                    <a:pt x="1848" y="154"/>
                    <a:pt x="1848" y="154"/>
                  </a:cubicBezTo>
                  <a:cubicBezTo>
                    <a:pt x="1849" y="153"/>
                    <a:pt x="1849" y="153"/>
                    <a:pt x="1849" y="153"/>
                  </a:cubicBezTo>
                  <a:cubicBezTo>
                    <a:pt x="1849" y="153"/>
                    <a:pt x="1849" y="153"/>
                    <a:pt x="1849" y="153"/>
                  </a:cubicBezTo>
                  <a:cubicBezTo>
                    <a:pt x="1851" y="150"/>
                    <a:pt x="1851" y="150"/>
                    <a:pt x="1851" y="150"/>
                  </a:cubicBezTo>
                  <a:cubicBezTo>
                    <a:pt x="1851" y="150"/>
                    <a:pt x="1851" y="150"/>
                    <a:pt x="1851" y="150"/>
                  </a:cubicBezTo>
                  <a:cubicBezTo>
                    <a:pt x="1851" y="148"/>
                    <a:pt x="1851" y="148"/>
                    <a:pt x="1851" y="148"/>
                  </a:cubicBezTo>
                  <a:cubicBezTo>
                    <a:pt x="1851" y="148"/>
                    <a:pt x="1851" y="148"/>
                    <a:pt x="1851" y="148"/>
                  </a:cubicBezTo>
                  <a:cubicBezTo>
                    <a:pt x="1852" y="145"/>
                    <a:pt x="1852" y="145"/>
                    <a:pt x="1852" y="145"/>
                  </a:cubicBezTo>
                  <a:cubicBezTo>
                    <a:pt x="1852" y="145"/>
                    <a:pt x="1852" y="145"/>
                    <a:pt x="1852" y="145"/>
                  </a:cubicBezTo>
                  <a:cubicBezTo>
                    <a:pt x="1852" y="143"/>
                    <a:pt x="1852" y="143"/>
                    <a:pt x="1852" y="143"/>
                  </a:cubicBezTo>
                  <a:cubicBezTo>
                    <a:pt x="1852" y="143"/>
                    <a:pt x="1852" y="143"/>
                    <a:pt x="1852" y="143"/>
                  </a:cubicBezTo>
                  <a:cubicBezTo>
                    <a:pt x="1853" y="141"/>
                    <a:pt x="1853" y="141"/>
                    <a:pt x="1853" y="141"/>
                  </a:cubicBezTo>
                  <a:cubicBezTo>
                    <a:pt x="1853" y="141"/>
                    <a:pt x="1853" y="141"/>
                    <a:pt x="1853" y="141"/>
                  </a:cubicBezTo>
                  <a:cubicBezTo>
                    <a:pt x="1850" y="142"/>
                    <a:pt x="1850" y="142"/>
                    <a:pt x="1850" y="142"/>
                  </a:cubicBezTo>
                  <a:cubicBezTo>
                    <a:pt x="1850" y="142"/>
                    <a:pt x="1850" y="142"/>
                    <a:pt x="1850" y="142"/>
                  </a:cubicBezTo>
                  <a:cubicBezTo>
                    <a:pt x="1848" y="142"/>
                    <a:pt x="1848" y="142"/>
                    <a:pt x="1848" y="142"/>
                  </a:cubicBezTo>
                  <a:cubicBezTo>
                    <a:pt x="1848" y="142"/>
                    <a:pt x="1848" y="142"/>
                    <a:pt x="1848" y="142"/>
                  </a:cubicBezTo>
                  <a:cubicBezTo>
                    <a:pt x="1845" y="142"/>
                    <a:pt x="1845" y="142"/>
                    <a:pt x="1845" y="142"/>
                  </a:cubicBezTo>
                  <a:cubicBezTo>
                    <a:pt x="1845" y="142"/>
                    <a:pt x="1845" y="142"/>
                    <a:pt x="1845" y="142"/>
                  </a:cubicBezTo>
                  <a:cubicBezTo>
                    <a:pt x="1844" y="142"/>
                    <a:pt x="1844" y="142"/>
                    <a:pt x="1844" y="142"/>
                  </a:cubicBezTo>
                  <a:cubicBezTo>
                    <a:pt x="1844" y="142"/>
                    <a:pt x="1844" y="142"/>
                    <a:pt x="1844" y="142"/>
                  </a:cubicBezTo>
                  <a:cubicBezTo>
                    <a:pt x="1842" y="143"/>
                    <a:pt x="1842" y="143"/>
                    <a:pt x="1842" y="143"/>
                  </a:cubicBezTo>
                  <a:cubicBezTo>
                    <a:pt x="1842" y="143"/>
                    <a:pt x="1842" y="143"/>
                    <a:pt x="1842" y="143"/>
                  </a:cubicBezTo>
                  <a:cubicBezTo>
                    <a:pt x="1840" y="143"/>
                    <a:pt x="1840" y="143"/>
                    <a:pt x="1840" y="143"/>
                  </a:cubicBezTo>
                  <a:cubicBezTo>
                    <a:pt x="1840" y="143"/>
                    <a:pt x="1840" y="143"/>
                    <a:pt x="1840" y="143"/>
                  </a:cubicBezTo>
                  <a:cubicBezTo>
                    <a:pt x="1837" y="143"/>
                    <a:pt x="1837" y="143"/>
                    <a:pt x="1837" y="143"/>
                  </a:cubicBezTo>
                  <a:cubicBezTo>
                    <a:pt x="1837" y="143"/>
                    <a:pt x="1837" y="143"/>
                    <a:pt x="1837" y="143"/>
                  </a:cubicBezTo>
                  <a:cubicBezTo>
                    <a:pt x="1835" y="142"/>
                    <a:pt x="1835" y="142"/>
                    <a:pt x="1835" y="142"/>
                  </a:cubicBezTo>
                  <a:cubicBezTo>
                    <a:pt x="1835" y="142"/>
                    <a:pt x="1835" y="142"/>
                    <a:pt x="1835" y="142"/>
                  </a:cubicBezTo>
                  <a:cubicBezTo>
                    <a:pt x="1834" y="142"/>
                    <a:pt x="1834" y="142"/>
                    <a:pt x="1834" y="142"/>
                  </a:cubicBezTo>
                  <a:cubicBezTo>
                    <a:pt x="1834" y="142"/>
                    <a:pt x="1834" y="142"/>
                    <a:pt x="1834" y="142"/>
                  </a:cubicBezTo>
                  <a:cubicBezTo>
                    <a:pt x="1833" y="141"/>
                    <a:pt x="1833" y="141"/>
                    <a:pt x="1833" y="141"/>
                  </a:cubicBezTo>
                  <a:cubicBezTo>
                    <a:pt x="1833" y="141"/>
                    <a:pt x="1833" y="141"/>
                    <a:pt x="1833" y="141"/>
                  </a:cubicBezTo>
                  <a:cubicBezTo>
                    <a:pt x="1832" y="140"/>
                    <a:pt x="1832" y="140"/>
                    <a:pt x="1832" y="140"/>
                  </a:cubicBezTo>
                  <a:cubicBezTo>
                    <a:pt x="1832" y="140"/>
                    <a:pt x="1832" y="140"/>
                    <a:pt x="1832" y="140"/>
                  </a:cubicBezTo>
                  <a:cubicBezTo>
                    <a:pt x="1832" y="138"/>
                    <a:pt x="1832" y="138"/>
                    <a:pt x="1832" y="138"/>
                  </a:cubicBezTo>
                  <a:cubicBezTo>
                    <a:pt x="1832" y="138"/>
                    <a:pt x="1832" y="138"/>
                    <a:pt x="1832" y="138"/>
                  </a:cubicBezTo>
                  <a:cubicBezTo>
                    <a:pt x="1832" y="137"/>
                    <a:pt x="1832" y="137"/>
                    <a:pt x="1832" y="137"/>
                  </a:cubicBezTo>
                  <a:cubicBezTo>
                    <a:pt x="1832" y="137"/>
                    <a:pt x="1832" y="137"/>
                    <a:pt x="1832" y="137"/>
                  </a:cubicBezTo>
                  <a:cubicBezTo>
                    <a:pt x="1832" y="134"/>
                    <a:pt x="1832" y="134"/>
                    <a:pt x="1832" y="134"/>
                  </a:cubicBezTo>
                  <a:cubicBezTo>
                    <a:pt x="1832" y="134"/>
                    <a:pt x="1832" y="134"/>
                    <a:pt x="1832" y="134"/>
                  </a:cubicBezTo>
                  <a:cubicBezTo>
                    <a:pt x="1832" y="133"/>
                    <a:pt x="1832" y="133"/>
                    <a:pt x="1832" y="133"/>
                  </a:cubicBezTo>
                  <a:cubicBezTo>
                    <a:pt x="1832" y="133"/>
                    <a:pt x="1832" y="133"/>
                    <a:pt x="1832" y="133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37" y="129"/>
                    <a:pt x="1837" y="129"/>
                    <a:pt x="1837" y="129"/>
                  </a:cubicBezTo>
                  <a:cubicBezTo>
                    <a:pt x="1837" y="129"/>
                    <a:pt x="1837" y="129"/>
                    <a:pt x="1837" y="129"/>
                  </a:cubicBezTo>
                  <a:cubicBezTo>
                    <a:pt x="1841" y="128"/>
                    <a:pt x="1841" y="128"/>
                    <a:pt x="1841" y="128"/>
                  </a:cubicBezTo>
                  <a:cubicBezTo>
                    <a:pt x="1841" y="128"/>
                    <a:pt x="1841" y="128"/>
                    <a:pt x="1841" y="128"/>
                  </a:cubicBezTo>
                  <a:cubicBezTo>
                    <a:pt x="1845" y="128"/>
                    <a:pt x="1845" y="128"/>
                    <a:pt x="1845" y="128"/>
                  </a:cubicBezTo>
                  <a:cubicBezTo>
                    <a:pt x="1845" y="128"/>
                    <a:pt x="1845" y="128"/>
                    <a:pt x="1845" y="128"/>
                  </a:cubicBezTo>
                  <a:cubicBezTo>
                    <a:pt x="1850" y="126"/>
                    <a:pt x="1850" y="126"/>
                    <a:pt x="1850" y="126"/>
                  </a:cubicBezTo>
                  <a:cubicBezTo>
                    <a:pt x="1850" y="126"/>
                    <a:pt x="1850" y="126"/>
                    <a:pt x="1850" y="126"/>
                  </a:cubicBezTo>
                  <a:cubicBezTo>
                    <a:pt x="1854" y="126"/>
                    <a:pt x="1854" y="126"/>
                    <a:pt x="1854" y="126"/>
                  </a:cubicBezTo>
                  <a:cubicBezTo>
                    <a:pt x="1854" y="126"/>
                    <a:pt x="1854" y="126"/>
                    <a:pt x="1854" y="126"/>
                  </a:cubicBezTo>
                  <a:cubicBezTo>
                    <a:pt x="1859" y="124"/>
                    <a:pt x="1859" y="124"/>
                    <a:pt x="1859" y="124"/>
                  </a:cubicBezTo>
                  <a:cubicBezTo>
                    <a:pt x="1859" y="124"/>
                    <a:pt x="1859" y="124"/>
                    <a:pt x="1859" y="124"/>
                  </a:cubicBezTo>
                  <a:cubicBezTo>
                    <a:pt x="1864" y="123"/>
                    <a:pt x="1864" y="123"/>
                    <a:pt x="1864" y="123"/>
                  </a:cubicBezTo>
                  <a:cubicBezTo>
                    <a:pt x="1864" y="123"/>
                    <a:pt x="1864" y="123"/>
                    <a:pt x="1864" y="123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19"/>
                    <a:pt x="1869" y="119"/>
                    <a:pt x="1869" y="119"/>
                  </a:cubicBezTo>
                  <a:cubicBezTo>
                    <a:pt x="1869" y="119"/>
                    <a:pt x="1869" y="119"/>
                    <a:pt x="1869" y="119"/>
                  </a:cubicBezTo>
                  <a:cubicBezTo>
                    <a:pt x="1869" y="118"/>
                    <a:pt x="1869" y="118"/>
                    <a:pt x="1869" y="118"/>
                  </a:cubicBezTo>
                  <a:cubicBezTo>
                    <a:pt x="1869" y="118"/>
                    <a:pt x="1869" y="118"/>
                    <a:pt x="1869" y="118"/>
                  </a:cubicBezTo>
                  <a:cubicBezTo>
                    <a:pt x="1870" y="116"/>
                    <a:pt x="1870" y="116"/>
                    <a:pt x="1870" y="116"/>
                  </a:cubicBezTo>
                  <a:cubicBezTo>
                    <a:pt x="1870" y="116"/>
                    <a:pt x="1870" y="116"/>
                    <a:pt x="1870" y="116"/>
                  </a:cubicBezTo>
                  <a:cubicBezTo>
                    <a:pt x="1870" y="115"/>
                    <a:pt x="1870" y="115"/>
                    <a:pt x="1870" y="115"/>
                  </a:cubicBezTo>
                  <a:cubicBezTo>
                    <a:pt x="1870" y="115"/>
                    <a:pt x="1870" y="115"/>
                    <a:pt x="1870" y="115"/>
                  </a:cubicBezTo>
                  <a:cubicBezTo>
                    <a:pt x="1871" y="114"/>
                    <a:pt x="1871" y="114"/>
                    <a:pt x="1871" y="114"/>
                  </a:cubicBezTo>
                  <a:cubicBezTo>
                    <a:pt x="1871" y="114"/>
                    <a:pt x="1871" y="114"/>
                    <a:pt x="1871" y="114"/>
                  </a:cubicBezTo>
                  <a:cubicBezTo>
                    <a:pt x="1872" y="113"/>
                    <a:pt x="1872" y="113"/>
                    <a:pt x="1872" y="113"/>
                  </a:cubicBezTo>
                  <a:cubicBezTo>
                    <a:pt x="1872" y="113"/>
                    <a:pt x="1872" y="113"/>
                    <a:pt x="1872" y="113"/>
                  </a:cubicBezTo>
                  <a:cubicBezTo>
                    <a:pt x="1873" y="111"/>
                    <a:pt x="1873" y="111"/>
                    <a:pt x="1873" y="111"/>
                  </a:cubicBezTo>
                  <a:cubicBezTo>
                    <a:pt x="1873" y="111"/>
                    <a:pt x="1873" y="111"/>
                    <a:pt x="1873" y="111"/>
                  </a:cubicBezTo>
                  <a:cubicBezTo>
                    <a:pt x="1907" y="54"/>
                    <a:pt x="1907" y="54"/>
                    <a:pt x="1907" y="54"/>
                  </a:cubicBezTo>
                  <a:cubicBezTo>
                    <a:pt x="1907" y="54"/>
                    <a:pt x="1907" y="54"/>
                    <a:pt x="1907" y="54"/>
                  </a:cubicBezTo>
                  <a:cubicBezTo>
                    <a:pt x="1908" y="48"/>
                    <a:pt x="1908" y="48"/>
                    <a:pt x="1908" y="48"/>
                  </a:cubicBezTo>
                  <a:cubicBezTo>
                    <a:pt x="1908" y="48"/>
                    <a:pt x="1908" y="48"/>
                    <a:pt x="1908" y="48"/>
                  </a:cubicBezTo>
                  <a:cubicBezTo>
                    <a:pt x="1909" y="43"/>
                    <a:pt x="1909" y="43"/>
                    <a:pt x="1909" y="43"/>
                  </a:cubicBezTo>
                  <a:cubicBezTo>
                    <a:pt x="1909" y="43"/>
                    <a:pt x="1909" y="43"/>
                    <a:pt x="1909" y="43"/>
                  </a:cubicBezTo>
                  <a:cubicBezTo>
                    <a:pt x="1909" y="37"/>
                    <a:pt x="1909" y="37"/>
                    <a:pt x="1909" y="37"/>
                  </a:cubicBezTo>
                  <a:cubicBezTo>
                    <a:pt x="1909" y="37"/>
                    <a:pt x="1909" y="37"/>
                    <a:pt x="1909" y="37"/>
                  </a:cubicBezTo>
                  <a:cubicBezTo>
                    <a:pt x="1910" y="32"/>
                    <a:pt x="1910" y="32"/>
                    <a:pt x="1910" y="32"/>
                  </a:cubicBezTo>
                  <a:cubicBezTo>
                    <a:pt x="1910" y="32"/>
                    <a:pt x="1910" y="32"/>
                    <a:pt x="1910" y="32"/>
                  </a:cubicBezTo>
                  <a:cubicBezTo>
                    <a:pt x="1909" y="26"/>
                    <a:pt x="1909" y="26"/>
                    <a:pt x="1909" y="26"/>
                  </a:cubicBezTo>
                  <a:cubicBezTo>
                    <a:pt x="1909" y="26"/>
                    <a:pt x="1909" y="26"/>
                    <a:pt x="1909" y="26"/>
                  </a:cubicBezTo>
                  <a:cubicBezTo>
                    <a:pt x="1909" y="19"/>
                    <a:pt x="1909" y="19"/>
                    <a:pt x="1909" y="19"/>
                  </a:cubicBezTo>
                  <a:cubicBezTo>
                    <a:pt x="1909" y="19"/>
                    <a:pt x="1909" y="19"/>
                    <a:pt x="1909" y="19"/>
                  </a:cubicBezTo>
                  <a:cubicBezTo>
                    <a:pt x="1908" y="14"/>
                    <a:pt x="1908" y="14"/>
                    <a:pt x="1908" y="14"/>
                  </a:cubicBezTo>
                  <a:cubicBezTo>
                    <a:pt x="1908" y="14"/>
                    <a:pt x="1908" y="14"/>
                    <a:pt x="1908" y="14"/>
                  </a:cubicBezTo>
                  <a:cubicBezTo>
                    <a:pt x="1907" y="7"/>
                    <a:pt x="1907" y="7"/>
                    <a:pt x="1907" y="7"/>
                  </a:cubicBezTo>
                  <a:cubicBezTo>
                    <a:pt x="1907" y="7"/>
                    <a:pt x="1907" y="7"/>
                    <a:pt x="1907" y="7"/>
                  </a:cubicBezTo>
                  <a:cubicBezTo>
                    <a:pt x="1910" y="2"/>
                    <a:pt x="1910" y="2"/>
                    <a:pt x="1910" y="2"/>
                  </a:cubicBezTo>
                  <a:cubicBezTo>
                    <a:pt x="1910" y="2"/>
                    <a:pt x="1910" y="2"/>
                    <a:pt x="1910" y="2"/>
                  </a:cubicBezTo>
                  <a:cubicBezTo>
                    <a:pt x="1911" y="1"/>
                    <a:pt x="1911" y="1"/>
                    <a:pt x="1911" y="1"/>
                  </a:cubicBezTo>
                  <a:cubicBezTo>
                    <a:pt x="1911" y="1"/>
                    <a:pt x="1911" y="1"/>
                    <a:pt x="1911" y="1"/>
                  </a:cubicBezTo>
                  <a:cubicBezTo>
                    <a:pt x="1913" y="0"/>
                    <a:pt x="1913" y="0"/>
                    <a:pt x="1913" y="0"/>
                  </a:cubicBezTo>
                  <a:cubicBezTo>
                    <a:pt x="1913" y="0"/>
                    <a:pt x="1913" y="0"/>
                    <a:pt x="1913" y="0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918" y="0"/>
                    <a:pt x="1918" y="0"/>
                    <a:pt x="1918" y="0"/>
                  </a:cubicBezTo>
                  <a:cubicBezTo>
                    <a:pt x="1918" y="0"/>
                    <a:pt x="1918" y="0"/>
                    <a:pt x="1918" y="0"/>
                  </a:cubicBezTo>
                  <a:cubicBezTo>
                    <a:pt x="1920" y="1"/>
                    <a:pt x="1920" y="1"/>
                    <a:pt x="1920" y="1"/>
                  </a:cubicBezTo>
                  <a:cubicBezTo>
                    <a:pt x="1920" y="1"/>
                    <a:pt x="1920" y="1"/>
                    <a:pt x="1920" y="1"/>
                  </a:cubicBezTo>
                  <a:cubicBezTo>
                    <a:pt x="1924" y="2"/>
                    <a:pt x="1924" y="2"/>
                    <a:pt x="1924" y="2"/>
                  </a:cubicBezTo>
                  <a:cubicBezTo>
                    <a:pt x="1924" y="2"/>
                    <a:pt x="1924" y="2"/>
                    <a:pt x="1924" y="2"/>
                  </a:cubicBezTo>
                  <a:cubicBezTo>
                    <a:pt x="1927" y="3"/>
                    <a:pt x="1927" y="3"/>
                    <a:pt x="1927" y="3"/>
                  </a:cubicBezTo>
                  <a:cubicBezTo>
                    <a:pt x="1927" y="3"/>
                    <a:pt x="1927" y="3"/>
                    <a:pt x="1927" y="3"/>
                  </a:cubicBezTo>
                  <a:cubicBezTo>
                    <a:pt x="1930" y="3"/>
                    <a:pt x="1930" y="3"/>
                    <a:pt x="1930" y="3"/>
                  </a:cubicBezTo>
                  <a:cubicBezTo>
                    <a:pt x="1930" y="3"/>
                    <a:pt x="1930" y="3"/>
                    <a:pt x="1930" y="3"/>
                  </a:cubicBezTo>
                  <a:cubicBezTo>
                    <a:pt x="1933" y="7"/>
                    <a:pt x="1933" y="7"/>
                    <a:pt x="1933" y="7"/>
                  </a:cubicBezTo>
                  <a:cubicBezTo>
                    <a:pt x="1933" y="7"/>
                    <a:pt x="1933" y="7"/>
                    <a:pt x="1933" y="7"/>
                  </a:cubicBezTo>
                  <a:cubicBezTo>
                    <a:pt x="1936" y="12"/>
                    <a:pt x="1936" y="12"/>
                    <a:pt x="1936" y="12"/>
                  </a:cubicBezTo>
                  <a:cubicBezTo>
                    <a:pt x="1936" y="12"/>
                    <a:pt x="1936" y="12"/>
                    <a:pt x="1936" y="12"/>
                  </a:cubicBezTo>
                  <a:cubicBezTo>
                    <a:pt x="1939" y="17"/>
                    <a:pt x="1939" y="17"/>
                    <a:pt x="1939" y="17"/>
                  </a:cubicBezTo>
                  <a:cubicBezTo>
                    <a:pt x="1939" y="17"/>
                    <a:pt x="1939" y="17"/>
                    <a:pt x="1939" y="17"/>
                  </a:cubicBezTo>
                  <a:cubicBezTo>
                    <a:pt x="1944" y="20"/>
                    <a:pt x="1944" y="20"/>
                    <a:pt x="1944" y="20"/>
                  </a:cubicBezTo>
                  <a:cubicBezTo>
                    <a:pt x="1944" y="20"/>
                    <a:pt x="1944" y="20"/>
                    <a:pt x="1944" y="20"/>
                  </a:cubicBezTo>
                  <a:cubicBezTo>
                    <a:pt x="1946" y="26"/>
                    <a:pt x="1946" y="26"/>
                    <a:pt x="1946" y="26"/>
                  </a:cubicBezTo>
                  <a:cubicBezTo>
                    <a:pt x="1946" y="26"/>
                    <a:pt x="1946" y="26"/>
                    <a:pt x="1946" y="26"/>
                  </a:cubicBezTo>
                  <a:cubicBezTo>
                    <a:pt x="1948" y="32"/>
                    <a:pt x="1948" y="32"/>
                    <a:pt x="1948" y="32"/>
                  </a:cubicBezTo>
                  <a:cubicBezTo>
                    <a:pt x="1948" y="32"/>
                    <a:pt x="1948" y="32"/>
                    <a:pt x="1948" y="32"/>
                  </a:cubicBezTo>
                  <a:cubicBezTo>
                    <a:pt x="1947" y="37"/>
                    <a:pt x="1947" y="37"/>
                    <a:pt x="1947" y="37"/>
                  </a:cubicBezTo>
                  <a:cubicBezTo>
                    <a:pt x="1947" y="37"/>
                    <a:pt x="1947" y="37"/>
                    <a:pt x="1947" y="37"/>
                  </a:cubicBezTo>
                  <a:cubicBezTo>
                    <a:pt x="1946" y="43"/>
                    <a:pt x="1946" y="43"/>
                    <a:pt x="1946" y="43"/>
                  </a:cubicBezTo>
                  <a:cubicBezTo>
                    <a:pt x="1946" y="43"/>
                    <a:pt x="1946" y="43"/>
                    <a:pt x="1946" y="43"/>
                  </a:cubicBezTo>
                  <a:cubicBezTo>
                    <a:pt x="1944" y="44"/>
                    <a:pt x="1944" y="44"/>
                    <a:pt x="1944" y="44"/>
                  </a:cubicBezTo>
                  <a:cubicBezTo>
                    <a:pt x="1944" y="44"/>
                    <a:pt x="1944" y="44"/>
                    <a:pt x="1944" y="44"/>
                  </a:cubicBezTo>
                  <a:cubicBezTo>
                    <a:pt x="1944" y="45"/>
                    <a:pt x="1944" y="45"/>
                    <a:pt x="1944" y="45"/>
                  </a:cubicBezTo>
                  <a:cubicBezTo>
                    <a:pt x="1944" y="45"/>
                    <a:pt x="1944" y="45"/>
                    <a:pt x="1944" y="45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3" y="48"/>
                    <a:pt x="1943" y="48"/>
                    <a:pt x="1943" y="48"/>
                  </a:cubicBezTo>
                  <a:cubicBezTo>
                    <a:pt x="1943" y="48"/>
                    <a:pt x="1943" y="48"/>
                    <a:pt x="1943" y="48"/>
                  </a:cubicBezTo>
                  <a:cubicBezTo>
                    <a:pt x="1943" y="48"/>
                    <a:pt x="1943" y="48"/>
                    <a:pt x="1943" y="48"/>
                  </a:cubicBezTo>
                  <a:cubicBezTo>
                    <a:pt x="1939" y="50"/>
                    <a:pt x="1939" y="50"/>
                    <a:pt x="1939" y="50"/>
                  </a:cubicBezTo>
                  <a:cubicBezTo>
                    <a:pt x="1933" y="55"/>
                    <a:pt x="1933" y="55"/>
                    <a:pt x="1933" y="55"/>
                  </a:cubicBezTo>
                  <a:cubicBezTo>
                    <a:pt x="1933" y="55"/>
                    <a:pt x="1933" y="55"/>
                    <a:pt x="1933" y="55"/>
                  </a:cubicBezTo>
                  <a:cubicBezTo>
                    <a:pt x="1929" y="60"/>
                    <a:pt x="1929" y="60"/>
                    <a:pt x="1929" y="60"/>
                  </a:cubicBezTo>
                  <a:cubicBezTo>
                    <a:pt x="1929" y="60"/>
                    <a:pt x="1929" y="60"/>
                    <a:pt x="1929" y="60"/>
                  </a:cubicBezTo>
                  <a:cubicBezTo>
                    <a:pt x="1926" y="65"/>
                    <a:pt x="1926" y="65"/>
                    <a:pt x="1926" y="65"/>
                  </a:cubicBezTo>
                  <a:cubicBezTo>
                    <a:pt x="1926" y="65"/>
                    <a:pt x="1926" y="65"/>
                    <a:pt x="1926" y="65"/>
                  </a:cubicBezTo>
                  <a:cubicBezTo>
                    <a:pt x="1923" y="71"/>
                    <a:pt x="1923" y="71"/>
                    <a:pt x="1923" y="71"/>
                  </a:cubicBezTo>
                  <a:cubicBezTo>
                    <a:pt x="1923" y="71"/>
                    <a:pt x="1923" y="71"/>
                    <a:pt x="1923" y="71"/>
                  </a:cubicBezTo>
                  <a:cubicBezTo>
                    <a:pt x="1918" y="77"/>
                    <a:pt x="1918" y="77"/>
                    <a:pt x="1918" y="77"/>
                  </a:cubicBezTo>
                  <a:cubicBezTo>
                    <a:pt x="1918" y="77"/>
                    <a:pt x="1918" y="77"/>
                    <a:pt x="1918" y="77"/>
                  </a:cubicBezTo>
                  <a:cubicBezTo>
                    <a:pt x="1914" y="83"/>
                    <a:pt x="1914" y="83"/>
                    <a:pt x="1914" y="83"/>
                  </a:cubicBezTo>
                  <a:cubicBezTo>
                    <a:pt x="1914" y="83"/>
                    <a:pt x="1914" y="83"/>
                    <a:pt x="1914" y="83"/>
                  </a:cubicBezTo>
                  <a:cubicBezTo>
                    <a:pt x="1910" y="88"/>
                    <a:pt x="1910" y="88"/>
                    <a:pt x="1910" y="88"/>
                  </a:cubicBezTo>
                  <a:cubicBezTo>
                    <a:pt x="1910" y="88"/>
                    <a:pt x="1910" y="88"/>
                    <a:pt x="1910" y="88"/>
                  </a:cubicBezTo>
                  <a:cubicBezTo>
                    <a:pt x="1906" y="92"/>
                    <a:pt x="1906" y="92"/>
                    <a:pt x="1906" y="92"/>
                  </a:cubicBezTo>
                  <a:cubicBezTo>
                    <a:pt x="1906" y="92"/>
                    <a:pt x="1906" y="92"/>
                    <a:pt x="1906" y="92"/>
                  </a:cubicBezTo>
                  <a:cubicBezTo>
                    <a:pt x="1888" y="120"/>
                    <a:pt x="1888" y="120"/>
                    <a:pt x="1888" y="120"/>
                  </a:cubicBezTo>
                  <a:cubicBezTo>
                    <a:pt x="1888" y="120"/>
                    <a:pt x="1888" y="120"/>
                    <a:pt x="1888" y="120"/>
                  </a:cubicBezTo>
                  <a:cubicBezTo>
                    <a:pt x="1888" y="123"/>
                    <a:pt x="1888" y="123"/>
                    <a:pt x="1888" y="123"/>
                  </a:cubicBezTo>
                  <a:cubicBezTo>
                    <a:pt x="1888" y="123"/>
                    <a:pt x="1888" y="123"/>
                    <a:pt x="1888" y="123"/>
                  </a:cubicBezTo>
                  <a:cubicBezTo>
                    <a:pt x="1892" y="125"/>
                    <a:pt x="1892" y="125"/>
                    <a:pt x="1892" y="125"/>
                  </a:cubicBezTo>
                  <a:cubicBezTo>
                    <a:pt x="1892" y="125"/>
                    <a:pt x="1892" y="125"/>
                    <a:pt x="1892" y="125"/>
                  </a:cubicBezTo>
                  <a:cubicBezTo>
                    <a:pt x="1897" y="127"/>
                    <a:pt x="1897" y="127"/>
                    <a:pt x="1897" y="127"/>
                  </a:cubicBezTo>
                  <a:cubicBezTo>
                    <a:pt x="1897" y="127"/>
                    <a:pt x="1897" y="127"/>
                    <a:pt x="1897" y="127"/>
                  </a:cubicBezTo>
                  <a:cubicBezTo>
                    <a:pt x="1901" y="129"/>
                    <a:pt x="1901" y="129"/>
                    <a:pt x="1901" y="129"/>
                  </a:cubicBezTo>
                  <a:cubicBezTo>
                    <a:pt x="1901" y="129"/>
                    <a:pt x="1901" y="129"/>
                    <a:pt x="1901" y="129"/>
                  </a:cubicBezTo>
                  <a:cubicBezTo>
                    <a:pt x="1908" y="131"/>
                    <a:pt x="1908" y="131"/>
                    <a:pt x="1908" y="131"/>
                  </a:cubicBezTo>
                  <a:cubicBezTo>
                    <a:pt x="1908" y="131"/>
                    <a:pt x="1908" y="131"/>
                    <a:pt x="1908" y="131"/>
                  </a:cubicBezTo>
                  <a:cubicBezTo>
                    <a:pt x="1913" y="134"/>
                    <a:pt x="1913" y="134"/>
                    <a:pt x="1913" y="134"/>
                  </a:cubicBezTo>
                  <a:cubicBezTo>
                    <a:pt x="1913" y="134"/>
                    <a:pt x="1913" y="134"/>
                    <a:pt x="1913" y="134"/>
                  </a:cubicBezTo>
                  <a:cubicBezTo>
                    <a:pt x="1919" y="134"/>
                    <a:pt x="1919" y="134"/>
                    <a:pt x="1919" y="134"/>
                  </a:cubicBezTo>
                  <a:cubicBezTo>
                    <a:pt x="1919" y="134"/>
                    <a:pt x="1919" y="134"/>
                    <a:pt x="1919" y="134"/>
                  </a:cubicBezTo>
                  <a:cubicBezTo>
                    <a:pt x="1926" y="133"/>
                    <a:pt x="1926" y="133"/>
                    <a:pt x="1926" y="133"/>
                  </a:cubicBezTo>
                  <a:cubicBezTo>
                    <a:pt x="1926" y="133"/>
                    <a:pt x="1926" y="133"/>
                    <a:pt x="1926" y="133"/>
                  </a:cubicBezTo>
                  <a:cubicBezTo>
                    <a:pt x="1932" y="128"/>
                    <a:pt x="1932" y="128"/>
                    <a:pt x="1932" y="128"/>
                  </a:cubicBezTo>
                  <a:cubicBezTo>
                    <a:pt x="1932" y="128"/>
                    <a:pt x="1932" y="128"/>
                    <a:pt x="1932" y="128"/>
                  </a:cubicBezTo>
                  <a:cubicBezTo>
                    <a:pt x="1955" y="108"/>
                    <a:pt x="1955" y="108"/>
                    <a:pt x="1955" y="108"/>
                  </a:cubicBezTo>
                  <a:cubicBezTo>
                    <a:pt x="1955" y="108"/>
                    <a:pt x="1955" y="108"/>
                    <a:pt x="1955" y="108"/>
                  </a:cubicBezTo>
                  <a:cubicBezTo>
                    <a:pt x="1956" y="108"/>
                    <a:pt x="1956" y="108"/>
                    <a:pt x="1956" y="108"/>
                  </a:cubicBezTo>
                  <a:cubicBezTo>
                    <a:pt x="1956" y="108"/>
                    <a:pt x="1956" y="108"/>
                    <a:pt x="1956" y="108"/>
                  </a:cubicBezTo>
                  <a:cubicBezTo>
                    <a:pt x="1957" y="107"/>
                    <a:pt x="1957" y="107"/>
                    <a:pt x="1957" y="107"/>
                  </a:cubicBezTo>
                  <a:cubicBezTo>
                    <a:pt x="1957" y="107"/>
                    <a:pt x="1957" y="107"/>
                    <a:pt x="1957" y="107"/>
                  </a:cubicBezTo>
                  <a:cubicBezTo>
                    <a:pt x="1958" y="107"/>
                    <a:pt x="1958" y="107"/>
                    <a:pt x="1958" y="107"/>
                  </a:cubicBezTo>
                  <a:cubicBezTo>
                    <a:pt x="1958" y="107"/>
                    <a:pt x="1958" y="107"/>
                    <a:pt x="1958" y="107"/>
                  </a:cubicBezTo>
                  <a:cubicBezTo>
                    <a:pt x="1959" y="105"/>
                    <a:pt x="1959" y="105"/>
                    <a:pt x="1959" y="105"/>
                  </a:cubicBezTo>
                  <a:cubicBezTo>
                    <a:pt x="1959" y="105"/>
                    <a:pt x="1959" y="105"/>
                    <a:pt x="1959" y="105"/>
                  </a:cubicBezTo>
                  <a:cubicBezTo>
                    <a:pt x="1959" y="104"/>
                    <a:pt x="1959" y="104"/>
                    <a:pt x="1959" y="104"/>
                  </a:cubicBezTo>
                  <a:cubicBezTo>
                    <a:pt x="1959" y="104"/>
                    <a:pt x="1959" y="104"/>
                    <a:pt x="1959" y="104"/>
                  </a:cubicBezTo>
                  <a:cubicBezTo>
                    <a:pt x="1960" y="102"/>
                    <a:pt x="1960" y="102"/>
                    <a:pt x="1960" y="102"/>
                  </a:cubicBezTo>
                  <a:cubicBezTo>
                    <a:pt x="1960" y="102"/>
                    <a:pt x="1960" y="102"/>
                    <a:pt x="1960" y="102"/>
                  </a:cubicBezTo>
                  <a:cubicBezTo>
                    <a:pt x="1961" y="101"/>
                    <a:pt x="1961" y="101"/>
                    <a:pt x="1961" y="101"/>
                  </a:cubicBezTo>
                  <a:cubicBezTo>
                    <a:pt x="1961" y="101"/>
                    <a:pt x="1961" y="101"/>
                    <a:pt x="1961" y="101"/>
                  </a:cubicBezTo>
                  <a:cubicBezTo>
                    <a:pt x="1963" y="99"/>
                    <a:pt x="1963" y="99"/>
                    <a:pt x="1963" y="99"/>
                  </a:cubicBezTo>
                  <a:cubicBezTo>
                    <a:pt x="1963" y="99"/>
                    <a:pt x="1963" y="99"/>
                    <a:pt x="1963" y="99"/>
                  </a:cubicBezTo>
                  <a:cubicBezTo>
                    <a:pt x="1999" y="77"/>
                    <a:pt x="1999" y="77"/>
                    <a:pt x="1999" y="77"/>
                  </a:cubicBezTo>
                  <a:cubicBezTo>
                    <a:pt x="1999" y="77"/>
                    <a:pt x="1999" y="77"/>
                    <a:pt x="1999" y="77"/>
                  </a:cubicBezTo>
                  <a:cubicBezTo>
                    <a:pt x="2003" y="77"/>
                    <a:pt x="2003" y="77"/>
                    <a:pt x="2003" y="77"/>
                  </a:cubicBezTo>
                  <a:cubicBezTo>
                    <a:pt x="2003" y="77"/>
                    <a:pt x="2003" y="77"/>
                    <a:pt x="2003" y="77"/>
                  </a:cubicBezTo>
                  <a:cubicBezTo>
                    <a:pt x="2007" y="76"/>
                    <a:pt x="2007" y="76"/>
                    <a:pt x="2007" y="76"/>
                  </a:cubicBezTo>
                  <a:cubicBezTo>
                    <a:pt x="2007" y="76"/>
                    <a:pt x="2007" y="76"/>
                    <a:pt x="2007" y="76"/>
                  </a:cubicBezTo>
                  <a:cubicBezTo>
                    <a:pt x="2011" y="78"/>
                    <a:pt x="2011" y="78"/>
                    <a:pt x="2011" y="78"/>
                  </a:cubicBezTo>
                  <a:cubicBezTo>
                    <a:pt x="2011" y="78"/>
                    <a:pt x="2011" y="78"/>
                    <a:pt x="2011" y="78"/>
                  </a:cubicBezTo>
                  <a:cubicBezTo>
                    <a:pt x="2015" y="79"/>
                    <a:pt x="2015" y="79"/>
                    <a:pt x="2015" y="79"/>
                  </a:cubicBezTo>
                  <a:cubicBezTo>
                    <a:pt x="2015" y="79"/>
                    <a:pt x="2015" y="79"/>
                    <a:pt x="2015" y="79"/>
                  </a:cubicBezTo>
                  <a:cubicBezTo>
                    <a:pt x="2018" y="82"/>
                    <a:pt x="2018" y="82"/>
                    <a:pt x="2018" y="82"/>
                  </a:cubicBezTo>
                  <a:cubicBezTo>
                    <a:pt x="2018" y="82"/>
                    <a:pt x="2018" y="82"/>
                    <a:pt x="2018" y="82"/>
                  </a:cubicBezTo>
                  <a:cubicBezTo>
                    <a:pt x="2022" y="84"/>
                    <a:pt x="2022" y="84"/>
                    <a:pt x="2022" y="84"/>
                  </a:cubicBezTo>
                  <a:cubicBezTo>
                    <a:pt x="2022" y="84"/>
                    <a:pt x="2022" y="84"/>
                    <a:pt x="2022" y="84"/>
                  </a:cubicBezTo>
                  <a:cubicBezTo>
                    <a:pt x="2027" y="86"/>
                    <a:pt x="2027" y="86"/>
                    <a:pt x="2027" y="86"/>
                  </a:cubicBezTo>
                  <a:cubicBezTo>
                    <a:pt x="2027" y="86"/>
                    <a:pt x="2027" y="86"/>
                    <a:pt x="2027" y="86"/>
                  </a:cubicBezTo>
                  <a:cubicBezTo>
                    <a:pt x="2033" y="86"/>
                    <a:pt x="2033" y="86"/>
                    <a:pt x="2033" y="86"/>
                  </a:cubicBezTo>
                  <a:cubicBezTo>
                    <a:pt x="2033" y="86"/>
                    <a:pt x="2033" y="86"/>
                    <a:pt x="2033" y="86"/>
                  </a:cubicBezTo>
                  <a:cubicBezTo>
                    <a:pt x="2032" y="92"/>
                    <a:pt x="2032" y="92"/>
                    <a:pt x="2032" y="92"/>
                  </a:cubicBezTo>
                  <a:cubicBezTo>
                    <a:pt x="2032" y="92"/>
                    <a:pt x="2032" y="92"/>
                    <a:pt x="2032" y="92"/>
                  </a:cubicBezTo>
                  <a:cubicBezTo>
                    <a:pt x="2032" y="98"/>
                    <a:pt x="2032" y="98"/>
                    <a:pt x="2032" y="98"/>
                  </a:cubicBezTo>
                  <a:cubicBezTo>
                    <a:pt x="2032" y="98"/>
                    <a:pt x="2032" y="98"/>
                    <a:pt x="2032" y="98"/>
                  </a:cubicBezTo>
                  <a:cubicBezTo>
                    <a:pt x="2031" y="103"/>
                    <a:pt x="2031" y="103"/>
                    <a:pt x="2031" y="103"/>
                  </a:cubicBezTo>
                  <a:cubicBezTo>
                    <a:pt x="2031" y="103"/>
                    <a:pt x="2031" y="103"/>
                    <a:pt x="2031" y="103"/>
                  </a:cubicBezTo>
                  <a:cubicBezTo>
                    <a:pt x="2031" y="108"/>
                    <a:pt x="2031" y="108"/>
                    <a:pt x="2031" y="108"/>
                  </a:cubicBezTo>
                  <a:cubicBezTo>
                    <a:pt x="2031" y="108"/>
                    <a:pt x="2031" y="108"/>
                    <a:pt x="2031" y="108"/>
                  </a:cubicBezTo>
                  <a:cubicBezTo>
                    <a:pt x="2029" y="114"/>
                    <a:pt x="2029" y="114"/>
                    <a:pt x="2029" y="114"/>
                  </a:cubicBezTo>
                  <a:cubicBezTo>
                    <a:pt x="2029" y="114"/>
                    <a:pt x="2029" y="114"/>
                    <a:pt x="2029" y="114"/>
                  </a:cubicBezTo>
                  <a:cubicBezTo>
                    <a:pt x="2028" y="119"/>
                    <a:pt x="2028" y="119"/>
                    <a:pt x="2028" y="119"/>
                  </a:cubicBezTo>
                  <a:cubicBezTo>
                    <a:pt x="2028" y="119"/>
                    <a:pt x="2028" y="119"/>
                    <a:pt x="2028" y="119"/>
                  </a:cubicBezTo>
                  <a:cubicBezTo>
                    <a:pt x="2024" y="124"/>
                    <a:pt x="2024" y="124"/>
                    <a:pt x="2024" y="124"/>
                  </a:cubicBezTo>
                  <a:cubicBezTo>
                    <a:pt x="2024" y="124"/>
                    <a:pt x="2024" y="124"/>
                    <a:pt x="2024" y="124"/>
                  </a:cubicBezTo>
                  <a:cubicBezTo>
                    <a:pt x="2021" y="127"/>
                    <a:pt x="2021" y="127"/>
                    <a:pt x="2021" y="127"/>
                  </a:cubicBezTo>
                  <a:cubicBezTo>
                    <a:pt x="2021" y="127"/>
                    <a:pt x="2021" y="127"/>
                    <a:pt x="2021" y="127"/>
                  </a:cubicBezTo>
                  <a:cubicBezTo>
                    <a:pt x="2018" y="128"/>
                    <a:pt x="2018" y="128"/>
                    <a:pt x="2018" y="128"/>
                  </a:cubicBezTo>
                  <a:cubicBezTo>
                    <a:pt x="2018" y="128"/>
                    <a:pt x="2018" y="128"/>
                    <a:pt x="2018" y="128"/>
                  </a:cubicBezTo>
                  <a:cubicBezTo>
                    <a:pt x="2016" y="130"/>
                    <a:pt x="2016" y="130"/>
                    <a:pt x="2016" y="130"/>
                  </a:cubicBezTo>
                  <a:cubicBezTo>
                    <a:pt x="2016" y="130"/>
                    <a:pt x="2016" y="130"/>
                    <a:pt x="2016" y="130"/>
                  </a:cubicBezTo>
                  <a:cubicBezTo>
                    <a:pt x="2014" y="133"/>
                    <a:pt x="2014" y="133"/>
                    <a:pt x="2014" y="133"/>
                  </a:cubicBezTo>
                  <a:cubicBezTo>
                    <a:pt x="2014" y="133"/>
                    <a:pt x="2014" y="133"/>
                    <a:pt x="2014" y="133"/>
                  </a:cubicBezTo>
                  <a:cubicBezTo>
                    <a:pt x="2013" y="135"/>
                    <a:pt x="2013" y="135"/>
                    <a:pt x="2013" y="135"/>
                  </a:cubicBezTo>
                  <a:cubicBezTo>
                    <a:pt x="2013" y="135"/>
                    <a:pt x="2013" y="135"/>
                    <a:pt x="2013" y="135"/>
                  </a:cubicBezTo>
                  <a:cubicBezTo>
                    <a:pt x="2011" y="138"/>
                    <a:pt x="2011" y="138"/>
                    <a:pt x="2011" y="138"/>
                  </a:cubicBezTo>
                  <a:cubicBezTo>
                    <a:pt x="2011" y="138"/>
                    <a:pt x="2011" y="138"/>
                    <a:pt x="2011" y="138"/>
                  </a:cubicBezTo>
                  <a:cubicBezTo>
                    <a:pt x="2009" y="140"/>
                    <a:pt x="2009" y="140"/>
                    <a:pt x="2009" y="140"/>
                  </a:cubicBezTo>
                  <a:cubicBezTo>
                    <a:pt x="2009" y="140"/>
                    <a:pt x="2009" y="140"/>
                    <a:pt x="2009" y="140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6" y="144"/>
                    <a:pt x="2006" y="144"/>
                    <a:pt x="2006" y="144"/>
                  </a:cubicBezTo>
                  <a:cubicBezTo>
                    <a:pt x="2003" y="142"/>
                    <a:pt x="2003" y="142"/>
                    <a:pt x="2003" y="142"/>
                  </a:cubicBezTo>
                  <a:cubicBezTo>
                    <a:pt x="1971" y="194"/>
                    <a:pt x="1971" y="194"/>
                    <a:pt x="1971" y="194"/>
                  </a:cubicBezTo>
                  <a:cubicBezTo>
                    <a:pt x="1967" y="195"/>
                    <a:pt x="1967" y="195"/>
                    <a:pt x="1967" y="195"/>
                  </a:cubicBezTo>
                  <a:cubicBezTo>
                    <a:pt x="1950" y="219"/>
                    <a:pt x="1950" y="219"/>
                    <a:pt x="1950" y="219"/>
                  </a:cubicBezTo>
                  <a:cubicBezTo>
                    <a:pt x="1948" y="221"/>
                    <a:pt x="1948" y="221"/>
                    <a:pt x="1948" y="221"/>
                  </a:cubicBezTo>
                  <a:cubicBezTo>
                    <a:pt x="1952" y="225"/>
                    <a:pt x="1952" y="225"/>
                    <a:pt x="1952" y="225"/>
                  </a:cubicBezTo>
                  <a:cubicBezTo>
                    <a:pt x="1952" y="225"/>
                    <a:pt x="1952" y="225"/>
                    <a:pt x="1952" y="225"/>
                  </a:cubicBezTo>
                  <a:cubicBezTo>
                    <a:pt x="1953" y="225"/>
                    <a:pt x="1953" y="225"/>
                    <a:pt x="1953" y="225"/>
                  </a:cubicBezTo>
                  <a:cubicBezTo>
                    <a:pt x="1953" y="225"/>
                    <a:pt x="1953" y="225"/>
                    <a:pt x="1953" y="225"/>
                  </a:cubicBezTo>
                  <a:cubicBezTo>
                    <a:pt x="1956" y="224"/>
                    <a:pt x="1956" y="224"/>
                    <a:pt x="1956" y="224"/>
                  </a:cubicBezTo>
                  <a:cubicBezTo>
                    <a:pt x="1956" y="224"/>
                    <a:pt x="1956" y="224"/>
                    <a:pt x="1956" y="224"/>
                  </a:cubicBezTo>
                  <a:cubicBezTo>
                    <a:pt x="1957" y="223"/>
                    <a:pt x="1957" y="223"/>
                    <a:pt x="1957" y="223"/>
                  </a:cubicBezTo>
                  <a:cubicBezTo>
                    <a:pt x="1957" y="223"/>
                    <a:pt x="1957" y="223"/>
                    <a:pt x="1957" y="223"/>
                  </a:cubicBezTo>
                  <a:cubicBezTo>
                    <a:pt x="1960" y="222"/>
                    <a:pt x="1960" y="222"/>
                    <a:pt x="1960" y="222"/>
                  </a:cubicBezTo>
                  <a:cubicBezTo>
                    <a:pt x="1960" y="222"/>
                    <a:pt x="1960" y="222"/>
                    <a:pt x="1960" y="222"/>
                  </a:cubicBezTo>
                  <a:cubicBezTo>
                    <a:pt x="1962" y="222"/>
                    <a:pt x="1962" y="222"/>
                    <a:pt x="1962" y="222"/>
                  </a:cubicBezTo>
                  <a:cubicBezTo>
                    <a:pt x="1962" y="222"/>
                    <a:pt x="1962" y="222"/>
                    <a:pt x="1962" y="222"/>
                  </a:cubicBezTo>
                  <a:cubicBezTo>
                    <a:pt x="1965" y="221"/>
                    <a:pt x="1965" y="221"/>
                    <a:pt x="1965" y="221"/>
                  </a:cubicBezTo>
                  <a:cubicBezTo>
                    <a:pt x="1965" y="221"/>
                    <a:pt x="1965" y="221"/>
                    <a:pt x="1965" y="221"/>
                  </a:cubicBezTo>
                  <a:cubicBezTo>
                    <a:pt x="1968" y="221"/>
                    <a:pt x="1968" y="221"/>
                    <a:pt x="1968" y="221"/>
                  </a:cubicBezTo>
                  <a:cubicBezTo>
                    <a:pt x="1968" y="221"/>
                    <a:pt x="1968" y="221"/>
                    <a:pt x="1968" y="221"/>
                  </a:cubicBezTo>
                  <a:cubicBezTo>
                    <a:pt x="1971" y="220"/>
                    <a:pt x="1971" y="220"/>
                    <a:pt x="1971" y="220"/>
                  </a:cubicBezTo>
                  <a:cubicBezTo>
                    <a:pt x="1971" y="220"/>
                    <a:pt x="1971" y="220"/>
                    <a:pt x="1971" y="220"/>
                  </a:cubicBezTo>
                  <a:cubicBezTo>
                    <a:pt x="1972" y="224"/>
                    <a:pt x="1972" y="224"/>
                    <a:pt x="1972" y="224"/>
                  </a:cubicBezTo>
                  <a:cubicBezTo>
                    <a:pt x="1972" y="224"/>
                    <a:pt x="1972" y="224"/>
                    <a:pt x="1972" y="224"/>
                  </a:cubicBezTo>
                  <a:cubicBezTo>
                    <a:pt x="1973" y="227"/>
                    <a:pt x="1973" y="227"/>
                    <a:pt x="1973" y="227"/>
                  </a:cubicBezTo>
                  <a:cubicBezTo>
                    <a:pt x="1973" y="227"/>
                    <a:pt x="1973" y="227"/>
                    <a:pt x="1973" y="227"/>
                  </a:cubicBezTo>
                  <a:cubicBezTo>
                    <a:pt x="1974" y="229"/>
                    <a:pt x="1974" y="229"/>
                    <a:pt x="1974" y="229"/>
                  </a:cubicBezTo>
                  <a:cubicBezTo>
                    <a:pt x="1974" y="229"/>
                    <a:pt x="1974" y="229"/>
                    <a:pt x="1974" y="229"/>
                  </a:cubicBezTo>
                  <a:cubicBezTo>
                    <a:pt x="1976" y="232"/>
                    <a:pt x="1976" y="232"/>
                    <a:pt x="1976" y="232"/>
                  </a:cubicBezTo>
                  <a:cubicBezTo>
                    <a:pt x="1976" y="232"/>
                    <a:pt x="1976" y="232"/>
                    <a:pt x="1976" y="232"/>
                  </a:cubicBezTo>
                  <a:cubicBezTo>
                    <a:pt x="1976" y="236"/>
                    <a:pt x="1976" y="236"/>
                    <a:pt x="1976" y="236"/>
                  </a:cubicBezTo>
                  <a:cubicBezTo>
                    <a:pt x="1976" y="236"/>
                    <a:pt x="1976" y="236"/>
                    <a:pt x="1976" y="236"/>
                  </a:cubicBezTo>
                  <a:cubicBezTo>
                    <a:pt x="1977" y="240"/>
                    <a:pt x="1977" y="240"/>
                    <a:pt x="1977" y="240"/>
                  </a:cubicBezTo>
                  <a:cubicBezTo>
                    <a:pt x="1977" y="240"/>
                    <a:pt x="1977" y="240"/>
                    <a:pt x="1977" y="240"/>
                  </a:cubicBezTo>
                  <a:cubicBezTo>
                    <a:pt x="1977" y="243"/>
                    <a:pt x="1977" y="243"/>
                    <a:pt x="1977" y="243"/>
                  </a:cubicBezTo>
                  <a:cubicBezTo>
                    <a:pt x="1977" y="243"/>
                    <a:pt x="1977" y="243"/>
                    <a:pt x="1977" y="243"/>
                  </a:cubicBezTo>
                  <a:cubicBezTo>
                    <a:pt x="1977" y="245"/>
                    <a:pt x="1977" y="245"/>
                    <a:pt x="1977" y="245"/>
                  </a:cubicBezTo>
                  <a:cubicBezTo>
                    <a:pt x="1977" y="245"/>
                    <a:pt x="1977" y="245"/>
                    <a:pt x="1977" y="245"/>
                  </a:cubicBezTo>
                  <a:cubicBezTo>
                    <a:pt x="1947" y="267"/>
                    <a:pt x="1947" y="267"/>
                    <a:pt x="1947" y="267"/>
                  </a:cubicBezTo>
                  <a:cubicBezTo>
                    <a:pt x="1947" y="267"/>
                    <a:pt x="1947" y="267"/>
                    <a:pt x="1947" y="267"/>
                  </a:cubicBezTo>
                  <a:cubicBezTo>
                    <a:pt x="1892" y="315"/>
                    <a:pt x="1892" y="315"/>
                    <a:pt x="1892" y="315"/>
                  </a:cubicBezTo>
                  <a:cubicBezTo>
                    <a:pt x="1892" y="315"/>
                    <a:pt x="1892" y="315"/>
                    <a:pt x="1892" y="315"/>
                  </a:cubicBezTo>
                  <a:cubicBezTo>
                    <a:pt x="1894" y="319"/>
                    <a:pt x="1894" y="319"/>
                    <a:pt x="1894" y="319"/>
                  </a:cubicBezTo>
                  <a:cubicBezTo>
                    <a:pt x="1894" y="319"/>
                    <a:pt x="1894" y="319"/>
                    <a:pt x="1894" y="319"/>
                  </a:cubicBezTo>
                  <a:cubicBezTo>
                    <a:pt x="1923" y="307"/>
                    <a:pt x="1923" y="307"/>
                    <a:pt x="1923" y="307"/>
                  </a:cubicBezTo>
                  <a:cubicBezTo>
                    <a:pt x="1923" y="307"/>
                    <a:pt x="1923" y="307"/>
                    <a:pt x="1923" y="307"/>
                  </a:cubicBezTo>
                  <a:cubicBezTo>
                    <a:pt x="1925" y="306"/>
                    <a:pt x="1925" y="306"/>
                    <a:pt x="1925" y="306"/>
                  </a:cubicBezTo>
                  <a:cubicBezTo>
                    <a:pt x="1925" y="306"/>
                    <a:pt x="1925" y="306"/>
                    <a:pt x="1925" y="306"/>
                  </a:cubicBezTo>
                  <a:cubicBezTo>
                    <a:pt x="1928" y="305"/>
                    <a:pt x="1928" y="305"/>
                    <a:pt x="1928" y="305"/>
                  </a:cubicBezTo>
                  <a:cubicBezTo>
                    <a:pt x="1928" y="305"/>
                    <a:pt x="1928" y="305"/>
                    <a:pt x="1928" y="305"/>
                  </a:cubicBezTo>
                  <a:cubicBezTo>
                    <a:pt x="1931" y="304"/>
                    <a:pt x="1931" y="304"/>
                    <a:pt x="1931" y="304"/>
                  </a:cubicBezTo>
                  <a:cubicBezTo>
                    <a:pt x="1931" y="304"/>
                    <a:pt x="1931" y="304"/>
                    <a:pt x="1931" y="304"/>
                  </a:cubicBezTo>
                  <a:cubicBezTo>
                    <a:pt x="1934" y="303"/>
                    <a:pt x="1934" y="303"/>
                    <a:pt x="1934" y="303"/>
                  </a:cubicBezTo>
                  <a:cubicBezTo>
                    <a:pt x="1934" y="303"/>
                    <a:pt x="1934" y="303"/>
                    <a:pt x="1934" y="303"/>
                  </a:cubicBezTo>
                  <a:cubicBezTo>
                    <a:pt x="1937" y="304"/>
                    <a:pt x="1937" y="304"/>
                    <a:pt x="1937" y="304"/>
                  </a:cubicBezTo>
                  <a:cubicBezTo>
                    <a:pt x="1937" y="304"/>
                    <a:pt x="1937" y="304"/>
                    <a:pt x="1937" y="304"/>
                  </a:cubicBezTo>
                  <a:cubicBezTo>
                    <a:pt x="1940" y="304"/>
                    <a:pt x="1940" y="304"/>
                    <a:pt x="1940" y="304"/>
                  </a:cubicBezTo>
                  <a:cubicBezTo>
                    <a:pt x="1940" y="304"/>
                    <a:pt x="1940" y="304"/>
                    <a:pt x="1940" y="304"/>
                  </a:cubicBezTo>
                  <a:cubicBezTo>
                    <a:pt x="1944" y="305"/>
                    <a:pt x="1944" y="305"/>
                    <a:pt x="1944" y="305"/>
                  </a:cubicBezTo>
                  <a:cubicBezTo>
                    <a:pt x="1944" y="305"/>
                    <a:pt x="1944" y="305"/>
                    <a:pt x="1944" y="305"/>
                  </a:cubicBezTo>
                  <a:cubicBezTo>
                    <a:pt x="1949" y="305"/>
                    <a:pt x="1949" y="305"/>
                    <a:pt x="1949" y="305"/>
                  </a:cubicBezTo>
                  <a:cubicBezTo>
                    <a:pt x="1949" y="305"/>
                    <a:pt x="1949" y="305"/>
                    <a:pt x="1949" y="305"/>
                  </a:cubicBezTo>
                  <a:cubicBezTo>
                    <a:pt x="1950" y="306"/>
                    <a:pt x="1950" y="306"/>
                    <a:pt x="1950" y="306"/>
                  </a:cubicBezTo>
                  <a:cubicBezTo>
                    <a:pt x="1950" y="306"/>
                    <a:pt x="1950" y="306"/>
                    <a:pt x="1950" y="306"/>
                  </a:cubicBezTo>
                  <a:cubicBezTo>
                    <a:pt x="1951" y="307"/>
                    <a:pt x="1951" y="307"/>
                    <a:pt x="1951" y="307"/>
                  </a:cubicBezTo>
                  <a:cubicBezTo>
                    <a:pt x="1951" y="307"/>
                    <a:pt x="1951" y="307"/>
                    <a:pt x="1951" y="307"/>
                  </a:cubicBezTo>
                  <a:cubicBezTo>
                    <a:pt x="1952" y="308"/>
                    <a:pt x="1952" y="308"/>
                    <a:pt x="1952" y="308"/>
                  </a:cubicBezTo>
                  <a:cubicBezTo>
                    <a:pt x="1952" y="308"/>
                    <a:pt x="1952" y="308"/>
                    <a:pt x="1952" y="308"/>
                  </a:cubicBezTo>
                  <a:cubicBezTo>
                    <a:pt x="1953" y="308"/>
                    <a:pt x="1953" y="308"/>
                    <a:pt x="1953" y="308"/>
                  </a:cubicBezTo>
                  <a:cubicBezTo>
                    <a:pt x="1953" y="308"/>
                    <a:pt x="1953" y="308"/>
                    <a:pt x="1953" y="308"/>
                  </a:cubicBezTo>
                  <a:cubicBezTo>
                    <a:pt x="1954" y="309"/>
                    <a:pt x="1954" y="309"/>
                    <a:pt x="1954" y="309"/>
                  </a:cubicBezTo>
                  <a:cubicBezTo>
                    <a:pt x="1954" y="309"/>
                    <a:pt x="1954" y="309"/>
                    <a:pt x="1954" y="309"/>
                  </a:cubicBezTo>
                  <a:cubicBezTo>
                    <a:pt x="1955" y="310"/>
                    <a:pt x="1955" y="310"/>
                    <a:pt x="1955" y="310"/>
                  </a:cubicBezTo>
                  <a:cubicBezTo>
                    <a:pt x="1955" y="310"/>
                    <a:pt x="1955" y="310"/>
                    <a:pt x="1955" y="310"/>
                  </a:cubicBezTo>
                  <a:cubicBezTo>
                    <a:pt x="1956" y="310"/>
                    <a:pt x="1956" y="310"/>
                    <a:pt x="1956" y="310"/>
                  </a:cubicBezTo>
                  <a:cubicBezTo>
                    <a:pt x="1956" y="310"/>
                    <a:pt x="1956" y="310"/>
                    <a:pt x="1956" y="310"/>
                  </a:cubicBezTo>
                  <a:cubicBezTo>
                    <a:pt x="1959" y="310"/>
                    <a:pt x="1959" y="310"/>
                    <a:pt x="1959" y="310"/>
                  </a:cubicBezTo>
                  <a:cubicBezTo>
                    <a:pt x="1959" y="310"/>
                    <a:pt x="1959" y="310"/>
                    <a:pt x="1959" y="310"/>
                  </a:cubicBezTo>
                  <a:cubicBezTo>
                    <a:pt x="1959" y="313"/>
                    <a:pt x="1959" y="313"/>
                    <a:pt x="1959" y="313"/>
                  </a:cubicBezTo>
                  <a:cubicBezTo>
                    <a:pt x="1959" y="313"/>
                    <a:pt x="1959" y="313"/>
                    <a:pt x="1959" y="313"/>
                  </a:cubicBezTo>
                  <a:cubicBezTo>
                    <a:pt x="1960" y="316"/>
                    <a:pt x="1960" y="316"/>
                    <a:pt x="1960" y="316"/>
                  </a:cubicBezTo>
                  <a:cubicBezTo>
                    <a:pt x="1960" y="316"/>
                    <a:pt x="1960" y="316"/>
                    <a:pt x="1960" y="316"/>
                  </a:cubicBezTo>
                  <a:cubicBezTo>
                    <a:pt x="1960" y="319"/>
                    <a:pt x="1960" y="319"/>
                    <a:pt x="1960" y="319"/>
                  </a:cubicBezTo>
                  <a:cubicBezTo>
                    <a:pt x="1960" y="319"/>
                    <a:pt x="1960" y="319"/>
                    <a:pt x="1960" y="319"/>
                  </a:cubicBezTo>
                  <a:cubicBezTo>
                    <a:pt x="1960" y="322"/>
                    <a:pt x="1960" y="322"/>
                    <a:pt x="1960" y="322"/>
                  </a:cubicBezTo>
                  <a:cubicBezTo>
                    <a:pt x="1960" y="322"/>
                    <a:pt x="1960" y="322"/>
                    <a:pt x="1960" y="322"/>
                  </a:cubicBezTo>
                  <a:cubicBezTo>
                    <a:pt x="1958" y="324"/>
                    <a:pt x="1958" y="324"/>
                    <a:pt x="1958" y="324"/>
                  </a:cubicBezTo>
                  <a:cubicBezTo>
                    <a:pt x="1958" y="324"/>
                    <a:pt x="1958" y="324"/>
                    <a:pt x="1958" y="324"/>
                  </a:cubicBezTo>
                  <a:cubicBezTo>
                    <a:pt x="1957" y="326"/>
                    <a:pt x="1957" y="326"/>
                    <a:pt x="1957" y="326"/>
                  </a:cubicBezTo>
                  <a:cubicBezTo>
                    <a:pt x="1957" y="326"/>
                    <a:pt x="1957" y="326"/>
                    <a:pt x="1957" y="326"/>
                  </a:cubicBezTo>
                  <a:cubicBezTo>
                    <a:pt x="1955" y="329"/>
                    <a:pt x="1955" y="329"/>
                    <a:pt x="1955" y="329"/>
                  </a:cubicBezTo>
                  <a:cubicBezTo>
                    <a:pt x="1955" y="329"/>
                    <a:pt x="1955" y="329"/>
                    <a:pt x="1955" y="329"/>
                  </a:cubicBezTo>
                  <a:cubicBezTo>
                    <a:pt x="1954" y="331"/>
                    <a:pt x="1954" y="331"/>
                    <a:pt x="1954" y="331"/>
                  </a:cubicBezTo>
                  <a:cubicBezTo>
                    <a:pt x="1954" y="331"/>
                    <a:pt x="1954" y="331"/>
                    <a:pt x="1954" y="331"/>
                  </a:cubicBezTo>
                  <a:cubicBezTo>
                    <a:pt x="1948" y="335"/>
                    <a:pt x="1948" y="335"/>
                    <a:pt x="1948" y="335"/>
                  </a:cubicBezTo>
                  <a:cubicBezTo>
                    <a:pt x="1948" y="335"/>
                    <a:pt x="1948" y="335"/>
                    <a:pt x="1948" y="335"/>
                  </a:cubicBezTo>
                  <a:cubicBezTo>
                    <a:pt x="1944" y="338"/>
                    <a:pt x="1944" y="338"/>
                    <a:pt x="1944" y="338"/>
                  </a:cubicBezTo>
                  <a:cubicBezTo>
                    <a:pt x="1944" y="338"/>
                    <a:pt x="1944" y="338"/>
                    <a:pt x="1944" y="338"/>
                  </a:cubicBezTo>
                  <a:cubicBezTo>
                    <a:pt x="1940" y="341"/>
                    <a:pt x="1940" y="341"/>
                    <a:pt x="1940" y="341"/>
                  </a:cubicBezTo>
                  <a:cubicBezTo>
                    <a:pt x="1940" y="341"/>
                    <a:pt x="1940" y="341"/>
                    <a:pt x="1940" y="341"/>
                  </a:cubicBezTo>
                  <a:cubicBezTo>
                    <a:pt x="1937" y="345"/>
                    <a:pt x="1937" y="345"/>
                    <a:pt x="1937" y="345"/>
                  </a:cubicBezTo>
                  <a:cubicBezTo>
                    <a:pt x="1937" y="345"/>
                    <a:pt x="1937" y="345"/>
                    <a:pt x="1937" y="345"/>
                  </a:cubicBezTo>
                  <a:cubicBezTo>
                    <a:pt x="1933" y="350"/>
                    <a:pt x="1933" y="350"/>
                    <a:pt x="1933" y="350"/>
                  </a:cubicBezTo>
                  <a:cubicBezTo>
                    <a:pt x="1933" y="350"/>
                    <a:pt x="1933" y="350"/>
                    <a:pt x="1933" y="350"/>
                  </a:cubicBezTo>
                  <a:cubicBezTo>
                    <a:pt x="1930" y="353"/>
                    <a:pt x="1930" y="353"/>
                    <a:pt x="1930" y="353"/>
                  </a:cubicBezTo>
                  <a:cubicBezTo>
                    <a:pt x="1930" y="353"/>
                    <a:pt x="1930" y="353"/>
                    <a:pt x="1930" y="353"/>
                  </a:cubicBezTo>
                  <a:cubicBezTo>
                    <a:pt x="1925" y="356"/>
                    <a:pt x="1925" y="356"/>
                    <a:pt x="1925" y="356"/>
                  </a:cubicBezTo>
                  <a:cubicBezTo>
                    <a:pt x="1925" y="356"/>
                    <a:pt x="1925" y="356"/>
                    <a:pt x="1925" y="356"/>
                  </a:cubicBezTo>
                  <a:cubicBezTo>
                    <a:pt x="1919" y="356"/>
                    <a:pt x="1919" y="356"/>
                    <a:pt x="1919" y="356"/>
                  </a:cubicBezTo>
                  <a:cubicBezTo>
                    <a:pt x="1919" y="356"/>
                    <a:pt x="1919" y="356"/>
                    <a:pt x="1919" y="356"/>
                  </a:cubicBezTo>
                  <a:cubicBezTo>
                    <a:pt x="1917" y="353"/>
                    <a:pt x="1917" y="353"/>
                    <a:pt x="1917" y="353"/>
                  </a:cubicBezTo>
                  <a:cubicBezTo>
                    <a:pt x="1917" y="353"/>
                    <a:pt x="1917" y="353"/>
                    <a:pt x="1917" y="353"/>
                  </a:cubicBezTo>
                  <a:cubicBezTo>
                    <a:pt x="1918" y="348"/>
                    <a:pt x="1918" y="348"/>
                    <a:pt x="1918" y="348"/>
                  </a:cubicBezTo>
                  <a:cubicBezTo>
                    <a:pt x="1918" y="348"/>
                    <a:pt x="1918" y="348"/>
                    <a:pt x="1918" y="348"/>
                  </a:cubicBezTo>
                  <a:cubicBezTo>
                    <a:pt x="1921" y="344"/>
                    <a:pt x="1921" y="344"/>
                    <a:pt x="1921" y="344"/>
                  </a:cubicBezTo>
                  <a:cubicBezTo>
                    <a:pt x="1921" y="344"/>
                    <a:pt x="1921" y="344"/>
                    <a:pt x="1921" y="344"/>
                  </a:cubicBezTo>
                  <a:cubicBezTo>
                    <a:pt x="1925" y="340"/>
                    <a:pt x="1925" y="340"/>
                    <a:pt x="1925" y="340"/>
                  </a:cubicBezTo>
                  <a:cubicBezTo>
                    <a:pt x="1925" y="340"/>
                    <a:pt x="1925" y="340"/>
                    <a:pt x="1925" y="340"/>
                  </a:cubicBezTo>
                  <a:cubicBezTo>
                    <a:pt x="1927" y="338"/>
                    <a:pt x="1927" y="338"/>
                    <a:pt x="1927" y="338"/>
                  </a:cubicBezTo>
                  <a:cubicBezTo>
                    <a:pt x="1927" y="338"/>
                    <a:pt x="1927" y="338"/>
                    <a:pt x="1927" y="338"/>
                  </a:cubicBezTo>
                  <a:cubicBezTo>
                    <a:pt x="1930" y="334"/>
                    <a:pt x="1930" y="334"/>
                    <a:pt x="1930" y="334"/>
                  </a:cubicBezTo>
                  <a:cubicBezTo>
                    <a:pt x="1930" y="334"/>
                    <a:pt x="1930" y="334"/>
                    <a:pt x="1930" y="334"/>
                  </a:cubicBezTo>
                  <a:cubicBezTo>
                    <a:pt x="1932" y="330"/>
                    <a:pt x="1932" y="330"/>
                    <a:pt x="1932" y="330"/>
                  </a:cubicBezTo>
                  <a:cubicBezTo>
                    <a:pt x="1932" y="330"/>
                    <a:pt x="1932" y="330"/>
                    <a:pt x="1932" y="330"/>
                  </a:cubicBezTo>
                  <a:cubicBezTo>
                    <a:pt x="1933" y="324"/>
                    <a:pt x="1933" y="324"/>
                    <a:pt x="1933" y="324"/>
                  </a:cubicBezTo>
                  <a:cubicBezTo>
                    <a:pt x="1933" y="324"/>
                    <a:pt x="1933" y="324"/>
                    <a:pt x="1933" y="324"/>
                  </a:cubicBezTo>
                  <a:cubicBezTo>
                    <a:pt x="1931" y="324"/>
                    <a:pt x="1931" y="324"/>
                    <a:pt x="1931" y="324"/>
                  </a:cubicBezTo>
                  <a:cubicBezTo>
                    <a:pt x="1931" y="324"/>
                    <a:pt x="1931" y="324"/>
                    <a:pt x="1931" y="324"/>
                  </a:cubicBezTo>
                  <a:cubicBezTo>
                    <a:pt x="1929" y="324"/>
                    <a:pt x="1929" y="324"/>
                    <a:pt x="1929" y="324"/>
                  </a:cubicBezTo>
                  <a:cubicBezTo>
                    <a:pt x="1929" y="324"/>
                    <a:pt x="1929" y="324"/>
                    <a:pt x="1929" y="324"/>
                  </a:cubicBezTo>
                  <a:cubicBezTo>
                    <a:pt x="1927" y="324"/>
                    <a:pt x="1927" y="324"/>
                    <a:pt x="1927" y="324"/>
                  </a:cubicBezTo>
                  <a:cubicBezTo>
                    <a:pt x="1927" y="324"/>
                    <a:pt x="1927" y="324"/>
                    <a:pt x="1927" y="324"/>
                  </a:cubicBezTo>
                  <a:cubicBezTo>
                    <a:pt x="1926" y="323"/>
                    <a:pt x="1926" y="323"/>
                    <a:pt x="1926" y="323"/>
                  </a:cubicBezTo>
                  <a:cubicBezTo>
                    <a:pt x="1926" y="323"/>
                    <a:pt x="1926" y="323"/>
                    <a:pt x="1926" y="323"/>
                  </a:cubicBezTo>
                  <a:cubicBezTo>
                    <a:pt x="1924" y="324"/>
                    <a:pt x="1924" y="324"/>
                    <a:pt x="1924" y="324"/>
                  </a:cubicBezTo>
                  <a:cubicBezTo>
                    <a:pt x="1924" y="324"/>
                    <a:pt x="1924" y="324"/>
                    <a:pt x="1924" y="324"/>
                  </a:cubicBezTo>
                  <a:cubicBezTo>
                    <a:pt x="1921" y="324"/>
                    <a:pt x="1921" y="324"/>
                    <a:pt x="1921" y="324"/>
                  </a:cubicBezTo>
                  <a:cubicBezTo>
                    <a:pt x="1921" y="324"/>
                    <a:pt x="1921" y="324"/>
                    <a:pt x="1921" y="324"/>
                  </a:cubicBezTo>
                  <a:cubicBezTo>
                    <a:pt x="1919" y="324"/>
                    <a:pt x="1919" y="324"/>
                    <a:pt x="1919" y="324"/>
                  </a:cubicBezTo>
                  <a:cubicBezTo>
                    <a:pt x="1919" y="324"/>
                    <a:pt x="1919" y="324"/>
                    <a:pt x="1919" y="324"/>
                  </a:cubicBezTo>
                  <a:cubicBezTo>
                    <a:pt x="1918" y="324"/>
                    <a:pt x="1918" y="324"/>
                    <a:pt x="1918" y="324"/>
                  </a:cubicBezTo>
                  <a:cubicBezTo>
                    <a:pt x="1918" y="324"/>
                    <a:pt x="1918" y="324"/>
                    <a:pt x="1918" y="324"/>
                  </a:cubicBezTo>
                  <a:cubicBezTo>
                    <a:pt x="1900" y="344"/>
                    <a:pt x="1900" y="344"/>
                    <a:pt x="1900" y="344"/>
                  </a:cubicBezTo>
                  <a:cubicBezTo>
                    <a:pt x="1900" y="344"/>
                    <a:pt x="1900" y="344"/>
                    <a:pt x="1900" y="344"/>
                  </a:cubicBezTo>
                  <a:cubicBezTo>
                    <a:pt x="1901" y="361"/>
                    <a:pt x="1901" y="361"/>
                    <a:pt x="1901" y="361"/>
                  </a:cubicBezTo>
                  <a:cubicBezTo>
                    <a:pt x="1901" y="361"/>
                    <a:pt x="1901" y="361"/>
                    <a:pt x="1901" y="361"/>
                  </a:cubicBezTo>
                  <a:cubicBezTo>
                    <a:pt x="1905" y="377"/>
                    <a:pt x="1905" y="377"/>
                    <a:pt x="1905" y="377"/>
                  </a:cubicBezTo>
                  <a:cubicBezTo>
                    <a:pt x="1905" y="377"/>
                    <a:pt x="1905" y="377"/>
                    <a:pt x="1905" y="377"/>
                  </a:cubicBezTo>
                  <a:cubicBezTo>
                    <a:pt x="1905" y="394"/>
                    <a:pt x="1905" y="394"/>
                    <a:pt x="1905" y="394"/>
                  </a:cubicBezTo>
                  <a:cubicBezTo>
                    <a:pt x="1905" y="394"/>
                    <a:pt x="1905" y="394"/>
                    <a:pt x="1905" y="394"/>
                  </a:cubicBezTo>
                  <a:cubicBezTo>
                    <a:pt x="1906" y="410"/>
                    <a:pt x="1906" y="410"/>
                    <a:pt x="1906" y="410"/>
                  </a:cubicBezTo>
                  <a:cubicBezTo>
                    <a:pt x="1906" y="410"/>
                    <a:pt x="1906" y="410"/>
                    <a:pt x="1906" y="410"/>
                  </a:cubicBezTo>
                  <a:cubicBezTo>
                    <a:pt x="1904" y="426"/>
                    <a:pt x="1904" y="426"/>
                    <a:pt x="1904" y="426"/>
                  </a:cubicBezTo>
                  <a:cubicBezTo>
                    <a:pt x="1904" y="426"/>
                    <a:pt x="1904" y="426"/>
                    <a:pt x="1904" y="426"/>
                  </a:cubicBezTo>
                  <a:cubicBezTo>
                    <a:pt x="1902" y="442"/>
                    <a:pt x="1902" y="442"/>
                    <a:pt x="1902" y="442"/>
                  </a:cubicBezTo>
                  <a:cubicBezTo>
                    <a:pt x="1902" y="442"/>
                    <a:pt x="1902" y="442"/>
                    <a:pt x="1902" y="442"/>
                  </a:cubicBezTo>
                  <a:cubicBezTo>
                    <a:pt x="1900" y="459"/>
                    <a:pt x="1900" y="459"/>
                    <a:pt x="1900" y="459"/>
                  </a:cubicBezTo>
                  <a:cubicBezTo>
                    <a:pt x="1900" y="459"/>
                    <a:pt x="1900" y="459"/>
                    <a:pt x="1900" y="459"/>
                  </a:cubicBezTo>
                  <a:cubicBezTo>
                    <a:pt x="1900" y="475"/>
                    <a:pt x="1900" y="475"/>
                    <a:pt x="1900" y="475"/>
                  </a:cubicBezTo>
                  <a:cubicBezTo>
                    <a:pt x="1900" y="475"/>
                    <a:pt x="1900" y="475"/>
                    <a:pt x="1900" y="475"/>
                  </a:cubicBezTo>
                  <a:cubicBezTo>
                    <a:pt x="1898" y="476"/>
                    <a:pt x="1898" y="476"/>
                    <a:pt x="1898" y="476"/>
                  </a:cubicBezTo>
                  <a:cubicBezTo>
                    <a:pt x="1898" y="476"/>
                    <a:pt x="1898" y="476"/>
                    <a:pt x="1898" y="476"/>
                  </a:cubicBezTo>
                  <a:cubicBezTo>
                    <a:pt x="1897" y="477"/>
                    <a:pt x="1897" y="477"/>
                    <a:pt x="1897" y="477"/>
                  </a:cubicBezTo>
                  <a:cubicBezTo>
                    <a:pt x="1897" y="477"/>
                    <a:pt x="1897" y="477"/>
                    <a:pt x="1897" y="477"/>
                  </a:cubicBezTo>
                  <a:cubicBezTo>
                    <a:pt x="1896" y="477"/>
                    <a:pt x="1896" y="477"/>
                    <a:pt x="1896" y="477"/>
                  </a:cubicBezTo>
                  <a:cubicBezTo>
                    <a:pt x="1896" y="477"/>
                    <a:pt x="1896" y="477"/>
                    <a:pt x="1896" y="477"/>
                  </a:cubicBezTo>
                  <a:cubicBezTo>
                    <a:pt x="1895" y="477"/>
                    <a:pt x="1895" y="477"/>
                    <a:pt x="1895" y="477"/>
                  </a:cubicBezTo>
                  <a:cubicBezTo>
                    <a:pt x="1895" y="477"/>
                    <a:pt x="1895" y="477"/>
                    <a:pt x="1895" y="477"/>
                  </a:cubicBezTo>
                  <a:cubicBezTo>
                    <a:pt x="1893" y="478"/>
                    <a:pt x="1893" y="478"/>
                    <a:pt x="1893" y="478"/>
                  </a:cubicBezTo>
                  <a:cubicBezTo>
                    <a:pt x="1893" y="478"/>
                    <a:pt x="1893" y="478"/>
                    <a:pt x="1893" y="478"/>
                  </a:cubicBezTo>
                  <a:cubicBezTo>
                    <a:pt x="1892" y="478"/>
                    <a:pt x="1892" y="478"/>
                    <a:pt x="1892" y="478"/>
                  </a:cubicBezTo>
                  <a:cubicBezTo>
                    <a:pt x="1892" y="478"/>
                    <a:pt x="1892" y="478"/>
                    <a:pt x="1892" y="478"/>
                  </a:cubicBezTo>
                  <a:cubicBezTo>
                    <a:pt x="1890" y="478"/>
                    <a:pt x="1890" y="478"/>
                    <a:pt x="1890" y="478"/>
                  </a:cubicBezTo>
                  <a:cubicBezTo>
                    <a:pt x="1890" y="478"/>
                    <a:pt x="1890" y="478"/>
                    <a:pt x="1890" y="478"/>
                  </a:cubicBezTo>
                  <a:cubicBezTo>
                    <a:pt x="1889" y="478"/>
                    <a:pt x="1889" y="478"/>
                    <a:pt x="1889" y="478"/>
                  </a:cubicBezTo>
                  <a:lnTo>
                    <a:pt x="1888" y="478"/>
                  </a:lnTo>
                  <a:close/>
                  <a:moveTo>
                    <a:pt x="19" y="460"/>
                  </a:moveTo>
                  <a:cubicBezTo>
                    <a:pt x="16" y="460"/>
                    <a:pt x="16" y="460"/>
                    <a:pt x="16" y="460"/>
                  </a:cubicBezTo>
                  <a:cubicBezTo>
                    <a:pt x="16" y="460"/>
                    <a:pt x="16" y="460"/>
                    <a:pt x="16" y="460"/>
                  </a:cubicBezTo>
                  <a:cubicBezTo>
                    <a:pt x="15" y="459"/>
                    <a:pt x="15" y="459"/>
                    <a:pt x="15" y="459"/>
                  </a:cubicBezTo>
                  <a:cubicBezTo>
                    <a:pt x="15" y="459"/>
                    <a:pt x="15" y="459"/>
                    <a:pt x="15" y="459"/>
                  </a:cubicBezTo>
                  <a:cubicBezTo>
                    <a:pt x="13" y="459"/>
                    <a:pt x="13" y="459"/>
                    <a:pt x="13" y="459"/>
                  </a:cubicBezTo>
                  <a:cubicBezTo>
                    <a:pt x="13" y="459"/>
                    <a:pt x="13" y="459"/>
                    <a:pt x="13" y="459"/>
                  </a:cubicBezTo>
                  <a:cubicBezTo>
                    <a:pt x="12" y="458"/>
                    <a:pt x="12" y="458"/>
                    <a:pt x="12" y="458"/>
                  </a:cubicBezTo>
                  <a:cubicBezTo>
                    <a:pt x="12" y="458"/>
                    <a:pt x="12" y="458"/>
                    <a:pt x="12" y="458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9" y="458"/>
                    <a:pt x="9" y="458"/>
                    <a:pt x="9" y="458"/>
                  </a:cubicBezTo>
                  <a:cubicBezTo>
                    <a:pt x="9" y="458"/>
                    <a:pt x="9" y="458"/>
                    <a:pt x="9" y="458"/>
                  </a:cubicBezTo>
                  <a:cubicBezTo>
                    <a:pt x="8" y="457"/>
                    <a:pt x="8" y="457"/>
                    <a:pt x="8" y="457"/>
                  </a:cubicBezTo>
                  <a:cubicBezTo>
                    <a:pt x="8" y="457"/>
                    <a:pt x="8" y="457"/>
                    <a:pt x="8" y="457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5" y="453"/>
                    <a:pt x="5" y="453"/>
                    <a:pt x="5" y="453"/>
                  </a:cubicBezTo>
                  <a:cubicBezTo>
                    <a:pt x="5" y="453"/>
                    <a:pt x="5" y="453"/>
                    <a:pt x="5" y="453"/>
                  </a:cubicBezTo>
                  <a:cubicBezTo>
                    <a:pt x="4" y="452"/>
                    <a:pt x="4" y="452"/>
                    <a:pt x="4" y="452"/>
                  </a:cubicBezTo>
                  <a:cubicBezTo>
                    <a:pt x="4" y="452"/>
                    <a:pt x="4" y="452"/>
                    <a:pt x="4" y="452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2" y="433"/>
                    <a:pt x="2" y="433"/>
                    <a:pt x="2" y="433"/>
                  </a:cubicBezTo>
                  <a:cubicBezTo>
                    <a:pt x="2" y="433"/>
                    <a:pt x="2" y="433"/>
                    <a:pt x="2" y="433"/>
                  </a:cubicBezTo>
                  <a:cubicBezTo>
                    <a:pt x="13" y="416"/>
                    <a:pt x="13" y="416"/>
                    <a:pt x="13" y="416"/>
                  </a:cubicBezTo>
                  <a:cubicBezTo>
                    <a:pt x="13" y="416"/>
                    <a:pt x="13" y="416"/>
                    <a:pt x="13" y="416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60" y="345"/>
                    <a:pt x="60" y="345"/>
                    <a:pt x="60" y="345"/>
                  </a:cubicBezTo>
                  <a:cubicBezTo>
                    <a:pt x="60" y="345"/>
                    <a:pt x="60" y="345"/>
                    <a:pt x="60" y="345"/>
                  </a:cubicBezTo>
                  <a:cubicBezTo>
                    <a:pt x="71" y="326"/>
                    <a:pt x="71" y="326"/>
                    <a:pt x="71" y="326"/>
                  </a:cubicBezTo>
                  <a:cubicBezTo>
                    <a:pt x="71" y="326"/>
                    <a:pt x="71" y="326"/>
                    <a:pt x="71" y="326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5" y="288"/>
                    <a:pt x="95" y="288"/>
                    <a:pt x="96" y="288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97" y="288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cubicBezTo>
                    <a:pt x="99" y="287"/>
                    <a:pt x="99" y="286"/>
                    <a:pt x="99" y="285"/>
                  </a:cubicBezTo>
                  <a:cubicBezTo>
                    <a:pt x="99" y="285"/>
                    <a:pt x="99" y="285"/>
                    <a:pt x="99" y="285"/>
                  </a:cubicBezTo>
                  <a:cubicBezTo>
                    <a:pt x="101" y="283"/>
                    <a:pt x="103" y="282"/>
                    <a:pt x="105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05" y="279"/>
                    <a:pt x="105" y="279"/>
                    <a:pt x="106" y="278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107" y="277"/>
                    <a:pt x="108" y="276"/>
                    <a:pt x="109" y="275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13" y="268"/>
                    <a:pt x="117" y="261"/>
                    <a:pt x="121" y="254"/>
                  </a:cubicBezTo>
                  <a:cubicBezTo>
                    <a:pt x="121" y="254"/>
                    <a:pt x="121" y="254"/>
                    <a:pt x="121" y="254"/>
                  </a:cubicBezTo>
                  <a:cubicBezTo>
                    <a:pt x="120" y="254"/>
                    <a:pt x="120" y="254"/>
                    <a:pt x="119" y="254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6" y="250"/>
                    <a:pt x="116" y="250"/>
                    <a:pt x="116" y="250"/>
                  </a:cubicBezTo>
                  <a:cubicBezTo>
                    <a:pt x="116" y="250"/>
                    <a:pt x="116" y="250"/>
                    <a:pt x="116" y="250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5" y="248"/>
                    <a:pt x="115" y="248"/>
                    <a:pt x="115" y="248"/>
                  </a:cubicBezTo>
                  <a:cubicBezTo>
                    <a:pt x="115" y="248"/>
                    <a:pt x="115" y="248"/>
                    <a:pt x="115" y="248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27" y="97"/>
                    <a:pt x="227" y="97"/>
                    <a:pt x="227" y="97"/>
                  </a:cubicBezTo>
                  <a:cubicBezTo>
                    <a:pt x="227" y="97"/>
                    <a:pt x="227" y="97"/>
                    <a:pt x="227" y="97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21" y="85"/>
                    <a:pt x="221" y="85"/>
                    <a:pt x="221" y="85"/>
                  </a:cubicBezTo>
                  <a:cubicBezTo>
                    <a:pt x="221" y="85"/>
                    <a:pt x="221" y="85"/>
                    <a:pt x="221" y="85"/>
                  </a:cubicBezTo>
                  <a:cubicBezTo>
                    <a:pt x="233" y="80"/>
                    <a:pt x="233" y="80"/>
                    <a:pt x="233" y="80"/>
                  </a:cubicBezTo>
                  <a:cubicBezTo>
                    <a:pt x="233" y="80"/>
                    <a:pt x="233" y="80"/>
                    <a:pt x="233" y="80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3"/>
                    <a:pt x="268" y="73"/>
                    <a:pt x="268" y="73"/>
                  </a:cubicBezTo>
                  <a:cubicBezTo>
                    <a:pt x="268" y="73"/>
                    <a:pt x="268" y="73"/>
                    <a:pt x="268" y="73"/>
                  </a:cubicBezTo>
                  <a:cubicBezTo>
                    <a:pt x="270" y="73"/>
                    <a:pt x="270" y="73"/>
                    <a:pt x="270" y="73"/>
                  </a:cubicBezTo>
                  <a:cubicBezTo>
                    <a:pt x="270" y="73"/>
                    <a:pt x="270" y="73"/>
                    <a:pt x="270" y="73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5" y="88"/>
                    <a:pt x="275" y="88"/>
                    <a:pt x="275" y="88"/>
                  </a:cubicBezTo>
                  <a:cubicBezTo>
                    <a:pt x="275" y="88"/>
                    <a:pt x="275" y="88"/>
                    <a:pt x="275" y="88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8" y="90"/>
                    <a:pt x="278" y="90"/>
                    <a:pt x="278" y="90"/>
                  </a:cubicBezTo>
                  <a:cubicBezTo>
                    <a:pt x="278" y="90"/>
                    <a:pt x="278" y="90"/>
                    <a:pt x="278" y="90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0" y="99"/>
                    <a:pt x="270" y="99"/>
                    <a:pt x="270" y="99"/>
                  </a:cubicBezTo>
                  <a:cubicBezTo>
                    <a:pt x="270" y="99"/>
                    <a:pt x="270" y="99"/>
                    <a:pt x="270" y="99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87" y="185"/>
                    <a:pt x="187" y="185"/>
                    <a:pt x="187" y="185"/>
                  </a:cubicBezTo>
                  <a:cubicBezTo>
                    <a:pt x="187" y="185"/>
                    <a:pt x="187" y="185"/>
                    <a:pt x="187" y="185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63" y="214"/>
                    <a:pt x="163" y="214"/>
                    <a:pt x="163" y="214"/>
                  </a:cubicBezTo>
                  <a:cubicBezTo>
                    <a:pt x="163" y="214"/>
                    <a:pt x="163" y="214"/>
                    <a:pt x="163" y="214"/>
                  </a:cubicBezTo>
                  <a:cubicBezTo>
                    <a:pt x="163" y="216"/>
                    <a:pt x="163" y="216"/>
                    <a:pt x="163" y="216"/>
                  </a:cubicBezTo>
                  <a:cubicBezTo>
                    <a:pt x="163" y="216"/>
                    <a:pt x="163" y="216"/>
                    <a:pt x="163" y="216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67" y="218"/>
                    <a:pt x="167" y="218"/>
                    <a:pt x="167" y="218"/>
                  </a:cubicBezTo>
                  <a:cubicBezTo>
                    <a:pt x="167" y="218"/>
                    <a:pt x="167" y="218"/>
                    <a:pt x="167" y="218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5" y="154"/>
                    <a:pt x="225" y="154"/>
                    <a:pt x="225" y="154"/>
                  </a:cubicBezTo>
                  <a:cubicBezTo>
                    <a:pt x="225" y="154"/>
                    <a:pt x="225" y="154"/>
                    <a:pt x="225" y="154"/>
                  </a:cubicBezTo>
                  <a:cubicBezTo>
                    <a:pt x="227" y="154"/>
                    <a:pt x="227" y="154"/>
                    <a:pt x="227" y="154"/>
                  </a:cubicBezTo>
                  <a:cubicBezTo>
                    <a:pt x="227" y="154"/>
                    <a:pt x="227" y="154"/>
                    <a:pt x="227" y="154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7" y="157"/>
                    <a:pt x="237" y="157"/>
                    <a:pt x="237" y="157"/>
                  </a:cubicBezTo>
                  <a:cubicBezTo>
                    <a:pt x="237" y="157"/>
                    <a:pt x="237" y="157"/>
                    <a:pt x="237" y="157"/>
                  </a:cubicBezTo>
                  <a:cubicBezTo>
                    <a:pt x="237" y="159"/>
                    <a:pt x="237" y="159"/>
                    <a:pt x="237" y="159"/>
                  </a:cubicBezTo>
                  <a:cubicBezTo>
                    <a:pt x="237" y="159"/>
                    <a:pt x="237" y="159"/>
                    <a:pt x="237" y="159"/>
                  </a:cubicBezTo>
                  <a:cubicBezTo>
                    <a:pt x="237" y="161"/>
                    <a:pt x="237" y="161"/>
                    <a:pt x="237" y="161"/>
                  </a:cubicBezTo>
                  <a:cubicBezTo>
                    <a:pt x="237" y="161"/>
                    <a:pt x="237" y="161"/>
                    <a:pt x="237" y="161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60" y="167"/>
                    <a:pt x="260" y="167"/>
                    <a:pt x="260" y="167"/>
                  </a:cubicBezTo>
                  <a:cubicBezTo>
                    <a:pt x="260" y="167"/>
                    <a:pt x="260" y="167"/>
                    <a:pt x="260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9" y="157"/>
                    <a:pt x="279" y="157"/>
                    <a:pt x="279" y="157"/>
                  </a:cubicBezTo>
                  <a:cubicBezTo>
                    <a:pt x="279" y="157"/>
                    <a:pt x="279" y="157"/>
                    <a:pt x="279" y="157"/>
                  </a:cubicBezTo>
                  <a:cubicBezTo>
                    <a:pt x="285" y="153"/>
                    <a:pt x="285" y="153"/>
                    <a:pt x="285" y="153"/>
                  </a:cubicBezTo>
                  <a:cubicBezTo>
                    <a:pt x="285" y="153"/>
                    <a:pt x="285" y="153"/>
                    <a:pt x="285" y="153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08" y="124"/>
                    <a:pt x="308" y="124"/>
                    <a:pt x="308" y="124"/>
                  </a:cubicBezTo>
                  <a:cubicBezTo>
                    <a:pt x="308" y="124"/>
                    <a:pt x="308" y="124"/>
                    <a:pt x="308" y="124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8" y="131"/>
                    <a:pt x="318" y="131"/>
                    <a:pt x="318" y="131"/>
                  </a:cubicBezTo>
                  <a:cubicBezTo>
                    <a:pt x="318" y="131"/>
                    <a:pt x="318" y="131"/>
                    <a:pt x="318" y="131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1" y="140"/>
                    <a:pt x="321" y="140"/>
                    <a:pt x="321" y="140"/>
                  </a:cubicBezTo>
                  <a:cubicBezTo>
                    <a:pt x="321" y="140"/>
                    <a:pt x="321" y="140"/>
                    <a:pt x="321" y="140"/>
                  </a:cubicBezTo>
                  <a:cubicBezTo>
                    <a:pt x="319" y="142"/>
                    <a:pt x="319" y="142"/>
                    <a:pt x="319" y="142"/>
                  </a:cubicBezTo>
                  <a:cubicBezTo>
                    <a:pt x="319" y="142"/>
                    <a:pt x="319" y="142"/>
                    <a:pt x="319" y="142"/>
                  </a:cubicBezTo>
                  <a:cubicBezTo>
                    <a:pt x="318" y="142"/>
                    <a:pt x="318" y="142"/>
                    <a:pt x="318" y="142"/>
                  </a:cubicBezTo>
                  <a:cubicBezTo>
                    <a:pt x="318" y="142"/>
                    <a:pt x="318" y="142"/>
                    <a:pt x="318" y="142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3" y="145"/>
                    <a:pt x="313" y="145"/>
                    <a:pt x="313" y="145"/>
                  </a:cubicBezTo>
                  <a:cubicBezTo>
                    <a:pt x="313" y="145"/>
                    <a:pt x="313" y="145"/>
                    <a:pt x="313" y="145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73" y="205"/>
                    <a:pt x="273" y="205"/>
                    <a:pt x="273" y="205"/>
                  </a:cubicBezTo>
                  <a:cubicBezTo>
                    <a:pt x="273" y="205"/>
                    <a:pt x="273" y="205"/>
                    <a:pt x="273" y="205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338" y="183"/>
                    <a:pt x="338" y="183"/>
                    <a:pt x="338" y="183"/>
                  </a:cubicBezTo>
                  <a:cubicBezTo>
                    <a:pt x="338" y="183"/>
                    <a:pt x="338" y="183"/>
                    <a:pt x="338" y="183"/>
                  </a:cubicBezTo>
                  <a:cubicBezTo>
                    <a:pt x="339" y="184"/>
                    <a:pt x="339" y="184"/>
                    <a:pt x="339" y="184"/>
                  </a:cubicBezTo>
                  <a:cubicBezTo>
                    <a:pt x="339" y="184"/>
                    <a:pt x="339" y="184"/>
                    <a:pt x="339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5" y="185"/>
                    <a:pt x="345" y="185"/>
                    <a:pt x="345" y="185"/>
                  </a:cubicBezTo>
                  <a:cubicBezTo>
                    <a:pt x="345" y="185"/>
                    <a:pt x="345" y="185"/>
                    <a:pt x="345" y="185"/>
                  </a:cubicBezTo>
                  <a:cubicBezTo>
                    <a:pt x="346" y="187"/>
                    <a:pt x="346" y="187"/>
                    <a:pt x="346" y="187"/>
                  </a:cubicBezTo>
                  <a:cubicBezTo>
                    <a:pt x="346" y="187"/>
                    <a:pt x="346" y="187"/>
                    <a:pt x="346" y="187"/>
                  </a:cubicBezTo>
                  <a:cubicBezTo>
                    <a:pt x="349" y="189"/>
                    <a:pt x="349" y="189"/>
                    <a:pt x="349" y="189"/>
                  </a:cubicBezTo>
                  <a:cubicBezTo>
                    <a:pt x="349" y="189"/>
                    <a:pt x="349" y="189"/>
                    <a:pt x="349" y="189"/>
                  </a:cubicBezTo>
                  <a:cubicBezTo>
                    <a:pt x="350" y="191"/>
                    <a:pt x="350" y="191"/>
                    <a:pt x="350" y="191"/>
                  </a:cubicBezTo>
                  <a:cubicBezTo>
                    <a:pt x="350" y="191"/>
                    <a:pt x="350" y="191"/>
                    <a:pt x="350" y="191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298" y="215"/>
                    <a:pt x="298" y="215"/>
                    <a:pt x="298" y="215"/>
                  </a:cubicBezTo>
                  <a:cubicBezTo>
                    <a:pt x="298" y="215"/>
                    <a:pt x="298" y="215"/>
                    <a:pt x="298" y="215"/>
                  </a:cubicBezTo>
                  <a:cubicBezTo>
                    <a:pt x="295" y="216"/>
                    <a:pt x="295" y="216"/>
                    <a:pt x="295" y="216"/>
                  </a:cubicBezTo>
                  <a:cubicBezTo>
                    <a:pt x="295" y="216"/>
                    <a:pt x="295" y="216"/>
                    <a:pt x="295" y="216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90" y="217"/>
                    <a:pt x="290" y="217"/>
                    <a:pt x="290" y="217"/>
                  </a:cubicBezTo>
                  <a:cubicBezTo>
                    <a:pt x="290" y="217"/>
                    <a:pt x="290" y="217"/>
                    <a:pt x="290" y="217"/>
                  </a:cubicBezTo>
                  <a:cubicBezTo>
                    <a:pt x="286" y="219"/>
                    <a:pt x="286" y="219"/>
                    <a:pt x="286" y="219"/>
                  </a:cubicBezTo>
                  <a:cubicBezTo>
                    <a:pt x="286" y="219"/>
                    <a:pt x="286" y="219"/>
                    <a:pt x="286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1" y="221"/>
                    <a:pt x="281" y="221"/>
                    <a:pt x="281" y="221"/>
                  </a:cubicBezTo>
                  <a:cubicBezTo>
                    <a:pt x="281" y="221"/>
                    <a:pt x="281" y="221"/>
                    <a:pt x="281" y="221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5" y="238"/>
                    <a:pt x="255" y="238"/>
                    <a:pt x="255" y="238"/>
                  </a:cubicBezTo>
                  <a:cubicBezTo>
                    <a:pt x="255" y="238"/>
                    <a:pt x="255" y="238"/>
                    <a:pt x="255" y="238"/>
                  </a:cubicBezTo>
                  <a:cubicBezTo>
                    <a:pt x="258" y="241"/>
                    <a:pt x="258" y="241"/>
                    <a:pt x="258" y="241"/>
                  </a:cubicBezTo>
                  <a:cubicBezTo>
                    <a:pt x="258" y="241"/>
                    <a:pt x="258" y="241"/>
                    <a:pt x="258" y="241"/>
                  </a:cubicBezTo>
                  <a:cubicBezTo>
                    <a:pt x="260" y="244"/>
                    <a:pt x="260" y="244"/>
                    <a:pt x="260" y="244"/>
                  </a:cubicBezTo>
                  <a:cubicBezTo>
                    <a:pt x="260" y="244"/>
                    <a:pt x="260" y="244"/>
                    <a:pt x="260" y="244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2" y="255"/>
                    <a:pt x="262" y="255"/>
                    <a:pt x="262" y="255"/>
                  </a:cubicBezTo>
                  <a:cubicBezTo>
                    <a:pt x="262" y="255"/>
                    <a:pt x="262" y="255"/>
                    <a:pt x="262" y="255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3" y="262"/>
                    <a:pt x="263" y="262"/>
                    <a:pt x="263" y="262"/>
                  </a:cubicBezTo>
                  <a:cubicBezTo>
                    <a:pt x="263" y="262"/>
                    <a:pt x="263" y="262"/>
                    <a:pt x="263" y="262"/>
                  </a:cubicBezTo>
                  <a:cubicBezTo>
                    <a:pt x="319" y="251"/>
                    <a:pt x="319" y="251"/>
                    <a:pt x="319" y="251"/>
                  </a:cubicBezTo>
                  <a:cubicBezTo>
                    <a:pt x="319" y="251"/>
                    <a:pt x="319" y="251"/>
                    <a:pt x="319" y="251"/>
                  </a:cubicBezTo>
                  <a:cubicBezTo>
                    <a:pt x="321" y="255"/>
                    <a:pt x="321" y="255"/>
                    <a:pt x="321" y="255"/>
                  </a:cubicBezTo>
                  <a:cubicBezTo>
                    <a:pt x="321" y="255"/>
                    <a:pt x="321" y="255"/>
                    <a:pt x="321" y="255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7" y="266"/>
                    <a:pt x="327" y="266"/>
                    <a:pt x="327" y="266"/>
                  </a:cubicBezTo>
                  <a:cubicBezTo>
                    <a:pt x="327" y="266"/>
                    <a:pt x="327" y="266"/>
                    <a:pt x="327" y="266"/>
                  </a:cubicBezTo>
                  <a:cubicBezTo>
                    <a:pt x="328" y="269"/>
                    <a:pt x="328" y="269"/>
                    <a:pt x="328" y="269"/>
                  </a:cubicBezTo>
                  <a:cubicBezTo>
                    <a:pt x="328" y="269"/>
                    <a:pt x="328" y="269"/>
                    <a:pt x="328" y="269"/>
                  </a:cubicBezTo>
                  <a:cubicBezTo>
                    <a:pt x="327" y="271"/>
                    <a:pt x="327" y="271"/>
                    <a:pt x="327" y="271"/>
                  </a:cubicBezTo>
                  <a:cubicBezTo>
                    <a:pt x="327" y="271"/>
                    <a:pt x="327" y="271"/>
                    <a:pt x="327" y="271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1" y="289"/>
                    <a:pt x="311" y="289"/>
                    <a:pt x="311" y="289"/>
                  </a:cubicBezTo>
                  <a:cubicBezTo>
                    <a:pt x="311" y="289"/>
                    <a:pt x="311" y="289"/>
                    <a:pt x="311" y="289"/>
                  </a:cubicBezTo>
                  <a:cubicBezTo>
                    <a:pt x="308" y="295"/>
                    <a:pt x="308" y="295"/>
                    <a:pt x="308" y="295"/>
                  </a:cubicBezTo>
                  <a:cubicBezTo>
                    <a:pt x="308" y="295"/>
                    <a:pt x="308" y="295"/>
                    <a:pt x="308" y="295"/>
                  </a:cubicBezTo>
                  <a:cubicBezTo>
                    <a:pt x="305" y="299"/>
                    <a:pt x="305" y="299"/>
                    <a:pt x="305" y="299"/>
                  </a:cubicBezTo>
                  <a:cubicBezTo>
                    <a:pt x="305" y="299"/>
                    <a:pt x="305" y="299"/>
                    <a:pt x="305" y="299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299" y="307"/>
                    <a:pt x="299" y="307"/>
                    <a:pt x="299" y="307"/>
                  </a:cubicBezTo>
                  <a:cubicBezTo>
                    <a:pt x="299" y="307"/>
                    <a:pt x="299" y="307"/>
                    <a:pt x="299" y="307"/>
                  </a:cubicBezTo>
                  <a:cubicBezTo>
                    <a:pt x="260" y="352"/>
                    <a:pt x="260" y="352"/>
                    <a:pt x="260" y="352"/>
                  </a:cubicBezTo>
                  <a:cubicBezTo>
                    <a:pt x="260" y="352"/>
                    <a:pt x="260" y="352"/>
                    <a:pt x="260" y="352"/>
                  </a:cubicBezTo>
                  <a:cubicBezTo>
                    <a:pt x="301" y="268"/>
                    <a:pt x="301" y="268"/>
                    <a:pt x="301" y="268"/>
                  </a:cubicBezTo>
                  <a:cubicBezTo>
                    <a:pt x="301" y="268"/>
                    <a:pt x="301" y="268"/>
                    <a:pt x="301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299" y="267"/>
                    <a:pt x="299" y="267"/>
                    <a:pt x="299" y="267"/>
                  </a:cubicBezTo>
                  <a:cubicBezTo>
                    <a:pt x="299" y="267"/>
                    <a:pt x="299" y="267"/>
                    <a:pt x="299" y="267"/>
                  </a:cubicBezTo>
                  <a:cubicBezTo>
                    <a:pt x="299" y="266"/>
                    <a:pt x="299" y="266"/>
                    <a:pt x="299" y="266"/>
                  </a:cubicBezTo>
                  <a:cubicBezTo>
                    <a:pt x="299" y="266"/>
                    <a:pt x="299" y="266"/>
                    <a:pt x="299" y="266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7" y="265"/>
                    <a:pt x="297" y="265"/>
                    <a:pt x="297" y="265"/>
                  </a:cubicBezTo>
                  <a:cubicBezTo>
                    <a:pt x="297" y="265"/>
                    <a:pt x="297" y="265"/>
                    <a:pt x="297" y="265"/>
                  </a:cubicBezTo>
                  <a:cubicBezTo>
                    <a:pt x="296" y="264"/>
                    <a:pt x="296" y="264"/>
                    <a:pt x="296" y="264"/>
                  </a:cubicBezTo>
                  <a:cubicBezTo>
                    <a:pt x="296" y="264"/>
                    <a:pt x="296" y="264"/>
                    <a:pt x="296" y="264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267" y="275"/>
                    <a:pt x="267" y="275"/>
                    <a:pt x="267" y="275"/>
                  </a:cubicBezTo>
                  <a:cubicBezTo>
                    <a:pt x="267" y="275"/>
                    <a:pt x="267" y="275"/>
                    <a:pt x="267" y="275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5" y="281"/>
                    <a:pt x="265" y="281"/>
                    <a:pt x="265" y="281"/>
                  </a:cubicBezTo>
                  <a:cubicBezTo>
                    <a:pt x="265" y="281"/>
                    <a:pt x="265" y="281"/>
                    <a:pt x="265" y="281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4" y="285"/>
                    <a:pt x="274" y="285"/>
                    <a:pt x="274" y="285"/>
                  </a:cubicBezTo>
                  <a:cubicBezTo>
                    <a:pt x="274" y="285"/>
                    <a:pt x="274" y="285"/>
                    <a:pt x="274" y="285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77" y="287"/>
                    <a:pt x="277" y="287"/>
                    <a:pt x="277" y="287"/>
                  </a:cubicBezTo>
                  <a:cubicBezTo>
                    <a:pt x="277" y="287"/>
                    <a:pt x="277" y="287"/>
                    <a:pt x="277" y="287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54" y="306"/>
                    <a:pt x="254" y="306"/>
                    <a:pt x="254" y="306"/>
                  </a:cubicBezTo>
                  <a:cubicBezTo>
                    <a:pt x="254" y="306"/>
                    <a:pt x="254" y="306"/>
                    <a:pt x="254" y="306"/>
                  </a:cubicBezTo>
                  <a:cubicBezTo>
                    <a:pt x="248" y="311"/>
                    <a:pt x="248" y="311"/>
                    <a:pt x="248" y="311"/>
                  </a:cubicBezTo>
                  <a:cubicBezTo>
                    <a:pt x="248" y="311"/>
                    <a:pt x="248" y="311"/>
                    <a:pt x="248" y="311"/>
                  </a:cubicBezTo>
                  <a:cubicBezTo>
                    <a:pt x="243" y="316"/>
                    <a:pt x="243" y="316"/>
                    <a:pt x="243" y="316"/>
                  </a:cubicBezTo>
                  <a:cubicBezTo>
                    <a:pt x="243" y="316"/>
                    <a:pt x="243" y="316"/>
                    <a:pt x="243" y="316"/>
                  </a:cubicBezTo>
                  <a:cubicBezTo>
                    <a:pt x="241" y="323"/>
                    <a:pt x="241" y="323"/>
                    <a:pt x="241" y="323"/>
                  </a:cubicBezTo>
                  <a:cubicBezTo>
                    <a:pt x="241" y="323"/>
                    <a:pt x="241" y="323"/>
                    <a:pt x="241" y="323"/>
                  </a:cubicBezTo>
                  <a:cubicBezTo>
                    <a:pt x="243" y="331"/>
                    <a:pt x="243" y="331"/>
                    <a:pt x="243" y="331"/>
                  </a:cubicBezTo>
                  <a:cubicBezTo>
                    <a:pt x="243" y="331"/>
                    <a:pt x="243" y="331"/>
                    <a:pt x="243" y="331"/>
                  </a:cubicBezTo>
                  <a:cubicBezTo>
                    <a:pt x="243" y="333"/>
                    <a:pt x="243" y="333"/>
                    <a:pt x="243" y="333"/>
                  </a:cubicBezTo>
                  <a:cubicBezTo>
                    <a:pt x="243" y="333"/>
                    <a:pt x="243" y="333"/>
                    <a:pt x="243" y="333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8" y="335"/>
                    <a:pt x="248" y="335"/>
                    <a:pt x="248" y="335"/>
                  </a:cubicBezTo>
                  <a:cubicBezTo>
                    <a:pt x="248" y="335"/>
                    <a:pt x="248" y="335"/>
                    <a:pt x="248" y="335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50" y="336"/>
                    <a:pt x="250" y="336"/>
                    <a:pt x="250" y="336"/>
                  </a:cubicBez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8"/>
                    <a:pt x="253" y="338"/>
                    <a:pt x="253" y="338"/>
                  </a:cubicBezTo>
                  <a:cubicBezTo>
                    <a:pt x="253" y="338"/>
                    <a:pt x="253" y="338"/>
                    <a:pt x="253" y="338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185" y="386"/>
                    <a:pt x="185" y="386"/>
                    <a:pt x="185" y="386"/>
                  </a:cubicBezTo>
                  <a:cubicBezTo>
                    <a:pt x="159" y="402"/>
                    <a:pt x="159" y="402"/>
                    <a:pt x="159" y="402"/>
                  </a:cubicBezTo>
                  <a:cubicBezTo>
                    <a:pt x="159" y="402"/>
                    <a:pt x="159" y="402"/>
                    <a:pt x="159" y="402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7" y="405"/>
                    <a:pt x="157" y="405"/>
                    <a:pt x="157" y="405"/>
                  </a:cubicBezTo>
                  <a:cubicBezTo>
                    <a:pt x="157" y="405"/>
                    <a:pt x="157" y="405"/>
                    <a:pt x="157" y="405"/>
                  </a:cubicBezTo>
                  <a:cubicBezTo>
                    <a:pt x="157" y="406"/>
                    <a:pt x="157" y="406"/>
                    <a:pt x="157" y="406"/>
                  </a:cubicBezTo>
                  <a:cubicBezTo>
                    <a:pt x="157" y="406"/>
                    <a:pt x="157" y="406"/>
                    <a:pt x="157" y="406"/>
                  </a:cubicBezTo>
                  <a:cubicBezTo>
                    <a:pt x="157" y="407"/>
                    <a:pt x="157" y="407"/>
                    <a:pt x="157" y="407"/>
                  </a:cubicBezTo>
                  <a:cubicBezTo>
                    <a:pt x="157" y="407"/>
                    <a:pt x="157" y="407"/>
                    <a:pt x="157" y="407"/>
                  </a:cubicBezTo>
                  <a:cubicBezTo>
                    <a:pt x="157" y="409"/>
                    <a:pt x="157" y="409"/>
                    <a:pt x="157" y="409"/>
                  </a:cubicBezTo>
                  <a:cubicBezTo>
                    <a:pt x="157" y="409"/>
                    <a:pt x="157" y="409"/>
                    <a:pt x="157" y="409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8" y="411"/>
                    <a:pt x="158" y="411"/>
                    <a:pt x="158" y="411"/>
                  </a:cubicBezTo>
                  <a:cubicBezTo>
                    <a:pt x="158" y="411"/>
                    <a:pt x="158" y="411"/>
                    <a:pt x="158" y="411"/>
                  </a:cubicBezTo>
                  <a:cubicBezTo>
                    <a:pt x="161" y="412"/>
                    <a:pt x="161" y="412"/>
                    <a:pt x="161" y="412"/>
                  </a:cubicBezTo>
                  <a:cubicBezTo>
                    <a:pt x="161" y="412"/>
                    <a:pt x="161" y="412"/>
                    <a:pt x="161" y="412"/>
                  </a:cubicBezTo>
                  <a:cubicBezTo>
                    <a:pt x="165" y="412"/>
                    <a:pt x="165" y="412"/>
                    <a:pt x="165" y="412"/>
                  </a:cubicBezTo>
                  <a:cubicBezTo>
                    <a:pt x="165" y="412"/>
                    <a:pt x="165" y="412"/>
                    <a:pt x="165" y="412"/>
                  </a:cubicBezTo>
                  <a:cubicBezTo>
                    <a:pt x="168" y="411"/>
                    <a:pt x="168" y="411"/>
                    <a:pt x="168" y="411"/>
                  </a:cubicBezTo>
                  <a:cubicBezTo>
                    <a:pt x="168" y="411"/>
                    <a:pt x="168" y="411"/>
                    <a:pt x="168" y="411"/>
                  </a:cubicBezTo>
                  <a:cubicBezTo>
                    <a:pt x="172" y="410"/>
                    <a:pt x="172" y="410"/>
                    <a:pt x="172" y="410"/>
                  </a:cubicBezTo>
                  <a:cubicBezTo>
                    <a:pt x="172" y="410"/>
                    <a:pt x="172" y="410"/>
                    <a:pt x="172" y="410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81" y="404"/>
                    <a:pt x="181" y="404"/>
                    <a:pt x="181" y="404"/>
                  </a:cubicBezTo>
                  <a:cubicBezTo>
                    <a:pt x="181" y="404"/>
                    <a:pt x="181" y="404"/>
                    <a:pt x="181" y="40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212" y="386"/>
                    <a:pt x="212" y="386"/>
                    <a:pt x="212" y="386"/>
                  </a:cubicBezTo>
                  <a:cubicBezTo>
                    <a:pt x="212" y="386"/>
                    <a:pt x="212" y="386"/>
                    <a:pt x="212" y="386"/>
                  </a:cubicBezTo>
                  <a:cubicBezTo>
                    <a:pt x="205" y="394"/>
                    <a:pt x="205" y="394"/>
                    <a:pt x="205" y="394"/>
                  </a:cubicBezTo>
                  <a:cubicBezTo>
                    <a:pt x="205" y="394"/>
                    <a:pt x="205" y="394"/>
                    <a:pt x="205" y="394"/>
                  </a:cubicBezTo>
                  <a:cubicBezTo>
                    <a:pt x="198" y="400"/>
                    <a:pt x="198" y="400"/>
                    <a:pt x="198" y="400"/>
                  </a:cubicBezTo>
                  <a:cubicBezTo>
                    <a:pt x="198" y="400"/>
                    <a:pt x="198" y="400"/>
                    <a:pt x="198" y="400"/>
                  </a:cubicBezTo>
                  <a:cubicBezTo>
                    <a:pt x="190" y="407"/>
                    <a:pt x="190" y="407"/>
                    <a:pt x="190" y="407"/>
                  </a:cubicBezTo>
                  <a:cubicBezTo>
                    <a:pt x="190" y="407"/>
                    <a:pt x="190" y="407"/>
                    <a:pt x="190" y="407"/>
                  </a:cubicBezTo>
                  <a:cubicBezTo>
                    <a:pt x="182" y="412"/>
                    <a:pt x="182" y="412"/>
                    <a:pt x="182" y="412"/>
                  </a:cubicBezTo>
                  <a:cubicBezTo>
                    <a:pt x="182" y="412"/>
                    <a:pt x="182" y="412"/>
                    <a:pt x="182" y="412"/>
                  </a:cubicBezTo>
                  <a:cubicBezTo>
                    <a:pt x="174" y="419"/>
                    <a:pt x="174" y="419"/>
                    <a:pt x="174" y="419"/>
                  </a:cubicBezTo>
                  <a:cubicBezTo>
                    <a:pt x="174" y="419"/>
                    <a:pt x="174" y="419"/>
                    <a:pt x="174" y="419"/>
                  </a:cubicBezTo>
                  <a:cubicBezTo>
                    <a:pt x="166" y="424"/>
                    <a:pt x="166" y="424"/>
                    <a:pt x="166" y="424"/>
                  </a:cubicBezTo>
                  <a:cubicBezTo>
                    <a:pt x="166" y="424"/>
                    <a:pt x="166" y="424"/>
                    <a:pt x="166" y="424"/>
                  </a:cubicBezTo>
                  <a:cubicBezTo>
                    <a:pt x="156" y="430"/>
                    <a:pt x="156" y="430"/>
                    <a:pt x="156" y="430"/>
                  </a:cubicBezTo>
                  <a:cubicBezTo>
                    <a:pt x="156" y="430"/>
                    <a:pt x="156" y="430"/>
                    <a:pt x="156" y="430"/>
                  </a:cubicBezTo>
                  <a:cubicBezTo>
                    <a:pt x="149" y="436"/>
                    <a:pt x="149" y="436"/>
                    <a:pt x="149" y="436"/>
                  </a:cubicBezTo>
                  <a:cubicBezTo>
                    <a:pt x="149" y="436"/>
                    <a:pt x="149" y="436"/>
                    <a:pt x="149" y="436"/>
                  </a:cubicBezTo>
                  <a:cubicBezTo>
                    <a:pt x="147" y="437"/>
                    <a:pt x="147" y="437"/>
                    <a:pt x="147" y="437"/>
                  </a:cubicBezTo>
                  <a:cubicBezTo>
                    <a:pt x="147" y="437"/>
                    <a:pt x="147" y="437"/>
                    <a:pt x="147" y="437"/>
                  </a:cubicBezTo>
                  <a:cubicBezTo>
                    <a:pt x="146" y="437"/>
                    <a:pt x="146" y="437"/>
                    <a:pt x="146" y="437"/>
                  </a:cubicBezTo>
                  <a:cubicBezTo>
                    <a:pt x="146" y="437"/>
                    <a:pt x="146" y="437"/>
                    <a:pt x="146" y="437"/>
                  </a:cubicBezTo>
                  <a:cubicBezTo>
                    <a:pt x="144" y="437"/>
                    <a:pt x="144" y="437"/>
                    <a:pt x="144" y="437"/>
                  </a:cubicBezTo>
                  <a:cubicBezTo>
                    <a:pt x="144" y="437"/>
                    <a:pt x="144" y="437"/>
                    <a:pt x="144" y="437"/>
                  </a:cubicBezTo>
                  <a:cubicBezTo>
                    <a:pt x="142" y="437"/>
                    <a:pt x="142" y="437"/>
                    <a:pt x="142" y="437"/>
                  </a:cubicBezTo>
                  <a:cubicBezTo>
                    <a:pt x="142" y="437"/>
                    <a:pt x="142" y="437"/>
                    <a:pt x="142" y="437"/>
                  </a:cubicBezTo>
                  <a:cubicBezTo>
                    <a:pt x="140" y="437"/>
                    <a:pt x="140" y="437"/>
                    <a:pt x="140" y="437"/>
                  </a:cubicBezTo>
                  <a:cubicBezTo>
                    <a:pt x="140" y="437"/>
                    <a:pt x="140" y="437"/>
                    <a:pt x="140" y="437"/>
                  </a:cubicBezTo>
                  <a:cubicBezTo>
                    <a:pt x="139" y="436"/>
                    <a:pt x="139" y="436"/>
                    <a:pt x="139" y="436"/>
                  </a:cubicBezTo>
                  <a:cubicBezTo>
                    <a:pt x="139" y="436"/>
                    <a:pt x="139" y="436"/>
                    <a:pt x="13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37" y="434"/>
                    <a:pt x="137" y="434"/>
                    <a:pt x="137" y="434"/>
                  </a:cubicBezTo>
                  <a:cubicBezTo>
                    <a:pt x="137" y="434"/>
                    <a:pt x="137" y="434"/>
                    <a:pt x="137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5" y="430"/>
                    <a:pt x="135" y="430"/>
                    <a:pt x="135" y="430"/>
                  </a:cubicBezTo>
                  <a:cubicBezTo>
                    <a:pt x="135" y="430"/>
                    <a:pt x="135" y="430"/>
                    <a:pt x="135" y="430"/>
                  </a:cubicBezTo>
                  <a:cubicBezTo>
                    <a:pt x="133" y="427"/>
                    <a:pt x="133" y="427"/>
                    <a:pt x="133" y="427"/>
                  </a:cubicBezTo>
                  <a:cubicBezTo>
                    <a:pt x="133" y="427"/>
                    <a:pt x="133" y="427"/>
                    <a:pt x="133" y="427"/>
                  </a:cubicBezTo>
                  <a:cubicBezTo>
                    <a:pt x="131" y="424"/>
                    <a:pt x="131" y="424"/>
                    <a:pt x="131" y="424"/>
                  </a:cubicBezTo>
                  <a:cubicBezTo>
                    <a:pt x="131" y="424"/>
                    <a:pt x="131" y="424"/>
                    <a:pt x="131" y="424"/>
                  </a:cubicBezTo>
                  <a:cubicBezTo>
                    <a:pt x="129" y="423"/>
                    <a:pt x="129" y="423"/>
                    <a:pt x="129" y="423"/>
                  </a:cubicBezTo>
                  <a:cubicBezTo>
                    <a:pt x="129" y="423"/>
                    <a:pt x="129" y="423"/>
                    <a:pt x="129" y="423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32" y="414"/>
                    <a:pt x="132" y="414"/>
                    <a:pt x="132" y="414"/>
                  </a:cubicBezTo>
                  <a:cubicBezTo>
                    <a:pt x="132" y="414"/>
                    <a:pt x="132" y="414"/>
                    <a:pt x="132" y="414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8" y="380"/>
                    <a:pt x="188" y="380"/>
                    <a:pt x="188" y="380"/>
                  </a:cubicBezTo>
                  <a:cubicBezTo>
                    <a:pt x="188" y="380"/>
                    <a:pt x="188" y="380"/>
                    <a:pt x="188" y="380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3" y="376"/>
                    <a:pt x="193" y="376"/>
                    <a:pt x="193" y="376"/>
                  </a:cubicBezTo>
                  <a:cubicBezTo>
                    <a:pt x="193" y="376"/>
                    <a:pt x="193" y="376"/>
                    <a:pt x="193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6" y="369"/>
                    <a:pt x="196" y="369"/>
                    <a:pt x="196" y="369"/>
                  </a:cubicBezTo>
                  <a:cubicBezTo>
                    <a:pt x="196" y="369"/>
                    <a:pt x="196" y="369"/>
                    <a:pt x="196" y="369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1" y="365"/>
                    <a:pt x="191" y="365"/>
                    <a:pt x="191" y="365"/>
                  </a:cubicBezTo>
                  <a:cubicBezTo>
                    <a:pt x="191" y="365"/>
                    <a:pt x="191" y="365"/>
                    <a:pt x="191" y="365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6" y="361"/>
                    <a:pt x="186" y="361"/>
                    <a:pt x="186" y="361"/>
                  </a:cubicBezTo>
                  <a:cubicBezTo>
                    <a:pt x="186" y="361"/>
                    <a:pt x="186" y="361"/>
                    <a:pt x="186" y="361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3" y="355"/>
                    <a:pt x="183" y="355"/>
                    <a:pt x="183" y="355"/>
                  </a:cubicBezTo>
                  <a:cubicBezTo>
                    <a:pt x="183" y="355"/>
                    <a:pt x="183" y="355"/>
                    <a:pt x="183" y="355"/>
                  </a:cubicBezTo>
                  <a:cubicBezTo>
                    <a:pt x="182" y="353"/>
                    <a:pt x="182" y="353"/>
                    <a:pt x="182" y="353"/>
                  </a:cubicBezTo>
                  <a:cubicBezTo>
                    <a:pt x="182" y="353"/>
                    <a:pt x="182" y="353"/>
                    <a:pt x="182" y="353"/>
                  </a:cubicBezTo>
                  <a:cubicBezTo>
                    <a:pt x="182" y="351"/>
                    <a:pt x="182" y="350"/>
                    <a:pt x="181" y="349"/>
                  </a:cubicBezTo>
                  <a:cubicBezTo>
                    <a:pt x="181" y="349"/>
                    <a:pt x="181" y="349"/>
                    <a:pt x="181" y="349"/>
                  </a:cubicBezTo>
                  <a:cubicBezTo>
                    <a:pt x="181" y="348"/>
                    <a:pt x="181" y="346"/>
                    <a:pt x="180" y="345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79" y="341"/>
                    <a:pt x="178" y="338"/>
                    <a:pt x="177" y="334"/>
                  </a:cubicBezTo>
                  <a:cubicBezTo>
                    <a:pt x="177" y="334"/>
                    <a:pt x="177" y="334"/>
                    <a:pt x="177" y="334"/>
                  </a:cubicBezTo>
                  <a:cubicBezTo>
                    <a:pt x="177" y="326"/>
                    <a:pt x="178" y="319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80" y="308"/>
                    <a:pt x="181" y="304"/>
                    <a:pt x="182" y="300"/>
                  </a:cubicBezTo>
                  <a:cubicBezTo>
                    <a:pt x="182" y="300"/>
                    <a:pt x="182" y="300"/>
                    <a:pt x="182" y="300"/>
                  </a:cubicBezTo>
                  <a:cubicBezTo>
                    <a:pt x="184" y="297"/>
                    <a:pt x="185" y="293"/>
                    <a:pt x="187" y="290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189" y="287"/>
                    <a:pt x="191" y="283"/>
                    <a:pt x="193" y="280"/>
                  </a:cubicBezTo>
                  <a:cubicBezTo>
                    <a:pt x="193" y="280"/>
                    <a:pt x="193" y="280"/>
                    <a:pt x="193" y="280"/>
                  </a:cubicBezTo>
                  <a:cubicBezTo>
                    <a:pt x="195" y="276"/>
                    <a:pt x="197" y="273"/>
                    <a:pt x="199" y="269"/>
                  </a:cubicBezTo>
                  <a:cubicBezTo>
                    <a:pt x="199" y="269"/>
                    <a:pt x="199" y="269"/>
                    <a:pt x="199" y="269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194" y="268"/>
                    <a:pt x="181" y="276"/>
                    <a:pt x="168" y="284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63" y="288"/>
                    <a:pt x="160" y="289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cubicBezTo>
                    <a:pt x="153" y="285"/>
                    <a:pt x="152" y="285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150" y="285"/>
                    <a:pt x="150" y="284"/>
                    <a:pt x="149" y="283"/>
                  </a:cubicBezTo>
                  <a:cubicBezTo>
                    <a:pt x="149" y="283"/>
                    <a:pt x="149" y="283"/>
                    <a:pt x="149" y="283"/>
                  </a:cubicBezTo>
                  <a:cubicBezTo>
                    <a:pt x="148" y="283"/>
                    <a:pt x="147" y="282"/>
                    <a:pt x="146" y="282"/>
                  </a:cubicBezTo>
                  <a:cubicBezTo>
                    <a:pt x="146" y="282"/>
                    <a:pt x="146" y="282"/>
                    <a:pt x="146" y="282"/>
                  </a:cubicBezTo>
                  <a:cubicBezTo>
                    <a:pt x="145" y="281"/>
                    <a:pt x="145" y="280"/>
                    <a:pt x="145" y="279"/>
                  </a:cubicBezTo>
                  <a:cubicBezTo>
                    <a:pt x="145" y="279"/>
                    <a:pt x="145" y="279"/>
                    <a:pt x="145" y="279"/>
                  </a:cubicBezTo>
                  <a:cubicBezTo>
                    <a:pt x="142" y="278"/>
                    <a:pt x="140" y="276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7" y="273"/>
                    <a:pt x="136" y="273"/>
                  </a:cubicBezTo>
                  <a:cubicBezTo>
                    <a:pt x="136" y="273"/>
                    <a:pt x="136" y="273"/>
                    <a:pt x="136" y="273"/>
                  </a:cubicBezTo>
                  <a:cubicBezTo>
                    <a:pt x="136" y="273"/>
                    <a:pt x="135" y="273"/>
                    <a:pt x="134" y="272"/>
                  </a:cubicBezTo>
                  <a:cubicBezTo>
                    <a:pt x="134" y="272"/>
                    <a:pt x="134" y="272"/>
                    <a:pt x="134" y="272"/>
                  </a:cubicBezTo>
                  <a:cubicBezTo>
                    <a:pt x="133" y="272"/>
                    <a:pt x="133" y="272"/>
                    <a:pt x="132" y="271"/>
                  </a:cubicBezTo>
                  <a:cubicBezTo>
                    <a:pt x="132" y="271"/>
                    <a:pt x="132" y="271"/>
                    <a:pt x="132" y="271"/>
                  </a:cubicBezTo>
                  <a:cubicBezTo>
                    <a:pt x="132" y="271"/>
                    <a:pt x="131" y="270"/>
                    <a:pt x="131" y="269"/>
                  </a:cubicBezTo>
                  <a:cubicBezTo>
                    <a:pt x="131" y="269"/>
                    <a:pt x="131" y="269"/>
                    <a:pt x="131" y="269"/>
                  </a:cubicBezTo>
                  <a:cubicBezTo>
                    <a:pt x="130" y="270"/>
                    <a:pt x="129" y="270"/>
                    <a:pt x="128" y="270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27" y="271"/>
                    <a:pt x="126" y="271"/>
                    <a:pt x="126" y="271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5" y="272"/>
                    <a:pt x="125" y="273"/>
                    <a:pt x="125" y="273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4" y="274"/>
                    <a:pt x="124" y="274"/>
                    <a:pt x="123" y="275"/>
                  </a:cubicBezTo>
                  <a:cubicBezTo>
                    <a:pt x="123" y="275"/>
                    <a:pt x="123" y="275"/>
                    <a:pt x="123" y="275"/>
                  </a:cubicBezTo>
                  <a:cubicBezTo>
                    <a:pt x="123" y="276"/>
                    <a:pt x="123" y="277"/>
                    <a:pt x="122" y="278"/>
                  </a:cubicBezTo>
                  <a:cubicBezTo>
                    <a:pt x="122" y="278"/>
                    <a:pt x="122" y="278"/>
                    <a:pt x="122" y="278"/>
                  </a:cubicBezTo>
                  <a:cubicBezTo>
                    <a:pt x="122" y="279"/>
                    <a:pt x="122" y="279"/>
                    <a:pt x="122" y="280"/>
                  </a:cubicBezTo>
                  <a:cubicBezTo>
                    <a:pt x="122" y="280"/>
                    <a:pt x="122" y="280"/>
                    <a:pt x="122" y="280"/>
                  </a:cubicBezTo>
                  <a:cubicBezTo>
                    <a:pt x="121" y="280"/>
                    <a:pt x="120" y="280"/>
                    <a:pt x="119" y="281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19" y="281"/>
                    <a:pt x="119" y="281"/>
                    <a:pt x="118" y="281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63" y="378"/>
                    <a:pt x="63" y="378"/>
                    <a:pt x="63" y="378"/>
                  </a:cubicBezTo>
                  <a:cubicBezTo>
                    <a:pt x="63" y="378"/>
                    <a:pt x="63" y="378"/>
                    <a:pt x="63" y="378"/>
                  </a:cubicBezTo>
                  <a:cubicBezTo>
                    <a:pt x="20" y="459"/>
                    <a:pt x="20" y="459"/>
                    <a:pt x="20" y="459"/>
                  </a:cubicBezTo>
                  <a:lnTo>
                    <a:pt x="19" y="460"/>
                  </a:lnTo>
                  <a:close/>
                  <a:moveTo>
                    <a:pt x="1093" y="454"/>
                  </a:moveTo>
                  <a:cubicBezTo>
                    <a:pt x="1090" y="452"/>
                    <a:pt x="1090" y="452"/>
                    <a:pt x="1090" y="452"/>
                  </a:cubicBezTo>
                  <a:cubicBezTo>
                    <a:pt x="1090" y="452"/>
                    <a:pt x="1090" y="452"/>
                    <a:pt x="1090" y="452"/>
                  </a:cubicBezTo>
                  <a:cubicBezTo>
                    <a:pt x="1088" y="450"/>
                    <a:pt x="1088" y="450"/>
                    <a:pt x="1088" y="450"/>
                  </a:cubicBezTo>
                  <a:cubicBezTo>
                    <a:pt x="1088" y="450"/>
                    <a:pt x="1088" y="450"/>
                    <a:pt x="1088" y="450"/>
                  </a:cubicBezTo>
                  <a:cubicBezTo>
                    <a:pt x="1086" y="447"/>
                    <a:pt x="1086" y="447"/>
                    <a:pt x="1086" y="447"/>
                  </a:cubicBezTo>
                  <a:cubicBezTo>
                    <a:pt x="1086" y="447"/>
                    <a:pt x="1086" y="447"/>
                    <a:pt x="1086" y="447"/>
                  </a:cubicBezTo>
                  <a:cubicBezTo>
                    <a:pt x="1086" y="443"/>
                    <a:pt x="1086" y="443"/>
                    <a:pt x="1086" y="443"/>
                  </a:cubicBezTo>
                  <a:cubicBezTo>
                    <a:pt x="1086" y="443"/>
                    <a:pt x="1086" y="443"/>
                    <a:pt x="1086" y="443"/>
                  </a:cubicBezTo>
                  <a:cubicBezTo>
                    <a:pt x="1086" y="440"/>
                    <a:pt x="1086" y="440"/>
                    <a:pt x="1086" y="440"/>
                  </a:cubicBezTo>
                  <a:cubicBezTo>
                    <a:pt x="1086" y="440"/>
                    <a:pt x="1086" y="440"/>
                    <a:pt x="1086" y="440"/>
                  </a:cubicBezTo>
                  <a:cubicBezTo>
                    <a:pt x="1086" y="436"/>
                    <a:pt x="1086" y="436"/>
                    <a:pt x="1086" y="436"/>
                  </a:cubicBezTo>
                  <a:cubicBezTo>
                    <a:pt x="1086" y="436"/>
                    <a:pt x="1086" y="436"/>
                    <a:pt x="1086" y="436"/>
                  </a:cubicBezTo>
                  <a:cubicBezTo>
                    <a:pt x="1086" y="433"/>
                    <a:pt x="1086" y="433"/>
                    <a:pt x="1086" y="433"/>
                  </a:cubicBezTo>
                  <a:cubicBezTo>
                    <a:pt x="1086" y="433"/>
                    <a:pt x="1086" y="433"/>
                    <a:pt x="1086" y="433"/>
                  </a:cubicBezTo>
                  <a:cubicBezTo>
                    <a:pt x="1089" y="428"/>
                    <a:pt x="1089" y="428"/>
                    <a:pt x="1089" y="428"/>
                  </a:cubicBezTo>
                  <a:cubicBezTo>
                    <a:pt x="1089" y="428"/>
                    <a:pt x="1089" y="428"/>
                    <a:pt x="1089" y="428"/>
                  </a:cubicBezTo>
                  <a:cubicBezTo>
                    <a:pt x="1095" y="425"/>
                    <a:pt x="1095" y="425"/>
                    <a:pt x="1095" y="425"/>
                  </a:cubicBezTo>
                  <a:cubicBezTo>
                    <a:pt x="1095" y="425"/>
                    <a:pt x="1095" y="425"/>
                    <a:pt x="1095" y="425"/>
                  </a:cubicBezTo>
                  <a:cubicBezTo>
                    <a:pt x="1102" y="421"/>
                    <a:pt x="1102" y="421"/>
                    <a:pt x="1102" y="421"/>
                  </a:cubicBezTo>
                  <a:cubicBezTo>
                    <a:pt x="1102" y="421"/>
                    <a:pt x="1102" y="421"/>
                    <a:pt x="1102" y="421"/>
                  </a:cubicBezTo>
                  <a:cubicBezTo>
                    <a:pt x="1109" y="417"/>
                    <a:pt x="1109" y="417"/>
                    <a:pt x="1109" y="417"/>
                  </a:cubicBezTo>
                  <a:cubicBezTo>
                    <a:pt x="1109" y="417"/>
                    <a:pt x="1109" y="417"/>
                    <a:pt x="1109" y="417"/>
                  </a:cubicBezTo>
                  <a:cubicBezTo>
                    <a:pt x="1115" y="411"/>
                    <a:pt x="1115" y="411"/>
                    <a:pt x="1115" y="411"/>
                  </a:cubicBezTo>
                  <a:cubicBezTo>
                    <a:pt x="1115" y="411"/>
                    <a:pt x="1115" y="411"/>
                    <a:pt x="1115" y="411"/>
                  </a:cubicBezTo>
                  <a:cubicBezTo>
                    <a:pt x="1121" y="407"/>
                    <a:pt x="1121" y="407"/>
                    <a:pt x="1121" y="407"/>
                  </a:cubicBezTo>
                  <a:cubicBezTo>
                    <a:pt x="1121" y="407"/>
                    <a:pt x="1121" y="407"/>
                    <a:pt x="1121" y="407"/>
                  </a:cubicBezTo>
                  <a:cubicBezTo>
                    <a:pt x="1128" y="402"/>
                    <a:pt x="1128" y="402"/>
                    <a:pt x="1128" y="402"/>
                  </a:cubicBezTo>
                  <a:cubicBezTo>
                    <a:pt x="1128" y="402"/>
                    <a:pt x="1128" y="402"/>
                    <a:pt x="1128" y="402"/>
                  </a:cubicBezTo>
                  <a:cubicBezTo>
                    <a:pt x="1134" y="398"/>
                    <a:pt x="1134" y="398"/>
                    <a:pt x="1134" y="398"/>
                  </a:cubicBezTo>
                  <a:cubicBezTo>
                    <a:pt x="1134" y="398"/>
                    <a:pt x="1134" y="398"/>
                    <a:pt x="1134" y="398"/>
                  </a:cubicBezTo>
                  <a:cubicBezTo>
                    <a:pt x="1142" y="394"/>
                    <a:pt x="1142" y="394"/>
                    <a:pt x="1142" y="394"/>
                  </a:cubicBezTo>
                  <a:cubicBezTo>
                    <a:pt x="1142" y="394"/>
                    <a:pt x="1142" y="394"/>
                    <a:pt x="1142" y="394"/>
                  </a:cubicBezTo>
                  <a:cubicBezTo>
                    <a:pt x="1169" y="374"/>
                    <a:pt x="1169" y="374"/>
                    <a:pt x="1169" y="374"/>
                  </a:cubicBezTo>
                  <a:cubicBezTo>
                    <a:pt x="1169" y="374"/>
                    <a:pt x="1169" y="374"/>
                    <a:pt x="1169" y="374"/>
                  </a:cubicBezTo>
                  <a:cubicBezTo>
                    <a:pt x="1171" y="371"/>
                    <a:pt x="1171" y="371"/>
                    <a:pt x="1171" y="371"/>
                  </a:cubicBezTo>
                  <a:cubicBezTo>
                    <a:pt x="1171" y="371"/>
                    <a:pt x="1171" y="371"/>
                    <a:pt x="1171" y="371"/>
                  </a:cubicBezTo>
                  <a:cubicBezTo>
                    <a:pt x="1174" y="367"/>
                    <a:pt x="1174" y="367"/>
                    <a:pt x="1174" y="367"/>
                  </a:cubicBezTo>
                  <a:cubicBezTo>
                    <a:pt x="1174" y="367"/>
                    <a:pt x="1174" y="367"/>
                    <a:pt x="1174" y="367"/>
                  </a:cubicBezTo>
                  <a:cubicBezTo>
                    <a:pt x="1177" y="364"/>
                    <a:pt x="1177" y="364"/>
                    <a:pt x="1177" y="364"/>
                  </a:cubicBezTo>
                  <a:cubicBezTo>
                    <a:pt x="1177" y="364"/>
                    <a:pt x="1177" y="364"/>
                    <a:pt x="1177" y="364"/>
                  </a:cubicBezTo>
                  <a:cubicBezTo>
                    <a:pt x="1180" y="358"/>
                    <a:pt x="1180" y="358"/>
                    <a:pt x="1180" y="358"/>
                  </a:cubicBezTo>
                  <a:cubicBezTo>
                    <a:pt x="1180" y="358"/>
                    <a:pt x="1180" y="358"/>
                    <a:pt x="1180" y="358"/>
                  </a:cubicBezTo>
                  <a:cubicBezTo>
                    <a:pt x="1182" y="354"/>
                    <a:pt x="1182" y="354"/>
                    <a:pt x="1182" y="354"/>
                  </a:cubicBezTo>
                  <a:cubicBezTo>
                    <a:pt x="1182" y="354"/>
                    <a:pt x="1182" y="354"/>
                    <a:pt x="1182" y="354"/>
                  </a:cubicBezTo>
                  <a:cubicBezTo>
                    <a:pt x="1184" y="349"/>
                    <a:pt x="1184" y="349"/>
                    <a:pt x="1184" y="349"/>
                  </a:cubicBezTo>
                  <a:cubicBezTo>
                    <a:pt x="1184" y="349"/>
                    <a:pt x="1184" y="349"/>
                    <a:pt x="1184" y="349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38"/>
                    <a:pt x="1183" y="338"/>
                    <a:pt x="1183" y="338"/>
                  </a:cubicBezTo>
                  <a:cubicBezTo>
                    <a:pt x="1183" y="338"/>
                    <a:pt x="1183" y="338"/>
                    <a:pt x="1183" y="338"/>
                  </a:cubicBezTo>
                  <a:cubicBezTo>
                    <a:pt x="1177" y="338"/>
                    <a:pt x="1177" y="338"/>
                    <a:pt x="1177" y="338"/>
                  </a:cubicBezTo>
                  <a:cubicBezTo>
                    <a:pt x="1177" y="338"/>
                    <a:pt x="1177" y="338"/>
                    <a:pt x="1177" y="338"/>
                  </a:cubicBezTo>
                  <a:cubicBezTo>
                    <a:pt x="1175" y="340"/>
                    <a:pt x="1175" y="340"/>
                    <a:pt x="1175" y="340"/>
                  </a:cubicBezTo>
                  <a:cubicBezTo>
                    <a:pt x="1175" y="340"/>
                    <a:pt x="1175" y="340"/>
                    <a:pt x="1175" y="340"/>
                  </a:cubicBezTo>
                  <a:cubicBezTo>
                    <a:pt x="1174" y="343"/>
                    <a:pt x="1174" y="343"/>
                    <a:pt x="1174" y="343"/>
                  </a:cubicBezTo>
                  <a:cubicBezTo>
                    <a:pt x="1174" y="343"/>
                    <a:pt x="1174" y="343"/>
                    <a:pt x="1174" y="343"/>
                  </a:cubicBezTo>
                  <a:cubicBezTo>
                    <a:pt x="1172" y="345"/>
                    <a:pt x="1172" y="345"/>
                    <a:pt x="1172" y="345"/>
                  </a:cubicBezTo>
                  <a:cubicBezTo>
                    <a:pt x="1172" y="345"/>
                    <a:pt x="1172" y="345"/>
                    <a:pt x="1172" y="345"/>
                  </a:cubicBezTo>
                  <a:cubicBezTo>
                    <a:pt x="1171" y="347"/>
                    <a:pt x="1171" y="347"/>
                    <a:pt x="1171" y="347"/>
                  </a:cubicBezTo>
                  <a:cubicBezTo>
                    <a:pt x="1171" y="347"/>
                    <a:pt x="1171" y="347"/>
                    <a:pt x="1171" y="347"/>
                  </a:cubicBezTo>
                  <a:cubicBezTo>
                    <a:pt x="1168" y="349"/>
                    <a:pt x="1168" y="349"/>
                    <a:pt x="1168" y="349"/>
                  </a:cubicBezTo>
                  <a:cubicBezTo>
                    <a:pt x="1168" y="349"/>
                    <a:pt x="1168" y="349"/>
                    <a:pt x="1168" y="349"/>
                  </a:cubicBezTo>
                  <a:cubicBezTo>
                    <a:pt x="1166" y="350"/>
                    <a:pt x="1166" y="350"/>
                    <a:pt x="1166" y="350"/>
                  </a:cubicBezTo>
                  <a:cubicBezTo>
                    <a:pt x="1166" y="350"/>
                    <a:pt x="1166" y="350"/>
                    <a:pt x="1166" y="350"/>
                  </a:cubicBezTo>
                  <a:cubicBezTo>
                    <a:pt x="1162" y="352"/>
                    <a:pt x="1162" y="352"/>
                    <a:pt x="1162" y="352"/>
                  </a:cubicBezTo>
                  <a:cubicBezTo>
                    <a:pt x="1162" y="352"/>
                    <a:pt x="1162" y="352"/>
                    <a:pt x="1162" y="352"/>
                  </a:cubicBezTo>
                  <a:cubicBezTo>
                    <a:pt x="1160" y="353"/>
                    <a:pt x="1160" y="353"/>
                    <a:pt x="1160" y="353"/>
                  </a:cubicBezTo>
                  <a:cubicBezTo>
                    <a:pt x="1160" y="353"/>
                    <a:pt x="1160" y="353"/>
                    <a:pt x="1160" y="353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56" y="353"/>
                    <a:pt x="1156" y="353"/>
                    <a:pt x="1156" y="353"/>
                  </a:cubicBezTo>
                  <a:cubicBezTo>
                    <a:pt x="1156" y="353"/>
                    <a:pt x="1156" y="353"/>
                    <a:pt x="1156" y="353"/>
                  </a:cubicBezTo>
                  <a:cubicBezTo>
                    <a:pt x="1154" y="353"/>
                    <a:pt x="1154" y="353"/>
                    <a:pt x="1154" y="353"/>
                  </a:cubicBezTo>
                  <a:cubicBezTo>
                    <a:pt x="1154" y="353"/>
                    <a:pt x="1154" y="353"/>
                    <a:pt x="1154" y="353"/>
                  </a:cubicBezTo>
                  <a:cubicBezTo>
                    <a:pt x="1153" y="353"/>
                    <a:pt x="1153" y="353"/>
                    <a:pt x="1153" y="353"/>
                  </a:cubicBezTo>
                  <a:cubicBezTo>
                    <a:pt x="1153" y="353"/>
                    <a:pt x="1153" y="353"/>
                    <a:pt x="1153" y="353"/>
                  </a:cubicBezTo>
                  <a:cubicBezTo>
                    <a:pt x="1151" y="353"/>
                    <a:pt x="1151" y="353"/>
                    <a:pt x="1151" y="353"/>
                  </a:cubicBezTo>
                  <a:cubicBezTo>
                    <a:pt x="1151" y="353"/>
                    <a:pt x="1151" y="353"/>
                    <a:pt x="1151" y="353"/>
                  </a:cubicBezTo>
                  <a:cubicBezTo>
                    <a:pt x="1149" y="353"/>
                    <a:pt x="1149" y="353"/>
                    <a:pt x="1149" y="353"/>
                  </a:cubicBezTo>
                  <a:cubicBezTo>
                    <a:pt x="1149" y="353"/>
                    <a:pt x="1149" y="353"/>
                    <a:pt x="1149" y="353"/>
                  </a:cubicBezTo>
                  <a:cubicBezTo>
                    <a:pt x="1147" y="353"/>
                    <a:pt x="1147" y="353"/>
                    <a:pt x="1147" y="353"/>
                  </a:cubicBezTo>
                  <a:cubicBezTo>
                    <a:pt x="1147" y="353"/>
                    <a:pt x="1147" y="353"/>
                    <a:pt x="1147" y="353"/>
                  </a:cubicBezTo>
                  <a:cubicBezTo>
                    <a:pt x="1146" y="352"/>
                    <a:pt x="1146" y="352"/>
                    <a:pt x="1146" y="352"/>
                  </a:cubicBezTo>
                  <a:cubicBezTo>
                    <a:pt x="1146" y="352"/>
                    <a:pt x="1146" y="352"/>
                    <a:pt x="1146" y="352"/>
                  </a:cubicBezTo>
                  <a:cubicBezTo>
                    <a:pt x="1145" y="352"/>
                    <a:pt x="1145" y="352"/>
                    <a:pt x="1145" y="352"/>
                  </a:cubicBezTo>
                  <a:cubicBezTo>
                    <a:pt x="1145" y="352"/>
                    <a:pt x="1145" y="352"/>
                    <a:pt x="1145" y="352"/>
                  </a:cubicBezTo>
                  <a:cubicBezTo>
                    <a:pt x="1143" y="351"/>
                    <a:pt x="1143" y="351"/>
                    <a:pt x="1143" y="351"/>
                  </a:cubicBezTo>
                  <a:cubicBezTo>
                    <a:pt x="1143" y="351"/>
                    <a:pt x="1143" y="351"/>
                    <a:pt x="1143" y="351"/>
                  </a:cubicBezTo>
                  <a:cubicBezTo>
                    <a:pt x="1142" y="350"/>
                    <a:pt x="1142" y="350"/>
                    <a:pt x="1142" y="350"/>
                  </a:cubicBezTo>
                  <a:cubicBezTo>
                    <a:pt x="1142" y="350"/>
                    <a:pt x="1142" y="350"/>
                    <a:pt x="1142" y="350"/>
                  </a:cubicBezTo>
                  <a:cubicBezTo>
                    <a:pt x="1142" y="348"/>
                    <a:pt x="1142" y="348"/>
                    <a:pt x="1142" y="348"/>
                  </a:cubicBezTo>
                  <a:cubicBezTo>
                    <a:pt x="1142" y="348"/>
                    <a:pt x="1142" y="348"/>
                    <a:pt x="1142" y="348"/>
                  </a:cubicBezTo>
                  <a:cubicBezTo>
                    <a:pt x="1142" y="347"/>
                    <a:pt x="1142" y="347"/>
                    <a:pt x="1142" y="347"/>
                  </a:cubicBezTo>
                  <a:cubicBezTo>
                    <a:pt x="1142" y="347"/>
                    <a:pt x="1142" y="347"/>
                    <a:pt x="1142" y="347"/>
                  </a:cubicBezTo>
                  <a:cubicBezTo>
                    <a:pt x="1142" y="345"/>
                    <a:pt x="1142" y="345"/>
                    <a:pt x="1142" y="345"/>
                  </a:cubicBezTo>
                  <a:cubicBezTo>
                    <a:pt x="1142" y="345"/>
                    <a:pt x="1142" y="345"/>
                    <a:pt x="1142" y="345"/>
                  </a:cubicBezTo>
                  <a:cubicBezTo>
                    <a:pt x="1142" y="343"/>
                    <a:pt x="1142" y="343"/>
                    <a:pt x="1142" y="343"/>
                  </a:cubicBezTo>
                  <a:cubicBezTo>
                    <a:pt x="1142" y="343"/>
                    <a:pt x="1142" y="343"/>
                    <a:pt x="1142" y="343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70" y="322"/>
                    <a:pt x="1170" y="322"/>
                    <a:pt x="1170" y="322"/>
                  </a:cubicBezTo>
                  <a:cubicBezTo>
                    <a:pt x="1170" y="322"/>
                    <a:pt x="1170" y="322"/>
                    <a:pt x="1170" y="322"/>
                  </a:cubicBezTo>
                  <a:cubicBezTo>
                    <a:pt x="1169" y="322"/>
                    <a:pt x="1169" y="322"/>
                    <a:pt x="1169" y="322"/>
                  </a:cubicBezTo>
                  <a:cubicBezTo>
                    <a:pt x="1169" y="322"/>
                    <a:pt x="1169" y="322"/>
                    <a:pt x="1169" y="322"/>
                  </a:cubicBezTo>
                  <a:cubicBezTo>
                    <a:pt x="1168" y="320"/>
                    <a:pt x="1168" y="320"/>
                    <a:pt x="1168" y="320"/>
                  </a:cubicBezTo>
                  <a:cubicBezTo>
                    <a:pt x="1168" y="320"/>
                    <a:pt x="1168" y="320"/>
                    <a:pt x="1168" y="320"/>
                  </a:cubicBezTo>
                  <a:cubicBezTo>
                    <a:pt x="1168" y="319"/>
                    <a:pt x="1168" y="319"/>
                    <a:pt x="1168" y="319"/>
                  </a:cubicBezTo>
                  <a:cubicBezTo>
                    <a:pt x="1168" y="319"/>
                    <a:pt x="1168" y="319"/>
                    <a:pt x="1168" y="319"/>
                  </a:cubicBezTo>
                  <a:cubicBezTo>
                    <a:pt x="1168" y="317"/>
                    <a:pt x="1168" y="317"/>
                    <a:pt x="1168" y="317"/>
                  </a:cubicBezTo>
                  <a:cubicBezTo>
                    <a:pt x="1168" y="317"/>
                    <a:pt x="1168" y="317"/>
                    <a:pt x="1168" y="317"/>
                  </a:cubicBezTo>
                  <a:cubicBezTo>
                    <a:pt x="1168" y="316"/>
                    <a:pt x="1168" y="316"/>
                    <a:pt x="1168" y="316"/>
                  </a:cubicBezTo>
                  <a:cubicBezTo>
                    <a:pt x="1168" y="316"/>
                    <a:pt x="1168" y="316"/>
                    <a:pt x="1168" y="316"/>
                  </a:cubicBezTo>
                  <a:cubicBezTo>
                    <a:pt x="1168" y="314"/>
                    <a:pt x="1168" y="314"/>
                    <a:pt x="1168" y="314"/>
                  </a:cubicBezTo>
                  <a:cubicBezTo>
                    <a:pt x="1168" y="314"/>
                    <a:pt x="1168" y="314"/>
                    <a:pt x="1168" y="314"/>
                  </a:cubicBezTo>
                  <a:cubicBezTo>
                    <a:pt x="1168" y="312"/>
                    <a:pt x="1168" y="312"/>
                    <a:pt x="1168" y="312"/>
                  </a:cubicBezTo>
                  <a:cubicBezTo>
                    <a:pt x="1168" y="312"/>
                    <a:pt x="1168" y="312"/>
                    <a:pt x="1168" y="312"/>
                  </a:cubicBezTo>
                  <a:cubicBezTo>
                    <a:pt x="1170" y="310"/>
                    <a:pt x="1170" y="310"/>
                    <a:pt x="1170" y="310"/>
                  </a:cubicBezTo>
                  <a:cubicBezTo>
                    <a:pt x="1170" y="310"/>
                    <a:pt x="1170" y="310"/>
                    <a:pt x="1170" y="310"/>
                  </a:cubicBezTo>
                  <a:cubicBezTo>
                    <a:pt x="1171" y="310"/>
                    <a:pt x="1171" y="310"/>
                    <a:pt x="1171" y="310"/>
                  </a:cubicBezTo>
                  <a:cubicBezTo>
                    <a:pt x="1171" y="310"/>
                    <a:pt x="1171" y="310"/>
                    <a:pt x="1171" y="310"/>
                  </a:cubicBezTo>
                  <a:cubicBezTo>
                    <a:pt x="1172" y="308"/>
                    <a:pt x="1172" y="308"/>
                    <a:pt x="1172" y="308"/>
                  </a:cubicBezTo>
                  <a:cubicBezTo>
                    <a:pt x="1172" y="308"/>
                    <a:pt x="1172" y="308"/>
                    <a:pt x="1172" y="308"/>
                  </a:cubicBezTo>
                  <a:cubicBezTo>
                    <a:pt x="1173" y="306"/>
                    <a:pt x="1173" y="306"/>
                    <a:pt x="1173" y="306"/>
                  </a:cubicBezTo>
                  <a:cubicBezTo>
                    <a:pt x="1173" y="306"/>
                    <a:pt x="1173" y="306"/>
                    <a:pt x="1173" y="306"/>
                  </a:cubicBezTo>
                  <a:cubicBezTo>
                    <a:pt x="1175" y="303"/>
                    <a:pt x="1175" y="303"/>
                    <a:pt x="1175" y="303"/>
                  </a:cubicBezTo>
                  <a:cubicBezTo>
                    <a:pt x="1175" y="303"/>
                    <a:pt x="1175" y="303"/>
                    <a:pt x="1175" y="303"/>
                  </a:cubicBezTo>
                  <a:cubicBezTo>
                    <a:pt x="1174" y="301"/>
                    <a:pt x="1174" y="301"/>
                    <a:pt x="1174" y="301"/>
                  </a:cubicBezTo>
                  <a:cubicBezTo>
                    <a:pt x="1174" y="301"/>
                    <a:pt x="1174" y="301"/>
                    <a:pt x="1174" y="301"/>
                  </a:cubicBezTo>
                  <a:cubicBezTo>
                    <a:pt x="1174" y="298"/>
                    <a:pt x="1174" y="298"/>
                    <a:pt x="1174" y="298"/>
                  </a:cubicBezTo>
                  <a:cubicBezTo>
                    <a:pt x="1174" y="298"/>
                    <a:pt x="1174" y="298"/>
                    <a:pt x="1174" y="298"/>
                  </a:cubicBezTo>
                  <a:cubicBezTo>
                    <a:pt x="1174" y="296"/>
                    <a:pt x="1174" y="296"/>
                    <a:pt x="1174" y="296"/>
                  </a:cubicBezTo>
                  <a:cubicBezTo>
                    <a:pt x="1174" y="296"/>
                    <a:pt x="1174" y="296"/>
                    <a:pt x="1174" y="296"/>
                  </a:cubicBezTo>
                  <a:cubicBezTo>
                    <a:pt x="1174" y="294"/>
                    <a:pt x="1174" y="294"/>
                    <a:pt x="1174" y="294"/>
                  </a:cubicBezTo>
                  <a:cubicBezTo>
                    <a:pt x="1174" y="294"/>
                    <a:pt x="1174" y="294"/>
                    <a:pt x="1174" y="294"/>
                  </a:cubicBezTo>
                  <a:cubicBezTo>
                    <a:pt x="1172" y="294"/>
                    <a:pt x="1172" y="294"/>
                    <a:pt x="1172" y="294"/>
                  </a:cubicBezTo>
                  <a:cubicBezTo>
                    <a:pt x="1172" y="294"/>
                    <a:pt x="1172" y="294"/>
                    <a:pt x="1172" y="294"/>
                  </a:cubicBezTo>
                  <a:cubicBezTo>
                    <a:pt x="1170" y="294"/>
                    <a:pt x="1170" y="294"/>
                    <a:pt x="1170" y="294"/>
                  </a:cubicBezTo>
                  <a:cubicBezTo>
                    <a:pt x="1170" y="294"/>
                    <a:pt x="1170" y="294"/>
                    <a:pt x="1170" y="294"/>
                  </a:cubicBezTo>
                  <a:cubicBezTo>
                    <a:pt x="1168" y="294"/>
                    <a:pt x="1168" y="294"/>
                    <a:pt x="1168" y="294"/>
                  </a:cubicBezTo>
                  <a:cubicBezTo>
                    <a:pt x="1168" y="294"/>
                    <a:pt x="1168" y="294"/>
                    <a:pt x="1168" y="294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65" y="294"/>
                    <a:pt x="1165" y="294"/>
                    <a:pt x="1165" y="294"/>
                  </a:cubicBezTo>
                  <a:cubicBezTo>
                    <a:pt x="1165" y="294"/>
                    <a:pt x="1165" y="294"/>
                    <a:pt x="1165" y="294"/>
                  </a:cubicBezTo>
                  <a:cubicBezTo>
                    <a:pt x="1162" y="294"/>
                    <a:pt x="1162" y="294"/>
                    <a:pt x="1162" y="294"/>
                  </a:cubicBezTo>
                  <a:cubicBezTo>
                    <a:pt x="1162" y="294"/>
                    <a:pt x="1162" y="294"/>
                    <a:pt x="1162" y="294"/>
                  </a:cubicBezTo>
                  <a:cubicBezTo>
                    <a:pt x="1160" y="294"/>
                    <a:pt x="1160" y="294"/>
                    <a:pt x="1160" y="294"/>
                  </a:cubicBezTo>
                  <a:cubicBezTo>
                    <a:pt x="1160" y="294"/>
                    <a:pt x="1160" y="294"/>
                    <a:pt x="1160" y="294"/>
                  </a:cubicBezTo>
                  <a:cubicBezTo>
                    <a:pt x="1159" y="293"/>
                    <a:pt x="1159" y="293"/>
                    <a:pt x="1159" y="293"/>
                  </a:cubicBezTo>
                  <a:cubicBezTo>
                    <a:pt x="1159" y="293"/>
                    <a:pt x="1159" y="293"/>
                    <a:pt x="1159" y="293"/>
                  </a:cubicBezTo>
                  <a:cubicBezTo>
                    <a:pt x="1157" y="295"/>
                    <a:pt x="1157" y="295"/>
                    <a:pt x="1157" y="295"/>
                  </a:cubicBezTo>
                  <a:cubicBezTo>
                    <a:pt x="1157" y="295"/>
                    <a:pt x="1157" y="295"/>
                    <a:pt x="1157" y="295"/>
                  </a:cubicBezTo>
                  <a:cubicBezTo>
                    <a:pt x="1156" y="295"/>
                    <a:pt x="1156" y="295"/>
                    <a:pt x="1156" y="295"/>
                  </a:cubicBezTo>
                  <a:cubicBezTo>
                    <a:pt x="1156" y="295"/>
                    <a:pt x="1156" y="295"/>
                    <a:pt x="1156" y="295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3" y="298"/>
                    <a:pt x="1153" y="298"/>
                    <a:pt x="1153" y="298"/>
                  </a:cubicBezTo>
                  <a:cubicBezTo>
                    <a:pt x="1153" y="298"/>
                    <a:pt x="1153" y="298"/>
                    <a:pt x="1153" y="298"/>
                  </a:cubicBezTo>
                  <a:cubicBezTo>
                    <a:pt x="1152" y="299"/>
                    <a:pt x="1152" y="299"/>
                    <a:pt x="1152" y="299"/>
                  </a:cubicBezTo>
                  <a:cubicBezTo>
                    <a:pt x="1152" y="299"/>
                    <a:pt x="1152" y="299"/>
                    <a:pt x="1152" y="299"/>
                  </a:cubicBezTo>
                  <a:cubicBezTo>
                    <a:pt x="1151" y="299"/>
                    <a:pt x="1151" y="299"/>
                    <a:pt x="1151" y="299"/>
                  </a:cubicBezTo>
                  <a:cubicBezTo>
                    <a:pt x="1151" y="299"/>
                    <a:pt x="1151" y="299"/>
                    <a:pt x="1151" y="299"/>
                  </a:cubicBezTo>
                  <a:cubicBezTo>
                    <a:pt x="1150" y="299"/>
                    <a:pt x="1150" y="299"/>
                    <a:pt x="1150" y="299"/>
                  </a:cubicBezTo>
                  <a:cubicBezTo>
                    <a:pt x="1150" y="299"/>
                    <a:pt x="1150" y="299"/>
                    <a:pt x="1150" y="299"/>
                  </a:cubicBezTo>
                  <a:cubicBezTo>
                    <a:pt x="1153" y="295"/>
                    <a:pt x="1153" y="295"/>
                    <a:pt x="1153" y="295"/>
                  </a:cubicBezTo>
                  <a:cubicBezTo>
                    <a:pt x="1153" y="295"/>
                    <a:pt x="1153" y="295"/>
                    <a:pt x="1153" y="295"/>
                  </a:cubicBezTo>
                  <a:cubicBezTo>
                    <a:pt x="1158" y="289"/>
                    <a:pt x="1158" y="289"/>
                    <a:pt x="1158" y="289"/>
                  </a:cubicBezTo>
                  <a:cubicBezTo>
                    <a:pt x="1158" y="289"/>
                    <a:pt x="1158" y="289"/>
                    <a:pt x="1158" y="289"/>
                  </a:cubicBezTo>
                  <a:cubicBezTo>
                    <a:pt x="1165" y="284"/>
                    <a:pt x="1165" y="284"/>
                    <a:pt x="1165" y="284"/>
                  </a:cubicBezTo>
                  <a:cubicBezTo>
                    <a:pt x="1165" y="284"/>
                    <a:pt x="1165" y="284"/>
                    <a:pt x="1165" y="284"/>
                  </a:cubicBezTo>
                  <a:cubicBezTo>
                    <a:pt x="1172" y="280"/>
                    <a:pt x="1172" y="280"/>
                    <a:pt x="1172" y="280"/>
                  </a:cubicBezTo>
                  <a:cubicBezTo>
                    <a:pt x="1172" y="280"/>
                    <a:pt x="1172" y="280"/>
                    <a:pt x="1172" y="280"/>
                  </a:cubicBezTo>
                  <a:cubicBezTo>
                    <a:pt x="1178" y="276"/>
                    <a:pt x="1178" y="276"/>
                    <a:pt x="1178" y="276"/>
                  </a:cubicBezTo>
                  <a:cubicBezTo>
                    <a:pt x="1178" y="276"/>
                    <a:pt x="1178" y="276"/>
                    <a:pt x="1178" y="276"/>
                  </a:cubicBezTo>
                  <a:cubicBezTo>
                    <a:pt x="1185" y="272"/>
                    <a:pt x="1185" y="272"/>
                    <a:pt x="1185" y="272"/>
                  </a:cubicBezTo>
                  <a:cubicBezTo>
                    <a:pt x="1185" y="272"/>
                    <a:pt x="1185" y="272"/>
                    <a:pt x="1185" y="272"/>
                  </a:cubicBezTo>
                  <a:cubicBezTo>
                    <a:pt x="1192" y="268"/>
                    <a:pt x="1192" y="268"/>
                    <a:pt x="1192" y="268"/>
                  </a:cubicBezTo>
                  <a:cubicBezTo>
                    <a:pt x="1192" y="268"/>
                    <a:pt x="1192" y="268"/>
                    <a:pt x="1192" y="268"/>
                  </a:cubicBezTo>
                  <a:cubicBezTo>
                    <a:pt x="1199" y="262"/>
                    <a:pt x="1199" y="262"/>
                    <a:pt x="1199" y="262"/>
                  </a:cubicBezTo>
                  <a:cubicBezTo>
                    <a:pt x="1199" y="262"/>
                    <a:pt x="1199" y="262"/>
                    <a:pt x="1199" y="262"/>
                  </a:cubicBezTo>
                  <a:cubicBezTo>
                    <a:pt x="1203" y="259"/>
                    <a:pt x="1203" y="259"/>
                    <a:pt x="1203" y="259"/>
                  </a:cubicBezTo>
                  <a:cubicBezTo>
                    <a:pt x="1203" y="259"/>
                    <a:pt x="1203" y="259"/>
                    <a:pt x="1203" y="259"/>
                  </a:cubicBezTo>
                  <a:cubicBezTo>
                    <a:pt x="1208" y="256"/>
                    <a:pt x="1208" y="256"/>
                    <a:pt x="1208" y="256"/>
                  </a:cubicBezTo>
                  <a:cubicBezTo>
                    <a:pt x="1208" y="256"/>
                    <a:pt x="1208" y="256"/>
                    <a:pt x="1208" y="256"/>
                  </a:cubicBezTo>
                  <a:cubicBezTo>
                    <a:pt x="1212" y="254"/>
                    <a:pt x="1212" y="254"/>
                    <a:pt x="1212" y="254"/>
                  </a:cubicBezTo>
                  <a:cubicBezTo>
                    <a:pt x="1212" y="254"/>
                    <a:pt x="1212" y="254"/>
                    <a:pt x="1212" y="254"/>
                  </a:cubicBezTo>
                  <a:cubicBezTo>
                    <a:pt x="1217" y="249"/>
                    <a:pt x="1217" y="249"/>
                    <a:pt x="1217" y="249"/>
                  </a:cubicBezTo>
                  <a:cubicBezTo>
                    <a:pt x="1217" y="249"/>
                    <a:pt x="1217" y="249"/>
                    <a:pt x="1217" y="249"/>
                  </a:cubicBezTo>
                  <a:cubicBezTo>
                    <a:pt x="1220" y="245"/>
                    <a:pt x="1220" y="245"/>
                    <a:pt x="1220" y="245"/>
                  </a:cubicBezTo>
                  <a:cubicBezTo>
                    <a:pt x="1220" y="245"/>
                    <a:pt x="1220" y="245"/>
                    <a:pt x="1220" y="245"/>
                  </a:cubicBezTo>
                  <a:cubicBezTo>
                    <a:pt x="1223" y="240"/>
                    <a:pt x="1223" y="240"/>
                    <a:pt x="1223" y="240"/>
                  </a:cubicBezTo>
                  <a:cubicBezTo>
                    <a:pt x="1223" y="240"/>
                    <a:pt x="1223" y="240"/>
                    <a:pt x="1223" y="240"/>
                  </a:cubicBezTo>
                  <a:cubicBezTo>
                    <a:pt x="1225" y="234"/>
                    <a:pt x="1225" y="234"/>
                    <a:pt x="1225" y="234"/>
                  </a:cubicBezTo>
                  <a:cubicBezTo>
                    <a:pt x="1225" y="234"/>
                    <a:pt x="1225" y="234"/>
                    <a:pt x="1225" y="234"/>
                  </a:cubicBezTo>
                  <a:cubicBezTo>
                    <a:pt x="1226" y="228"/>
                    <a:pt x="1226" y="228"/>
                    <a:pt x="1226" y="228"/>
                  </a:cubicBezTo>
                  <a:cubicBezTo>
                    <a:pt x="1226" y="228"/>
                    <a:pt x="1226" y="228"/>
                    <a:pt x="1226" y="228"/>
                  </a:cubicBezTo>
                  <a:cubicBezTo>
                    <a:pt x="1225" y="228"/>
                    <a:pt x="1225" y="228"/>
                    <a:pt x="1225" y="228"/>
                  </a:cubicBezTo>
                  <a:cubicBezTo>
                    <a:pt x="1225" y="228"/>
                    <a:pt x="1225" y="228"/>
                    <a:pt x="1225" y="228"/>
                  </a:cubicBezTo>
                  <a:cubicBezTo>
                    <a:pt x="1225" y="226"/>
                    <a:pt x="1225" y="226"/>
                    <a:pt x="1225" y="226"/>
                  </a:cubicBezTo>
                  <a:cubicBezTo>
                    <a:pt x="1225" y="226"/>
                    <a:pt x="1225" y="226"/>
                    <a:pt x="1225" y="226"/>
                  </a:cubicBezTo>
                  <a:cubicBezTo>
                    <a:pt x="1222" y="223"/>
                    <a:pt x="1221" y="222"/>
                    <a:pt x="1218" y="220"/>
                  </a:cubicBezTo>
                  <a:cubicBezTo>
                    <a:pt x="1218" y="220"/>
                    <a:pt x="1218" y="220"/>
                    <a:pt x="1218" y="220"/>
                  </a:cubicBezTo>
                  <a:cubicBezTo>
                    <a:pt x="1217" y="218"/>
                    <a:pt x="1217" y="218"/>
                    <a:pt x="1217" y="218"/>
                  </a:cubicBezTo>
                  <a:cubicBezTo>
                    <a:pt x="1217" y="218"/>
                    <a:pt x="1217" y="218"/>
                    <a:pt x="1217" y="218"/>
                  </a:cubicBezTo>
                  <a:cubicBezTo>
                    <a:pt x="1213" y="218"/>
                    <a:pt x="1213" y="218"/>
                    <a:pt x="1213" y="218"/>
                  </a:cubicBezTo>
                  <a:cubicBezTo>
                    <a:pt x="1213" y="218"/>
                    <a:pt x="1213" y="218"/>
                    <a:pt x="1213" y="218"/>
                  </a:cubicBezTo>
                  <a:cubicBezTo>
                    <a:pt x="1206" y="224"/>
                    <a:pt x="1206" y="224"/>
                    <a:pt x="1206" y="224"/>
                  </a:cubicBezTo>
                  <a:cubicBezTo>
                    <a:pt x="1206" y="224"/>
                    <a:pt x="1206" y="224"/>
                    <a:pt x="1206" y="224"/>
                  </a:cubicBezTo>
                  <a:cubicBezTo>
                    <a:pt x="1200" y="229"/>
                    <a:pt x="1200" y="229"/>
                    <a:pt x="1200" y="229"/>
                  </a:cubicBezTo>
                  <a:cubicBezTo>
                    <a:pt x="1200" y="229"/>
                    <a:pt x="1200" y="229"/>
                    <a:pt x="1200" y="229"/>
                  </a:cubicBezTo>
                  <a:cubicBezTo>
                    <a:pt x="1194" y="237"/>
                    <a:pt x="1194" y="237"/>
                    <a:pt x="1194" y="237"/>
                  </a:cubicBezTo>
                  <a:cubicBezTo>
                    <a:pt x="1194" y="237"/>
                    <a:pt x="1194" y="237"/>
                    <a:pt x="1194" y="237"/>
                  </a:cubicBezTo>
                  <a:cubicBezTo>
                    <a:pt x="1189" y="243"/>
                    <a:pt x="1189" y="243"/>
                    <a:pt x="1189" y="243"/>
                  </a:cubicBezTo>
                  <a:cubicBezTo>
                    <a:pt x="1189" y="243"/>
                    <a:pt x="1189" y="243"/>
                    <a:pt x="1189" y="243"/>
                  </a:cubicBezTo>
                  <a:cubicBezTo>
                    <a:pt x="1181" y="248"/>
                    <a:pt x="1181" y="248"/>
                    <a:pt x="1181" y="248"/>
                  </a:cubicBezTo>
                  <a:cubicBezTo>
                    <a:pt x="1181" y="248"/>
                    <a:pt x="1181" y="248"/>
                    <a:pt x="1181" y="248"/>
                  </a:cubicBezTo>
                  <a:cubicBezTo>
                    <a:pt x="1175" y="252"/>
                    <a:pt x="1175" y="252"/>
                    <a:pt x="1175" y="252"/>
                  </a:cubicBezTo>
                  <a:cubicBezTo>
                    <a:pt x="1175" y="252"/>
                    <a:pt x="1175" y="252"/>
                    <a:pt x="1175" y="252"/>
                  </a:cubicBezTo>
                  <a:cubicBezTo>
                    <a:pt x="1168" y="253"/>
                    <a:pt x="1168" y="253"/>
                    <a:pt x="1168" y="253"/>
                  </a:cubicBezTo>
                  <a:cubicBezTo>
                    <a:pt x="1168" y="253"/>
                    <a:pt x="1168" y="253"/>
                    <a:pt x="1168" y="253"/>
                  </a:cubicBezTo>
                  <a:cubicBezTo>
                    <a:pt x="1159" y="250"/>
                    <a:pt x="1159" y="250"/>
                    <a:pt x="1159" y="250"/>
                  </a:cubicBezTo>
                  <a:cubicBezTo>
                    <a:pt x="1159" y="250"/>
                    <a:pt x="1159" y="250"/>
                    <a:pt x="1159" y="250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60" y="244"/>
                    <a:pt x="1160" y="244"/>
                    <a:pt x="1160" y="244"/>
                  </a:cubicBezTo>
                  <a:cubicBezTo>
                    <a:pt x="1160" y="244"/>
                    <a:pt x="1160" y="244"/>
                    <a:pt x="1160" y="244"/>
                  </a:cubicBezTo>
                  <a:cubicBezTo>
                    <a:pt x="1160" y="241"/>
                    <a:pt x="1160" y="241"/>
                    <a:pt x="1160" y="241"/>
                  </a:cubicBezTo>
                  <a:cubicBezTo>
                    <a:pt x="1160" y="241"/>
                    <a:pt x="1160" y="241"/>
                    <a:pt x="1160" y="241"/>
                  </a:cubicBezTo>
                  <a:cubicBezTo>
                    <a:pt x="1162" y="237"/>
                    <a:pt x="1162" y="237"/>
                    <a:pt x="1162" y="237"/>
                  </a:cubicBezTo>
                  <a:cubicBezTo>
                    <a:pt x="1162" y="237"/>
                    <a:pt x="1162" y="237"/>
                    <a:pt x="1162" y="237"/>
                  </a:cubicBezTo>
                  <a:cubicBezTo>
                    <a:pt x="1162" y="234"/>
                    <a:pt x="1162" y="234"/>
                    <a:pt x="1162" y="234"/>
                  </a:cubicBezTo>
                  <a:cubicBezTo>
                    <a:pt x="1162" y="234"/>
                    <a:pt x="1162" y="234"/>
                    <a:pt x="1162" y="234"/>
                  </a:cubicBezTo>
                  <a:cubicBezTo>
                    <a:pt x="1164" y="230"/>
                    <a:pt x="1164" y="230"/>
                    <a:pt x="1164" y="230"/>
                  </a:cubicBezTo>
                  <a:cubicBezTo>
                    <a:pt x="1164" y="230"/>
                    <a:pt x="1164" y="230"/>
                    <a:pt x="1164" y="230"/>
                  </a:cubicBezTo>
                  <a:cubicBezTo>
                    <a:pt x="1162" y="227"/>
                    <a:pt x="1162" y="227"/>
                    <a:pt x="1162" y="227"/>
                  </a:cubicBezTo>
                  <a:cubicBezTo>
                    <a:pt x="1162" y="227"/>
                    <a:pt x="1162" y="227"/>
                    <a:pt x="1162" y="227"/>
                  </a:cubicBezTo>
                  <a:cubicBezTo>
                    <a:pt x="1162" y="223"/>
                    <a:pt x="1162" y="223"/>
                    <a:pt x="1162" y="223"/>
                  </a:cubicBezTo>
                  <a:cubicBezTo>
                    <a:pt x="1162" y="223"/>
                    <a:pt x="1162" y="223"/>
                    <a:pt x="1162" y="223"/>
                  </a:cubicBezTo>
                  <a:cubicBezTo>
                    <a:pt x="1137" y="232"/>
                    <a:pt x="1137" y="232"/>
                    <a:pt x="1137" y="232"/>
                  </a:cubicBezTo>
                  <a:cubicBezTo>
                    <a:pt x="1137" y="232"/>
                    <a:pt x="1137" y="232"/>
                    <a:pt x="1137" y="232"/>
                  </a:cubicBezTo>
                  <a:cubicBezTo>
                    <a:pt x="1106" y="254"/>
                    <a:pt x="1106" y="254"/>
                    <a:pt x="1106" y="254"/>
                  </a:cubicBezTo>
                  <a:cubicBezTo>
                    <a:pt x="1106" y="254"/>
                    <a:pt x="1106" y="254"/>
                    <a:pt x="1106" y="254"/>
                  </a:cubicBezTo>
                  <a:cubicBezTo>
                    <a:pt x="1099" y="256"/>
                    <a:pt x="1099" y="256"/>
                    <a:pt x="1099" y="256"/>
                  </a:cubicBezTo>
                  <a:cubicBezTo>
                    <a:pt x="1099" y="256"/>
                    <a:pt x="1099" y="256"/>
                    <a:pt x="1099" y="256"/>
                  </a:cubicBezTo>
                  <a:cubicBezTo>
                    <a:pt x="1093" y="256"/>
                    <a:pt x="1093" y="256"/>
                    <a:pt x="1093" y="256"/>
                  </a:cubicBezTo>
                  <a:cubicBezTo>
                    <a:pt x="1093" y="256"/>
                    <a:pt x="1093" y="256"/>
                    <a:pt x="1093" y="256"/>
                  </a:cubicBezTo>
                  <a:cubicBezTo>
                    <a:pt x="1088" y="256"/>
                    <a:pt x="1088" y="256"/>
                    <a:pt x="1088" y="256"/>
                  </a:cubicBezTo>
                  <a:cubicBezTo>
                    <a:pt x="1088" y="256"/>
                    <a:pt x="1088" y="256"/>
                    <a:pt x="1088" y="256"/>
                  </a:cubicBezTo>
                  <a:cubicBezTo>
                    <a:pt x="1082" y="253"/>
                    <a:pt x="1082" y="253"/>
                    <a:pt x="1082" y="253"/>
                  </a:cubicBezTo>
                  <a:cubicBezTo>
                    <a:pt x="1082" y="253"/>
                    <a:pt x="1082" y="253"/>
                    <a:pt x="1082" y="253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1071" y="248"/>
                    <a:pt x="1071" y="248"/>
                    <a:pt x="1071" y="248"/>
                  </a:cubicBezTo>
                  <a:cubicBezTo>
                    <a:pt x="1071" y="248"/>
                    <a:pt x="1071" y="248"/>
                    <a:pt x="1071" y="248"/>
                  </a:cubicBezTo>
                  <a:cubicBezTo>
                    <a:pt x="1066" y="245"/>
                    <a:pt x="1066" y="245"/>
                    <a:pt x="1066" y="245"/>
                  </a:cubicBezTo>
                  <a:cubicBezTo>
                    <a:pt x="1066" y="245"/>
                    <a:pt x="1066" y="245"/>
                    <a:pt x="1066" y="245"/>
                  </a:cubicBezTo>
                  <a:cubicBezTo>
                    <a:pt x="1060" y="242"/>
                    <a:pt x="1060" y="242"/>
                    <a:pt x="1060" y="242"/>
                  </a:cubicBezTo>
                  <a:cubicBezTo>
                    <a:pt x="1060" y="242"/>
                    <a:pt x="1060" y="242"/>
                    <a:pt x="1060" y="242"/>
                  </a:cubicBezTo>
                  <a:cubicBezTo>
                    <a:pt x="1058" y="241"/>
                    <a:pt x="1058" y="241"/>
                    <a:pt x="1058" y="241"/>
                  </a:cubicBezTo>
                  <a:cubicBezTo>
                    <a:pt x="1058" y="241"/>
                    <a:pt x="1058" y="241"/>
                    <a:pt x="1058" y="241"/>
                  </a:cubicBezTo>
                  <a:cubicBezTo>
                    <a:pt x="1058" y="239"/>
                    <a:pt x="1058" y="239"/>
                    <a:pt x="1058" y="239"/>
                  </a:cubicBezTo>
                  <a:cubicBezTo>
                    <a:pt x="1058" y="239"/>
                    <a:pt x="1058" y="239"/>
                    <a:pt x="1058" y="239"/>
                  </a:cubicBezTo>
                  <a:cubicBezTo>
                    <a:pt x="1056" y="238"/>
                    <a:pt x="1056" y="238"/>
                    <a:pt x="1056" y="238"/>
                  </a:cubicBezTo>
                  <a:cubicBezTo>
                    <a:pt x="1056" y="238"/>
                    <a:pt x="1056" y="238"/>
                    <a:pt x="1056" y="238"/>
                  </a:cubicBezTo>
                  <a:cubicBezTo>
                    <a:pt x="1056" y="235"/>
                    <a:pt x="1056" y="235"/>
                    <a:pt x="1056" y="235"/>
                  </a:cubicBezTo>
                  <a:cubicBezTo>
                    <a:pt x="1056" y="235"/>
                    <a:pt x="1056" y="235"/>
                    <a:pt x="1056" y="235"/>
                  </a:cubicBezTo>
                  <a:cubicBezTo>
                    <a:pt x="1055" y="234"/>
                    <a:pt x="1055" y="234"/>
                    <a:pt x="1055" y="234"/>
                  </a:cubicBezTo>
                  <a:cubicBezTo>
                    <a:pt x="1055" y="234"/>
                    <a:pt x="1055" y="234"/>
                    <a:pt x="1055" y="234"/>
                  </a:cubicBezTo>
                  <a:cubicBezTo>
                    <a:pt x="1055" y="232"/>
                    <a:pt x="1055" y="232"/>
                    <a:pt x="1055" y="232"/>
                  </a:cubicBezTo>
                  <a:cubicBezTo>
                    <a:pt x="1055" y="232"/>
                    <a:pt x="1055" y="232"/>
                    <a:pt x="1055" y="232"/>
                  </a:cubicBezTo>
                  <a:cubicBezTo>
                    <a:pt x="1055" y="230"/>
                    <a:pt x="1055" y="230"/>
                    <a:pt x="1055" y="230"/>
                  </a:cubicBezTo>
                  <a:cubicBezTo>
                    <a:pt x="1055" y="230"/>
                    <a:pt x="1055" y="230"/>
                    <a:pt x="1055" y="230"/>
                  </a:cubicBezTo>
                  <a:cubicBezTo>
                    <a:pt x="1055" y="228"/>
                    <a:pt x="1055" y="228"/>
                    <a:pt x="1055" y="228"/>
                  </a:cubicBezTo>
                  <a:cubicBezTo>
                    <a:pt x="1055" y="228"/>
                    <a:pt x="1055" y="228"/>
                    <a:pt x="1055" y="228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3" y="229"/>
                    <a:pt x="1063" y="229"/>
                    <a:pt x="1063" y="229"/>
                  </a:cubicBezTo>
                  <a:cubicBezTo>
                    <a:pt x="1063" y="229"/>
                    <a:pt x="1063" y="229"/>
                    <a:pt x="1063" y="229"/>
                  </a:cubicBezTo>
                  <a:cubicBezTo>
                    <a:pt x="1067" y="229"/>
                    <a:pt x="1067" y="229"/>
                    <a:pt x="1067" y="229"/>
                  </a:cubicBezTo>
                  <a:cubicBezTo>
                    <a:pt x="1067" y="229"/>
                    <a:pt x="1067" y="229"/>
                    <a:pt x="1067" y="229"/>
                  </a:cubicBezTo>
                  <a:cubicBezTo>
                    <a:pt x="1072" y="229"/>
                    <a:pt x="1072" y="229"/>
                    <a:pt x="1072" y="229"/>
                  </a:cubicBezTo>
                  <a:cubicBezTo>
                    <a:pt x="1072" y="229"/>
                    <a:pt x="1072" y="229"/>
                    <a:pt x="1072" y="229"/>
                  </a:cubicBezTo>
                  <a:cubicBezTo>
                    <a:pt x="1076" y="229"/>
                    <a:pt x="1076" y="229"/>
                    <a:pt x="1076" y="229"/>
                  </a:cubicBezTo>
                  <a:cubicBezTo>
                    <a:pt x="1076" y="229"/>
                    <a:pt x="1076" y="229"/>
                    <a:pt x="1076" y="229"/>
                  </a:cubicBezTo>
                  <a:cubicBezTo>
                    <a:pt x="1081" y="229"/>
                    <a:pt x="1081" y="229"/>
                    <a:pt x="1081" y="229"/>
                  </a:cubicBezTo>
                  <a:cubicBezTo>
                    <a:pt x="1081" y="229"/>
                    <a:pt x="1081" y="229"/>
                    <a:pt x="1081" y="229"/>
                  </a:cubicBezTo>
                  <a:cubicBezTo>
                    <a:pt x="1086" y="229"/>
                    <a:pt x="1086" y="229"/>
                    <a:pt x="1086" y="229"/>
                  </a:cubicBezTo>
                  <a:cubicBezTo>
                    <a:pt x="1086" y="229"/>
                    <a:pt x="1086" y="229"/>
                    <a:pt x="1086" y="229"/>
                  </a:cubicBezTo>
                  <a:cubicBezTo>
                    <a:pt x="1092" y="227"/>
                    <a:pt x="1092" y="227"/>
                    <a:pt x="1092" y="227"/>
                  </a:cubicBezTo>
                  <a:cubicBezTo>
                    <a:pt x="1092" y="227"/>
                    <a:pt x="1092" y="227"/>
                    <a:pt x="1092" y="227"/>
                  </a:cubicBezTo>
                  <a:cubicBezTo>
                    <a:pt x="1098" y="227"/>
                    <a:pt x="1098" y="227"/>
                    <a:pt x="1098" y="227"/>
                  </a:cubicBezTo>
                  <a:cubicBezTo>
                    <a:pt x="1098" y="227"/>
                    <a:pt x="1098" y="227"/>
                    <a:pt x="1098" y="227"/>
                  </a:cubicBezTo>
                  <a:cubicBezTo>
                    <a:pt x="1105" y="227"/>
                    <a:pt x="1105" y="227"/>
                    <a:pt x="1105" y="227"/>
                  </a:cubicBezTo>
                  <a:cubicBezTo>
                    <a:pt x="1105" y="227"/>
                    <a:pt x="1105" y="227"/>
                    <a:pt x="1105" y="227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18" y="225"/>
                    <a:pt x="1118" y="225"/>
                    <a:pt x="1118" y="225"/>
                  </a:cubicBezTo>
                  <a:cubicBezTo>
                    <a:pt x="1118" y="225"/>
                    <a:pt x="1118" y="225"/>
                    <a:pt x="1118" y="225"/>
                  </a:cubicBezTo>
                  <a:cubicBezTo>
                    <a:pt x="1124" y="224"/>
                    <a:pt x="1124" y="224"/>
                    <a:pt x="1124" y="224"/>
                  </a:cubicBezTo>
                  <a:cubicBezTo>
                    <a:pt x="1124" y="224"/>
                    <a:pt x="1124" y="224"/>
                    <a:pt x="1124" y="224"/>
                  </a:cubicBezTo>
                  <a:cubicBezTo>
                    <a:pt x="1131" y="222"/>
                    <a:pt x="1131" y="222"/>
                    <a:pt x="1131" y="222"/>
                  </a:cubicBezTo>
                  <a:cubicBezTo>
                    <a:pt x="1131" y="222"/>
                    <a:pt x="1131" y="222"/>
                    <a:pt x="1131" y="222"/>
                  </a:cubicBezTo>
                  <a:cubicBezTo>
                    <a:pt x="1137" y="219"/>
                    <a:pt x="1137" y="219"/>
                    <a:pt x="1137" y="219"/>
                  </a:cubicBezTo>
                  <a:cubicBezTo>
                    <a:pt x="1137" y="219"/>
                    <a:pt x="1137" y="219"/>
                    <a:pt x="1137" y="219"/>
                  </a:cubicBezTo>
                  <a:cubicBezTo>
                    <a:pt x="1143" y="215"/>
                    <a:pt x="1143" y="215"/>
                    <a:pt x="1143" y="215"/>
                  </a:cubicBezTo>
                  <a:cubicBezTo>
                    <a:pt x="1143" y="215"/>
                    <a:pt x="1143" y="215"/>
                    <a:pt x="1143" y="215"/>
                  </a:cubicBezTo>
                  <a:cubicBezTo>
                    <a:pt x="1199" y="192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2"/>
                  </a:cubicBezTo>
                  <a:cubicBezTo>
                    <a:pt x="1197" y="191"/>
                    <a:pt x="1197" y="191"/>
                    <a:pt x="1197" y="191"/>
                  </a:cubicBezTo>
                  <a:cubicBezTo>
                    <a:pt x="1197" y="191"/>
                    <a:pt x="1197" y="191"/>
                    <a:pt x="1197" y="191"/>
                  </a:cubicBezTo>
                  <a:cubicBezTo>
                    <a:pt x="1196" y="189"/>
                    <a:pt x="1196" y="189"/>
                    <a:pt x="1196" y="189"/>
                  </a:cubicBezTo>
                  <a:cubicBezTo>
                    <a:pt x="1196" y="189"/>
                    <a:pt x="1196" y="189"/>
                    <a:pt x="1196" y="189"/>
                  </a:cubicBezTo>
                  <a:cubicBezTo>
                    <a:pt x="1194" y="188"/>
                    <a:pt x="1194" y="188"/>
                    <a:pt x="1194" y="188"/>
                  </a:cubicBezTo>
                  <a:cubicBezTo>
                    <a:pt x="1194" y="188"/>
                    <a:pt x="1194" y="188"/>
                    <a:pt x="1194" y="188"/>
                  </a:cubicBezTo>
                  <a:cubicBezTo>
                    <a:pt x="1193" y="186"/>
                    <a:pt x="1193" y="186"/>
                    <a:pt x="1193" y="186"/>
                  </a:cubicBezTo>
                  <a:cubicBezTo>
                    <a:pt x="1193" y="186"/>
                    <a:pt x="1193" y="186"/>
                    <a:pt x="1193" y="186"/>
                  </a:cubicBezTo>
                  <a:cubicBezTo>
                    <a:pt x="1191" y="185"/>
                    <a:pt x="1191" y="185"/>
                    <a:pt x="1191" y="185"/>
                  </a:cubicBezTo>
                  <a:cubicBezTo>
                    <a:pt x="1191" y="185"/>
                    <a:pt x="1191" y="185"/>
                    <a:pt x="1191" y="185"/>
                  </a:cubicBezTo>
                  <a:cubicBezTo>
                    <a:pt x="1189" y="184"/>
                    <a:pt x="1189" y="184"/>
                    <a:pt x="1189" y="184"/>
                  </a:cubicBezTo>
                  <a:cubicBezTo>
                    <a:pt x="1189" y="184"/>
                    <a:pt x="1189" y="184"/>
                    <a:pt x="1189" y="184"/>
                  </a:cubicBezTo>
                  <a:cubicBezTo>
                    <a:pt x="1187" y="183"/>
                    <a:pt x="1187" y="183"/>
                    <a:pt x="1187" y="183"/>
                  </a:cubicBezTo>
                  <a:cubicBezTo>
                    <a:pt x="1187" y="183"/>
                    <a:pt x="1187" y="183"/>
                    <a:pt x="1187" y="183"/>
                  </a:cubicBezTo>
                  <a:cubicBezTo>
                    <a:pt x="1184" y="181"/>
                    <a:pt x="1184" y="181"/>
                    <a:pt x="1184" y="181"/>
                  </a:cubicBezTo>
                  <a:cubicBezTo>
                    <a:pt x="1184" y="181"/>
                    <a:pt x="1184" y="181"/>
                    <a:pt x="1184" y="181"/>
                  </a:cubicBezTo>
                  <a:cubicBezTo>
                    <a:pt x="1181" y="180"/>
                    <a:pt x="1181" y="180"/>
                    <a:pt x="1181" y="180"/>
                  </a:cubicBezTo>
                  <a:cubicBezTo>
                    <a:pt x="1181" y="180"/>
                    <a:pt x="1181" y="180"/>
                    <a:pt x="1181" y="180"/>
                  </a:cubicBezTo>
                  <a:cubicBezTo>
                    <a:pt x="1181" y="177"/>
                    <a:pt x="1181" y="177"/>
                    <a:pt x="1181" y="177"/>
                  </a:cubicBezTo>
                  <a:cubicBezTo>
                    <a:pt x="1181" y="177"/>
                    <a:pt x="1181" y="177"/>
                    <a:pt x="1181" y="177"/>
                  </a:cubicBezTo>
                  <a:cubicBezTo>
                    <a:pt x="1181" y="174"/>
                    <a:pt x="1181" y="174"/>
                    <a:pt x="1181" y="174"/>
                  </a:cubicBezTo>
                  <a:cubicBezTo>
                    <a:pt x="1181" y="174"/>
                    <a:pt x="1181" y="174"/>
                    <a:pt x="1181" y="174"/>
                  </a:cubicBezTo>
                  <a:cubicBezTo>
                    <a:pt x="1181" y="171"/>
                    <a:pt x="1181" y="171"/>
                    <a:pt x="1181" y="171"/>
                  </a:cubicBezTo>
                  <a:cubicBezTo>
                    <a:pt x="1181" y="171"/>
                    <a:pt x="1181" y="171"/>
                    <a:pt x="1181" y="171"/>
                  </a:cubicBezTo>
                  <a:cubicBezTo>
                    <a:pt x="1180" y="168"/>
                    <a:pt x="1180" y="168"/>
                    <a:pt x="1180" y="168"/>
                  </a:cubicBezTo>
                  <a:cubicBezTo>
                    <a:pt x="1180" y="168"/>
                    <a:pt x="1180" y="168"/>
                    <a:pt x="1180" y="168"/>
                  </a:cubicBezTo>
                  <a:cubicBezTo>
                    <a:pt x="1180" y="164"/>
                    <a:pt x="1180" y="164"/>
                    <a:pt x="1180" y="164"/>
                  </a:cubicBezTo>
                  <a:cubicBezTo>
                    <a:pt x="1180" y="164"/>
                    <a:pt x="1180" y="164"/>
                    <a:pt x="1180" y="164"/>
                  </a:cubicBezTo>
                  <a:cubicBezTo>
                    <a:pt x="1179" y="161"/>
                    <a:pt x="1179" y="161"/>
                    <a:pt x="1179" y="161"/>
                  </a:cubicBezTo>
                  <a:cubicBezTo>
                    <a:pt x="1179" y="161"/>
                    <a:pt x="1179" y="161"/>
                    <a:pt x="1179" y="161"/>
                  </a:cubicBezTo>
                  <a:cubicBezTo>
                    <a:pt x="1179" y="158"/>
                    <a:pt x="1179" y="158"/>
                    <a:pt x="1179" y="158"/>
                  </a:cubicBezTo>
                  <a:cubicBezTo>
                    <a:pt x="1179" y="158"/>
                    <a:pt x="1179" y="158"/>
                    <a:pt x="1179" y="158"/>
                  </a:cubicBezTo>
                  <a:cubicBezTo>
                    <a:pt x="1175" y="158"/>
                    <a:pt x="1175" y="158"/>
                    <a:pt x="1175" y="158"/>
                  </a:cubicBezTo>
                  <a:cubicBezTo>
                    <a:pt x="1175" y="158"/>
                    <a:pt x="1175" y="158"/>
                    <a:pt x="1175" y="158"/>
                  </a:cubicBezTo>
                  <a:cubicBezTo>
                    <a:pt x="1171" y="162"/>
                    <a:pt x="1171" y="162"/>
                    <a:pt x="1171" y="162"/>
                  </a:cubicBezTo>
                  <a:cubicBezTo>
                    <a:pt x="1171" y="162"/>
                    <a:pt x="1171" y="162"/>
                    <a:pt x="1171" y="162"/>
                  </a:cubicBezTo>
                  <a:cubicBezTo>
                    <a:pt x="1168" y="165"/>
                    <a:pt x="1168" y="165"/>
                    <a:pt x="1168" y="165"/>
                  </a:cubicBezTo>
                  <a:cubicBezTo>
                    <a:pt x="1168" y="165"/>
                    <a:pt x="1168" y="165"/>
                    <a:pt x="1168" y="165"/>
                  </a:cubicBezTo>
                  <a:cubicBezTo>
                    <a:pt x="1164" y="168"/>
                    <a:pt x="1164" y="168"/>
                    <a:pt x="1164" y="168"/>
                  </a:cubicBezTo>
                  <a:cubicBezTo>
                    <a:pt x="1164" y="168"/>
                    <a:pt x="1164" y="168"/>
                    <a:pt x="1164" y="168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54" y="171"/>
                    <a:pt x="1154" y="171"/>
                    <a:pt x="1154" y="171"/>
                  </a:cubicBezTo>
                  <a:cubicBezTo>
                    <a:pt x="1154" y="171"/>
                    <a:pt x="1154" y="171"/>
                    <a:pt x="1154" y="171"/>
                  </a:cubicBezTo>
                  <a:cubicBezTo>
                    <a:pt x="1150" y="171"/>
                    <a:pt x="1150" y="171"/>
                    <a:pt x="1150" y="171"/>
                  </a:cubicBezTo>
                  <a:cubicBezTo>
                    <a:pt x="1150" y="171"/>
                    <a:pt x="1150" y="171"/>
                    <a:pt x="1150" y="171"/>
                  </a:cubicBezTo>
                  <a:cubicBezTo>
                    <a:pt x="1146" y="171"/>
                    <a:pt x="1146" y="171"/>
                    <a:pt x="1146" y="171"/>
                  </a:cubicBezTo>
                  <a:cubicBezTo>
                    <a:pt x="1146" y="171"/>
                    <a:pt x="1146" y="171"/>
                    <a:pt x="1146" y="171"/>
                  </a:cubicBezTo>
                  <a:cubicBezTo>
                    <a:pt x="1141" y="169"/>
                    <a:pt x="1141" y="169"/>
                    <a:pt x="1141" y="169"/>
                  </a:cubicBezTo>
                  <a:cubicBezTo>
                    <a:pt x="1141" y="169"/>
                    <a:pt x="1141" y="169"/>
                    <a:pt x="1141" y="169"/>
                  </a:cubicBezTo>
                  <a:cubicBezTo>
                    <a:pt x="1140" y="166"/>
                    <a:pt x="1140" y="166"/>
                    <a:pt x="1140" y="166"/>
                  </a:cubicBezTo>
                  <a:cubicBezTo>
                    <a:pt x="1140" y="166"/>
                    <a:pt x="1140" y="166"/>
                    <a:pt x="1140" y="166"/>
                  </a:cubicBezTo>
                  <a:cubicBezTo>
                    <a:pt x="1139" y="162"/>
                    <a:pt x="1139" y="162"/>
                    <a:pt x="1139" y="162"/>
                  </a:cubicBezTo>
                  <a:cubicBezTo>
                    <a:pt x="1139" y="162"/>
                    <a:pt x="1139" y="162"/>
                    <a:pt x="1139" y="162"/>
                  </a:cubicBezTo>
                  <a:cubicBezTo>
                    <a:pt x="1137" y="159"/>
                    <a:pt x="1137" y="159"/>
                    <a:pt x="1137" y="159"/>
                  </a:cubicBezTo>
                  <a:cubicBezTo>
                    <a:pt x="1137" y="159"/>
                    <a:pt x="1137" y="159"/>
                    <a:pt x="1137" y="159"/>
                  </a:cubicBezTo>
                  <a:cubicBezTo>
                    <a:pt x="1136" y="155"/>
                    <a:pt x="1136" y="155"/>
                    <a:pt x="1136" y="155"/>
                  </a:cubicBezTo>
                  <a:cubicBezTo>
                    <a:pt x="1136" y="155"/>
                    <a:pt x="1136" y="155"/>
                    <a:pt x="1136" y="155"/>
                  </a:cubicBezTo>
                  <a:cubicBezTo>
                    <a:pt x="1134" y="151"/>
                    <a:pt x="1134" y="151"/>
                    <a:pt x="1134" y="151"/>
                  </a:cubicBezTo>
                  <a:cubicBezTo>
                    <a:pt x="1134" y="151"/>
                    <a:pt x="1134" y="151"/>
                    <a:pt x="1134" y="151"/>
                  </a:cubicBezTo>
                  <a:cubicBezTo>
                    <a:pt x="1134" y="147"/>
                    <a:pt x="1134" y="147"/>
                    <a:pt x="1134" y="147"/>
                  </a:cubicBezTo>
                  <a:cubicBezTo>
                    <a:pt x="1134" y="147"/>
                    <a:pt x="1134" y="147"/>
                    <a:pt x="1134" y="147"/>
                  </a:cubicBezTo>
                  <a:cubicBezTo>
                    <a:pt x="1135" y="144"/>
                    <a:pt x="1135" y="144"/>
                    <a:pt x="1135" y="144"/>
                  </a:cubicBezTo>
                  <a:cubicBezTo>
                    <a:pt x="1135" y="144"/>
                    <a:pt x="1135" y="144"/>
                    <a:pt x="1135" y="144"/>
                  </a:cubicBezTo>
                  <a:cubicBezTo>
                    <a:pt x="1139" y="141"/>
                    <a:pt x="1139" y="141"/>
                    <a:pt x="1139" y="141"/>
                  </a:cubicBezTo>
                  <a:cubicBezTo>
                    <a:pt x="1139" y="141"/>
                    <a:pt x="1139" y="141"/>
                    <a:pt x="1139" y="141"/>
                  </a:cubicBezTo>
                  <a:cubicBezTo>
                    <a:pt x="1139" y="143"/>
                    <a:pt x="1139" y="143"/>
                    <a:pt x="1139" y="143"/>
                  </a:cubicBezTo>
                  <a:cubicBezTo>
                    <a:pt x="1139" y="143"/>
                    <a:pt x="1139" y="143"/>
                    <a:pt x="1139" y="143"/>
                  </a:cubicBezTo>
                  <a:cubicBezTo>
                    <a:pt x="1140" y="144"/>
                    <a:pt x="1140" y="144"/>
                    <a:pt x="1140" y="144"/>
                  </a:cubicBezTo>
                  <a:cubicBezTo>
                    <a:pt x="1140" y="144"/>
                    <a:pt x="1140" y="144"/>
                    <a:pt x="1140" y="144"/>
                  </a:cubicBezTo>
                  <a:cubicBezTo>
                    <a:pt x="1141" y="146"/>
                    <a:pt x="1141" y="146"/>
                    <a:pt x="1141" y="146"/>
                  </a:cubicBezTo>
                  <a:cubicBezTo>
                    <a:pt x="1141" y="146"/>
                    <a:pt x="1141" y="146"/>
                    <a:pt x="1141" y="146"/>
                  </a:cubicBezTo>
                  <a:cubicBezTo>
                    <a:pt x="1145" y="147"/>
                    <a:pt x="1145" y="147"/>
                    <a:pt x="1145" y="147"/>
                  </a:cubicBezTo>
                  <a:cubicBezTo>
                    <a:pt x="1145" y="147"/>
                    <a:pt x="1145" y="147"/>
                    <a:pt x="1145" y="147"/>
                  </a:cubicBezTo>
                  <a:cubicBezTo>
                    <a:pt x="1147" y="148"/>
                    <a:pt x="1147" y="148"/>
                    <a:pt x="1147" y="148"/>
                  </a:cubicBezTo>
                  <a:cubicBezTo>
                    <a:pt x="1147" y="148"/>
                    <a:pt x="1147" y="148"/>
                    <a:pt x="1147" y="148"/>
                  </a:cubicBezTo>
                  <a:cubicBezTo>
                    <a:pt x="1150" y="149"/>
                    <a:pt x="1150" y="149"/>
                    <a:pt x="1150" y="149"/>
                  </a:cubicBezTo>
                  <a:cubicBezTo>
                    <a:pt x="1150" y="149"/>
                    <a:pt x="1150" y="149"/>
                    <a:pt x="1150" y="149"/>
                  </a:cubicBezTo>
                  <a:cubicBezTo>
                    <a:pt x="1152" y="149"/>
                    <a:pt x="1152" y="149"/>
                    <a:pt x="1152" y="149"/>
                  </a:cubicBezTo>
                  <a:cubicBezTo>
                    <a:pt x="1152" y="149"/>
                    <a:pt x="1152" y="149"/>
                    <a:pt x="1152" y="149"/>
                  </a:cubicBezTo>
                  <a:cubicBezTo>
                    <a:pt x="1155" y="148"/>
                    <a:pt x="1155" y="148"/>
                    <a:pt x="1155" y="148"/>
                  </a:cubicBezTo>
                  <a:cubicBezTo>
                    <a:pt x="1155" y="148"/>
                    <a:pt x="1155" y="148"/>
                    <a:pt x="1155" y="148"/>
                  </a:cubicBezTo>
                  <a:cubicBezTo>
                    <a:pt x="1158" y="147"/>
                    <a:pt x="1158" y="147"/>
                    <a:pt x="1158" y="147"/>
                  </a:cubicBezTo>
                  <a:cubicBezTo>
                    <a:pt x="1158" y="147"/>
                    <a:pt x="1158" y="147"/>
                    <a:pt x="1158" y="147"/>
                  </a:cubicBezTo>
                  <a:cubicBezTo>
                    <a:pt x="1161" y="146"/>
                    <a:pt x="1161" y="146"/>
                    <a:pt x="1161" y="146"/>
                  </a:cubicBezTo>
                  <a:cubicBezTo>
                    <a:pt x="1161" y="146"/>
                    <a:pt x="1161" y="146"/>
                    <a:pt x="1161" y="146"/>
                  </a:cubicBezTo>
                  <a:cubicBezTo>
                    <a:pt x="1165" y="145"/>
                    <a:pt x="1165" y="145"/>
                    <a:pt x="1165" y="145"/>
                  </a:cubicBezTo>
                  <a:cubicBezTo>
                    <a:pt x="1165" y="145"/>
                    <a:pt x="1165" y="145"/>
                    <a:pt x="1165" y="145"/>
                  </a:cubicBezTo>
                  <a:cubicBezTo>
                    <a:pt x="1169" y="143"/>
                    <a:pt x="1169" y="143"/>
                    <a:pt x="1169" y="143"/>
                  </a:cubicBezTo>
                  <a:cubicBezTo>
                    <a:pt x="1169" y="143"/>
                    <a:pt x="1169" y="143"/>
                    <a:pt x="1169" y="143"/>
                  </a:cubicBezTo>
                  <a:cubicBezTo>
                    <a:pt x="1171" y="142"/>
                    <a:pt x="1171" y="142"/>
                    <a:pt x="1171" y="142"/>
                  </a:cubicBezTo>
                  <a:cubicBezTo>
                    <a:pt x="1171" y="142"/>
                    <a:pt x="1171" y="142"/>
                    <a:pt x="1171" y="142"/>
                  </a:cubicBezTo>
                  <a:cubicBezTo>
                    <a:pt x="1174" y="140"/>
                    <a:pt x="1174" y="140"/>
                    <a:pt x="1174" y="140"/>
                  </a:cubicBezTo>
                  <a:cubicBezTo>
                    <a:pt x="1174" y="140"/>
                    <a:pt x="1174" y="140"/>
                    <a:pt x="1174" y="140"/>
                  </a:cubicBezTo>
                  <a:cubicBezTo>
                    <a:pt x="1176" y="138"/>
                    <a:pt x="1176" y="138"/>
                    <a:pt x="1176" y="138"/>
                  </a:cubicBezTo>
                  <a:cubicBezTo>
                    <a:pt x="1176" y="138"/>
                    <a:pt x="1176" y="138"/>
                    <a:pt x="1176" y="138"/>
                  </a:cubicBezTo>
                  <a:cubicBezTo>
                    <a:pt x="1179" y="133"/>
                    <a:pt x="1179" y="133"/>
                    <a:pt x="1179" y="133"/>
                  </a:cubicBezTo>
                  <a:cubicBezTo>
                    <a:pt x="1179" y="133"/>
                    <a:pt x="1179" y="133"/>
                    <a:pt x="1179" y="133"/>
                  </a:cubicBezTo>
                  <a:cubicBezTo>
                    <a:pt x="1178" y="101"/>
                    <a:pt x="1178" y="101"/>
                    <a:pt x="1178" y="101"/>
                  </a:cubicBezTo>
                  <a:cubicBezTo>
                    <a:pt x="1178" y="99"/>
                    <a:pt x="1178" y="99"/>
                    <a:pt x="1178" y="99"/>
                  </a:cubicBezTo>
                  <a:cubicBezTo>
                    <a:pt x="1179" y="73"/>
                    <a:pt x="1179" y="73"/>
                    <a:pt x="1179" y="73"/>
                  </a:cubicBezTo>
                  <a:cubicBezTo>
                    <a:pt x="1179" y="73"/>
                    <a:pt x="1179" y="73"/>
                    <a:pt x="1179" y="73"/>
                  </a:cubicBezTo>
                  <a:cubicBezTo>
                    <a:pt x="1181" y="75"/>
                    <a:pt x="1181" y="75"/>
                    <a:pt x="1181" y="75"/>
                  </a:cubicBezTo>
                  <a:cubicBezTo>
                    <a:pt x="1181" y="75"/>
                    <a:pt x="1181" y="75"/>
                    <a:pt x="1181" y="75"/>
                  </a:cubicBezTo>
                  <a:cubicBezTo>
                    <a:pt x="1184" y="77"/>
                    <a:pt x="1184" y="77"/>
                    <a:pt x="1184" y="77"/>
                  </a:cubicBezTo>
                  <a:cubicBezTo>
                    <a:pt x="1184" y="77"/>
                    <a:pt x="1184" y="77"/>
                    <a:pt x="1184" y="77"/>
                  </a:cubicBezTo>
                  <a:cubicBezTo>
                    <a:pt x="1187" y="79"/>
                    <a:pt x="1187" y="79"/>
                    <a:pt x="1187" y="79"/>
                  </a:cubicBezTo>
                  <a:cubicBezTo>
                    <a:pt x="1187" y="79"/>
                    <a:pt x="1187" y="79"/>
                    <a:pt x="1187" y="79"/>
                  </a:cubicBezTo>
                  <a:cubicBezTo>
                    <a:pt x="1190" y="80"/>
                    <a:pt x="1190" y="80"/>
                    <a:pt x="1190" y="80"/>
                  </a:cubicBezTo>
                  <a:cubicBezTo>
                    <a:pt x="1190" y="80"/>
                    <a:pt x="1190" y="80"/>
                    <a:pt x="1190" y="80"/>
                  </a:cubicBezTo>
                  <a:cubicBezTo>
                    <a:pt x="1192" y="83"/>
                    <a:pt x="1192" y="83"/>
                    <a:pt x="1192" y="83"/>
                  </a:cubicBezTo>
                  <a:cubicBezTo>
                    <a:pt x="1192" y="83"/>
                    <a:pt x="1192" y="83"/>
                    <a:pt x="1192" y="83"/>
                  </a:cubicBezTo>
                  <a:cubicBezTo>
                    <a:pt x="1195" y="85"/>
                    <a:pt x="1195" y="85"/>
                    <a:pt x="1195" y="85"/>
                  </a:cubicBezTo>
                  <a:cubicBezTo>
                    <a:pt x="1195" y="85"/>
                    <a:pt x="1195" y="85"/>
                    <a:pt x="1195" y="85"/>
                  </a:cubicBezTo>
                  <a:cubicBezTo>
                    <a:pt x="1198" y="87"/>
                    <a:pt x="1198" y="87"/>
                    <a:pt x="1198" y="87"/>
                  </a:cubicBezTo>
                  <a:cubicBezTo>
                    <a:pt x="1198" y="87"/>
                    <a:pt x="1198" y="87"/>
                    <a:pt x="1198" y="87"/>
                  </a:cubicBezTo>
                  <a:cubicBezTo>
                    <a:pt x="1201" y="89"/>
                    <a:pt x="1201" y="89"/>
                    <a:pt x="1201" y="89"/>
                  </a:cubicBezTo>
                  <a:cubicBezTo>
                    <a:pt x="1201" y="89"/>
                    <a:pt x="1201" y="89"/>
                    <a:pt x="1201" y="89"/>
                  </a:cubicBezTo>
                  <a:cubicBezTo>
                    <a:pt x="1204" y="97"/>
                    <a:pt x="1204" y="97"/>
                    <a:pt x="1204" y="97"/>
                  </a:cubicBezTo>
                  <a:cubicBezTo>
                    <a:pt x="1204" y="97"/>
                    <a:pt x="1204" y="97"/>
                    <a:pt x="1204" y="97"/>
                  </a:cubicBezTo>
                  <a:cubicBezTo>
                    <a:pt x="1206" y="103"/>
                    <a:pt x="1206" y="103"/>
                    <a:pt x="1206" y="103"/>
                  </a:cubicBezTo>
                  <a:cubicBezTo>
                    <a:pt x="1206" y="103"/>
                    <a:pt x="1206" y="103"/>
                    <a:pt x="1206" y="103"/>
                  </a:cubicBezTo>
                  <a:cubicBezTo>
                    <a:pt x="1204" y="111"/>
                    <a:pt x="1204" y="111"/>
                    <a:pt x="1204" y="111"/>
                  </a:cubicBezTo>
                  <a:cubicBezTo>
                    <a:pt x="1204" y="111"/>
                    <a:pt x="1204" y="111"/>
                    <a:pt x="1204" y="111"/>
                  </a:cubicBezTo>
                  <a:cubicBezTo>
                    <a:pt x="1203" y="118"/>
                    <a:pt x="1203" y="118"/>
                    <a:pt x="1203" y="118"/>
                  </a:cubicBezTo>
                  <a:cubicBezTo>
                    <a:pt x="1203" y="118"/>
                    <a:pt x="1203" y="118"/>
                    <a:pt x="1203" y="118"/>
                  </a:cubicBezTo>
                  <a:cubicBezTo>
                    <a:pt x="1201" y="127"/>
                    <a:pt x="1201" y="127"/>
                    <a:pt x="1201" y="127"/>
                  </a:cubicBezTo>
                  <a:cubicBezTo>
                    <a:pt x="1201" y="127"/>
                    <a:pt x="1201" y="127"/>
                    <a:pt x="1201" y="127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2" y="141"/>
                    <a:pt x="1202" y="141"/>
                    <a:pt x="1202" y="141"/>
                  </a:cubicBezTo>
                  <a:cubicBezTo>
                    <a:pt x="1202" y="141"/>
                    <a:pt x="1202" y="141"/>
                    <a:pt x="1202" y="141"/>
                  </a:cubicBezTo>
                  <a:cubicBezTo>
                    <a:pt x="1207" y="146"/>
                    <a:pt x="1207" y="146"/>
                    <a:pt x="1207" y="146"/>
                  </a:cubicBezTo>
                  <a:cubicBezTo>
                    <a:pt x="1207" y="146"/>
                    <a:pt x="1207" y="146"/>
                    <a:pt x="1207" y="146"/>
                  </a:cubicBezTo>
                  <a:cubicBezTo>
                    <a:pt x="1211" y="145"/>
                    <a:pt x="1211" y="145"/>
                    <a:pt x="1211" y="145"/>
                  </a:cubicBezTo>
                  <a:cubicBezTo>
                    <a:pt x="1211" y="145"/>
                    <a:pt x="1211" y="145"/>
                    <a:pt x="1211" y="145"/>
                  </a:cubicBezTo>
                  <a:cubicBezTo>
                    <a:pt x="1213" y="142"/>
                    <a:pt x="1213" y="142"/>
                    <a:pt x="1213" y="142"/>
                  </a:cubicBezTo>
                  <a:cubicBezTo>
                    <a:pt x="1213" y="142"/>
                    <a:pt x="1213" y="142"/>
                    <a:pt x="1213" y="142"/>
                  </a:cubicBezTo>
                  <a:cubicBezTo>
                    <a:pt x="1215" y="139"/>
                    <a:pt x="1215" y="139"/>
                    <a:pt x="1215" y="139"/>
                  </a:cubicBezTo>
                  <a:cubicBezTo>
                    <a:pt x="1215" y="139"/>
                    <a:pt x="1215" y="139"/>
                    <a:pt x="1215" y="139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7" y="131"/>
                    <a:pt x="1217" y="131"/>
                    <a:pt x="1217" y="131"/>
                  </a:cubicBezTo>
                  <a:cubicBezTo>
                    <a:pt x="1217" y="131"/>
                    <a:pt x="1217" y="131"/>
                    <a:pt x="1217" y="131"/>
                  </a:cubicBezTo>
                  <a:cubicBezTo>
                    <a:pt x="1216" y="128"/>
                    <a:pt x="1216" y="128"/>
                    <a:pt x="1216" y="128"/>
                  </a:cubicBezTo>
                  <a:cubicBezTo>
                    <a:pt x="1216" y="128"/>
                    <a:pt x="1216" y="128"/>
                    <a:pt x="1216" y="128"/>
                  </a:cubicBezTo>
                  <a:cubicBezTo>
                    <a:pt x="1216" y="123"/>
                    <a:pt x="1216" y="123"/>
                    <a:pt x="1216" y="123"/>
                  </a:cubicBezTo>
                  <a:cubicBezTo>
                    <a:pt x="1216" y="123"/>
                    <a:pt x="1216" y="123"/>
                    <a:pt x="1216" y="123"/>
                  </a:cubicBezTo>
                  <a:cubicBezTo>
                    <a:pt x="1216" y="119"/>
                    <a:pt x="1216" y="119"/>
                    <a:pt x="1216" y="119"/>
                  </a:cubicBezTo>
                  <a:cubicBezTo>
                    <a:pt x="1216" y="119"/>
                    <a:pt x="1216" y="119"/>
                    <a:pt x="1216" y="119"/>
                  </a:cubicBezTo>
                  <a:cubicBezTo>
                    <a:pt x="1216" y="114"/>
                    <a:pt x="1216" y="114"/>
                    <a:pt x="1216" y="114"/>
                  </a:cubicBezTo>
                  <a:cubicBezTo>
                    <a:pt x="1216" y="114"/>
                    <a:pt x="1216" y="114"/>
                    <a:pt x="1216" y="114"/>
                  </a:cubicBezTo>
                  <a:cubicBezTo>
                    <a:pt x="1217" y="115"/>
                    <a:pt x="1217" y="115"/>
                    <a:pt x="1217" y="115"/>
                  </a:cubicBezTo>
                  <a:cubicBezTo>
                    <a:pt x="1217" y="115"/>
                    <a:pt x="1217" y="115"/>
                    <a:pt x="1217" y="115"/>
                  </a:cubicBezTo>
                  <a:cubicBezTo>
                    <a:pt x="1218" y="115"/>
                    <a:pt x="1218" y="115"/>
                    <a:pt x="1218" y="115"/>
                  </a:cubicBezTo>
                  <a:cubicBezTo>
                    <a:pt x="1218" y="115"/>
                    <a:pt x="1218" y="115"/>
                    <a:pt x="1218" y="115"/>
                  </a:cubicBezTo>
                  <a:cubicBezTo>
                    <a:pt x="1219" y="116"/>
                    <a:pt x="1219" y="116"/>
                    <a:pt x="1219" y="116"/>
                  </a:cubicBezTo>
                  <a:cubicBezTo>
                    <a:pt x="1219" y="116"/>
                    <a:pt x="1219" y="116"/>
                    <a:pt x="1219" y="116"/>
                  </a:cubicBezTo>
                  <a:cubicBezTo>
                    <a:pt x="1221" y="116"/>
                    <a:pt x="1221" y="116"/>
                    <a:pt x="1221" y="116"/>
                  </a:cubicBezTo>
                  <a:cubicBezTo>
                    <a:pt x="1221" y="116"/>
                    <a:pt x="1221" y="116"/>
                    <a:pt x="1221" y="116"/>
                  </a:cubicBezTo>
                  <a:cubicBezTo>
                    <a:pt x="1222" y="118"/>
                    <a:pt x="1222" y="118"/>
                    <a:pt x="1222" y="118"/>
                  </a:cubicBezTo>
                  <a:cubicBezTo>
                    <a:pt x="1222" y="118"/>
                    <a:pt x="1222" y="118"/>
                    <a:pt x="1222" y="118"/>
                  </a:cubicBezTo>
                  <a:cubicBezTo>
                    <a:pt x="1225" y="118"/>
                    <a:pt x="1225" y="118"/>
                    <a:pt x="1225" y="118"/>
                  </a:cubicBezTo>
                  <a:cubicBezTo>
                    <a:pt x="1225" y="118"/>
                    <a:pt x="1225" y="118"/>
                    <a:pt x="1225" y="118"/>
                  </a:cubicBezTo>
                  <a:cubicBezTo>
                    <a:pt x="1225" y="119"/>
                    <a:pt x="1225" y="119"/>
                    <a:pt x="1225" y="119"/>
                  </a:cubicBezTo>
                  <a:cubicBezTo>
                    <a:pt x="1225" y="119"/>
                    <a:pt x="1225" y="119"/>
                    <a:pt x="1225" y="119"/>
                  </a:cubicBezTo>
                  <a:cubicBezTo>
                    <a:pt x="1229" y="119"/>
                    <a:pt x="1229" y="119"/>
                    <a:pt x="1229" y="119"/>
                  </a:cubicBezTo>
                  <a:cubicBezTo>
                    <a:pt x="1229" y="119"/>
                    <a:pt x="1229" y="119"/>
                    <a:pt x="1229" y="119"/>
                  </a:cubicBezTo>
                  <a:cubicBezTo>
                    <a:pt x="1234" y="117"/>
                    <a:pt x="1234" y="117"/>
                    <a:pt x="1234" y="117"/>
                  </a:cubicBezTo>
                  <a:cubicBezTo>
                    <a:pt x="1234" y="117"/>
                    <a:pt x="1234" y="117"/>
                    <a:pt x="1234" y="117"/>
                  </a:cubicBezTo>
                  <a:cubicBezTo>
                    <a:pt x="1245" y="102"/>
                    <a:pt x="1245" y="102"/>
                    <a:pt x="1245" y="102"/>
                  </a:cubicBezTo>
                  <a:cubicBezTo>
                    <a:pt x="1245" y="102"/>
                    <a:pt x="1245" y="102"/>
                    <a:pt x="1245" y="102"/>
                  </a:cubicBezTo>
                  <a:cubicBezTo>
                    <a:pt x="1225" y="151"/>
                    <a:pt x="1225" y="151"/>
                    <a:pt x="1225" y="151"/>
                  </a:cubicBezTo>
                  <a:cubicBezTo>
                    <a:pt x="1225" y="151"/>
                    <a:pt x="1225" y="151"/>
                    <a:pt x="1225" y="151"/>
                  </a:cubicBezTo>
                  <a:cubicBezTo>
                    <a:pt x="1222" y="152"/>
                    <a:pt x="1222" y="152"/>
                    <a:pt x="1222" y="152"/>
                  </a:cubicBezTo>
                  <a:cubicBezTo>
                    <a:pt x="1222" y="152"/>
                    <a:pt x="1222" y="152"/>
                    <a:pt x="1222" y="152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18" y="153"/>
                    <a:pt x="1218" y="153"/>
                    <a:pt x="1218" y="153"/>
                  </a:cubicBezTo>
                  <a:cubicBezTo>
                    <a:pt x="1218" y="153"/>
                    <a:pt x="1218" y="153"/>
                    <a:pt x="1218" y="153"/>
                  </a:cubicBezTo>
                  <a:cubicBezTo>
                    <a:pt x="1217" y="153"/>
                    <a:pt x="1217" y="153"/>
                    <a:pt x="1217" y="153"/>
                  </a:cubicBezTo>
                  <a:cubicBezTo>
                    <a:pt x="1217" y="153"/>
                    <a:pt x="1217" y="153"/>
                    <a:pt x="1217" y="153"/>
                  </a:cubicBezTo>
                  <a:cubicBezTo>
                    <a:pt x="1215" y="153"/>
                    <a:pt x="1215" y="153"/>
                    <a:pt x="1215" y="153"/>
                  </a:cubicBezTo>
                  <a:cubicBezTo>
                    <a:pt x="1215" y="153"/>
                    <a:pt x="1215" y="153"/>
                    <a:pt x="1215" y="153"/>
                  </a:cubicBezTo>
                  <a:cubicBezTo>
                    <a:pt x="1214" y="153"/>
                    <a:pt x="1214" y="153"/>
                    <a:pt x="1214" y="153"/>
                  </a:cubicBezTo>
                  <a:cubicBezTo>
                    <a:pt x="1214" y="153"/>
                    <a:pt x="1214" y="153"/>
                    <a:pt x="1214" y="153"/>
                  </a:cubicBezTo>
                  <a:cubicBezTo>
                    <a:pt x="1212" y="153"/>
                    <a:pt x="1212" y="153"/>
                    <a:pt x="1212" y="153"/>
                  </a:cubicBezTo>
                  <a:cubicBezTo>
                    <a:pt x="1212" y="153"/>
                    <a:pt x="1212" y="153"/>
                    <a:pt x="1212" y="153"/>
                  </a:cubicBezTo>
                  <a:cubicBezTo>
                    <a:pt x="1211" y="153"/>
                    <a:pt x="1211" y="153"/>
                    <a:pt x="1211" y="153"/>
                  </a:cubicBezTo>
                  <a:cubicBezTo>
                    <a:pt x="1211" y="153"/>
                    <a:pt x="1211" y="153"/>
                    <a:pt x="1211" y="153"/>
                  </a:cubicBezTo>
                  <a:cubicBezTo>
                    <a:pt x="1207" y="157"/>
                    <a:pt x="1207" y="157"/>
                    <a:pt x="1207" y="157"/>
                  </a:cubicBezTo>
                  <a:cubicBezTo>
                    <a:pt x="1207" y="157"/>
                    <a:pt x="1207" y="157"/>
                    <a:pt x="1207" y="157"/>
                  </a:cubicBezTo>
                  <a:cubicBezTo>
                    <a:pt x="1204" y="161"/>
                    <a:pt x="1204" y="161"/>
                    <a:pt x="1204" y="161"/>
                  </a:cubicBezTo>
                  <a:cubicBezTo>
                    <a:pt x="1204" y="161"/>
                    <a:pt x="1204" y="161"/>
                    <a:pt x="1204" y="161"/>
                  </a:cubicBezTo>
                  <a:cubicBezTo>
                    <a:pt x="1203" y="166"/>
                    <a:pt x="1203" y="166"/>
                    <a:pt x="1203" y="166"/>
                  </a:cubicBezTo>
                  <a:cubicBezTo>
                    <a:pt x="1203" y="166"/>
                    <a:pt x="1203" y="166"/>
                    <a:pt x="1203" y="166"/>
                  </a:cubicBezTo>
                  <a:cubicBezTo>
                    <a:pt x="1203" y="171"/>
                    <a:pt x="1203" y="171"/>
                    <a:pt x="1203" y="171"/>
                  </a:cubicBezTo>
                  <a:cubicBezTo>
                    <a:pt x="1203" y="171"/>
                    <a:pt x="1203" y="171"/>
                    <a:pt x="1203" y="171"/>
                  </a:cubicBezTo>
                  <a:cubicBezTo>
                    <a:pt x="1202" y="176"/>
                    <a:pt x="1202" y="176"/>
                    <a:pt x="1202" y="176"/>
                  </a:cubicBezTo>
                  <a:cubicBezTo>
                    <a:pt x="1202" y="176"/>
                    <a:pt x="1202" y="176"/>
                    <a:pt x="1202" y="176"/>
                  </a:cubicBezTo>
                  <a:cubicBezTo>
                    <a:pt x="1202" y="181"/>
                    <a:pt x="1202" y="181"/>
                    <a:pt x="1202" y="181"/>
                  </a:cubicBezTo>
                  <a:cubicBezTo>
                    <a:pt x="1202" y="181"/>
                    <a:pt x="1202" y="181"/>
                    <a:pt x="1202" y="181"/>
                  </a:cubicBezTo>
                  <a:cubicBezTo>
                    <a:pt x="1203" y="185"/>
                    <a:pt x="1203" y="185"/>
                    <a:pt x="1203" y="185"/>
                  </a:cubicBezTo>
                  <a:cubicBezTo>
                    <a:pt x="1203" y="185"/>
                    <a:pt x="1203" y="185"/>
                    <a:pt x="1203" y="185"/>
                  </a:cubicBezTo>
                  <a:cubicBezTo>
                    <a:pt x="1206" y="188"/>
                    <a:pt x="1206" y="188"/>
                    <a:pt x="1206" y="188"/>
                  </a:cubicBezTo>
                  <a:cubicBezTo>
                    <a:pt x="1206" y="188"/>
                    <a:pt x="1206" y="188"/>
                    <a:pt x="1206" y="188"/>
                  </a:cubicBezTo>
                  <a:cubicBezTo>
                    <a:pt x="1246" y="170"/>
                    <a:pt x="1246" y="170"/>
                    <a:pt x="1246" y="170"/>
                  </a:cubicBezTo>
                  <a:cubicBezTo>
                    <a:pt x="1246" y="170"/>
                    <a:pt x="1246" y="170"/>
                    <a:pt x="1246" y="170"/>
                  </a:cubicBez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ubicBezTo>
                    <a:pt x="1260" y="63"/>
                    <a:pt x="1260" y="63"/>
                    <a:pt x="1260" y="63"/>
                  </a:cubicBezTo>
                  <a:cubicBezTo>
                    <a:pt x="1260" y="63"/>
                    <a:pt x="1260" y="63"/>
                    <a:pt x="1260" y="63"/>
                  </a:cubicBezTo>
                  <a:cubicBezTo>
                    <a:pt x="1259" y="60"/>
                    <a:pt x="1259" y="60"/>
                    <a:pt x="1259" y="60"/>
                  </a:cubicBezTo>
                  <a:cubicBezTo>
                    <a:pt x="1259" y="60"/>
                    <a:pt x="1259" y="60"/>
                    <a:pt x="1259" y="60"/>
                  </a:cubicBezTo>
                  <a:cubicBezTo>
                    <a:pt x="1258" y="58"/>
                    <a:pt x="1258" y="58"/>
                    <a:pt x="1258" y="58"/>
                  </a:cubicBezTo>
                  <a:cubicBezTo>
                    <a:pt x="1258" y="58"/>
                    <a:pt x="1258" y="58"/>
                    <a:pt x="1258" y="58"/>
                  </a:cubicBezTo>
                  <a:cubicBezTo>
                    <a:pt x="1258" y="54"/>
                    <a:pt x="1258" y="54"/>
                    <a:pt x="1258" y="54"/>
                  </a:cubicBezTo>
                  <a:cubicBezTo>
                    <a:pt x="1258" y="54"/>
                    <a:pt x="1258" y="54"/>
                    <a:pt x="1258" y="54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7" y="47"/>
                    <a:pt x="1257" y="47"/>
                    <a:pt x="1257" y="47"/>
                  </a:cubicBezTo>
                  <a:cubicBezTo>
                    <a:pt x="1257" y="47"/>
                    <a:pt x="1257" y="47"/>
                    <a:pt x="1257" y="47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60" y="40"/>
                    <a:pt x="1260" y="40"/>
                    <a:pt x="1260" y="40"/>
                  </a:cubicBezTo>
                  <a:cubicBezTo>
                    <a:pt x="1260" y="40"/>
                    <a:pt x="1260" y="40"/>
                    <a:pt x="1260" y="40"/>
                  </a:cubicBezTo>
                  <a:cubicBezTo>
                    <a:pt x="1262" y="41"/>
                    <a:pt x="1262" y="41"/>
                    <a:pt x="1262" y="41"/>
                  </a:cubicBezTo>
                  <a:cubicBezTo>
                    <a:pt x="1262" y="41"/>
                    <a:pt x="1262" y="41"/>
                    <a:pt x="1262" y="41"/>
                  </a:cubicBezTo>
                  <a:cubicBezTo>
                    <a:pt x="1264" y="40"/>
                    <a:pt x="1264" y="40"/>
                    <a:pt x="1264" y="40"/>
                  </a:cubicBezTo>
                  <a:cubicBezTo>
                    <a:pt x="1264" y="40"/>
                    <a:pt x="1264" y="40"/>
                    <a:pt x="1264" y="40"/>
                  </a:cubicBezTo>
                  <a:cubicBezTo>
                    <a:pt x="1268" y="40"/>
                    <a:pt x="1268" y="40"/>
                    <a:pt x="1268" y="40"/>
                  </a:cubicBezTo>
                  <a:cubicBezTo>
                    <a:pt x="1268" y="40"/>
                    <a:pt x="1268" y="40"/>
                    <a:pt x="1268" y="40"/>
                  </a:cubicBezTo>
                  <a:cubicBezTo>
                    <a:pt x="1271" y="38"/>
                    <a:pt x="1271" y="38"/>
                    <a:pt x="1271" y="38"/>
                  </a:cubicBezTo>
                  <a:cubicBezTo>
                    <a:pt x="1271" y="38"/>
                    <a:pt x="1271" y="38"/>
                    <a:pt x="1271" y="38"/>
                  </a:cubicBezTo>
                  <a:cubicBezTo>
                    <a:pt x="1273" y="38"/>
                    <a:pt x="1273" y="38"/>
                    <a:pt x="1273" y="38"/>
                  </a:cubicBezTo>
                  <a:cubicBezTo>
                    <a:pt x="1273" y="38"/>
                    <a:pt x="1273" y="38"/>
                    <a:pt x="1273" y="38"/>
                  </a:cubicBezTo>
                  <a:cubicBezTo>
                    <a:pt x="1276" y="37"/>
                    <a:pt x="1276" y="37"/>
                    <a:pt x="1276" y="37"/>
                  </a:cubicBezTo>
                  <a:cubicBezTo>
                    <a:pt x="1276" y="37"/>
                    <a:pt x="1276" y="37"/>
                    <a:pt x="1276" y="37"/>
                  </a:cubicBezTo>
                  <a:cubicBezTo>
                    <a:pt x="1279" y="37"/>
                    <a:pt x="1279" y="37"/>
                    <a:pt x="1279" y="37"/>
                  </a:cubicBezTo>
                  <a:cubicBezTo>
                    <a:pt x="1279" y="37"/>
                    <a:pt x="1279" y="37"/>
                    <a:pt x="1279" y="37"/>
                  </a:cubicBezTo>
                  <a:cubicBezTo>
                    <a:pt x="1282" y="38"/>
                    <a:pt x="1282" y="38"/>
                    <a:pt x="1282" y="38"/>
                  </a:cubicBezTo>
                  <a:cubicBezTo>
                    <a:pt x="1282" y="38"/>
                    <a:pt x="1282" y="38"/>
                    <a:pt x="1282" y="38"/>
                  </a:cubicBezTo>
                  <a:cubicBezTo>
                    <a:pt x="1282" y="54"/>
                    <a:pt x="1282" y="54"/>
                    <a:pt x="1282" y="54"/>
                  </a:cubicBezTo>
                  <a:cubicBezTo>
                    <a:pt x="1282" y="54"/>
                    <a:pt x="1282" y="54"/>
                    <a:pt x="1282" y="54"/>
                  </a:cubicBezTo>
                  <a:cubicBezTo>
                    <a:pt x="1280" y="69"/>
                    <a:pt x="1280" y="69"/>
                    <a:pt x="1280" y="69"/>
                  </a:cubicBezTo>
                  <a:cubicBezTo>
                    <a:pt x="1280" y="69"/>
                    <a:pt x="1280" y="69"/>
                    <a:pt x="1280" y="69"/>
                  </a:cubicBezTo>
                  <a:cubicBezTo>
                    <a:pt x="1276" y="84"/>
                    <a:pt x="1276" y="84"/>
                    <a:pt x="1276" y="84"/>
                  </a:cubicBezTo>
                  <a:cubicBezTo>
                    <a:pt x="1276" y="84"/>
                    <a:pt x="1276" y="84"/>
                    <a:pt x="1276" y="84"/>
                  </a:cubicBezTo>
                  <a:cubicBezTo>
                    <a:pt x="1273" y="99"/>
                    <a:pt x="1273" y="99"/>
                    <a:pt x="1273" y="99"/>
                  </a:cubicBezTo>
                  <a:cubicBezTo>
                    <a:pt x="1273" y="99"/>
                    <a:pt x="1273" y="99"/>
                    <a:pt x="1273" y="99"/>
                  </a:cubicBezTo>
                  <a:cubicBezTo>
                    <a:pt x="1268" y="114"/>
                    <a:pt x="1268" y="114"/>
                    <a:pt x="1268" y="114"/>
                  </a:cubicBezTo>
                  <a:cubicBezTo>
                    <a:pt x="1268" y="114"/>
                    <a:pt x="1268" y="114"/>
                    <a:pt x="1268" y="114"/>
                  </a:cubicBezTo>
                  <a:cubicBezTo>
                    <a:pt x="1264" y="129"/>
                    <a:pt x="1264" y="129"/>
                    <a:pt x="1264" y="129"/>
                  </a:cubicBezTo>
                  <a:cubicBezTo>
                    <a:pt x="1264" y="129"/>
                    <a:pt x="1264" y="129"/>
                    <a:pt x="1264" y="129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0" y="159"/>
                    <a:pt x="1260" y="159"/>
                    <a:pt x="1260" y="159"/>
                  </a:cubicBezTo>
                  <a:cubicBezTo>
                    <a:pt x="1260" y="159"/>
                    <a:pt x="1260" y="159"/>
                    <a:pt x="1260" y="159"/>
                  </a:cubicBezTo>
                  <a:cubicBezTo>
                    <a:pt x="1263" y="161"/>
                    <a:pt x="1263" y="161"/>
                    <a:pt x="1263" y="161"/>
                  </a:cubicBezTo>
                  <a:cubicBezTo>
                    <a:pt x="1263" y="161"/>
                    <a:pt x="1263" y="161"/>
                    <a:pt x="1263" y="161"/>
                  </a:cubicBezTo>
                  <a:cubicBezTo>
                    <a:pt x="1303" y="152"/>
                    <a:pt x="1303" y="152"/>
                    <a:pt x="1303" y="152"/>
                  </a:cubicBezTo>
                  <a:cubicBezTo>
                    <a:pt x="1303" y="152"/>
                    <a:pt x="1303" y="152"/>
                    <a:pt x="1303" y="152"/>
                  </a:cubicBezTo>
                  <a:cubicBezTo>
                    <a:pt x="1320" y="176"/>
                    <a:pt x="1320" y="176"/>
                    <a:pt x="1320" y="176"/>
                  </a:cubicBezTo>
                  <a:cubicBezTo>
                    <a:pt x="1320" y="176"/>
                    <a:pt x="1320" y="176"/>
                    <a:pt x="1320" y="176"/>
                  </a:cubicBezTo>
                  <a:cubicBezTo>
                    <a:pt x="1311" y="174"/>
                    <a:pt x="1311" y="174"/>
                    <a:pt x="1311" y="174"/>
                  </a:cubicBezTo>
                  <a:cubicBezTo>
                    <a:pt x="1311" y="174"/>
                    <a:pt x="1311" y="174"/>
                    <a:pt x="1311" y="174"/>
                  </a:cubicBezTo>
                  <a:cubicBezTo>
                    <a:pt x="1301" y="172"/>
                    <a:pt x="1301" y="172"/>
                    <a:pt x="1301" y="172"/>
                  </a:cubicBezTo>
                  <a:cubicBezTo>
                    <a:pt x="1301" y="172"/>
                    <a:pt x="1301" y="172"/>
                    <a:pt x="1301" y="172"/>
                  </a:cubicBezTo>
                  <a:cubicBezTo>
                    <a:pt x="1292" y="171"/>
                    <a:pt x="1292" y="171"/>
                    <a:pt x="1292" y="171"/>
                  </a:cubicBezTo>
                  <a:cubicBezTo>
                    <a:pt x="1292" y="171"/>
                    <a:pt x="1292" y="171"/>
                    <a:pt x="1292" y="171"/>
                  </a:cubicBezTo>
                  <a:cubicBezTo>
                    <a:pt x="1283" y="170"/>
                    <a:pt x="1283" y="170"/>
                    <a:pt x="1283" y="170"/>
                  </a:cubicBezTo>
                  <a:cubicBezTo>
                    <a:pt x="1283" y="170"/>
                    <a:pt x="1283" y="170"/>
                    <a:pt x="1283" y="170"/>
                  </a:cubicBezTo>
                  <a:cubicBezTo>
                    <a:pt x="1274" y="171"/>
                    <a:pt x="1274" y="171"/>
                    <a:pt x="1274" y="171"/>
                  </a:cubicBezTo>
                  <a:cubicBezTo>
                    <a:pt x="1274" y="171"/>
                    <a:pt x="1274" y="171"/>
                    <a:pt x="1274" y="171"/>
                  </a:cubicBezTo>
                  <a:cubicBezTo>
                    <a:pt x="1264" y="172"/>
                    <a:pt x="1264" y="172"/>
                    <a:pt x="1264" y="172"/>
                  </a:cubicBezTo>
                  <a:cubicBezTo>
                    <a:pt x="1264" y="172"/>
                    <a:pt x="1264" y="172"/>
                    <a:pt x="1264" y="172"/>
                  </a:cubicBezTo>
                  <a:cubicBezTo>
                    <a:pt x="1255" y="175"/>
                    <a:pt x="1255" y="175"/>
                    <a:pt x="1255" y="175"/>
                  </a:cubicBezTo>
                  <a:cubicBezTo>
                    <a:pt x="1255" y="175"/>
                    <a:pt x="1255" y="175"/>
                    <a:pt x="1255" y="175"/>
                  </a:cubicBezTo>
                  <a:cubicBezTo>
                    <a:pt x="1248" y="180"/>
                    <a:pt x="1248" y="180"/>
                    <a:pt x="1248" y="180"/>
                  </a:cubicBezTo>
                  <a:cubicBezTo>
                    <a:pt x="1248" y="180"/>
                    <a:pt x="1248" y="180"/>
                    <a:pt x="1248" y="180"/>
                  </a:cubicBezTo>
                  <a:cubicBezTo>
                    <a:pt x="1182" y="213"/>
                    <a:pt x="1182" y="213"/>
                    <a:pt x="1182" y="213"/>
                  </a:cubicBezTo>
                  <a:cubicBezTo>
                    <a:pt x="1182" y="213"/>
                    <a:pt x="1182" y="213"/>
                    <a:pt x="1182" y="213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81" y="217"/>
                    <a:pt x="1181" y="217"/>
                    <a:pt x="1181" y="217"/>
                  </a:cubicBezTo>
                  <a:cubicBezTo>
                    <a:pt x="1181" y="217"/>
                    <a:pt x="1181" y="217"/>
                    <a:pt x="1181" y="217"/>
                  </a:cubicBezTo>
                  <a:cubicBezTo>
                    <a:pt x="1181" y="219"/>
                    <a:pt x="1181" y="219"/>
                    <a:pt x="1181" y="219"/>
                  </a:cubicBezTo>
                  <a:cubicBezTo>
                    <a:pt x="1181" y="219"/>
                    <a:pt x="1181" y="219"/>
                    <a:pt x="1181" y="219"/>
                  </a:cubicBezTo>
                  <a:cubicBezTo>
                    <a:pt x="1181" y="221"/>
                    <a:pt x="1181" y="221"/>
                    <a:pt x="1181" y="221"/>
                  </a:cubicBezTo>
                  <a:cubicBezTo>
                    <a:pt x="1181" y="221"/>
                    <a:pt x="1181" y="221"/>
                    <a:pt x="1181" y="221"/>
                  </a:cubicBezTo>
                  <a:cubicBezTo>
                    <a:pt x="1181" y="224"/>
                    <a:pt x="1181" y="224"/>
                    <a:pt x="1181" y="224"/>
                  </a:cubicBezTo>
                  <a:cubicBezTo>
                    <a:pt x="1181" y="224"/>
                    <a:pt x="1181" y="224"/>
                    <a:pt x="1181" y="224"/>
                  </a:cubicBezTo>
                  <a:cubicBezTo>
                    <a:pt x="1181" y="226"/>
                    <a:pt x="1181" y="226"/>
                    <a:pt x="1181" y="226"/>
                  </a:cubicBezTo>
                  <a:cubicBezTo>
                    <a:pt x="1181" y="226"/>
                    <a:pt x="1181" y="226"/>
                    <a:pt x="1181" y="226"/>
                  </a:cubicBezTo>
                  <a:cubicBezTo>
                    <a:pt x="1181" y="228"/>
                    <a:pt x="1181" y="228"/>
                    <a:pt x="1181" y="228"/>
                  </a:cubicBezTo>
                  <a:cubicBezTo>
                    <a:pt x="1181" y="228"/>
                    <a:pt x="1181" y="228"/>
                    <a:pt x="1181" y="228"/>
                  </a:cubicBezTo>
                  <a:cubicBezTo>
                    <a:pt x="1183" y="229"/>
                    <a:pt x="1183" y="229"/>
                    <a:pt x="1183" y="229"/>
                  </a:cubicBezTo>
                  <a:cubicBezTo>
                    <a:pt x="1183" y="229"/>
                    <a:pt x="1183" y="229"/>
                    <a:pt x="1183" y="229"/>
                  </a:cubicBezTo>
                  <a:cubicBezTo>
                    <a:pt x="1188" y="229"/>
                    <a:pt x="1188" y="229"/>
                    <a:pt x="1188" y="229"/>
                  </a:cubicBezTo>
                  <a:cubicBezTo>
                    <a:pt x="1188" y="229"/>
                    <a:pt x="1188" y="229"/>
                    <a:pt x="1188" y="229"/>
                  </a:cubicBezTo>
                  <a:cubicBezTo>
                    <a:pt x="1225" y="204"/>
                    <a:pt x="1225" y="204"/>
                    <a:pt x="1225" y="204"/>
                  </a:cubicBezTo>
                  <a:cubicBezTo>
                    <a:pt x="1225" y="204"/>
                    <a:pt x="1225" y="204"/>
                    <a:pt x="1225" y="204"/>
                  </a:cubicBezTo>
                  <a:cubicBezTo>
                    <a:pt x="1229" y="204"/>
                    <a:pt x="1229" y="204"/>
                    <a:pt x="1229" y="204"/>
                  </a:cubicBezTo>
                  <a:cubicBezTo>
                    <a:pt x="1229" y="204"/>
                    <a:pt x="1229" y="204"/>
                    <a:pt x="1229" y="204"/>
                  </a:cubicBezTo>
                  <a:cubicBezTo>
                    <a:pt x="1233" y="203"/>
                    <a:pt x="1233" y="203"/>
                    <a:pt x="1233" y="203"/>
                  </a:cubicBezTo>
                  <a:cubicBezTo>
                    <a:pt x="1233" y="203"/>
                    <a:pt x="1233" y="203"/>
                    <a:pt x="1233" y="203"/>
                  </a:cubicBezTo>
                  <a:cubicBezTo>
                    <a:pt x="1237" y="203"/>
                    <a:pt x="1237" y="203"/>
                    <a:pt x="1237" y="203"/>
                  </a:cubicBezTo>
                  <a:cubicBezTo>
                    <a:pt x="1237" y="203"/>
                    <a:pt x="1237" y="203"/>
                    <a:pt x="1237" y="203"/>
                  </a:cubicBezTo>
                  <a:cubicBezTo>
                    <a:pt x="1242" y="202"/>
                    <a:pt x="1242" y="202"/>
                    <a:pt x="1242" y="202"/>
                  </a:cubicBezTo>
                  <a:cubicBezTo>
                    <a:pt x="1242" y="202"/>
                    <a:pt x="1242" y="202"/>
                    <a:pt x="1242" y="202"/>
                  </a:cubicBezTo>
                  <a:cubicBezTo>
                    <a:pt x="1245" y="203"/>
                    <a:pt x="1245" y="203"/>
                    <a:pt x="1245" y="203"/>
                  </a:cubicBezTo>
                  <a:cubicBezTo>
                    <a:pt x="1245" y="203"/>
                    <a:pt x="1245" y="203"/>
                    <a:pt x="1245" y="203"/>
                  </a:cubicBezTo>
                  <a:cubicBezTo>
                    <a:pt x="1251" y="204"/>
                    <a:pt x="1251" y="204"/>
                    <a:pt x="1251" y="204"/>
                  </a:cubicBezTo>
                  <a:cubicBezTo>
                    <a:pt x="1251" y="204"/>
                    <a:pt x="1251" y="204"/>
                    <a:pt x="1251" y="204"/>
                  </a:cubicBezTo>
                  <a:cubicBezTo>
                    <a:pt x="1254" y="206"/>
                    <a:pt x="1254" y="206"/>
                    <a:pt x="1254" y="206"/>
                  </a:cubicBezTo>
                  <a:cubicBezTo>
                    <a:pt x="1254" y="206"/>
                    <a:pt x="1254" y="206"/>
                    <a:pt x="1254" y="206"/>
                  </a:cubicBezTo>
                  <a:cubicBezTo>
                    <a:pt x="1259" y="207"/>
                    <a:pt x="1259" y="207"/>
                    <a:pt x="1259" y="207"/>
                  </a:cubicBezTo>
                  <a:cubicBezTo>
                    <a:pt x="1259" y="207"/>
                    <a:pt x="1259" y="207"/>
                    <a:pt x="1259" y="207"/>
                  </a:cubicBezTo>
                  <a:cubicBezTo>
                    <a:pt x="1244" y="229"/>
                    <a:pt x="1237" y="234"/>
                    <a:pt x="1237" y="235"/>
                  </a:cubicBezTo>
                  <a:cubicBezTo>
                    <a:pt x="1237" y="235"/>
                    <a:pt x="1237" y="235"/>
                    <a:pt x="1237" y="235"/>
                  </a:cubicBezTo>
                  <a:cubicBezTo>
                    <a:pt x="1237" y="236"/>
                    <a:pt x="1237" y="236"/>
                    <a:pt x="1237" y="236"/>
                  </a:cubicBezTo>
                  <a:cubicBezTo>
                    <a:pt x="1234" y="239"/>
                    <a:pt x="1234" y="239"/>
                    <a:pt x="1234" y="239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1" y="242"/>
                    <a:pt x="1231" y="242"/>
                    <a:pt x="1231" y="242"/>
                  </a:cubicBezTo>
                  <a:cubicBezTo>
                    <a:pt x="1231" y="242"/>
                    <a:pt x="1231" y="242"/>
                    <a:pt x="1231" y="242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5"/>
                    <a:pt x="1230" y="245"/>
                    <a:pt x="1230" y="245"/>
                  </a:cubicBezTo>
                  <a:cubicBezTo>
                    <a:pt x="1230" y="245"/>
                    <a:pt x="1230" y="245"/>
                    <a:pt x="1230" y="245"/>
                  </a:cubicBezTo>
                  <a:cubicBezTo>
                    <a:pt x="1230" y="246"/>
                    <a:pt x="1230" y="246"/>
                    <a:pt x="1230" y="246"/>
                  </a:cubicBezTo>
                  <a:cubicBezTo>
                    <a:pt x="1230" y="246"/>
                    <a:pt x="1230" y="246"/>
                    <a:pt x="1230" y="246"/>
                  </a:cubicBezTo>
                  <a:cubicBezTo>
                    <a:pt x="1230" y="248"/>
                    <a:pt x="1230" y="248"/>
                    <a:pt x="1230" y="248"/>
                  </a:cubicBezTo>
                  <a:cubicBezTo>
                    <a:pt x="1230" y="248"/>
                    <a:pt x="1230" y="248"/>
                    <a:pt x="1230" y="248"/>
                  </a:cubicBezTo>
                  <a:cubicBezTo>
                    <a:pt x="1230" y="249"/>
                    <a:pt x="1230" y="249"/>
                    <a:pt x="1230" y="249"/>
                  </a:cubicBezTo>
                  <a:cubicBezTo>
                    <a:pt x="1230" y="249"/>
                    <a:pt x="1230" y="249"/>
                    <a:pt x="1230" y="249"/>
                  </a:cubicBezTo>
                  <a:cubicBezTo>
                    <a:pt x="1230" y="251"/>
                    <a:pt x="1230" y="251"/>
                    <a:pt x="1230" y="251"/>
                  </a:cubicBezTo>
                  <a:cubicBezTo>
                    <a:pt x="1230" y="251"/>
                    <a:pt x="1230" y="251"/>
                    <a:pt x="1230" y="251"/>
                  </a:cubicBezTo>
                  <a:cubicBezTo>
                    <a:pt x="1231" y="252"/>
                    <a:pt x="1231" y="252"/>
                    <a:pt x="1231" y="252"/>
                  </a:cubicBezTo>
                  <a:cubicBezTo>
                    <a:pt x="1231" y="252"/>
                    <a:pt x="1231" y="252"/>
                    <a:pt x="1231" y="252"/>
                  </a:cubicBezTo>
                  <a:cubicBezTo>
                    <a:pt x="1232" y="253"/>
                    <a:pt x="1232" y="253"/>
                    <a:pt x="1232" y="253"/>
                  </a:cubicBezTo>
                  <a:cubicBezTo>
                    <a:pt x="1232" y="253"/>
                    <a:pt x="1232" y="253"/>
                    <a:pt x="1232" y="253"/>
                  </a:cubicBezTo>
                  <a:cubicBezTo>
                    <a:pt x="1233" y="253"/>
                    <a:pt x="1233" y="253"/>
                    <a:pt x="1233" y="253"/>
                  </a:cubicBezTo>
                  <a:cubicBezTo>
                    <a:pt x="1233" y="253"/>
                    <a:pt x="1233" y="253"/>
                    <a:pt x="1233" y="253"/>
                  </a:cubicBezTo>
                  <a:cubicBezTo>
                    <a:pt x="1233" y="255"/>
                    <a:pt x="1233" y="255"/>
                    <a:pt x="1233" y="255"/>
                  </a:cubicBezTo>
                  <a:cubicBezTo>
                    <a:pt x="1233" y="255"/>
                    <a:pt x="1233" y="255"/>
                    <a:pt x="1233" y="255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7" y="257"/>
                    <a:pt x="1237" y="257"/>
                    <a:pt x="1237" y="257"/>
                  </a:cubicBezTo>
                  <a:cubicBezTo>
                    <a:pt x="1237" y="257"/>
                    <a:pt x="1237" y="257"/>
                    <a:pt x="1237" y="257"/>
                  </a:cubicBezTo>
                  <a:cubicBezTo>
                    <a:pt x="1236" y="263"/>
                    <a:pt x="1236" y="263"/>
                    <a:pt x="1236" y="263"/>
                  </a:cubicBezTo>
                  <a:cubicBezTo>
                    <a:pt x="1236" y="263"/>
                    <a:pt x="1236" y="263"/>
                    <a:pt x="1236" y="263"/>
                  </a:cubicBezTo>
                  <a:cubicBezTo>
                    <a:pt x="1234" y="266"/>
                    <a:pt x="1234" y="266"/>
                    <a:pt x="1234" y="266"/>
                  </a:cubicBezTo>
                  <a:cubicBezTo>
                    <a:pt x="1234" y="266"/>
                    <a:pt x="1234" y="266"/>
                    <a:pt x="1234" y="266"/>
                  </a:cubicBezTo>
                  <a:cubicBezTo>
                    <a:pt x="1232" y="267"/>
                    <a:pt x="1232" y="267"/>
                    <a:pt x="1232" y="267"/>
                  </a:cubicBezTo>
                  <a:cubicBezTo>
                    <a:pt x="1232" y="267"/>
                    <a:pt x="1232" y="267"/>
                    <a:pt x="1232" y="267"/>
                  </a:cubicBezTo>
                  <a:cubicBezTo>
                    <a:pt x="1230" y="269"/>
                    <a:pt x="1230" y="269"/>
                    <a:pt x="1230" y="269"/>
                  </a:cubicBezTo>
                  <a:cubicBezTo>
                    <a:pt x="1230" y="269"/>
                    <a:pt x="1230" y="269"/>
                    <a:pt x="1230" y="269"/>
                  </a:cubicBezTo>
                  <a:cubicBezTo>
                    <a:pt x="1229" y="269"/>
                    <a:pt x="1229" y="269"/>
                    <a:pt x="1229" y="269"/>
                  </a:cubicBezTo>
                  <a:cubicBezTo>
                    <a:pt x="1229" y="269"/>
                    <a:pt x="1229" y="269"/>
                    <a:pt x="1229" y="269"/>
                  </a:cubicBezTo>
                  <a:cubicBezTo>
                    <a:pt x="1225" y="271"/>
                    <a:pt x="1225" y="271"/>
                    <a:pt x="1225" y="271"/>
                  </a:cubicBezTo>
                  <a:cubicBezTo>
                    <a:pt x="1225" y="271"/>
                    <a:pt x="1225" y="271"/>
                    <a:pt x="1225" y="271"/>
                  </a:cubicBezTo>
                  <a:cubicBezTo>
                    <a:pt x="1223" y="272"/>
                    <a:pt x="1223" y="272"/>
                    <a:pt x="1223" y="272"/>
                  </a:cubicBezTo>
                  <a:cubicBezTo>
                    <a:pt x="1223" y="272"/>
                    <a:pt x="1223" y="272"/>
                    <a:pt x="1223" y="272"/>
                  </a:cubicBezTo>
                  <a:cubicBezTo>
                    <a:pt x="1221" y="274"/>
                    <a:pt x="1221" y="274"/>
                    <a:pt x="1221" y="274"/>
                  </a:cubicBezTo>
                  <a:cubicBezTo>
                    <a:pt x="1221" y="274"/>
                    <a:pt x="1221" y="274"/>
                    <a:pt x="1221" y="274"/>
                  </a:cubicBezTo>
                  <a:cubicBezTo>
                    <a:pt x="1219" y="275"/>
                    <a:pt x="1219" y="275"/>
                    <a:pt x="1219" y="275"/>
                  </a:cubicBezTo>
                  <a:cubicBezTo>
                    <a:pt x="1219" y="275"/>
                    <a:pt x="1219" y="275"/>
                    <a:pt x="1219" y="275"/>
                  </a:cubicBezTo>
                  <a:cubicBezTo>
                    <a:pt x="1217" y="278"/>
                    <a:pt x="1217" y="278"/>
                    <a:pt x="1217" y="278"/>
                  </a:cubicBezTo>
                  <a:cubicBezTo>
                    <a:pt x="1217" y="278"/>
                    <a:pt x="1217" y="278"/>
                    <a:pt x="1217" y="278"/>
                  </a:cubicBezTo>
                  <a:cubicBezTo>
                    <a:pt x="1218" y="280"/>
                    <a:pt x="1218" y="280"/>
                    <a:pt x="1218" y="280"/>
                  </a:cubicBezTo>
                  <a:cubicBezTo>
                    <a:pt x="1218" y="280"/>
                    <a:pt x="1218" y="280"/>
                    <a:pt x="1218" y="280"/>
                  </a:cubicBezTo>
                  <a:cubicBezTo>
                    <a:pt x="1218" y="282"/>
                    <a:pt x="1218" y="282"/>
                    <a:pt x="1218" y="282"/>
                  </a:cubicBezTo>
                  <a:cubicBezTo>
                    <a:pt x="1218" y="282"/>
                    <a:pt x="1218" y="282"/>
                    <a:pt x="1218" y="282"/>
                  </a:cubicBezTo>
                  <a:cubicBezTo>
                    <a:pt x="1221" y="282"/>
                    <a:pt x="1221" y="282"/>
                    <a:pt x="1221" y="282"/>
                  </a:cubicBezTo>
                  <a:cubicBezTo>
                    <a:pt x="1221" y="282"/>
                    <a:pt x="1221" y="282"/>
                    <a:pt x="1221" y="282"/>
                  </a:cubicBezTo>
                  <a:cubicBezTo>
                    <a:pt x="1222" y="284"/>
                    <a:pt x="1222" y="284"/>
                    <a:pt x="1222" y="284"/>
                  </a:cubicBezTo>
                  <a:cubicBezTo>
                    <a:pt x="1222" y="284"/>
                    <a:pt x="1222" y="284"/>
                    <a:pt x="1222" y="284"/>
                  </a:cubicBezTo>
                  <a:cubicBezTo>
                    <a:pt x="1225" y="285"/>
                    <a:pt x="1225" y="285"/>
                    <a:pt x="1225" y="285"/>
                  </a:cubicBezTo>
                  <a:cubicBezTo>
                    <a:pt x="1225" y="285"/>
                    <a:pt x="1225" y="285"/>
                    <a:pt x="1225" y="285"/>
                  </a:cubicBezTo>
                  <a:cubicBezTo>
                    <a:pt x="1226" y="286"/>
                    <a:pt x="1226" y="286"/>
                    <a:pt x="1226" y="286"/>
                  </a:cubicBezTo>
                  <a:cubicBezTo>
                    <a:pt x="1226" y="286"/>
                    <a:pt x="1226" y="286"/>
                    <a:pt x="1226" y="286"/>
                  </a:cubicBezTo>
                  <a:cubicBezTo>
                    <a:pt x="1230" y="287"/>
                    <a:pt x="1230" y="287"/>
                    <a:pt x="1230" y="287"/>
                  </a:cubicBezTo>
                  <a:cubicBezTo>
                    <a:pt x="1230" y="287"/>
                    <a:pt x="1230" y="287"/>
                    <a:pt x="1230" y="287"/>
                  </a:cubicBezTo>
                  <a:cubicBezTo>
                    <a:pt x="1230" y="289"/>
                    <a:pt x="1230" y="289"/>
                    <a:pt x="1230" y="289"/>
                  </a:cubicBezTo>
                  <a:cubicBezTo>
                    <a:pt x="1230" y="289"/>
                    <a:pt x="1230" y="289"/>
                    <a:pt x="1230" y="289"/>
                  </a:cubicBezTo>
                  <a:cubicBezTo>
                    <a:pt x="1230" y="290"/>
                    <a:pt x="1230" y="290"/>
                    <a:pt x="1230" y="290"/>
                  </a:cubicBezTo>
                  <a:cubicBezTo>
                    <a:pt x="1230" y="290"/>
                    <a:pt x="1230" y="290"/>
                    <a:pt x="1230" y="290"/>
                  </a:cubicBezTo>
                  <a:cubicBezTo>
                    <a:pt x="1230" y="291"/>
                    <a:pt x="1230" y="291"/>
                    <a:pt x="1230" y="291"/>
                  </a:cubicBezTo>
                  <a:cubicBezTo>
                    <a:pt x="1230" y="291"/>
                    <a:pt x="1230" y="291"/>
                    <a:pt x="1230" y="291"/>
                  </a:cubicBezTo>
                  <a:cubicBezTo>
                    <a:pt x="1231" y="292"/>
                    <a:pt x="1231" y="292"/>
                    <a:pt x="1231" y="292"/>
                  </a:cubicBezTo>
                  <a:cubicBezTo>
                    <a:pt x="1231" y="292"/>
                    <a:pt x="1231" y="292"/>
                    <a:pt x="1231" y="292"/>
                  </a:cubicBezTo>
                  <a:cubicBezTo>
                    <a:pt x="1231" y="294"/>
                    <a:pt x="1231" y="294"/>
                    <a:pt x="1231" y="294"/>
                  </a:cubicBezTo>
                  <a:cubicBezTo>
                    <a:pt x="1231" y="294"/>
                    <a:pt x="1231" y="294"/>
                    <a:pt x="1231" y="294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6"/>
                    <a:pt x="1231" y="296"/>
                    <a:pt x="1231" y="296"/>
                  </a:cubicBezTo>
                  <a:cubicBezTo>
                    <a:pt x="1231" y="296"/>
                    <a:pt x="1231" y="296"/>
                    <a:pt x="1231" y="296"/>
                  </a:cubicBezTo>
                  <a:cubicBezTo>
                    <a:pt x="1225" y="298"/>
                    <a:pt x="1225" y="298"/>
                    <a:pt x="1225" y="298"/>
                  </a:cubicBezTo>
                  <a:cubicBezTo>
                    <a:pt x="1225" y="298"/>
                    <a:pt x="1225" y="298"/>
                    <a:pt x="1225" y="298"/>
                  </a:cubicBezTo>
                  <a:cubicBezTo>
                    <a:pt x="1223" y="301"/>
                    <a:pt x="1223" y="301"/>
                    <a:pt x="1223" y="301"/>
                  </a:cubicBezTo>
                  <a:cubicBezTo>
                    <a:pt x="1223" y="301"/>
                    <a:pt x="1223" y="301"/>
                    <a:pt x="1223" y="301"/>
                  </a:cubicBezTo>
                  <a:cubicBezTo>
                    <a:pt x="1223" y="302"/>
                    <a:pt x="1223" y="302"/>
                    <a:pt x="1223" y="302"/>
                  </a:cubicBezTo>
                  <a:cubicBezTo>
                    <a:pt x="1223" y="302"/>
                    <a:pt x="1223" y="302"/>
                    <a:pt x="1223" y="302"/>
                  </a:cubicBezTo>
                  <a:cubicBezTo>
                    <a:pt x="1225" y="305"/>
                    <a:pt x="1225" y="305"/>
                    <a:pt x="1225" y="305"/>
                  </a:cubicBezTo>
                  <a:cubicBezTo>
                    <a:pt x="1225" y="305"/>
                    <a:pt x="1225" y="305"/>
                    <a:pt x="1225" y="305"/>
                  </a:cubicBezTo>
                  <a:cubicBezTo>
                    <a:pt x="1225" y="306"/>
                    <a:pt x="1225" y="306"/>
                    <a:pt x="1225" y="306"/>
                  </a:cubicBezTo>
                  <a:cubicBezTo>
                    <a:pt x="1225" y="306"/>
                    <a:pt x="1225" y="306"/>
                    <a:pt x="1225" y="306"/>
                  </a:cubicBezTo>
                  <a:cubicBezTo>
                    <a:pt x="1226" y="309"/>
                    <a:pt x="1226" y="309"/>
                    <a:pt x="1226" y="309"/>
                  </a:cubicBezTo>
                  <a:cubicBezTo>
                    <a:pt x="1226" y="309"/>
                    <a:pt x="1226" y="309"/>
                    <a:pt x="1226" y="309"/>
                  </a:cubicBezTo>
                  <a:cubicBezTo>
                    <a:pt x="1227" y="310"/>
                    <a:pt x="1227" y="310"/>
                    <a:pt x="1227" y="310"/>
                  </a:cubicBezTo>
                  <a:cubicBezTo>
                    <a:pt x="1227" y="310"/>
                    <a:pt x="1227" y="310"/>
                    <a:pt x="1227" y="310"/>
                  </a:cubicBezTo>
                  <a:cubicBezTo>
                    <a:pt x="1227" y="312"/>
                    <a:pt x="1227" y="312"/>
                    <a:pt x="1227" y="312"/>
                  </a:cubicBezTo>
                  <a:cubicBezTo>
                    <a:pt x="1227" y="312"/>
                    <a:pt x="1227" y="312"/>
                    <a:pt x="1227" y="312"/>
                  </a:cubicBezTo>
                  <a:cubicBezTo>
                    <a:pt x="1227" y="313"/>
                    <a:pt x="1227" y="313"/>
                    <a:pt x="1227" y="313"/>
                  </a:cubicBezTo>
                  <a:cubicBezTo>
                    <a:pt x="1227" y="313"/>
                    <a:pt x="1227" y="313"/>
                    <a:pt x="1227" y="313"/>
                  </a:cubicBezTo>
                  <a:cubicBezTo>
                    <a:pt x="1225" y="316"/>
                    <a:pt x="1225" y="316"/>
                    <a:pt x="1225" y="316"/>
                  </a:cubicBezTo>
                  <a:cubicBezTo>
                    <a:pt x="1225" y="316"/>
                    <a:pt x="1225" y="316"/>
                    <a:pt x="1225" y="316"/>
                  </a:cubicBezTo>
                  <a:cubicBezTo>
                    <a:pt x="1222" y="317"/>
                    <a:pt x="1222" y="317"/>
                    <a:pt x="1222" y="317"/>
                  </a:cubicBezTo>
                  <a:cubicBezTo>
                    <a:pt x="1222" y="317"/>
                    <a:pt x="1222" y="317"/>
                    <a:pt x="1222" y="317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18" y="318"/>
                    <a:pt x="1218" y="318"/>
                    <a:pt x="1218" y="318"/>
                  </a:cubicBezTo>
                  <a:cubicBezTo>
                    <a:pt x="1218" y="318"/>
                    <a:pt x="1218" y="318"/>
                    <a:pt x="1218" y="318"/>
                  </a:cubicBezTo>
                  <a:cubicBezTo>
                    <a:pt x="1215" y="319"/>
                    <a:pt x="1215" y="319"/>
                    <a:pt x="1215" y="319"/>
                  </a:cubicBezTo>
                  <a:cubicBezTo>
                    <a:pt x="1215" y="319"/>
                    <a:pt x="1215" y="319"/>
                    <a:pt x="1215" y="319"/>
                  </a:cubicBezTo>
                  <a:cubicBezTo>
                    <a:pt x="1213" y="320"/>
                    <a:pt x="1213" y="320"/>
                    <a:pt x="1213" y="320"/>
                  </a:cubicBezTo>
                  <a:cubicBezTo>
                    <a:pt x="1213" y="320"/>
                    <a:pt x="1213" y="320"/>
                    <a:pt x="1213" y="320"/>
                  </a:cubicBezTo>
                  <a:cubicBezTo>
                    <a:pt x="1210" y="321"/>
                    <a:pt x="1210" y="321"/>
                    <a:pt x="1210" y="321"/>
                  </a:cubicBezTo>
                  <a:cubicBezTo>
                    <a:pt x="1210" y="321"/>
                    <a:pt x="1210" y="321"/>
                    <a:pt x="1210" y="321"/>
                  </a:cubicBezTo>
                  <a:cubicBezTo>
                    <a:pt x="1209" y="322"/>
                    <a:pt x="1209" y="322"/>
                    <a:pt x="1209" y="322"/>
                  </a:cubicBezTo>
                  <a:cubicBezTo>
                    <a:pt x="1209" y="322"/>
                    <a:pt x="1209" y="322"/>
                    <a:pt x="1209" y="322"/>
                  </a:cubicBezTo>
                  <a:cubicBezTo>
                    <a:pt x="1207" y="406"/>
                    <a:pt x="1207" y="406"/>
                    <a:pt x="1207" y="406"/>
                  </a:cubicBezTo>
                  <a:cubicBezTo>
                    <a:pt x="1207" y="406"/>
                    <a:pt x="1207" y="406"/>
                    <a:pt x="1207" y="406"/>
                  </a:cubicBezTo>
                  <a:cubicBezTo>
                    <a:pt x="1199" y="407"/>
                    <a:pt x="1199" y="407"/>
                    <a:pt x="1199" y="407"/>
                  </a:cubicBezTo>
                  <a:cubicBezTo>
                    <a:pt x="1199" y="407"/>
                    <a:pt x="1199" y="407"/>
                    <a:pt x="1199" y="407"/>
                  </a:cubicBezTo>
                  <a:cubicBezTo>
                    <a:pt x="1195" y="404"/>
                    <a:pt x="1195" y="404"/>
                    <a:pt x="1195" y="404"/>
                  </a:cubicBezTo>
                  <a:cubicBezTo>
                    <a:pt x="1195" y="404"/>
                    <a:pt x="1195" y="404"/>
                    <a:pt x="1195" y="404"/>
                  </a:cubicBezTo>
                  <a:cubicBezTo>
                    <a:pt x="1192" y="400"/>
                    <a:pt x="1192" y="400"/>
                    <a:pt x="1192" y="400"/>
                  </a:cubicBezTo>
                  <a:cubicBezTo>
                    <a:pt x="1192" y="400"/>
                    <a:pt x="1192" y="400"/>
                    <a:pt x="1192" y="400"/>
                  </a:cubicBezTo>
                  <a:cubicBezTo>
                    <a:pt x="1187" y="398"/>
                    <a:pt x="1187" y="398"/>
                    <a:pt x="1187" y="398"/>
                  </a:cubicBezTo>
                  <a:cubicBezTo>
                    <a:pt x="1187" y="398"/>
                    <a:pt x="1187" y="398"/>
                    <a:pt x="1187" y="398"/>
                  </a:cubicBezTo>
                  <a:cubicBezTo>
                    <a:pt x="1182" y="396"/>
                    <a:pt x="1182" y="396"/>
                    <a:pt x="1182" y="396"/>
                  </a:cubicBezTo>
                  <a:cubicBezTo>
                    <a:pt x="1182" y="396"/>
                    <a:pt x="1182" y="396"/>
                    <a:pt x="1182" y="396"/>
                  </a:cubicBezTo>
                  <a:cubicBezTo>
                    <a:pt x="1176" y="396"/>
                    <a:pt x="1176" y="396"/>
                    <a:pt x="1176" y="396"/>
                  </a:cubicBezTo>
                  <a:cubicBezTo>
                    <a:pt x="1176" y="396"/>
                    <a:pt x="1176" y="396"/>
                    <a:pt x="1176" y="396"/>
                  </a:cubicBezTo>
                  <a:cubicBezTo>
                    <a:pt x="1171" y="394"/>
                    <a:pt x="1171" y="394"/>
                    <a:pt x="1171" y="394"/>
                  </a:cubicBezTo>
                  <a:cubicBezTo>
                    <a:pt x="1171" y="394"/>
                    <a:pt x="1171" y="394"/>
                    <a:pt x="1171" y="394"/>
                  </a:cubicBezTo>
                  <a:cubicBezTo>
                    <a:pt x="1166" y="392"/>
                    <a:pt x="1166" y="392"/>
                    <a:pt x="1166" y="392"/>
                  </a:cubicBezTo>
                  <a:cubicBezTo>
                    <a:pt x="1166" y="392"/>
                    <a:pt x="1166" y="392"/>
                    <a:pt x="1166" y="392"/>
                  </a:cubicBezTo>
                  <a:cubicBezTo>
                    <a:pt x="1161" y="389"/>
                    <a:pt x="1161" y="389"/>
                    <a:pt x="1161" y="389"/>
                  </a:cubicBezTo>
                  <a:cubicBezTo>
                    <a:pt x="1161" y="389"/>
                    <a:pt x="1161" y="389"/>
                    <a:pt x="1161" y="389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24" y="414"/>
                    <a:pt x="1124" y="414"/>
                    <a:pt x="1124" y="414"/>
                  </a:cubicBezTo>
                  <a:cubicBezTo>
                    <a:pt x="1124" y="414"/>
                    <a:pt x="1124" y="414"/>
                    <a:pt x="1124" y="414"/>
                  </a:cubicBezTo>
                  <a:cubicBezTo>
                    <a:pt x="1120" y="420"/>
                    <a:pt x="1120" y="420"/>
                    <a:pt x="1120" y="420"/>
                  </a:cubicBezTo>
                  <a:cubicBezTo>
                    <a:pt x="1120" y="420"/>
                    <a:pt x="1120" y="420"/>
                    <a:pt x="1120" y="420"/>
                  </a:cubicBezTo>
                  <a:cubicBezTo>
                    <a:pt x="1117" y="426"/>
                    <a:pt x="1117" y="426"/>
                    <a:pt x="1117" y="426"/>
                  </a:cubicBezTo>
                  <a:cubicBezTo>
                    <a:pt x="1117" y="426"/>
                    <a:pt x="1117" y="426"/>
                    <a:pt x="1117" y="426"/>
                  </a:cubicBezTo>
                  <a:cubicBezTo>
                    <a:pt x="1114" y="432"/>
                    <a:pt x="1114" y="432"/>
                    <a:pt x="1114" y="432"/>
                  </a:cubicBezTo>
                  <a:cubicBezTo>
                    <a:pt x="1114" y="432"/>
                    <a:pt x="1114" y="432"/>
                    <a:pt x="1114" y="432"/>
                  </a:cubicBezTo>
                  <a:cubicBezTo>
                    <a:pt x="1110" y="439"/>
                    <a:pt x="1110" y="439"/>
                    <a:pt x="1110" y="439"/>
                  </a:cubicBezTo>
                  <a:cubicBezTo>
                    <a:pt x="1110" y="439"/>
                    <a:pt x="1110" y="439"/>
                    <a:pt x="1110" y="439"/>
                  </a:cubicBezTo>
                  <a:cubicBezTo>
                    <a:pt x="1106" y="445"/>
                    <a:pt x="1106" y="445"/>
                    <a:pt x="1106" y="445"/>
                  </a:cubicBezTo>
                  <a:cubicBezTo>
                    <a:pt x="1106" y="445"/>
                    <a:pt x="1106" y="445"/>
                    <a:pt x="1106" y="445"/>
                  </a:cubicBezTo>
                  <a:cubicBezTo>
                    <a:pt x="1101" y="451"/>
                    <a:pt x="1101" y="451"/>
                    <a:pt x="1101" y="451"/>
                  </a:cubicBezTo>
                  <a:cubicBezTo>
                    <a:pt x="1101" y="451"/>
                    <a:pt x="1101" y="451"/>
                    <a:pt x="1101" y="451"/>
                  </a:cubicBezTo>
                  <a:cubicBezTo>
                    <a:pt x="1096" y="454"/>
                    <a:pt x="1096" y="454"/>
                    <a:pt x="1096" y="454"/>
                  </a:cubicBezTo>
                  <a:lnTo>
                    <a:pt x="1093" y="454"/>
                  </a:lnTo>
                  <a:close/>
                  <a:moveTo>
                    <a:pt x="425" y="424"/>
                  </a:moveTo>
                  <a:cubicBezTo>
                    <a:pt x="422" y="424"/>
                    <a:pt x="422" y="424"/>
                    <a:pt x="422" y="42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1" y="424"/>
                    <a:pt x="421" y="424"/>
                    <a:pt x="421" y="424"/>
                  </a:cubicBezTo>
                  <a:cubicBezTo>
                    <a:pt x="421" y="424"/>
                    <a:pt x="421" y="424"/>
                    <a:pt x="421" y="424"/>
                  </a:cubicBezTo>
                  <a:cubicBezTo>
                    <a:pt x="419" y="424"/>
                    <a:pt x="419" y="424"/>
                    <a:pt x="419" y="424"/>
                  </a:cubicBezTo>
                  <a:cubicBezTo>
                    <a:pt x="419" y="424"/>
                    <a:pt x="419" y="424"/>
                    <a:pt x="419" y="424"/>
                  </a:cubicBezTo>
                  <a:cubicBezTo>
                    <a:pt x="418" y="423"/>
                    <a:pt x="418" y="423"/>
                    <a:pt x="418" y="423"/>
                  </a:cubicBezTo>
                  <a:cubicBezTo>
                    <a:pt x="418" y="423"/>
                    <a:pt x="418" y="423"/>
                    <a:pt x="418" y="423"/>
                  </a:cubicBezTo>
                  <a:cubicBezTo>
                    <a:pt x="416" y="423"/>
                    <a:pt x="416" y="423"/>
                    <a:pt x="416" y="423"/>
                  </a:cubicBezTo>
                  <a:cubicBezTo>
                    <a:pt x="416" y="423"/>
                    <a:pt x="416" y="423"/>
                    <a:pt x="416" y="423"/>
                  </a:cubicBezTo>
                  <a:cubicBezTo>
                    <a:pt x="415" y="421"/>
                    <a:pt x="415" y="421"/>
                    <a:pt x="415" y="421"/>
                  </a:cubicBezTo>
                  <a:cubicBezTo>
                    <a:pt x="415" y="421"/>
                    <a:pt x="415" y="421"/>
                    <a:pt x="415" y="421"/>
                  </a:cubicBezTo>
                  <a:cubicBezTo>
                    <a:pt x="413" y="420"/>
                    <a:pt x="413" y="420"/>
                    <a:pt x="413" y="420"/>
                  </a:cubicBezTo>
                  <a:cubicBezTo>
                    <a:pt x="413" y="420"/>
                    <a:pt x="413" y="420"/>
                    <a:pt x="413" y="420"/>
                  </a:cubicBezTo>
                  <a:cubicBezTo>
                    <a:pt x="412" y="418"/>
                    <a:pt x="412" y="418"/>
                    <a:pt x="412" y="418"/>
                  </a:cubicBezTo>
                  <a:cubicBezTo>
                    <a:pt x="412" y="418"/>
                    <a:pt x="412" y="418"/>
                    <a:pt x="412" y="418"/>
                  </a:cubicBezTo>
                  <a:cubicBezTo>
                    <a:pt x="411" y="417"/>
                    <a:pt x="411" y="417"/>
                    <a:pt x="411" y="417"/>
                  </a:cubicBezTo>
                  <a:cubicBezTo>
                    <a:pt x="411" y="417"/>
                    <a:pt x="411" y="417"/>
                    <a:pt x="411" y="417"/>
                  </a:cubicBezTo>
                  <a:cubicBezTo>
                    <a:pt x="410" y="416"/>
                    <a:pt x="410" y="416"/>
                    <a:pt x="410" y="416"/>
                  </a:cubicBezTo>
                  <a:cubicBezTo>
                    <a:pt x="410" y="416"/>
                    <a:pt x="410" y="416"/>
                    <a:pt x="410" y="416"/>
                  </a:cubicBezTo>
                  <a:cubicBezTo>
                    <a:pt x="409" y="415"/>
                    <a:pt x="409" y="415"/>
                    <a:pt x="409" y="415"/>
                  </a:cubicBezTo>
                  <a:cubicBezTo>
                    <a:pt x="409" y="415"/>
                    <a:pt x="409" y="415"/>
                    <a:pt x="409" y="415"/>
                  </a:cubicBezTo>
                  <a:cubicBezTo>
                    <a:pt x="409" y="414"/>
                    <a:pt x="409" y="414"/>
                    <a:pt x="409" y="414"/>
                  </a:cubicBezTo>
                  <a:cubicBezTo>
                    <a:pt x="409" y="414"/>
                    <a:pt x="409" y="414"/>
                    <a:pt x="409" y="414"/>
                  </a:cubicBezTo>
                  <a:cubicBezTo>
                    <a:pt x="406" y="413"/>
                    <a:pt x="406" y="413"/>
                    <a:pt x="406" y="413"/>
                  </a:cubicBezTo>
                  <a:cubicBezTo>
                    <a:pt x="406" y="413"/>
                    <a:pt x="406" y="413"/>
                    <a:pt x="406" y="413"/>
                  </a:cubicBezTo>
                  <a:cubicBezTo>
                    <a:pt x="405" y="412"/>
                    <a:pt x="405" y="412"/>
                    <a:pt x="405" y="412"/>
                  </a:cubicBezTo>
                  <a:cubicBezTo>
                    <a:pt x="405" y="412"/>
                    <a:pt x="405" y="412"/>
                    <a:pt x="405" y="412"/>
                  </a:cubicBezTo>
                  <a:cubicBezTo>
                    <a:pt x="404" y="411"/>
                    <a:pt x="404" y="411"/>
                    <a:pt x="404" y="411"/>
                  </a:cubicBezTo>
                  <a:cubicBezTo>
                    <a:pt x="404" y="411"/>
                    <a:pt x="404" y="411"/>
                    <a:pt x="404" y="411"/>
                  </a:cubicBezTo>
                  <a:cubicBezTo>
                    <a:pt x="403" y="410"/>
                    <a:pt x="403" y="410"/>
                    <a:pt x="403" y="410"/>
                  </a:cubicBezTo>
                  <a:cubicBezTo>
                    <a:pt x="403" y="410"/>
                    <a:pt x="403" y="410"/>
                    <a:pt x="403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1" y="409"/>
                    <a:pt x="401" y="409"/>
                    <a:pt x="401" y="409"/>
                  </a:cubicBezTo>
                  <a:cubicBezTo>
                    <a:pt x="401" y="409"/>
                    <a:pt x="401" y="409"/>
                    <a:pt x="401" y="409"/>
                  </a:cubicBezTo>
                  <a:cubicBezTo>
                    <a:pt x="401" y="408"/>
                    <a:pt x="401" y="408"/>
                    <a:pt x="401" y="408"/>
                  </a:cubicBezTo>
                  <a:cubicBezTo>
                    <a:pt x="401" y="408"/>
                    <a:pt x="401" y="408"/>
                    <a:pt x="401" y="408"/>
                  </a:cubicBezTo>
                  <a:cubicBezTo>
                    <a:pt x="400" y="408"/>
                    <a:pt x="400" y="408"/>
                    <a:pt x="400" y="408"/>
                  </a:cubicBezTo>
                  <a:cubicBezTo>
                    <a:pt x="400" y="408"/>
                    <a:pt x="400" y="408"/>
                    <a:pt x="400" y="408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0" y="406"/>
                    <a:pt x="400" y="406"/>
                    <a:pt x="400" y="406"/>
                  </a:cubicBezTo>
                  <a:cubicBezTo>
                    <a:pt x="400" y="406"/>
                    <a:pt x="400" y="406"/>
                    <a:pt x="400" y="406"/>
                  </a:cubicBezTo>
                  <a:cubicBezTo>
                    <a:pt x="400" y="404"/>
                    <a:pt x="400" y="404"/>
                    <a:pt x="400" y="404"/>
                  </a:cubicBezTo>
                  <a:cubicBezTo>
                    <a:pt x="400" y="404"/>
                    <a:pt x="400" y="404"/>
                    <a:pt x="400" y="404"/>
                  </a:cubicBezTo>
                  <a:cubicBezTo>
                    <a:pt x="402" y="397"/>
                    <a:pt x="402" y="397"/>
                    <a:pt x="402" y="397"/>
                  </a:cubicBezTo>
                  <a:cubicBezTo>
                    <a:pt x="402" y="397"/>
                    <a:pt x="402" y="397"/>
                    <a:pt x="402" y="397"/>
                  </a:cubicBezTo>
                  <a:cubicBezTo>
                    <a:pt x="406" y="400"/>
                    <a:pt x="406" y="400"/>
                    <a:pt x="406" y="400"/>
                  </a:cubicBezTo>
                  <a:cubicBezTo>
                    <a:pt x="406" y="400"/>
                    <a:pt x="406" y="400"/>
                    <a:pt x="406" y="400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17" y="401"/>
                    <a:pt x="417" y="401"/>
                    <a:pt x="417" y="401"/>
                  </a:cubicBezTo>
                  <a:cubicBezTo>
                    <a:pt x="417" y="401"/>
                    <a:pt x="417" y="401"/>
                    <a:pt x="417" y="401"/>
                  </a:cubicBezTo>
                  <a:cubicBezTo>
                    <a:pt x="422" y="399"/>
                    <a:pt x="422" y="399"/>
                    <a:pt x="422" y="399"/>
                  </a:cubicBezTo>
                  <a:cubicBezTo>
                    <a:pt x="422" y="399"/>
                    <a:pt x="422" y="399"/>
                    <a:pt x="422" y="399"/>
                  </a:cubicBezTo>
                  <a:cubicBezTo>
                    <a:pt x="428" y="398"/>
                    <a:pt x="428" y="398"/>
                    <a:pt x="428" y="398"/>
                  </a:cubicBezTo>
                  <a:cubicBezTo>
                    <a:pt x="428" y="398"/>
                    <a:pt x="428" y="398"/>
                    <a:pt x="428" y="398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8" y="395"/>
                    <a:pt x="438" y="395"/>
                    <a:pt x="438" y="395"/>
                  </a:cubicBezTo>
                  <a:cubicBezTo>
                    <a:pt x="438" y="395"/>
                    <a:pt x="438" y="395"/>
                    <a:pt x="438" y="395"/>
                  </a:cubicBezTo>
                  <a:cubicBezTo>
                    <a:pt x="443" y="392"/>
                    <a:pt x="443" y="392"/>
                    <a:pt x="443" y="392"/>
                  </a:cubicBezTo>
                  <a:cubicBezTo>
                    <a:pt x="443" y="392"/>
                    <a:pt x="443" y="392"/>
                    <a:pt x="443" y="392"/>
                  </a:cubicBezTo>
                  <a:cubicBezTo>
                    <a:pt x="448" y="389"/>
                    <a:pt x="448" y="389"/>
                    <a:pt x="448" y="389"/>
                  </a:cubicBezTo>
                  <a:cubicBezTo>
                    <a:pt x="448" y="389"/>
                    <a:pt x="448" y="389"/>
                    <a:pt x="448" y="389"/>
                  </a:cubicBezTo>
                  <a:cubicBezTo>
                    <a:pt x="454" y="385"/>
                    <a:pt x="454" y="385"/>
                    <a:pt x="454" y="385"/>
                  </a:cubicBezTo>
                  <a:cubicBezTo>
                    <a:pt x="454" y="385"/>
                    <a:pt x="454" y="385"/>
                    <a:pt x="454" y="385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64" y="377"/>
                    <a:pt x="464" y="377"/>
                    <a:pt x="464" y="377"/>
                  </a:cubicBezTo>
                  <a:cubicBezTo>
                    <a:pt x="464" y="377"/>
                    <a:pt x="464" y="377"/>
                    <a:pt x="464" y="377"/>
                  </a:cubicBezTo>
                  <a:cubicBezTo>
                    <a:pt x="468" y="372"/>
                    <a:pt x="468" y="372"/>
                    <a:pt x="468" y="372"/>
                  </a:cubicBezTo>
                  <a:cubicBezTo>
                    <a:pt x="468" y="372"/>
                    <a:pt x="468" y="372"/>
                    <a:pt x="468" y="372"/>
                  </a:cubicBezTo>
                  <a:cubicBezTo>
                    <a:pt x="474" y="367"/>
                    <a:pt x="474" y="367"/>
                    <a:pt x="474" y="367"/>
                  </a:cubicBezTo>
                  <a:cubicBezTo>
                    <a:pt x="474" y="367"/>
                    <a:pt x="474" y="367"/>
                    <a:pt x="474" y="367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83" y="357"/>
                    <a:pt x="483" y="357"/>
                    <a:pt x="483" y="357"/>
                  </a:cubicBezTo>
                  <a:cubicBezTo>
                    <a:pt x="483" y="357"/>
                    <a:pt x="483" y="357"/>
                    <a:pt x="483" y="357"/>
                  </a:cubicBezTo>
                  <a:cubicBezTo>
                    <a:pt x="486" y="359"/>
                    <a:pt x="486" y="359"/>
                    <a:pt x="486" y="359"/>
                  </a:cubicBezTo>
                  <a:cubicBezTo>
                    <a:pt x="486" y="359"/>
                    <a:pt x="486" y="359"/>
                    <a:pt x="486" y="359"/>
                  </a:cubicBezTo>
                  <a:cubicBezTo>
                    <a:pt x="481" y="367"/>
                    <a:pt x="481" y="367"/>
                    <a:pt x="481" y="367"/>
                  </a:cubicBezTo>
                  <a:cubicBezTo>
                    <a:pt x="481" y="367"/>
                    <a:pt x="481" y="367"/>
                    <a:pt x="481" y="367"/>
                  </a:cubicBezTo>
                  <a:cubicBezTo>
                    <a:pt x="476" y="374"/>
                    <a:pt x="476" y="374"/>
                    <a:pt x="476" y="374"/>
                  </a:cubicBezTo>
                  <a:cubicBezTo>
                    <a:pt x="476" y="374"/>
                    <a:pt x="476" y="374"/>
                    <a:pt x="476" y="374"/>
                  </a:cubicBezTo>
                  <a:cubicBezTo>
                    <a:pt x="470" y="381"/>
                    <a:pt x="470" y="381"/>
                    <a:pt x="470" y="381"/>
                  </a:cubicBezTo>
                  <a:cubicBezTo>
                    <a:pt x="470" y="381"/>
                    <a:pt x="470" y="381"/>
                    <a:pt x="470" y="381"/>
                  </a:cubicBezTo>
                  <a:cubicBezTo>
                    <a:pt x="463" y="388"/>
                    <a:pt x="463" y="388"/>
                    <a:pt x="463" y="388"/>
                  </a:cubicBezTo>
                  <a:cubicBezTo>
                    <a:pt x="463" y="388"/>
                    <a:pt x="463" y="388"/>
                    <a:pt x="463" y="388"/>
                  </a:cubicBezTo>
                  <a:cubicBezTo>
                    <a:pt x="457" y="396"/>
                    <a:pt x="457" y="396"/>
                    <a:pt x="457" y="396"/>
                  </a:cubicBezTo>
                  <a:cubicBezTo>
                    <a:pt x="457" y="396"/>
                    <a:pt x="457" y="396"/>
                    <a:pt x="457" y="396"/>
                  </a:cubicBezTo>
                  <a:cubicBezTo>
                    <a:pt x="451" y="403"/>
                    <a:pt x="451" y="403"/>
                    <a:pt x="451" y="403"/>
                  </a:cubicBezTo>
                  <a:cubicBezTo>
                    <a:pt x="451" y="403"/>
                    <a:pt x="451" y="403"/>
                    <a:pt x="451" y="403"/>
                  </a:cubicBezTo>
                  <a:cubicBezTo>
                    <a:pt x="444" y="411"/>
                    <a:pt x="444" y="411"/>
                    <a:pt x="444" y="411"/>
                  </a:cubicBezTo>
                  <a:cubicBezTo>
                    <a:pt x="444" y="411"/>
                    <a:pt x="444" y="411"/>
                    <a:pt x="444" y="411"/>
                  </a:cubicBezTo>
                  <a:cubicBezTo>
                    <a:pt x="441" y="419"/>
                    <a:pt x="441" y="419"/>
                    <a:pt x="441" y="419"/>
                  </a:cubicBezTo>
                  <a:cubicBezTo>
                    <a:pt x="441" y="419"/>
                    <a:pt x="441" y="419"/>
                    <a:pt x="441" y="419"/>
                  </a:cubicBezTo>
                  <a:cubicBezTo>
                    <a:pt x="438" y="420"/>
                    <a:pt x="438" y="420"/>
                    <a:pt x="438" y="420"/>
                  </a:cubicBezTo>
                  <a:cubicBezTo>
                    <a:pt x="438" y="420"/>
                    <a:pt x="438" y="420"/>
                    <a:pt x="438" y="420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4" y="422"/>
                    <a:pt x="434" y="422"/>
                    <a:pt x="434" y="422"/>
                  </a:cubicBezTo>
                  <a:cubicBezTo>
                    <a:pt x="434" y="422"/>
                    <a:pt x="434" y="422"/>
                    <a:pt x="434" y="422"/>
                  </a:cubicBezTo>
                  <a:cubicBezTo>
                    <a:pt x="433" y="422"/>
                    <a:pt x="433" y="422"/>
                    <a:pt x="433" y="422"/>
                  </a:cubicBezTo>
                  <a:cubicBezTo>
                    <a:pt x="433" y="422"/>
                    <a:pt x="433" y="422"/>
                    <a:pt x="433" y="422"/>
                  </a:cubicBezTo>
                  <a:cubicBezTo>
                    <a:pt x="431" y="423"/>
                    <a:pt x="431" y="423"/>
                    <a:pt x="431" y="423"/>
                  </a:cubicBezTo>
                  <a:cubicBezTo>
                    <a:pt x="431" y="423"/>
                    <a:pt x="431" y="423"/>
                    <a:pt x="431" y="423"/>
                  </a:cubicBezTo>
                  <a:cubicBezTo>
                    <a:pt x="429" y="424"/>
                    <a:pt x="429" y="424"/>
                    <a:pt x="429" y="424"/>
                  </a:cubicBezTo>
                  <a:cubicBezTo>
                    <a:pt x="429" y="424"/>
                    <a:pt x="429" y="424"/>
                    <a:pt x="429" y="424"/>
                  </a:cubicBezTo>
                  <a:cubicBezTo>
                    <a:pt x="426" y="424"/>
                    <a:pt x="426" y="424"/>
                    <a:pt x="426" y="424"/>
                  </a:cubicBezTo>
                  <a:cubicBezTo>
                    <a:pt x="426" y="424"/>
                    <a:pt x="426" y="424"/>
                    <a:pt x="426" y="424"/>
                  </a:cubicBezTo>
                  <a:cubicBezTo>
                    <a:pt x="425" y="424"/>
                    <a:pt x="425" y="424"/>
                    <a:pt x="425" y="424"/>
                  </a:cubicBezTo>
                  <a:close/>
                  <a:moveTo>
                    <a:pt x="1686" y="419"/>
                  </a:moveTo>
                  <a:cubicBezTo>
                    <a:pt x="1683" y="419"/>
                    <a:pt x="1683" y="419"/>
                    <a:pt x="1683" y="419"/>
                  </a:cubicBezTo>
                  <a:cubicBezTo>
                    <a:pt x="1683" y="419"/>
                    <a:pt x="1683" y="419"/>
                    <a:pt x="1683" y="419"/>
                  </a:cubicBezTo>
                  <a:cubicBezTo>
                    <a:pt x="1681" y="418"/>
                    <a:pt x="1681" y="418"/>
                    <a:pt x="1681" y="418"/>
                  </a:cubicBezTo>
                  <a:cubicBezTo>
                    <a:pt x="1681" y="418"/>
                    <a:pt x="1681" y="418"/>
                    <a:pt x="1681" y="418"/>
                  </a:cubicBezTo>
                  <a:cubicBezTo>
                    <a:pt x="1678" y="417"/>
                    <a:pt x="1678" y="417"/>
                    <a:pt x="1678" y="417"/>
                  </a:cubicBezTo>
                  <a:cubicBezTo>
                    <a:pt x="1678" y="417"/>
                    <a:pt x="1678" y="417"/>
                    <a:pt x="1678" y="417"/>
                  </a:cubicBezTo>
                  <a:cubicBezTo>
                    <a:pt x="1677" y="415"/>
                    <a:pt x="1677" y="415"/>
                    <a:pt x="1677" y="415"/>
                  </a:cubicBezTo>
                  <a:cubicBezTo>
                    <a:pt x="1677" y="415"/>
                    <a:pt x="1677" y="415"/>
                    <a:pt x="1677" y="415"/>
                  </a:cubicBezTo>
                  <a:cubicBezTo>
                    <a:pt x="1673" y="414"/>
                    <a:pt x="1673" y="414"/>
                    <a:pt x="1673" y="414"/>
                  </a:cubicBezTo>
                  <a:cubicBezTo>
                    <a:pt x="1673" y="414"/>
                    <a:pt x="1673" y="414"/>
                    <a:pt x="1673" y="414"/>
                  </a:cubicBezTo>
                  <a:cubicBezTo>
                    <a:pt x="1671" y="412"/>
                    <a:pt x="1671" y="412"/>
                    <a:pt x="1671" y="412"/>
                  </a:cubicBezTo>
                  <a:cubicBezTo>
                    <a:pt x="1671" y="412"/>
                    <a:pt x="1671" y="412"/>
                    <a:pt x="1671" y="412"/>
                  </a:cubicBezTo>
                  <a:cubicBezTo>
                    <a:pt x="1668" y="411"/>
                    <a:pt x="1668" y="411"/>
                    <a:pt x="1668" y="411"/>
                  </a:cubicBezTo>
                  <a:cubicBezTo>
                    <a:pt x="1668" y="411"/>
                    <a:pt x="1668" y="411"/>
                    <a:pt x="1668" y="411"/>
                  </a:cubicBezTo>
                  <a:cubicBezTo>
                    <a:pt x="1665" y="410"/>
                    <a:pt x="1665" y="410"/>
                    <a:pt x="1665" y="410"/>
                  </a:cubicBezTo>
                  <a:cubicBezTo>
                    <a:pt x="1665" y="410"/>
                    <a:pt x="1665" y="410"/>
                    <a:pt x="1665" y="410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8"/>
                    <a:pt x="1662" y="348"/>
                    <a:pt x="1662" y="348"/>
                  </a:cubicBezTo>
                  <a:cubicBezTo>
                    <a:pt x="1662" y="348"/>
                    <a:pt x="1662" y="348"/>
                    <a:pt x="1662" y="348"/>
                  </a:cubicBezTo>
                  <a:cubicBezTo>
                    <a:pt x="1663" y="348"/>
                    <a:pt x="1663" y="348"/>
                    <a:pt x="1663" y="348"/>
                  </a:cubicBezTo>
                  <a:cubicBezTo>
                    <a:pt x="1663" y="348"/>
                    <a:pt x="1663" y="348"/>
                    <a:pt x="1663" y="348"/>
                  </a:cubicBezTo>
                  <a:cubicBezTo>
                    <a:pt x="1665" y="347"/>
                    <a:pt x="1665" y="347"/>
                    <a:pt x="1665" y="347"/>
                  </a:cubicBezTo>
                  <a:cubicBezTo>
                    <a:pt x="1665" y="347"/>
                    <a:pt x="1665" y="347"/>
                    <a:pt x="1665" y="347"/>
                  </a:cubicBezTo>
                  <a:cubicBezTo>
                    <a:pt x="1666" y="348"/>
                    <a:pt x="1666" y="348"/>
                    <a:pt x="1666" y="348"/>
                  </a:cubicBezTo>
                  <a:cubicBezTo>
                    <a:pt x="1666" y="348"/>
                    <a:pt x="1666" y="348"/>
                    <a:pt x="1666" y="348"/>
                  </a:cubicBezTo>
                  <a:cubicBezTo>
                    <a:pt x="1668" y="348"/>
                    <a:pt x="1668" y="348"/>
                    <a:pt x="1668" y="348"/>
                  </a:cubicBezTo>
                  <a:cubicBezTo>
                    <a:pt x="1668" y="348"/>
                    <a:pt x="1668" y="348"/>
                    <a:pt x="1668" y="348"/>
                  </a:cubicBezTo>
                  <a:cubicBezTo>
                    <a:pt x="1669" y="348"/>
                    <a:pt x="1669" y="348"/>
                    <a:pt x="1669" y="348"/>
                  </a:cubicBezTo>
                  <a:cubicBezTo>
                    <a:pt x="1669" y="348"/>
                    <a:pt x="1669" y="348"/>
                    <a:pt x="1669" y="348"/>
                  </a:cubicBezTo>
                  <a:cubicBezTo>
                    <a:pt x="1671" y="348"/>
                    <a:pt x="1671" y="348"/>
                    <a:pt x="1671" y="348"/>
                  </a:cubicBezTo>
                  <a:cubicBezTo>
                    <a:pt x="1671" y="348"/>
                    <a:pt x="1671" y="348"/>
                    <a:pt x="1671" y="348"/>
                  </a:cubicBezTo>
                  <a:cubicBezTo>
                    <a:pt x="1673" y="357"/>
                    <a:pt x="1673" y="357"/>
                    <a:pt x="1673" y="357"/>
                  </a:cubicBezTo>
                  <a:cubicBezTo>
                    <a:pt x="1673" y="357"/>
                    <a:pt x="1673" y="357"/>
                    <a:pt x="1673" y="357"/>
                  </a:cubicBezTo>
                  <a:cubicBezTo>
                    <a:pt x="1679" y="366"/>
                    <a:pt x="1679" y="366"/>
                    <a:pt x="1679" y="366"/>
                  </a:cubicBezTo>
                  <a:cubicBezTo>
                    <a:pt x="1679" y="366"/>
                    <a:pt x="1679" y="366"/>
                    <a:pt x="1679" y="366"/>
                  </a:cubicBezTo>
                  <a:cubicBezTo>
                    <a:pt x="1684" y="374"/>
                    <a:pt x="1684" y="374"/>
                    <a:pt x="1684" y="374"/>
                  </a:cubicBezTo>
                  <a:cubicBezTo>
                    <a:pt x="1684" y="374"/>
                    <a:pt x="1684" y="374"/>
                    <a:pt x="1684" y="374"/>
                  </a:cubicBezTo>
                  <a:cubicBezTo>
                    <a:pt x="1689" y="382"/>
                    <a:pt x="1689" y="382"/>
                    <a:pt x="1689" y="382"/>
                  </a:cubicBezTo>
                  <a:cubicBezTo>
                    <a:pt x="1689" y="382"/>
                    <a:pt x="1689" y="382"/>
                    <a:pt x="1689" y="382"/>
                  </a:cubicBezTo>
                  <a:cubicBezTo>
                    <a:pt x="1693" y="391"/>
                    <a:pt x="1693" y="391"/>
                    <a:pt x="1693" y="391"/>
                  </a:cubicBezTo>
                  <a:cubicBezTo>
                    <a:pt x="1693" y="391"/>
                    <a:pt x="1693" y="391"/>
                    <a:pt x="1693" y="391"/>
                  </a:cubicBezTo>
                  <a:cubicBezTo>
                    <a:pt x="1696" y="399"/>
                    <a:pt x="1696" y="399"/>
                    <a:pt x="1696" y="399"/>
                  </a:cubicBezTo>
                  <a:cubicBezTo>
                    <a:pt x="1696" y="399"/>
                    <a:pt x="1696" y="399"/>
                    <a:pt x="1696" y="399"/>
                  </a:cubicBezTo>
                  <a:cubicBezTo>
                    <a:pt x="1696" y="408"/>
                    <a:pt x="1696" y="408"/>
                    <a:pt x="1696" y="408"/>
                  </a:cubicBezTo>
                  <a:cubicBezTo>
                    <a:pt x="1696" y="408"/>
                    <a:pt x="1696" y="408"/>
                    <a:pt x="1696" y="408"/>
                  </a:cubicBezTo>
                  <a:cubicBezTo>
                    <a:pt x="1695" y="415"/>
                    <a:pt x="1695" y="415"/>
                    <a:pt x="1695" y="415"/>
                  </a:cubicBezTo>
                  <a:cubicBezTo>
                    <a:pt x="1695" y="415"/>
                    <a:pt x="1695" y="415"/>
                    <a:pt x="1695" y="415"/>
                  </a:cubicBezTo>
                  <a:cubicBezTo>
                    <a:pt x="1693" y="416"/>
                    <a:pt x="1693" y="416"/>
                    <a:pt x="1693" y="416"/>
                  </a:cubicBezTo>
                  <a:cubicBezTo>
                    <a:pt x="1693" y="416"/>
                    <a:pt x="1693" y="416"/>
                    <a:pt x="1693" y="416"/>
                  </a:cubicBezTo>
                  <a:cubicBezTo>
                    <a:pt x="1692" y="417"/>
                    <a:pt x="1692" y="417"/>
                    <a:pt x="1692" y="417"/>
                  </a:cubicBezTo>
                  <a:cubicBezTo>
                    <a:pt x="1692" y="417"/>
                    <a:pt x="1692" y="417"/>
                    <a:pt x="1692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89" y="418"/>
                    <a:pt x="1689" y="418"/>
                    <a:pt x="1689" y="418"/>
                  </a:cubicBezTo>
                  <a:cubicBezTo>
                    <a:pt x="1689" y="418"/>
                    <a:pt x="1689" y="418"/>
                    <a:pt x="1689" y="418"/>
                  </a:cubicBezTo>
                  <a:cubicBezTo>
                    <a:pt x="1688" y="419"/>
                    <a:pt x="1688" y="419"/>
                    <a:pt x="1688" y="419"/>
                  </a:cubicBezTo>
                  <a:cubicBezTo>
                    <a:pt x="1688" y="419"/>
                    <a:pt x="1688" y="419"/>
                    <a:pt x="1688" y="419"/>
                  </a:cubicBezTo>
                  <a:cubicBezTo>
                    <a:pt x="1687" y="419"/>
                    <a:pt x="1687" y="419"/>
                    <a:pt x="1687" y="419"/>
                  </a:cubicBezTo>
                  <a:cubicBezTo>
                    <a:pt x="1687" y="419"/>
                    <a:pt x="1687" y="419"/>
                    <a:pt x="1687" y="419"/>
                  </a:cubicBezTo>
                  <a:cubicBezTo>
                    <a:pt x="1686" y="419"/>
                    <a:pt x="1686" y="419"/>
                    <a:pt x="1686" y="419"/>
                  </a:cubicBezTo>
                  <a:close/>
                  <a:moveTo>
                    <a:pt x="573" y="412"/>
                  </a:moveTo>
                  <a:cubicBezTo>
                    <a:pt x="574" y="413"/>
                    <a:pt x="574" y="413"/>
                    <a:pt x="574" y="413"/>
                  </a:cubicBezTo>
                  <a:cubicBezTo>
                    <a:pt x="574" y="413"/>
                    <a:pt x="574" y="413"/>
                    <a:pt x="574" y="413"/>
                  </a:cubicBezTo>
                  <a:cubicBezTo>
                    <a:pt x="575" y="413"/>
                    <a:pt x="575" y="413"/>
                    <a:pt x="575" y="413"/>
                  </a:cubicBezTo>
                  <a:cubicBezTo>
                    <a:pt x="575" y="413"/>
                    <a:pt x="575" y="413"/>
                    <a:pt x="575" y="413"/>
                  </a:cubicBezTo>
                  <a:cubicBezTo>
                    <a:pt x="576" y="412"/>
                    <a:pt x="576" y="412"/>
                    <a:pt x="576" y="412"/>
                  </a:cubicBezTo>
                  <a:cubicBezTo>
                    <a:pt x="576" y="412"/>
                    <a:pt x="576" y="412"/>
                    <a:pt x="576" y="412"/>
                  </a:cubicBezTo>
                  <a:cubicBezTo>
                    <a:pt x="578" y="411"/>
                    <a:pt x="578" y="411"/>
                    <a:pt x="578" y="411"/>
                  </a:cubicBezTo>
                  <a:cubicBezTo>
                    <a:pt x="578" y="411"/>
                    <a:pt x="578" y="411"/>
                    <a:pt x="578" y="411"/>
                  </a:cubicBezTo>
                  <a:cubicBezTo>
                    <a:pt x="579" y="411"/>
                    <a:pt x="579" y="411"/>
                    <a:pt x="579" y="411"/>
                  </a:cubicBezTo>
                  <a:cubicBezTo>
                    <a:pt x="579" y="411"/>
                    <a:pt x="579" y="411"/>
                    <a:pt x="579" y="411"/>
                  </a:cubicBezTo>
                  <a:cubicBezTo>
                    <a:pt x="580" y="410"/>
                    <a:pt x="580" y="410"/>
                    <a:pt x="580" y="410"/>
                  </a:cubicBezTo>
                  <a:cubicBezTo>
                    <a:pt x="580" y="410"/>
                    <a:pt x="580" y="410"/>
                    <a:pt x="580" y="410"/>
                  </a:cubicBezTo>
                  <a:cubicBezTo>
                    <a:pt x="581" y="410"/>
                    <a:pt x="581" y="410"/>
                    <a:pt x="581" y="410"/>
                  </a:cubicBezTo>
                  <a:cubicBezTo>
                    <a:pt x="581" y="410"/>
                    <a:pt x="581" y="410"/>
                    <a:pt x="581" y="410"/>
                  </a:cubicBezTo>
                  <a:cubicBezTo>
                    <a:pt x="582" y="410"/>
                    <a:pt x="582" y="410"/>
                    <a:pt x="582" y="410"/>
                  </a:cubicBezTo>
                  <a:cubicBezTo>
                    <a:pt x="582" y="410"/>
                    <a:pt x="582" y="410"/>
                    <a:pt x="582" y="410"/>
                  </a:cubicBezTo>
                  <a:cubicBezTo>
                    <a:pt x="581" y="393"/>
                    <a:pt x="581" y="393"/>
                    <a:pt x="581" y="393"/>
                  </a:cubicBezTo>
                  <a:cubicBezTo>
                    <a:pt x="581" y="393"/>
                    <a:pt x="581" y="393"/>
                    <a:pt x="581" y="393"/>
                  </a:cubicBezTo>
                  <a:cubicBezTo>
                    <a:pt x="580" y="376"/>
                    <a:pt x="580" y="376"/>
                    <a:pt x="580" y="376"/>
                  </a:cubicBezTo>
                  <a:cubicBezTo>
                    <a:pt x="580" y="376"/>
                    <a:pt x="580" y="376"/>
                    <a:pt x="580" y="376"/>
                  </a:cubicBezTo>
                  <a:cubicBezTo>
                    <a:pt x="578" y="359"/>
                    <a:pt x="578" y="359"/>
                    <a:pt x="578" y="359"/>
                  </a:cubicBezTo>
                  <a:cubicBezTo>
                    <a:pt x="578" y="359"/>
                    <a:pt x="578" y="359"/>
                    <a:pt x="578" y="359"/>
                  </a:cubicBezTo>
                  <a:cubicBezTo>
                    <a:pt x="576" y="341"/>
                    <a:pt x="576" y="341"/>
                    <a:pt x="576" y="341"/>
                  </a:cubicBezTo>
                  <a:cubicBezTo>
                    <a:pt x="576" y="341"/>
                    <a:pt x="576" y="341"/>
                    <a:pt x="576" y="341"/>
                  </a:cubicBezTo>
                  <a:cubicBezTo>
                    <a:pt x="573" y="324"/>
                    <a:pt x="573" y="324"/>
                    <a:pt x="573" y="324"/>
                  </a:cubicBezTo>
                  <a:cubicBezTo>
                    <a:pt x="573" y="324"/>
                    <a:pt x="573" y="324"/>
                    <a:pt x="573" y="324"/>
                  </a:cubicBezTo>
                  <a:cubicBezTo>
                    <a:pt x="571" y="308"/>
                    <a:pt x="571" y="308"/>
                    <a:pt x="571" y="308"/>
                  </a:cubicBezTo>
                  <a:cubicBezTo>
                    <a:pt x="571" y="308"/>
                    <a:pt x="571" y="308"/>
                    <a:pt x="571" y="308"/>
                  </a:cubicBezTo>
                  <a:cubicBezTo>
                    <a:pt x="570" y="291"/>
                    <a:pt x="570" y="291"/>
                    <a:pt x="570" y="291"/>
                  </a:cubicBezTo>
                  <a:cubicBezTo>
                    <a:pt x="570" y="291"/>
                    <a:pt x="570" y="291"/>
                    <a:pt x="570" y="291"/>
                  </a:cubicBezTo>
                  <a:cubicBezTo>
                    <a:pt x="574" y="274"/>
                    <a:pt x="574" y="274"/>
                    <a:pt x="574" y="274"/>
                  </a:cubicBezTo>
                  <a:cubicBezTo>
                    <a:pt x="574" y="274"/>
                    <a:pt x="574" y="274"/>
                    <a:pt x="574" y="274"/>
                  </a:cubicBezTo>
                  <a:cubicBezTo>
                    <a:pt x="588" y="259"/>
                    <a:pt x="588" y="259"/>
                    <a:pt x="588" y="259"/>
                  </a:cubicBezTo>
                  <a:cubicBezTo>
                    <a:pt x="588" y="259"/>
                    <a:pt x="588" y="259"/>
                    <a:pt x="588" y="259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2" y="253"/>
                    <a:pt x="592" y="253"/>
                    <a:pt x="592" y="253"/>
                  </a:cubicBezTo>
                  <a:cubicBezTo>
                    <a:pt x="592" y="253"/>
                    <a:pt x="592" y="253"/>
                    <a:pt x="592" y="253"/>
                  </a:cubicBezTo>
                  <a:cubicBezTo>
                    <a:pt x="593" y="250"/>
                    <a:pt x="593" y="250"/>
                    <a:pt x="593" y="250"/>
                  </a:cubicBezTo>
                  <a:cubicBezTo>
                    <a:pt x="593" y="250"/>
                    <a:pt x="593" y="250"/>
                    <a:pt x="593" y="250"/>
                  </a:cubicBezTo>
                  <a:cubicBezTo>
                    <a:pt x="595" y="245"/>
                    <a:pt x="595" y="245"/>
                    <a:pt x="595" y="245"/>
                  </a:cubicBezTo>
                  <a:cubicBezTo>
                    <a:pt x="595" y="245"/>
                    <a:pt x="595" y="245"/>
                    <a:pt x="595" y="245"/>
                  </a:cubicBezTo>
                  <a:cubicBezTo>
                    <a:pt x="595" y="242"/>
                    <a:pt x="595" y="242"/>
                    <a:pt x="595" y="242"/>
                  </a:cubicBezTo>
                  <a:cubicBezTo>
                    <a:pt x="595" y="242"/>
                    <a:pt x="595" y="242"/>
                    <a:pt x="595" y="242"/>
                  </a:cubicBezTo>
                  <a:cubicBezTo>
                    <a:pt x="595" y="238"/>
                    <a:pt x="595" y="238"/>
                    <a:pt x="595" y="238"/>
                  </a:cubicBezTo>
                  <a:cubicBezTo>
                    <a:pt x="595" y="238"/>
                    <a:pt x="595" y="238"/>
                    <a:pt x="595" y="238"/>
                  </a:cubicBezTo>
                  <a:cubicBezTo>
                    <a:pt x="593" y="234"/>
                    <a:pt x="593" y="234"/>
                    <a:pt x="593" y="234"/>
                  </a:cubicBezTo>
                  <a:cubicBezTo>
                    <a:pt x="593" y="234"/>
                    <a:pt x="593" y="234"/>
                    <a:pt x="593" y="234"/>
                  </a:cubicBezTo>
                  <a:cubicBezTo>
                    <a:pt x="593" y="229"/>
                    <a:pt x="593" y="229"/>
                    <a:pt x="593" y="229"/>
                  </a:cubicBezTo>
                  <a:cubicBezTo>
                    <a:pt x="593" y="229"/>
                    <a:pt x="593" y="229"/>
                    <a:pt x="593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8" y="230"/>
                    <a:pt x="588" y="230"/>
                    <a:pt x="588" y="230"/>
                  </a:cubicBezTo>
                  <a:cubicBezTo>
                    <a:pt x="588" y="230"/>
                    <a:pt x="588" y="230"/>
                    <a:pt x="588" y="230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3"/>
                    <a:pt x="588" y="233"/>
                    <a:pt x="588" y="233"/>
                  </a:cubicBezTo>
                  <a:cubicBezTo>
                    <a:pt x="588" y="233"/>
                    <a:pt x="588" y="233"/>
                    <a:pt x="588" y="233"/>
                  </a:cubicBezTo>
                  <a:cubicBezTo>
                    <a:pt x="589" y="234"/>
                    <a:pt x="589" y="234"/>
                    <a:pt x="589" y="234"/>
                  </a:cubicBezTo>
                  <a:cubicBezTo>
                    <a:pt x="589" y="234"/>
                    <a:pt x="589" y="234"/>
                    <a:pt x="589" y="234"/>
                  </a:cubicBezTo>
                  <a:cubicBezTo>
                    <a:pt x="589" y="236"/>
                    <a:pt x="589" y="236"/>
                    <a:pt x="589" y="236"/>
                  </a:cubicBezTo>
                  <a:cubicBezTo>
                    <a:pt x="589" y="236"/>
                    <a:pt x="589" y="236"/>
                    <a:pt x="589" y="236"/>
                  </a:cubicBezTo>
                  <a:cubicBezTo>
                    <a:pt x="591" y="236"/>
                    <a:pt x="591" y="236"/>
                    <a:pt x="591" y="236"/>
                  </a:cubicBezTo>
                  <a:cubicBezTo>
                    <a:pt x="591" y="236"/>
                    <a:pt x="591" y="236"/>
                    <a:pt x="591" y="236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87" y="242"/>
                    <a:pt x="587" y="242"/>
                    <a:pt x="587" y="242"/>
                  </a:cubicBezTo>
                  <a:cubicBezTo>
                    <a:pt x="587" y="242"/>
                    <a:pt x="587" y="242"/>
                    <a:pt x="587" y="242"/>
                  </a:cubicBezTo>
                  <a:cubicBezTo>
                    <a:pt x="586" y="244"/>
                    <a:pt x="586" y="244"/>
                    <a:pt x="586" y="244"/>
                  </a:cubicBezTo>
                  <a:cubicBezTo>
                    <a:pt x="586" y="244"/>
                    <a:pt x="586" y="244"/>
                    <a:pt x="586" y="244"/>
                  </a:cubicBezTo>
                  <a:cubicBezTo>
                    <a:pt x="583" y="247"/>
                    <a:pt x="583" y="247"/>
                    <a:pt x="583" y="247"/>
                  </a:cubicBezTo>
                  <a:cubicBezTo>
                    <a:pt x="583" y="247"/>
                    <a:pt x="583" y="247"/>
                    <a:pt x="583" y="247"/>
                  </a:cubicBezTo>
                  <a:cubicBezTo>
                    <a:pt x="582" y="250"/>
                    <a:pt x="582" y="250"/>
                    <a:pt x="582" y="250"/>
                  </a:cubicBezTo>
                  <a:cubicBezTo>
                    <a:pt x="582" y="250"/>
                    <a:pt x="582" y="250"/>
                    <a:pt x="582" y="250"/>
                  </a:cubicBezTo>
                  <a:cubicBezTo>
                    <a:pt x="580" y="253"/>
                    <a:pt x="580" y="253"/>
                    <a:pt x="580" y="253"/>
                  </a:cubicBezTo>
                  <a:cubicBezTo>
                    <a:pt x="580" y="253"/>
                    <a:pt x="580" y="253"/>
                    <a:pt x="580" y="253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73" y="256"/>
                    <a:pt x="573" y="256"/>
                    <a:pt x="573" y="256"/>
                  </a:cubicBezTo>
                  <a:cubicBezTo>
                    <a:pt x="573" y="256"/>
                    <a:pt x="573" y="256"/>
                    <a:pt x="573" y="256"/>
                  </a:cubicBezTo>
                  <a:cubicBezTo>
                    <a:pt x="569" y="255"/>
                    <a:pt x="569" y="255"/>
                    <a:pt x="569" y="255"/>
                  </a:cubicBezTo>
                  <a:cubicBezTo>
                    <a:pt x="569" y="255"/>
                    <a:pt x="569" y="255"/>
                    <a:pt x="569" y="255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93" y="205"/>
                    <a:pt x="593" y="205"/>
                    <a:pt x="593" y="205"/>
                  </a:cubicBezTo>
                  <a:cubicBezTo>
                    <a:pt x="593" y="205"/>
                    <a:pt x="593" y="205"/>
                    <a:pt x="593" y="205"/>
                  </a:cubicBezTo>
                  <a:cubicBezTo>
                    <a:pt x="619" y="183"/>
                    <a:pt x="619" y="183"/>
                    <a:pt x="619" y="183"/>
                  </a:cubicBezTo>
                  <a:cubicBezTo>
                    <a:pt x="619" y="183"/>
                    <a:pt x="619" y="183"/>
                    <a:pt x="619" y="183"/>
                  </a:cubicBezTo>
                  <a:cubicBezTo>
                    <a:pt x="647" y="156"/>
                    <a:pt x="647" y="156"/>
                    <a:pt x="647" y="156"/>
                  </a:cubicBezTo>
                  <a:cubicBezTo>
                    <a:pt x="647" y="156"/>
                    <a:pt x="647" y="156"/>
                    <a:pt x="647" y="156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45" y="147"/>
                    <a:pt x="645" y="147"/>
                    <a:pt x="645" y="147"/>
                  </a:cubicBezTo>
                  <a:cubicBezTo>
                    <a:pt x="645" y="147"/>
                    <a:pt x="645" y="147"/>
                    <a:pt x="645" y="147"/>
                  </a:cubicBezTo>
                  <a:cubicBezTo>
                    <a:pt x="645" y="143"/>
                    <a:pt x="645" y="143"/>
                    <a:pt x="645" y="143"/>
                  </a:cubicBezTo>
                  <a:cubicBezTo>
                    <a:pt x="645" y="143"/>
                    <a:pt x="645" y="143"/>
                    <a:pt x="645" y="143"/>
                  </a:cubicBezTo>
                  <a:cubicBezTo>
                    <a:pt x="643" y="142"/>
                    <a:pt x="643" y="142"/>
                    <a:pt x="643" y="142"/>
                  </a:cubicBezTo>
                  <a:cubicBezTo>
                    <a:pt x="643" y="142"/>
                    <a:pt x="643" y="142"/>
                    <a:pt x="643" y="142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27" y="134"/>
                    <a:pt x="627" y="134"/>
                    <a:pt x="627" y="134"/>
                  </a:cubicBezTo>
                  <a:cubicBezTo>
                    <a:pt x="627" y="134"/>
                    <a:pt x="627" y="134"/>
                    <a:pt x="627" y="134"/>
                  </a:cubicBezTo>
                  <a:cubicBezTo>
                    <a:pt x="620" y="134"/>
                    <a:pt x="620" y="134"/>
                    <a:pt x="620" y="134"/>
                  </a:cubicBezTo>
                  <a:cubicBezTo>
                    <a:pt x="620" y="134"/>
                    <a:pt x="620" y="134"/>
                    <a:pt x="620" y="134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607" y="142"/>
                    <a:pt x="607" y="142"/>
                    <a:pt x="607" y="142"/>
                  </a:cubicBezTo>
                  <a:cubicBezTo>
                    <a:pt x="607" y="142"/>
                    <a:pt x="607" y="142"/>
                    <a:pt x="607" y="142"/>
                  </a:cubicBezTo>
                  <a:cubicBezTo>
                    <a:pt x="601" y="146"/>
                    <a:pt x="601" y="146"/>
                    <a:pt x="601" y="146"/>
                  </a:cubicBezTo>
                  <a:cubicBezTo>
                    <a:pt x="601" y="146"/>
                    <a:pt x="601" y="146"/>
                    <a:pt x="601" y="146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89" y="156"/>
                    <a:pt x="589" y="156"/>
                    <a:pt x="589" y="156"/>
                  </a:cubicBezTo>
                  <a:cubicBezTo>
                    <a:pt x="589" y="156"/>
                    <a:pt x="589" y="156"/>
                    <a:pt x="589" y="156"/>
                  </a:cubicBezTo>
                  <a:cubicBezTo>
                    <a:pt x="583" y="157"/>
                    <a:pt x="583" y="157"/>
                    <a:pt x="583" y="157"/>
                  </a:cubicBezTo>
                  <a:cubicBezTo>
                    <a:pt x="583" y="157"/>
                    <a:pt x="583" y="157"/>
                    <a:pt x="583" y="157"/>
                  </a:cubicBezTo>
                  <a:cubicBezTo>
                    <a:pt x="580" y="157"/>
                    <a:pt x="580" y="157"/>
                    <a:pt x="580" y="157"/>
                  </a:cubicBezTo>
                  <a:cubicBezTo>
                    <a:pt x="580" y="157"/>
                    <a:pt x="580" y="157"/>
                    <a:pt x="580" y="157"/>
                  </a:cubicBezTo>
                  <a:cubicBezTo>
                    <a:pt x="580" y="154"/>
                    <a:pt x="580" y="154"/>
                    <a:pt x="580" y="154"/>
                  </a:cubicBezTo>
                  <a:cubicBezTo>
                    <a:pt x="580" y="154"/>
                    <a:pt x="580" y="154"/>
                    <a:pt x="580" y="154"/>
                  </a:cubicBezTo>
                  <a:cubicBezTo>
                    <a:pt x="579" y="152"/>
                    <a:pt x="579" y="152"/>
                    <a:pt x="579" y="152"/>
                  </a:cubicBezTo>
                  <a:cubicBezTo>
                    <a:pt x="579" y="152"/>
                    <a:pt x="579" y="152"/>
                    <a:pt x="579" y="152"/>
                  </a:cubicBezTo>
                  <a:cubicBezTo>
                    <a:pt x="580" y="149"/>
                    <a:pt x="580" y="149"/>
                    <a:pt x="580" y="149"/>
                  </a:cubicBezTo>
                  <a:cubicBezTo>
                    <a:pt x="580" y="149"/>
                    <a:pt x="580" y="149"/>
                    <a:pt x="580" y="149"/>
                  </a:cubicBezTo>
                  <a:cubicBezTo>
                    <a:pt x="580" y="147"/>
                    <a:pt x="580" y="147"/>
                    <a:pt x="580" y="147"/>
                  </a:cubicBezTo>
                  <a:cubicBezTo>
                    <a:pt x="580" y="147"/>
                    <a:pt x="580" y="147"/>
                    <a:pt x="580" y="147"/>
                  </a:cubicBezTo>
                  <a:cubicBezTo>
                    <a:pt x="580" y="145"/>
                    <a:pt x="580" y="145"/>
                    <a:pt x="580" y="145"/>
                  </a:cubicBezTo>
                  <a:cubicBezTo>
                    <a:pt x="580" y="145"/>
                    <a:pt x="580" y="145"/>
                    <a:pt x="580" y="145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3" y="141"/>
                    <a:pt x="583" y="141"/>
                    <a:pt x="583" y="141"/>
                  </a:cubicBezTo>
                  <a:cubicBezTo>
                    <a:pt x="583" y="141"/>
                    <a:pt x="583" y="141"/>
                    <a:pt x="583" y="141"/>
                  </a:cubicBezTo>
                  <a:cubicBezTo>
                    <a:pt x="623" y="107"/>
                    <a:pt x="623" y="107"/>
                    <a:pt x="623" y="107"/>
                  </a:cubicBezTo>
                  <a:cubicBezTo>
                    <a:pt x="623" y="107"/>
                    <a:pt x="623" y="107"/>
                    <a:pt x="623" y="107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7" y="106"/>
                    <a:pt x="627" y="106"/>
                    <a:pt x="627" y="106"/>
                  </a:cubicBezTo>
                  <a:cubicBezTo>
                    <a:pt x="627" y="106"/>
                    <a:pt x="627" y="106"/>
                    <a:pt x="627" y="106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31" y="105"/>
                    <a:pt x="631" y="105"/>
                    <a:pt x="631" y="105"/>
                  </a:cubicBezTo>
                  <a:cubicBezTo>
                    <a:pt x="631" y="105"/>
                    <a:pt x="631" y="105"/>
                    <a:pt x="631" y="105"/>
                  </a:cubicBezTo>
                  <a:cubicBezTo>
                    <a:pt x="634" y="105"/>
                    <a:pt x="634" y="105"/>
                    <a:pt x="634" y="105"/>
                  </a:cubicBezTo>
                  <a:cubicBezTo>
                    <a:pt x="634" y="105"/>
                    <a:pt x="634" y="105"/>
                    <a:pt x="634" y="105"/>
                  </a:cubicBezTo>
                  <a:cubicBezTo>
                    <a:pt x="636" y="104"/>
                    <a:pt x="636" y="104"/>
                    <a:pt x="636" y="104"/>
                  </a:cubicBezTo>
                  <a:cubicBezTo>
                    <a:pt x="636" y="104"/>
                    <a:pt x="636" y="104"/>
                    <a:pt x="636" y="104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103"/>
                    <a:pt x="641" y="103"/>
                    <a:pt x="641" y="103"/>
                  </a:cubicBezTo>
                  <a:cubicBezTo>
                    <a:pt x="641" y="103"/>
                    <a:pt x="641" y="103"/>
                    <a:pt x="641" y="103"/>
                  </a:cubicBezTo>
                  <a:cubicBezTo>
                    <a:pt x="642" y="100"/>
                    <a:pt x="642" y="100"/>
                    <a:pt x="642" y="100"/>
                  </a:cubicBezTo>
                  <a:cubicBezTo>
                    <a:pt x="642" y="100"/>
                    <a:pt x="642" y="100"/>
                    <a:pt x="642" y="100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39" y="99"/>
                    <a:pt x="639" y="99"/>
                    <a:pt x="639" y="99"/>
                  </a:cubicBezTo>
                  <a:cubicBezTo>
                    <a:pt x="639" y="99"/>
                    <a:pt x="639" y="99"/>
                    <a:pt x="639" y="99"/>
                  </a:cubicBezTo>
                  <a:cubicBezTo>
                    <a:pt x="638" y="98"/>
                    <a:pt x="638" y="98"/>
                    <a:pt x="638" y="98"/>
                  </a:cubicBezTo>
                  <a:cubicBezTo>
                    <a:pt x="638" y="98"/>
                    <a:pt x="638" y="98"/>
                    <a:pt x="638" y="98"/>
                  </a:cubicBezTo>
                  <a:cubicBezTo>
                    <a:pt x="637" y="97"/>
                    <a:pt x="637" y="97"/>
                    <a:pt x="637" y="97"/>
                  </a:cubicBezTo>
                  <a:cubicBezTo>
                    <a:pt x="637" y="97"/>
                    <a:pt x="637" y="97"/>
                    <a:pt x="637" y="97"/>
                  </a:cubicBezTo>
                  <a:cubicBezTo>
                    <a:pt x="635" y="96"/>
                    <a:pt x="635" y="96"/>
                    <a:pt x="635" y="96"/>
                  </a:cubicBezTo>
                  <a:cubicBezTo>
                    <a:pt x="635" y="96"/>
                    <a:pt x="635" y="96"/>
                    <a:pt x="635" y="96"/>
                  </a:cubicBezTo>
                  <a:cubicBezTo>
                    <a:pt x="634" y="95"/>
                    <a:pt x="634" y="95"/>
                    <a:pt x="634" y="95"/>
                  </a:cubicBezTo>
                  <a:cubicBezTo>
                    <a:pt x="634" y="95"/>
                    <a:pt x="634" y="95"/>
                    <a:pt x="634" y="95"/>
                  </a:cubicBezTo>
                  <a:cubicBezTo>
                    <a:pt x="633" y="94"/>
                    <a:pt x="633" y="94"/>
                    <a:pt x="633" y="94"/>
                  </a:cubicBezTo>
                  <a:cubicBezTo>
                    <a:pt x="633" y="94"/>
                    <a:pt x="633" y="94"/>
                    <a:pt x="633" y="94"/>
                  </a:cubicBezTo>
                  <a:cubicBezTo>
                    <a:pt x="631" y="92"/>
                    <a:pt x="631" y="92"/>
                    <a:pt x="631" y="92"/>
                  </a:cubicBezTo>
                  <a:cubicBezTo>
                    <a:pt x="631" y="92"/>
                    <a:pt x="631" y="92"/>
                    <a:pt x="631" y="92"/>
                  </a:cubicBezTo>
                  <a:cubicBezTo>
                    <a:pt x="587" y="110"/>
                    <a:pt x="587" y="110"/>
                    <a:pt x="587" y="110"/>
                  </a:cubicBezTo>
                  <a:cubicBezTo>
                    <a:pt x="587" y="110"/>
                    <a:pt x="587" y="110"/>
                    <a:pt x="587" y="110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84" y="104"/>
                    <a:pt x="584" y="104"/>
                    <a:pt x="584" y="104"/>
                  </a:cubicBezTo>
                  <a:cubicBezTo>
                    <a:pt x="584" y="104"/>
                    <a:pt x="584" y="104"/>
                    <a:pt x="584" y="104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6" y="97"/>
                    <a:pt x="586" y="97"/>
                    <a:pt x="586" y="97"/>
                  </a:cubicBezTo>
                  <a:cubicBezTo>
                    <a:pt x="586" y="97"/>
                    <a:pt x="586" y="97"/>
                    <a:pt x="586" y="97"/>
                  </a:cubicBezTo>
                  <a:cubicBezTo>
                    <a:pt x="586" y="95"/>
                    <a:pt x="586" y="95"/>
                    <a:pt x="586" y="95"/>
                  </a:cubicBezTo>
                  <a:cubicBezTo>
                    <a:pt x="586" y="95"/>
                    <a:pt x="586" y="95"/>
                    <a:pt x="586" y="95"/>
                  </a:cubicBezTo>
                  <a:cubicBezTo>
                    <a:pt x="586" y="92"/>
                    <a:pt x="586" y="92"/>
                    <a:pt x="586" y="92"/>
                  </a:cubicBezTo>
                  <a:cubicBezTo>
                    <a:pt x="586" y="92"/>
                    <a:pt x="586" y="92"/>
                    <a:pt x="586" y="92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7" y="86"/>
                    <a:pt x="587" y="86"/>
                    <a:pt x="587" y="86"/>
                  </a:cubicBezTo>
                  <a:cubicBezTo>
                    <a:pt x="587" y="86"/>
                    <a:pt x="587" y="86"/>
                    <a:pt x="587" y="86"/>
                  </a:cubicBezTo>
                  <a:cubicBezTo>
                    <a:pt x="587" y="82"/>
                    <a:pt x="587" y="82"/>
                    <a:pt x="587" y="82"/>
                  </a:cubicBezTo>
                  <a:cubicBezTo>
                    <a:pt x="587" y="82"/>
                    <a:pt x="587" y="82"/>
                    <a:pt x="587" y="82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3" y="64"/>
                    <a:pt x="593" y="64"/>
                    <a:pt x="593" y="64"/>
                  </a:cubicBezTo>
                  <a:cubicBezTo>
                    <a:pt x="593" y="64"/>
                    <a:pt x="593" y="64"/>
                    <a:pt x="593" y="64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5" y="52"/>
                    <a:pt x="595" y="52"/>
                    <a:pt x="595" y="52"/>
                  </a:cubicBezTo>
                  <a:cubicBezTo>
                    <a:pt x="595" y="52"/>
                    <a:pt x="595" y="52"/>
                    <a:pt x="595" y="52"/>
                  </a:cubicBezTo>
                  <a:cubicBezTo>
                    <a:pt x="595" y="47"/>
                    <a:pt x="595" y="47"/>
                    <a:pt x="595" y="47"/>
                  </a:cubicBezTo>
                  <a:cubicBezTo>
                    <a:pt x="595" y="47"/>
                    <a:pt x="595" y="47"/>
                    <a:pt x="595" y="47"/>
                  </a:cubicBezTo>
                  <a:cubicBezTo>
                    <a:pt x="593" y="40"/>
                    <a:pt x="593" y="40"/>
                    <a:pt x="593" y="40"/>
                  </a:cubicBezTo>
                  <a:cubicBezTo>
                    <a:pt x="593" y="40"/>
                    <a:pt x="593" y="40"/>
                    <a:pt x="593" y="40"/>
                  </a:cubicBezTo>
                  <a:cubicBezTo>
                    <a:pt x="566" y="20"/>
                    <a:pt x="566" y="20"/>
                    <a:pt x="566" y="20"/>
                  </a:cubicBezTo>
                  <a:cubicBezTo>
                    <a:pt x="561" y="19"/>
                    <a:pt x="561" y="19"/>
                    <a:pt x="561" y="19"/>
                  </a:cubicBezTo>
                  <a:cubicBezTo>
                    <a:pt x="562" y="33"/>
                    <a:pt x="562" y="33"/>
                    <a:pt x="562" y="33"/>
                  </a:cubicBezTo>
                  <a:cubicBezTo>
                    <a:pt x="562" y="33"/>
                    <a:pt x="562" y="33"/>
                    <a:pt x="562" y="33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5" y="58"/>
                    <a:pt x="565" y="58"/>
                    <a:pt x="565" y="58"/>
                  </a:cubicBezTo>
                  <a:cubicBezTo>
                    <a:pt x="565" y="58"/>
                    <a:pt x="565" y="58"/>
                    <a:pt x="565" y="58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7" y="83"/>
                    <a:pt x="567" y="83"/>
                    <a:pt x="567" y="83"/>
                  </a:cubicBezTo>
                  <a:cubicBezTo>
                    <a:pt x="567" y="83"/>
                    <a:pt x="567" y="83"/>
                    <a:pt x="567" y="83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466" y="159"/>
                    <a:pt x="466" y="159"/>
                    <a:pt x="466" y="159"/>
                  </a:cubicBezTo>
                  <a:cubicBezTo>
                    <a:pt x="466" y="159"/>
                    <a:pt x="466" y="159"/>
                    <a:pt x="466" y="159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471" y="165"/>
                    <a:pt x="471" y="165"/>
                    <a:pt x="471" y="165"/>
                  </a:cubicBezTo>
                  <a:cubicBezTo>
                    <a:pt x="471" y="165"/>
                    <a:pt x="471" y="165"/>
                    <a:pt x="471" y="165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81" y="169"/>
                    <a:pt x="481" y="169"/>
                    <a:pt x="481" y="169"/>
                  </a:cubicBezTo>
                  <a:cubicBezTo>
                    <a:pt x="481" y="169"/>
                    <a:pt x="481" y="169"/>
                    <a:pt x="481" y="169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9" y="170"/>
                    <a:pt x="489" y="170"/>
                    <a:pt x="489" y="170"/>
                  </a:cubicBezTo>
                  <a:cubicBezTo>
                    <a:pt x="489" y="170"/>
                    <a:pt x="489" y="170"/>
                    <a:pt x="489" y="170"/>
                  </a:cubicBezTo>
                  <a:cubicBezTo>
                    <a:pt x="493" y="170"/>
                    <a:pt x="493" y="170"/>
                    <a:pt x="493" y="170"/>
                  </a:cubicBezTo>
                  <a:cubicBezTo>
                    <a:pt x="493" y="170"/>
                    <a:pt x="493" y="170"/>
                    <a:pt x="493" y="170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9" y="164"/>
                    <a:pt x="519" y="164"/>
                    <a:pt x="519" y="164"/>
                  </a:cubicBezTo>
                  <a:cubicBezTo>
                    <a:pt x="519" y="164"/>
                    <a:pt x="519" y="164"/>
                    <a:pt x="519" y="164"/>
                  </a:cubicBezTo>
                  <a:cubicBezTo>
                    <a:pt x="523" y="161"/>
                    <a:pt x="523" y="161"/>
                    <a:pt x="523" y="161"/>
                  </a:cubicBezTo>
                  <a:cubicBezTo>
                    <a:pt x="523" y="161"/>
                    <a:pt x="523" y="161"/>
                    <a:pt x="523" y="161"/>
                  </a:cubicBezTo>
                  <a:cubicBezTo>
                    <a:pt x="528" y="157"/>
                    <a:pt x="528" y="157"/>
                    <a:pt x="528" y="157"/>
                  </a:cubicBezTo>
                  <a:cubicBezTo>
                    <a:pt x="528" y="157"/>
                    <a:pt x="528" y="157"/>
                    <a:pt x="528" y="157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6" y="133"/>
                    <a:pt x="566" y="133"/>
                    <a:pt x="566" y="133"/>
                  </a:cubicBezTo>
                  <a:cubicBezTo>
                    <a:pt x="566" y="133"/>
                    <a:pt x="566" y="133"/>
                    <a:pt x="566" y="133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6" y="139"/>
                    <a:pt x="566" y="139"/>
                    <a:pt x="566" y="139"/>
                  </a:cubicBezTo>
                  <a:cubicBezTo>
                    <a:pt x="566" y="139"/>
                    <a:pt x="566" y="139"/>
                    <a:pt x="566" y="139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66" y="143"/>
                    <a:pt x="566" y="143"/>
                    <a:pt x="566" y="143"/>
                  </a:cubicBezTo>
                  <a:cubicBezTo>
                    <a:pt x="566" y="143"/>
                    <a:pt x="566" y="143"/>
                    <a:pt x="566" y="143"/>
                  </a:cubicBezTo>
                  <a:cubicBezTo>
                    <a:pt x="565" y="146"/>
                    <a:pt x="565" y="146"/>
                    <a:pt x="565" y="146"/>
                  </a:cubicBezTo>
                  <a:cubicBezTo>
                    <a:pt x="565" y="146"/>
                    <a:pt x="565" y="146"/>
                    <a:pt x="565" y="146"/>
                  </a:cubicBezTo>
                  <a:cubicBezTo>
                    <a:pt x="564" y="148"/>
                    <a:pt x="564" y="148"/>
                    <a:pt x="564" y="148"/>
                  </a:cubicBezTo>
                  <a:cubicBezTo>
                    <a:pt x="564" y="148"/>
                    <a:pt x="564" y="148"/>
                    <a:pt x="564" y="14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2"/>
                    <a:pt x="564" y="152"/>
                    <a:pt x="564" y="152"/>
                  </a:cubicBezTo>
                  <a:cubicBezTo>
                    <a:pt x="564" y="152"/>
                    <a:pt x="564" y="152"/>
                    <a:pt x="564" y="152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62" y="163"/>
                    <a:pt x="562" y="163"/>
                    <a:pt x="562" y="163"/>
                  </a:cubicBezTo>
                  <a:cubicBezTo>
                    <a:pt x="562" y="163"/>
                    <a:pt x="562" y="163"/>
                    <a:pt x="562" y="163"/>
                  </a:cubicBezTo>
                  <a:cubicBezTo>
                    <a:pt x="565" y="166"/>
                    <a:pt x="565" y="166"/>
                    <a:pt x="565" y="166"/>
                  </a:cubicBezTo>
                  <a:cubicBezTo>
                    <a:pt x="565" y="166"/>
                    <a:pt x="565" y="166"/>
                    <a:pt x="565" y="166"/>
                  </a:cubicBezTo>
                  <a:cubicBezTo>
                    <a:pt x="564" y="169"/>
                    <a:pt x="564" y="169"/>
                    <a:pt x="564" y="169"/>
                  </a:cubicBezTo>
                  <a:cubicBezTo>
                    <a:pt x="564" y="169"/>
                    <a:pt x="564" y="169"/>
                    <a:pt x="564" y="169"/>
                  </a:cubicBezTo>
                  <a:cubicBezTo>
                    <a:pt x="564" y="171"/>
                    <a:pt x="564" y="171"/>
                    <a:pt x="564" y="171"/>
                  </a:cubicBezTo>
                  <a:cubicBezTo>
                    <a:pt x="564" y="171"/>
                    <a:pt x="564" y="171"/>
                    <a:pt x="564" y="171"/>
                  </a:cubicBezTo>
                  <a:cubicBezTo>
                    <a:pt x="563" y="174"/>
                    <a:pt x="563" y="174"/>
                    <a:pt x="563" y="174"/>
                  </a:cubicBezTo>
                  <a:cubicBezTo>
                    <a:pt x="563" y="174"/>
                    <a:pt x="563" y="174"/>
                    <a:pt x="563" y="174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60" y="180"/>
                    <a:pt x="560" y="180"/>
                    <a:pt x="560" y="180"/>
                  </a:cubicBezTo>
                  <a:cubicBezTo>
                    <a:pt x="560" y="180"/>
                    <a:pt x="560" y="180"/>
                    <a:pt x="560" y="180"/>
                  </a:cubicBezTo>
                  <a:cubicBezTo>
                    <a:pt x="558" y="182"/>
                    <a:pt x="558" y="182"/>
                    <a:pt x="558" y="182"/>
                  </a:cubicBezTo>
                  <a:cubicBezTo>
                    <a:pt x="558" y="182"/>
                    <a:pt x="558" y="182"/>
                    <a:pt x="558" y="182"/>
                  </a:cubicBezTo>
                  <a:cubicBezTo>
                    <a:pt x="556" y="182"/>
                    <a:pt x="556" y="182"/>
                    <a:pt x="556" y="182"/>
                  </a:cubicBezTo>
                  <a:cubicBezTo>
                    <a:pt x="556" y="182"/>
                    <a:pt x="556" y="182"/>
                    <a:pt x="556" y="182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2" y="205"/>
                    <a:pt x="532" y="205"/>
                    <a:pt x="532" y="205"/>
                  </a:cubicBezTo>
                  <a:cubicBezTo>
                    <a:pt x="532" y="205"/>
                    <a:pt x="532" y="205"/>
                    <a:pt x="532" y="205"/>
                  </a:cubicBezTo>
                  <a:cubicBezTo>
                    <a:pt x="527" y="209"/>
                    <a:pt x="527" y="209"/>
                    <a:pt x="527" y="209"/>
                  </a:cubicBezTo>
                  <a:cubicBezTo>
                    <a:pt x="527" y="209"/>
                    <a:pt x="527" y="209"/>
                    <a:pt x="527" y="209"/>
                  </a:cubicBezTo>
                  <a:cubicBezTo>
                    <a:pt x="524" y="213"/>
                    <a:pt x="524" y="213"/>
                    <a:pt x="524" y="213"/>
                  </a:cubicBezTo>
                  <a:cubicBezTo>
                    <a:pt x="524" y="213"/>
                    <a:pt x="524" y="213"/>
                    <a:pt x="524" y="213"/>
                  </a:cubicBezTo>
                  <a:cubicBezTo>
                    <a:pt x="520" y="216"/>
                    <a:pt x="520" y="216"/>
                    <a:pt x="520" y="216"/>
                  </a:cubicBezTo>
                  <a:cubicBezTo>
                    <a:pt x="520" y="216"/>
                    <a:pt x="520" y="216"/>
                    <a:pt x="520" y="216"/>
                  </a:cubicBezTo>
                  <a:cubicBezTo>
                    <a:pt x="517" y="219"/>
                    <a:pt x="517" y="219"/>
                    <a:pt x="517" y="219"/>
                  </a:cubicBezTo>
                  <a:cubicBezTo>
                    <a:pt x="517" y="219"/>
                    <a:pt x="517" y="219"/>
                    <a:pt x="517" y="219"/>
                  </a:cubicBezTo>
                  <a:cubicBezTo>
                    <a:pt x="513" y="221"/>
                    <a:pt x="513" y="221"/>
                    <a:pt x="513" y="221"/>
                  </a:cubicBezTo>
                  <a:cubicBezTo>
                    <a:pt x="513" y="221"/>
                    <a:pt x="513" y="221"/>
                    <a:pt x="513" y="221"/>
                  </a:cubicBezTo>
                  <a:cubicBezTo>
                    <a:pt x="509" y="221"/>
                    <a:pt x="509" y="221"/>
                    <a:pt x="509" y="221"/>
                  </a:cubicBezTo>
                  <a:cubicBezTo>
                    <a:pt x="509" y="221"/>
                    <a:pt x="509" y="221"/>
                    <a:pt x="509" y="221"/>
                  </a:cubicBezTo>
                  <a:cubicBezTo>
                    <a:pt x="507" y="219"/>
                    <a:pt x="507" y="219"/>
                    <a:pt x="507" y="219"/>
                  </a:cubicBezTo>
                  <a:cubicBezTo>
                    <a:pt x="507" y="219"/>
                    <a:pt x="507" y="219"/>
                    <a:pt x="507" y="219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508" y="215"/>
                    <a:pt x="508" y="215"/>
                    <a:pt x="508" y="215"/>
                  </a:cubicBezTo>
                  <a:cubicBezTo>
                    <a:pt x="508" y="215"/>
                    <a:pt x="508" y="215"/>
                    <a:pt x="508" y="215"/>
                  </a:cubicBezTo>
                  <a:cubicBezTo>
                    <a:pt x="509" y="214"/>
                    <a:pt x="509" y="214"/>
                    <a:pt x="509" y="214"/>
                  </a:cubicBezTo>
                  <a:cubicBezTo>
                    <a:pt x="509" y="214"/>
                    <a:pt x="509" y="214"/>
                    <a:pt x="509" y="214"/>
                  </a:cubicBezTo>
                  <a:cubicBezTo>
                    <a:pt x="509" y="212"/>
                    <a:pt x="509" y="212"/>
                    <a:pt x="509" y="212"/>
                  </a:cubicBezTo>
                  <a:cubicBezTo>
                    <a:pt x="509" y="212"/>
                    <a:pt x="509" y="212"/>
                    <a:pt x="509" y="212"/>
                  </a:cubicBezTo>
                  <a:cubicBezTo>
                    <a:pt x="510" y="210"/>
                    <a:pt x="510" y="210"/>
                    <a:pt x="510" y="210"/>
                  </a:cubicBezTo>
                  <a:cubicBezTo>
                    <a:pt x="510" y="210"/>
                    <a:pt x="510" y="210"/>
                    <a:pt x="510" y="210"/>
                  </a:cubicBezTo>
                  <a:cubicBezTo>
                    <a:pt x="510" y="208"/>
                    <a:pt x="510" y="208"/>
                    <a:pt x="510" y="208"/>
                  </a:cubicBezTo>
                  <a:cubicBezTo>
                    <a:pt x="510" y="208"/>
                    <a:pt x="510" y="208"/>
                    <a:pt x="510" y="208"/>
                  </a:cubicBezTo>
                  <a:cubicBezTo>
                    <a:pt x="512" y="205"/>
                    <a:pt x="512" y="205"/>
                    <a:pt x="512" y="205"/>
                  </a:cubicBezTo>
                  <a:cubicBezTo>
                    <a:pt x="512" y="205"/>
                    <a:pt x="512" y="205"/>
                    <a:pt x="512" y="205"/>
                  </a:cubicBezTo>
                  <a:cubicBezTo>
                    <a:pt x="509" y="208"/>
                    <a:pt x="509" y="208"/>
                    <a:pt x="509" y="208"/>
                  </a:cubicBezTo>
                  <a:cubicBezTo>
                    <a:pt x="509" y="208"/>
                    <a:pt x="509" y="208"/>
                    <a:pt x="509" y="208"/>
                  </a:cubicBezTo>
                  <a:cubicBezTo>
                    <a:pt x="508" y="210"/>
                    <a:pt x="508" y="210"/>
                    <a:pt x="508" y="210"/>
                  </a:cubicBezTo>
                  <a:cubicBezTo>
                    <a:pt x="508" y="210"/>
                    <a:pt x="508" y="210"/>
                    <a:pt x="508" y="210"/>
                  </a:cubicBezTo>
                  <a:cubicBezTo>
                    <a:pt x="507" y="212"/>
                    <a:pt x="507" y="212"/>
                    <a:pt x="507" y="212"/>
                  </a:cubicBezTo>
                  <a:cubicBezTo>
                    <a:pt x="507" y="212"/>
                    <a:pt x="507" y="212"/>
                    <a:pt x="507" y="212"/>
                  </a:cubicBezTo>
                  <a:cubicBezTo>
                    <a:pt x="507" y="213"/>
                    <a:pt x="507" y="213"/>
                    <a:pt x="507" y="213"/>
                  </a:cubicBezTo>
                  <a:cubicBezTo>
                    <a:pt x="507" y="213"/>
                    <a:pt x="507" y="213"/>
                    <a:pt x="507" y="213"/>
                  </a:cubicBezTo>
                  <a:cubicBezTo>
                    <a:pt x="505" y="214"/>
                    <a:pt x="505" y="214"/>
                    <a:pt x="505" y="214"/>
                  </a:cubicBezTo>
                  <a:cubicBezTo>
                    <a:pt x="505" y="214"/>
                    <a:pt x="505" y="214"/>
                    <a:pt x="505" y="214"/>
                  </a:cubicBezTo>
                  <a:cubicBezTo>
                    <a:pt x="504" y="215"/>
                    <a:pt x="504" y="215"/>
                    <a:pt x="504" y="215"/>
                  </a:cubicBezTo>
                  <a:cubicBezTo>
                    <a:pt x="504" y="215"/>
                    <a:pt x="504" y="215"/>
                    <a:pt x="504" y="215"/>
                  </a:cubicBezTo>
                  <a:cubicBezTo>
                    <a:pt x="503" y="216"/>
                    <a:pt x="503" y="216"/>
                    <a:pt x="503" y="216"/>
                  </a:cubicBezTo>
                  <a:cubicBezTo>
                    <a:pt x="503" y="216"/>
                    <a:pt x="503" y="216"/>
                    <a:pt x="503" y="216"/>
                  </a:cubicBezTo>
                  <a:cubicBezTo>
                    <a:pt x="503" y="217"/>
                    <a:pt x="503" y="217"/>
                    <a:pt x="503" y="217"/>
                  </a:cubicBezTo>
                  <a:cubicBezTo>
                    <a:pt x="503" y="217"/>
                    <a:pt x="503" y="217"/>
                    <a:pt x="503" y="217"/>
                  </a:cubicBezTo>
                  <a:cubicBezTo>
                    <a:pt x="500" y="223"/>
                    <a:pt x="500" y="223"/>
                    <a:pt x="500" y="223"/>
                  </a:cubicBezTo>
                  <a:cubicBezTo>
                    <a:pt x="500" y="223"/>
                    <a:pt x="500" y="223"/>
                    <a:pt x="500" y="223"/>
                  </a:cubicBezTo>
                  <a:cubicBezTo>
                    <a:pt x="497" y="228"/>
                    <a:pt x="497" y="228"/>
                    <a:pt x="497" y="228"/>
                  </a:cubicBezTo>
                  <a:cubicBezTo>
                    <a:pt x="497" y="228"/>
                    <a:pt x="497" y="228"/>
                    <a:pt x="497" y="228"/>
                  </a:cubicBezTo>
                  <a:cubicBezTo>
                    <a:pt x="494" y="233"/>
                    <a:pt x="494" y="233"/>
                    <a:pt x="494" y="233"/>
                  </a:cubicBezTo>
                  <a:cubicBezTo>
                    <a:pt x="494" y="233"/>
                    <a:pt x="494" y="233"/>
                    <a:pt x="494" y="233"/>
                  </a:cubicBezTo>
                  <a:cubicBezTo>
                    <a:pt x="490" y="237"/>
                    <a:pt x="490" y="237"/>
                    <a:pt x="490" y="237"/>
                  </a:cubicBezTo>
                  <a:cubicBezTo>
                    <a:pt x="490" y="237"/>
                    <a:pt x="490" y="237"/>
                    <a:pt x="490" y="237"/>
                  </a:cubicBezTo>
                  <a:cubicBezTo>
                    <a:pt x="487" y="243"/>
                    <a:pt x="487" y="243"/>
                    <a:pt x="487" y="243"/>
                  </a:cubicBezTo>
                  <a:cubicBezTo>
                    <a:pt x="487" y="243"/>
                    <a:pt x="487" y="243"/>
                    <a:pt x="487" y="243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85" y="252"/>
                    <a:pt x="485" y="252"/>
                    <a:pt x="485" y="252"/>
                  </a:cubicBezTo>
                  <a:cubicBezTo>
                    <a:pt x="485" y="252"/>
                    <a:pt x="485" y="252"/>
                    <a:pt x="485" y="252"/>
                  </a:cubicBezTo>
                  <a:cubicBezTo>
                    <a:pt x="489" y="256"/>
                    <a:pt x="489" y="256"/>
                    <a:pt x="489" y="256"/>
                  </a:cubicBezTo>
                  <a:cubicBezTo>
                    <a:pt x="489" y="256"/>
                    <a:pt x="489" y="256"/>
                    <a:pt x="489" y="256"/>
                  </a:cubicBezTo>
                  <a:cubicBezTo>
                    <a:pt x="489" y="257"/>
                    <a:pt x="489" y="257"/>
                    <a:pt x="489" y="257"/>
                  </a:cubicBezTo>
                  <a:cubicBezTo>
                    <a:pt x="489" y="257"/>
                    <a:pt x="489" y="257"/>
                    <a:pt x="489" y="257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3" y="258"/>
                    <a:pt x="493" y="258"/>
                    <a:pt x="493" y="258"/>
                  </a:cubicBezTo>
                  <a:cubicBezTo>
                    <a:pt x="493" y="258"/>
                    <a:pt x="493" y="258"/>
                    <a:pt x="493" y="258"/>
                  </a:cubicBezTo>
                  <a:cubicBezTo>
                    <a:pt x="494" y="258"/>
                    <a:pt x="494" y="258"/>
                    <a:pt x="494" y="258"/>
                  </a:cubicBezTo>
                  <a:cubicBezTo>
                    <a:pt x="494" y="258"/>
                    <a:pt x="494" y="258"/>
                    <a:pt x="494" y="258"/>
                  </a:cubicBezTo>
                  <a:cubicBezTo>
                    <a:pt x="496" y="258"/>
                    <a:pt x="496" y="258"/>
                    <a:pt x="496" y="258"/>
                  </a:cubicBezTo>
                  <a:cubicBezTo>
                    <a:pt x="496" y="258"/>
                    <a:pt x="496" y="258"/>
                    <a:pt x="496" y="258"/>
                  </a:cubicBezTo>
                  <a:cubicBezTo>
                    <a:pt x="497" y="258"/>
                    <a:pt x="497" y="258"/>
                    <a:pt x="497" y="258"/>
                  </a:cubicBezTo>
                  <a:cubicBezTo>
                    <a:pt x="497" y="258"/>
                    <a:pt x="497" y="258"/>
                    <a:pt x="497" y="258"/>
                  </a:cubicBezTo>
                  <a:cubicBezTo>
                    <a:pt x="499" y="257"/>
                    <a:pt x="499" y="257"/>
                    <a:pt x="499" y="257"/>
                  </a:cubicBezTo>
                  <a:cubicBezTo>
                    <a:pt x="499" y="257"/>
                    <a:pt x="499" y="257"/>
                    <a:pt x="499" y="257"/>
                  </a:cubicBezTo>
                  <a:cubicBezTo>
                    <a:pt x="506" y="250"/>
                    <a:pt x="506" y="250"/>
                    <a:pt x="506" y="250"/>
                  </a:cubicBezTo>
                  <a:cubicBezTo>
                    <a:pt x="506" y="250"/>
                    <a:pt x="506" y="250"/>
                    <a:pt x="506" y="250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19" y="233"/>
                    <a:pt x="519" y="233"/>
                    <a:pt x="519" y="233"/>
                  </a:cubicBezTo>
                  <a:cubicBezTo>
                    <a:pt x="519" y="233"/>
                    <a:pt x="519" y="233"/>
                    <a:pt x="519" y="233"/>
                  </a:cubicBezTo>
                  <a:cubicBezTo>
                    <a:pt x="525" y="223"/>
                    <a:pt x="525" y="223"/>
                    <a:pt x="525" y="223"/>
                  </a:cubicBezTo>
                  <a:cubicBezTo>
                    <a:pt x="525" y="223"/>
                    <a:pt x="525" y="223"/>
                    <a:pt x="525" y="223"/>
                  </a:cubicBezTo>
                  <a:cubicBezTo>
                    <a:pt x="531" y="214"/>
                    <a:pt x="531" y="214"/>
                    <a:pt x="531" y="214"/>
                  </a:cubicBezTo>
                  <a:cubicBezTo>
                    <a:pt x="531" y="214"/>
                    <a:pt x="531" y="214"/>
                    <a:pt x="531" y="214"/>
                  </a:cubicBezTo>
                  <a:cubicBezTo>
                    <a:pt x="537" y="205"/>
                    <a:pt x="537" y="205"/>
                    <a:pt x="537" y="205"/>
                  </a:cubicBezTo>
                  <a:cubicBezTo>
                    <a:pt x="537" y="205"/>
                    <a:pt x="537" y="205"/>
                    <a:pt x="537" y="205"/>
                  </a:cubicBezTo>
                  <a:cubicBezTo>
                    <a:pt x="544" y="198"/>
                    <a:pt x="544" y="198"/>
                    <a:pt x="544" y="198"/>
                  </a:cubicBezTo>
                  <a:cubicBezTo>
                    <a:pt x="544" y="198"/>
                    <a:pt x="544" y="198"/>
                    <a:pt x="544" y="198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5" y="190"/>
                    <a:pt x="555" y="190"/>
                    <a:pt x="555" y="190"/>
                  </a:cubicBezTo>
                  <a:cubicBezTo>
                    <a:pt x="555" y="190"/>
                    <a:pt x="555" y="190"/>
                    <a:pt x="555" y="190"/>
                  </a:cubicBezTo>
                  <a:cubicBezTo>
                    <a:pt x="556" y="190"/>
                    <a:pt x="556" y="190"/>
                    <a:pt x="556" y="190"/>
                  </a:cubicBezTo>
                  <a:cubicBezTo>
                    <a:pt x="556" y="190"/>
                    <a:pt x="556" y="190"/>
                    <a:pt x="556" y="190"/>
                  </a:cubicBezTo>
                  <a:cubicBezTo>
                    <a:pt x="557" y="189"/>
                    <a:pt x="557" y="189"/>
                    <a:pt x="557" y="189"/>
                  </a:cubicBezTo>
                  <a:cubicBezTo>
                    <a:pt x="557" y="189"/>
                    <a:pt x="557" y="189"/>
                    <a:pt x="557" y="189"/>
                  </a:cubicBezTo>
                  <a:cubicBezTo>
                    <a:pt x="558" y="189"/>
                    <a:pt x="558" y="189"/>
                    <a:pt x="558" y="189"/>
                  </a:cubicBezTo>
                  <a:cubicBezTo>
                    <a:pt x="558" y="189"/>
                    <a:pt x="558" y="189"/>
                    <a:pt x="558" y="189"/>
                  </a:cubicBezTo>
                  <a:cubicBezTo>
                    <a:pt x="559" y="189"/>
                    <a:pt x="559" y="189"/>
                    <a:pt x="559" y="189"/>
                  </a:cubicBezTo>
                  <a:cubicBezTo>
                    <a:pt x="559" y="189"/>
                    <a:pt x="559" y="189"/>
                    <a:pt x="559" y="189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61" y="189"/>
                    <a:pt x="561" y="189"/>
                    <a:pt x="561" y="189"/>
                  </a:cubicBezTo>
                  <a:cubicBezTo>
                    <a:pt x="561" y="189"/>
                    <a:pt x="561" y="189"/>
                    <a:pt x="561" y="189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5"/>
                    <a:pt x="561" y="195"/>
                    <a:pt x="561" y="195"/>
                  </a:cubicBezTo>
                  <a:cubicBezTo>
                    <a:pt x="561" y="195"/>
                    <a:pt x="561" y="195"/>
                    <a:pt x="561" y="195"/>
                  </a:cubicBezTo>
                  <a:cubicBezTo>
                    <a:pt x="561" y="198"/>
                    <a:pt x="561" y="198"/>
                    <a:pt x="561" y="198"/>
                  </a:cubicBezTo>
                  <a:cubicBezTo>
                    <a:pt x="561" y="198"/>
                    <a:pt x="561" y="198"/>
                    <a:pt x="561" y="198"/>
                  </a:cubicBezTo>
                  <a:cubicBezTo>
                    <a:pt x="562" y="200"/>
                    <a:pt x="562" y="200"/>
                    <a:pt x="562" y="200"/>
                  </a:cubicBezTo>
                  <a:cubicBezTo>
                    <a:pt x="562" y="200"/>
                    <a:pt x="562" y="200"/>
                    <a:pt x="562" y="200"/>
                  </a:cubicBezTo>
                  <a:cubicBezTo>
                    <a:pt x="561" y="203"/>
                    <a:pt x="561" y="203"/>
                    <a:pt x="561" y="203"/>
                  </a:cubicBezTo>
                  <a:cubicBezTo>
                    <a:pt x="561" y="203"/>
                    <a:pt x="561" y="203"/>
                    <a:pt x="561" y="203"/>
                  </a:cubicBezTo>
                  <a:cubicBezTo>
                    <a:pt x="561" y="205"/>
                    <a:pt x="561" y="205"/>
                    <a:pt x="561" y="205"/>
                  </a:cubicBezTo>
                  <a:cubicBezTo>
                    <a:pt x="561" y="205"/>
                    <a:pt x="561" y="205"/>
                    <a:pt x="561" y="205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7" y="213"/>
                    <a:pt x="557" y="213"/>
                    <a:pt x="557" y="213"/>
                  </a:cubicBezTo>
                  <a:cubicBezTo>
                    <a:pt x="557" y="213"/>
                    <a:pt x="557" y="213"/>
                    <a:pt x="557" y="213"/>
                  </a:cubicBezTo>
                  <a:cubicBezTo>
                    <a:pt x="556" y="213"/>
                    <a:pt x="556" y="213"/>
                    <a:pt x="556" y="213"/>
                  </a:cubicBezTo>
                  <a:cubicBezTo>
                    <a:pt x="556" y="213"/>
                    <a:pt x="556" y="213"/>
                    <a:pt x="556" y="213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3" y="215"/>
                    <a:pt x="553" y="215"/>
                    <a:pt x="553" y="215"/>
                  </a:cubicBezTo>
                  <a:cubicBezTo>
                    <a:pt x="553" y="215"/>
                    <a:pt x="553" y="215"/>
                    <a:pt x="553" y="215"/>
                  </a:cubicBezTo>
                  <a:cubicBezTo>
                    <a:pt x="553" y="217"/>
                    <a:pt x="553" y="217"/>
                    <a:pt x="553" y="217"/>
                  </a:cubicBezTo>
                  <a:cubicBezTo>
                    <a:pt x="553" y="217"/>
                    <a:pt x="553" y="217"/>
                    <a:pt x="553" y="217"/>
                  </a:cubicBezTo>
                  <a:cubicBezTo>
                    <a:pt x="553" y="219"/>
                    <a:pt x="553" y="219"/>
                    <a:pt x="553" y="219"/>
                  </a:cubicBezTo>
                  <a:cubicBezTo>
                    <a:pt x="553" y="219"/>
                    <a:pt x="553" y="219"/>
                    <a:pt x="553" y="219"/>
                  </a:cubicBezTo>
                  <a:cubicBezTo>
                    <a:pt x="553" y="220"/>
                    <a:pt x="553" y="220"/>
                    <a:pt x="553" y="220"/>
                  </a:cubicBezTo>
                  <a:cubicBezTo>
                    <a:pt x="553" y="220"/>
                    <a:pt x="553" y="220"/>
                    <a:pt x="553" y="220"/>
                  </a:cubicBezTo>
                  <a:cubicBezTo>
                    <a:pt x="553" y="222"/>
                    <a:pt x="553" y="222"/>
                    <a:pt x="553" y="222"/>
                  </a:cubicBezTo>
                  <a:cubicBezTo>
                    <a:pt x="553" y="222"/>
                    <a:pt x="553" y="222"/>
                    <a:pt x="553" y="222"/>
                  </a:cubicBezTo>
                  <a:cubicBezTo>
                    <a:pt x="554" y="223"/>
                    <a:pt x="554" y="223"/>
                    <a:pt x="554" y="223"/>
                  </a:cubicBezTo>
                  <a:cubicBezTo>
                    <a:pt x="554" y="223"/>
                    <a:pt x="554" y="223"/>
                    <a:pt x="554" y="223"/>
                  </a:cubicBezTo>
                  <a:cubicBezTo>
                    <a:pt x="555" y="225"/>
                    <a:pt x="555" y="225"/>
                    <a:pt x="555" y="225"/>
                  </a:cubicBezTo>
                  <a:cubicBezTo>
                    <a:pt x="555" y="225"/>
                    <a:pt x="555" y="225"/>
                    <a:pt x="555" y="225"/>
                  </a:cubicBezTo>
                  <a:cubicBezTo>
                    <a:pt x="556" y="225"/>
                    <a:pt x="556" y="225"/>
                    <a:pt x="556" y="225"/>
                  </a:cubicBezTo>
                  <a:cubicBezTo>
                    <a:pt x="556" y="225"/>
                    <a:pt x="556" y="225"/>
                    <a:pt x="556" y="225"/>
                  </a:cubicBezTo>
                  <a:cubicBezTo>
                    <a:pt x="562" y="227"/>
                    <a:pt x="562" y="227"/>
                    <a:pt x="562" y="227"/>
                  </a:cubicBezTo>
                  <a:cubicBezTo>
                    <a:pt x="562" y="227"/>
                    <a:pt x="562" y="227"/>
                    <a:pt x="562" y="227"/>
                  </a:cubicBezTo>
                  <a:cubicBezTo>
                    <a:pt x="558" y="268"/>
                    <a:pt x="558" y="268"/>
                    <a:pt x="558" y="268"/>
                  </a:cubicBezTo>
                  <a:cubicBezTo>
                    <a:pt x="558" y="268"/>
                    <a:pt x="558" y="268"/>
                    <a:pt x="558" y="268"/>
                  </a:cubicBezTo>
                  <a:cubicBezTo>
                    <a:pt x="555" y="269"/>
                    <a:pt x="555" y="269"/>
                    <a:pt x="555" y="269"/>
                  </a:cubicBezTo>
                  <a:cubicBezTo>
                    <a:pt x="555" y="269"/>
                    <a:pt x="555" y="269"/>
                    <a:pt x="555" y="269"/>
                  </a:cubicBezTo>
                  <a:cubicBezTo>
                    <a:pt x="551" y="270"/>
                    <a:pt x="551" y="270"/>
                    <a:pt x="551" y="270"/>
                  </a:cubicBezTo>
                  <a:cubicBezTo>
                    <a:pt x="551" y="270"/>
                    <a:pt x="551" y="270"/>
                    <a:pt x="551" y="270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6" y="272"/>
                    <a:pt x="546" y="272"/>
                    <a:pt x="546" y="272"/>
                  </a:cubicBezTo>
                  <a:cubicBezTo>
                    <a:pt x="546" y="272"/>
                    <a:pt x="546" y="272"/>
                    <a:pt x="546" y="272"/>
                  </a:cubicBezTo>
                  <a:cubicBezTo>
                    <a:pt x="543" y="274"/>
                    <a:pt x="543" y="274"/>
                    <a:pt x="543" y="274"/>
                  </a:cubicBezTo>
                  <a:cubicBezTo>
                    <a:pt x="543" y="274"/>
                    <a:pt x="543" y="274"/>
                    <a:pt x="543" y="274"/>
                  </a:cubicBezTo>
                  <a:cubicBezTo>
                    <a:pt x="541" y="275"/>
                    <a:pt x="541" y="275"/>
                    <a:pt x="541" y="275"/>
                  </a:cubicBezTo>
                  <a:cubicBezTo>
                    <a:pt x="541" y="275"/>
                    <a:pt x="541" y="275"/>
                    <a:pt x="541" y="275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8" y="277"/>
                    <a:pt x="538" y="277"/>
                    <a:pt x="538" y="277"/>
                  </a:cubicBezTo>
                  <a:cubicBezTo>
                    <a:pt x="538" y="277"/>
                    <a:pt x="538" y="277"/>
                    <a:pt x="538" y="277"/>
                  </a:cubicBezTo>
                  <a:cubicBezTo>
                    <a:pt x="538" y="279"/>
                    <a:pt x="538" y="279"/>
                    <a:pt x="538" y="279"/>
                  </a:cubicBezTo>
                  <a:cubicBezTo>
                    <a:pt x="538" y="279"/>
                    <a:pt x="538" y="279"/>
                    <a:pt x="538" y="279"/>
                  </a:cubicBezTo>
                  <a:cubicBezTo>
                    <a:pt x="539" y="280"/>
                    <a:pt x="539" y="280"/>
                    <a:pt x="539" y="280"/>
                  </a:cubicBezTo>
                  <a:cubicBezTo>
                    <a:pt x="539" y="280"/>
                    <a:pt x="539" y="280"/>
                    <a:pt x="539" y="280"/>
                  </a:cubicBezTo>
                  <a:cubicBezTo>
                    <a:pt x="539" y="281"/>
                    <a:pt x="539" y="281"/>
                    <a:pt x="539" y="281"/>
                  </a:cubicBezTo>
                  <a:cubicBezTo>
                    <a:pt x="539" y="281"/>
                    <a:pt x="539" y="281"/>
                    <a:pt x="539" y="281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1" y="283"/>
                    <a:pt x="541" y="283"/>
                    <a:pt x="541" y="283"/>
                  </a:cubicBezTo>
                  <a:cubicBezTo>
                    <a:pt x="541" y="283"/>
                    <a:pt x="541" y="283"/>
                    <a:pt x="541" y="283"/>
                  </a:cubicBezTo>
                  <a:cubicBezTo>
                    <a:pt x="541" y="284"/>
                    <a:pt x="541" y="284"/>
                    <a:pt x="541" y="284"/>
                  </a:cubicBezTo>
                  <a:cubicBezTo>
                    <a:pt x="541" y="284"/>
                    <a:pt x="541" y="284"/>
                    <a:pt x="541" y="284"/>
                  </a:cubicBezTo>
                  <a:cubicBezTo>
                    <a:pt x="542" y="284"/>
                    <a:pt x="542" y="284"/>
                    <a:pt x="542" y="284"/>
                  </a:cubicBezTo>
                  <a:cubicBezTo>
                    <a:pt x="542" y="284"/>
                    <a:pt x="542" y="284"/>
                    <a:pt x="542" y="284"/>
                  </a:cubicBezTo>
                  <a:cubicBezTo>
                    <a:pt x="543" y="285"/>
                    <a:pt x="543" y="285"/>
                    <a:pt x="543" y="285"/>
                  </a:cubicBezTo>
                  <a:cubicBezTo>
                    <a:pt x="543" y="285"/>
                    <a:pt x="543" y="285"/>
                    <a:pt x="543" y="285"/>
                  </a:cubicBezTo>
                  <a:cubicBezTo>
                    <a:pt x="545" y="286"/>
                    <a:pt x="545" y="286"/>
                    <a:pt x="545" y="286"/>
                  </a:cubicBezTo>
                  <a:cubicBezTo>
                    <a:pt x="545" y="286"/>
                    <a:pt x="545" y="286"/>
                    <a:pt x="545" y="286"/>
                  </a:cubicBezTo>
                  <a:cubicBezTo>
                    <a:pt x="547" y="287"/>
                    <a:pt x="547" y="287"/>
                    <a:pt x="547" y="287"/>
                  </a:cubicBezTo>
                  <a:cubicBezTo>
                    <a:pt x="547" y="287"/>
                    <a:pt x="547" y="287"/>
                    <a:pt x="547" y="287"/>
                  </a:cubicBezTo>
                  <a:cubicBezTo>
                    <a:pt x="549" y="287"/>
                    <a:pt x="549" y="287"/>
                    <a:pt x="549" y="287"/>
                  </a:cubicBezTo>
                  <a:cubicBezTo>
                    <a:pt x="549" y="287"/>
                    <a:pt x="549" y="287"/>
                    <a:pt x="549" y="287"/>
                  </a:cubicBezTo>
                  <a:cubicBezTo>
                    <a:pt x="550" y="288"/>
                    <a:pt x="550" y="288"/>
                    <a:pt x="550" y="288"/>
                  </a:cubicBezTo>
                  <a:cubicBezTo>
                    <a:pt x="550" y="288"/>
                    <a:pt x="550" y="288"/>
                    <a:pt x="550" y="288"/>
                  </a:cubicBezTo>
                  <a:cubicBezTo>
                    <a:pt x="553" y="288"/>
                    <a:pt x="553" y="288"/>
                    <a:pt x="553" y="288"/>
                  </a:cubicBezTo>
                  <a:cubicBezTo>
                    <a:pt x="553" y="288"/>
                    <a:pt x="553" y="288"/>
                    <a:pt x="553" y="288"/>
                  </a:cubicBezTo>
                  <a:cubicBezTo>
                    <a:pt x="554" y="289"/>
                    <a:pt x="554" y="289"/>
                    <a:pt x="554" y="289"/>
                  </a:cubicBezTo>
                  <a:cubicBezTo>
                    <a:pt x="554" y="289"/>
                    <a:pt x="554" y="289"/>
                    <a:pt x="554" y="289"/>
                  </a:cubicBezTo>
                  <a:cubicBezTo>
                    <a:pt x="556" y="289"/>
                    <a:pt x="556" y="289"/>
                    <a:pt x="556" y="289"/>
                  </a:cubicBezTo>
                  <a:cubicBezTo>
                    <a:pt x="556" y="289"/>
                    <a:pt x="556" y="289"/>
                    <a:pt x="556" y="289"/>
                  </a:cubicBezTo>
                  <a:cubicBezTo>
                    <a:pt x="554" y="375"/>
                    <a:pt x="554" y="375"/>
                    <a:pt x="554" y="375"/>
                  </a:cubicBezTo>
                  <a:cubicBezTo>
                    <a:pt x="554" y="375"/>
                    <a:pt x="554" y="375"/>
                    <a:pt x="554" y="375"/>
                  </a:cubicBezTo>
                  <a:cubicBezTo>
                    <a:pt x="550" y="378"/>
                    <a:pt x="550" y="378"/>
                    <a:pt x="550" y="378"/>
                  </a:cubicBezTo>
                  <a:cubicBezTo>
                    <a:pt x="550" y="378"/>
                    <a:pt x="550" y="378"/>
                    <a:pt x="550" y="378"/>
                  </a:cubicBezTo>
                  <a:cubicBezTo>
                    <a:pt x="545" y="379"/>
                    <a:pt x="545" y="379"/>
                    <a:pt x="545" y="379"/>
                  </a:cubicBezTo>
                  <a:cubicBezTo>
                    <a:pt x="545" y="379"/>
                    <a:pt x="545" y="379"/>
                    <a:pt x="545" y="379"/>
                  </a:cubicBezTo>
                  <a:cubicBezTo>
                    <a:pt x="541" y="379"/>
                    <a:pt x="541" y="379"/>
                    <a:pt x="541" y="379"/>
                  </a:cubicBezTo>
                  <a:cubicBezTo>
                    <a:pt x="541" y="379"/>
                    <a:pt x="541" y="379"/>
                    <a:pt x="541" y="379"/>
                  </a:cubicBezTo>
                  <a:cubicBezTo>
                    <a:pt x="536" y="379"/>
                    <a:pt x="536" y="379"/>
                    <a:pt x="536" y="379"/>
                  </a:cubicBezTo>
                  <a:cubicBezTo>
                    <a:pt x="536" y="379"/>
                    <a:pt x="536" y="379"/>
                    <a:pt x="536" y="379"/>
                  </a:cubicBezTo>
                  <a:cubicBezTo>
                    <a:pt x="532" y="378"/>
                    <a:pt x="532" y="378"/>
                    <a:pt x="532" y="378"/>
                  </a:cubicBezTo>
                  <a:cubicBezTo>
                    <a:pt x="532" y="378"/>
                    <a:pt x="532" y="378"/>
                    <a:pt x="532" y="378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523" y="378"/>
                    <a:pt x="523" y="378"/>
                    <a:pt x="523" y="378"/>
                  </a:cubicBezTo>
                  <a:cubicBezTo>
                    <a:pt x="523" y="378"/>
                    <a:pt x="523" y="378"/>
                    <a:pt x="523" y="378"/>
                  </a:cubicBezTo>
                  <a:cubicBezTo>
                    <a:pt x="518" y="378"/>
                    <a:pt x="518" y="378"/>
                    <a:pt x="518" y="378"/>
                  </a:cubicBezTo>
                  <a:cubicBezTo>
                    <a:pt x="518" y="378"/>
                    <a:pt x="518" y="378"/>
                    <a:pt x="518" y="378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514" y="381"/>
                    <a:pt x="514" y="381"/>
                    <a:pt x="514" y="381"/>
                  </a:cubicBezTo>
                  <a:cubicBezTo>
                    <a:pt x="514" y="381"/>
                    <a:pt x="514" y="381"/>
                    <a:pt x="514" y="381"/>
                  </a:cubicBezTo>
                  <a:cubicBezTo>
                    <a:pt x="522" y="383"/>
                    <a:pt x="522" y="383"/>
                    <a:pt x="522" y="383"/>
                  </a:cubicBezTo>
                  <a:cubicBezTo>
                    <a:pt x="522" y="383"/>
                    <a:pt x="522" y="383"/>
                    <a:pt x="522" y="383"/>
                  </a:cubicBezTo>
                  <a:cubicBezTo>
                    <a:pt x="531" y="386"/>
                    <a:pt x="531" y="386"/>
                    <a:pt x="531" y="386"/>
                  </a:cubicBezTo>
                  <a:cubicBezTo>
                    <a:pt x="531" y="386"/>
                    <a:pt x="531" y="386"/>
                    <a:pt x="531" y="386"/>
                  </a:cubicBezTo>
                  <a:cubicBezTo>
                    <a:pt x="538" y="390"/>
                    <a:pt x="538" y="390"/>
                    <a:pt x="538" y="390"/>
                  </a:cubicBezTo>
                  <a:cubicBezTo>
                    <a:pt x="538" y="390"/>
                    <a:pt x="538" y="390"/>
                    <a:pt x="538" y="390"/>
                  </a:cubicBezTo>
                  <a:cubicBezTo>
                    <a:pt x="546" y="393"/>
                    <a:pt x="546" y="393"/>
                    <a:pt x="546" y="393"/>
                  </a:cubicBezTo>
                  <a:cubicBezTo>
                    <a:pt x="546" y="393"/>
                    <a:pt x="546" y="393"/>
                    <a:pt x="546" y="393"/>
                  </a:cubicBezTo>
                  <a:cubicBezTo>
                    <a:pt x="553" y="397"/>
                    <a:pt x="553" y="397"/>
                    <a:pt x="553" y="397"/>
                  </a:cubicBezTo>
                  <a:cubicBezTo>
                    <a:pt x="553" y="397"/>
                    <a:pt x="553" y="397"/>
                    <a:pt x="553" y="397"/>
                  </a:cubicBezTo>
                  <a:cubicBezTo>
                    <a:pt x="559" y="402"/>
                    <a:pt x="559" y="402"/>
                    <a:pt x="559" y="402"/>
                  </a:cubicBezTo>
                  <a:cubicBezTo>
                    <a:pt x="559" y="402"/>
                    <a:pt x="559" y="402"/>
                    <a:pt x="559" y="402"/>
                  </a:cubicBezTo>
                  <a:cubicBezTo>
                    <a:pt x="565" y="408"/>
                    <a:pt x="565" y="408"/>
                    <a:pt x="565" y="408"/>
                  </a:cubicBezTo>
                  <a:cubicBezTo>
                    <a:pt x="565" y="408"/>
                    <a:pt x="565" y="408"/>
                    <a:pt x="565" y="408"/>
                  </a:cubicBezTo>
                  <a:cubicBezTo>
                    <a:pt x="571" y="412"/>
                    <a:pt x="571" y="412"/>
                    <a:pt x="571" y="412"/>
                  </a:cubicBezTo>
                  <a:lnTo>
                    <a:pt x="573" y="412"/>
                  </a:lnTo>
                  <a:close/>
                  <a:moveTo>
                    <a:pt x="1446" y="406"/>
                  </a:moveTo>
                  <a:cubicBezTo>
                    <a:pt x="1469" y="399"/>
                    <a:pt x="1469" y="399"/>
                    <a:pt x="1469" y="399"/>
                  </a:cubicBezTo>
                  <a:cubicBezTo>
                    <a:pt x="1469" y="399"/>
                    <a:pt x="1469" y="399"/>
                    <a:pt x="1469" y="399"/>
                  </a:cubicBezTo>
                  <a:cubicBezTo>
                    <a:pt x="1469" y="398"/>
                    <a:pt x="1469" y="398"/>
                    <a:pt x="1469" y="398"/>
                  </a:cubicBezTo>
                  <a:cubicBezTo>
                    <a:pt x="1469" y="398"/>
                    <a:pt x="1469" y="398"/>
                    <a:pt x="1469" y="398"/>
                  </a:cubicBezTo>
                  <a:cubicBezTo>
                    <a:pt x="1472" y="397"/>
                    <a:pt x="1472" y="397"/>
                    <a:pt x="1472" y="397"/>
                  </a:cubicBezTo>
                  <a:cubicBezTo>
                    <a:pt x="1472" y="397"/>
                    <a:pt x="1472" y="397"/>
                    <a:pt x="1472" y="397"/>
                  </a:cubicBezTo>
                  <a:cubicBezTo>
                    <a:pt x="1473" y="396"/>
                    <a:pt x="1473" y="396"/>
                    <a:pt x="1473" y="396"/>
                  </a:cubicBezTo>
                  <a:cubicBezTo>
                    <a:pt x="1473" y="396"/>
                    <a:pt x="1473" y="396"/>
                    <a:pt x="1473" y="396"/>
                  </a:cubicBezTo>
                  <a:cubicBezTo>
                    <a:pt x="1476" y="396"/>
                    <a:pt x="1476" y="396"/>
                    <a:pt x="1476" y="396"/>
                  </a:cubicBezTo>
                  <a:cubicBezTo>
                    <a:pt x="1476" y="396"/>
                    <a:pt x="1476" y="396"/>
                    <a:pt x="1476" y="396"/>
                  </a:cubicBezTo>
                  <a:cubicBezTo>
                    <a:pt x="1477" y="396"/>
                    <a:pt x="1477" y="396"/>
                    <a:pt x="1477" y="396"/>
                  </a:cubicBezTo>
                  <a:cubicBezTo>
                    <a:pt x="1477" y="396"/>
                    <a:pt x="1477" y="396"/>
                    <a:pt x="1477" y="396"/>
                  </a:cubicBezTo>
                  <a:cubicBezTo>
                    <a:pt x="1479" y="396"/>
                    <a:pt x="1479" y="396"/>
                    <a:pt x="1479" y="396"/>
                  </a:cubicBezTo>
                  <a:cubicBezTo>
                    <a:pt x="1479" y="396"/>
                    <a:pt x="1479" y="396"/>
                    <a:pt x="1479" y="396"/>
                  </a:cubicBezTo>
                  <a:cubicBezTo>
                    <a:pt x="1480" y="395"/>
                    <a:pt x="1480" y="395"/>
                    <a:pt x="1480" y="395"/>
                  </a:cubicBezTo>
                  <a:cubicBezTo>
                    <a:pt x="1480" y="395"/>
                    <a:pt x="1480" y="395"/>
                    <a:pt x="1480" y="395"/>
                  </a:cubicBezTo>
                  <a:cubicBezTo>
                    <a:pt x="1482" y="393"/>
                    <a:pt x="1482" y="393"/>
                    <a:pt x="1482" y="393"/>
                  </a:cubicBezTo>
                  <a:cubicBezTo>
                    <a:pt x="1482" y="393"/>
                    <a:pt x="1482" y="393"/>
                    <a:pt x="1482" y="393"/>
                  </a:cubicBezTo>
                  <a:cubicBezTo>
                    <a:pt x="1509" y="378"/>
                    <a:pt x="1509" y="378"/>
                    <a:pt x="1509" y="378"/>
                  </a:cubicBezTo>
                  <a:cubicBezTo>
                    <a:pt x="1509" y="378"/>
                    <a:pt x="1509" y="378"/>
                    <a:pt x="1509" y="378"/>
                  </a:cubicBezTo>
                  <a:cubicBezTo>
                    <a:pt x="1517" y="377"/>
                    <a:pt x="1517" y="377"/>
                    <a:pt x="1517" y="377"/>
                  </a:cubicBezTo>
                  <a:cubicBezTo>
                    <a:pt x="1517" y="377"/>
                    <a:pt x="1517" y="377"/>
                    <a:pt x="1517" y="377"/>
                  </a:cubicBezTo>
                  <a:cubicBezTo>
                    <a:pt x="1523" y="374"/>
                    <a:pt x="1523" y="374"/>
                    <a:pt x="1523" y="374"/>
                  </a:cubicBezTo>
                  <a:cubicBezTo>
                    <a:pt x="1523" y="374"/>
                    <a:pt x="1523" y="374"/>
                    <a:pt x="1523" y="374"/>
                  </a:cubicBezTo>
                  <a:cubicBezTo>
                    <a:pt x="1528" y="370"/>
                    <a:pt x="1528" y="370"/>
                    <a:pt x="1528" y="370"/>
                  </a:cubicBezTo>
                  <a:cubicBezTo>
                    <a:pt x="1528" y="370"/>
                    <a:pt x="1528" y="370"/>
                    <a:pt x="1528" y="370"/>
                  </a:cubicBezTo>
                  <a:cubicBezTo>
                    <a:pt x="1533" y="366"/>
                    <a:pt x="1533" y="366"/>
                    <a:pt x="1533" y="366"/>
                  </a:cubicBezTo>
                  <a:cubicBezTo>
                    <a:pt x="1533" y="366"/>
                    <a:pt x="1533" y="366"/>
                    <a:pt x="1533" y="366"/>
                  </a:cubicBezTo>
                  <a:cubicBezTo>
                    <a:pt x="1538" y="362"/>
                    <a:pt x="1538" y="362"/>
                    <a:pt x="1538" y="362"/>
                  </a:cubicBezTo>
                  <a:cubicBezTo>
                    <a:pt x="1538" y="362"/>
                    <a:pt x="1538" y="362"/>
                    <a:pt x="1538" y="362"/>
                  </a:cubicBezTo>
                  <a:cubicBezTo>
                    <a:pt x="1542" y="357"/>
                    <a:pt x="1542" y="357"/>
                    <a:pt x="1542" y="357"/>
                  </a:cubicBezTo>
                  <a:cubicBezTo>
                    <a:pt x="1542" y="357"/>
                    <a:pt x="1542" y="357"/>
                    <a:pt x="1542" y="357"/>
                  </a:cubicBezTo>
                  <a:cubicBezTo>
                    <a:pt x="1545" y="353"/>
                    <a:pt x="1545" y="353"/>
                    <a:pt x="1545" y="353"/>
                  </a:cubicBezTo>
                  <a:cubicBezTo>
                    <a:pt x="1545" y="353"/>
                    <a:pt x="1545" y="353"/>
                    <a:pt x="1545" y="353"/>
                  </a:cubicBezTo>
                  <a:cubicBezTo>
                    <a:pt x="1550" y="348"/>
                    <a:pt x="1550" y="348"/>
                    <a:pt x="1550" y="348"/>
                  </a:cubicBezTo>
                  <a:cubicBezTo>
                    <a:pt x="1550" y="348"/>
                    <a:pt x="1550" y="348"/>
                    <a:pt x="1550" y="348"/>
                  </a:cubicBezTo>
                  <a:cubicBezTo>
                    <a:pt x="1568" y="312"/>
                    <a:pt x="1568" y="312"/>
                    <a:pt x="1568" y="312"/>
                  </a:cubicBezTo>
                  <a:cubicBezTo>
                    <a:pt x="1568" y="312"/>
                    <a:pt x="1568" y="312"/>
                    <a:pt x="1568" y="312"/>
                  </a:cubicBezTo>
                  <a:cubicBezTo>
                    <a:pt x="1583" y="269"/>
                    <a:pt x="1583" y="269"/>
                    <a:pt x="1583" y="269"/>
                  </a:cubicBezTo>
                  <a:cubicBezTo>
                    <a:pt x="1583" y="269"/>
                    <a:pt x="1583" y="269"/>
                    <a:pt x="1583" y="269"/>
                  </a:cubicBezTo>
                  <a:cubicBezTo>
                    <a:pt x="1584" y="269"/>
                    <a:pt x="1584" y="269"/>
                    <a:pt x="1584" y="269"/>
                  </a:cubicBezTo>
                  <a:cubicBezTo>
                    <a:pt x="1584" y="269"/>
                    <a:pt x="1584" y="269"/>
                    <a:pt x="1584" y="269"/>
                  </a:cubicBezTo>
                  <a:cubicBezTo>
                    <a:pt x="1586" y="267"/>
                    <a:pt x="1586" y="267"/>
                    <a:pt x="1586" y="267"/>
                  </a:cubicBezTo>
                  <a:cubicBezTo>
                    <a:pt x="1586" y="267"/>
                    <a:pt x="1586" y="267"/>
                    <a:pt x="1586" y="267"/>
                  </a:cubicBezTo>
                  <a:cubicBezTo>
                    <a:pt x="1588" y="266"/>
                    <a:pt x="1588" y="266"/>
                    <a:pt x="1588" y="266"/>
                  </a:cubicBezTo>
                  <a:cubicBezTo>
                    <a:pt x="1588" y="266"/>
                    <a:pt x="1588" y="266"/>
                    <a:pt x="1588" y="266"/>
                  </a:cubicBezTo>
                  <a:cubicBezTo>
                    <a:pt x="1591" y="264"/>
                    <a:pt x="1591" y="264"/>
                    <a:pt x="1591" y="264"/>
                  </a:cubicBezTo>
                  <a:cubicBezTo>
                    <a:pt x="1591" y="264"/>
                    <a:pt x="1591" y="264"/>
                    <a:pt x="1591" y="264"/>
                  </a:cubicBezTo>
                  <a:cubicBezTo>
                    <a:pt x="1593" y="263"/>
                    <a:pt x="1593" y="263"/>
                    <a:pt x="1593" y="263"/>
                  </a:cubicBezTo>
                  <a:cubicBezTo>
                    <a:pt x="1593" y="263"/>
                    <a:pt x="1593" y="263"/>
                    <a:pt x="1593" y="263"/>
                  </a:cubicBezTo>
                  <a:cubicBezTo>
                    <a:pt x="1597" y="262"/>
                    <a:pt x="1597" y="262"/>
                    <a:pt x="1597" y="262"/>
                  </a:cubicBezTo>
                  <a:cubicBezTo>
                    <a:pt x="1597" y="262"/>
                    <a:pt x="1597" y="262"/>
                    <a:pt x="1597" y="262"/>
                  </a:cubicBezTo>
                  <a:cubicBezTo>
                    <a:pt x="1599" y="262"/>
                    <a:pt x="1599" y="262"/>
                    <a:pt x="1599" y="262"/>
                  </a:cubicBezTo>
                  <a:cubicBezTo>
                    <a:pt x="1599" y="262"/>
                    <a:pt x="1599" y="262"/>
                    <a:pt x="1599" y="262"/>
                  </a:cubicBezTo>
                  <a:cubicBezTo>
                    <a:pt x="1602" y="261"/>
                    <a:pt x="1602" y="261"/>
                    <a:pt x="1602" y="261"/>
                  </a:cubicBezTo>
                  <a:cubicBezTo>
                    <a:pt x="1602" y="261"/>
                    <a:pt x="1602" y="261"/>
                    <a:pt x="1602" y="261"/>
                  </a:cubicBezTo>
                  <a:cubicBezTo>
                    <a:pt x="1602" y="260"/>
                    <a:pt x="1602" y="260"/>
                    <a:pt x="1602" y="260"/>
                  </a:cubicBezTo>
                  <a:cubicBezTo>
                    <a:pt x="1602" y="260"/>
                    <a:pt x="1602" y="260"/>
                    <a:pt x="1602" y="260"/>
                  </a:cubicBezTo>
                  <a:cubicBezTo>
                    <a:pt x="1604" y="258"/>
                    <a:pt x="1604" y="258"/>
                    <a:pt x="1604" y="258"/>
                  </a:cubicBezTo>
                  <a:cubicBezTo>
                    <a:pt x="1604" y="258"/>
                    <a:pt x="1604" y="258"/>
                    <a:pt x="1604" y="258"/>
                  </a:cubicBezTo>
                  <a:cubicBezTo>
                    <a:pt x="1606" y="257"/>
                    <a:pt x="1606" y="257"/>
                    <a:pt x="1606" y="257"/>
                  </a:cubicBezTo>
                  <a:cubicBezTo>
                    <a:pt x="1606" y="257"/>
                    <a:pt x="1606" y="257"/>
                    <a:pt x="1606" y="257"/>
                  </a:cubicBezTo>
                  <a:cubicBezTo>
                    <a:pt x="1609" y="256"/>
                    <a:pt x="1609" y="256"/>
                    <a:pt x="1609" y="256"/>
                  </a:cubicBezTo>
                  <a:cubicBezTo>
                    <a:pt x="1609" y="256"/>
                    <a:pt x="1609" y="256"/>
                    <a:pt x="1609" y="256"/>
                  </a:cubicBezTo>
                  <a:cubicBezTo>
                    <a:pt x="1611" y="256"/>
                    <a:pt x="1611" y="256"/>
                    <a:pt x="1611" y="256"/>
                  </a:cubicBezTo>
                  <a:cubicBezTo>
                    <a:pt x="1611" y="256"/>
                    <a:pt x="1611" y="256"/>
                    <a:pt x="1611" y="256"/>
                  </a:cubicBezTo>
                  <a:cubicBezTo>
                    <a:pt x="1613" y="255"/>
                    <a:pt x="1613" y="255"/>
                    <a:pt x="1613" y="255"/>
                  </a:cubicBezTo>
                  <a:cubicBezTo>
                    <a:pt x="1613" y="255"/>
                    <a:pt x="1613" y="255"/>
                    <a:pt x="1613" y="255"/>
                  </a:cubicBezTo>
                  <a:cubicBezTo>
                    <a:pt x="1616" y="255"/>
                    <a:pt x="1616" y="255"/>
                    <a:pt x="1616" y="255"/>
                  </a:cubicBezTo>
                  <a:cubicBezTo>
                    <a:pt x="1616" y="255"/>
                    <a:pt x="1616" y="255"/>
                    <a:pt x="1616" y="255"/>
                  </a:cubicBezTo>
                  <a:cubicBezTo>
                    <a:pt x="1619" y="254"/>
                    <a:pt x="1619" y="254"/>
                    <a:pt x="1619" y="254"/>
                  </a:cubicBezTo>
                  <a:cubicBezTo>
                    <a:pt x="1619" y="254"/>
                    <a:pt x="1619" y="254"/>
                    <a:pt x="1619" y="254"/>
                  </a:cubicBezTo>
                  <a:cubicBezTo>
                    <a:pt x="1697" y="217"/>
                    <a:pt x="1697" y="217"/>
                    <a:pt x="1697" y="217"/>
                  </a:cubicBezTo>
                  <a:cubicBezTo>
                    <a:pt x="1697" y="217"/>
                    <a:pt x="1697" y="217"/>
                    <a:pt x="1697" y="217"/>
                  </a:cubicBezTo>
                  <a:cubicBezTo>
                    <a:pt x="1695" y="215"/>
                    <a:pt x="1695" y="215"/>
                    <a:pt x="1695" y="215"/>
                  </a:cubicBezTo>
                  <a:cubicBezTo>
                    <a:pt x="1695" y="215"/>
                    <a:pt x="1695" y="215"/>
                    <a:pt x="1695" y="215"/>
                  </a:cubicBezTo>
                  <a:cubicBezTo>
                    <a:pt x="1691" y="214"/>
                    <a:pt x="1691" y="214"/>
                    <a:pt x="1691" y="214"/>
                  </a:cubicBezTo>
                  <a:cubicBezTo>
                    <a:pt x="1691" y="214"/>
                    <a:pt x="1691" y="214"/>
                    <a:pt x="1691" y="214"/>
                  </a:cubicBezTo>
                  <a:cubicBezTo>
                    <a:pt x="1688" y="212"/>
                    <a:pt x="1688" y="212"/>
                    <a:pt x="1688" y="212"/>
                  </a:cubicBezTo>
                  <a:cubicBezTo>
                    <a:pt x="1688" y="212"/>
                    <a:pt x="1688" y="212"/>
                    <a:pt x="1688" y="212"/>
                  </a:cubicBezTo>
                  <a:cubicBezTo>
                    <a:pt x="1685" y="210"/>
                    <a:pt x="1685" y="210"/>
                    <a:pt x="1685" y="210"/>
                  </a:cubicBezTo>
                  <a:cubicBezTo>
                    <a:pt x="1685" y="210"/>
                    <a:pt x="1685" y="210"/>
                    <a:pt x="1685" y="210"/>
                  </a:cubicBezTo>
                  <a:cubicBezTo>
                    <a:pt x="1682" y="209"/>
                    <a:pt x="1682" y="209"/>
                    <a:pt x="1682" y="209"/>
                  </a:cubicBezTo>
                  <a:cubicBezTo>
                    <a:pt x="1682" y="209"/>
                    <a:pt x="1682" y="209"/>
                    <a:pt x="1682" y="209"/>
                  </a:cubicBezTo>
                  <a:cubicBezTo>
                    <a:pt x="1679" y="207"/>
                    <a:pt x="1679" y="207"/>
                    <a:pt x="1679" y="207"/>
                  </a:cubicBezTo>
                  <a:cubicBezTo>
                    <a:pt x="1679" y="207"/>
                    <a:pt x="1679" y="207"/>
                    <a:pt x="1679" y="207"/>
                  </a:cubicBezTo>
                  <a:cubicBezTo>
                    <a:pt x="1675" y="206"/>
                    <a:pt x="1675" y="206"/>
                    <a:pt x="1675" y="206"/>
                  </a:cubicBezTo>
                  <a:cubicBezTo>
                    <a:pt x="1675" y="206"/>
                    <a:pt x="1675" y="206"/>
                    <a:pt x="1675" y="206"/>
                  </a:cubicBezTo>
                  <a:cubicBezTo>
                    <a:pt x="1673" y="205"/>
                    <a:pt x="1673" y="205"/>
                    <a:pt x="1673" y="205"/>
                  </a:cubicBezTo>
                  <a:cubicBezTo>
                    <a:pt x="1673" y="205"/>
                    <a:pt x="1673" y="205"/>
                    <a:pt x="1673" y="205"/>
                  </a:cubicBezTo>
                  <a:cubicBezTo>
                    <a:pt x="1664" y="214"/>
                    <a:pt x="1664" y="214"/>
                    <a:pt x="1664" y="214"/>
                  </a:cubicBezTo>
                  <a:cubicBezTo>
                    <a:pt x="1664" y="214"/>
                    <a:pt x="1664" y="214"/>
                    <a:pt x="1664" y="214"/>
                  </a:cubicBezTo>
                  <a:cubicBezTo>
                    <a:pt x="1654" y="221"/>
                    <a:pt x="1654" y="221"/>
                    <a:pt x="1654" y="221"/>
                  </a:cubicBezTo>
                  <a:cubicBezTo>
                    <a:pt x="1654" y="221"/>
                    <a:pt x="1654" y="221"/>
                    <a:pt x="1654" y="221"/>
                  </a:cubicBezTo>
                  <a:cubicBezTo>
                    <a:pt x="1645" y="229"/>
                    <a:pt x="1645" y="229"/>
                    <a:pt x="1645" y="229"/>
                  </a:cubicBezTo>
                  <a:cubicBezTo>
                    <a:pt x="1645" y="229"/>
                    <a:pt x="1645" y="229"/>
                    <a:pt x="1645" y="229"/>
                  </a:cubicBezTo>
                  <a:cubicBezTo>
                    <a:pt x="1636" y="234"/>
                    <a:pt x="1636" y="234"/>
                    <a:pt x="1636" y="234"/>
                  </a:cubicBezTo>
                  <a:cubicBezTo>
                    <a:pt x="1636" y="234"/>
                    <a:pt x="1636" y="234"/>
                    <a:pt x="1636" y="234"/>
                  </a:cubicBezTo>
                  <a:cubicBezTo>
                    <a:pt x="1624" y="240"/>
                    <a:pt x="1624" y="240"/>
                    <a:pt x="1624" y="240"/>
                  </a:cubicBezTo>
                  <a:cubicBezTo>
                    <a:pt x="1624" y="240"/>
                    <a:pt x="1624" y="240"/>
                    <a:pt x="1624" y="240"/>
                  </a:cubicBezTo>
                  <a:cubicBezTo>
                    <a:pt x="1613" y="244"/>
                    <a:pt x="1613" y="244"/>
                    <a:pt x="1613" y="244"/>
                  </a:cubicBezTo>
                  <a:cubicBezTo>
                    <a:pt x="1613" y="244"/>
                    <a:pt x="1613" y="244"/>
                    <a:pt x="1613" y="244"/>
                  </a:cubicBezTo>
                  <a:cubicBezTo>
                    <a:pt x="1602" y="248"/>
                    <a:pt x="1602" y="248"/>
                    <a:pt x="1602" y="248"/>
                  </a:cubicBezTo>
                  <a:cubicBezTo>
                    <a:pt x="1602" y="248"/>
                    <a:pt x="1602" y="248"/>
                    <a:pt x="1602" y="248"/>
                  </a:cubicBezTo>
                  <a:cubicBezTo>
                    <a:pt x="1590" y="251"/>
                    <a:pt x="1590" y="251"/>
                    <a:pt x="1590" y="251"/>
                  </a:cubicBezTo>
                  <a:cubicBezTo>
                    <a:pt x="1586" y="249"/>
                    <a:pt x="1586" y="249"/>
                    <a:pt x="1586" y="249"/>
                  </a:cubicBezTo>
                  <a:cubicBezTo>
                    <a:pt x="1606" y="141"/>
                    <a:pt x="1606" y="141"/>
                    <a:pt x="1606" y="141"/>
                  </a:cubicBezTo>
                  <a:cubicBezTo>
                    <a:pt x="1606" y="141"/>
                    <a:pt x="1606" y="141"/>
                    <a:pt x="1606" y="141"/>
                  </a:cubicBezTo>
                  <a:cubicBezTo>
                    <a:pt x="1606" y="138"/>
                    <a:pt x="1607" y="134"/>
                    <a:pt x="1607" y="131"/>
                  </a:cubicBezTo>
                  <a:cubicBezTo>
                    <a:pt x="1607" y="131"/>
                    <a:pt x="1607" y="131"/>
                    <a:pt x="1607" y="131"/>
                  </a:cubicBezTo>
                  <a:cubicBezTo>
                    <a:pt x="1605" y="123"/>
                    <a:pt x="1605" y="122"/>
                    <a:pt x="1601" y="114"/>
                  </a:cubicBezTo>
                  <a:cubicBezTo>
                    <a:pt x="1601" y="114"/>
                    <a:pt x="1601" y="114"/>
                    <a:pt x="1601" y="114"/>
                  </a:cubicBezTo>
                  <a:cubicBezTo>
                    <a:pt x="1599" y="112"/>
                    <a:pt x="1597" y="109"/>
                    <a:pt x="1595" y="106"/>
                  </a:cubicBezTo>
                  <a:cubicBezTo>
                    <a:pt x="1595" y="106"/>
                    <a:pt x="1595" y="106"/>
                    <a:pt x="1595" y="106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0" y="94"/>
                    <a:pt x="1580" y="94"/>
                    <a:pt x="1580" y="94"/>
                  </a:cubicBezTo>
                  <a:cubicBezTo>
                    <a:pt x="1580" y="94"/>
                    <a:pt x="1580" y="94"/>
                    <a:pt x="1580" y="94"/>
                  </a:cubicBezTo>
                  <a:cubicBezTo>
                    <a:pt x="1571" y="87"/>
                    <a:pt x="1571" y="87"/>
                    <a:pt x="1571" y="87"/>
                  </a:cubicBezTo>
                  <a:cubicBezTo>
                    <a:pt x="1571" y="87"/>
                    <a:pt x="1571" y="87"/>
                    <a:pt x="1571" y="87"/>
                  </a:cubicBezTo>
                  <a:cubicBezTo>
                    <a:pt x="1564" y="81"/>
                    <a:pt x="1564" y="81"/>
                    <a:pt x="1564" y="81"/>
                  </a:cubicBezTo>
                  <a:cubicBezTo>
                    <a:pt x="1564" y="81"/>
                    <a:pt x="1564" y="81"/>
                    <a:pt x="1564" y="81"/>
                  </a:cubicBezTo>
                  <a:cubicBezTo>
                    <a:pt x="1562" y="81"/>
                    <a:pt x="1562" y="81"/>
                    <a:pt x="1562" y="81"/>
                  </a:cubicBezTo>
                  <a:cubicBezTo>
                    <a:pt x="1562" y="81"/>
                    <a:pt x="1562" y="81"/>
                    <a:pt x="1562" y="81"/>
                  </a:cubicBezTo>
                  <a:cubicBezTo>
                    <a:pt x="1560" y="81"/>
                    <a:pt x="1560" y="81"/>
                    <a:pt x="1560" y="81"/>
                  </a:cubicBezTo>
                  <a:cubicBezTo>
                    <a:pt x="1560" y="81"/>
                    <a:pt x="1560" y="81"/>
                    <a:pt x="1560" y="81"/>
                  </a:cubicBezTo>
                  <a:cubicBezTo>
                    <a:pt x="1558" y="80"/>
                    <a:pt x="1558" y="80"/>
                    <a:pt x="1558" y="80"/>
                  </a:cubicBezTo>
                  <a:cubicBezTo>
                    <a:pt x="1558" y="80"/>
                    <a:pt x="1558" y="80"/>
                    <a:pt x="1558" y="80"/>
                  </a:cubicBezTo>
                  <a:cubicBezTo>
                    <a:pt x="1557" y="79"/>
                    <a:pt x="1557" y="79"/>
                    <a:pt x="1557" y="79"/>
                  </a:cubicBezTo>
                  <a:cubicBezTo>
                    <a:pt x="1557" y="79"/>
                    <a:pt x="1557" y="79"/>
                    <a:pt x="1557" y="79"/>
                  </a:cubicBezTo>
                  <a:cubicBezTo>
                    <a:pt x="1554" y="80"/>
                    <a:pt x="1554" y="80"/>
                    <a:pt x="1551" y="80"/>
                  </a:cubicBezTo>
                  <a:cubicBezTo>
                    <a:pt x="1551" y="80"/>
                    <a:pt x="1551" y="80"/>
                    <a:pt x="1551" y="80"/>
                  </a:cubicBezTo>
                  <a:cubicBezTo>
                    <a:pt x="1551" y="80"/>
                    <a:pt x="1551" y="80"/>
                    <a:pt x="1551" y="80"/>
                  </a:cubicBezTo>
                  <a:cubicBezTo>
                    <a:pt x="1551" y="80"/>
                    <a:pt x="1551" y="80"/>
                    <a:pt x="1551" y="80"/>
                  </a:cubicBezTo>
                  <a:cubicBezTo>
                    <a:pt x="1550" y="82"/>
                    <a:pt x="1550" y="82"/>
                    <a:pt x="1550" y="82"/>
                  </a:cubicBezTo>
                  <a:cubicBezTo>
                    <a:pt x="1550" y="82"/>
                    <a:pt x="1550" y="82"/>
                    <a:pt x="1550" y="82"/>
                  </a:cubicBezTo>
                  <a:cubicBezTo>
                    <a:pt x="1556" y="90"/>
                    <a:pt x="1556" y="90"/>
                    <a:pt x="1556" y="90"/>
                  </a:cubicBezTo>
                  <a:cubicBezTo>
                    <a:pt x="1556" y="90"/>
                    <a:pt x="1556" y="90"/>
                    <a:pt x="1556" y="90"/>
                  </a:cubicBezTo>
                  <a:cubicBezTo>
                    <a:pt x="1560" y="99"/>
                    <a:pt x="1560" y="99"/>
                    <a:pt x="1560" y="99"/>
                  </a:cubicBezTo>
                  <a:cubicBezTo>
                    <a:pt x="1560" y="99"/>
                    <a:pt x="1560" y="99"/>
                    <a:pt x="1560" y="99"/>
                  </a:cubicBezTo>
                  <a:cubicBezTo>
                    <a:pt x="1562" y="107"/>
                    <a:pt x="1562" y="107"/>
                    <a:pt x="1562" y="107"/>
                  </a:cubicBezTo>
                  <a:cubicBezTo>
                    <a:pt x="1562" y="107"/>
                    <a:pt x="1562" y="107"/>
                    <a:pt x="1562" y="107"/>
                  </a:cubicBezTo>
                  <a:cubicBezTo>
                    <a:pt x="1565" y="114"/>
                    <a:pt x="1565" y="114"/>
                    <a:pt x="1565" y="114"/>
                  </a:cubicBezTo>
                  <a:cubicBezTo>
                    <a:pt x="1565" y="114"/>
                    <a:pt x="1565" y="114"/>
                    <a:pt x="1565" y="114"/>
                  </a:cubicBezTo>
                  <a:cubicBezTo>
                    <a:pt x="1566" y="120"/>
                    <a:pt x="1566" y="125"/>
                    <a:pt x="1567" y="130"/>
                  </a:cubicBezTo>
                  <a:cubicBezTo>
                    <a:pt x="1567" y="130"/>
                    <a:pt x="1567" y="130"/>
                    <a:pt x="1567" y="130"/>
                  </a:cubicBezTo>
                  <a:cubicBezTo>
                    <a:pt x="1571" y="145"/>
                    <a:pt x="1574" y="143"/>
                    <a:pt x="1572" y="160"/>
                  </a:cubicBezTo>
                  <a:cubicBezTo>
                    <a:pt x="1572" y="160"/>
                    <a:pt x="1572" y="160"/>
                    <a:pt x="1572" y="160"/>
                  </a:cubicBezTo>
                  <a:cubicBezTo>
                    <a:pt x="1572" y="175"/>
                    <a:pt x="1572" y="175"/>
                    <a:pt x="1572" y="175"/>
                  </a:cubicBezTo>
                  <a:cubicBezTo>
                    <a:pt x="1572" y="175"/>
                    <a:pt x="1572" y="175"/>
                    <a:pt x="1572" y="175"/>
                  </a:cubicBezTo>
                  <a:cubicBezTo>
                    <a:pt x="1572" y="190"/>
                    <a:pt x="1572" y="190"/>
                    <a:pt x="1572" y="190"/>
                  </a:cubicBezTo>
                  <a:cubicBezTo>
                    <a:pt x="1572" y="190"/>
                    <a:pt x="1572" y="190"/>
                    <a:pt x="1572" y="190"/>
                  </a:cubicBezTo>
                  <a:cubicBezTo>
                    <a:pt x="1574" y="205"/>
                    <a:pt x="1574" y="205"/>
                    <a:pt x="1574" y="205"/>
                  </a:cubicBezTo>
                  <a:cubicBezTo>
                    <a:pt x="1574" y="205"/>
                    <a:pt x="1574" y="205"/>
                    <a:pt x="1574" y="205"/>
                  </a:cubicBezTo>
                  <a:cubicBezTo>
                    <a:pt x="1572" y="220"/>
                    <a:pt x="1572" y="220"/>
                    <a:pt x="1572" y="220"/>
                  </a:cubicBezTo>
                  <a:cubicBezTo>
                    <a:pt x="1572" y="220"/>
                    <a:pt x="1572" y="220"/>
                    <a:pt x="1572" y="220"/>
                  </a:cubicBezTo>
                  <a:cubicBezTo>
                    <a:pt x="1570" y="234"/>
                    <a:pt x="1570" y="234"/>
                    <a:pt x="1570" y="234"/>
                  </a:cubicBezTo>
                  <a:cubicBezTo>
                    <a:pt x="1570" y="234"/>
                    <a:pt x="1570" y="234"/>
                    <a:pt x="1570" y="234"/>
                  </a:cubicBezTo>
                  <a:cubicBezTo>
                    <a:pt x="1565" y="248"/>
                    <a:pt x="1565" y="248"/>
                    <a:pt x="1565" y="248"/>
                  </a:cubicBezTo>
                  <a:cubicBezTo>
                    <a:pt x="1565" y="248"/>
                    <a:pt x="1565" y="248"/>
                    <a:pt x="1565" y="248"/>
                  </a:cubicBezTo>
                  <a:cubicBezTo>
                    <a:pt x="1558" y="259"/>
                    <a:pt x="1558" y="259"/>
                    <a:pt x="1558" y="259"/>
                  </a:cubicBezTo>
                  <a:cubicBezTo>
                    <a:pt x="1558" y="259"/>
                    <a:pt x="1558" y="259"/>
                    <a:pt x="1558" y="259"/>
                  </a:cubicBezTo>
                  <a:cubicBezTo>
                    <a:pt x="1511" y="269"/>
                    <a:pt x="1511" y="269"/>
                    <a:pt x="1511" y="269"/>
                  </a:cubicBezTo>
                  <a:cubicBezTo>
                    <a:pt x="1511" y="269"/>
                    <a:pt x="1511" y="269"/>
                    <a:pt x="1511" y="269"/>
                  </a:cubicBezTo>
                  <a:cubicBezTo>
                    <a:pt x="1469" y="282"/>
                    <a:pt x="1469" y="282"/>
                    <a:pt x="1469" y="282"/>
                  </a:cubicBezTo>
                  <a:cubicBezTo>
                    <a:pt x="1469" y="282"/>
                    <a:pt x="1469" y="282"/>
                    <a:pt x="1469" y="282"/>
                  </a:cubicBezTo>
                  <a:cubicBezTo>
                    <a:pt x="1455" y="286"/>
                    <a:pt x="1455" y="286"/>
                    <a:pt x="1455" y="286"/>
                  </a:cubicBezTo>
                  <a:cubicBezTo>
                    <a:pt x="1455" y="286"/>
                    <a:pt x="1455" y="286"/>
                    <a:pt x="1455" y="286"/>
                  </a:cubicBezTo>
                  <a:cubicBezTo>
                    <a:pt x="1442" y="290"/>
                    <a:pt x="1442" y="290"/>
                    <a:pt x="1442" y="290"/>
                  </a:cubicBezTo>
                  <a:cubicBezTo>
                    <a:pt x="1442" y="290"/>
                    <a:pt x="1442" y="290"/>
                    <a:pt x="1442" y="290"/>
                  </a:cubicBezTo>
                  <a:cubicBezTo>
                    <a:pt x="1427" y="295"/>
                    <a:pt x="1427" y="295"/>
                    <a:pt x="1427" y="295"/>
                  </a:cubicBezTo>
                  <a:cubicBezTo>
                    <a:pt x="1427" y="295"/>
                    <a:pt x="1427" y="295"/>
                    <a:pt x="1427" y="295"/>
                  </a:cubicBezTo>
                  <a:cubicBezTo>
                    <a:pt x="1415" y="299"/>
                    <a:pt x="1415" y="299"/>
                    <a:pt x="1415" y="299"/>
                  </a:cubicBezTo>
                  <a:cubicBezTo>
                    <a:pt x="1415" y="299"/>
                    <a:pt x="1415" y="299"/>
                    <a:pt x="1415" y="299"/>
                  </a:cubicBezTo>
                  <a:cubicBezTo>
                    <a:pt x="1401" y="305"/>
                    <a:pt x="1401" y="305"/>
                    <a:pt x="1401" y="305"/>
                  </a:cubicBezTo>
                  <a:cubicBezTo>
                    <a:pt x="1401" y="305"/>
                    <a:pt x="1401" y="305"/>
                    <a:pt x="1401" y="305"/>
                  </a:cubicBezTo>
                  <a:cubicBezTo>
                    <a:pt x="1387" y="310"/>
                    <a:pt x="1387" y="310"/>
                    <a:pt x="1387" y="310"/>
                  </a:cubicBezTo>
                  <a:cubicBezTo>
                    <a:pt x="1387" y="310"/>
                    <a:pt x="1387" y="310"/>
                    <a:pt x="1387" y="310"/>
                  </a:cubicBezTo>
                  <a:cubicBezTo>
                    <a:pt x="1374" y="313"/>
                    <a:pt x="1374" y="313"/>
                    <a:pt x="1374" y="313"/>
                  </a:cubicBezTo>
                  <a:cubicBezTo>
                    <a:pt x="1374" y="313"/>
                    <a:pt x="1374" y="313"/>
                    <a:pt x="1374" y="313"/>
                  </a:cubicBezTo>
                  <a:cubicBezTo>
                    <a:pt x="1361" y="316"/>
                    <a:pt x="1361" y="316"/>
                    <a:pt x="1361" y="316"/>
                  </a:cubicBezTo>
                  <a:cubicBezTo>
                    <a:pt x="1361" y="316"/>
                    <a:pt x="1361" y="316"/>
                    <a:pt x="1361" y="316"/>
                  </a:cubicBezTo>
                  <a:cubicBezTo>
                    <a:pt x="1393" y="337"/>
                    <a:pt x="1393" y="337"/>
                    <a:pt x="1393" y="337"/>
                  </a:cubicBezTo>
                  <a:cubicBezTo>
                    <a:pt x="1393" y="337"/>
                    <a:pt x="1393" y="337"/>
                    <a:pt x="1393" y="337"/>
                  </a:cubicBezTo>
                  <a:cubicBezTo>
                    <a:pt x="1396" y="338"/>
                    <a:pt x="1396" y="338"/>
                    <a:pt x="1396" y="338"/>
                  </a:cubicBezTo>
                  <a:cubicBezTo>
                    <a:pt x="1396" y="338"/>
                    <a:pt x="1396" y="338"/>
                    <a:pt x="1396" y="338"/>
                  </a:cubicBezTo>
                  <a:cubicBezTo>
                    <a:pt x="1400" y="338"/>
                    <a:pt x="1400" y="338"/>
                    <a:pt x="1400" y="338"/>
                  </a:cubicBezTo>
                  <a:cubicBezTo>
                    <a:pt x="1400" y="338"/>
                    <a:pt x="1400" y="338"/>
                    <a:pt x="1400" y="338"/>
                  </a:cubicBezTo>
                  <a:cubicBezTo>
                    <a:pt x="1403" y="338"/>
                    <a:pt x="1403" y="338"/>
                    <a:pt x="1403" y="338"/>
                  </a:cubicBezTo>
                  <a:cubicBezTo>
                    <a:pt x="1403" y="338"/>
                    <a:pt x="1403" y="338"/>
                    <a:pt x="1403" y="338"/>
                  </a:cubicBezTo>
                  <a:cubicBezTo>
                    <a:pt x="1407" y="338"/>
                    <a:pt x="1407" y="338"/>
                    <a:pt x="1407" y="338"/>
                  </a:cubicBezTo>
                  <a:cubicBezTo>
                    <a:pt x="1407" y="338"/>
                    <a:pt x="1407" y="338"/>
                    <a:pt x="1407" y="338"/>
                  </a:cubicBezTo>
                  <a:cubicBezTo>
                    <a:pt x="1411" y="337"/>
                    <a:pt x="1411" y="337"/>
                    <a:pt x="1411" y="337"/>
                  </a:cubicBezTo>
                  <a:cubicBezTo>
                    <a:pt x="1411" y="337"/>
                    <a:pt x="1411" y="337"/>
                    <a:pt x="1411" y="337"/>
                  </a:cubicBezTo>
                  <a:cubicBezTo>
                    <a:pt x="1415" y="335"/>
                    <a:pt x="1415" y="335"/>
                    <a:pt x="1415" y="335"/>
                  </a:cubicBezTo>
                  <a:cubicBezTo>
                    <a:pt x="1415" y="335"/>
                    <a:pt x="1415" y="335"/>
                    <a:pt x="1415" y="335"/>
                  </a:cubicBezTo>
                  <a:cubicBezTo>
                    <a:pt x="1417" y="333"/>
                    <a:pt x="1417" y="333"/>
                    <a:pt x="1417" y="333"/>
                  </a:cubicBezTo>
                  <a:cubicBezTo>
                    <a:pt x="1417" y="333"/>
                    <a:pt x="1417" y="333"/>
                    <a:pt x="1417" y="333"/>
                  </a:cubicBezTo>
                  <a:cubicBezTo>
                    <a:pt x="1420" y="330"/>
                    <a:pt x="1420" y="330"/>
                    <a:pt x="1420" y="330"/>
                  </a:cubicBezTo>
                  <a:cubicBezTo>
                    <a:pt x="1420" y="330"/>
                    <a:pt x="1420" y="330"/>
                    <a:pt x="1420" y="330"/>
                  </a:cubicBezTo>
                  <a:cubicBezTo>
                    <a:pt x="1450" y="315"/>
                    <a:pt x="1450" y="315"/>
                    <a:pt x="1450" y="315"/>
                  </a:cubicBezTo>
                  <a:cubicBezTo>
                    <a:pt x="1450" y="315"/>
                    <a:pt x="1450" y="315"/>
                    <a:pt x="1450" y="315"/>
                  </a:cubicBezTo>
                  <a:cubicBezTo>
                    <a:pt x="1463" y="310"/>
                    <a:pt x="1463" y="310"/>
                    <a:pt x="1463" y="310"/>
                  </a:cubicBezTo>
                  <a:cubicBezTo>
                    <a:pt x="1463" y="310"/>
                    <a:pt x="1463" y="310"/>
                    <a:pt x="1463" y="310"/>
                  </a:cubicBezTo>
                  <a:cubicBezTo>
                    <a:pt x="1476" y="305"/>
                    <a:pt x="1476" y="305"/>
                    <a:pt x="1476" y="305"/>
                  </a:cubicBezTo>
                  <a:cubicBezTo>
                    <a:pt x="1476" y="305"/>
                    <a:pt x="1476" y="305"/>
                    <a:pt x="1476" y="305"/>
                  </a:cubicBezTo>
                  <a:cubicBezTo>
                    <a:pt x="1489" y="299"/>
                    <a:pt x="1489" y="299"/>
                    <a:pt x="1489" y="299"/>
                  </a:cubicBezTo>
                  <a:cubicBezTo>
                    <a:pt x="1489" y="299"/>
                    <a:pt x="1489" y="299"/>
                    <a:pt x="1489" y="299"/>
                  </a:cubicBezTo>
                  <a:cubicBezTo>
                    <a:pt x="1503" y="292"/>
                    <a:pt x="1503" y="292"/>
                    <a:pt x="1503" y="292"/>
                  </a:cubicBezTo>
                  <a:cubicBezTo>
                    <a:pt x="1503" y="292"/>
                    <a:pt x="1503" y="292"/>
                    <a:pt x="1503" y="292"/>
                  </a:cubicBezTo>
                  <a:cubicBezTo>
                    <a:pt x="1516" y="287"/>
                    <a:pt x="1516" y="287"/>
                    <a:pt x="1516" y="287"/>
                  </a:cubicBezTo>
                  <a:cubicBezTo>
                    <a:pt x="1516" y="287"/>
                    <a:pt x="1516" y="287"/>
                    <a:pt x="1516" y="287"/>
                  </a:cubicBezTo>
                  <a:cubicBezTo>
                    <a:pt x="1528" y="282"/>
                    <a:pt x="1528" y="282"/>
                    <a:pt x="1528" y="282"/>
                  </a:cubicBezTo>
                  <a:cubicBezTo>
                    <a:pt x="1528" y="282"/>
                    <a:pt x="1528" y="282"/>
                    <a:pt x="1528" y="282"/>
                  </a:cubicBezTo>
                  <a:cubicBezTo>
                    <a:pt x="1542" y="279"/>
                    <a:pt x="1542" y="279"/>
                    <a:pt x="1542" y="279"/>
                  </a:cubicBezTo>
                  <a:cubicBezTo>
                    <a:pt x="1542" y="279"/>
                    <a:pt x="1542" y="279"/>
                    <a:pt x="1542" y="279"/>
                  </a:cubicBezTo>
                  <a:cubicBezTo>
                    <a:pt x="1556" y="277"/>
                    <a:pt x="1556" y="277"/>
                    <a:pt x="1556" y="277"/>
                  </a:cubicBezTo>
                  <a:cubicBezTo>
                    <a:pt x="1556" y="277"/>
                    <a:pt x="1556" y="277"/>
                    <a:pt x="1556" y="277"/>
                  </a:cubicBezTo>
                  <a:cubicBezTo>
                    <a:pt x="1556" y="279"/>
                    <a:pt x="1556" y="279"/>
                    <a:pt x="1556" y="279"/>
                  </a:cubicBezTo>
                  <a:cubicBezTo>
                    <a:pt x="1556" y="279"/>
                    <a:pt x="1556" y="279"/>
                    <a:pt x="1556" y="279"/>
                  </a:cubicBezTo>
                  <a:cubicBezTo>
                    <a:pt x="1557" y="280"/>
                    <a:pt x="1557" y="280"/>
                    <a:pt x="1557" y="280"/>
                  </a:cubicBezTo>
                  <a:cubicBezTo>
                    <a:pt x="1557" y="280"/>
                    <a:pt x="1557" y="280"/>
                    <a:pt x="1557" y="280"/>
                  </a:cubicBezTo>
                  <a:cubicBezTo>
                    <a:pt x="1557" y="282"/>
                    <a:pt x="1557" y="282"/>
                    <a:pt x="1557" y="282"/>
                  </a:cubicBezTo>
                  <a:cubicBezTo>
                    <a:pt x="1557" y="282"/>
                    <a:pt x="1557" y="282"/>
                    <a:pt x="1557" y="282"/>
                  </a:cubicBezTo>
                  <a:cubicBezTo>
                    <a:pt x="1558" y="282"/>
                    <a:pt x="1558" y="282"/>
                    <a:pt x="1558" y="282"/>
                  </a:cubicBezTo>
                  <a:cubicBezTo>
                    <a:pt x="1558" y="282"/>
                    <a:pt x="1558" y="282"/>
                    <a:pt x="1558" y="282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6"/>
                    <a:pt x="1558" y="286"/>
                    <a:pt x="1558" y="286"/>
                  </a:cubicBezTo>
                  <a:cubicBezTo>
                    <a:pt x="1558" y="286"/>
                    <a:pt x="1558" y="286"/>
                    <a:pt x="1558" y="286"/>
                  </a:cubicBezTo>
                  <a:cubicBezTo>
                    <a:pt x="1559" y="286"/>
                    <a:pt x="1559" y="286"/>
                    <a:pt x="1559" y="286"/>
                  </a:cubicBezTo>
                  <a:cubicBezTo>
                    <a:pt x="1559" y="286"/>
                    <a:pt x="1559" y="286"/>
                    <a:pt x="1559" y="286"/>
                  </a:cubicBezTo>
                  <a:cubicBezTo>
                    <a:pt x="1552" y="301"/>
                    <a:pt x="1552" y="301"/>
                    <a:pt x="1552" y="301"/>
                  </a:cubicBezTo>
                  <a:cubicBezTo>
                    <a:pt x="1552" y="301"/>
                    <a:pt x="1552" y="301"/>
                    <a:pt x="1552" y="301"/>
                  </a:cubicBezTo>
                  <a:cubicBezTo>
                    <a:pt x="1547" y="314"/>
                    <a:pt x="1547" y="314"/>
                    <a:pt x="1547" y="314"/>
                  </a:cubicBezTo>
                  <a:cubicBezTo>
                    <a:pt x="1547" y="314"/>
                    <a:pt x="1547" y="314"/>
                    <a:pt x="1547" y="314"/>
                  </a:cubicBezTo>
                  <a:cubicBezTo>
                    <a:pt x="1540" y="328"/>
                    <a:pt x="1540" y="328"/>
                    <a:pt x="1540" y="328"/>
                  </a:cubicBezTo>
                  <a:cubicBezTo>
                    <a:pt x="1540" y="328"/>
                    <a:pt x="1540" y="328"/>
                    <a:pt x="1540" y="328"/>
                  </a:cubicBezTo>
                  <a:cubicBezTo>
                    <a:pt x="1533" y="339"/>
                    <a:pt x="1533" y="339"/>
                    <a:pt x="1533" y="339"/>
                  </a:cubicBezTo>
                  <a:cubicBezTo>
                    <a:pt x="1533" y="339"/>
                    <a:pt x="1533" y="339"/>
                    <a:pt x="1533" y="339"/>
                  </a:cubicBezTo>
                  <a:cubicBezTo>
                    <a:pt x="1523" y="351"/>
                    <a:pt x="1523" y="351"/>
                    <a:pt x="1523" y="351"/>
                  </a:cubicBezTo>
                  <a:cubicBezTo>
                    <a:pt x="1523" y="351"/>
                    <a:pt x="1523" y="351"/>
                    <a:pt x="1523" y="351"/>
                  </a:cubicBezTo>
                  <a:cubicBezTo>
                    <a:pt x="1514" y="361"/>
                    <a:pt x="1514" y="361"/>
                    <a:pt x="1514" y="361"/>
                  </a:cubicBezTo>
                  <a:cubicBezTo>
                    <a:pt x="1514" y="361"/>
                    <a:pt x="1514" y="361"/>
                    <a:pt x="1514" y="361"/>
                  </a:cubicBezTo>
                  <a:cubicBezTo>
                    <a:pt x="1502" y="370"/>
                    <a:pt x="1502" y="370"/>
                    <a:pt x="1502" y="370"/>
                  </a:cubicBezTo>
                  <a:cubicBezTo>
                    <a:pt x="1502" y="370"/>
                    <a:pt x="1502" y="370"/>
                    <a:pt x="1502" y="370"/>
                  </a:cubicBezTo>
                  <a:cubicBezTo>
                    <a:pt x="1490" y="378"/>
                    <a:pt x="1490" y="378"/>
                    <a:pt x="1490" y="378"/>
                  </a:cubicBezTo>
                  <a:cubicBezTo>
                    <a:pt x="1490" y="378"/>
                    <a:pt x="1490" y="378"/>
                    <a:pt x="1490" y="378"/>
                  </a:cubicBezTo>
                  <a:cubicBezTo>
                    <a:pt x="1484" y="382"/>
                    <a:pt x="1484" y="382"/>
                    <a:pt x="1484" y="382"/>
                  </a:cubicBezTo>
                  <a:cubicBezTo>
                    <a:pt x="1484" y="382"/>
                    <a:pt x="1484" y="382"/>
                    <a:pt x="1484" y="382"/>
                  </a:cubicBezTo>
                  <a:cubicBezTo>
                    <a:pt x="1478" y="386"/>
                    <a:pt x="1478" y="386"/>
                    <a:pt x="1478" y="386"/>
                  </a:cubicBezTo>
                  <a:cubicBezTo>
                    <a:pt x="1478" y="386"/>
                    <a:pt x="1478" y="386"/>
                    <a:pt x="1478" y="386"/>
                  </a:cubicBezTo>
                  <a:cubicBezTo>
                    <a:pt x="1470" y="389"/>
                    <a:pt x="1470" y="389"/>
                    <a:pt x="1470" y="389"/>
                  </a:cubicBezTo>
                  <a:cubicBezTo>
                    <a:pt x="1470" y="389"/>
                    <a:pt x="1470" y="389"/>
                    <a:pt x="1470" y="389"/>
                  </a:cubicBezTo>
                  <a:cubicBezTo>
                    <a:pt x="1463" y="391"/>
                    <a:pt x="1463" y="391"/>
                    <a:pt x="1463" y="391"/>
                  </a:cubicBezTo>
                  <a:cubicBezTo>
                    <a:pt x="1463" y="391"/>
                    <a:pt x="1463" y="391"/>
                    <a:pt x="1463" y="391"/>
                  </a:cubicBezTo>
                  <a:cubicBezTo>
                    <a:pt x="1456" y="395"/>
                    <a:pt x="1456" y="395"/>
                    <a:pt x="1456" y="395"/>
                  </a:cubicBezTo>
                  <a:cubicBezTo>
                    <a:pt x="1456" y="395"/>
                    <a:pt x="1456" y="395"/>
                    <a:pt x="1456" y="395"/>
                  </a:cubicBezTo>
                  <a:cubicBezTo>
                    <a:pt x="1449" y="397"/>
                    <a:pt x="1449" y="397"/>
                    <a:pt x="1449" y="397"/>
                  </a:cubicBezTo>
                  <a:cubicBezTo>
                    <a:pt x="1449" y="397"/>
                    <a:pt x="1449" y="397"/>
                    <a:pt x="1449" y="397"/>
                  </a:cubicBezTo>
                  <a:cubicBezTo>
                    <a:pt x="1444" y="401"/>
                    <a:pt x="1444" y="401"/>
                    <a:pt x="1444" y="401"/>
                  </a:cubicBezTo>
                  <a:cubicBezTo>
                    <a:pt x="1444" y="401"/>
                    <a:pt x="1444" y="401"/>
                    <a:pt x="1444" y="401"/>
                  </a:cubicBezTo>
                  <a:cubicBezTo>
                    <a:pt x="1442" y="406"/>
                    <a:pt x="1442" y="406"/>
                    <a:pt x="1442" y="406"/>
                  </a:cubicBezTo>
                  <a:lnTo>
                    <a:pt x="1446" y="406"/>
                  </a:lnTo>
                  <a:close/>
                  <a:moveTo>
                    <a:pt x="303" y="401"/>
                  </a:moveTo>
                  <a:cubicBezTo>
                    <a:pt x="312" y="401"/>
                    <a:pt x="312" y="401"/>
                    <a:pt x="312" y="401"/>
                  </a:cubicBezTo>
                  <a:cubicBezTo>
                    <a:pt x="312" y="401"/>
                    <a:pt x="312" y="401"/>
                    <a:pt x="312" y="401"/>
                  </a:cubicBezTo>
                  <a:cubicBezTo>
                    <a:pt x="313" y="401"/>
                    <a:pt x="313" y="401"/>
                    <a:pt x="313" y="401"/>
                  </a:cubicBezTo>
                  <a:cubicBezTo>
                    <a:pt x="313" y="401"/>
                    <a:pt x="313" y="401"/>
                    <a:pt x="313" y="401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7" y="398"/>
                    <a:pt x="317" y="398"/>
                    <a:pt x="317" y="398"/>
                  </a:cubicBezTo>
                  <a:cubicBezTo>
                    <a:pt x="317" y="398"/>
                    <a:pt x="317" y="398"/>
                    <a:pt x="317" y="398"/>
                  </a:cubicBezTo>
                  <a:cubicBezTo>
                    <a:pt x="319" y="396"/>
                    <a:pt x="319" y="396"/>
                    <a:pt x="319" y="396"/>
                  </a:cubicBezTo>
                  <a:cubicBezTo>
                    <a:pt x="319" y="396"/>
                    <a:pt x="319" y="396"/>
                    <a:pt x="319" y="396"/>
                  </a:cubicBezTo>
                  <a:cubicBezTo>
                    <a:pt x="320" y="396"/>
                    <a:pt x="320" y="396"/>
                    <a:pt x="320" y="396"/>
                  </a:cubicBezTo>
                  <a:cubicBezTo>
                    <a:pt x="320" y="396"/>
                    <a:pt x="320" y="396"/>
                    <a:pt x="320" y="396"/>
                  </a:cubicBezTo>
                  <a:cubicBezTo>
                    <a:pt x="323" y="394"/>
                    <a:pt x="323" y="394"/>
                    <a:pt x="323" y="394"/>
                  </a:cubicBezTo>
                  <a:cubicBezTo>
                    <a:pt x="323" y="394"/>
                    <a:pt x="323" y="394"/>
                    <a:pt x="323" y="394"/>
                  </a:cubicBezTo>
                  <a:cubicBezTo>
                    <a:pt x="324" y="393"/>
                    <a:pt x="324" y="393"/>
                    <a:pt x="324" y="393"/>
                  </a:cubicBezTo>
                  <a:cubicBezTo>
                    <a:pt x="324" y="393"/>
                    <a:pt x="324" y="393"/>
                    <a:pt x="324" y="393"/>
                  </a:cubicBezTo>
                  <a:cubicBezTo>
                    <a:pt x="328" y="391"/>
                    <a:pt x="328" y="391"/>
                    <a:pt x="328" y="391"/>
                  </a:cubicBezTo>
                  <a:cubicBezTo>
                    <a:pt x="328" y="391"/>
                    <a:pt x="328" y="391"/>
                    <a:pt x="328" y="391"/>
                  </a:cubicBezTo>
                  <a:cubicBezTo>
                    <a:pt x="327" y="390"/>
                    <a:pt x="327" y="390"/>
                    <a:pt x="327" y="390"/>
                  </a:cubicBezTo>
                  <a:cubicBezTo>
                    <a:pt x="327" y="390"/>
                    <a:pt x="327" y="390"/>
                    <a:pt x="327" y="390"/>
                  </a:cubicBezTo>
                  <a:cubicBezTo>
                    <a:pt x="327" y="388"/>
                    <a:pt x="327" y="388"/>
                    <a:pt x="327" y="388"/>
                  </a:cubicBezTo>
                  <a:cubicBezTo>
                    <a:pt x="327" y="388"/>
                    <a:pt x="327" y="388"/>
                    <a:pt x="327" y="388"/>
                  </a:cubicBezTo>
                  <a:cubicBezTo>
                    <a:pt x="327" y="387"/>
                    <a:pt x="327" y="387"/>
                    <a:pt x="327" y="387"/>
                  </a:cubicBezTo>
                  <a:cubicBezTo>
                    <a:pt x="327" y="387"/>
                    <a:pt x="327" y="387"/>
                    <a:pt x="327" y="387"/>
                  </a:cubicBezTo>
                  <a:cubicBezTo>
                    <a:pt x="327" y="385"/>
                    <a:pt x="327" y="385"/>
                    <a:pt x="327" y="385"/>
                  </a:cubicBezTo>
                  <a:cubicBezTo>
                    <a:pt x="327" y="385"/>
                    <a:pt x="327" y="385"/>
                    <a:pt x="327" y="385"/>
                  </a:cubicBezTo>
                  <a:cubicBezTo>
                    <a:pt x="326" y="384"/>
                    <a:pt x="326" y="384"/>
                    <a:pt x="326" y="384"/>
                  </a:cubicBezTo>
                  <a:cubicBezTo>
                    <a:pt x="326" y="384"/>
                    <a:pt x="326" y="384"/>
                    <a:pt x="326" y="384"/>
                  </a:cubicBezTo>
                  <a:cubicBezTo>
                    <a:pt x="326" y="383"/>
                    <a:pt x="326" y="383"/>
                    <a:pt x="326" y="383"/>
                  </a:cubicBezTo>
                  <a:cubicBezTo>
                    <a:pt x="326" y="383"/>
                    <a:pt x="326" y="383"/>
                    <a:pt x="326" y="383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0" y="377"/>
                    <a:pt x="320" y="377"/>
                    <a:pt x="320" y="377"/>
                  </a:cubicBezTo>
                  <a:cubicBezTo>
                    <a:pt x="320" y="377"/>
                    <a:pt x="320" y="377"/>
                    <a:pt x="320" y="377"/>
                  </a:cubicBezTo>
                  <a:cubicBezTo>
                    <a:pt x="316" y="372"/>
                    <a:pt x="316" y="372"/>
                    <a:pt x="316" y="372"/>
                  </a:cubicBezTo>
                  <a:cubicBezTo>
                    <a:pt x="316" y="372"/>
                    <a:pt x="316" y="372"/>
                    <a:pt x="316" y="372"/>
                  </a:cubicBezTo>
                  <a:cubicBezTo>
                    <a:pt x="311" y="368"/>
                    <a:pt x="311" y="368"/>
                    <a:pt x="311" y="368"/>
                  </a:cubicBezTo>
                  <a:cubicBezTo>
                    <a:pt x="311" y="368"/>
                    <a:pt x="311" y="368"/>
                    <a:pt x="311" y="368"/>
                  </a:cubicBezTo>
                  <a:cubicBezTo>
                    <a:pt x="305" y="364"/>
                    <a:pt x="305" y="364"/>
                    <a:pt x="305" y="364"/>
                  </a:cubicBezTo>
                  <a:cubicBezTo>
                    <a:pt x="305" y="364"/>
                    <a:pt x="305" y="364"/>
                    <a:pt x="305" y="364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3" y="357"/>
                    <a:pt x="293" y="357"/>
                    <a:pt x="293" y="357"/>
                  </a:cubicBezTo>
                  <a:cubicBezTo>
                    <a:pt x="293" y="357"/>
                    <a:pt x="293" y="357"/>
                    <a:pt x="293" y="357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1" y="352"/>
                    <a:pt x="281" y="352"/>
                    <a:pt x="281" y="352"/>
                  </a:cubicBezTo>
                  <a:cubicBezTo>
                    <a:pt x="281" y="352"/>
                    <a:pt x="281" y="352"/>
                    <a:pt x="281" y="352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7" y="354"/>
                    <a:pt x="277" y="354"/>
                    <a:pt x="277" y="354"/>
                  </a:cubicBezTo>
                  <a:cubicBezTo>
                    <a:pt x="277" y="354"/>
                    <a:pt x="277" y="354"/>
                    <a:pt x="277" y="354"/>
                  </a:cubicBezTo>
                  <a:cubicBezTo>
                    <a:pt x="276" y="354"/>
                    <a:pt x="276" y="354"/>
                    <a:pt x="276" y="354"/>
                  </a:cubicBezTo>
                  <a:cubicBezTo>
                    <a:pt x="276" y="354"/>
                    <a:pt x="276" y="354"/>
                    <a:pt x="276" y="354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9" y="360"/>
                    <a:pt x="279" y="360"/>
                    <a:pt x="279" y="360"/>
                  </a:cubicBezTo>
                  <a:cubicBezTo>
                    <a:pt x="279" y="360"/>
                    <a:pt x="279" y="360"/>
                    <a:pt x="279" y="360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8" y="369"/>
                    <a:pt x="288" y="369"/>
                    <a:pt x="288" y="369"/>
                  </a:cubicBezTo>
                  <a:cubicBezTo>
                    <a:pt x="288" y="369"/>
                    <a:pt x="288" y="369"/>
                    <a:pt x="288" y="369"/>
                  </a:cubicBezTo>
                  <a:cubicBezTo>
                    <a:pt x="291" y="374"/>
                    <a:pt x="291" y="374"/>
                    <a:pt x="291" y="374"/>
                  </a:cubicBezTo>
                  <a:cubicBezTo>
                    <a:pt x="291" y="374"/>
                    <a:pt x="291" y="374"/>
                    <a:pt x="291" y="374"/>
                  </a:cubicBezTo>
                  <a:cubicBezTo>
                    <a:pt x="292" y="380"/>
                    <a:pt x="292" y="380"/>
                    <a:pt x="292" y="380"/>
                  </a:cubicBezTo>
                  <a:cubicBezTo>
                    <a:pt x="292" y="380"/>
                    <a:pt x="292" y="380"/>
                    <a:pt x="292" y="380"/>
                  </a:cubicBezTo>
                  <a:cubicBezTo>
                    <a:pt x="294" y="384"/>
                    <a:pt x="294" y="384"/>
                    <a:pt x="294" y="384"/>
                  </a:cubicBezTo>
                  <a:cubicBezTo>
                    <a:pt x="294" y="384"/>
                    <a:pt x="294" y="384"/>
                    <a:pt x="294" y="384"/>
                  </a:cubicBezTo>
                  <a:cubicBezTo>
                    <a:pt x="294" y="390"/>
                    <a:pt x="294" y="390"/>
                    <a:pt x="294" y="390"/>
                  </a:cubicBezTo>
                  <a:cubicBezTo>
                    <a:pt x="294" y="390"/>
                    <a:pt x="294" y="390"/>
                    <a:pt x="294" y="390"/>
                  </a:cubicBezTo>
                  <a:cubicBezTo>
                    <a:pt x="295" y="395"/>
                    <a:pt x="295" y="395"/>
                    <a:pt x="295" y="395"/>
                  </a:cubicBezTo>
                  <a:cubicBezTo>
                    <a:pt x="295" y="395"/>
                    <a:pt x="295" y="395"/>
                    <a:pt x="295" y="395"/>
                  </a:cubicBezTo>
                  <a:cubicBezTo>
                    <a:pt x="295" y="396"/>
                    <a:pt x="295" y="396"/>
                    <a:pt x="295" y="396"/>
                  </a:cubicBezTo>
                  <a:cubicBezTo>
                    <a:pt x="295" y="396"/>
                    <a:pt x="295" y="396"/>
                    <a:pt x="295" y="396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7" y="398"/>
                    <a:pt x="297" y="398"/>
                    <a:pt x="297" y="398"/>
                  </a:cubicBezTo>
                  <a:cubicBezTo>
                    <a:pt x="297" y="398"/>
                    <a:pt x="297" y="398"/>
                    <a:pt x="297" y="398"/>
                  </a:cubicBezTo>
                  <a:cubicBezTo>
                    <a:pt x="298" y="399"/>
                    <a:pt x="298" y="399"/>
                    <a:pt x="298" y="399"/>
                  </a:cubicBezTo>
                  <a:cubicBezTo>
                    <a:pt x="298" y="399"/>
                    <a:pt x="298" y="399"/>
                    <a:pt x="298" y="399"/>
                  </a:cubicBezTo>
                  <a:cubicBezTo>
                    <a:pt x="298" y="400"/>
                    <a:pt x="298" y="400"/>
                    <a:pt x="298" y="400"/>
                  </a:cubicBezTo>
                  <a:cubicBezTo>
                    <a:pt x="298" y="400"/>
                    <a:pt x="298" y="400"/>
                    <a:pt x="298" y="400"/>
                  </a:cubicBezTo>
                  <a:cubicBezTo>
                    <a:pt x="300" y="401"/>
                    <a:pt x="300" y="401"/>
                    <a:pt x="300" y="401"/>
                  </a:cubicBezTo>
                  <a:cubicBezTo>
                    <a:pt x="300" y="401"/>
                    <a:pt x="300" y="401"/>
                    <a:pt x="300" y="401"/>
                  </a:cubicBezTo>
                  <a:cubicBezTo>
                    <a:pt x="301" y="401"/>
                    <a:pt x="301" y="401"/>
                    <a:pt x="301" y="401"/>
                  </a:cubicBezTo>
                  <a:cubicBezTo>
                    <a:pt x="301" y="401"/>
                    <a:pt x="301" y="401"/>
                    <a:pt x="301" y="401"/>
                  </a:cubicBezTo>
                  <a:cubicBezTo>
                    <a:pt x="303" y="401"/>
                    <a:pt x="303" y="401"/>
                    <a:pt x="303" y="401"/>
                  </a:cubicBezTo>
                  <a:close/>
                  <a:moveTo>
                    <a:pt x="1278" y="393"/>
                  </a:moveTo>
                  <a:cubicBezTo>
                    <a:pt x="1278" y="392"/>
                    <a:pt x="1278" y="392"/>
                    <a:pt x="1278" y="392"/>
                  </a:cubicBezTo>
                  <a:cubicBezTo>
                    <a:pt x="1278" y="392"/>
                    <a:pt x="1278" y="392"/>
                    <a:pt x="1278" y="392"/>
                  </a:cubicBezTo>
                  <a:cubicBezTo>
                    <a:pt x="1278" y="391"/>
                    <a:pt x="1278" y="391"/>
                    <a:pt x="1278" y="391"/>
                  </a:cubicBezTo>
                  <a:cubicBezTo>
                    <a:pt x="1278" y="391"/>
                    <a:pt x="1278" y="391"/>
                    <a:pt x="1278" y="391"/>
                  </a:cubicBezTo>
                  <a:cubicBezTo>
                    <a:pt x="1279" y="391"/>
                    <a:pt x="1279" y="391"/>
                    <a:pt x="1279" y="391"/>
                  </a:cubicBezTo>
                  <a:cubicBezTo>
                    <a:pt x="1279" y="391"/>
                    <a:pt x="1279" y="391"/>
                    <a:pt x="1279" y="391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5" y="388"/>
                    <a:pt x="1285" y="388"/>
                    <a:pt x="1285" y="388"/>
                  </a:cubicBezTo>
                  <a:cubicBezTo>
                    <a:pt x="1285" y="388"/>
                    <a:pt x="1285" y="388"/>
                    <a:pt x="1285" y="388"/>
                  </a:cubicBezTo>
                  <a:cubicBezTo>
                    <a:pt x="1286" y="387"/>
                    <a:pt x="1286" y="387"/>
                    <a:pt x="1286" y="387"/>
                  </a:cubicBezTo>
                  <a:cubicBezTo>
                    <a:pt x="1286" y="387"/>
                    <a:pt x="1286" y="387"/>
                    <a:pt x="1286" y="387"/>
                  </a:cubicBezTo>
                  <a:cubicBezTo>
                    <a:pt x="1289" y="384"/>
                    <a:pt x="1289" y="384"/>
                    <a:pt x="1289" y="384"/>
                  </a:cubicBezTo>
                  <a:cubicBezTo>
                    <a:pt x="1289" y="384"/>
                    <a:pt x="1289" y="384"/>
                    <a:pt x="1289" y="384"/>
                  </a:cubicBezTo>
                  <a:cubicBezTo>
                    <a:pt x="1290" y="382"/>
                    <a:pt x="1290" y="382"/>
                    <a:pt x="1290" y="382"/>
                  </a:cubicBezTo>
                  <a:cubicBezTo>
                    <a:pt x="1290" y="382"/>
                    <a:pt x="1290" y="382"/>
                    <a:pt x="1290" y="382"/>
                  </a:cubicBezTo>
                  <a:cubicBezTo>
                    <a:pt x="1291" y="380"/>
                    <a:pt x="1291" y="380"/>
                    <a:pt x="1291" y="380"/>
                  </a:cubicBezTo>
                  <a:cubicBezTo>
                    <a:pt x="1291" y="380"/>
                    <a:pt x="1291" y="380"/>
                    <a:pt x="1291" y="380"/>
                  </a:cubicBezTo>
                  <a:cubicBezTo>
                    <a:pt x="1291" y="377"/>
                    <a:pt x="1291" y="377"/>
                    <a:pt x="1291" y="377"/>
                  </a:cubicBezTo>
                  <a:cubicBezTo>
                    <a:pt x="1291" y="377"/>
                    <a:pt x="1291" y="377"/>
                    <a:pt x="1291" y="377"/>
                  </a:cubicBezTo>
                  <a:cubicBezTo>
                    <a:pt x="1291" y="374"/>
                    <a:pt x="1291" y="374"/>
                    <a:pt x="1291" y="374"/>
                  </a:cubicBezTo>
                  <a:cubicBezTo>
                    <a:pt x="1291" y="374"/>
                    <a:pt x="1291" y="374"/>
                    <a:pt x="1291" y="374"/>
                  </a:cubicBezTo>
                  <a:cubicBezTo>
                    <a:pt x="1291" y="371"/>
                    <a:pt x="1291" y="371"/>
                    <a:pt x="1291" y="371"/>
                  </a:cubicBezTo>
                  <a:cubicBezTo>
                    <a:pt x="1291" y="371"/>
                    <a:pt x="1291" y="371"/>
                    <a:pt x="1291" y="371"/>
                  </a:cubicBezTo>
                  <a:cubicBezTo>
                    <a:pt x="1291" y="368"/>
                    <a:pt x="1291" y="368"/>
                    <a:pt x="1291" y="368"/>
                  </a:cubicBezTo>
                  <a:cubicBezTo>
                    <a:pt x="1291" y="368"/>
                    <a:pt x="1291" y="368"/>
                    <a:pt x="1291" y="368"/>
                  </a:cubicBezTo>
                  <a:cubicBezTo>
                    <a:pt x="1289" y="367"/>
                    <a:pt x="1289" y="367"/>
                    <a:pt x="1289" y="367"/>
                  </a:cubicBezTo>
                  <a:cubicBezTo>
                    <a:pt x="1289" y="367"/>
                    <a:pt x="1289" y="367"/>
                    <a:pt x="1289" y="367"/>
                  </a:cubicBezTo>
                  <a:cubicBezTo>
                    <a:pt x="1287" y="364"/>
                    <a:pt x="1287" y="364"/>
                    <a:pt x="1287" y="364"/>
                  </a:cubicBezTo>
                  <a:cubicBezTo>
                    <a:pt x="1287" y="364"/>
                    <a:pt x="1287" y="364"/>
                    <a:pt x="1287" y="364"/>
                  </a:cubicBezTo>
                  <a:cubicBezTo>
                    <a:pt x="1285" y="362"/>
                    <a:pt x="1285" y="362"/>
                    <a:pt x="1285" y="362"/>
                  </a:cubicBezTo>
                  <a:cubicBezTo>
                    <a:pt x="1285" y="362"/>
                    <a:pt x="1285" y="362"/>
                    <a:pt x="1285" y="362"/>
                  </a:cubicBezTo>
                  <a:cubicBezTo>
                    <a:pt x="1284" y="359"/>
                    <a:pt x="1284" y="359"/>
                    <a:pt x="1284" y="359"/>
                  </a:cubicBezTo>
                  <a:cubicBezTo>
                    <a:pt x="1284" y="359"/>
                    <a:pt x="1284" y="359"/>
                    <a:pt x="1284" y="359"/>
                  </a:cubicBezTo>
                  <a:cubicBezTo>
                    <a:pt x="1281" y="358"/>
                    <a:pt x="1281" y="358"/>
                    <a:pt x="1281" y="358"/>
                  </a:cubicBezTo>
                  <a:cubicBezTo>
                    <a:pt x="1281" y="358"/>
                    <a:pt x="1281" y="358"/>
                    <a:pt x="1281" y="358"/>
                  </a:cubicBezTo>
                  <a:cubicBezTo>
                    <a:pt x="1279" y="356"/>
                    <a:pt x="1279" y="356"/>
                    <a:pt x="1279" y="356"/>
                  </a:cubicBezTo>
                  <a:cubicBezTo>
                    <a:pt x="1279" y="356"/>
                    <a:pt x="1279" y="356"/>
                    <a:pt x="1279" y="356"/>
                  </a:cubicBezTo>
                  <a:cubicBezTo>
                    <a:pt x="1277" y="355"/>
                    <a:pt x="1277" y="355"/>
                    <a:pt x="1277" y="355"/>
                  </a:cubicBezTo>
                  <a:cubicBezTo>
                    <a:pt x="1277" y="355"/>
                    <a:pt x="1277" y="355"/>
                    <a:pt x="1277" y="355"/>
                  </a:cubicBezTo>
                  <a:cubicBezTo>
                    <a:pt x="1275" y="353"/>
                    <a:pt x="1275" y="353"/>
                    <a:pt x="1275" y="353"/>
                  </a:cubicBezTo>
                  <a:cubicBezTo>
                    <a:pt x="1275" y="353"/>
                    <a:pt x="1275" y="353"/>
                    <a:pt x="1275" y="353"/>
                  </a:cubicBezTo>
                  <a:cubicBezTo>
                    <a:pt x="1269" y="353"/>
                    <a:pt x="1269" y="353"/>
                    <a:pt x="1269" y="353"/>
                  </a:cubicBezTo>
                  <a:cubicBezTo>
                    <a:pt x="1269" y="353"/>
                    <a:pt x="1269" y="353"/>
                    <a:pt x="1269" y="353"/>
                  </a:cubicBezTo>
                  <a:cubicBezTo>
                    <a:pt x="1265" y="353"/>
                    <a:pt x="1265" y="353"/>
                    <a:pt x="1265" y="353"/>
                  </a:cubicBezTo>
                  <a:cubicBezTo>
                    <a:pt x="1265" y="353"/>
                    <a:pt x="1265" y="353"/>
                    <a:pt x="1265" y="353"/>
                  </a:cubicBezTo>
                  <a:cubicBezTo>
                    <a:pt x="1260" y="352"/>
                    <a:pt x="1260" y="352"/>
                    <a:pt x="1260" y="352"/>
                  </a:cubicBezTo>
                  <a:cubicBezTo>
                    <a:pt x="1260" y="352"/>
                    <a:pt x="1260" y="352"/>
                    <a:pt x="1260" y="352"/>
                  </a:cubicBezTo>
                  <a:cubicBezTo>
                    <a:pt x="1256" y="351"/>
                    <a:pt x="1256" y="351"/>
                    <a:pt x="1256" y="351"/>
                  </a:cubicBezTo>
                  <a:cubicBezTo>
                    <a:pt x="1256" y="351"/>
                    <a:pt x="1256" y="351"/>
                    <a:pt x="1256" y="351"/>
                  </a:cubicBezTo>
                  <a:cubicBezTo>
                    <a:pt x="1251" y="352"/>
                    <a:pt x="1251" y="352"/>
                    <a:pt x="1251" y="352"/>
                  </a:cubicBezTo>
                  <a:cubicBezTo>
                    <a:pt x="1251" y="352"/>
                    <a:pt x="1251" y="352"/>
                    <a:pt x="1251" y="352"/>
                  </a:cubicBezTo>
                  <a:cubicBezTo>
                    <a:pt x="1248" y="352"/>
                    <a:pt x="1248" y="352"/>
                    <a:pt x="1248" y="352"/>
                  </a:cubicBezTo>
                  <a:cubicBezTo>
                    <a:pt x="1248" y="352"/>
                    <a:pt x="1248" y="352"/>
                    <a:pt x="1248" y="352"/>
                  </a:cubicBezTo>
                  <a:cubicBezTo>
                    <a:pt x="1242" y="353"/>
                    <a:pt x="1242" y="353"/>
                    <a:pt x="1242" y="353"/>
                  </a:cubicBezTo>
                  <a:cubicBezTo>
                    <a:pt x="1242" y="353"/>
                    <a:pt x="1242" y="353"/>
                    <a:pt x="1242" y="353"/>
                  </a:cubicBezTo>
                  <a:cubicBezTo>
                    <a:pt x="1239" y="353"/>
                    <a:pt x="1239" y="353"/>
                    <a:pt x="1239" y="353"/>
                  </a:cubicBezTo>
                  <a:cubicBezTo>
                    <a:pt x="1239" y="353"/>
                    <a:pt x="1239" y="353"/>
                    <a:pt x="1239" y="353"/>
                  </a:cubicBezTo>
                  <a:cubicBezTo>
                    <a:pt x="1239" y="359"/>
                    <a:pt x="1239" y="359"/>
                    <a:pt x="1239" y="359"/>
                  </a:cubicBezTo>
                  <a:cubicBezTo>
                    <a:pt x="1239" y="359"/>
                    <a:pt x="1239" y="359"/>
                    <a:pt x="1239" y="359"/>
                  </a:cubicBezTo>
                  <a:cubicBezTo>
                    <a:pt x="1244" y="363"/>
                    <a:pt x="1244" y="363"/>
                    <a:pt x="1244" y="363"/>
                  </a:cubicBezTo>
                  <a:cubicBezTo>
                    <a:pt x="1244" y="363"/>
                    <a:pt x="1244" y="363"/>
                    <a:pt x="1244" y="363"/>
                  </a:cubicBezTo>
                  <a:cubicBezTo>
                    <a:pt x="1251" y="366"/>
                    <a:pt x="1251" y="366"/>
                    <a:pt x="1251" y="366"/>
                  </a:cubicBezTo>
                  <a:cubicBezTo>
                    <a:pt x="1251" y="366"/>
                    <a:pt x="1251" y="366"/>
                    <a:pt x="1251" y="366"/>
                  </a:cubicBezTo>
                  <a:cubicBezTo>
                    <a:pt x="1256" y="369"/>
                    <a:pt x="1256" y="369"/>
                    <a:pt x="1256" y="369"/>
                  </a:cubicBezTo>
                  <a:cubicBezTo>
                    <a:pt x="1256" y="369"/>
                    <a:pt x="1256" y="369"/>
                    <a:pt x="1256" y="369"/>
                  </a:cubicBezTo>
                  <a:cubicBezTo>
                    <a:pt x="1261" y="373"/>
                    <a:pt x="1261" y="373"/>
                    <a:pt x="1261" y="373"/>
                  </a:cubicBezTo>
                  <a:cubicBezTo>
                    <a:pt x="1261" y="373"/>
                    <a:pt x="1261" y="373"/>
                    <a:pt x="1261" y="373"/>
                  </a:cubicBezTo>
                  <a:cubicBezTo>
                    <a:pt x="1265" y="378"/>
                    <a:pt x="1265" y="378"/>
                    <a:pt x="1265" y="378"/>
                  </a:cubicBezTo>
                  <a:cubicBezTo>
                    <a:pt x="1265" y="378"/>
                    <a:pt x="1265" y="378"/>
                    <a:pt x="1265" y="378"/>
                  </a:cubicBezTo>
                  <a:cubicBezTo>
                    <a:pt x="1269" y="382"/>
                    <a:pt x="1269" y="382"/>
                    <a:pt x="1269" y="382"/>
                  </a:cubicBezTo>
                  <a:cubicBezTo>
                    <a:pt x="1269" y="382"/>
                    <a:pt x="1269" y="382"/>
                    <a:pt x="1269" y="382"/>
                  </a:cubicBezTo>
                  <a:cubicBezTo>
                    <a:pt x="1274" y="388"/>
                    <a:pt x="1274" y="388"/>
                    <a:pt x="1274" y="388"/>
                  </a:cubicBezTo>
                  <a:cubicBezTo>
                    <a:pt x="1274" y="388"/>
                    <a:pt x="1274" y="388"/>
                    <a:pt x="1274" y="388"/>
                  </a:cubicBezTo>
                  <a:cubicBezTo>
                    <a:pt x="1278" y="393"/>
                    <a:pt x="1278" y="393"/>
                    <a:pt x="1278" y="393"/>
                  </a:cubicBezTo>
                  <a:close/>
                  <a:moveTo>
                    <a:pt x="1179" y="386"/>
                  </a:moveTo>
                  <a:cubicBezTo>
                    <a:pt x="1179" y="386"/>
                    <a:pt x="1179" y="386"/>
                    <a:pt x="1179" y="386"/>
                  </a:cubicBezTo>
                  <a:cubicBezTo>
                    <a:pt x="1179" y="386"/>
                    <a:pt x="1179" y="386"/>
                    <a:pt x="1179" y="386"/>
                  </a:cubicBezTo>
                  <a:cubicBezTo>
                    <a:pt x="1181" y="386"/>
                    <a:pt x="1181" y="386"/>
                    <a:pt x="1181" y="386"/>
                  </a:cubicBezTo>
                  <a:cubicBezTo>
                    <a:pt x="1181" y="386"/>
                    <a:pt x="1181" y="386"/>
                    <a:pt x="1181" y="386"/>
                  </a:cubicBezTo>
                  <a:cubicBezTo>
                    <a:pt x="1182" y="386"/>
                    <a:pt x="1182" y="386"/>
                    <a:pt x="1182" y="386"/>
                  </a:cubicBezTo>
                  <a:cubicBezTo>
                    <a:pt x="1182" y="386"/>
                    <a:pt x="1182" y="386"/>
                    <a:pt x="1182" y="386"/>
                  </a:cubicBezTo>
                  <a:cubicBezTo>
                    <a:pt x="1184" y="385"/>
                    <a:pt x="1184" y="385"/>
                    <a:pt x="1184" y="385"/>
                  </a:cubicBezTo>
                  <a:cubicBezTo>
                    <a:pt x="1184" y="385"/>
                    <a:pt x="1184" y="385"/>
                    <a:pt x="1184" y="385"/>
                  </a:cubicBezTo>
                  <a:cubicBezTo>
                    <a:pt x="1185" y="385"/>
                    <a:pt x="1185" y="385"/>
                    <a:pt x="1185" y="385"/>
                  </a:cubicBezTo>
                  <a:cubicBezTo>
                    <a:pt x="1185" y="385"/>
                    <a:pt x="1185" y="385"/>
                    <a:pt x="1185" y="385"/>
                  </a:cubicBezTo>
                  <a:cubicBezTo>
                    <a:pt x="1187" y="384"/>
                    <a:pt x="1187" y="384"/>
                    <a:pt x="1187" y="384"/>
                  </a:cubicBezTo>
                  <a:cubicBezTo>
                    <a:pt x="1187" y="384"/>
                    <a:pt x="1187" y="384"/>
                    <a:pt x="1187" y="384"/>
                  </a:cubicBezTo>
                  <a:cubicBezTo>
                    <a:pt x="1188" y="383"/>
                    <a:pt x="1188" y="383"/>
                    <a:pt x="1188" y="383"/>
                  </a:cubicBezTo>
                  <a:cubicBezTo>
                    <a:pt x="1188" y="383"/>
                    <a:pt x="1188" y="383"/>
                    <a:pt x="1188" y="383"/>
                  </a:cubicBezTo>
                  <a:cubicBezTo>
                    <a:pt x="1189" y="382"/>
                    <a:pt x="1189" y="382"/>
                    <a:pt x="1189" y="382"/>
                  </a:cubicBezTo>
                  <a:cubicBezTo>
                    <a:pt x="1189" y="382"/>
                    <a:pt x="1189" y="382"/>
                    <a:pt x="1189" y="382"/>
                  </a:cubicBezTo>
                  <a:cubicBezTo>
                    <a:pt x="1188" y="381"/>
                    <a:pt x="1188" y="381"/>
                    <a:pt x="1188" y="381"/>
                  </a:cubicBezTo>
                  <a:cubicBezTo>
                    <a:pt x="1188" y="381"/>
                    <a:pt x="1188" y="381"/>
                    <a:pt x="1188" y="381"/>
                  </a:cubicBezTo>
                  <a:cubicBezTo>
                    <a:pt x="1188" y="379"/>
                    <a:pt x="1188" y="379"/>
                    <a:pt x="1188" y="379"/>
                  </a:cubicBezTo>
                  <a:cubicBezTo>
                    <a:pt x="1188" y="379"/>
                    <a:pt x="1188" y="379"/>
                    <a:pt x="1188" y="379"/>
                  </a:cubicBezTo>
                  <a:cubicBezTo>
                    <a:pt x="1188" y="378"/>
                    <a:pt x="1188" y="378"/>
                    <a:pt x="1188" y="378"/>
                  </a:cubicBezTo>
                  <a:cubicBezTo>
                    <a:pt x="1188" y="378"/>
                    <a:pt x="1188" y="378"/>
                    <a:pt x="1188" y="378"/>
                  </a:cubicBezTo>
                  <a:cubicBezTo>
                    <a:pt x="1188" y="375"/>
                    <a:pt x="1188" y="375"/>
                    <a:pt x="1188" y="375"/>
                  </a:cubicBezTo>
                  <a:cubicBezTo>
                    <a:pt x="1188" y="375"/>
                    <a:pt x="1188" y="375"/>
                    <a:pt x="1188" y="375"/>
                  </a:cubicBezTo>
                  <a:cubicBezTo>
                    <a:pt x="1187" y="374"/>
                    <a:pt x="1187" y="374"/>
                    <a:pt x="1187" y="374"/>
                  </a:cubicBezTo>
                  <a:cubicBezTo>
                    <a:pt x="1187" y="374"/>
                    <a:pt x="1187" y="374"/>
                    <a:pt x="1187" y="374"/>
                  </a:cubicBezTo>
                  <a:cubicBezTo>
                    <a:pt x="1187" y="371"/>
                    <a:pt x="1187" y="371"/>
                    <a:pt x="1187" y="371"/>
                  </a:cubicBezTo>
                  <a:cubicBezTo>
                    <a:pt x="1187" y="371"/>
                    <a:pt x="1187" y="371"/>
                    <a:pt x="1187" y="371"/>
                  </a:cubicBezTo>
                  <a:cubicBezTo>
                    <a:pt x="1187" y="370"/>
                    <a:pt x="1187" y="370"/>
                    <a:pt x="1187" y="370"/>
                  </a:cubicBezTo>
                  <a:cubicBezTo>
                    <a:pt x="1187" y="370"/>
                    <a:pt x="1187" y="370"/>
                    <a:pt x="1187" y="370"/>
                  </a:cubicBezTo>
                  <a:cubicBezTo>
                    <a:pt x="1187" y="367"/>
                    <a:pt x="1187" y="367"/>
                    <a:pt x="1187" y="367"/>
                  </a:cubicBezTo>
                  <a:cubicBezTo>
                    <a:pt x="1187" y="367"/>
                    <a:pt x="1187" y="367"/>
                    <a:pt x="1187" y="367"/>
                  </a:cubicBezTo>
                  <a:cubicBezTo>
                    <a:pt x="1183" y="367"/>
                    <a:pt x="1183" y="367"/>
                    <a:pt x="1183" y="367"/>
                  </a:cubicBezTo>
                  <a:cubicBezTo>
                    <a:pt x="1183" y="367"/>
                    <a:pt x="1183" y="367"/>
                    <a:pt x="1183" y="367"/>
                  </a:cubicBezTo>
                  <a:cubicBezTo>
                    <a:pt x="1181" y="370"/>
                    <a:pt x="1181" y="370"/>
                    <a:pt x="1181" y="370"/>
                  </a:cubicBezTo>
                  <a:cubicBezTo>
                    <a:pt x="1181" y="370"/>
                    <a:pt x="1181" y="370"/>
                    <a:pt x="1181" y="370"/>
                  </a:cubicBezTo>
                  <a:cubicBezTo>
                    <a:pt x="1179" y="372"/>
                    <a:pt x="1179" y="372"/>
                    <a:pt x="1179" y="372"/>
                  </a:cubicBezTo>
                  <a:cubicBezTo>
                    <a:pt x="1179" y="372"/>
                    <a:pt x="1179" y="372"/>
                    <a:pt x="1179" y="372"/>
                  </a:cubicBezTo>
                  <a:cubicBezTo>
                    <a:pt x="1177" y="375"/>
                    <a:pt x="1177" y="375"/>
                    <a:pt x="1177" y="375"/>
                  </a:cubicBezTo>
                  <a:cubicBezTo>
                    <a:pt x="1177" y="375"/>
                    <a:pt x="1177" y="375"/>
                    <a:pt x="1177" y="375"/>
                  </a:cubicBezTo>
                  <a:cubicBezTo>
                    <a:pt x="1175" y="376"/>
                    <a:pt x="1175" y="376"/>
                    <a:pt x="1175" y="376"/>
                  </a:cubicBezTo>
                  <a:cubicBezTo>
                    <a:pt x="1175" y="376"/>
                    <a:pt x="1175" y="376"/>
                    <a:pt x="1175" y="376"/>
                  </a:cubicBezTo>
                  <a:cubicBezTo>
                    <a:pt x="1172" y="378"/>
                    <a:pt x="1172" y="378"/>
                    <a:pt x="1172" y="378"/>
                  </a:cubicBezTo>
                  <a:cubicBezTo>
                    <a:pt x="1172" y="378"/>
                    <a:pt x="1172" y="378"/>
                    <a:pt x="1172" y="378"/>
                  </a:cubicBezTo>
                  <a:cubicBezTo>
                    <a:pt x="1171" y="380"/>
                    <a:pt x="1171" y="380"/>
                    <a:pt x="1171" y="380"/>
                  </a:cubicBezTo>
                  <a:cubicBezTo>
                    <a:pt x="1171" y="380"/>
                    <a:pt x="1171" y="380"/>
                    <a:pt x="1171" y="380"/>
                  </a:cubicBezTo>
                  <a:cubicBezTo>
                    <a:pt x="1170" y="381"/>
                    <a:pt x="1170" y="381"/>
                    <a:pt x="1170" y="381"/>
                  </a:cubicBezTo>
                  <a:cubicBezTo>
                    <a:pt x="1170" y="381"/>
                    <a:pt x="1170" y="381"/>
                    <a:pt x="1170" y="381"/>
                  </a:cubicBezTo>
                  <a:cubicBezTo>
                    <a:pt x="1170" y="382"/>
                    <a:pt x="1170" y="382"/>
                    <a:pt x="1170" y="382"/>
                  </a:cubicBezTo>
                  <a:cubicBezTo>
                    <a:pt x="1170" y="382"/>
                    <a:pt x="1170" y="382"/>
                    <a:pt x="1170" y="382"/>
                  </a:cubicBezTo>
                  <a:cubicBezTo>
                    <a:pt x="1171" y="383"/>
                    <a:pt x="1171" y="383"/>
                    <a:pt x="1171" y="383"/>
                  </a:cubicBezTo>
                  <a:cubicBezTo>
                    <a:pt x="1171" y="383"/>
                    <a:pt x="1171" y="383"/>
                    <a:pt x="1171" y="383"/>
                  </a:cubicBezTo>
                  <a:cubicBezTo>
                    <a:pt x="1172" y="384"/>
                    <a:pt x="1172" y="384"/>
                    <a:pt x="1172" y="384"/>
                  </a:cubicBezTo>
                  <a:cubicBezTo>
                    <a:pt x="1172" y="384"/>
                    <a:pt x="1172" y="384"/>
                    <a:pt x="1172" y="384"/>
                  </a:cubicBezTo>
                  <a:cubicBezTo>
                    <a:pt x="1173" y="385"/>
                    <a:pt x="1173" y="385"/>
                    <a:pt x="1173" y="385"/>
                  </a:cubicBezTo>
                  <a:cubicBezTo>
                    <a:pt x="1173" y="385"/>
                    <a:pt x="1173" y="385"/>
                    <a:pt x="1173" y="385"/>
                  </a:cubicBezTo>
                  <a:cubicBezTo>
                    <a:pt x="1174" y="385"/>
                    <a:pt x="1174" y="385"/>
                    <a:pt x="1174" y="385"/>
                  </a:cubicBezTo>
                  <a:cubicBezTo>
                    <a:pt x="1174" y="385"/>
                    <a:pt x="1174" y="385"/>
                    <a:pt x="1174" y="385"/>
                  </a:cubicBezTo>
                  <a:cubicBezTo>
                    <a:pt x="1175" y="386"/>
                    <a:pt x="1175" y="386"/>
                    <a:pt x="1175" y="386"/>
                  </a:cubicBezTo>
                  <a:cubicBezTo>
                    <a:pt x="1175" y="386"/>
                    <a:pt x="1175" y="386"/>
                    <a:pt x="1175" y="386"/>
                  </a:cubicBezTo>
                  <a:cubicBezTo>
                    <a:pt x="1176" y="386"/>
                    <a:pt x="1176" y="386"/>
                    <a:pt x="1176" y="386"/>
                  </a:cubicBezTo>
                  <a:cubicBezTo>
                    <a:pt x="1176" y="386"/>
                    <a:pt x="1176" y="386"/>
                    <a:pt x="1176" y="386"/>
                  </a:cubicBezTo>
                  <a:cubicBezTo>
                    <a:pt x="1177" y="386"/>
                    <a:pt x="1177" y="386"/>
                    <a:pt x="1177" y="386"/>
                  </a:cubicBezTo>
                  <a:cubicBezTo>
                    <a:pt x="1177" y="386"/>
                    <a:pt x="1177" y="386"/>
                    <a:pt x="1177" y="386"/>
                  </a:cubicBezTo>
                  <a:cubicBezTo>
                    <a:pt x="1179" y="386"/>
                    <a:pt x="1179" y="386"/>
                    <a:pt x="1179" y="386"/>
                  </a:cubicBezTo>
                  <a:close/>
                  <a:moveTo>
                    <a:pt x="778" y="381"/>
                  </a:moveTo>
                  <a:cubicBezTo>
                    <a:pt x="728" y="357"/>
                    <a:pt x="728" y="357"/>
                    <a:pt x="728" y="357"/>
                  </a:cubicBezTo>
                  <a:cubicBezTo>
                    <a:pt x="728" y="357"/>
                    <a:pt x="728" y="357"/>
                    <a:pt x="728" y="357"/>
                  </a:cubicBezTo>
                  <a:cubicBezTo>
                    <a:pt x="726" y="357"/>
                    <a:pt x="726" y="357"/>
                    <a:pt x="726" y="357"/>
                  </a:cubicBezTo>
                  <a:cubicBezTo>
                    <a:pt x="726" y="357"/>
                    <a:pt x="726" y="357"/>
                    <a:pt x="726" y="357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8" y="351"/>
                    <a:pt x="728" y="351"/>
                    <a:pt x="728" y="351"/>
                  </a:cubicBezTo>
                  <a:cubicBezTo>
                    <a:pt x="728" y="351"/>
                    <a:pt x="728" y="351"/>
                    <a:pt x="728" y="351"/>
                  </a:cubicBezTo>
                  <a:cubicBezTo>
                    <a:pt x="728" y="350"/>
                    <a:pt x="728" y="350"/>
                    <a:pt x="728" y="350"/>
                  </a:cubicBezTo>
                  <a:cubicBezTo>
                    <a:pt x="728" y="350"/>
                    <a:pt x="728" y="350"/>
                    <a:pt x="728" y="350"/>
                  </a:cubicBezTo>
                  <a:cubicBezTo>
                    <a:pt x="729" y="348"/>
                    <a:pt x="729" y="348"/>
                    <a:pt x="729" y="348"/>
                  </a:cubicBezTo>
                  <a:cubicBezTo>
                    <a:pt x="729" y="348"/>
                    <a:pt x="729" y="348"/>
                    <a:pt x="729" y="348"/>
                  </a:cubicBezTo>
                  <a:cubicBezTo>
                    <a:pt x="731" y="348"/>
                    <a:pt x="731" y="348"/>
                    <a:pt x="731" y="348"/>
                  </a:cubicBezTo>
                  <a:cubicBezTo>
                    <a:pt x="731" y="348"/>
                    <a:pt x="731" y="348"/>
                    <a:pt x="731" y="348"/>
                  </a:cubicBezTo>
                  <a:cubicBezTo>
                    <a:pt x="733" y="347"/>
                    <a:pt x="733" y="347"/>
                    <a:pt x="733" y="347"/>
                  </a:cubicBezTo>
                  <a:cubicBezTo>
                    <a:pt x="733" y="347"/>
                    <a:pt x="733" y="347"/>
                    <a:pt x="733" y="347"/>
                  </a:cubicBezTo>
                  <a:cubicBezTo>
                    <a:pt x="736" y="346"/>
                    <a:pt x="736" y="346"/>
                    <a:pt x="736" y="346"/>
                  </a:cubicBezTo>
                  <a:cubicBezTo>
                    <a:pt x="736" y="346"/>
                    <a:pt x="736" y="346"/>
                    <a:pt x="736" y="346"/>
                  </a:cubicBezTo>
                  <a:cubicBezTo>
                    <a:pt x="739" y="345"/>
                    <a:pt x="739" y="345"/>
                    <a:pt x="739" y="345"/>
                  </a:cubicBezTo>
                  <a:cubicBezTo>
                    <a:pt x="739" y="345"/>
                    <a:pt x="739" y="345"/>
                    <a:pt x="739" y="345"/>
                  </a:cubicBezTo>
                  <a:cubicBezTo>
                    <a:pt x="741" y="345"/>
                    <a:pt x="741" y="345"/>
                    <a:pt x="741" y="345"/>
                  </a:cubicBezTo>
                  <a:cubicBezTo>
                    <a:pt x="741" y="345"/>
                    <a:pt x="741" y="345"/>
                    <a:pt x="741" y="345"/>
                  </a:cubicBezTo>
                  <a:cubicBezTo>
                    <a:pt x="743" y="345"/>
                    <a:pt x="743" y="345"/>
                    <a:pt x="743" y="345"/>
                  </a:cubicBezTo>
                  <a:cubicBezTo>
                    <a:pt x="743" y="345"/>
                    <a:pt x="743" y="345"/>
                    <a:pt x="743" y="345"/>
                  </a:cubicBezTo>
                  <a:cubicBezTo>
                    <a:pt x="745" y="346"/>
                    <a:pt x="745" y="346"/>
                    <a:pt x="745" y="346"/>
                  </a:cubicBezTo>
                  <a:cubicBezTo>
                    <a:pt x="745" y="346"/>
                    <a:pt x="745" y="346"/>
                    <a:pt x="745" y="346"/>
                  </a:cubicBezTo>
                  <a:cubicBezTo>
                    <a:pt x="748" y="346"/>
                    <a:pt x="748" y="346"/>
                    <a:pt x="748" y="346"/>
                  </a:cubicBezTo>
                  <a:cubicBezTo>
                    <a:pt x="748" y="346"/>
                    <a:pt x="748" y="346"/>
                    <a:pt x="748" y="346"/>
                  </a:cubicBezTo>
                  <a:cubicBezTo>
                    <a:pt x="748" y="347"/>
                    <a:pt x="748" y="347"/>
                    <a:pt x="748" y="347"/>
                  </a:cubicBezTo>
                  <a:cubicBezTo>
                    <a:pt x="748" y="347"/>
                    <a:pt x="748" y="347"/>
                    <a:pt x="748" y="347"/>
                  </a:cubicBezTo>
                  <a:cubicBezTo>
                    <a:pt x="749" y="347"/>
                    <a:pt x="749" y="347"/>
                    <a:pt x="749" y="347"/>
                  </a:cubicBezTo>
                  <a:cubicBezTo>
                    <a:pt x="749" y="347"/>
                    <a:pt x="749" y="347"/>
                    <a:pt x="749" y="347"/>
                  </a:cubicBezTo>
                  <a:cubicBezTo>
                    <a:pt x="750" y="347"/>
                    <a:pt x="750" y="347"/>
                    <a:pt x="750" y="347"/>
                  </a:cubicBezTo>
                  <a:cubicBezTo>
                    <a:pt x="750" y="347"/>
                    <a:pt x="750" y="347"/>
                    <a:pt x="750" y="347"/>
                  </a:cubicBezTo>
                  <a:cubicBezTo>
                    <a:pt x="752" y="347"/>
                    <a:pt x="752" y="347"/>
                    <a:pt x="752" y="347"/>
                  </a:cubicBezTo>
                  <a:cubicBezTo>
                    <a:pt x="752" y="347"/>
                    <a:pt x="752" y="347"/>
                    <a:pt x="752" y="347"/>
                  </a:cubicBezTo>
                  <a:cubicBezTo>
                    <a:pt x="753" y="347"/>
                    <a:pt x="753" y="347"/>
                    <a:pt x="753" y="347"/>
                  </a:cubicBezTo>
                  <a:cubicBezTo>
                    <a:pt x="753" y="347"/>
                    <a:pt x="753" y="347"/>
                    <a:pt x="753" y="347"/>
                  </a:cubicBezTo>
                  <a:cubicBezTo>
                    <a:pt x="754" y="346"/>
                    <a:pt x="754" y="346"/>
                    <a:pt x="754" y="346"/>
                  </a:cubicBezTo>
                  <a:cubicBezTo>
                    <a:pt x="754" y="346"/>
                    <a:pt x="754" y="346"/>
                    <a:pt x="754" y="346"/>
                  </a:cubicBezTo>
                  <a:cubicBezTo>
                    <a:pt x="755" y="346"/>
                    <a:pt x="755" y="346"/>
                    <a:pt x="755" y="346"/>
                  </a:cubicBezTo>
                  <a:cubicBezTo>
                    <a:pt x="755" y="346"/>
                    <a:pt x="755" y="346"/>
                    <a:pt x="755" y="346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9" y="344"/>
                    <a:pt x="759" y="344"/>
                    <a:pt x="759" y="344"/>
                  </a:cubicBezTo>
                  <a:cubicBezTo>
                    <a:pt x="759" y="344"/>
                    <a:pt x="759" y="344"/>
                    <a:pt x="759" y="344"/>
                  </a:cubicBezTo>
                  <a:cubicBezTo>
                    <a:pt x="760" y="344"/>
                    <a:pt x="760" y="344"/>
                    <a:pt x="760" y="344"/>
                  </a:cubicBezTo>
                  <a:cubicBezTo>
                    <a:pt x="760" y="344"/>
                    <a:pt x="760" y="344"/>
                    <a:pt x="760" y="344"/>
                  </a:cubicBezTo>
                  <a:cubicBezTo>
                    <a:pt x="762" y="344"/>
                    <a:pt x="762" y="344"/>
                    <a:pt x="762" y="344"/>
                  </a:cubicBezTo>
                  <a:cubicBezTo>
                    <a:pt x="762" y="344"/>
                    <a:pt x="762" y="344"/>
                    <a:pt x="762" y="344"/>
                  </a:cubicBezTo>
                  <a:cubicBezTo>
                    <a:pt x="763" y="345"/>
                    <a:pt x="763" y="345"/>
                    <a:pt x="763" y="345"/>
                  </a:cubicBezTo>
                  <a:cubicBezTo>
                    <a:pt x="763" y="345"/>
                    <a:pt x="763" y="345"/>
                    <a:pt x="763" y="345"/>
                  </a:cubicBezTo>
                  <a:cubicBezTo>
                    <a:pt x="764" y="345"/>
                    <a:pt x="764" y="345"/>
                    <a:pt x="764" y="345"/>
                  </a:cubicBezTo>
                  <a:cubicBezTo>
                    <a:pt x="764" y="345"/>
                    <a:pt x="764" y="345"/>
                    <a:pt x="764" y="345"/>
                  </a:cubicBezTo>
                  <a:cubicBezTo>
                    <a:pt x="765" y="346"/>
                    <a:pt x="765" y="346"/>
                    <a:pt x="765" y="346"/>
                  </a:cubicBezTo>
                  <a:cubicBezTo>
                    <a:pt x="765" y="346"/>
                    <a:pt x="765" y="346"/>
                    <a:pt x="765" y="346"/>
                  </a:cubicBezTo>
                  <a:cubicBezTo>
                    <a:pt x="767" y="346"/>
                    <a:pt x="767" y="346"/>
                    <a:pt x="767" y="346"/>
                  </a:cubicBezTo>
                  <a:cubicBezTo>
                    <a:pt x="767" y="346"/>
                    <a:pt x="767" y="346"/>
                    <a:pt x="767" y="346"/>
                  </a:cubicBezTo>
                  <a:cubicBezTo>
                    <a:pt x="779" y="345"/>
                    <a:pt x="779" y="345"/>
                    <a:pt x="779" y="345"/>
                  </a:cubicBezTo>
                  <a:cubicBezTo>
                    <a:pt x="779" y="345"/>
                    <a:pt x="779" y="345"/>
                    <a:pt x="779" y="345"/>
                  </a:cubicBezTo>
                  <a:cubicBezTo>
                    <a:pt x="792" y="342"/>
                    <a:pt x="792" y="342"/>
                    <a:pt x="792" y="342"/>
                  </a:cubicBezTo>
                  <a:cubicBezTo>
                    <a:pt x="792" y="342"/>
                    <a:pt x="792" y="342"/>
                    <a:pt x="792" y="342"/>
                  </a:cubicBezTo>
                  <a:cubicBezTo>
                    <a:pt x="805" y="340"/>
                    <a:pt x="805" y="340"/>
                    <a:pt x="805" y="340"/>
                  </a:cubicBezTo>
                  <a:cubicBezTo>
                    <a:pt x="805" y="340"/>
                    <a:pt x="805" y="340"/>
                    <a:pt x="805" y="340"/>
                  </a:cubicBezTo>
                  <a:cubicBezTo>
                    <a:pt x="820" y="336"/>
                    <a:pt x="820" y="336"/>
                    <a:pt x="820" y="336"/>
                  </a:cubicBezTo>
                  <a:cubicBezTo>
                    <a:pt x="820" y="336"/>
                    <a:pt x="820" y="336"/>
                    <a:pt x="820" y="336"/>
                  </a:cubicBezTo>
                  <a:cubicBezTo>
                    <a:pt x="831" y="332"/>
                    <a:pt x="831" y="332"/>
                    <a:pt x="831" y="332"/>
                  </a:cubicBezTo>
                  <a:cubicBezTo>
                    <a:pt x="831" y="332"/>
                    <a:pt x="831" y="332"/>
                    <a:pt x="831" y="332"/>
                  </a:cubicBezTo>
                  <a:cubicBezTo>
                    <a:pt x="844" y="325"/>
                    <a:pt x="844" y="325"/>
                    <a:pt x="844" y="325"/>
                  </a:cubicBezTo>
                  <a:cubicBezTo>
                    <a:pt x="844" y="325"/>
                    <a:pt x="844" y="325"/>
                    <a:pt x="844" y="325"/>
                  </a:cubicBezTo>
                  <a:cubicBezTo>
                    <a:pt x="855" y="318"/>
                    <a:pt x="855" y="318"/>
                    <a:pt x="855" y="318"/>
                  </a:cubicBezTo>
                  <a:cubicBezTo>
                    <a:pt x="855" y="318"/>
                    <a:pt x="855" y="318"/>
                    <a:pt x="855" y="318"/>
                  </a:cubicBezTo>
                  <a:cubicBezTo>
                    <a:pt x="866" y="308"/>
                    <a:pt x="866" y="308"/>
                    <a:pt x="866" y="308"/>
                  </a:cubicBezTo>
                  <a:cubicBezTo>
                    <a:pt x="866" y="308"/>
                    <a:pt x="866" y="308"/>
                    <a:pt x="866" y="308"/>
                  </a:cubicBezTo>
                  <a:cubicBezTo>
                    <a:pt x="900" y="268"/>
                    <a:pt x="900" y="268"/>
                    <a:pt x="900" y="268"/>
                  </a:cubicBezTo>
                  <a:cubicBezTo>
                    <a:pt x="900" y="268"/>
                    <a:pt x="900" y="268"/>
                    <a:pt x="900" y="268"/>
                  </a:cubicBezTo>
                  <a:cubicBezTo>
                    <a:pt x="901" y="268"/>
                    <a:pt x="901" y="268"/>
                    <a:pt x="901" y="268"/>
                  </a:cubicBezTo>
                  <a:cubicBezTo>
                    <a:pt x="901" y="268"/>
                    <a:pt x="901" y="268"/>
                    <a:pt x="901" y="268"/>
                  </a:cubicBezTo>
                  <a:cubicBezTo>
                    <a:pt x="903" y="266"/>
                    <a:pt x="903" y="266"/>
                    <a:pt x="903" y="266"/>
                  </a:cubicBezTo>
                  <a:cubicBezTo>
                    <a:pt x="903" y="266"/>
                    <a:pt x="903" y="266"/>
                    <a:pt x="903" y="266"/>
                  </a:cubicBezTo>
                  <a:cubicBezTo>
                    <a:pt x="905" y="264"/>
                    <a:pt x="905" y="264"/>
                    <a:pt x="905" y="264"/>
                  </a:cubicBezTo>
                  <a:cubicBezTo>
                    <a:pt x="905" y="264"/>
                    <a:pt x="905" y="264"/>
                    <a:pt x="905" y="264"/>
                  </a:cubicBezTo>
                  <a:cubicBezTo>
                    <a:pt x="907" y="261"/>
                    <a:pt x="907" y="261"/>
                    <a:pt x="907" y="261"/>
                  </a:cubicBezTo>
                  <a:cubicBezTo>
                    <a:pt x="907" y="261"/>
                    <a:pt x="907" y="261"/>
                    <a:pt x="907" y="261"/>
                  </a:cubicBezTo>
                  <a:cubicBezTo>
                    <a:pt x="908" y="259"/>
                    <a:pt x="908" y="259"/>
                    <a:pt x="908" y="259"/>
                  </a:cubicBezTo>
                  <a:cubicBezTo>
                    <a:pt x="908" y="259"/>
                    <a:pt x="908" y="259"/>
                    <a:pt x="908" y="259"/>
                  </a:cubicBezTo>
                  <a:cubicBezTo>
                    <a:pt x="911" y="257"/>
                    <a:pt x="911" y="257"/>
                    <a:pt x="911" y="257"/>
                  </a:cubicBezTo>
                  <a:cubicBezTo>
                    <a:pt x="911" y="257"/>
                    <a:pt x="911" y="257"/>
                    <a:pt x="911" y="257"/>
                  </a:cubicBezTo>
                  <a:cubicBezTo>
                    <a:pt x="913" y="256"/>
                    <a:pt x="913" y="256"/>
                    <a:pt x="913" y="256"/>
                  </a:cubicBezTo>
                  <a:cubicBezTo>
                    <a:pt x="913" y="256"/>
                    <a:pt x="913" y="256"/>
                    <a:pt x="913" y="256"/>
                  </a:cubicBezTo>
                  <a:cubicBezTo>
                    <a:pt x="916" y="253"/>
                    <a:pt x="916" y="253"/>
                    <a:pt x="916" y="253"/>
                  </a:cubicBezTo>
                  <a:cubicBezTo>
                    <a:pt x="916" y="253"/>
                    <a:pt x="916" y="253"/>
                    <a:pt x="916" y="253"/>
                  </a:cubicBezTo>
                  <a:cubicBezTo>
                    <a:pt x="922" y="247"/>
                    <a:pt x="922" y="247"/>
                    <a:pt x="922" y="247"/>
                  </a:cubicBezTo>
                  <a:cubicBezTo>
                    <a:pt x="922" y="247"/>
                    <a:pt x="922" y="247"/>
                    <a:pt x="922" y="247"/>
                  </a:cubicBezTo>
                  <a:cubicBezTo>
                    <a:pt x="928" y="242"/>
                    <a:pt x="928" y="242"/>
                    <a:pt x="928" y="242"/>
                  </a:cubicBezTo>
                  <a:cubicBezTo>
                    <a:pt x="928" y="242"/>
                    <a:pt x="928" y="242"/>
                    <a:pt x="928" y="242"/>
                  </a:cubicBezTo>
                  <a:cubicBezTo>
                    <a:pt x="934" y="235"/>
                    <a:pt x="934" y="235"/>
                    <a:pt x="934" y="235"/>
                  </a:cubicBezTo>
                  <a:cubicBezTo>
                    <a:pt x="934" y="235"/>
                    <a:pt x="934" y="235"/>
                    <a:pt x="934" y="235"/>
                  </a:cubicBezTo>
                  <a:cubicBezTo>
                    <a:pt x="941" y="229"/>
                    <a:pt x="941" y="229"/>
                    <a:pt x="941" y="229"/>
                  </a:cubicBezTo>
                  <a:cubicBezTo>
                    <a:pt x="941" y="229"/>
                    <a:pt x="941" y="229"/>
                    <a:pt x="941" y="229"/>
                  </a:cubicBezTo>
                  <a:cubicBezTo>
                    <a:pt x="946" y="223"/>
                    <a:pt x="946" y="223"/>
                    <a:pt x="946" y="223"/>
                  </a:cubicBezTo>
                  <a:cubicBezTo>
                    <a:pt x="946" y="223"/>
                    <a:pt x="946" y="223"/>
                    <a:pt x="946" y="223"/>
                  </a:cubicBezTo>
                  <a:cubicBezTo>
                    <a:pt x="951" y="215"/>
                    <a:pt x="951" y="215"/>
                    <a:pt x="951" y="215"/>
                  </a:cubicBezTo>
                  <a:cubicBezTo>
                    <a:pt x="951" y="215"/>
                    <a:pt x="951" y="215"/>
                    <a:pt x="951" y="215"/>
                  </a:cubicBezTo>
                  <a:cubicBezTo>
                    <a:pt x="956" y="208"/>
                    <a:pt x="956" y="208"/>
                    <a:pt x="956" y="208"/>
                  </a:cubicBezTo>
                  <a:cubicBezTo>
                    <a:pt x="956" y="208"/>
                    <a:pt x="956" y="208"/>
                    <a:pt x="956" y="208"/>
                  </a:cubicBezTo>
                  <a:cubicBezTo>
                    <a:pt x="961" y="200"/>
                    <a:pt x="961" y="200"/>
                    <a:pt x="961" y="200"/>
                  </a:cubicBezTo>
                  <a:cubicBezTo>
                    <a:pt x="961" y="200"/>
                    <a:pt x="961" y="200"/>
                    <a:pt x="961" y="200"/>
                  </a:cubicBezTo>
                  <a:cubicBezTo>
                    <a:pt x="959" y="198"/>
                    <a:pt x="959" y="198"/>
                    <a:pt x="959" y="198"/>
                  </a:cubicBezTo>
                  <a:cubicBezTo>
                    <a:pt x="959" y="198"/>
                    <a:pt x="959" y="198"/>
                    <a:pt x="959" y="198"/>
                  </a:cubicBezTo>
                  <a:cubicBezTo>
                    <a:pt x="956" y="196"/>
                    <a:pt x="956" y="196"/>
                    <a:pt x="956" y="196"/>
                  </a:cubicBezTo>
                  <a:cubicBezTo>
                    <a:pt x="956" y="196"/>
                    <a:pt x="956" y="196"/>
                    <a:pt x="956" y="196"/>
                  </a:cubicBezTo>
                  <a:cubicBezTo>
                    <a:pt x="953" y="195"/>
                    <a:pt x="953" y="195"/>
                    <a:pt x="953" y="195"/>
                  </a:cubicBezTo>
                  <a:cubicBezTo>
                    <a:pt x="953" y="195"/>
                    <a:pt x="953" y="195"/>
                    <a:pt x="953" y="195"/>
                  </a:cubicBezTo>
                  <a:cubicBezTo>
                    <a:pt x="950" y="194"/>
                    <a:pt x="950" y="194"/>
                    <a:pt x="950" y="194"/>
                  </a:cubicBezTo>
                  <a:cubicBezTo>
                    <a:pt x="950" y="194"/>
                    <a:pt x="950" y="194"/>
                    <a:pt x="950" y="194"/>
                  </a:cubicBezTo>
                  <a:cubicBezTo>
                    <a:pt x="946" y="194"/>
                    <a:pt x="946" y="194"/>
                    <a:pt x="946" y="194"/>
                  </a:cubicBezTo>
                  <a:cubicBezTo>
                    <a:pt x="946" y="194"/>
                    <a:pt x="946" y="194"/>
                    <a:pt x="946" y="194"/>
                  </a:cubicBezTo>
                  <a:cubicBezTo>
                    <a:pt x="943" y="194"/>
                    <a:pt x="943" y="194"/>
                    <a:pt x="943" y="194"/>
                  </a:cubicBezTo>
                  <a:cubicBezTo>
                    <a:pt x="943" y="194"/>
                    <a:pt x="943" y="194"/>
                    <a:pt x="943" y="194"/>
                  </a:cubicBezTo>
                  <a:cubicBezTo>
                    <a:pt x="939" y="194"/>
                    <a:pt x="939" y="194"/>
                    <a:pt x="939" y="194"/>
                  </a:cubicBezTo>
                  <a:cubicBezTo>
                    <a:pt x="939" y="194"/>
                    <a:pt x="939" y="194"/>
                    <a:pt x="939" y="194"/>
                  </a:cubicBezTo>
                  <a:cubicBezTo>
                    <a:pt x="936" y="194"/>
                    <a:pt x="936" y="194"/>
                    <a:pt x="936" y="194"/>
                  </a:cubicBezTo>
                  <a:cubicBezTo>
                    <a:pt x="936" y="194"/>
                    <a:pt x="936" y="194"/>
                    <a:pt x="936" y="194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0" y="202"/>
                    <a:pt x="910" y="202"/>
                    <a:pt x="910" y="202"/>
                  </a:cubicBezTo>
                  <a:cubicBezTo>
                    <a:pt x="910" y="202"/>
                    <a:pt x="910" y="202"/>
                    <a:pt x="910" y="202"/>
                  </a:cubicBezTo>
                  <a:cubicBezTo>
                    <a:pt x="901" y="203"/>
                    <a:pt x="901" y="203"/>
                    <a:pt x="901" y="203"/>
                  </a:cubicBezTo>
                  <a:cubicBezTo>
                    <a:pt x="901" y="203"/>
                    <a:pt x="901" y="203"/>
                    <a:pt x="901" y="203"/>
                  </a:cubicBezTo>
                  <a:cubicBezTo>
                    <a:pt x="892" y="205"/>
                    <a:pt x="892" y="205"/>
                    <a:pt x="892" y="205"/>
                  </a:cubicBezTo>
                  <a:cubicBezTo>
                    <a:pt x="892" y="205"/>
                    <a:pt x="892" y="205"/>
                    <a:pt x="892" y="205"/>
                  </a:cubicBezTo>
                  <a:cubicBezTo>
                    <a:pt x="884" y="206"/>
                    <a:pt x="884" y="206"/>
                    <a:pt x="884" y="206"/>
                  </a:cubicBezTo>
                  <a:cubicBezTo>
                    <a:pt x="884" y="206"/>
                    <a:pt x="884" y="206"/>
                    <a:pt x="884" y="206"/>
                  </a:cubicBezTo>
                  <a:cubicBezTo>
                    <a:pt x="875" y="207"/>
                    <a:pt x="875" y="207"/>
                    <a:pt x="875" y="207"/>
                  </a:cubicBezTo>
                  <a:cubicBezTo>
                    <a:pt x="875" y="207"/>
                    <a:pt x="875" y="207"/>
                    <a:pt x="875" y="207"/>
                  </a:cubicBezTo>
                  <a:cubicBezTo>
                    <a:pt x="867" y="207"/>
                    <a:pt x="867" y="207"/>
                    <a:pt x="867" y="207"/>
                  </a:cubicBezTo>
                  <a:cubicBezTo>
                    <a:pt x="867" y="207"/>
                    <a:pt x="867" y="207"/>
                    <a:pt x="867" y="207"/>
                  </a:cubicBezTo>
                  <a:cubicBezTo>
                    <a:pt x="865" y="207"/>
                    <a:pt x="865" y="207"/>
                    <a:pt x="865" y="207"/>
                  </a:cubicBezTo>
                  <a:cubicBezTo>
                    <a:pt x="865" y="207"/>
                    <a:pt x="865" y="207"/>
                    <a:pt x="865" y="207"/>
                  </a:cubicBezTo>
                  <a:cubicBezTo>
                    <a:pt x="863" y="207"/>
                    <a:pt x="863" y="207"/>
                    <a:pt x="863" y="207"/>
                  </a:cubicBezTo>
                  <a:cubicBezTo>
                    <a:pt x="863" y="207"/>
                    <a:pt x="863" y="207"/>
                    <a:pt x="863" y="207"/>
                  </a:cubicBezTo>
                  <a:cubicBezTo>
                    <a:pt x="861" y="207"/>
                    <a:pt x="861" y="207"/>
                    <a:pt x="861" y="207"/>
                  </a:cubicBezTo>
                  <a:cubicBezTo>
                    <a:pt x="861" y="207"/>
                    <a:pt x="861" y="207"/>
                    <a:pt x="861" y="207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57" y="207"/>
                    <a:pt x="857" y="207"/>
                    <a:pt x="857" y="207"/>
                  </a:cubicBezTo>
                  <a:cubicBezTo>
                    <a:pt x="857" y="207"/>
                    <a:pt x="857" y="207"/>
                    <a:pt x="857" y="207"/>
                  </a:cubicBezTo>
                  <a:cubicBezTo>
                    <a:pt x="855" y="207"/>
                    <a:pt x="855" y="207"/>
                    <a:pt x="855" y="207"/>
                  </a:cubicBezTo>
                  <a:cubicBezTo>
                    <a:pt x="855" y="207"/>
                    <a:pt x="855" y="207"/>
                    <a:pt x="855" y="207"/>
                  </a:cubicBezTo>
                  <a:cubicBezTo>
                    <a:pt x="853" y="206"/>
                    <a:pt x="853" y="206"/>
                    <a:pt x="853" y="206"/>
                  </a:cubicBezTo>
                  <a:cubicBezTo>
                    <a:pt x="853" y="206"/>
                    <a:pt x="853" y="206"/>
                    <a:pt x="853" y="206"/>
                  </a:cubicBezTo>
                  <a:cubicBezTo>
                    <a:pt x="852" y="204"/>
                    <a:pt x="852" y="204"/>
                    <a:pt x="852" y="204"/>
                  </a:cubicBezTo>
                  <a:cubicBezTo>
                    <a:pt x="852" y="204"/>
                    <a:pt x="852" y="204"/>
                    <a:pt x="852" y="204"/>
                  </a:cubicBezTo>
                  <a:cubicBezTo>
                    <a:pt x="849" y="203"/>
                    <a:pt x="849" y="203"/>
                    <a:pt x="849" y="203"/>
                  </a:cubicBezTo>
                  <a:cubicBezTo>
                    <a:pt x="849" y="203"/>
                    <a:pt x="849" y="203"/>
                    <a:pt x="849" y="203"/>
                  </a:cubicBezTo>
                  <a:cubicBezTo>
                    <a:pt x="847" y="200"/>
                    <a:pt x="847" y="200"/>
                    <a:pt x="847" y="200"/>
                  </a:cubicBezTo>
                  <a:cubicBezTo>
                    <a:pt x="847" y="200"/>
                    <a:pt x="847" y="200"/>
                    <a:pt x="847" y="200"/>
                  </a:cubicBezTo>
                  <a:cubicBezTo>
                    <a:pt x="844" y="199"/>
                    <a:pt x="844" y="199"/>
                    <a:pt x="844" y="199"/>
                  </a:cubicBezTo>
                  <a:cubicBezTo>
                    <a:pt x="844" y="199"/>
                    <a:pt x="844" y="199"/>
                    <a:pt x="844" y="199"/>
                  </a:cubicBezTo>
                  <a:cubicBezTo>
                    <a:pt x="842" y="196"/>
                    <a:pt x="842" y="196"/>
                    <a:pt x="842" y="196"/>
                  </a:cubicBezTo>
                  <a:cubicBezTo>
                    <a:pt x="842" y="196"/>
                    <a:pt x="842" y="196"/>
                    <a:pt x="842" y="196"/>
                  </a:cubicBezTo>
                  <a:cubicBezTo>
                    <a:pt x="839" y="194"/>
                    <a:pt x="839" y="194"/>
                    <a:pt x="839" y="194"/>
                  </a:cubicBezTo>
                  <a:cubicBezTo>
                    <a:pt x="839" y="194"/>
                    <a:pt x="839" y="194"/>
                    <a:pt x="839" y="194"/>
                  </a:cubicBezTo>
                  <a:cubicBezTo>
                    <a:pt x="838" y="191"/>
                    <a:pt x="838" y="191"/>
                    <a:pt x="838" y="191"/>
                  </a:cubicBezTo>
                  <a:cubicBezTo>
                    <a:pt x="838" y="191"/>
                    <a:pt x="838" y="191"/>
                    <a:pt x="838" y="191"/>
                  </a:cubicBezTo>
                  <a:cubicBezTo>
                    <a:pt x="836" y="188"/>
                    <a:pt x="836" y="188"/>
                    <a:pt x="836" y="188"/>
                  </a:cubicBezTo>
                  <a:cubicBezTo>
                    <a:pt x="836" y="188"/>
                    <a:pt x="836" y="188"/>
                    <a:pt x="836" y="188"/>
                  </a:cubicBezTo>
                  <a:cubicBezTo>
                    <a:pt x="836" y="184"/>
                    <a:pt x="836" y="184"/>
                    <a:pt x="836" y="184"/>
                  </a:cubicBezTo>
                  <a:cubicBezTo>
                    <a:pt x="836" y="184"/>
                    <a:pt x="836" y="184"/>
                    <a:pt x="836" y="184"/>
                  </a:cubicBezTo>
                  <a:cubicBezTo>
                    <a:pt x="836" y="183"/>
                    <a:pt x="836" y="183"/>
                    <a:pt x="836" y="183"/>
                  </a:cubicBezTo>
                  <a:cubicBezTo>
                    <a:pt x="836" y="183"/>
                    <a:pt x="836" y="183"/>
                    <a:pt x="836" y="183"/>
                  </a:cubicBezTo>
                  <a:cubicBezTo>
                    <a:pt x="838" y="182"/>
                    <a:pt x="838" y="182"/>
                    <a:pt x="838" y="182"/>
                  </a:cubicBezTo>
                  <a:cubicBezTo>
                    <a:pt x="838" y="182"/>
                    <a:pt x="838" y="182"/>
                    <a:pt x="838" y="182"/>
                  </a:cubicBezTo>
                  <a:cubicBezTo>
                    <a:pt x="839" y="181"/>
                    <a:pt x="839" y="181"/>
                    <a:pt x="839" y="181"/>
                  </a:cubicBezTo>
                  <a:cubicBezTo>
                    <a:pt x="839" y="181"/>
                    <a:pt x="839" y="181"/>
                    <a:pt x="839" y="181"/>
                  </a:cubicBezTo>
                  <a:cubicBezTo>
                    <a:pt x="840" y="179"/>
                    <a:pt x="840" y="179"/>
                    <a:pt x="840" y="179"/>
                  </a:cubicBezTo>
                  <a:cubicBezTo>
                    <a:pt x="840" y="179"/>
                    <a:pt x="840" y="179"/>
                    <a:pt x="840" y="179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42" y="177"/>
                    <a:pt x="842" y="177"/>
                    <a:pt x="842" y="177"/>
                  </a:cubicBezTo>
                  <a:cubicBezTo>
                    <a:pt x="842" y="177"/>
                    <a:pt x="842" y="177"/>
                    <a:pt x="842" y="177"/>
                  </a:cubicBezTo>
                  <a:cubicBezTo>
                    <a:pt x="843" y="176"/>
                    <a:pt x="843" y="176"/>
                    <a:pt x="843" y="176"/>
                  </a:cubicBezTo>
                  <a:cubicBezTo>
                    <a:pt x="843" y="176"/>
                    <a:pt x="843" y="176"/>
                    <a:pt x="843" y="176"/>
                  </a:cubicBezTo>
                  <a:cubicBezTo>
                    <a:pt x="845" y="174"/>
                    <a:pt x="845" y="174"/>
                    <a:pt x="845" y="174"/>
                  </a:cubicBezTo>
                  <a:cubicBezTo>
                    <a:pt x="845" y="174"/>
                    <a:pt x="845" y="174"/>
                    <a:pt x="845" y="174"/>
                  </a:cubicBezTo>
                  <a:cubicBezTo>
                    <a:pt x="847" y="177"/>
                    <a:pt x="847" y="177"/>
                    <a:pt x="847" y="177"/>
                  </a:cubicBezTo>
                  <a:cubicBezTo>
                    <a:pt x="847" y="177"/>
                    <a:pt x="847" y="177"/>
                    <a:pt x="847" y="177"/>
                  </a:cubicBezTo>
                  <a:cubicBezTo>
                    <a:pt x="850" y="178"/>
                    <a:pt x="850" y="178"/>
                    <a:pt x="850" y="178"/>
                  </a:cubicBezTo>
                  <a:cubicBezTo>
                    <a:pt x="850" y="178"/>
                    <a:pt x="850" y="178"/>
                    <a:pt x="850" y="178"/>
                  </a:cubicBezTo>
                  <a:cubicBezTo>
                    <a:pt x="854" y="179"/>
                    <a:pt x="854" y="179"/>
                    <a:pt x="854" y="179"/>
                  </a:cubicBezTo>
                  <a:cubicBezTo>
                    <a:pt x="854" y="179"/>
                    <a:pt x="854" y="179"/>
                    <a:pt x="854" y="179"/>
                  </a:cubicBezTo>
                  <a:cubicBezTo>
                    <a:pt x="858" y="179"/>
                    <a:pt x="858" y="179"/>
                    <a:pt x="858" y="179"/>
                  </a:cubicBezTo>
                  <a:cubicBezTo>
                    <a:pt x="858" y="179"/>
                    <a:pt x="858" y="179"/>
                    <a:pt x="858" y="179"/>
                  </a:cubicBezTo>
                  <a:cubicBezTo>
                    <a:pt x="862" y="180"/>
                    <a:pt x="862" y="180"/>
                    <a:pt x="862" y="180"/>
                  </a:cubicBezTo>
                  <a:cubicBezTo>
                    <a:pt x="862" y="180"/>
                    <a:pt x="862" y="180"/>
                    <a:pt x="862" y="180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70" y="181"/>
                    <a:pt x="870" y="181"/>
                    <a:pt x="870" y="181"/>
                  </a:cubicBezTo>
                  <a:cubicBezTo>
                    <a:pt x="870" y="181"/>
                    <a:pt x="870" y="181"/>
                    <a:pt x="870" y="181"/>
                  </a:cubicBezTo>
                  <a:cubicBezTo>
                    <a:pt x="874" y="181"/>
                    <a:pt x="874" y="181"/>
                    <a:pt x="874" y="181"/>
                  </a:cubicBezTo>
                  <a:cubicBezTo>
                    <a:pt x="874" y="181"/>
                    <a:pt x="874" y="181"/>
                    <a:pt x="874" y="181"/>
                  </a:cubicBezTo>
                  <a:cubicBezTo>
                    <a:pt x="941" y="179"/>
                    <a:pt x="941" y="179"/>
                    <a:pt x="941" y="179"/>
                  </a:cubicBezTo>
                  <a:cubicBezTo>
                    <a:pt x="941" y="179"/>
                    <a:pt x="941" y="179"/>
                    <a:pt x="941" y="179"/>
                  </a:cubicBezTo>
                  <a:cubicBezTo>
                    <a:pt x="976" y="176"/>
                    <a:pt x="976" y="176"/>
                    <a:pt x="976" y="176"/>
                  </a:cubicBezTo>
                  <a:cubicBezTo>
                    <a:pt x="976" y="176"/>
                    <a:pt x="976" y="176"/>
                    <a:pt x="976" y="176"/>
                  </a:cubicBezTo>
                  <a:cubicBezTo>
                    <a:pt x="979" y="180"/>
                    <a:pt x="979" y="180"/>
                    <a:pt x="979" y="180"/>
                  </a:cubicBezTo>
                  <a:cubicBezTo>
                    <a:pt x="979" y="180"/>
                    <a:pt x="979" y="180"/>
                    <a:pt x="979" y="180"/>
                  </a:cubicBezTo>
                  <a:cubicBezTo>
                    <a:pt x="983" y="183"/>
                    <a:pt x="983" y="183"/>
                    <a:pt x="983" y="183"/>
                  </a:cubicBezTo>
                  <a:cubicBezTo>
                    <a:pt x="983" y="183"/>
                    <a:pt x="983" y="183"/>
                    <a:pt x="983" y="183"/>
                  </a:cubicBezTo>
                  <a:cubicBezTo>
                    <a:pt x="985" y="186"/>
                    <a:pt x="985" y="186"/>
                    <a:pt x="985" y="186"/>
                  </a:cubicBezTo>
                  <a:cubicBezTo>
                    <a:pt x="985" y="186"/>
                    <a:pt x="985" y="186"/>
                    <a:pt x="985" y="186"/>
                  </a:cubicBezTo>
                  <a:cubicBezTo>
                    <a:pt x="988" y="190"/>
                    <a:pt x="988" y="190"/>
                    <a:pt x="988" y="190"/>
                  </a:cubicBezTo>
                  <a:cubicBezTo>
                    <a:pt x="988" y="190"/>
                    <a:pt x="988" y="190"/>
                    <a:pt x="988" y="190"/>
                  </a:cubicBezTo>
                  <a:cubicBezTo>
                    <a:pt x="988" y="195"/>
                    <a:pt x="988" y="195"/>
                    <a:pt x="988" y="195"/>
                  </a:cubicBezTo>
                  <a:cubicBezTo>
                    <a:pt x="988" y="195"/>
                    <a:pt x="988" y="195"/>
                    <a:pt x="988" y="195"/>
                  </a:cubicBezTo>
                  <a:cubicBezTo>
                    <a:pt x="989" y="200"/>
                    <a:pt x="989" y="200"/>
                    <a:pt x="989" y="200"/>
                  </a:cubicBezTo>
                  <a:cubicBezTo>
                    <a:pt x="989" y="200"/>
                    <a:pt x="989" y="200"/>
                    <a:pt x="989" y="200"/>
                  </a:cubicBezTo>
                  <a:cubicBezTo>
                    <a:pt x="989" y="204"/>
                    <a:pt x="989" y="204"/>
                    <a:pt x="989" y="204"/>
                  </a:cubicBezTo>
                  <a:cubicBezTo>
                    <a:pt x="989" y="204"/>
                    <a:pt x="989" y="204"/>
                    <a:pt x="989" y="204"/>
                  </a:cubicBezTo>
                  <a:cubicBezTo>
                    <a:pt x="989" y="208"/>
                    <a:pt x="989" y="208"/>
                    <a:pt x="989" y="208"/>
                  </a:cubicBezTo>
                  <a:cubicBezTo>
                    <a:pt x="989" y="208"/>
                    <a:pt x="989" y="208"/>
                    <a:pt x="989" y="208"/>
                  </a:cubicBezTo>
                  <a:cubicBezTo>
                    <a:pt x="987" y="212"/>
                    <a:pt x="987" y="212"/>
                    <a:pt x="987" y="212"/>
                  </a:cubicBezTo>
                  <a:cubicBezTo>
                    <a:pt x="987" y="212"/>
                    <a:pt x="987" y="212"/>
                    <a:pt x="987" y="212"/>
                  </a:cubicBezTo>
                  <a:cubicBezTo>
                    <a:pt x="986" y="214"/>
                    <a:pt x="986" y="214"/>
                    <a:pt x="986" y="214"/>
                  </a:cubicBezTo>
                  <a:cubicBezTo>
                    <a:pt x="986" y="214"/>
                    <a:pt x="986" y="214"/>
                    <a:pt x="986" y="214"/>
                  </a:cubicBezTo>
                  <a:cubicBezTo>
                    <a:pt x="984" y="215"/>
                    <a:pt x="984" y="215"/>
                    <a:pt x="984" y="215"/>
                  </a:cubicBezTo>
                  <a:cubicBezTo>
                    <a:pt x="984" y="215"/>
                    <a:pt x="984" y="215"/>
                    <a:pt x="984" y="215"/>
                  </a:cubicBezTo>
                  <a:cubicBezTo>
                    <a:pt x="983" y="216"/>
                    <a:pt x="983" y="216"/>
                    <a:pt x="983" y="216"/>
                  </a:cubicBezTo>
                  <a:cubicBezTo>
                    <a:pt x="983" y="216"/>
                    <a:pt x="983" y="216"/>
                    <a:pt x="983" y="216"/>
                  </a:cubicBezTo>
                  <a:cubicBezTo>
                    <a:pt x="979" y="219"/>
                    <a:pt x="979" y="219"/>
                    <a:pt x="979" y="219"/>
                  </a:cubicBezTo>
                  <a:cubicBezTo>
                    <a:pt x="979" y="219"/>
                    <a:pt x="979" y="219"/>
                    <a:pt x="979" y="219"/>
                  </a:cubicBezTo>
                  <a:cubicBezTo>
                    <a:pt x="977" y="221"/>
                    <a:pt x="977" y="221"/>
                    <a:pt x="977" y="221"/>
                  </a:cubicBezTo>
                  <a:cubicBezTo>
                    <a:pt x="977" y="221"/>
                    <a:pt x="977" y="221"/>
                    <a:pt x="977" y="221"/>
                  </a:cubicBezTo>
                  <a:cubicBezTo>
                    <a:pt x="975" y="223"/>
                    <a:pt x="975" y="223"/>
                    <a:pt x="975" y="223"/>
                  </a:cubicBezTo>
                  <a:cubicBezTo>
                    <a:pt x="975" y="223"/>
                    <a:pt x="975" y="223"/>
                    <a:pt x="975" y="223"/>
                  </a:cubicBezTo>
                  <a:cubicBezTo>
                    <a:pt x="975" y="225"/>
                    <a:pt x="975" y="225"/>
                    <a:pt x="975" y="225"/>
                  </a:cubicBezTo>
                  <a:cubicBezTo>
                    <a:pt x="975" y="225"/>
                    <a:pt x="975" y="225"/>
                    <a:pt x="975" y="225"/>
                  </a:cubicBezTo>
                  <a:cubicBezTo>
                    <a:pt x="969" y="231"/>
                    <a:pt x="969" y="231"/>
                    <a:pt x="969" y="231"/>
                  </a:cubicBezTo>
                  <a:cubicBezTo>
                    <a:pt x="969" y="231"/>
                    <a:pt x="969" y="231"/>
                    <a:pt x="969" y="231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57" y="243"/>
                    <a:pt x="957" y="243"/>
                    <a:pt x="957" y="243"/>
                  </a:cubicBezTo>
                  <a:cubicBezTo>
                    <a:pt x="957" y="243"/>
                    <a:pt x="957" y="243"/>
                    <a:pt x="957" y="243"/>
                  </a:cubicBezTo>
                  <a:cubicBezTo>
                    <a:pt x="953" y="249"/>
                    <a:pt x="953" y="249"/>
                    <a:pt x="953" y="249"/>
                  </a:cubicBezTo>
                  <a:cubicBezTo>
                    <a:pt x="953" y="249"/>
                    <a:pt x="953" y="249"/>
                    <a:pt x="953" y="249"/>
                  </a:cubicBezTo>
                  <a:cubicBezTo>
                    <a:pt x="947" y="256"/>
                    <a:pt x="947" y="256"/>
                    <a:pt x="947" y="256"/>
                  </a:cubicBezTo>
                  <a:cubicBezTo>
                    <a:pt x="947" y="256"/>
                    <a:pt x="947" y="256"/>
                    <a:pt x="947" y="256"/>
                  </a:cubicBezTo>
                  <a:cubicBezTo>
                    <a:pt x="942" y="261"/>
                    <a:pt x="942" y="261"/>
                    <a:pt x="942" y="261"/>
                  </a:cubicBezTo>
                  <a:cubicBezTo>
                    <a:pt x="942" y="261"/>
                    <a:pt x="942" y="261"/>
                    <a:pt x="942" y="261"/>
                  </a:cubicBezTo>
                  <a:cubicBezTo>
                    <a:pt x="935" y="266"/>
                    <a:pt x="935" y="266"/>
                    <a:pt x="935" y="266"/>
                  </a:cubicBezTo>
                  <a:cubicBezTo>
                    <a:pt x="935" y="266"/>
                    <a:pt x="935" y="266"/>
                    <a:pt x="935" y="266"/>
                  </a:cubicBezTo>
                  <a:cubicBezTo>
                    <a:pt x="929" y="269"/>
                    <a:pt x="929" y="269"/>
                    <a:pt x="929" y="269"/>
                  </a:cubicBezTo>
                  <a:cubicBezTo>
                    <a:pt x="929" y="269"/>
                    <a:pt x="929" y="269"/>
                    <a:pt x="929" y="269"/>
                  </a:cubicBezTo>
                  <a:cubicBezTo>
                    <a:pt x="906" y="308"/>
                    <a:pt x="906" y="308"/>
                    <a:pt x="906" y="308"/>
                  </a:cubicBezTo>
                  <a:cubicBezTo>
                    <a:pt x="906" y="308"/>
                    <a:pt x="906" y="308"/>
                    <a:pt x="906" y="308"/>
                  </a:cubicBezTo>
                  <a:cubicBezTo>
                    <a:pt x="908" y="313"/>
                    <a:pt x="908" y="313"/>
                    <a:pt x="908" y="313"/>
                  </a:cubicBezTo>
                  <a:cubicBezTo>
                    <a:pt x="908" y="313"/>
                    <a:pt x="908" y="313"/>
                    <a:pt x="908" y="313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21" y="314"/>
                    <a:pt x="921" y="314"/>
                    <a:pt x="921" y="314"/>
                  </a:cubicBezTo>
                  <a:cubicBezTo>
                    <a:pt x="921" y="314"/>
                    <a:pt x="921" y="314"/>
                    <a:pt x="921" y="314"/>
                  </a:cubicBezTo>
                  <a:cubicBezTo>
                    <a:pt x="927" y="312"/>
                    <a:pt x="927" y="312"/>
                    <a:pt x="927" y="312"/>
                  </a:cubicBezTo>
                  <a:cubicBezTo>
                    <a:pt x="927" y="312"/>
                    <a:pt x="927" y="312"/>
                    <a:pt x="927" y="312"/>
                  </a:cubicBezTo>
                  <a:cubicBezTo>
                    <a:pt x="934" y="310"/>
                    <a:pt x="934" y="310"/>
                    <a:pt x="934" y="310"/>
                  </a:cubicBezTo>
                  <a:cubicBezTo>
                    <a:pt x="934" y="310"/>
                    <a:pt x="934" y="310"/>
                    <a:pt x="934" y="310"/>
                  </a:cubicBezTo>
                  <a:cubicBezTo>
                    <a:pt x="941" y="307"/>
                    <a:pt x="941" y="307"/>
                    <a:pt x="941" y="307"/>
                  </a:cubicBezTo>
                  <a:cubicBezTo>
                    <a:pt x="941" y="307"/>
                    <a:pt x="941" y="307"/>
                    <a:pt x="941" y="307"/>
                  </a:cubicBezTo>
                  <a:cubicBezTo>
                    <a:pt x="947" y="304"/>
                    <a:pt x="947" y="304"/>
                    <a:pt x="947" y="304"/>
                  </a:cubicBezTo>
                  <a:cubicBezTo>
                    <a:pt x="947" y="304"/>
                    <a:pt x="947" y="304"/>
                    <a:pt x="947" y="304"/>
                  </a:cubicBezTo>
                  <a:cubicBezTo>
                    <a:pt x="953" y="302"/>
                    <a:pt x="953" y="302"/>
                    <a:pt x="953" y="302"/>
                  </a:cubicBezTo>
                  <a:cubicBezTo>
                    <a:pt x="953" y="302"/>
                    <a:pt x="953" y="302"/>
                    <a:pt x="953" y="302"/>
                  </a:cubicBezTo>
                  <a:cubicBezTo>
                    <a:pt x="960" y="299"/>
                    <a:pt x="960" y="299"/>
                    <a:pt x="960" y="299"/>
                  </a:cubicBezTo>
                  <a:cubicBezTo>
                    <a:pt x="960" y="299"/>
                    <a:pt x="960" y="299"/>
                    <a:pt x="960" y="299"/>
                  </a:cubicBezTo>
                  <a:cubicBezTo>
                    <a:pt x="960" y="301"/>
                    <a:pt x="960" y="301"/>
                    <a:pt x="960" y="301"/>
                  </a:cubicBezTo>
                  <a:cubicBezTo>
                    <a:pt x="960" y="301"/>
                    <a:pt x="960" y="301"/>
                    <a:pt x="960" y="301"/>
                  </a:cubicBezTo>
                  <a:cubicBezTo>
                    <a:pt x="963" y="303"/>
                    <a:pt x="963" y="303"/>
                    <a:pt x="963" y="303"/>
                  </a:cubicBezTo>
                  <a:cubicBezTo>
                    <a:pt x="963" y="303"/>
                    <a:pt x="963" y="303"/>
                    <a:pt x="963" y="303"/>
                  </a:cubicBezTo>
                  <a:cubicBezTo>
                    <a:pt x="963" y="305"/>
                    <a:pt x="963" y="305"/>
                    <a:pt x="963" y="305"/>
                  </a:cubicBezTo>
                  <a:cubicBezTo>
                    <a:pt x="963" y="305"/>
                    <a:pt x="963" y="305"/>
                    <a:pt x="963" y="305"/>
                  </a:cubicBezTo>
                  <a:cubicBezTo>
                    <a:pt x="965" y="307"/>
                    <a:pt x="965" y="307"/>
                    <a:pt x="965" y="307"/>
                  </a:cubicBezTo>
                  <a:cubicBezTo>
                    <a:pt x="965" y="307"/>
                    <a:pt x="965" y="307"/>
                    <a:pt x="965" y="307"/>
                  </a:cubicBezTo>
                  <a:cubicBezTo>
                    <a:pt x="965" y="310"/>
                    <a:pt x="965" y="310"/>
                    <a:pt x="965" y="310"/>
                  </a:cubicBezTo>
                  <a:cubicBezTo>
                    <a:pt x="965" y="310"/>
                    <a:pt x="965" y="310"/>
                    <a:pt x="965" y="310"/>
                  </a:cubicBezTo>
                  <a:cubicBezTo>
                    <a:pt x="965" y="311"/>
                    <a:pt x="965" y="311"/>
                    <a:pt x="965" y="311"/>
                  </a:cubicBezTo>
                  <a:cubicBezTo>
                    <a:pt x="965" y="311"/>
                    <a:pt x="965" y="311"/>
                    <a:pt x="965" y="311"/>
                  </a:cubicBezTo>
                  <a:cubicBezTo>
                    <a:pt x="965" y="313"/>
                    <a:pt x="965" y="313"/>
                    <a:pt x="965" y="313"/>
                  </a:cubicBezTo>
                  <a:cubicBezTo>
                    <a:pt x="965" y="313"/>
                    <a:pt x="965" y="313"/>
                    <a:pt x="965" y="313"/>
                  </a:cubicBezTo>
                  <a:cubicBezTo>
                    <a:pt x="966" y="315"/>
                    <a:pt x="966" y="315"/>
                    <a:pt x="966" y="315"/>
                  </a:cubicBezTo>
                  <a:cubicBezTo>
                    <a:pt x="966" y="315"/>
                    <a:pt x="966" y="315"/>
                    <a:pt x="966" y="315"/>
                  </a:cubicBezTo>
                  <a:cubicBezTo>
                    <a:pt x="964" y="317"/>
                    <a:pt x="964" y="317"/>
                    <a:pt x="964" y="317"/>
                  </a:cubicBezTo>
                  <a:cubicBezTo>
                    <a:pt x="964" y="317"/>
                    <a:pt x="964" y="317"/>
                    <a:pt x="964" y="317"/>
                  </a:cubicBezTo>
                  <a:cubicBezTo>
                    <a:pt x="961" y="318"/>
                    <a:pt x="961" y="318"/>
                    <a:pt x="961" y="318"/>
                  </a:cubicBezTo>
                  <a:cubicBezTo>
                    <a:pt x="961" y="318"/>
                    <a:pt x="961" y="318"/>
                    <a:pt x="961" y="318"/>
                  </a:cubicBezTo>
                  <a:cubicBezTo>
                    <a:pt x="960" y="318"/>
                    <a:pt x="960" y="318"/>
                    <a:pt x="960" y="318"/>
                  </a:cubicBezTo>
                  <a:cubicBezTo>
                    <a:pt x="960" y="318"/>
                    <a:pt x="960" y="318"/>
                    <a:pt x="960" y="318"/>
                  </a:cubicBezTo>
                  <a:cubicBezTo>
                    <a:pt x="959" y="318"/>
                    <a:pt x="959" y="318"/>
                    <a:pt x="959" y="318"/>
                  </a:cubicBezTo>
                  <a:cubicBezTo>
                    <a:pt x="959" y="318"/>
                    <a:pt x="959" y="318"/>
                    <a:pt x="959" y="318"/>
                  </a:cubicBezTo>
                  <a:cubicBezTo>
                    <a:pt x="956" y="319"/>
                    <a:pt x="956" y="319"/>
                    <a:pt x="956" y="319"/>
                  </a:cubicBezTo>
                  <a:cubicBezTo>
                    <a:pt x="956" y="319"/>
                    <a:pt x="956" y="319"/>
                    <a:pt x="956" y="319"/>
                  </a:cubicBezTo>
                  <a:cubicBezTo>
                    <a:pt x="955" y="319"/>
                    <a:pt x="955" y="319"/>
                    <a:pt x="955" y="319"/>
                  </a:cubicBezTo>
                  <a:cubicBezTo>
                    <a:pt x="955" y="319"/>
                    <a:pt x="955" y="319"/>
                    <a:pt x="955" y="319"/>
                  </a:cubicBezTo>
                  <a:cubicBezTo>
                    <a:pt x="953" y="320"/>
                    <a:pt x="953" y="320"/>
                    <a:pt x="953" y="320"/>
                  </a:cubicBezTo>
                  <a:cubicBezTo>
                    <a:pt x="953" y="320"/>
                    <a:pt x="953" y="320"/>
                    <a:pt x="953" y="320"/>
                  </a:cubicBezTo>
                  <a:cubicBezTo>
                    <a:pt x="953" y="321"/>
                    <a:pt x="953" y="321"/>
                    <a:pt x="953" y="321"/>
                  </a:cubicBezTo>
                  <a:cubicBezTo>
                    <a:pt x="953" y="321"/>
                    <a:pt x="953" y="321"/>
                    <a:pt x="953" y="321"/>
                  </a:cubicBezTo>
                  <a:cubicBezTo>
                    <a:pt x="882" y="341"/>
                    <a:pt x="882" y="341"/>
                    <a:pt x="882" y="341"/>
                  </a:cubicBezTo>
                  <a:cubicBezTo>
                    <a:pt x="882" y="341"/>
                    <a:pt x="882" y="341"/>
                    <a:pt x="882" y="341"/>
                  </a:cubicBezTo>
                  <a:cubicBezTo>
                    <a:pt x="881" y="342"/>
                    <a:pt x="881" y="342"/>
                    <a:pt x="881" y="342"/>
                  </a:cubicBezTo>
                  <a:cubicBezTo>
                    <a:pt x="881" y="342"/>
                    <a:pt x="881" y="342"/>
                    <a:pt x="881" y="342"/>
                  </a:cubicBezTo>
                  <a:cubicBezTo>
                    <a:pt x="880" y="343"/>
                    <a:pt x="880" y="343"/>
                    <a:pt x="880" y="343"/>
                  </a:cubicBezTo>
                  <a:cubicBezTo>
                    <a:pt x="880" y="343"/>
                    <a:pt x="880" y="343"/>
                    <a:pt x="880" y="343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7" y="345"/>
                    <a:pt x="877" y="345"/>
                    <a:pt x="877" y="345"/>
                  </a:cubicBezTo>
                  <a:cubicBezTo>
                    <a:pt x="877" y="345"/>
                    <a:pt x="877" y="345"/>
                    <a:pt x="877" y="345"/>
                  </a:cubicBezTo>
                  <a:cubicBezTo>
                    <a:pt x="876" y="346"/>
                    <a:pt x="876" y="346"/>
                    <a:pt x="876" y="346"/>
                  </a:cubicBezTo>
                  <a:cubicBezTo>
                    <a:pt x="876" y="346"/>
                    <a:pt x="876" y="346"/>
                    <a:pt x="876" y="346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1" y="348"/>
                    <a:pt x="871" y="348"/>
                    <a:pt x="871" y="348"/>
                  </a:cubicBezTo>
                  <a:cubicBezTo>
                    <a:pt x="871" y="348"/>
                    <a:pt x="871" y="348"/>
                    <a:pt x="871" y="348"/>
                  </a:cubicBezTo>
                  <a:cubicBezTo>
                    <a:pt x="868" y="348"/>
                    <a:pt x="868" y="348"/>
                    <a:pt x="868" y="348"/>
                  </a:cubicBezTo>
                  <a:cubicBezTo>
                    <a:pt x="868" y="348"/>
                    <a:pt x="868" y="348"/>
                    <a:pt x="868" y="348"/>
                  </a:cubicBezTo>
                  <a:cubicBezTo>
                    <a:pt x="866" y="349"/>
                    <a:pt x="866" y="349"/>
                    <a:pt x="866" y="349"/>
                  </a:cubicBezTo>
                  <a:cubicBezTo>
                    <a:pt x="866" y="349"/>
                    <a:pt x="866" y="349"/>
                    <a:pt x="866" y="349"/>
                  </a:cubicBezTo>
                  <a:cubicBezTo>
                    <a:pt x="865" y="349"/>
                    <a:pt x="864" y="349"/>
                    <a:pt x="864" y="350"/>
                  </a:cubicBezTo>
                  <a:cubicBezTo>
                    <a:pt x="864" y="350"/>
                    <a:pt x="864" y="350"/>
                    <a:pt x="864" y="350"/>
                  </a:cubicBezTo>
                  <a:cubicBezTo>
                    <a:pt x="860" y="352"/>
                    <a:pt x="859" y="351"/>
                    <a:pt x="855" y="353"/>
                  </a:cubicBezTo>
                  <a:cubicBezTo>
                    <a:pt x="855" y="353"/>
                    <a:pt x="855" y="353"/>
                    <a:pt x="855" y="353"/>
                  </a:cubicBezTo>
                  <a:cubicBezTo>
                    <a:pt x="855" y="353"/>
                    <a:pt x="854" y="353"/>
                    <a:pt x="853" y="353"/>
                  </a:cubicBezTo>
                  <a:cubicBezTo>
                    <a:pt x="853" y="354"/>
                    <a:pt x="852" y="355"/>
                    <a:pt x="851" y="355"/>
                  </a:cubicBezTo>
                  <a:cubicBezTo>
                    <a:pt x="850" y="356"/>
                    <a:pt x="850" y="357"/>
                    <a:pt x="849" y="358"/>
                  </a:cubicBezTo>
                  <a:cubicBezTo>
                    <a:pt x="849" y="358"/>
                    <a:pt x="849" y="358"/>
                    <a:pt x="849" y="358"/>
                  </a:cubicBezTo>
                  <a:cubicBezTo>
                    <a:pt x="848" y="358"/>
                    <a:pt x="848" y="358"/>
                    <a:pt x="847" y="358"/>
                  </a:cubicBezTo>
                  <a:cubicBezTo>
                    <a:pt x="847" y="358"/>
                    <a:pt x="847" y="358"/>
                    <a:pt x="847" y="358"/>
                  </a:cubicBezTo>
                  <a:cubicBezTo>
                    <a:pt x="844" y="359"/>
                    <a:pt x="842" y="359"/>
                    <a:pt x="839" y="360"/>
                  </a:cubicBezTo>
                  <a:cubicBezTo>
                    <a:pt x="839" y="360"/>
                    <a:pt x="839" y="360"/>
                    <a:pt x="839" y="360"/>
                  </a:cubicBezTo>
                  <a:cubicBezTo>
                    <a:pt x="838" y="360"/>
                    <a:pt x="836" y="360"/>
                    <a:pt x="835" y="360"/>
                  </a:cubicBezTo>
                  <a:cubicBezTo>
                    <a:pt x="835" y="360"/>
                    <a:pt x="835" y="360"/>
                    <a:pt x="835" y="360"/>
                  </a:cubicBezTo>
                  <a:cubicBezTo>
                    <a:pt x="835" y="360"/>
                    <a:pt x="834" y="361"/>
                    <a:pt x="833" y="361"/>
                  </a:cubicBezTo>
                  <a:cubicBezTo>
                    <a:pt x="833" y="361"/>
                    <a:pt x="833" y="361"/>
                    <a:pt x="833" y="361"/>
                  </a:cubicBezTo>
                  <a:cubicBezTo>
                    <a:pt x="833" y="361"/>
                    <a:pt x="833" y="361"/>
                    <a:pt x="832" y="362"/>
                  </a:cubicBezTo>
                  <a:cubicBezTo>
                    <a:pt x="832" y="362"/>
                    <a:pt x="832" y="362"/>
                    <a:pt x="832" y="362"/>
                  </a:cubicBezTo>
                  <a:cubicBezTo>
                    <a:pt x="831" y="362"/>
                    <a:pt x="830" y="363"/>
                    <a:pt x="829" y="364"/>
                  </a:cubicBezTo>
                  <a:cubicBezTo>
                    <a:pt x="829" y="364"/>
                    <a:pt x="829" y="364"/>
                    <a:pt x="829" y="364"/>
                  </a:cubicBezTo>
                  <a:cubicBezTo>
                    <a:pt x="829" y="364"/>
                    <a:pt x="828" y="364"/>
                    <a:pt x="828" y="364"/>
                  </a:cubicBezTo>
                  <a:cubicBezTo>
                    <a:pt x="828" y="364"/>
                    <a:pt x="828" y="364"/>
                    <a:pt x="828" y="364"/>
                  </a:cubicBezTo>
                  <a:cubicBezTo>
                    <a:pt x="825" y="364"/>
                    <a:pt x="822" y="365"/>
                    <a:pt x="820" y="365"/>
                  </a:cubicBezTo>
                  <a:cubicBezTo>
                    <a:pt x="820" y="365"/>
                    <a:pt x="820" y="365"/>
                    <a:pt x="820" y="365"/>
                  </a:cubicBezTo>
                  <a:cubicBezTo>
                    <a:pt x="816" y="366"/>
                    <a:pt x="816" y="366"/>
                    <a:pt x="816" y="366"/>
                  </a:cubicBezTo>
                  <a:cubicBezTo>
                    <a:pt x="816" y="366"/>
                    <a:pt x="816" y="366"/>
                    <a:pt x="816" y="366"/>
                  </a:cubicBezTo>
                  <a:cubicBezTo>
                    <a:pt x="815" y="366"/>
                    <a:pt x="815" y="366"/>
                    <a:pt x="815" y="366"/>
                  </a:cubicBezTo>
                  <a:cubicBezTo>
                    <a:pt x="815" y="366"/>
                    <a:pt x="815" y="366"/>
                    <a:pt x="815" y="366"/>
                  </a:cubicBezTo>
                  <a:cubicBezTo>
                    <a:pt x="811" y="369"/>
                    <a:pt x="811" y="369"/>
                    <a:pt x="811" y="369"/>
                  </a:cubicBezTo>
                  <a:cubicBezTo>
                    <a:pt x="811" y="369"/>
                    <a:pt x="811" y="369"/>
                    <a:pt x="811" y="369"/>
                  </a:cubicBezTo>
                  <a:cubicBezTo>
                    <a:pt x="808" y="372"/>
                    <a:pt x="808" y="372"/>
                    <a:pt x="808" y="372"/>
                  </a:cubicBezTo>
                  <a:cubicBezTo>
                    <a:pt x="808" y="372"/>
                    <a:pt x="808" y="372"/>
                    <a:pt x="808" y="372"/>
                  </a:cubicBezTo>
                  <a:cubicBezTo>
                    <a:pt x="804" y="375"/>
                    <a:pt x="804" y="375"/>
                    <a:pt x="804" y="375"/>
                  </a:cubicBezTo>
                  <a:cubicBezTo>
                    <a:pt x="804" y="375"/>
                    <a:pt x="804" y="375"/>
                    <a:pt x="804" y="375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794" y="380"/>
                    <a:pt x="794" y="380"/>
                    <a:pt x="794" y="380"/>
                  </a:cubicBezTo>
                  <a:cubicBezTo>
                    <a:pt x="794" y="380"/>
                    <a:pt x="794" y="380"/>
                    <a:pt x="794" y="380"/>
                  </a:cubicBezTo>
                  <a:cubicBezTo>
                    <a:pt x="790" y="381"/>
                    <a:pt x="790" y="381"/>
                    <a:pt x="790" y="381"/>
                  </a:cubicBezTo>
                  <a:cubicBezTo>
                    <a:pt x="790" y="381"/>
                    <a:pt x="790" y="381"/>
                    <a:pt x="790" y="381"/>
                  </a:cubicBezTo>
                  <a:cubicBezTo>
                    <a:pt x="785" y="381"/>
                    <a:pt x="785" y="381"/>
                    <a:pt x="785" y="381"/>
                  </a:cubicBezTo>
                  <a:cubicBezTo>
                    <a:pt x="785" y="381"/>
                    <a:pt x="785" y="381"/>
                    <a:pt x="785" y="381"/>
                  </a:cubicBezTo>
                  <a:cubicBezTo>
                    <a:pt x="781" y="381"/>
                    <a:pt x="781" y="381"/>
                    <a:pt x="781" y="381"/>
                  </a:cubicBezTo>
                  <a:lnTo>
                    <a:pt x="778" y="381"/>
                  </a:lnTo>
                  <a:close/>
                  <a:moveTo>
                    <a:pt x="200" y="359"/>
                  </a:moveTo>
                  <a:cubicBezTo>
                    <a:pt x="204" y="360"/>
                    <a:pt x="204" y="360"/>
                    <a:pt x="204" y="360"/>
                  </a:cubicBezTo>
                  <a:cubicBezTo>
                    <a:pt x="204" y="360"/>
                    <a:pt x="204" y="360"/>
                    <a:pt x="204" y="360"/>
                  </a:cubicBezTo>
                  <a:cubicBezTo>
                    <a:pt x="208" y="359"/>
                    <a:pt x="208" y="359"/>
                    <a:pt x="208" y="359"/>
                  </a:cubicBezTo>
                  <a:cubicBezTo>
                    <a:pt x="208" y="359"/>
                    <a:pt x="208" y="359"/>
                    <a:pt x="208" y="359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7" y="353"/>
                    <a:pt x="217" y="353"/>
                    <a:pt x="217" y="353"/>
                  </a:cubicBezTo>
                  <a:cubicBezTo>
                    <a:pt x="217" y="353"/>
                    <a:pt x="217" y="353"/>
                    <a:pt x="217" y="353"/>
                  </a:cubicBezTo>
                  <a:cubicBezTo>
                    <a:pt x="220" y="351"/>
                    <a:pt x="220" y="351"/>
                    <a:pt x="220" y="351"/>
                  </a:cubicBezTo>
                  <a:cubicBezTo>
                    <a:pt x="220" y="351"/>
                    <a:pt x="220" y="351"/>
                    <a:pt x="220" y="351"/>
                  </a:cubicBezTo>
                  <a:cubicBezTo>
                    <a:pt x="224" y="348"/>
                    <a:pt x="224" y="348"/>
                    <a:pt x="224" y="348"/>
                  </a:cubicBezTo>
                  <a:cubicBezTo>
                    <a:pt x="224" y="348"/>
                    <a:pt x="224" y="348"/>
                    <a:pt x="224" y="348"/>
                  </a:cubicBezTo>
                  <a:cubicBezTo>
                    <a:pt x="225" y="347"/>
                    <a:pt x="226" y="346"/>
                    <a:pt x="227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7" y="344"/>
                    <a:pt x="227" y="343"/>
                    <a:pt x="227" y="342"/>
                  </a:cubicBezTo>
                  <a:cubicBezTo>
                    <a:pt x="227" y="342"/>
                    <a:pt x="227" y="342"/>
                    <a:pt x="227" y="342"/>
                  </a:cubicBezTo>
                  <a:cubicBezTo>
                    <a:pt x="227" y="341"/>
                    <a:pt x="227" y="340"/>
                    <a:pt x="227" y="339"/>
                  </a:cubicBezTo>
                  <a:cubicBezTo>
                    <a:pt x="227" y="339"/>
                    <a:pt x="227" y="339"/>
                    <a:pt x="227" y="339"/>
                  </a:cubicBezTo>
                  <a:cubicBezTo>
                    <a:pt x="227" y="338"/>
                    <a:pt x="227" y="338"/>
                    <a:pt x="228" y="337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6"/>
                    <a:pt x="228" y="335"/>
                    <a:pt x="229" y="334"/>
                  </a:cubicBezTo>
                  <a:cubicBezTo>
                    <a:pt x="229" y="334"/>
                    <a:pt x="229" y="334"/>
                    <a:pt x="229" y="334"/>
                  </a:cubicBezTo>
                  <a:cubicBezTo>
                    <a:pt x="229" y="333"/>
                    <a:pt x="229" y="332"/>
                    <a:pt x="229" y="331"/>
                  </a:cubicBezTo>
                  <a:cubicBezTo>
                    <a:pt x="229" y="331"/>
                    <a:pt x="229" y="331"/>
                    <a:pt x="229" y="331"/>
                  </a:cubicBezTo>
                  <a:cubicBezTo>
                    <a:pt x="229" y="330"/>
                    <a:pt x="229" y="329"/>
                    <a:pt x="230" y="328"/>
                  </a:cubicBezTo>
                  <a:cubicBezTo>
                    <a:pt x="230" y="328"/>
                    <a:pt x="230" y="328"/>
                    <a:pt x="230" y="328"/>
                  </a:cubicBezTo>
                  <a:cubicBezTo>
                    <a:pt x="229" y="325"/>
                    <a:pt x="229" y="325"/>
                    <a:pt x="229" y="325"/>
                  </a:cubicBezTo>
                  <a:cubicBezTo>
                    <a:pt x="229" y="325"/>
                    <a:pt x="229" y="325"/>
                    <a:pt x="229" y="325"/>
                  </a:cubicBezTo>
                  <a:cubicBezTo>
                    <a:pt x="229" y="324"/>
                    <a:pt x="229" y="324"/>
                    <a:pt x="229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3"/>
                    <a:pt x="227" y="323"/>
                    <a:pt x="225" y="324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225" y="324"/>
                    <a:pt x="224" y="324"/>
                    <a:pt x="224" y="324"/>
                  </a:cubicBezTo>
                  <a:cubicBezTo>
                    <a:pt x="224" y="324"/>
                    <a:pt x="224" y="324"/>
                    <a:pt x="224" y="324"/>
                  </a:cubicBezTo>
                  <a:cubicBezTo>
                    <a:pt x="223" y="324"/>
                    <a:pt x="221" y="324"/>
                    <a:pt x="220" y="324"/>
                  </a:cubicBezTo>
                  <a:cubicBezTo>
                    <a:pt x="220" y="324"/>
                    <a:pt x="220" y="324"/>
                    <a:pt x="220" y="324"/>
                  </a:cubicBezTo>
                  <a:cubicBezTo>
                    <a:pt x="220" y="324"/>
                    <a:pt x="219" y="324"/>
                    <a:pt x="218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7" y="325"/>
                    <a:pt x="216" y="325"/>
                    <a:pt x="215" y="325"/>
                  </a:cubicBezTo>
                  <a:cubicBezTo>
                    <a:pt x="215" y="325"/>
                    <a:pt x="215" y="325"/>
                    <a:pt x="215" y="325"/>
                  </a:cubicBezTo>
                  <a:cubicBezTo>
                    <a:pt x="214" y="325"/>
                    <a:pt x="214" y="325"/>
                    <a:pt x="213" y="325"/>
                  </a:cubicBezTo>
                  <a:cubicBezTo>
                    <a:pt x="213" y="325"/>
                    <a:pt x="213" y="325"/>
                    <a:pt x="213" y="325"/>
                  </a:cubicBezTo>
                  <a:cubicBezTo>
                    <a:pt x="212" y="325"/>
                    <a:pt x="211" y="325"/>
                    <a:pt x="211" y="325"/>
                  </a:cubicBezTo>
                  <a:cubicBezTo>
                    <a:pt x="211" y="325"/>
                    <a:pt x="211" y="325"/>
                    <a:pt x="211" y="325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10" y="324"/>
                    <a:pt x="209" y="323"/>
                    <a:pt x="209" y="322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09" y="321"/>
                    <a:pt x="210" y="321"/>
                    <a:pt x="210" y="320"/>
                  </a:cubicBezTo>
                  <a:cubicBezTo>
                    <a:pt x="210" y="320"/>
                    <a:pt x="210" y="320"/>
                    <a:pt x="210" y="320"/>
                  </a:cubicBezTo>
                  <a:cubicBezTo>
                    <a:pt x="210" y="320"/>
                    <a:pt x="210" y="320"/>
                    <a:pt x="210" y="320"/>
                  </a:cubicBezTo>
                  <a:cubicBezTo>
                    <a:pt x="210" y="320"/>
                    <a:pt x="210" y="320"/>
                    <a:pt x="210" y="320"/>
                  </a:cubicBezTo>
                  <a:cubicBezTo>
                    <a:pt x="210" y="319"/>
                    <a:pt x="210" y="319"/>
                    <a:pt x="211" y="318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211" y="318"/>
                    <a:pt x="211" y="317"/>
                    <a:pt x="212" y="317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2" y="317"/>
                    <a:pt x="213" y="316"/>
                    <a:pt x="213" y="316"/>
                  </a:cubicBezTo>
                  <a:cubicBezTo>
                    <a:pt x="213" y="316"/>
                    <a:pt x="213" y="316"/>
                    <a:pt x="213" y="316"/>
                  </a:cubicBezTo>
                  <a:cubicBezTo>
                    <a:pt x="213" y="316"/>
                    <a:pt x="214" y="316"/>
                    <a:pt x="214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5" y="316"/>
                    <a:pt x="215" y="316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7" y="315"/>
                    <a:pt x="218" y="315"/>
                    <a:pt x="218" y="315"/>
                  </a:cubicBezTo>
                  <a:cubicBezTo>
                    <a:pt x="218" y="315"/>
                    <a:pt x="218" y="315"/>
                    <a:pt x="218" y="315"/>
                  </a:cubicBezTo>
                  <a:cubicBezTo>
                    <a:pt x="219" y="315"/>
                    <a:pt x="220" y="314"/>
                    <a:pt x="220" y="313"/>
                  </a:cubicBezTo>
                  <a:cubicBezTo>
                    <a:pt x="220" y="313"/>
                    <a:pt x="220" y="313"/>
                    <a:pt x="220" y="313"/>
                  </a:cubicBezTo>
                  <a:cubicBezTo>
                    <a:pt x="221" y="313"/>
                    <a:pt x="221" y="313"/>
                    <a:pt x="221" y="312"/>
                  </a:cubicBezTo>
                  <a:cubicBezTo>
                    <a:pt x="221" y="312"/>
                    <a:pt x="221" y="312"/>
                    <a:pt x="221" y="312"/>
                  </a:cubicBezTo>
                  <a:cubicBezTo>
                    <a:pt x="223" y="312"/>
                    <a:pt x="224" y="312"/>
                    <a:pt x="225" y="311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5" y="311"/>
                    <a:pt x="225" y="311"/>
                    <a:pt x="225" y="310"/>
                  </a:cubicBezTo>
                  <a:cubicBezTo>
                    <a:pt x="225" y="310"/>
                    <a:pt x="225" y="310"/>
                    <a:pt x="225" y="310"/>
                  </a:cubicBezTo>
                  <a:cubicBezTo>
                    <a:pt x="227" y="310"/>
                    <a:pt x="228" y="309"/>
                    <a:pt x="229" y="309"/>
                  </a:cubicBezTo>
                  <a:cubicBezTo>
                    <a:pt x="229" y="309"/>
                    <a:pt x="229" y="309"/>
                    <a:pt x="229" y="309"/>
                  </a:cubicBezTo>
                  <a:cubicBezTo>
                    <a:pt x="229" y="308"/>
                    <a:pt x="229" y="307"/>
                    <a:pt x="229" y="307"/>
                  </a:cubicBezTo>
                  <a:cubicBezTo>
                    <a:pt x="229" y="307"/>
                    <a:pt x="229" y="307"/>
                    <a:pt x="229" y="307"/>
                  </a:cubicBezTo>
                  <a:cubicBezTo>
                    <a:pt x="229" y="306"/>
                    <a:pt x="229" y="306"/>
                    <a:pt x="230" y="305"/>
                  </a:cubicBezTo>
                  <a:cubicBezTo>
                    <a:pt x="230" y="305"/>
                    <a:pt x="230" y="305"/>
                    <a:pt x="230" y="305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299"/>
                    <a:pt x="233" y="299"/>
                    <a:pt x="233" y="299"/>
                  </a:cubicBezTo>
                  <a:cubicBezTo>
                    <a:pt x="233" y="299"/>
                    <a:pt x="233" y="299"/>
                    <a:pt x="233" y="299"/>
                  </a:cubicBezTo>
                  <a:cubicBezTo>
                    <a:pt x="234" y="297"/>
                    <a:pt x="234" y="297"/>
                    <a:pt x="234" y="297"/>
                  </a:cubicBezTo>
                  <a:cubicBezTo>
                    <a:pt x="234" y="297"/>
                    <a:pt x="234" y="297"/>
                    <a:pt x="234" y="297"/>
                  </a:cubicBezTo>
                  <a:cubicBezTo>
                    <a:pt x="235" y="295"/>
                    <a:pt x="235" y="295"/>
                    <a:pt x="235" y="295"/>
                  </a:cubicBezTo>
                  <a:cubicBezTo>
                    <a:pt x="235" y="295"/>
                    <a:pt x="235" y="295"/>
                    <a:pt x="235" y="295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09" y="302"/>
                    <a:pt x="208" y="302"/>
                    <a:pt x="208" y="302"/>
                  </a:cubicBezTo>
                  <a:cubicBezTo>
                    <a:pt x="208" y="302"/>
                    <a:pt x="208" y="302"/>
                    <a:pt x="208" y="302"/>
                  </a:cubicBezTo>
                  <a:cubicBezTo>
                    <a:pt x="207" y="302"/>
                    <a:pt x="207" y="302"/>
                    <a:pt x="207" y="302"/>
                  </a:cubicBezTo>
                  <a:cubicBezTo>
                    <a:pt x="207" y="302"/>
                    <a:pt x="207" y="302"/>
                    <a:pt x="207" y="302"/>
                  </a:cubicBezTo>
                  <a:cubicBezTo>
                    <a:pt x="206" y="302"/>
                    <a:pt x="206" y="302"/>
                    <a:pt x="206" y="301"/>
                  </a:cubicBezTo>
                  <a:cubicBezTo>
                    <a:pt x="206" y="301"/>
                    <a:pt x="206" y="301"/>
                    <a:pt x="206" y="301"/>
                  </a:cubicBezTo>
                  <a:cubicBezTo>
                    <a:pt x="206" y="301"/>
                    <a:pt x="206" y="300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8"/>
                    <a:pt x="206" y="297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06" y="297"/>
                    <a:pt x="206" y="296"/>
                    <a:pt x="206" y="295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207" y="294"/>
                    <a:pt x="208" y="292"/>
                    <a:pt x="210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5" y="290"/>
                    <a:pt x="215" y="290"/>
                    <a:pt x="215" y="290"/>
                  </a:cubicBezTo>
                  <a:cubicBezTo>
                    <a:pt x="215" y="290"/>
                    <a:pt x="215" y="290"/>
                    <a:pt x="215" y="290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7" y="281"/>
                    <a:pt x="237" y="281"/>
                    <a:pt x="237" y="281"/>
                  </a:cubicBezTo>
                  <a:cubicBezTo>
                    <a:pt x="237" y="281"/>
                    <a:pt x="237" y="281"/>
                    <a:pt x="237" y="281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51" y="269"/>
                    <a:pt x="251" y="269"/>
                    <a:pt x="251" y="269"/>
                  </a:cubicBezTo>
                  <a:cubicBezTo>
                    <a:pt x="251" y="269"/>
                    <a:pt x="251" y="269"/>
                    <a:pt x="251" y="269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3"/>
                    <a:pt x="250" y="263"/>
                    <a:pt x="250" y="263"/>
                  </a:cubicBezTo>
                  <a:cubicBezTo>
                    <a:pt x="250" y="263"/>
                    <a:pt x="250" y="263"/>
                    <a:pt x="250" y="263"/>
                  </a:cubicBezTo>
                  <a:cubicBezTo>
                    <a:pt x="249" y="259"/>
                    <a:pt x="249" y="259"/>
                    <a:pt x="249" y="259"/>
                  </a:cubicBezTo>
                  <a:cubicBezTo>
                    <a:pt x="249" y="259"/>
                    <a:pt x="249" y="259"/>
                    <a:pt x="249" y="259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47" y="254"/>
                    <a:pt x="247" y="254"/>
                    <a:pt x="247" y="254"/>
                  </a:cubicBezTo>
                  <a:cubicBezTo>
                    <a:pt x="247" y="254"/>
                    <a:pt x="247" y="254"/>
                    <a:pt x="247" y="254"/>
                  </a:cubicBezTo>
                  <a:cubicBezTo>
                    <a:pt x="246" y="251"/>
                    <a:pt x="246" y="251"/>
                    <a:pt x="246" y="251"/>
                  </a:cubicBezTo>
                  <a:cubicBezTo>
                    <a:pt x="246" y="251"/>
                    <a:pt x="246" y="251"/>
                    <a:pt x="246" y="251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14" y="268"/>
                    <a:pt x="214" y="268"/>
                    <a:pt x="214" y="268"/>
                  </a:cubicBezTo>
                  <a:cubicBezTo>
                    <a:pt x="214" y="268"/>
                    <a:pt x="214" y="268"/>
                    <a:pt x="214" y="268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212" y="279"/>
                    <a:pt x="212" y="279"/>
                    <a:pt x="212" y="279"/>
                  </a:cubicBezTo>
                  <a:cubicBezTo>
                    <a:pt x="212" y="279"/>
                    <a:pt x="212" y="279"/>
                    <a:pt x="212" y="279"/>
                  </a:cubicBezTo>
                  <a:cubicBezTo>
                    <a:pt x="209" y="283"/>
                    <a:pt x="209" y="283"/>
                    <a:pt x="209" y="283"/>
                  </a:cubicBezTo>
                  <a:cubicBezTo>
                    <a:pt x="209" y="283"/>
                    <a:pt x="209" y="283"/>
                    <a:pt x="209" y="283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2" y="291"/>
                    <a:pt x="202" y="291"/>
                    <a:pt x="202" y="291"/>
                  </a:cubicBezTo>
                  <a:cubicBezTo>
                    <a:pt x="202" y="291"/>
                    <a:pt x="202" y="291"/>
                    <a:pt x="202" y="291"/>
                  </a:cubicBezTo>
                  <a:cubicBezTo>
                    <a:pt x="201" y="292"/>
                    <a:pt x="200" y="293"/>
                    <a:pt x="199" y="294"/>
                  </a:cubicBezTo>
                  <a:cubicBezTo>
                    <a:pt x="199" y="294"/>
                    <a:pt x="199" y="294"/>
                    <a:pt x="199" y="294"/>
                  </a:cubicBezTo>
                  <a:cubicBezTo>
                    <a:pt x="198" y="295"/>
                    <a:pt x="197" y="296"/>
                    <a:pt x="195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194" y="299"/>
                    <a:pt x="194" y="300"/>
                    <a:pt x="193" y="301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92" y="304"/>
                    <a:pt x="192" y="307"/>
                    <a:pt x="191" y="310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1" y="312"/>
                    <a:pt x="190" y="315"/>
                    <a:pt x="190" y="317"/>
                  </a:cubicBezTo>
                  <a:cubicBezTo>
                    <a:pt x="190" y="317"/>
                    <a:pt x="190" y="317"/>
                    <a:pt x="190" y="317"/>
                  </a:cubicBezTo>
                  <a:cubicBezTo>
                    <a:pt x="189" y="320"/>
                    <a:pt x="189" y="322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7"/>
                    <a:pt x="189" y="330"/>
                    <a:pt x="190" y="332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90" y="335"/>
                    <a:pt x="190" y="337"/>
                    <a:pt x="190" y="339"/>
                  </a:cubicBezTo>
                  <a:cubicBezTo>
                    <a:pt x="190" y="339"/>
                    <a:pt x="190" y="339"/>
                    <a:pt x="190" y="339"/>
                  </a:cubicBezTo>
                  <a:cubicBezTo>
                    <a:pt x="191" y="342"/>
                    <a:pt x="192" y="344"/>
                    <a:pt x="193" y="346"/>
                  </a:cubicBezTo>
                  <a:cubicBezTo>
                    <a:pt x="193" y="346"/>
                    <a:pt x="193" y="346"/>
                    <a:pt x="193" y="346"/>
                  </a:cubicBezTo>
                  <a:cubicBezTo>
                    <a:pt x="194" y="349"/>
                    <a:pt x="194" y="351"/>
                    <a:pt x="195" y="353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00" y="359"/>
                    <a:pt x="200" y="359"/>
                    <a:pt x="200" y="359"/>
                  </a:cubicBezTo>
                  <a:close/>
                  <a:moveTo>
                    <a:pt x="634" y="347"/>
                  </a:moveTo>
                  <a:cubicBezTo>
                    <a:pt x="633" y="347"/>
                    <a:pt x="633" y="347"/>
                    <a:pt x="633" y="347"/>
                  </a:cubicBezTo>
                  <a:cubicBezTo>
                    <a:pt x="633" y="347"/>
                    <a:pt x="633" y="347"/>
                    <a:pt x="633" y="347"/>
                  </a:cubicBezTo>
                  <a:cubicBezTo>
                    <a:pt x="633" y="346"/>
                    <a:pt x="633" y="346"/>
                    <a:pt x="633" y="346"/>
                  </a:cubicBezTo>
                  <a:cubicBezTo>
                    <a:pt x="633" y="346"/>
                    <a:pt x="633" y="346"/>
                    <a:pt x="633" y="346"/>
                  </a:cubicBezTo>
                  <a:cubicBezTo>
                    <a:pt x="631" y="345"/>
                    <a:pt x="631" y="345"/>
                    <a:pt x="631" y="345"/>
                  </a:cubicBezTo>
                  <a:cubicBezTo>
                    <a:pt x="631" y="345"/>
                    <a:pt x="631" y="345"/>
                    <a:pt x="631" y="345"/>
                  </a:cubicBezTo>
                  <a:cubicBezTo>
                    <a:pt x="631" y="344"/>
                    <a:pt x="631" y="344"/>
                    <a:pt x="631" y="344"/>
                  </a:cubicBezTo>
                  <a:cubicBezTo>
                    <a:pt x="631" y="344"/>
                    <a:pt x="631" y="344"/>
                    <a:pt x="631" y="344"/>
                  </a:cubicBezTo>
                  <a:cubicBezTo>
                    <a:pt x="630" y="344"/>
                    <a:pt x="630" y="344"/>
                    <a:pt x="630" y="344"/>
                  </a:cubicBezTo>
                  <a:cubicBezTo>
                    <a:pt x="630" y="344"/>
                    <a:pt x="630" y="344"/>
                    <a:pt x="630" y="344"/>
                  </a:cubicBezTo>
                  <a:cubicBezTo>
                    <a:pt x="630" y="343"/>
                    <a:pt x="630" y="343"/>
                    <a:pt x="630" y="343"/>
                  </a:cubicBezTo>
                  <a:cubicBezTo>
                    <a:pt x="630" y="343"/>
                    <a:pt x="630" y="343"/>
                    <a:pt x="630" y="343"/>
                  </a:cubicBezTo>
                  <a:cubicBezTo>
                    <a:pt x="629" y="342"/>
                    <a:pt x="629" y="342"/>
                    <a:pt x="629" y="342"/>
                  </a:cubicBezTo>
                  <a:cubicBezTo>
                    <a:pt x="629" y="342"/>
                    <a:pt x="629" y="342"/>
                    <a:pt x="629" y="342"/>
                  </a:cubicBezTo>
                  <a:cubicBezTo>
                    <a:pt x="629" y="340"/>
                    <a:pt x="629" y="340"/>
                    <a:pt x="629" y="340"/>
                  </a:cubicBezTo>
                  <a:cubicBezTo>
                    <a:pt x="629" y="340"/>
                    <a:pt x="629" y="340"/>
                    <a:pt x="629" y="340"/>
                  </a:cubicBezTo>
                  <a:cubicBezTo>
                    <a:pt x="629" y="338"/>
                    <a:pt x="629" y="338"/>
                    <a:pt x="629" y="338"/>
                  </a:cubicBezTo>
                  <a:cubicBezTo>
                    <a:pt x="629" y="338"/>
                    <a:pt x="629" y="338"/>
                    <a:pt x="629" y="338"/>
                  </a:cubicBezTo>
                  <a:cubicBezTo>
                    <a:pt x="630" y="333"/>
                    <a:pt x="630" y="333"/>
                    <a:pt x="630" y="333"/>
                  </a:cubicBezTo>
                  <a:cubicBezTo>
                    <a:pt x="630" y="333"/>
                    <a:pt x="630" y="333"/>
                    <a:pt x="630" y="333"/>
                  </a:cubicBezTo>
                  <a:cubicBezTo>
                    <a:pt x="629" y="330"/>
                    <a:pt x="629" y="330"/>
                    <a:pt x="629" y="330"/>
                  </a:cubicBezTo>
                  <a:cubicBezTo>
                    <a:pt x="629" y="330"/>
                    <a:pt x="629" y="330"/>
                    <a:pt x="629" y="330"/>
                  </a:cubicBezTo>
                  <a:cubicBezTo>
                    <a:pt x="628" y="325"/>
                    <a:pt x="628" y="325"/>
                    <a:pt x="628" y="325"/>
                  </a:cubicBezTo>
                  <a:cubicBezTo>
                    <a:pt x="628" y="325"/>
                    <a:pt x="628" y="325"/>
                    <a:pt x="628" y="325"/>
                  </a:cubicBezTo>
                  <a:cubicBezTo>
                    <a:pt x="625" y="323"/>
                    <a:pt x="625" y="323"/>
                    <a:pt x="625" y="323"/>
                  </a:cubicBezTo>
                  <a:cubicBezTo>
                    <a:pt x="625" y="323"/>
                    <a:pt x="625" y="323"/>
                    <a:pt x="625" y="323"/>
                  </a:cubicBezTo>
                  <a:cubicBezTo>
                    <a:pt x="623" y="318"/>
                    <a:pt x="623" y="318"/>
                    <a:pt x="623" y="318"/>
                  </a:cubicBezTo>
                  <a:cubicBezTo>
                    <a:pt x="623" y="318"/>
                    <a:pt x="623" y="318"/>
                    <a:pt x="623" y="318"/>
                  </a:cubicBezTo>
                  <a:cubicBezTo>
                    <a:pt x="620" y="315"/>
                    <a:pt x="620" y="315"/>
                    <a:pt x="620" y="315"/>
                  </a:cubicBezTo>
                  <a:cubicBezTo>
                    <a:pt x="620" y="315"/>
                    <a:pt x="620" y="315"/>
                    <a:pt x="620" y="315"/>
                  </a:cubicBezTo>
                  <a:cubicBezTo>
                    <a:pt x="618" y="310"/>
                    <a:pt x="618" y="310"/>
                    <a:pt x="618" y="310"/>
                  </a:cubicBezTo>
                  <a:cubicBezTo>
                    <a:pt x="618" y="310"/>
                    <a:pt x="618" y="310"/>
                    <a:pt x="618" y="310"/>
                  </a:cubicBezTo>
                  <a:cubicBezTo>
                    <a:pt x="616" y="310"/>
                    <a:pt x="616" y="310"/>
                    <a:pt x="616" y="310"/>
                  </a:cubicBezTo>
                  <a:cubicBezTo>
                    <a:pt x="616" y="310"/>
                    <a:pt x="616" y="310"/>
                    <a:pt x="616" y="310"/>
                  </a:cubicBezTo>
                  <a:cubicBezTo>
                    <a:pt x="615" y="310"/>
                    <a:pt x="615" y="310"/>
                    <a:pt x="615" y="310"/>
                  </a:cubicBezTo>
                  <a:cubicBezTo>
                    <a:pt x="615" y="310"/>
                    <a:pt x="615" y="310"/>
                    <a:pt x="615" y="310"/>
                  </a:cubicBezTo>
                  <a:cubicBezTo>
                    <a:pt x="612" y="310"/>
                    <a:pt x="612" y="310"/>
                    <a:pt x="612" y="310"/>
                  </a:cubicBezTo>
                  <a:cubicBezTo>
                    <a:pt x="612" y="310"/>
                    <a:pt x="612" y="310"/>
                    <a:pt x="612" y="310"/>
                  </a:cubicBezTo>
                  <a:cubicBezTo>
                    <a:pt x="611" y="309"/>
                    <a:pt x="611" y="309"/>
                    <a:pt x="611" y="309"/>
                  </a:cubicBezTo>
                  <a:cubicBezTo>
                    <a:pt x="611" y="309"/>
                    <a:pt x="611" y="309"/>
                    <a:pt x="611" y="309"/>
                  </a:cubicBezTo>
                  <a:cubicBezTo>
                    <a:pt x="609" y="309"/>
                    <a:pt x="609" y="309"/>
                    <a:pt x="609" y="309"/>
                  </a:cubicBezTo>
                  <a:cubicBezTo>
                    <a:pt x="609" y="309"/>
                    <a:pt x="609" y="309"/>
                    <a:pt x="609" y="309"/>
                  </a:cubicBezTo>
                  <a:cubicBezTo>
                    <a:pt x="608" y="307"/>
                    <a:pt x="608" y="307"/>
                    <a:pt x="608" y="307"/>
                  </a:cubicBezTo>
                  <a:cubicBezTo>
                    <a:pt x="608" y="307"/>
                    <a:pt x="608" y="307"/>
                    <a:pt x="608" y="307"/>
                  </a:cubicBezTo>
                  <a:cubicBezTo>
                    <a:pt x="607" y="306"/>
                    <a:pt x="607" y="306"/>
                    <a:pt x="607" y="306"/>
                  </a:cubicBezTo>
                  <a:cubicBezTo>
                    <a:pt x="607" y="306"/>
                    <a:pt x="607" y="306"/>
                    <a:pt x="607" y="306"/>
                  </a:cubicBezTo>
                  <a:cubicBezTo>
                    <a:pt x="607" y="304"/>
                    <a:pt x="607" y="304"/>
                    <a:pt x="607" y="304"/>
                  </a:cubicBezTo>
                  <a:cubicBezTo>
                    <a:pt x="607" y="304"/>
                    <a:pt x="607" y="304"/>
                    <a:pt x="607" y="304"/>
                  </a:cubicBezTo>
                  <a:cubicBezTo>
                    <a:pt x="614" y="305"/>
                    <a:pt x="614" y="305"/>
                    <a:pt x="614" y="305"/>
                  </a:cubicBezTo>
                  <a:cubicBezTo>
                    <a:pt x="614" y="305"/>
                    <a:pt x="614" y="305"/>
                    <a:pt x="614" y="305"/>
                  </a:cubicBezTo>
                  <a:cubicBezTo>
                    <a:pt x="620" y="307"/>
                    <a:pt x="620" y="307"/>
                    <a:pt x="620" y="307"/>
                  </a:cubicBezTo>
                  <a:cubicBezTo>
                    <a:pt x="620" y="307"/>
                    <a:pt x="620" y="307"/>
                    <a:pt x="620" y="307"/>
                  </a:cubicBezTo>
                  <a:cubicBezTo>
                    <a:pt x="627" y="310"/>
                    <a:pt x="627" y="310"/>
                    <a:pt x="627" y="310"/>
                  </a:cubicBezTo>
                  <a:cubicBezTo>
                    <a:pt x="627" y="310"/>
                    <a:pt x="627" y="310"/>
                    <a:pt x="627" y="310"/>
                  </a:cubicBezTo>
                  <a:cubicBezTo>
                    <a:pt x="635" y="311"/>
                    <a:pt x="635" y="311"/>
                    <a:pt x="635" y="311"/>
                  </a:cubicBezTo>
                  <a:cubicBezTo>
                    <a:pt x="635" y="311"/>
                    <a:pt x="635" y="311"/>
                    <a:pt x="635" y="311"/>
                  </a:cubicBezTo>
                  <a:cubicBezTo>
                    <a:pt x="641" y="316"/>
                    <a:pt x="641" y="316"/>
                    <a:pt x="641" y="316"/>
                  </a:cubicBezTo>
                  <a:cubicBezTo>
                    <a:pt x="641" y="316"/>
                    <a:pt x="641" y="316"/>
                    <a:pt x="641" y="316"/>
                  </a:cubicBezTo>
                  <a:cubicBezTo>
                    <a:pt x="647" y="320"/>
                    <a:pt x="647" y="320"/>
                    <a:pt x="647" y="320"/>
                  </a:cubicBezTo>
                  <a:cubicBezTo>
                    <a:pt x="647" y="320"/>
                    <a:pt x="647" y="320"/>
                    <a:pt x="647" y="320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0" y="327"/>
                    <a:pt x="660" y="327"/>
                    <a:pt x="660" y="327"/>
                  </a:cubicBezTo>
                  <a:cubicBezTo>
                    <a:pt x="660" y="327"/>
                    <a:pt x="660" y="327"/>
                    <a:pt x="660" y="327"/>
                  </a:cubicBezTo>
                  <a:cubicBezTo>
                    <a:pt x="660" y="334"/>
                    <a:pt x="660" y="334"/>
                    <a:pt x="660" y="334"/>
                  </a:cubicBezTo>
                  <a:cubicBezTo>
                    <a:pt x="660" y="334"/>
                    <a:pt x="660" y="334"/>
                    <a:pt x="660" y="334"/>
                  </a:cubicBezTo>
                  <a:cubicBezTo>
                    <a:pt x="657" y="337"/>
                    <a:pt x="657" y="337"/>
                    <a:pt x="657" y="337"/>
                  </a:cubicBezTo>
                  <a:cubicBezTo>
                    <a:pt x="657" y="337"/>
                    <a:pt x="657" y="337"/>
                    <a:pt x="657" y="337"/>
                  </a:cubicBezTo>
                  <a:cubicBezTo>
                    <a:pt x="654" y="338"/>
                    <a:pt x="654" y="338"/>
                    <a:pt x="654" y="338"/>
                  </a:cubicBezTo>
                  <a:cubicBezTo>
                    <a:pt x="654" y="338"/>
                    <a:pt x="654" y="338"/>
                    <a:pt x="654" y="338"/>
                  </a:cubicBezTo>
                  <a:cubicBezTo>
                    <a:pt x="651" y="339"/>
                    <a:pt x="651" y="339"/>
                    <a:pt x="651" y="339"/>
                  </a:cubicBezTo>
                  <a:cubicBezTo>
                    <a:pt x="651" y="339"/>
                    <a:pt x="651" y="339"/>
                    <a:pt x="651" y="339"/>
                  </a:cubicBezTo>
                  <a:cubicBezTo>
                    <a:pt x="649" y="339"/>
                    <a:pt x="649" y="339"/>
                    <a:pt x="649" y="339"/>
                  </a:cubicBezTo>
                  <a:cubicBezTo>
                    <a:pt x="649" y="339"/>
                    <a:pt x="649" y="339"/>
                    <a:pt x="649" y="339"/>
                  </a:cubicBezTo>
                  <a:cubicBezTo>
                    <a:pt x="646" y="341"/>
                    <a:pt x="646" y="341"/>
                    <a:pt x="646" y="341"/>
                  </a:cubicBezTo>
                  <a:cubicBezTo>
                    <a:pt x="646" y="341"/>
                    <a:pt x="646" y="341"/>
                    <a:pt x="646" y="341"/>
                  </a:cubicBezTo>
                  <a:cubicBezTo>
                    <a:pt x="643" y="341"/>
                    <a:pt x="643" y="341"/>
                    <a:pt x="643" y="341"/>
                  </a:cubicBezTo>
                  <a:cubicBezTo>
                    <a:pt x="643" y="341"/>
                    <a:pt x="643" y="341"/>
                    <a:pt x="643" y="341"/>
                  </a:cubicBezTo>
                  <a:cubicBezTo>
                    <a:pt x="640" y="342"/>
                    <a:pt x="640" y="342"/>
                    <a:pt x="640" y="342"/>
                  </a:cubicBezTo>
                  <a:cubicBezTo>
                    <a:pt x="640" y="342"/>
                    <a:pt x="640" y="342"/>
                    <a:pt x="640" y="342"/>
                  </a:cubicBezTo>
                  <a:cubicBezTo>
                    <a:pt x="638" y="342"/>
                    <a:pt x="638" y="342"/>
                    <a:pt x="638" y="342"/>
                  </a:cubicBezTo>
                  <a:cubicBezTo>
                    <a:pt x="638" y="342"/>
                    <a:pt x="638" y="342"/>
                    <a:pt x="638" y="342"/>
                  </a:cubicBezTo>
                  <a:cubicBezTo>
                    <a:pt x="635" y="347"/>
                    <a:pt x="635" y="347"/>
                    <a:pt x="635" y="347"/>
                  </a:cubicBezTo>
                  <a:lnTo>
                    <a:pt x="634" y="347"/>
                  </a:lnTo>
                  <a:close/>
                  <a:moveTo>
                    <a:pt x="137" y="267"/>
                  </a:moveTo>
                  <a:cubicBezTo>
                    <a:pt x="181" y="255"/>
                    <a:pt x="181" y="255"/>
                    <a:pt x="181" y="255"/>
                  </a:cubicBezTo>
                  <a:cubicBezTo>
                    <a:pt x="181" y="255"/>
                    <a:pt x="181" y="255"/>
                    <a:pt x="181" y="255"/>
                  </a:cubicBezTo>
                  <a:cubicBezTo>
                    <a:pt x="186" y="253"/>
                    <a:pt x="191" y="251"/>
                    <a:pt x="196" y="250"/>
                  </a:cubicBezTo>
                  <a:cubicBezTo>
                    <a:pt x="196" y="250"/>
                    <a:pt x="196" y="250"/>
                    <a:pt x="196" y="250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37" y="226"/>
                    <a:pt x="237" y="226"/>
                    <a:pt x="237" y="226"/>
                  </a:cubicBezTo>
                  <a:cubicBezTo>
                    <a:pt x="237" y="226"/>
                    <a:pt x="237" y="226"/>
                    <a:pt x="237" y="226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68" y="193"/>
                    <a:pt x="268" y="193"/>
                    <a:pt x="268" y="193"/>
                  </a:cubicBezTo>
                  <a:cubicBezTo>
                    <a:pt x="268" y="193"/>
                    <a:pt x="268" y="193"/>
                    <a:pt x="268" y="193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01"/>
                    <a:pt x="232" y="201"/>
                    <a:pt x="232" y="201"/>
                  </a:cubicBezTo>
                  <a:cubicBezTo>
                    <a:pt x="232" y="201"/>
                    <a:pt x="232" y="201"/>
                    <a:pt x="232" y="201"/>
                  </a:cubicBezTo>
                  <a:cubicBezTo>
                    <a:pt x="232" y="203"/>
                    <a:pt x="232" y="203"/>
                    <a:pt x="232" y="203"/>
                  </a:cubicBezTo>
                  <a:cubicBezTo>
                    <a:pt x="232" y="203"/>
                    <a:pt x="232" y="203"/>
                    <a:pt x="232" y="203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1" y="208"/>
                    <a:pt x="231" y="208"/>
                    <a:pt x="231" y="208"/>
                  </a:cubicBezTo>
                  <a:cubicBezTo>
                    <a:pt x="231" y="208"/>
                    <a:pt x="231" y="208"/>
                    <a:pt x="231" y="208"/>
                  </a:cubicBezTo>
                  <a:cubicBezTo>
                    <a:pt x="231" y="210"/>
                    <a:pt x="231" y="210"/>
                    <a:pt x="231" y="210"/>
                  </a:cubicBezTo>
                  <a:cubicBezTo>
                    <a:pt x="231" y="210"/>
                    <a:pt x="231" y="210"/>
                    <a:pt x="231" y="210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3"/>
                    <a:pt x="231" y="213"/>
                    <a:pt x="231" y="213"/>
                  </a:cubicBezTo>
                  <a:cubicBezTo>
                    <a:pt x="231" y="213"/>
                    <a:pt x="231" y="213"/>
                    <a:pt x="231" y="213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1" y="211"/>
                    <a:pt x="221" y="211"/>
                    <a:pt x="221" y="211"/>
                  </a:cubicBezTo>
                  <a:cubicBezTo>
                    <a:pt x="221" y="211"/>
                    <a:pt x="221" y="211"/>
                    <a:pt x="221" y="211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217" y="208"/>
                    <a:pt x="217" y="208"/>
                    <a:pt x="217" y="208"/>
                  </a:cubicBezTo>
                  <a:cubicBezTo>
                    <a:pt x="217" y="208"/>
                    <a:pt x="217" y="208"/>
                    <a:pt x="217" y="20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4" y="207"/>
                    <a:pt x="214" y="207"/>
                  </a:cubicBezTo>
                  <a:cubicBezTo>
                    <a:pt x="214" y="207"/>
                    <a:pt x="214" y="207"/>
                    <a:pt x="214" y="207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166" y="232"/>
                    <a:pt x="166" y="232"/>
                    <a:pt x="166" y="232"/>
                  </a:cubicBezTo>
                  <a:cubicBezTo>
                    <a:pt x="166" y="232"/>
                    <a:pt x="166" y="232"/>
                    <a:pt x="166" y="232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49" y="244"/>
                    <a:pt x="149" y="244"/>
                    <a:pt x="149" y="244"/>
                  </a:cubicBezTo>
                  <a:cubicBezTo>
                    <a:pt x="149" y="244"/>
                    <a:pt x="149" y="244"/>
                    <a:pt x="149" y="244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38" y="251"/>
                    <a:pt x="138" y="251"/>
                    <a:pt x="138" y="251"/>
                  </a:cubicBezTo>
                  <a:cubicBezTo>
                    <a:pt x="138" y="251"/>
                    <a:pt x="138" y="251"/>
                    <a:pt x="138" y="251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4" y="256"/>
                    <a:pt x="133" y="258"/>
                    <a:pt x="132" y="260"/>
                  </a:cubicBezTo>
                  <a:cubicBezTo>
                    <a:pt x="132" y="260"/>
                    <a:pt x="132" y="260"/>
                    <a:pt x="132" y="260"/>
                  </a:cubicBezTo>
                  <a:cubicBezTo>
                    <a:pt x="132" y="262"/>
                    <a:pt x="131" y="263"/>
                    <a:pt x="131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3" y="265"/>
                    <a:pt x="135" y="266"/>
                    <a:pt x="137" y="267"/>
                  </a:cubicBezTo>
                  <a:close/>
                  <a:moveTo>
                    <a:pt x="576" y="207"/>
                  </a:moveTo>
                  <a:cubicBezTo>
                    <a:pt x="581" y="167"/>
                    <a:pt x="581" y="167"/>
                    <a:pt x="581" y="167"/>
                  </a:cubicBezTo>
                  <a:cubicBezTo>
                    <a:pt x="581" y="167"/>
                    <a:pt x="581" y="167"/>
                    <a:pt x="581" y="167"/>
                  </a:cubicBezTo>
                  <a:cubicBezTo>
                    <a:pt x="627" y="138"/>
                    <a:pt x="627" y="138"/>
                    <a:pt x="627" y="138"/>
                  </a:cubicBezTo>
                  <a:cubicBezTo>
                    <a:pt x="627" y="138"/>
                    <a:pt x="627" y="138"/>
                    <a:pt x="627" y="138"/>
                  </a:cubicBezTo>
                  <a:cubicBezTo>
                    <a:pt x="633" y="141"/>
                    <a:pt x="633" y="141"/>
                    <a:pt x="633" y="141"/>
                  </a:cubicBezTo>
                  <a:cubicBezTo>
                    <a:pt x="633" y="141"/>
                    <a:pt x="633" y="141"/>
                    <a:pt x="633" y="141"/>
                  </a:cubicBezTo>
                  <a:cubicBezTo>
                    <a:pt x="630" y="149"/>
                    <a:pt x="630" y="149"/>
                    <a:pt x="630" y="149"/>
                  </a:cubicBezTo>
                  <a:cubicBezTo>
                    <a:pt x="630" y="149"/>
                    <a:pt x="630" y="149"/>
                    <a:pt x="630" y="149"/>
                  </a:cubicBezTo>
                  <a:cubicBezTo>
                    <a:pt x="628" y="157"/>
                    <a:pt x="628" y="157"/>
                    <a:pt x="628" y="157"/>
                  </a:cubicBezTo>
                  <a:cubicBezTo>
                    <a:pt x="628" y="157"/>
                    <a:pt x="628" y="157"/>
                    <a:pt x="628" y="157"/>
                  </a:cubicBezTo>
                  <a:cubicBezTo>
                    <a:pt x="623" y="163"/>
                    <a:pt x="623" y="163"/>
                    <a:pt x="623" y="163"/>
                  </a:cubicBezTo>
                  <a:cubicBezTo>
                    <a:pt x="623" y="163"/>
                    <a:pt x="623" y="163"/>
                    <a:pt x="623" y="163"/>
                  </a:cubicBezTo>
                  <a:cubicBezTo>
                    <a:pt x="619" y="169"/>
                    <a:pt x="619" y="169"/>
                    <a:pt x="619" y="169"/>
                  </a:cubicBezTo>
                  <a:cubicBezTo>
                    <a:pt x="619" y="169"/>
                    <a:pt x="619" y="169"/>
                    <a:pt x="619" y="169"/>
                  </a:cubicBezTo>
                  <a:cubicBezTo>
                    <a:pt x="612" y="175"/>
                    <a:pt x="612" y="175"/>
                    <a:pt x="612" y="175"/>
                  </a:cubicBezTo>
                  <a:cubicBezTo>
                    <a:pt x="612" y="175"/>
                    <a:pt x="612" y="175"/>
                    <a:pt x="612" y="175"/>
                  </a:cubicBezTo>
                  <a:cubicBezTo>
                    <a:pt x="607" y="181"/>
                    <a:pt x="607" y="181"/>
                    <a:pt x="607" y="181"/>
                  </a:cubicBezTo>
                  <a:cubicBezTo>
                    <a:pt x="607" y="181"/>
                    <a:pt x="607" y="181"/>
                    <a:pt x="607" y="181"/>
                  </a:cubicBezTo>
                  <a:cubicBezTo>
                    <a:pt x="601" y="187"/>
                    <a:pt x="601" y="187"/>
                    <a:pt x="601" y="187"/>
                  </a:cubicBezTo>
                  <a:cubicBezTo>
                    <a:pt x="601" y="187"/>
                    <a:pt x="601" y="187"/>
                    <a:pt x="601" y="187"/>
                  </a:cubicBezTo>
                  <a:cubicBezTo>
                    <a:pt x="597" y="193"/>
                    <a:pt x="597" y="193"/>
                    <a:pt x="597" y="193"/>
                  </a:cubicBezTo>
                  <a:cubicBezTo>
                    <a:pt x="597" y="193"/>
                    <a:pt x="597" y="193"/>
                    <a:pt x="597" y="193"/>
                  </a:cubicBezTo>
                  <a:cubicBezTo>
                    <a:pt x="593" y="196"/>
                    <a:pt x="593" y="196"/>
                    <a:pt x="593" y="196"/>
                  </a:cubicBezTo>
                  <a:cubicBezTo>
                    <a:pt x="593" y="196"/>
                    <a:pt x="593" y="196"/>
                    <a:pt x="593" y="196"/>
                  </a:cubicBezTo>
                  <a:cubicBezTo>
                    <a:pt x="592" y="198"/>
                    <a:pt x="592" y="198"/>
                    <a:pt x="592" y="198"/>
                  </a:cubicBezTo>
                  <a:cubicBezTo>
                    <a:pt x="592" y="198"/>
                    <a:pt x="592" y="198"/>
                    <a:pt x="592" y="198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87" y="201"/>
                    <a:pt x="587" y="201"/>
                    <a:pt x="587" y="201"/>
                  </a:cubicBezTo>
                  <a:cubicBezTo>
                    <a:pt x="587" y="201"/>
                    <a:pt x="587" y="201"/>
                    <a:pt x="587" y="201"/>
                  </a:cubicBezTo>
                  <a:cubicBezTo>
                    <a:pt x="584" y="204"/>
                    <a:pt x="584" y="204"/>
                    <a:pt x="584" y="204"/>
                  </a:cubicBezTo>
                  <a:cubicBezTo>
                    <a:pt x="584" y="204"/>
                    <a:pt x="584" y="204"/>
                    <a:pt x="584" y="204"/>
                  </a:cubicBezTo>
                  <a:cubicBezTo>
                    <a:pt x="582" y="206"/>
                    <a:pt x="582" y="206"/>
                    <a:pt x="582" y="206"/>
                  </a:cubicBezTo>
                  <a:cubicBezTo>
                    <a:pt x="582" y="206"/>
                    <a:pt x="582" y="206"/>
                    <a:pt x="582" y="206"/>
                  </a:cubicBezTo>
                  <a:cubicBezTo>
                    <a:pt x="579" y="207"/>
                    <a:pt x="579" y="207"/>
                    <a:pt x="579" y="207"/>
                  </a:cubicBezTo>
                  <a:cubicBezTo>
                    <a:pt x="579" y="207"/>
                    <a:pt x="579" y="207"/>
                    <a:pt x="579" y="207"/>
                  </a:cubicBezTo>
                  <a:cubicBezTo>
                    <a:pt x="576" y="207"/>
                    <a:pt x="576" y="207"/>
                    <a:pt x="576" y="207"/>
                  </a:cubicBezTo>
                  <a:close/>
                  <a:moveTo>
                    <a:pt x="1844" y="194"/>
                  </a:moveTo>
                  <a:cubicBezTo>
                    <a:pt x="1845" y="193"/>
                    <a:pt x="1845" y="193"/>
                    <a:pt x="1845" y="193"/>
                  </a:cubicBezTo>
                  <a:cubicBezTo>
                    <a:pt x="1845" y="193"/>
                    <a:pt x="1845" y="193"/>
                    <a:pt x="1845" y="193"/>
                  </a:cubicBezTo>
                  <a:cubicBezTo>
                    <a:pt x="1847" y="192"/>
                    <a:pt x="1847" y="192"/>
                    <a:pt x="1847" y="192"/>
                  </a:cubicBezTo>
                  <a:cubicBezTo>
                    <a:pt x="1847" y="192"/>
                    <a:pt x="1847" y="192"/>
                    <a:pt x="1847" y="192"/>
                  </a:cubicBezTo>
                  <a:cubicBezTo>
                    <a:pt x="1849" y="191"/>
                    <a:pt x="1849" y="191"/>
                    <a:pt x="1849" y="191"/>
                  </a:cubicBezTo>
                  <a:cubicBezTo>
                    <a:pt x="1849" y="191"/>
                    <a:pt x="1849" y="191"/>
                    <a:pt x="1849" y="191"/>
                  </a:cubicBezTo>
                  <a:cubicBezTo>
                    <a:pt x="1851" y="189"/>
                    <a:pt x="1851" y="189"/>
                    <a:pt x="1851" y="189"/>
                  </a:cubicBezTo>
                  <a:cubicBezTo>
                    <a:pt x="1851" y="189"/>
                    <a:pt x="1851" y="189"/>
                    <a:pt x="1851" y="189"/>
                  </a:cubicBezTo>
                  <a:cubicBezTo>
                    <a:pt x="1852" y="188"/>
                    <a:pt x="1852" y="188"/>
                    <a:pt x="1852" y="188"/>
                  </a:cubicBezTo>
                  <a:cubicBezTo>
                    <a:pt x="1852" y="188"/>
                    <a:pt x="1852" y="188"/>
                    <a:pt x="1852" y="188"/>
                  </a:cubicBezTo>
                  <a:cubicBezTo>
                    <a:pt x="1853" y="186"/>
                    <a:pt x="1853" y="186"/>
                    <a:pt x="1853" y="186"/>
                  </a:cubicBezTo>
                  <a:cubicBezTo>
                    <a:pt x="1853" y="186"/>
                    <a:pt x="1853" y="186"/>
                    <a:pt x="1853" y="186"/>
                  </a:cubicBezTo>
                  <a:cubicBezTo>
                    <a:pt x="1854" y="185"/>
                    <a:pt x="1854" y="185"/>
                    <a:pt x="1854" y="185"/>
                  </a:cubicBezTo>
                  <a:cubicBezTo>
                    <a:pt x="1854" y="185"/>
                    <a:pt x="1854" y="185"/>
                    <a:pt x="1854" y="185"/>
                  </a:cubicBezTo>
                  <a:cubicBezTo>
                    <a:pt x="1855" y="183"/>
                    <a:pt x="1855" y="183"/>
                    <a:pt x="1855" y="183"/>
                  </a:cubicBezTo>
                  <a:cubicBezTo>
                    <a:pt x="1855" y="183"/>
                    <a:pt x="1855" y="183"/>
                    <a:pt x="1855" y="183"/>
                  </a:cubicBezTo>
                  <a:cubicBezTo>
                    <a:pt x="1853" y="182"/>
                    <a:pt x="1853" y="182"/>
                    <a:pt x="1853" y="182"/>
                  </a:cubicBezTo>
                  <a:cubicBezTo>
                    <a:pt x="1853" y="182"/>
                    <a:pt x="1853" y="182"/>
                    <a:pt x="1853" y="182"/>
                  </a:cubicBezTo>
                  <a:cubicBezTo>
                    <a:pt x="1852" y="180"/>
                    <a:pt x="1852" y="180"/>
                    <a:pt x="1852" y="180"/>
                  </a:cubicBezTo>
                  <a:cubicBezTo>
                    <a:pt x="1852" y="180"/>
                    <a:pt x="1852" y="180"/>
                    <a:pt x="1852" y="180"/>
                  </a:cubicBezTo>
                  <a:cubicBezTo>
                    <a:pt x="1850" y="179"/>
                    <a:pt x="1850" y="179"/>
                    <a:pt x="1850" y="179"/>
                  </a:cubicBezTo>
                  <a:cubicBezTo>
                    <a:pt x="1850" y="179"/>
                    <a:pt x="1850" y="179"/>
                    <a:pt x="1850" y="179"/>
                  </a:cubicBezTo>
                  <a:cubicBezTo>
                    <a:pt x="1850" y="177"/>
                    <a:pt x="1850" y="177"/>
                    <a:pt x="1850" y="177"/>
                  </a:cubicBezTo>
                  <a:cubicBezTo>
                    <a:pt x="1850" y="177"/>
                    <a:pt x="1850" y="177"/>
                    <a:pt x="1850" y="177"/>
                  </a:cubicBezTo>
                  <a:cubicBezTo>
                    <a:pt x="1848" y="176"/>
                    <a:pt x="1848" y="176"/>
                    <a:pt x="1848" y="176"/>
                  </a:cubicBezTo>
                  <a:cubicBezTo>
                    <a:pt x="1848" y="176"/>
                    <a:pt x="1848" y="176"/>
                    <a:pt x="1848" y="176"/>
                  </a:cubicBezTo>
                  <a:cubicBezTo>
                    <a:pt x="1847" y="174"/>
                    <a:pt x="1847" y="174"/>
                    <a:pt x="1847" y="174"/>
                  </a:cubicBezTo>
                  <a:cubicBezTo>
                    <a:pt x="1847" y="174"/>
                    <a:pt x="1847" y="174"/>
                    <a:pt x="1847" y="174"/>
                  </a:cubicBezTo>
                  <a:cubicBezTo>
                    <a:pt x="1847" y="173"/>
                    <a:pt x="1847" y="173"/>
                    <a:pt x="1847" y="173"/>
                  </a:cubicBezTo>
                  <a:cubicBezTo>
                    <a:pt x="1847" y="173"/>
                    <a:pt x="1847" y="173"/>
                    <a:pt x="1847" y="173"/>
                  </a:cubicBezTo>
                  <a:cubicBezTo>
                    <a:pt x="1847" y="171"/>
                    <a:pt x="1847" y="171"/>
                    <a:pt x="1847" y="171"/>
                  </a:cubicBezTo>
                  <a:cubicBezTo>
                    <a:pt x="1847" y="171"/>
                    <a:pt x="1847" y="171"/>
                    <a:pt x="1847" y="171"/>
                  </a:cubicBezTo>
                  <a:cubicBezTo>
                    <a:pt x="1845" y="171"/>
                    <a:pt x="1845" y="171"/>
                    <a:pt x="1845" y="171"/>
                  </a:cubicBezTo>
                  <a:cubicBezTo>
                    <a:pt x="1845" y="171"/>
                    <a:pt x="1845" y="171"/>
                    <a:pt x="1845" y="171"/>
                  </a:cubicBezTo>
                  <a:cubicBezTo>
                    <a:pt x="1844" y="171"/>
                    <a:pt x="1844" y="171"/>
                    <a:pt x="1844" y="171"/>
                  </a:cubicBezTo>
                  <a:cubicBezTo>
                    <a:pt x="1844" y="171"/>
                    <a:pt x="1844" y="171"/>
                    <a:pt x="1844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0" y="172"/>
                    <a:pt x="1840" y="172"/>
                    <a:pt x="1840" y="172"/>
                  </a:cubicBezTo>
                  <a:cubicBezTo>
                    <a:pt x="1840" y="172"/>
                    <a:pt x="1840" y="172"/>
                    <a:pt x="1840" y="172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6"/>
                    <a:pt x="1838" y="176"/>
                    <a:pt x="1838" y="176"/>
                  </a:cubicBezTo>
                  <a:cubicBezTo>
                    <a:pt x="1838" y="176"/>
                    <a:pt x="1838" y="176"/>
                    <a:pt x="1838" y="176"/>
                  </a:cubicBezTo>
                  <a:cubicBezTo>
                    <a:pt x="1838" y="179"/>
                    <a:pt x="1838" y="179"/>
                    <a:pt x="1838" y="179"/>
                  </a:cubicBezTo>
                  <a:cubicBezTo>
                    <a:pt x="1838" y="179"/>
                    <a:pt x="1838" y="179"/>
                    <a:pt x="1838" y="179"/>
                  </a:cubicBezTo>
                  <a:cubicBezTo>
                    <a:pt x="1838" y="182"/>
                    <a:pt x="1838" y="182"/>
                    <a:pt x="1838" y="182"/>
                  </a:cubicBezTo>
                  <a:cubicBezTo>
                    <a:pt x="1838" y="182"/>
                    <a:pt x="1838" y="182"/>
                    <a:pt x="1838" y="182"/>
                  </a:cubicBezTo>
                  <a:cubicBezTo>
                    <a:pt x="1840" y="185"/>
                    <a:pt x="1840" y="185"/>
                    <a:pt x="1840" y="185"/>
                  </a:cubicBezTo>
                  <a:cubicBezTo>
                    <a:pt x="1840" y="185"/>
                    <a:pt x="1840" y="185"/>
                    <a:pt x="1840" y="185"/>
                  </a:cubicBezTo>
                  <a:cubicBezTo>
                    <a:pt x="1840" y="187"/>
                    <a:pt x="1840" y="187"/>
                    <a:pt x="1840" y="187"/>
                  </a:cubicBezTo>
                  <a:cubicBezTo>
                    <a:pt x="1840" y="187"/>
                    <a:pt x="1840" y="187"/>
                    <a:pt x="1840" y="187"/>
                  </a:cubicBezTo>
                  <a:cubicBezTo>
                    <a:pt x="1841" y="189"/>
                    <a:pt x="1841" y="189"/>
                    <a:pt x="1841" y="189"/>
                  </a:cubicBezTo>
                  <a:cubicBezTo>
                    <a:pt x="1841" y="189"/>
                    <a:pt x="1841" y="189"/>
                    <a:pt x="1841" y="189"/>
                  </a:cubicBezTo>
                  <a:cubicBezTo>
                    <a:pt x="1841" y="192"/>
                    <a:pt x="1841" y="192"/>
                    <a:pt x="1841" y="192"/>
                  </a:cubicBezTo>
                  <a:cubicBezTo>
                    <a:pt x="1841" y="192"/>
                    <a:pt x="1841" y="192"/>
                    <a:pt x="1841" y="192"/>
                  </a:cubicBezTo>
                  <a:cubicBezTo>
                    <a:pt x="1842" y="194"/>
                    <a:pt x="1842" y="194"/>
                    <a:pt x="1842" y="194"/>
                  </a:cubicBezTo>
                  <a:lnTo>
                    <a:pt x="1844" y="194"/>
                  </a:lnTo>
                  <a:close/>
                  <a:moveTo>
                    <a:pt x="1916" y="194"/>
                  </a:moveTo>
                  <a:cubicBezTo>
                    <a:pt x="1918" y="191"/>
                    <a:pt x="1918" y="191"/>
                    <a:pt x="1918" y="191"/>
                  </a:cubicBezTo>
                  <a:cubicBezTo>
                    <a:pt x="1918" y="191"/>
                    <a:pt x="1918" y="191"/>
                    <a:pt x="1918" y="191"/>
                  </a:cubicBezTo>
                  <a:cubicBezTo>
                    <a:pt x="1921" y="186"/>
                    <a:pt x="1921" y="186"/>
                    <a:pt x="1921" y="186"/>
                  </a:cubicBezTo>
                  <a:cubicBezTo>
                    <a:pt x="1921" y="186"/>
                    <a:pt x="1921" y="186"/>
                    <a:pt x="1921" y="186"/>
                  </a:cubicBezTo>
                  <a:cubicBezTo>
                    <a:pt x="1923" y="183"/>
                    <a:pt x="1923" y="183"/>
                    <a:pt x="1923" y="183"/>
                  </a:cubicBezTo>
                  <a:cubicBezTo>
                    <a:pt x="1923" y="183"/>
                    <a:pt x="1923" y="183"/>
                    <a:pt x="1923" y="183"/>
                  </a:cubicBezTo>
                  <a:cubicBezTo>
                    <a:pt x="1924" y="177"/>
                    <a:pt x="1924" y="177"/>
                    <a:pt x="1924" y="177"/>
                  </a:cubicBezTo>
                  <a:cubicBezTo>
                    <a:pt x="1924" y="177"/>
                    <a:pt x="1924" y="177"/>
                    <a:pt x="1924" y="177"/>
                  </a:cubicBezTo>
                  <a:cubicBezTo>
                    <a:pt x="1924" y="173"/>
                    <a:pt x="1924" y="173"/>
                    <a:pt x="1924" y="173"/>
                  </a:cubicBezTo>
                  <a:cubicBezTo>
                    <a:pt x="1924" y="173"/>
                    <a:pt x="1924" y="173"/>
                    <a:pt x="1924" y="173"/>
                  </a:cubicBezTo>
                  <a:cubicBezTo>
                    <a:pt x="1924" y="169"/>
                    <a:pt x="1924" y="169"/>
                    <a:pt x="1924" y="169"/>
                  </a:cubicBezTo>
                  <a:cubicBezTo>
                    <a:pt x="1924" y="169"/>
                    <a:pt x="1924" y="169"/>
                    <a:pt x="1924" y="169"/>
                  </a:cubicBezTo>
                  <a:cubicBezTo>
                    <a:pt x="1921" y="165"/>
                    <a:pt x="1921" y="165"/>
                    <a:pt x="1921" y="165"/>
                  </a:cubicBezTo>
                  <a:cubicBezTo>
                    <a:pt x="1921" y="165"/>
                    <a:pt x="1921" y="165"/>
                    <a:pt x="1921" y="165"/>
                  </a:cubicBezTo>
                  <a:cubicBezTo>
                    <a:pt x="1920" y="160"/>
                    <a:pt x="1920" y="160"/>
                    <a:pt x="1920" y="160"/>
                  </a:cubicBezTo>
                  <a:cubicBezTo>
                    <a:pt x="1920" y="160"/>
                    <a:pt x="1920" y="160"/>
                    <a:pt x="1920" y="160"/>
                  </a:cubicBezTo>
                  <a:cubicBezTo>
                    <a:pt x="1914" y="158"/>
                    <a:pt x="1914" y="158"/>
                    <a:pt x="1914" y="158"/>
                  </a:cubicBezTo>
                  <a:cubicBezTo>
                    <a:pt x="1914" y="158"/>
                    <a:pt x="1914" y="158"/>
                    <a:pt x="1914" y="158"/>
                  </a:cubicBezTo>
                  <a:cubicBezTo>
                    <a:pt x="1908" y="159"/>
                    <a:pt x="1908" y="159"/>
                    <a:pt x="1908" y="159"/>
                  </a:cubicBezTo>
                  <a:cubicBezTo>
                    <a:pt x="1908" y="159"/>
                    <a:pt x="1908" y="159"/>
                    <a:pt x="1908" y="159"/>
                  </a:cubicBezTo>
                  <a:cubicBezTo>
                    <a:pt x="1907" y="163"/>
                    <a:pt x="1907" y="163"/>
                    <a:pt x="1907" y="163"/>
                  </a:cubicBezTo>
                  <a:cubicBezTo>
                    <a:pt x="1907" y="163"/>
                    <a:pt x="1907" y="163"/>
                    <a:pt x="1907" y="163"/>
                  </a:cubicBezTo>
                  <a:cubicBezTo>
                    <a:pt x="1907" y="166"/>
                    <a:pt x="1907" y="166"/>
                    <a:pt x="1907" y="166"/>
                  </a:cubicBezTo>
                  <a:cubicBezTo>
                    <a:pt x="1907" y="166"/>
                    <a:pt x="1907" y="166"/>
                    <a:pt x="1907" y="166"/>
                  </a:cubicBezTo>
                  <a:cubicBezTo>
                    <a:pt x="1907" y="169"/>
                    <a:pt x="1907" y="169"/>
                    <a:pt x="1907" y="169"/>
                  </a:cubicBezTo>
                  <a:cubicBezTo>
                    <a:pt x="1907" y="169"/>
                    <a:pt x="1907" y="169"/>
                    <a:pt x="1907" y="169"/>
                  </a:cubicBezTo>
                  <a:cubicBezTo>
                    <a:pt x="1908" y="171"/>
                    <a:pt x="1908" y="171"/>
                    <a:pt x="1908" y="171"/>
                  </a:cubicBezTo>
                  <a:cubicBezTo>
                    <a:pt x="1908" y="171"/>
                    <a:pt x="1908" y="171"/>
                    <a:pt x="1908" y="171"/>
                  </a:cubicBezTo>
                  <a:cubicBezTo>
                    <a:pt x="1907" y="174"/>
                    <a:pt x="1907" y="174"/>
                    <a:pt x="1907" y="174"/>
                  </a:cubicBezTo>
                  <a:cubicBezTo>
                    <a:pt x="1907" y="174"/>
                    <a:pt x="1907" y="174"/>
                    <a:pt x="1907" y="174"/>
                  </a:cubicBezTo>
                  <a:cubicBezTo>
                    <a:pt x="1907" y="177"/>
                    <a:pt x="1907" y="177"/>
                    <a:pt x="1907" y="177"/>
                  </a:cubicBezTo>
                  <a:cubicBezTo>
                    <a:pt x="1907" y="177"/>
                    <a:pt x="1907" y="177"/>
                    <a:pt x="1907" y="177"/>
                  </a:cubicBezTo>
                  <a:cubicBezTo>
                    <a:pt x="1906" y="180"/>
                    <a:pt x="1906" y="180"/>
                    <a:pt x="1906" y="180"/>
                  </a:cubicBezTo>
                  <a:cubicBezTo>
                    <a:pt x="1906" y="180"/>
                    <a:pt x="1906" y="180"/>
                    <a:pt x="1906" y="180"/>
                  </a:cubicBezTo>
                  <a:cubicBezTo>
                    <a:pt x="1905" y="183"/>
                    <a:pt x="1905" y="183"/>
                    <a:pt x="1905" y="183"/>
                  </a:cubicBezTo>
                  <a:cubicBezTo>
                    <a:pt x="1905" y="183"/>
                    <a:pt x="1905" y="183"/>
                    <a:pt x="1905" y="183"/>
                  </a:cubicBezTo>
                  <a:cubicBezTo>
                    <a:pt x="1905" y="185"/>
                    <a:pt x="1905" y="185"/>
                    <a:pt x="1905" y="185"/>
                  </a:cubicBezTo>
                  <a:cubicBezTo>
                    <a:pt x="1905" y="185"/>
                    <a:pt x="1905" y="185"/>
                    <a:pt x="1905" y="185"/>
                  </a:cubicBezTo>
                  <a:cubicBezTo>
                    <a:pt x="1906" y="187"/>
                    <a:pt x="1906" y="187"/>
                    <a:pt x="1906" y="187"/>
                  </a:cubicBezTo>
                  <a:cubicBezTo>
                    <a:pt x="1906" y="187"/>
                    <a:pt x="1906" y="187"/>
                    <a:pt x="1906" y="187"/>
                  </a:cubicBezTo>
                  <a:cubicBezTo>
                    <a:pt x="1907" y="189"/>
                    <a:pt x="1907" y="189"/>
                    <a:pt x="1907" y="189"/>
                  </a:cubicBezTo>
                  <a:cubicBezTo>
                    <a:pt x="1907" y="189"/>
                    <a:pt x="1907" y="189"/>
                    <a:pt x="1907" y="189"/>
                  </a:cubicBezTo>
                  <a:cubicBezTo>
                    <a:pt x="1908" y="190"/>
                    <a:pt x="1908" y="190"/>
                    <a:pt x="1908" y="190"/>
                  </a:cubicBezTo>
                  <a:cubicBezTo>
                    <a:pt x="1908" y="190"/>
                    <a:pt x="1908" y="190"/>
                    <a:pt x="1908" y="190"/>
                  </a:cubicBezTo>
                  <a:cubicBezTo>
                    <a:pt x="1909" y="192"/>
                    <a:pt x="1909" y="192"/>
                    <a:pt x="1909" y="192"/>
                  </a:cubicBezTo>
                  <a:cubicBezTo>
                    <a:pt x="1909" y="192"/>
                    <a:pt x="1909" y="192"/>
                    <a:pt x="1909" y="192"/>
                  </a:cubicBezTo>
                  <a:cubicBezTo>
                    <a:pt x="1910" y="193"/>
                    <a:pt x="1910" y="193"/>
                    <a:pt x="1910" y="193"/>
                  </a:cubicBezTo>
                  <a:cubicBezTo>
                    <a:pt x="1910" y="193"/>
                    <a:pt x="1910" y="193"/>
                    <a:pt x="1910" y="193"/>
                  </a:cubicBezTo>
                  <a:cubicBezTo>
                    <a:pt x="1911" y="194"/>
                    <a:pt x="1911" y="194"/>
                    <a:pt x="1911" y="194"/>
                  </a:cubicBezTo>
                  <a:cubicBezTo>
                    <a:pt x="1911" y="194"/>
                    <a:pt x="1911" y="194"/>
                    <a:pt x="1911" y="194"/>
                  </a:cubicBezTo>
                  <a:cubicBezTo>
                    <a:pt x="1914" y="194"/>
                    <a:pt x="1914" y="194"/>
                    <a:pt x="1914" y="194"/>
                  </a:cubicBezTo>
                  <a:lnTo>
                    <a:pt x="1916" y="194"/>
                  </a:lnTo>
                  <a:close/>
                  <a:moveTo>
                    <a:pt x="1879" y="168"/>
                  </a:moveTo>
                  <a:cubicBezTo>
                    <a:pt x="1881" y="168"/>
                    <a:pt x="1881" y="168"/>
                    <a:pt x="1881" y="168"/>
                  </a:cubicBezTo>
                  <a:cubicBezTo>
                    <a:pt x="1881" y="168"/>
                    <a:pt x="1881" y="168"/>
                    <a:pt x="1881" y="168"/>
                  </a:cubicBezTo>
                  <a:cubicBezTo>
                    <a:pt x="1882" y="168"/>
                    <a:pt x="1882" y="168"/>
                    <a:pt x="1882" y="168"/>
                  </a:cubicBezTo>
                  <a:cubicBezTo>
                    <a:pt x="1882" y="168"/>
                    <a:pt x="1882" y="168"/>
                    <a:pt x="1882" y="168"/>
                  </a:cubicBezTo>
                  <a:cubicBezTo>
                    <a:pt x="1883" y="167"/>
                    <a:pt x="1883" y="167"/>
                    <a:pt x="1883" y="167"/>
                  </a:cubicBezTo>
                  <a:cubicBezTo>
                    <a:pt x="1883" y="167"/>
                    <a:pt x="1883" y="167"/>
                    <a:pt x="1883" y="167"/>
                  </a:cubicBezTo>
                  <a:cubicBezTo>
                    <a:pt x="1885" y="165"/>
                    <a:pt x="1885" y="165"/>
                    <a:pt x="1885" y="165"/>
                  </a:cubicBezTo>
                  <a:cubicBezTo>
                    <a:pt x="1885" y="165"/>
                    <a:pt x="1885" y="165"/>
                    <a:pt x="1885" y="165"/>
                  </a:cubicBezTo>
                  <a:cubicBezTo>
                    <a:pt x="1886" y="165"/>
                    <a:pt x="1886" y="165"/>
                    <a:pt x="1886" y="165"/>
                  </a:cubicBezTo>
                  <a:cubicBezTo>
                    <a:pt x="1886" y="165"/>
                    <a:pt x="1886" y="165"/>
                    <a:pt x="1886" y="165"/>
                  </a:cubicBezTo>
                  <a:cubicBezTo>
                    <a:pt x="1887" y="164"/>
                    <a:pt x="1887" y="164"/>
                    <a:pt x="1887" y="164"/>
                  </a:cubicBezTo>
                  <a:cubicBezTo>
                    <a:pt x="1887" y="164"/>
                    <a:pt x="1887" y="164"/>
                    <a:pt x="1887" y="164"/>
                  </a:cubicBezTo>
                  <a:cubicBezTo>
                    <a:pt x="1888" y="163"/>
                    <a:pt x="1888" y="163"/>
                    <a:pt x="1888" y="163"/>
                  </a:cubicBezTo>
                  <a:cubicBezTo>
                    <a:pt x="1888" y="163"/>
                    <a:pt x="1888" y="163"/>
                    <a:pt x="1888" y="163"/>
                  </a:cubicBezTo>
                  <a:cubicBezTo>
                    <a:pt x="1891" y="162"/>
                    <a:pt x="1891" y="162"/>
                    <a:pt x="1891" y="162"/>
                  </a:cubicBezTo>
                  <a:cubicBezTo>
                    <a:pt x="1891" y="162"/>
                    <a:pt x="1891" y="162"/>
                    <a:pt x="1891" y="162"/>
                  </a:cubicBezTo>
                  <a:cubicBezTo>
                    <a:pt x="1890" y="159"/>
                    <a:pt x="1890" y="159"/>
                    <a:pt x="1890" y="159"/>
                  </a:cubicBezTo>
                  <a:cubicBezTo>
                    <a:pt x="1890" y="159"/>
                    <a:pt x="1890" y="159"/>
                    <a:pt x="1890" y="159"/>
                  </a:cubicBezTo>
                  <a:cubicBezTo>
                    <a:pt x="1890" y="157"/>
                    <a:pt x="1890" y="157"/>
                    <a:pt x="1890" y="157"/>
                  </a:cubicBezTo>
                  <a:cubicBezTo>
                    <a:pt x="1890" y="157"/>
                    <a:pt x="1890" y="157"/>
                    <a:pt x="1890" y="157"/>
                  </a:cubicBezTo>
                  <a:cubicBezTo>
                    <a:pt x="1888" y="154"/>
                    <a:pt x="1888" y="154"/>
                    <a:pt x="1888" y="154"/>
                  </a:cubicBezTo>
                  <a:cubicBezTo>
                    <a:pt x="1888" y="154"/>
                    <a:pt x="1888" y="154"/>
                    <a:pt x="1888" y="154"/>
                  </a:cubicBezTo>
                  <a:cubicBezTo>
                    <a:pt x="1886" y="150"/>
                    <a:pt x="1886" y="150"/>
                    <a:pt x="1886" y="150"/>
                  </a:cubicBezTo>
                  <a:cubicBezTo>
                    <a:pt x="1886" y="150"/>
                    <a:pt x="1886" y="150"/>
                    <a:pt x="1886" y="150"/>
                  </a:cubicBezTo>
                  <a:cubicBezTo>
                    <a:pt x="1882" y="148"/>
                    <a:pt x="1882" y="148"/>
                    <a:pt x="1882" y="148"/>
                  </a:cubicBezTo>
                  <a:cubicBezTo>
                    <a:pt x="1882" y="148"/>
                    <a:pt x="1882" y="148"/>
                    <a:pt x="1882" y="148"/>
                  </a:cubicBezTo>
                  <a:cubicBezTo>
                    <a:pt x="1878" y="145"/>
                    <a:pt x="1878" y="145"/>
                    <a:pt x="1878" y="145"/>
                  </a:cubicBezTo>
                  <a:cubicBezTo>
                    <a:pt x="1878" y="145"/>
                    <a:pt x="1878" y="145"/>
                    <a:pt x="1878" y="145"/>
                  </a:cubicBezTo>
                  <a:cubicBezTo>
                    <a:pt x="1875" y="144"/>
                    <a:pt x="1875" y="144"/>
                    <a:pt x="1875" y="144"/>
                  </a:cubicBezTo>
                  <a:cubicBezTo>
                    <a:pt x="1875" y="144"/>
                    <a:pt x="1875" y="144"/>
                    <a:pt x="1875" y="144"/>
                  </a:cubicBezTo>
                  <a:cubicBezTo>
                    <a:pt x="1872" y="143"/>
                    <a:pt x="1872" y="143"/>
                    <a:pt x="1872" y="143"/>
                  </a:cubicBezTo>
                  <a:cubicBezTo>
                    <a:pt x="1872" y="143"/>
                    <a:pt x="1872" y="143"/>
                    <a:pt x="1872" y="143"/>
                  </a:cubicBezTo>
                  <a:cubicBezTo>
                    <a:pt x="1870" y="145"/>
                    <a:pt x="1870" y="145"/>
                    <a:pt x="1870" y="145"/>
                  </a:cubicBezTo>
                  <a:cubicBezTo>
                    <a:pt x="1870" y="145"/>
                    <a:pt x="1870" y="145"/>
                    <a:pt x="1870" y="145"/>
                  </a:cubicBezTo>
                  <a:cubicBezTo>
                    <a:pt x="1869" y="147"/>
                    <a:pt x="1869" y="147"/>
                    <a:pt x="1869" y="147"/>
                  </a:cubicBezTo>
                  <a:cubicBezTo>
                    <a:pt x="1869" y="147"/>
                    <a:pt x="1869" y="147"/>
                    <a:pt x="1869" y="147"/>
                  </a:cubicBezTo>
                  <a:cubicBezTo>
                    <a:pt x="1867" y="149"/>
                    <a:pt x="1867" y="149"/>
                    <a:pt x="1867" y="149"/>
                  </a:cubicBezTo>
                  <a:cubicBezTo>
                    <a:pt x="1867" y="149"/>
                    <a:pt x="1867" y="149"/>
                    <a:pt x="1867" y="149"/>
                  </a:cubicBezTo>
                  <a:cubicBezTo>
                    <a:pt x="1866" y="150"/>
                    <a:pt x="1866" y="150"/>
                    <a:pt x="1866" y="150"/>
                  </a:cubicBezTo>
                  <a:cubicBezTo>
                    <a:pt x="1866" y="150"/>
                    <a:pt x="1866" y="150"/>
                    <a:pt x="1866" y="150"/>
                  </a:cubicBezTo>
                  <a:cubicBezTo>
                    <a:pt x="1864" y="152"/>
                    <a:pt x="1864" y="152"/>
                    <a:pt x="1864" y="152"/>
                  </a:cubicBezTo>
                  <a:cubicBezTo>
                    <a:pt x="1864" y="152"/>
                    <a:pt x="1864" y="152"/>
                    <a:pt x="1864" y="152"/>
                  </a:cubicBezTo>
                  <a:cubicBezTo>
                    <a:pt x="1863" y="153"/>
                    <a:pt x="1863" y="153"/>
                    <a:pt x="1863" y="153"/>
                  </a:cubicBezTo>
                  <a:cubicBezTo>
                    <a:pt x="1863" y="153"/>
                    <a:pt x="1863" y="153"/>
                    <a:pt x="1863" y="153"/>
                  </a:cubicBezTo>
                  <a:cubicBezTo>
                    <a:pt x="1860" y="155"/>
                    <a:pt x="1860" y="155"/>
                    <a:pt x="1860" y="155"/>
                  </a:cubicBezTo>
                  <a:cubicBezTo>
                    <a:pt x="1860" y="155"/>
                    <a:pt x="1860" y="155"/>
                    <a:pt x="1860" y="155"/>
                  </a:cubicBezTo>
                  <a:cubicBezTo>
                    <a:pt x="1859" y="155"/>
                    <a:pt x="1859" y="155"/>
                    <a:pt x="1859" y="155"/>
                  </a:cubicBezTo>
                  <a:cubicBezTo>
                    <a:pt x="1859" y="155"/>
                    <a:pt x="1859" y="155"/>
                    <a:pt x="1859" y="155"/>
                  </a:cubicBezTo>
                  <a:cubicBezTo>
                    <a:pt x="1859" y="159"/>
                    <a:pt x="1859" y="159"/>
                    <a:pt x="1859" y="159"/>
                  </a:cubicBezTo>
                  <a:cubicBezTo>
                    <a:pt x="1859" y="159"/>
                    <a:pt x="1859" y="159"/>
                    <a:pt x="1859" y="159"/>
                  </a:cubicBezTo>
                  <a:cubicBezTo>
                    <a:pt x="1860" y="162"/>
                    <a:pt x="1860" y="162"/>
                    <a:pt x="1860" y="162"/>
                  </a:cubicBezTo>
                  <a:cubicBezTo>
                    <a:pt x="1860" y="162"/>
                    <a:pt x="1860" y="162"/>
                    <a:pt x="1860" y="162"/>
                  </a:cubicBezTo>
                  <a:cubicBezTo>
                    <a:pt x="1863" y="163"/>
                    <a:pt x="1863" y="163"/>
                    <a:pt x="1863" y="163"/>
                  </a:cubicBezTo>
                  <a:cubicBezTo>
                    <a:pt x="1863" y="163"/>
                    <a:pt x="1863" y="163"/>
                    <a:pt x="1863" y="163"/>
                  </a:cubicBezTo>
                  <a:cubicBezTo>
                    <a:pt x="1865" y="164"/>
                    <a:pt x="1865" y="164"/>
                    <a:pt x="1865" y="164"/>
                  </a:cubicBezTo>
                  <a:cubicBezTo>
                    <a:pt x="1865" y="164"/>
                    <a:pt x="1865" y="164"/>
                    <a:pt x="1865" y="164"/>
                  </a:cubicBezTo>
                  <a:cubicBezTo>
                    <a:pt x="1868" y="165"/>
                    <a:pt x="1868" y="165"/>
                    <a:pt x="1868" y="165"/>
                  </a:cubicBezTo>
                  <a:cubicBezTo>
                    <a:pt x="1868" y="165"/>
                    <a:pt x="1868" y="165"/>
                    <a:pt x="1868" y="165"/>
                  </a:cubicBezTo>
                  <a:cubicBezTo>
                    <a:pt x="1870" y="166"/>
                    <a:pt x="1870" y="166"/>
                    <a:pt x="1870" y="166"/>
                  </a:cubicBezTo>
                  <a:cubicBezTo>
                    <a:pt x="1870" y="166"/>
                    <a:pt x="1870" y="166"/>
                    <a:pt x="1870" y="166"/>
                  </a:cubicBezTo>
                  <a:cubicBezTo>
                    <a:pt x="1872" y="167"/>
                    <a:pt x="1872" y="167"/>
                    <a:pt x="1872" y="167"/>
                  </a:cubicBezTo>
                  <a:cubicBezTo>
                    <a:pt x="1872" y="167"/>
                    <a:pt x="1872" y="167"/>
                    <a:pt x="1872" y="167"/>
                  </a:cubicBezTo>
                  <a:cubicBezTo>
                    <a:pt x="1874" y="168"/>
                    <a:pt x="1874" y="168"/>
                    <a:pt x="1874" y="168"/>
                  </a:cubicBezTo>
                  <a:cubicBezTo>
                    <a:pt x="1874" y="168"/>
                    <a:pt x="1874" y="168"/>
                    <a:pt x="1874" y="168"/>
                  </a:cubicBezTo>
                  <a:cubicBezTo>
                    <a:pt x="1877" y="168"/>
                    <a:pt x="1877" y="168"/>
                    <a:pt x="1877" y="168"/>
                  </a:cubicBezTo>
                  <a:lnTo>
                    <a:pt x="1879" y="168"/>
                  </a:lnTo>
                  <a:close/>
                  <a:moveTo>
                    <a:pt x="583" y="131"/>
                  </a:moveTo>
                  <a:cubicBezTo>
                    <a:pt x="583" y="130"/>
                    <a:pt x="583" y="130"/>
                    <a:pt x="583" y="130"/>
                  </a:cubicBezTo>
                  <a:cubicBezTo>
                    <a:pt x="583" y="130"/>
                    <a:pt x="583" y="130"/>
                    <a:pt x="583" y="130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6"/>
                    <a:pt x="583" y="126"/>
                    <a:pt x="583" y="126"/>
                  </a:cubicBezTo>
                  <a:cubicBezTo>
                    <a:pt x="583" y="126"/>
                    <a:pt x="583" y="126"/>
                    <a:pt x="583" y="126"/>
                  </a:cubicBezTo>
                  <a:cubicBezTo>
                    <a:pt x="583" y="125"/>
                    <a:pt x="583" y="125"/>
                    <a:pt x="583" y="125"/>
                  </a:cubicBezTo>
                  <a:cubicBezTo>
                    <a:pt x="583" y="125"/>
                    <a:pt x="583" y="125"/>
                    <a:pt x="583" y="125"/>
                  </a:cubicBezTo>
                  <a:cubicBezTo>
                    <a:pt x="583" y="123"/>
                    <a:pt x="583" y="123"/>
                    <a:pt x="583" y="123"/>
                  </a:cubicBezTo>
                  <a:cubicBezTo>
                    <a:pt x="583" y="123"/>
                    <a:pt x="583" y="123"/>
                    <a:pt x="583" y="123"/>
                  </a:cubicBezTo>
                  <a:cubicBezTo>
                    <a:pt x="583" y="122"/>
                    <a:pt x="583" y="122"/>
                    <a:pt x="583" y="122"/>
                  </a:cubicBezTo>
                  <a:cubicBezTo>
                    <a:pt x="583" y="122"/>
                    <a:pt x="583" y="122"/>
                    <a:pt x="583" y="122"/>
                  </a:cubicBezTo>
                  <a:cubicBezTo>
                    <a:pt x="583" y="119"/>
                    <a:pt x="583" y="119"/>
                    <a:pt x="583" y="119"/>
                  </a:cubicBezTo>
                  <a:cubicBezTo>
                    <a:pt x="583" y="119"/>
                    <a:pt x="583" y="119"/>
                    <a:pt x="583" y="119"/>
                  </a:cubicBezTo>
                  <a:cubicBezTo>
                    <a:pt x="607" y="111"/>
                    <a:pt x="607" y="111"/>
                    <a:pt x="607" y="111"/>
                  </a:cubicBezTo>
                  <a:cubicBezTo>
                    <a:pt x="607" y="111"/>
                    <a:pt x="607" y="111"/>
                    <a:pt x="607" y="111"/>
                  </a:cubicBezTo>
                  <a:cubicBezTo>
                    <a:pt x="604" y="114"/>
                    <a:pt x="604" y="114"/>
                    <a:pt x="604" y="114"/>
                  </a:cubicBezTo>
                  <a:cubicBezTo>
                    <a:pt x="604" y="114"/>
                    <a:pt x="604" y="114"/>
                    <a:pt x="604" y="114"/>
                  </a:cubicBezTo>
                  <a:cubicBezTo>
                    <a:pt x="602" y="117"/>
                    <a:pt x="602" y="117"/>
                    <a:pt x="602" y="117"/>
                  </a:cubicBezTo>
                  <a:cubicBezTo>
                    <a:pt x="602" y="117"/>
                    <a:pt x="602" y="117"/>
                    <a:pt x="602" y="117"/>
                  </a:cubicBezTo>
                  <a:cubicBezTo>
                    <a:pt x="599" y="120"/>
                    <a:pt x="599" y="120"/>
                    <a:pt x="599" y="120"/>
                  </a:cubicBezTo>
                  <a:cubicBezTo>
                    <a:pt x="599" y="120"/>
                    <a:pt x="599" y="120"/>
                    <a:pt x="599" y="120"/>
                  </a:cubicBezTo>
                  <a:cubicBezTo>
                    <a:pt x="597" y="123"/>
                    <a:pt x="597" y="123"/>
                    <a:pt x="597" y="123"/>
                  </a:cubicBezTo>
                  <a:cubicBezTo>
                    <a:pt x="597" y="123"/>
                    <a:pt x="597" y="123"/>
                    <a:pt x="597" y="123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1" y="128"/>
                    <a:pt x="591" y="128"/>
                    <a:pt x="591" y="128"/>
                  </a:cubicBezTo>
                  <a:cubicBezTo>
                    <a:pt x="591" y="128"/>
                    <a:pt x="591" y="128"/>
                    <a:pt x="591" y="128"/>
                  </a:cubicBezTo>
                  <a:cubicBezTo>
                    <a:pt x="587" y="130"/>
                    <a:pt x="587" y="130"/>
                    <a:pt x="587" y="130"/>
                  </a:cubicBezTo>
                  <a:cubicBezTo>
                    <a:pt x="587" y="130"/>
                    <a:pt x="587" y="130"/>
                    <a:pt x="587" y="130"/>
                  </a:cubicBezTo>
                  <a:cubicBezTo>
                    <a:pt x="584" y="131"/>
                    <a:pt x="584" y="131"/>
                    <a:pt x="584" y="131"/>
                  </a:cubicBezTo>
                  <a:lnTo>
                    <a:pt x="583" y="131"/>
                  </a:lnTo>
                  <a:close/>
                  <a:moveTo>
                    <a:pt x="1853" y="121"/>
                  </a:moveTo>
                  <a:cubicBezTo>
                    <a:pt x="1854" y="121"/>
                    <a:pt x="1854" y="121"/>
                    <a:pt x="1854" y="121"/>
                  </a:cubicBezTo>
                  <a:lnTo>
                    <a:pt x="1853" y="121"/>
                  </a:lnTo>
                  <a:close/>
                  <a:moveTo>
                    <a:pt x="196" y="69"/>
                  </a:moveTo>
                  <a:cubicBezTo>
                    <a:pt x="202" y="68"/>
                    <a:pt x="202" y="68"/>
                    <a:pt x="202" y="68"/>
                  </a:cubicBezTo>
                  <a:cubicBezTo>
                    <a:pt x="202" y="68"/>
                    <a:pt x="202" y="68"/>
                    <a:pt x="202" y="68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57"/>
                    <a:pt x="252" y="57"/>
                    <a:pt x="252" y="57"/>
                  </a:cubicBezTo>
                  <a:cubicBezTo>
                    <a:pt x="252" y="57"/>
                    <a:pt x="252" y="57"/>
                    <a:pt x="252" y="57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1" y="52"/>
                    <a:pt x="251" y="52"/>
                    <a:pt x="251" y="52"/>
                  </a:cubicBezTo>
                  <a:cubicBezTo>
                    <a:pt x="251" y="52"/>
                    <a:pt x="251" y="52"/>
                    <a:pt x="251" y="52"/>
                  </a:cubicBezTo>
                  <a:cubicBezTo>
                    <a:pt x="250" y="49"/>
                    <a:pt x="250" y="49"/>
                    <a:pt x="250" y="49"/>
                  </a:cubicBezTo>
                  <a:cubicBezTo>
                    <a:pt x="250" y="49"/>
                    <a:pt x="250" y="49"/>
                    <a:pt x="250" y="49"/>
                  </a:cubicBezTo>
                  <a:cubicBezTo>
                    <a:pt x="248" y="47"/>
                    <a:pt x="248" y="47"/>
                    <a:pt x="248" y="47"/>
                  </a:cubicBezTo>
                  <a:cubicBezTo>
                    <a:pt x="248" y="47"/>
                    <a:pt x="248" y="47"/>
                    <a:pt x="248" y="47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4" y="44"/>
                    <a:pt x="244" y="44"/>
                    <a:pt x="244" y="44"/>
                  </a:cubicBezTo>
                  <a:cubicBezTo>
                    <a:pt x="244" y="44"/>
                    <a:pt x="244" y="44"/>
                    <a:pt x="244" y="44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8"/>
                    <a:pt x="196" y="68"/>
                    <a:pt x="196" y="68"/>
                  </a:cubicBezTo>
                  <a:lnTo>
                    <a:pt x="196" y="69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51" name="任意多边形: 形状 1250">
              <a:extLst>
                <a:ext uri="{FF2B5EF4-FFF2-40B4-BE49-F238E27FC236}">
                  <a16:creationId xmlns:a16="http://schemas.microsoft.com/office/drawing/2014/main" id="{F60BE995-2C5B-4F61-87D9-4800BBA022DF}"/>
                </a:ext>
              </a:extLst>
            </p:cNvPr>
            <p:cNvSpPr/>
            <p:nvPr/>
          </p:nvSpPr>
          <p:spPr bwMode="auto">
            <a:xfrm>
              <a:off x="4816081" y="4076932"/>
              <a:ext cx="4728471" cy="131499"/>
            </a:xfrm>
            <a:custGeom>
              <a:avLst/>
              <a:gdLst>
                <a:gd name="T0" fmla="*/ 28 w 2078"/>
                <a:gd name="T1" fmla="*/ 9 h 58"/>
                <a:gd name="T2" fmla="*/ 38 w 2078"/>
                <a:gd name="T3" fmla="*/ 57 h 58"/>
                <a:gd name="T4" fmla="*/ 111 w 2078"/>
                <a:gd name="T5" fmla="*/ 2 h 58"/>
                <a:gd name="T6" fmla="*/ 87 w 2078"/>
                <a:gd name="T7" fmla="*/ 2 h 58"/>
                <a:gd name="T8" fmla="*/ 111 w 2078"/>
                <a:gd name="T9" fmla="*/ 2 h 58"/>
                <a:gd name="T10" fmla="*/ 176 w 2078"/>
                <a:gd name="T11" fmla="*/ 2 h 58"/>
                <a:gd name="T12" fmla="*/ 169 w 2078"/>
                <a:gd name="T13" fmla="*/ 12 h 58"/>
                <a:gd name="T14" fmla="*/ 253 w 2078"/>
                <a:gd name="T15" fmla="*/ 45 h 58"/>
                <a:gd name="T16" fmla="*/ 226 w 2078"/>
                <a:gd name="T17" fmla="*/ 11 h 58"/>
                <a:gd name="T18" fmla="*/ 324 w 2078"/>
                <a:gd name="T19" fmla="*/ 48 h 58"/>
                <a:gd name="T20" fmla="*/ 311 w 2078"/>
                <a:gd name="T21" fmla="*/ 0 h 58"/>
                <a:gd name="T22" fmla="*/ 314 w 2078"/>
                <a:gd name="T23" fmla="*/ 27 h 58"/>
                <a:gd name="T24" fmla="*/ 395 w 2078"/>
                <a:gd name="T25" fmla="*/ 48 h 58"/>
                <a:gd name="T26" fmla="*/ 396 w 2078"/>
                <a:gd name="T27" fmla="*/ 2 h 58"/>
                <a:gd name="T28" fmla="*/ 443 w 2078"/>
                <a:gd name="T29" fmla="*/ 30 h 58"/>
                <a:gd name="T30" fmla="*/ 470 w 2078"/>
                <a:gd name="T31" fmla="*/ 9 h 58"/>
                <a:gd name="T32" fmla="*/ 535 w 2078"/>
                <a:gd name="T33" fmla="*/ 2 h 58"/>
                <a:gd name="T34" fmla="*/ 550 w 2078"/>
                <a:gd name="T35" fmla="*/ 57 h 58"/>
                <a:gd name="T36" fmla="*/ 600 w 2078"/>
                <a:gd name="T37" fmla="*/ 30 h 58"/>
                <a:gd name="T38" fmla="*/ 614 w 2078"/>
                <a:gd name="T39" fmla="*/ 58 h 58"/>
                <a:gd name="T40" fmla="*/ 627 w 2078"/>
                <a:gd name="T41" fmla="*/ 37 h 58"/>
                <a:gd name="T42" fmla="*/ 692 w 2078"/>
                <a:gd name="T43" fmla="*/ 32 h 58"/>
                <a:gd name="T44" fmla="*/ 728 w 2078"/>
                <a:gd name="T45" fmla="*/ 2 h 58"/>
                <a:gd name="T46" fmla="*/ 790 w 2078"/>
                <a:gd name="T47" fmla="*/ 45 h 58"/>
                <a:gd name="T48" fmla="*/ 763 w 2078"/>
                <a:gd name="T49" fmla="*/ 11 h 58"/>
                <a:gd name="T50" fmla="*/ 836 w 2078"/>
                <a:gd name="T51" fmla="*/ 57 h 58"/>
                <a:gd name="T52" fmla="*/ 882 w 2078"/>
                <a:gd name="T53" fmla="*/ 45 h 58"/>
                <a:gd name="T54" fmla="*/ 964 w 2078"/>
                <a:gd name="T55" fmla="*/ 57 h 58"/>
                <a:gd name="T56" fmla="*/ 939 w 2078"/>
                <a:gd name="T57" fmla="*/ 24 h 58"/>
                <a:gd name="T58" fmla="*/ 998 w 2078"/>
                <a:gd name="T59" fmla="*/ 11 h 58"/>
                <a:gd name="T60" fmla="*/ 998 w 2078"/>
                <a:gd name="T61" fmla="*/ 35 h 58"/>
                <a:gd name="T62" fmla="*/ 1027 w 2078"/>
                <a:gd name="T63" fmla="*/ 42 h 58"/>
                <a:gd name="T64" fmla="*/ 987 w 2078"/>
                <a:gd name="T65" fmla="*/ 57 h 58"/>
                <a:gd name="T66" fmla="*/ 1068 w 2078"/>
                <a:gd name="T67" fmla="*/ 34 h 58"/>
                <a:gd name="T68" fmla="*/ 1070 w 2078"/>
                <a:gd name="T69" fmla="*/ 58 h 58"/>
                <a:gd name="T70" fmla="*/ 1080 w 2078"/>
                <a:gd name="T71" fmla="*/ 18 h 58"/>
                <a:gd name="T72" fmla="*/ 1127 w 2078"/>
                <a:gd name="T73" fmla="*/ 2 h 58"/>
                <a:gd name="T74" fmla="*/ 1190 w 2078"/>
                <a:gd name="T75" fmla="*/ 11 h 58"/>
                <a:gd name="T76" fmla="*/ 1236 w 2078"/>
                <a:gd name="T77" fmla="*/ 39 h 58"/>
                <a:gd name="T78" fmla="*/ 1224 w 2078"/>
                <a:gd name="T79" fmla="*/ 39 h 58"/>
                <a:gd name="T80" fmla="*/ 1315 w 2078"/>
                <a:gd name="T81" fmla="*/ 58 h 58"/>
                <a:gd name="T82" fmla="*/ 1375 w 2078"/>
                <a:gd name="T83" fmla="*/ 57 h 58"/>
                <a:gd name="T84" fmla="*/ 1399 w 2078"/>
                <a:gd name="T85" fmla="*/ 11 h 58"/>
                <a:gd name="T86" fmla="*/ 1448 w 2078"/>
                <a:gd name="T87" fmla="*/ 11 h 58"/>
                <a:gd name="T88" fmla="*/ 1431 w 2078"/>
                <a:gd name="T89" fmla="*/ 2 h 58"/>
                <a:gd name="T90" fmla="*/ 1507 w 2078"/>
                <a:gd name="T91" fmla="*/ 33 h 58"/>
                <a:gd name="T92" fmla="*/ 1531 w 2078"/>
                <a:gd name="T93" fmla="*/ 2 h 58"/>
                <a:gd name="T94" fmla="*/ 1576 w 2078"/>
                <a:gd name="T95" fmla="*/ 58 h 58"/>
                <a:gd name="T96" fmla="*/ 1586 w 2078"/>
                <a:gd name="T97" fmla="*/ 20 h 58"/>
                <a:gd name="T98" fmla="*/ 1664 w 2078"/>
                <a:gd name="T99" fmla="*/ 57 h 58"/>
                <a:gd name="T100" fmla="*/ 1620 w 2078"/>
                <a:gd name="T101" fmla="*/ 2 h 58"/>
                <a:gd name="T102" fmla="*/ 1726 w 2078"/>
                <a:gd name="T103" fmla="*/ 45 h 58"/>
                <a:gd name="T104" fmla="*/ 1698 w 2078"/>
                <a:gd name="T105" fmla="*/ 11 h 58"/>
                <a:gd name="T106" fmla="*/ 1784 w 2078"/>
                <a:gd name="T107" fmla="*/ 0 h 58"/>
                <a:gd name="T108" fmla="*/ 1771 w 2078"/>
                <a:gd name="T109" fmla="*/ 30 h 58"/>
                <a:gd name="T110" fmla="*/ 1833 w 2078"/>
                <a:gd name="T111" fmla="*/ 2 h 58"/>
                <a:gd name="T112" fmla="*/ 1886 w 2078"/>
                <a:gd name="T113" fmla="*/ 30 h 58"/>
                <a:gd name="T114" fmla="*/ 1913 w 2078"/>
                <a:gd name="T115" fmla="*/ 9 h 58"/>
                <a:gd name="T116" fmla="*/ 1986 w 2078"/>
                <a:gd name="T117" fmla="*/ 9 h 58"/>
                <a:gd name="T118" fmla="*/ 1997 w 2078"/>
                <a:gd name="T119" fmla="*/ 57 h 58"/>
                <a:gd name="T120" fmla="*/ 2048 w 2078"/>
                <a:gd name="T121" fmla="*/ 57 h 58"/>
                <a:gd name="T122" fmla="*/ 2043 w 2078"/>
                <a:gd name="T12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8" h="58">
                  <a:moveTo>
                    <a:pt x="38" y="37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8" y="48"/>
                  </a:cubicBezTo>
                  <a:cubicBezTo>
                    <a:pt x="34" y="49"/>
                    <a:pt x="30" y="50"/>
                    <a:pt x="28" y="50"/>
                  </a:cubicBezTo>
                  <a:cubicBezTo>
                    <a:pt x="18" y="49"/>
                    <a:pt x="12" y="43"/>
                    <a:pt x="12" y="30"/>
                  </a:cubicBezTo>
                  <a:cubicBezTo>
                    <a:pt x="12" y="16"/>
                    <a:pt x="18" y="9"/>
                    <a:pt x="28" y="9"/>
                  </a:cubicBezTo>
                  <a:cubicBezTo>
                    <a:pt x="35" y="9"/>
                    <a:pt x="38" y="12"/>
                    <a:pt x="38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6"/>
                    <a:pt x="43" y="0"/>
                    <a:pt x="25" y="0"/>
                  </a:cubicBezTo>
                  <a:cubicBezTo>
                    <a:pt x="9" y="2"/>
                    <a:pt x="0" y="11"/>
                    <a:pt x="0" y="30"/>
                  </a:cubicBezTo>
                  <a:cubicBezTo>
                    <a:pt x="0" y="47"/>
                    <a:pt x="9" y="57"/>
                    <a:pt x="25" y="58"/>
                  </a:cubicBezTo>
                  <a:cubicBezTo>
                    <a:pt x="31" y="58"/>
                    <a:pt x="35" y="58"/>
                    <a:pt x="38" y="57"/>
                  </a:cubicBezTo>
                  <a:cubicBezTo>
                    <a:pt x="42" y="57"/>
                    <a:pt x="46" y="57"/>
                    <a:pt x="50" y="5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111" y="2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1" y="39"/>
                    <a:pt x="110" y="43"/>
                    <a:pt x="108" y="45"/>
                  </a:cubicBezTo>
                  <a:cubicBezTo>
                    <a:pt x="107" y="48"/>
                    <a:pt x="103" y="50"/>
                    <a:pt x="99" y="50"/>
                  </a:cubicBezTo>
                  <a:cubicBezTo>
                    <a:pt x="94" y="50"/>
                    <a:pt x="91" y="48"/>
                    <a:pt x="89" y="45"/>
                  </a:cubicBezTo>
                  <a:cubicBezTo>
                    <a:pt x="87" y="43"/>
                    <a:pt x="87" y="39"/>
                    <a:pt x="87" y="3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50"/>
                    <a:pt x="83" y="57"/>
                    <a:pt x="99" y="58"/>
                  </a:cubicBezTo>
                  <a:cubicBezTo>
                    <a:pt x="114" y="57"/>
                    <a:pt x="122" y="50"/>
                    <a:pt x="123" y="36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11" y="2"/>
                    <a:pt x="111" y="2"/>
                    <a:pt x="111" y="2"/>
                  </a:cubicBezTo>
                  <a:close/>
                  <a:moveTo>
                    <a:pt x="154" y="57"/>
                  </a:moveTo>
                  <a:cubicBezTo>
                    <a:pt x="158" y="45"/>
                    <a:pt x="158" y="45"/>
                    <a:pt x="158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54" y="57"/>
                    <a:pt x="154" y="57"/>
                    <a:pt x="154" y="57"/>
                  </a:cubicBezTo>
                  <a:close/>
                  <a:moveTo>
                    <a:pt x="161" y="36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61" y="36"/>
                    <a:pt x="161" y="36"/>
                    <a:pt x="161" y="36"/>
                  </a:cubicBezTo>
                  <a:close/>
                  <a:moveTo>
                    <a:pt x="264" y="57"/>
                  </a:moveTo>
                  <a:cubicBezTo>
                    <a:pt x="264" y="2"/>
                    <a:pt x="264" y="2"/>
                    <a:pt x="264" y="2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64" y="57"/>
                    <a:pt x="264" y="57"/>
                    <a:pt x="264" y="57"/>
                  </a:cubicBezTo>
                  <a:close/>
                  <a:moveTo>
                    <a:pt x="324" y="37"/>
                  </a:moveTo>
                  <a:cubicBezTo>
                    <a:pt x="324" y="48"/>
                    <a:pt x="324" y="48"/>
                    <a:pt x="324" y="48"/>
                  </a:cubicBezTo>
                  <a:cubicBezTo>
                    <a:pt x="324" y="49"/>
                    <a:pt x="323" y="49"/>
                    <a:pt x="324" y="48"/>
                  </a:cubicBezTo>
                  <a:cubicBezTo>
                    <a:pt x="320" y="49"/>
                    <a:pt x="316" y="50"/>
                    <a:pt x="313" y="50"/>
                  </a:cubicBezTo>
                  <a:cubicBezTo>
                    <a:pt x="303" y="49"/>
                    <a:pt x="298" y="43"/>
                    <a:pt x="298" y="30"/>
                  </a:cubicBezTo>
                  <a:cubicBezTo>
                    <a:pt x="298" y="16"/>
                    <a:pt x="303" y="9"/>
                    <a:pt x="313" y="9"/>
                  </a:cubicBezTo>
                  <a:cubicBezTo>
                    <a:pt x="321" y="9"/>
                    <a:pt x="324" y="12"/>
                    <a:pt x="324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6"/>
                    <a:pt x="328" y="0"/>
                    <a:pt x="311" y="0"/>
                  </a:cubicBezTo>
                  <a:cubicBezTo>
                    <a:pt x="294" y="2"/>
                    <a:pt x="286" y="11"/>
                    <a:pt x="286" y="30"/>
                  </a:cubicBezTo>
                  <a:cubicBezTo>
                    <a:pt x="286" y="47"/>
                    <a:pt x="294" y="57"/>
                    <a:pt x="311" y="58"/>
                  </a:cubicBezTo>
                  <a:cubicBezTo>
                    <a:pt x="316" y="58"/>
                    <a:pt x="320" y="58"/>
                    <a:pt x="324" y="57"/>
                  </a:cubicBezTo>
                  <a:cubicBezTo>
                    <a:pt x="328" y="57"/>
                    <a:pt x="332" y="57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24" y="37"/>
                    <a:pt x="324" y="37"/>
                    <a:pt x="324" y="37"/>
                  </a:cubicBezTo>
                  <a:close/>
                  <a:moveTo>
                    <a:pt x="388" y="11"/>
                  </a:moveTo>
                  <a:cubicBezTo>
                    <a:pt x="395" y="11"/>
                    <a:pt x="395" y="11"/>
                    <a:pt x="395" y="11"/>
                  </a:cubicBezTo>
                  <a:cubicBezTo>
                    <a:pt x="405" y="11"/>
                    <a:pt x="411" y="17"/>
                    <a:pt x="411" y="30"/>
                  </a:cubicBezTo>
                  <a:cubicBezTo>
                    <a:pt x="411" y="42"/>
                    <a:pt x="405" y="48"/>
                    <a:pt x="395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11"/>
                    <a:pt x="388" y="11"/>
                    <a:pt x="388" y="11"/>
                  </a:cubicBezTo>
                  <a:close/>
                  <a:moveTo>
                    <a:pt x="377" y="57"/>
                  </a:moveTo>
                  <a:cubicBezTo>
                    <a:pt x="396" y="57"/>
                    <a:pt x="396" y="57"/>
                    <a:pt x="396" y="57"/>
                  </a:cubicBezTo>
                  <a:cubicBezTo>
                    <a:pt x="414" y="57"/>
                    <a:pt x="423" y="48"/>
                    <a:pt x="423" y="30"/>
                  </a:cubicBezTo>
                  <a:cubicBezTo>
                    <a:pt x="423" y="11"/>
                    <a:pt x="414" y="2"/>
                    <a:pt x="396" y="2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77" y="57"/>
                    <a:pt x="377" y="57"/>
                    <a:pt x="377" y="57"/>
                  </a:cubicBezTo>
                  <a:close/>
                  <a:moveTo>
                    <a:pt x="470" y="58"/>
                  </a:moveTo>
                  <a:cubicBezTo>
                    <a:pt x="486" y="57"/>
                    <a:pt x="495" y="48"/>
                    <a:pt x="495" y="30"/>
                  </a:cubicBezTo>
                  <a:cubicBezTo>
                    <a:pt x="495" y="11"/>
                    <a:pt x="486" y="1"/>
                    <a:pt x="470" y="0"/>
                  </a:cubicBezTo>
                  <a:cubicBezTo>
                    <a:pt x="453" y="1"/>
                    <a:pt x="444" y="11"/>
                    <a:pt x="443" y="30"/>
                  </a:cubicBezTo>
                  <a:cubicBezTo>
                    <a:pt x="444" y="48"/>
                    <a:pt x="452" y="57"/>
                    <a:pt x="470" y="58"/>
                  </a:cubicBezTo>
                  <a:close/>
                  <a:moveTo>
                    <a:pt x="470" y="9"/>
                  </a:moveTo>
                  <a:cubicBezTo>
                    <a:pt x="479" y="9"/>
                    <a:pt x="483" y="16"/>
                    <a:pt x="483" y="30"/>
                  </a:cubicBezTo>
                  <a:cubicBezTo>
                    <a:pt x="483" y="43"/>
                    <a:pt x="479" y="50"/>
                    <a:pt x="470" y="50"/>
                  </a:cubicBezTo>
                  <a:cubicBezTo>
                    <a:pt x="460" y="50"/>
                    <a:pt x="456" y="43"/>
                    <a:pt x="456" y="30"/>
                  </a:cubicBezTo>
                  <a:cubicBezTo>
                    <a:pt x="456" y="16"/>
                    <a:pt x="460" y="9"/>
                    <a:pt x="470" y="9"/>
                  </a:cubicBezTo>
                  <a:close/>
                  <a:moveTo>
                    <a:pt x="567" y="57"/>
                  </a:moveTo>
                  <a:cubicBezTo>
                    <a:pt x="567" y="2"/>
                    <a:pt x="567" y="2"/>
                    <a:pt x="567" y="2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56" y="45"/>
                    <a:pt x="556" y="45"/>
                    <a:pt x="556" y="45"/>
                  </a:cubicBezTo>
                  <a:cubicBezTo>
                    <a:pt x="556" y="45"/>
                    <a:pt x="556" y="45"/>
                    <a:pt x="556" y="45"/>
                  </a:cubicBezTo>
                  <a:cubicBezTo>
                    <a:pt x="535" y="2"/>
                    <a:pt x="535" y="2"/>
                    <a:pt x="535" y="2"/>
                  </a:cubicBezTo>
                  <a:cubicBezTo>
                    <a:pt x="518" y="2"/>
                    <a:pt x="518" y="2"/>
                    <a:pt x="518" y="2"/>
                  </a:cubicBezTo>
                  <a:cubicBezTo>
                    <a:pt x="518" y="57"/>
                    <a:pt x="518" y="57"/>
                    <a:pt x="518" y="57"/>
                  </a:cubicBezTo>
                  <a:cubicBezTo>
                    <a:pt x="528" y="57"/>
                    <a:pt x="528" y="57"/>
                    <a:pt x="528" y="57"/>
                  </a:cubicBezTo>
                  <a:cubicBezTo>
                    <a:pt x="528" y="11"/>
                    <a:pt x="528" y="11"/>
                    <a:pt x="528" y="11"/>
                  </a:cubicBezTo>
                  <a:cubicBezTo>
                    <a:pt x="529" y="11"/>
                    <a:pt x="529" y="11"/>
                    <a:pt x="529" y="11"/>
                  </a:cubicBezTo>
                  <a:cubicBezTo>
                    <a:pt x="550" y="57"/>
                    <a:pt x="550" y="57"/>
                    <a:pt x="550" y="57"/>
                  </a:cubicBezTo>
                  <a:cubicBezTo>
                    <a:pt x="567" y="57"/>
                    <a:pt x="567" y="57"/>
                    <a:pt x="567" y="57"/>
                  </a:cubicBezTo>
                  <a:close/>
                  <a:moveTo>
                    <a:pt x="627" y="37"/>
                  </a:moveTo>
                  <a:cubicBezTo>
                    <a:pt x="627" y="48"/>
                    <a:pt x="627" y="48"/>
                    <a:pt x="627" y="48"/>
                  </a:cubicBezTo>
                  <a:cubicBezTo>
                    <a:pt x="626" y="49"/>
                    <a:pt x="626" y="49"/>
                    <a:pt x="626" y="48"/>
                  </a:cubicBezTo>
                  <a:cubicBezTo>
                    <a:pt x="622" y="49"/>
                    <a:pt x="619" y="50"/>
                    <a:pt x="616" y="50"/>
                  </a:cubicBezTo>
                  <a:cubicBezTo>
                    <a:pt x="606" y="49"/>
                    <a:pt x="601" y="43"/>
                    <a:pt x="600" y="30"/>
                  </a:cubicBezTo>
                  <a:cubicBezTo>
                    <a:pt x="601" y="16"/>
                    <a:pt x="606" y="9"/>
                    <a:pt x="616" y="9"/>
                  </a:cubicBezTo>
                  <a:cubicBezTo>
                    <a:pt x="623" y="9"/>
                    <a:pt x="627" y="12"/>
                    <a:pt x="627" y="18"/>
                  </a:cubicBezTo>
                  <a:cubicBezTo>
                    <a:pt x="639" y="18"/>
                    <a:pt x="639" y="18"/>
                    <a:pt x="639" y="18"/>
                  </a:cubicBezTo>
                  <a:cubicBezTo>
                    <a:pt x="639" y="6"/>
                    <a:pt x="631" y="0"/>
                    <a:pt x="614" y="0"/>
                  </a:cubicBezTo>
                  <a:cubicBezTo>
                    <a:pt x="597" y="2"/>
                    <a:pt x="588" y="11"/>
                    <a:pt x="588" y="30"/>
                  </a:cubicBezTo>
                  <a:cubicBezTo>
                    <a:pt x="588" y="47"/>
                    <a:pt x="597" y="57"/>
                    <a:pt x="614" y="58"/>
                  </a:cubicBezTo>
                  <a:cubicBezTo>
                    <a:pt x="619" y="58"/>
                    <a:pt x="623" y="58"/>
                    <a:pt x="626" y="57"/>
                  </a:cubicBezTo>
                  <a:cubicBezTo>
                    <a:pt x="630" y="57"/>
                    <a:pt x="634" y="57"/>
                    <a:pt x="638" y="55"/>
                  </a:cubicBezTo>
                  <a:cubicBezTo>
                    <a:pt x="638" y="27"/>
                    <a:pt x="638" y="27"/>
                    <a:pt x="638" y="27"/>
                  </a:cubicBezTo>
                  <a:cubicBezTo>
                    <a:pt x="616" y="27"/>
                    <a:pt x="616" y="27"/>
                    <a:pt x="616" y="27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27" y="37"/>
                    <a:pt x="627" y="37"/>
                    <a:pt x="627" y="37"/>
                  </a:cubicBezTo>
                  <a:close/>
                  <a:moveTo>
                    <a:pt x="716" y="2"/>
                  </a:moveTo>
                  <a:cubicBezTo>
                    <a:pt x="716" y="32"/>
                    <a:pt x="716" y="32"/>
                    <a:pt x="716" y="32"/>
                  </a:cubicBezTo>
                  <a:cubicBezTo>
                    <a:pt x="716" y="39"/>
                    <a:pt x="715" y="43"/>
                    <a:pt x="713" y="45"/>
                  </a:cubicBezTo>
                  <a:cubicBezTo>
                    <a:pt x="712" y="48"/>
                    <a:pt x="708" y="50"/>
                    <a:pt x="704" y="50"/>
                  </a:cubicBezTo>
                  <a:cubicBezTo>
                    <a:pt x="699" y="50"/>
                    <a:pt x="696" y="48"/>
                    <a:pt x="694" y="45"/>
                  </a:cubicBezTo>
                  <a:cubicBezTo>
                    <a:pt x="692" y="43"/>
                    <a:pt x="692" y="39"/>
                    <a:pt x="692" y="32"/>
                  </a:cubicBezTo>
                  <a:cubicBezTo>
                    <a:pt x="692" y="2"/>
                    <a:pt x="692" y="2"/>
                    <a:pt x="692" y="2"/>
                  </a:cubicBezTo>
                  <a:cubicBezTo>
                    <a:pt x="680" y="2"/>
                    <a:pt x="680" y="2"/>
                    <a:pt x="680" y="2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50"/>
                    <a:pt x="688" y="57"/>
                    <a:pt x="704" y="58"/>
                  </a:cubicBezTo>
                  <a:cubicBezTo>
                    <a:pt x="719" y="57"/>
                    <a:pt x="727" y="50"/>
                    <a:pt x="728" y="36"/>
                  </a:cubicBezTo>
                  <a:cubicBezTo>
                    <a:pt x="728" y="2"/>
                    <a:pt x="728" y="2"/>
                    <a:pt x="728" y="2"/>
                  </a:cubicBezTo>
                  <a:cubicBezTo>
                    <a:pt x="716" y="2"/>
                    <a:pt x="716" y="2"/>
                    <a:pt x="716" y="2"/>
                  </a:cubicBezTo>
                  <a:close/>
                  <a:moveTo>
                    <a:pt x="801" y="57"/>
                  </a:moveTo>
                  <a:cubicBezTo>
                    <a:pt x="801" y="2"/>
                    <a:pt x="801" y="2"/>
                    <a:pt x="801" y="2"/>
                  </a:cubicBezTo>
                  <a:cubicBezTo>
                    <a:pt x="790" y="2"/>
                    <a:pt x="790" y="2"/>
                    <a:pt x="790" y="2"/>
                  </a:cubicBezTo>
                  <a:cubicBezTo>
                    <a:pt x="790" y="45"/>
                    <a:pt x="790" y="45"/>
                    <a:pt x="790" y="45"/>
                  </a:cubicBezTo>
                  <a:cubicBezTo>
                    <a:pt x="790" y="45"/>
                    <a:pt x="790" y="45"/>
                    <a:pt x="790" y="45"/>
                  </a:cubicBezTo>
                  <a:cubicBezTo>
                    <a:pt x="769" y="2"/>
                    <a:pt x="769" y="2"/>
                    <a:pt x="769" y="2"/>
                  </a:cubicBezTo>
                  <a:cubicBezTo>
                    <a:pt x="752" y="2"/>
                    <a:pt x="752" y="2"/>
                    <a:pt x="752" y="2"/>
                  </a:cubicBezTo>
                  <a:cubicBezTo>
                    <a:pt x="752" y="57"/>
                    <a:pt x="752" y="57"/>
                    <a:pt x="752" y="57"/>
                  </a:cubicBezTo>
                  <a:cubicBezTo>
                    <a:pt x="763" y="57"/>
                    <a:pt x="763" y="57"/>
                    <a:pt x="763" y="57"/>
                  </a:cubicBezTo>
                  <a:cubicBezTo>
                    <a:pt x="763" y="11"/>
                    <a:pt x="763" y="11"/>
                    <a:pt x="763" y="11"/>
                  </a:cubicBezTo>
                  <a:cubicBezTo>
                    <a:pt x="763" y="11"/>
                    <a:pt x="763" y="11"/>
                    <a:pt x="763" y="11"/>
                  </a:cubicBezTo>
                  <a:cubicBezTo>
                    <a:pt x="784" y="57"/>
                    <a:pt x="784" y="57"/>
                    <a:pt x="784" y="57"/>
                  </a:cubicBezTo>
                  <a:cubicBezTo>
                    <a:pt x="801" y="57"/>
                    <a:pt x="801" y="57"/>
                    <a:pt x="801" y="57"/>
                  </a:cubicBezTo>
                  <a:close/>
                  <a:moveTo>
                    <a:pt x="836" y="2"/>
                  </a:moveTo>
                  <a:cubicBezTo>
                    <a:pt x="824" y="2"/>
                    <a:pt x="824" y="2"/>
                    <a:pt x="824" y="2"/>
                  </a:cubicBezTo>
                  <a:cubicBezTo>
                    <a:pt x="824" y="57"/>
                    <a:pt x="824" y="57"/>
                    <a:pt x="824" y="57"/>
                  </a:cubicBezTo>
                  <a:cubicBezTo>
                    <a:pt x="836" y="57"/>
                    <a:pt x="836" y="57"/>
                    <a:pt x="836" y="57"/>
                  </a:cubicBezTo>
                  <a:cubicBezTo>
                    <a:pt x="836" y="2"/>
                    <a:pt x="836" y="2"/>
                    <a:pt x="836" y="2"/>
                  </a:cubicBezTo>
                  <a:close/>
                  <a:moveTo>
                    <a:pt x="875" y="57"/>
                  </a:moveTo>
                  <a:cubicBezTo>
                    <a:pt x="888" y="57"/>
                    <a:pt x="888" y="57"/>
                    <a:pt x="888" y="57"/>
                  </a:cubicBezTo>
                  <a:cubicBezTo>
                    <a:pt x="908" y="2"/>
                    <a:pt x="908" y="2"/>
                    <a:pt x="908" y="2"/>
                  </a:cubicBezTo>
                  <a:cubicBezTo>
                    <a:pt x="896" y="2"/>
                    <a:pt x="896" y="2"/>
                    <a:pt x="896" y="2"/>
                  </a:cubicBezTo>
                  <a:cubicBezTo>
                    <a:pt x="882" y="45"/>
                    <a:pt x="882" y="45"/>
                    <a:pt x="882" y="45"/>
                  </a:cubicBezTo>
                  <a:cubicBezTo>
                    <a:pt x="882" y="45"/>
                    <a:pt x="882" y="45"/>
                    <a:pt x="882" y="45"/>
                  </a:cubicBezTo>
                  <a:cubicBezTo>
                    <a:pt x="868" y="2"/>
                    <a:pt x="868" y="2"/>
                    <a:pt x="868" y="2"/>
                  </a:cubicBezTo>
                  <a:cubicBezTo>
                    <a:pt x="855" y="2"/>
                    <a:pt x="855" y="2"/>
                    <a:pt x="855" y="2"/>
                  </a:cubicBezTo>
                  <a:cubicBezTo>
                    <a:pt x="875" y="57"/>
                    <a:pt x="875" y="57"/>
                    <a:pt x="875" y="57"/>
                  </a:cubicBezTo>
                  <a:close/>
                  <a:moveTo>
                    <a:pt x="927" y="57"/>
                  </a:moveTo>
                  <a:cubicBezTo>
                    <a:pt x="964" y="57"/>
                    <a:pt x="964" y="57"/>
                    <a:pt x="964" y="57"/>
                  </a:cubicBezTo>
                  <a:cubicBezTo>
                    <a:pt x="964" y="48"/>
                    <a:pt x="964" y="48"/>
                    <a:pt x="964" y="48"/>
                  </a:cubicBezTo>
                  <a:cubicBezTo>
                    <a:pt x="939" y="48"/>
                    <a:pt x="939" y="48"/>
                    <a:pt x="939" y="48"/>
                  </a:cubicBezTo>
                  <a:cubicBezTo>
                    <a:pt x="939" y="33"/>
                    <a:pt x="939" y="33"/>
                    <a:pt x="939" y="33"/>
                  </a:cubicBezTo>
                  <a:cubicBezTo>
                    <a:pt x="962" y="33"/>
                    <a:pt x="962" y="33"/>
                    <a:pt x="962" y="33"/>
                  </a:cubicBezTo>
                  <a:cubicBezTo>
                    <a:pt x="962" y="24"/>
                    <a:pt x="962" y="24"/>
                    <a:pt x="962" y="24"/>
                  </a:cubicBezTo>
                  <a:cubicBezTo>
                    <a:pt x="939" y="24"/>
                    <a:pt x="939" y="24"/>
                    <a:pt x="939" y="24"/>
                  </a:cubicBezTo>
                  <a:cubicBezTo>
                    <a:pt x="939" y="11"/>
                    <a:pt x="939" y="11"/>
                    <a:pt x="939" y="11"/>
                  </a:cubicBezTo>
                  <a:cubicBezTo>
                    <a:pt x="963" y="11"/>
                    <a:pt x="963" y="11"/>
                    <a:pt x="963" y="11"/>
                  </a:cubicBezTo>
                  <a:cubicBezTo>
                    <a:pt x="963" y="2"/>
                    <a:pt x="963" y="2"/>
                    <a:pt x="963" y="2"/>
                  </a:cubicBezTo>
                  <a:cubicBezTo>
                    <a:pt x="927" y="2"/>
                    <a:pt x="927" y="2"/>
                    <a:pt x="927" y="2"/>
                  </a:cubicBezTo>
                  <a:cubicBezTo>
                    <a:pt x="927" y="57"/>
                    <a:pt x="927" y="57"/>
                    <a:pt x="927" y="57"/>
                  </a:cubicBezTo>
                  <a:close/>
                  <a:moveTo>
                    <a:pt x="998" y="11"/>
                  </a:moveTo>
                  <a:cubicBezTo>
                    <a:pt x="1008" y="11"/>
                    <a:pt x="1008" y="11"/>
                    <a:pt x="1008" y="11"/>
                  </a:cubicBezTo>
                  <a:cubicBezTo>
                    <a:pt x="1014" y="11"/>
                    <a:pt x="1016" y="13"/>
                    <a:pt x="1016" y="18"/>
                  </a:cubicBezTo>
                  <a:cubicBezTo>
                    <a:pt x="1016" y="23"/>
                    <a:pt x="1014" y="26"/>
                    <a:pt x="1008" y="26"/>
                  </a:cubicBezTo>
                  <a:cubicBezTo>
                    <a:pt x="998" y="26"/>
                    <a:pt x="998" y="26"/>
                    <a:pt x="998" y="26"/>
                  </a:cubicBezTo>
                  <a:cubicBezTo>
                    <a:pt x="998" y="11"/>
                    <a:pt x="998" y="11"/>
                    <a:pt x="998" y="11"/>
                  </a:cubicBezTo>
                  <a:close/>
                  <a:moveTo>
                    <a:pt x="998" y="35"/>
                  </a:moveTo>
                  <a:cubicBezTo>
                    <a:pt x="1011" y="35"/>
                    <a:pt x="1011" y="35"/>
                    <a:pt x="1011" y="35"/>
                  </a:cubicBezTo>
                  <a:cubicBezTo>
                    <a:pt x="1014" y="35"/>
                    <a:pt x="1015" y="37"/>
                    <a:pt x="1016" y="42"/>
                  </a:cubicBezTo>
                  <a:cubicBezTo>
                    <a:pt x="1016" y="47"/>
                    <a:pt x="1017" y="52"/>
                    <a:pt x="1018" y="57"/>
                  </a:cubicBezTo>
                  <a:cubicBezTo>
                    <a:pt x="1031" y="57"/>
                    <a:pt x="1031" y="57"/>
                    <a:pt x="1031" y="57"/>
                  </a:cubicBezTo>
                  <a:cubicBezTo>
                    <a:pt x="1029" y="55"/>
                    <a:pt x="1028" y="51"/>
                    <a:pt x="1028" y="44"/>
                  </a:cubicBezTo>
                  <a:cubicBezTo>
                    <a:pt x="1028" y="44"/>
                    <a:pt x="1028" y="43"/>
                    <a:pt x="1027" y="42"/>
                  </a:cubicBezTo>
                  <a:cubicBezTo>
                    <a:pt x="1027" y="34"/>
                    <a:pt x="1024" y="30"/>
                    <a:pt x="1018" y="30"/>
                  </a:cubicBezTo>
                  <a:cubicBezTo>
                    <a:pt x="1018" y="30"/>
                    <a:pt x="1018" y="30"/>
                    <a:pt x="1018" y="30"/>
                  </a:cubicBezTo>
                  <a:cubicBezTo>
                    <a:pt x="1025" y="28"/>
                    <a:pt x="1029" y="23"/>
                    <a:pt x="1029" y="16"/>
                  </a:cubicBezTo>
                  <a:cubicBezTo>
                    <a:pt x="1029" y="7"/>
                    <a:pt x="1022" y="2"/>
                    <a:pt x="1010" y="2"/>
                  </a:cubicBezTo>
                  <a:cubicBezTo>
                    <a:pt x="987" y="2"/>
                    <a:pt x="987" y="2"/>
                    <a:pt x="987" y="2"/>
                  </a:cubicBezTo>
                  <a:cubicBezTo>
                    <a:pt x="987" y="57"/>
                    <a:pt x="987" y="57"/>
                    <a:pt x="987" y="57"/>
                  </a:cubicBezTo>
                  <a:cubicBezTo>
                    <a:pt x="998" y="57"/>
                    <a:pt x="998" y="57"/>
                    <a:pt x="998" y="57"/>
                  </a:cubicBezTo>
                  <a:cubicBezTo>
                    <a:pt x="998" y="35"/>
                    <a:pt x="998" y="35"/>
                    <a:pt x="998" y="35"/>
                  </a:cubicBezTo>
                  <a:close/>
                  <a:moveTo>
                    <a:pt x="1092" y="18"/>
                  </a:moveTo>
                  <a:cubicBezTo>
                    <a:pt x="1091" y="7"/>
                    <a:pt x="1085" y="1"/>
                    <a:pt x="1073" y="0"/>
                  </a:cubicBezTo>
                  <a:cubicBezTo>
                    <a:pt x="1059" y="1"/>
                    <a:pt x="1051" y="7"/>
                    <a:pt x="1050" y="19"/>
                  </a:cubicBezTo>
                  <a:cubicBezTo>
                    <a:pt x="1050" y="26"/>
                    <a:pt x="1056" y="31"/>
                    <a:pt x="1068" y="34"/>
                  </a:cubicBezTo>
                  <a:cubicBezTo>
                    <a:pt x="1069" y="34"/>
                    <a:pt x="1069" y="34"/>
                    <a:pt x="1070" y="35"/>
                  </a:cubicBezTo>
                  <a:cubicBezTo>
                    <a:pt x="1077" y="36"/>
                    <a:pt x="1081" y="39"/>
                    <a:pt x="1081" y="42"/>
                  </a:cubicBezTo>
                  <a:cubicBezTo>
                    <a:pt x="1081" y="47"/>
                    <a:pt x="1077" y="49"/>
                    <a:pt x="1070" y="50"/>
                  </a:cubicBezTo>
                  <a:cubicBezTo>
                    <a:pt x="1064" y="49"/>
                    <a:pt x="1061" y="46"/>
                    <a:pt x="1061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52"/>
                    <a:pt x="1056" y="58"/>
                    <a:pt x="1070" y="58"/>
                  </a:cubicBezTo>
                  <a:cubicBezTo>
                    <a:pt x="1085" y="57"/>
                    <a:pt x="1093" y="51"/>
                    <a:pt x="1093" y="40"/>
                  </a:cubicBezTo>
                  <a:cubicBezTo>
                    <a:pt x="1093" y="32"/>
                    <a:pt x="1087" y="27"/>
                    <a:pt x="1074" y="24"/>
                  </a:cubicBezTo>
                  <a:cubicBezTo>
                    <a:pt x="1073" y="24"/>
                    <a:pt x="1073" y="24"/>
                    <a:pt x="1073" y="24"/>
                  </a:cubicBezTo>
                  <a:cubicBezTo>
                    <a:pt x="1066" y="23"/>
                    <a:pt x="1062" y="21"/>
                    <a:pt x="1063" y="16"/>
                  </a:cubicBezTo>
                  <a:cubicBezTo>
                    <a:pt x="1063" y="12"/>
                    <a:pt x="1066" y="10"/>
                    <a:pt x="1072" y="9"/>
                  </a:cubicBezTo>
                  <a:cubicBezTo>
                    <a:pt x="1077" y="9"/>
                    <a:pt x="1080" y="12"/>
                    <a:pt x="1080" y="18"/>
                  </a:cubicBezTo>
                  <a:cubicBezTo>
                    <a:pt x="1092" y="18"/>
                    <a:pt x="1092" y="18"/>
                    <a:pt x="1092" y="18"/>
                  </a:cubicBezTo>
                  <a:close/>
                  <a:moveTo>
                    <a:pt x="1127" y="2"/>
                  </a:moveTo>
                  <a:cubicBezTo>
                    <a:pt x="1115" y="2"/>
                    <a:pt x="1115" y="2"/>
                    <a:pt x="1115" y="2"/>
                  </a:cubicBezTo>
                  <a:cubicBezTo>
                    <a:pt x="1115" y="57"/>
                    <a:pt x="1115" y="57"/>
                    <a:pt x="1115" y="57"/>
                  </a:cubicBezTo>
                  <a:cubicBezTo>
                    <a:pt x="1127" y="57"/>
                    <a:pt x="1127" y="57"/>
                    <a:pt x="1127" y="57"/>
                  </a:cubicBezTo>
                  <a:cubicBezTo>
                    <a:pt x="1127" y="2"/>
                    <a:pt x="1127" y="2"/>
                    <a:pt x="1127" y="2"/>
                  </a:cubicBezTo>
                  <a:close/>
                  <a:moveTo>
                    <a:pt x="1146" y="11"/>
                  </a:moveTo>
                  <a:cubicBezTo>
                    <a:pt x="1162" y="11"/>
                    <a:pt x="1162" y="11"/>
                    <a:pt x="1162" y="11"/>
                  </a:cubicBezTo>
                  <a:cubicBezTo>
                    <a:pt x="1162" y="57"/>
                    <a:pt x="1162" y="57"/>
                    <a:pt x="1162" y="57"/>
                  </a:cubicBezTo>
                  <a:cubicBezTo>
                    <a:pt x="1174" y="57"/>
                    <a:pt x="1174" y="57"/>
                    <a:pt x="1174" y="57"/>
                  </a:cubicBezTo>
                  <a:cubicBezTo>
                    <a:pt x="1174" y="11"/>
                    <a:pt x="1174" y="11"/>
                    <a:pt x="1174" y="11"/>
                  </a:cubicBezTo>
                  <a:cubicBezTo>
                    <a:pt x="1190" y="11"/>
                    <a:pt x="1190" y="11"/>
                    <a:pt x="1190" y="11"/>
                  </a:cubicBezTo>
                  <a:cubicBezTo>
                    <a:pt x="1190" y="2"/>
                    <a:pt x="1190" y="2"/>
                    <a:pt x="1190" y="2"/>
                  </a:cubicBezTo>
                  <a:cubicBezTo>
                    <a:pt x="1146" y="2"/>
                    <a:pt x="1146" y="2"/>
                    <a:pt x="1146" y="2"/>
                  </a:cubicBezTo>
                  <a:cubicBezTo>
                    <a:pt x="1146" y="11"/>
                    <a:pt x="1146" y="11"/>
                    <a:pt x="1146" y="11"/>
                  </a:cubicBezTo>
                  <a:close/>
                  <a:moveTo>
                    <a:pt x="1224" y="57"/>
                  </a:moveTo>
                  <a:cubicBezTo>
                    <a:pt x="1236" y="57"/>
                    <a:pt x="1236" y="57"/>
                    <a:pt x="1236" y="57"/>
                  </a:cubicBezTo>
                  <a:cubicBezTo>
                    <a:pt x="1236" y="39"/>
                    <a:pt x="1236" y="39"/>
                    <a:pt x="1236" y="39"/>
                  </a:cubicBezTo>
                  <a:cubicBezTo>
                    <a:pt x="1254" y="2"/>
                    <a:pt x="1254" y="2"/>
                    <a:pt x="1254" y="2"/>
                  </a:cubicBezTo>
                  <a:cubicBezTo>
                    <a:pt x="1242" y="2"/>
                    <a:pt x="1242" y="2"/>
                    <a:pt x="1242" y="2"/>
                  </a:cubicBezTo>
                  <a:cubicBezTo>
                    <a:pt x="1231" y="27"/>
                    <a:pt x="1231" y="27"/>
                    <a:pt x="1231" y="27"/>
                  </a:cubicBezTo>
                  <a:cubicBezTo>
                    <a:pt x="1220" y="2"/>
                    <a:pt x="1220" y="2"/>
                    <a:pt x="1220" y="2"/>
                  </a:cubicBezTo>
                  <a:cubicBezTo>
                    <a:pt x="1206" y="2"/>
                    <a:pt x="1206" y="2"/>
                    <a:pt x="1206" y="2"/>
                  </a:cubicBezTo>
                  <a:cubicBezTo>
                    <a:pt x="1224" y="39"/>
                    <a:pt x="1224" y="39"/>
                    <a:pt x="1224" y="39"/>
                  </a:cubicBezTo>
                  <a:cubicBezTo>
                    <a:pt x="1224" y="57"/>
                    <a:pt x="1224" y="57"/>
                    <a:pt x="1224" y="57"/>
                  </a:cubicBezTo>
                  <a:close/>
                  <a:moveTo>
                    <a:pt x="1315" y="58"/>
                  </a:moveTo>
                  <a:cubicBezTo>
                    <a:pt x="1332" y="57"/>
                    <a:pt x="1340" y="48"/>
                    <a:pt x="1341" y="30"/>
                  </a:cubicBezTo>
                  <a:cubicBezTo>
                    <a:pt x="1340" y="11"/>
                    <a:pt x="1332" y="1"/>
                    <a:pt x="1315" y="0"/>
                  </a:cubicBezTo>
                  <a:cubicBezTo>
                    <a:pt x="1298" y="1"/>
                    <a:pt x="1289" y="11"/>
                    <a:pt x="1289" y="30"/>
                  </a:cubicBezTo>
                  <a:cubicBezTo>
                    <a:pt x="1289" y="48"/>
                    <a:pt x="1298" y="57"/>
                    <a:pt x="1315" y="58"/>
                  </a:cubicBezTo>
                  <a:close/>
                  <a:moveTo>
                    <a:pt x="1315" y="9"/>
                  </a:moveTo>
                  <a:cubicBezTo>
                    <a:pt x="1324" y="9"/>
                    <a:pt x="1329" y="16"/>
                    <a:pt x="1329" y="30"/>
                  </a:cubicBezTo>
                  <a:cubicBezTo>
                    <a:pt x="1329" y="43"/>
                    <a:pt x="1324" y="50"/>
                    <a:pt x="1315" y="50"/>
                  </a:cubicBezTo>
                  <a:cubicBezTo>
                    <a:pt x="1306" y="50"/>
                    <a:pt x="1301" y="43"/>
                    <a:pt x="1301" y="30"/>
                  </a:cubicBezTo>
                  <a:cubicBezTo>
                    <a:pt x="1301" y="16"/>
                    <a:pt x="1306" y="9"/>
                    <a:pt x="1315" y="9"/>
                  </a:cubicBezTo>
                  <a:close/>
                  <a:moveTo>
                    <a:pt x="1375" y="57"/>
                  </a:moveTo>
                  <a:cubicBezTo>
                    <a:pt x="1375" y="33"/>
                    <a:pt x="1375" y="33"/>
                    <a:pt x="1375" y="33"/>
                  </a:cubicBezTo>
                  <a:cubicBezTo>
                    <a:pt x="1397" y="33"/>
                    <a:pt x="1397" y="33"/>
                    <a:pt x="1397" y="33"/>
                  </a:cubicBezTo>
                  <a:cubicBezTo>
                    <a:pt x="1397" y="24"/>
                    <a:pt x="1397" y="24"/>
                    <a:pt x="1397" y="24"/>
                  </a:cubicBezTo>
                  <a:cubicBezTo>
                    <a:pt x="1375" y="24"/>
                    <a:pt x="1375" y="24"/>
                    <a:pt x="1375" y="24"/>
                  </a:cubicBezTo>
                  <a:cubicBezTo>
                    <a:pt x="1375" y="11"/>
                    <a:pt x="1375" y="11"/>
                    <a:pt x="1375" y="11"/>
                  </a:cubicBezTo>
                  <a:cubicBezTo>
                    <a:pt x="1399" y="11"/>
                    <a:pt x="1399" y="11"/>
                    <a:pt x="1399" y="11"/>
                  </a:cubicBezTo>
                  <a:cubicBezTo>
                    <a:pt x="1399" y="2"/>
                    <a:pt x="1399" y="2"/>
                    <a:pt x="1399" y="2"/>
                  </a:cubicBezTo>
                  <a:cubicBezTo>
                    <a:pt x="1363" y="2"/>
                    <a:pt x="1363" y="2"/>
                    <a:pt x="1363" y="2"/>
                  </a:cubicBezTo>
                  <a:cubicBezTo>
                    <a:pt x="1363" y="57"/>
                    <a:pt x="1363" y="57"/>
                    <a:pt x="1363" y="57"/>
                  </a:cubicBezTo>
                  <a:cubicBezTo>
                    <a:pt x="1375" y="57"/>
                    <a:pt x="1375" y="57"/>
                    <a:pt x="1375" y="57"/>
                  </a:cubicBezTo>
                  <a:close/>
                  <a:moveTo>
                    <a:pt x="1431" y="11"/>
                  </a:moveTo>
                  <a:cubicBezTo>
                    <a:pt x="1448" y="11"/>
                    <a:pt x="1448" y="11"/>
                    <a:pt x="1448" y="11"/>
                  </a:cubicBezTo>
                  <a:cubicBezTo>
                    <a:pt x="1448" y="57"/>
                    <a:pt x="1448" y="57"/>
                    <a:pt x="1448" y="57"/>
                  </a:cubicBezTo>
                  <a:cubicBezTo>
                    <a:pt x="1459" y="57"/>
                    <a:pt x="1459" y="57"/>
                    <a:pt x="1459" y="57"/>
                  </a:cubicBezTo>
                  <a:cubicBezTo>
                    <a:pt x="1459" y="11"/>
                    <a:pt x="1459" y="11"/>
                    <a:pt x="1459" y="11"/>
                  </a:cubicBezTo>
                  <a:cubicBezTo>
                    <a:pt x="1476" y="11"/>
                    <a:pt x="1476" y="11"/>
                    <a:pt x="1476" y="11"/>
                  </a:cubicBezTo>
                  <a:cubicBezTo>
                    <a:pt x="1476" y="2"/>
                    <a:pt x="1476" y="2"/>
                    <a:pt x="1476" y="2"/>
                  </a:cubicBezTo>
                  <a:cubicBezTo>
                    <a:pt x="1431" y="2"/>
                    <a:pt x="1431" y="2"/>
                    <a:pt x="1431" y="2"/>
                  </a:cubicBezTo>
                  <a:cubicBezTo>
                    <a:pt x="1431" y="11"/>
                    <a:pt x="1431" y="11"/>
                    <a:pt x="1431" y="11"/>
                  </a:cubicBezTo>
                  <a:close/>
                  <a:moveTo>
                    <a:pt x="1495" y="57"/>
                  </a:moveTo>
                  <a:cubicBezTo>
                    <a:pt x="1532" y="57"/>
                    <a:pt x="1532" y="57"/>
                    <a:pt x="1532" y="57"/>
                  </a:cubicBezTo>
                  <a:cubicBezTo>
                    <a:pt x="1532" y="48"/>
                    <a:pt x="1532" y="48"/>
                    <a:pt x="1532" y="48"/>
                  </a:cubicBezTo>
                  <a:cubicBezTo>
                    <a:pt x="1507" y="48"/>
                    <a:pt x="1507" y="48"/>
                    <a:pt x="1507" y="48"/>
                  </a:cubicBezTo>
                  <a:cubicBezTo>
                    <a:pt x="1507" y="33"/>
                    <a:pt x="1507" y="33"/>
                    <a:pt x="1507" y="33"/>
                  </a:cubicBezTo>
                  <a:cubicBezTo>
                    <a:pt x="1530" y="33"/>
                    <a:pt x="1530" y="33"/>
                    <a:pt x="1530" y="33"/>
                  </a:cubicBezTo>
                  <a:cubicBezTo>
                    <a:pt x="1530" y="24"/>
                    <a:pt x="1530" y="24"/>
                    <a:pt x="1530" y="24"/>
                  </a:cubicBezTo>
                  <a:cubicBezTo>
                    <a:pt x="1507" y="24"/>
                    <a:pt x="1507" y="24"/>
                    <a:pt x="1507" y="24"/>
                  </a:cubicBezTo>
                  <a:cubicBezTo>
                    <a:pt x="1507" y="11"/>
                    <a:pt x="1507" y="11"/>
                    <a:pt x="1507" y="11"/>
                  </a:cubicBezTo>
                  <a:cubicBezTo>
                    <a:pt x="1531" y="11"/>
                    <a:pt x="1531" y="11"/>
                    <a:pt x="1531" y="11"/>
                  </a:cubicBezTo>
                  <a:cubicBezTo>
                    <a:pt x="1531" y="2"/>
                    <a:pt x="1531" y="2"/>
                    <a:pt x="1531" y="2"/>
                  </a:cubicBezTo>
                  <a:cubicBezTo>
                    <a:pt x="1495" y="2"/>
                    <a:pt x="1495" y="2"/>
                    <a:pt x="1495" y="2"/>
                  </a:cubicBezTo>
                  <a:cubicBezTo>
                    <a:pt x="1495" y="57"/>
                    <a:pt x="1495" y="57"/>
                    <a:pt x="1495" y="57"/>
                  </a:cubicBezTo>
                  <a:close/>
                  <a:moveTo>
                    <a:pt x="1599" y="20"/>
                  </a:moveTo>
                  <a:cubicBezTo>
                    <a:pt x="1598" y="7"/>
                    <a:pt x="1590" y="1"/>
                    <a:pt x="1576" y="0"/>
                  </a:cubicBezTo>
                  <a:cubicBezTo>
                    <a:pt x="1561" y="1"/>
                    <a:pt x="1553" y="11"/>
                    <a:pt x="1553" y="30"/>
                  </a:cubicBezTo>
                  <a:cubicBezTo>
                    <a:pt x="1553" y="48"/>
                    <a:pt x="1561" y="57"/>
                    <a:pt x="1576" y="58"/>
                  </a:cubicBezTo>
                  <a:cubicBezTo>
                    <a:pt x="1590" y="58"/>
                    <a:pt x="1598" y="51"/>
                    <a:pt x="1599" y="39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86" y="46"/>
                    <a:pt x="1583" y="49"/>
                    <a:pt x="1576" y="50"/>
                  </a:cubicBezTo>
                  <a:cubicBezTo>
                    <a:pt x="1569" y="49"/>
                    <a:pt x="1566" y="43"/>
                    <a:pt x="1565" y="30"/>
                  </a:cubicBezTo>
                  <a:cubicBezTo>
                    <a:pt x="1566" y="16"/>
                    <a:pt x="1569" y="10"/>
                    <a:pt x="1576" y="9"/>
                  </a:cubicBezTo>
                  <a:cubicBezTo>
                    <a:pt x="1582" y="9"/>
                    <a:pt x="1586" y="13"/>
                    <a:pt x="1586" y="20"/>
                  </a:cubicBezTo>
                  <a:cubicBezTo>
                    <a:pt x="1599" y="20"/>
                    <a:pt x="1599" y="20"/>
                    <a:pt x="1599" y="20"/>
                  </a:cubicBezTo>
                  <a:close/>
                  <a:moveTo>
                    <a:pt x="1631" y="57"/>
                  </a:moveTo>
                  <a:cubicBezTo>
                    <a:pt x="1631" y="33"/>
                    <a:pt x="1631" y="33"/>
                    <a:pt x="1631" y="33"/>
                  </a:cubicBezTo>
                  <a:cubicBezTo>
                    <a:pt x="1652" y="33"/>
                    <a:pt x="1652" y="33"/>
                    <a:pt x="1652" y="33"/>
                  </a:cubicBezTo>
                  <a:cubicBezTo>
                    <a:pt x="1652" y="57"/>
                    <a:pt x="1652" y="57"/>
                    <a:pt x="1652" y="57"/>
                  </a:cubicBezTo>
                  <a:cubicBezTo>
                    <a:pt x="1664" y="57"/>
                    <a:pt x="1664" y="57"/>
                    <a:pt x="1664" y="57"/>
                  </a:cubicBezTo>
                  <a:cubicBezTo>
                    <a:pt x="1664" y="2"/>
                    <a:pt x="1664" y="2"/>
                    <a:pt x="1664" y="2"/>
                  </a:cubicBezTo>
                  <a:cubicBezTo>
                    <a:pt x="1652" y="2"/>
                    <a:pt x="1652" y="2"/>
                    <a:pt x="1652" y="2"/>
                  </a:cubicBezTo>
                  <a:cubicBezTo>
                    <a:pt x="1652" y="24"/>
                    <a:pt x="1652" y="24"/>
                    <a:pt x="1652" y="24"/>
                  </a:cubicBezTo>
                  <a:cubicBezTo>
                    <a:pt x="1631" y="24"/>
                    <a:pt x="1631" y="24"/>
                    <a:pt x="1631" y="24"/>
                  </a:cubicBezTo>
                  <a:cubicBezTo>
                    <a:pt x="1631" y="2"/>
                    <a:pt x="1631" y="2"/>
                    <a:pt x="1631" y="2"/>
                  </a:cubicBezTo>
                  <a:cubicBezTo>
                    <a:pt x="1620" y="2"/>
                    <a:pt x="1620" y="2"/>
                    <a:pt x="1620" y="2"/>
                  </a:cubicBezTo>
                  <a:cubicBezTo>
                    <a:pt x="1620" y="57"/>
                    <a:pt x="1620" y="57"/>
                    <a:pt x="1620" y="57"/>
                  </a:cubicBezTo>
                  <a:cubicBezTo>
                    <a:pt x="1631" y="57"/>
                    <a:pt x="1631" y="57"/>
                    <a:pt x="1631" y="57"/>
                  </a:cubicBezTo>
                  <a:close/>
                  <a:moveTo>
                    <a:pt x="1737" y="57"/>
                  </a:moveTo>
                  <a:cubicBezTo>
                    <a:pt x="1737" y="2"/>
                    <a:pt x="1737" y="2"/>
                    <a:pt x="1737" y="2"/>
                  </a:cubicBezTo>
                  <a:cubicBezTo>
                    <a:pt x="1726" y="2"/>
                    <a:pt x="1726" y="2"/>
                    <a:pt x="1726" y="2"/>
                  </a:cubicBezTo>
                  <a:cubicBezTo>
                    <a:pt x="1726" y="45"/>
                    <a:pt x="1726" y="45"/>
                    <a:pt x="1726" y="45"/>
                  </a:cubicBezTo>
                  <a:cubicBezTo>
                    <a:pt x="1725" y="45"/>
                    <a:pt x="1725" y="45"/>
                    <a:pt x="1725" y="45"/>
                  </a:cubicBezTo>
                  <a:cubicBezTo>
                    <a:pt x="1705" y="2"/>
                    <a:pt x="1705" y="2"/>
                    <a:pt x="1705" y="2"/>
                  </a:cubicBezTo>
                  <a:cubicBezTo>
                    <a:pt x="1687" y="2"/>
                    <a:pt x="1687" y="2"/>
                    <a:pt x="1687" y="2"/>
                  </a:cubicBezTo>
                  <a:cubicBezTo>
                    <a:pt x="1687" y="57"/>
                    <a:pt x="1687" y="57"/>
                    <a:pt x="1687" y="57"/>
                  </a:cubicBezTo>
                  <a:cubicBezTo>
                    <a:pt x="1698" y="57"/>
                    <a:pt x="1698" y="57"/>
                    <a:pt x="1698" y="57"/>
                  </a:cubicBezTo>
                  <a:cubicBezTo>
                    <a:pt x="1698" y="11"/>
                    <a:pt x="1698" y="11"/>
                    <a:pt x="1698" y="11"/>
                  </a:cubicBezTo>
                  <a:cubicBezTo>
                    <a:pt x="1699" y="11"/>
                    <a:pt x="1699" y="11"/>
                    <a:pt x="1699" y="11"/>
                  </a:cubicBezTo>
                  <a:cubicBezTo>
                    <a:pt x="1720" y="57"/>
                    <a:pt x="1720" y="57"/>
                    <a:pt x="1720" y="57"/>
                  </a:cubicBezTo>
                  <a:cubicBezTo>
                    <a:pt x="1737" y="57"/>
                    <a:pt x="1737" y="57"/>
                    <a:pt x="1737" y="57"/>
                  </a:cubicBezTo>
                  <a:close/>
                  <a:moveTo>
                    <a:pt x="1784" y="58"/>
                  </a:moveTo>
                  <a:cubicBezTo>
                    <a:pt x="1801" y="57"/>
                    <a:pt x="1810" y="48"/>
                    <a:pt x="1810" y="30"/>
                  </a:cubicBezTo>
                  <a:cubicBezTo>
                    <a:pt x="1810" y="11"/>
                    <a:pt x="1801" y="1"/>
                    <a:pt x="1784" y="0"/>
                  </a:cubicBezTo>
                  <a:cubicBezTo>
                    <a:pt x="1767" y="1"/>
                    <a:pt x="1759" y="11"/>
                    <a:pt x="1758" y="30"/>
                  </a:cubicBezTo>
                  <a:cubicBezTo>
                    <a:pt x="1759" y="48"/>
                    <a:pt x="1767" y="57"/>
                    <a:pt x="1784" y="58"/>
                  </a:cubicBezTo>
                  <a:close/>
                  <a:moveTo>
                    <a:pt x="1784" y="9"/>
                  </a:moveTo>
                  <a:cubicBezTo>
                    <a:pt x="1793" y="9"/>
                    <a:pt x="1798" y="16"/>
                    <a:pt x="1798" y="30"/>
                  </a:cubicBezTo>
                  <a:cubicBezTo>
                    <a:pt x="1798" y="43"/>
                    <a:pt x="1793" y="50"/>
                    <a:pt x="1784" y="50"/>
                  </a:cubicBezTo>
                  <a:cubicBezTo>
                    <a:pt x="1775" y="50"/>
                    <a:pt x="1771" y="43"/>
                    <a:pt x="1771" y="30"/>
                  </a:cubicBezTo>
                  <a:cubicBezTo>
                    <a:pt x="1771" y="16"/>
                    <a:pt x="1775" y="9"/>
                    <a:pt x="1784" y="9"/>
                  </a:cubicBezTo>
                  <a:close/>
                  <a:moveTo>
                    <a:pt x="1868" y="57"/>
                  </a:moveTo>
                  <a:cubicBezTo>
                    <a:pt x="1868" y="48"/>
                    <a:pt x="1868" y="48"/>
                    <a:pt x="1868" y="48"/>
                  </a:cubicBezTo>
                  <a:cubicBezTo>
                    <a:pt x="1844" y="48"/>
                    <a:pt x="1844" y="48"/>
                    <a:pt x="1844" y="48"/>
                  </a:cubicBezTo>
                  <a:cubicBezTo>
                    <a:pt x="1844" y="2"/>
                    <a:pt x="1844" y="2"/>
                    <a:pt x="1844" y="2"/>
                  </a:cubicBezTo>
                  <a:cubicBezTo>
                    <a:pt x="1833" y="2"/>
                    <a:pt x="1833" y="2"/>
                    <a:pt x="1833" y="2"/>
                  </a:cubicBezTo>
                  <a:cubicBezTo>
                    <a:pt x="1833" y="57"/>
                    <a:pt x="1833" y="57"/>
                    <a:pt x="1833" y="57"/>
                  </a:cubicBezTo>
                  <a:cubicBezTo>
                    <a:pt x="1868" y="57"/>
                    <a:pt x="1868" y="57"/>
                    <a:pt x="1868" y="57"/>
                  </a:cubicBezTo>
                  <a:close/>
                  <a:moveTo>
                    <a:pt x="1913" y="58"/>
                  </a:moveTo>
                  <a:cubicBezTo>
                    <a:pt x="1929" y="57"/>
                    <a:pt x="1938" y="48"/>
                    <a:pt x="1939" y="30"/>
                  </a:cubicBezTo>
                  <a:cubicBezTo>
                    <a:pt x="1938" y="11"/>
                    <a:pt x="1929" y="1"/>
                    <a:pt x="1913" y="0"/>
                  </a:cubicBezTo>
                  <a:cubicBezTo>
                    <a:pt x="1896" y="1"/>
                    <a:pt x="1887" y="11"/>
                    <a:pt x="1886" y="30"/>
                  </a:cubicBezTo>
                  <a:cubicBezTo>
                    <a:pt x="1887" y="48"/>
                    <a:pt x="1896" y="57"/>
                    <a:pt x="1913" y="58"/>
                  </a:cubicBezTo>
                  <a:close/>
                  <a:moveTo>
                    <a:pt x="1913" y="9"/>
                  </a:moveTo>
                  <a:cubicBezTo>
                    <a:pt x="1922" y="9"/>
                    <a:pt x="1926" y="16"/>
                    <a:pt x="1926" y="30"/>
                  </a:cubicBezTo>
                  <a:cubicBezTo>
                    <a:pt x="1926" y="43"/>
                    <a:pt x="1922" y="50"/>
                    <a:pt x="1913" y="50"/>
                  </a:cubicBezTo>
                  <a:cubicBezTo>
                    <a:pt x="1903" y="50"/>
                    <a:pt x="1899" y="43"/>
                    <a:pt x="1899" y="30"/>
                  </a:cubicBezTo>
                  <a:cubicBezTo>
                    <a:pt x="1899" y="16"/>
                    <a:pt x="1903" y="9"/>
                    <a:pt x="1913" y="9"/>
                  </a:cubicBezTo>
                  <a:close/>
                  <a:moveTo>
                    <a:pt x="1997" y="37"/>
                  </a:moveTo>
                  <a:cubicBezTo>
                    <a:pt x="1997" y="48"/>
                    <a:pt x="1997" y="48"/>
                    <a:pt x="1997" y="48"/>
                  </a:cubicBezTo>
                  <a:cubicBezTo>
                    <a:pt x="1997" y="49"/>
                    <a:pt x="1997" y="49"/>
                    <a:pt x="1997" y="48"/>
                  </a:cubicBezTo>
                  <a:cubicBezTo>
                    <a:pt x="1993" y="49"/>
                    <a:pt x="1989" y="50"/>
                    <a:pt x="1986" y="50"/>
                  </a:cubicBezTo>
                  <a:cubicBezTo>
                    <a:pt x="1976" y="49"/>
                    <a:pt x="1971" y="43"/>
                    <a:pt x="1971" y="30"/>
                  </a:cubicBezTo>
                  <a:cubicBezTo>
                    <a:pt x="1971" y="16"/>
                    <a:pt x="1976" y="9"/>
                    <a:pt x="1986" y="9"/>
                  </a:cubicBezTo>
                  <a:cubicBezTo>
                    <a:pt x="1994" y="9"/>
                    <a:pt x="1997" y="12"/>
                    <a:pt x="1997" y="18"/>
                  </a:cubicBezTo>
                  <a:cubicBezTo>
                    <a:pt x="2010" y="18"/>
                    <a:pt x="2010" y="18"/>
                    <a:pt x="2010" y="18"/>
                  </a:cubicBezTo>
                  <a:cubicBezTo>
                    <a:pt x="2010" y="6"/>
                    <a:pt x="2001" y="0"/>
                    <a:pt x="1984" y="0"/>
                  </a:cubicBezTo>
                  <a:cubicBezTo>
                    <a:pt x="1968" y="2"/>
                    <a:pt x="1959" y="11"/>
                    <a:pt x="1959" y="30"/>
                  </a:cubicBezTo>
                  <a:cubicBezTo>
                    <a:pt x="1959" y="47"/>
                    <a:pt x="1968" y="57"/>
                    <a:pt x="1984" y="58"/>
                  </a:cubicBezTo>
                  <a:cubicBezTo>
                    <a:pt x="1989" y="58"/>
                    <a:pt x="1994" y="58"/>
                    <a:pt x="1997" y="57"/>
                  </a:cubicBezTo>
                  <a:cubicBezTo>
                    <a:pt x="2001" y="57"/>
                    <a:pt x="2005" y="57"/>
                    <a:pt x="2009" y="55"/>
                  </a:cubicBezTo>
                  <a:cubicBezTo>
                    <a:pt x="2009" y="27"/>
                    <a:pt x="2009" y="27"/>
                    <a:pt x="2009" y="27"/>
                  </a:cubicBezTo>
                  <a:cubicBezTo>
                    <a:pt x="1987" y="27"/>
                    <a:pt x="1987" y="27"/>
                    <a:pt x="1987" y="27"/>
                  </a:cubicBezTo>
                  <a:cubicBezTo>
                    <a:pt x="1987" y="37"/>
                    <a:pt x="1987" y="37"/>
                    <a:pt x="1987" y="37"/>
                  </a:cubicBezTo>
                  <a:cubicBezTo>
                    <a:pt x="1997" y="37"/>
                    <a:pt x="1997" y="37"/>
                    <a:pt x="1997" y="37"/>
                  </a:cubicBezTo>
                  <a:close/>
                  <a:moveTo>
                    <a:pt x="2048" y="57"/>
                  </a:moveTo>
                  <a:cubicBezTo>
                    <a:pt x="2059" y="57"/>
                    <a:pt x="2059" y="57"/>
                    <a:pt x="2059" y="57"/>
                  </a:cubicBezTo>
                  <a:cubicBezTo>
                    <a:pt x="2059" y="39"/>
                    <a:pt x="2059" y="39"/>
                    <a:pt x="2059" y="39"/>
                  </a:cubicBezTo>
                  <a:cubicBezTo>
                    <a:pt x="2078" y="2"/>
                    <a:pt x="2078" y="2"/>
                    <a:pt x="2078" y="2"/>
                  </a:cubicBezTo>
                  <a:cubicBezTo>
                    <a:pt x="2066" y="2"/>
                    <a:pt x="2066" y="2"/>
                    <a:pt x="2066" y="2"/>
                  </a:cubicBezTo>
                  <a:cubicBezTo>
                    <a:pt x="2054" y="27"/>
                    <a:pt x="2054" y="27"/>
                    <a:pt x="2054" y="27"/>
                  </a:cubicBezTo>
                  <a:cubicBezTo>
                    <a:pt x="2043" y="2"/>
                    <a:pt x="2043" y="2"/>
                    <a:pt x="2043" y="2"/>
                  </a:cubicBezTo>
                  <a:cubicBezTo>
                    <a:pt x="2029" y="2"/>
                    <a:pt x="2029" y="2"/>
                    <a:pt x="2029" y="2"/>
                  </a:cubicBezTo>
                  <a:cubicBezTo>
                    <a:pt x="2048" y="39"/>
                    <a:pt x="2048" y="39"/>
                    <a:pt x="2048" y="39"/>
                  </a:cubicBezTo>
                  <a:lnTo>
                    <a:pt x="2048" y="57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52" name="任意多边形: 形状 1251">
              <a:extLst>
                <a:ext uri="{FF2B5EF4-FFF2-40B4-BE49-F238E27FC236}">
                  <a16:creationId xmlns:a16="http://schemas.microsoft.com/office/drawing/2014/main" id="{DEA90481-31F5-4AD1-9D11-A8CF1AADC87A}"/>
                </a:ext>
              </a:extLst>
            </p:cNvPr>
            <p:cNvSpPr/>
            <p:nvPr/>
          </p:nvSpPr>
          <p:spPr bwMode="auto">
            <a:xfrm>
              <a:off x="2647449" y="2492374"/>
              <a:ext cx="1838789" cy="1871663"/>
            </a:xfrm>
            <a:custGeom>
              <a:avLst/>
              <a:gdLst>
                <a:gd name="T0" fmla="*/ 606 w 808"/>
                <a:gd name="T1" fmla="*/ 701 h 821"/>
                <a:gd name="T2" fmla="*/ 597 w 808"/>
                <a:gd name="T3" fmla="*/ 703 h 821"/>
                <a:gd name="T4" fmla="*/ 597 w 808"/>
                <a:gd name="T5" fmla="*/ 684 h 821"/>
                <a:gd name="T6" fmla="*/ 620 w 808"/>
                <a:gd name="T7" fmla="*/ 651 h 821"/>
                <a:gd name="T8" fmla="*/ 606 w 808"/>
                <a:gd name="T9" fmla="*/ 661 h 821"/>
                <a:gd name="T10" fmla="*/ 584 w 808"/>
                <a:gd name="T11" fmla="*/ 659 h 821"/>
                <a:gd name="T12" fmla="*/ 591 w 808"/>
                <a:gd name="T13" fmla="*/ 642 h 821"/>
                <a:gd name="T14" fmla="*/ 597 w 808"/>
                <a:gd name="T15" fmla="*/ 649 h 821"/>
                <a:gd name="T16" fmla="*/ 620 w 808"/>
                <a:gd name="T17" fmla="*/ 619 h 821"/>
                <a:gd name="T18" fmla="*/ 636 w 808"/>
                <a:gd name="T19" fmla="*/ 634 h 821"/>
                <a:gd name="T20" fmla="*/ 623 w 808"/>
                <a:gd name="T21" fmla="*/ 679 h 821"/>
                <a:gd name="T22" fmla="*/ 620 w 808"/>
                <a:gd name="T23" fmla="*/ 692 h 821"/>
                <a:gd name="T24" fmla="*/ 177 w 808"/>
                <a:gd name="T25" fmla="*/ 710 h 821"/>
                <a:gd name="T26" fmla="*/ 216 w 808"/>
                <a:gd name="T27" fmla="*/ 643 h 821"/>
                <a:gd name="T28" fmla="*/ 233 w 808"/>
                <a:gd name="T29" fmla="*/ 632 h 821"/>
                <a:gd name="T30" fmla="*/ 209 w 808"/>
                <a:gd name="T31" fmla="*/ 667 h 821"/>
                <a:gd name="T32" fmla="*/ 245 w 808"/>
                <a:gd name="T33" fmla="*/ 647 h 821"/>
                <a:gd name="T34" fmla="*/ 246 w 808"/>
                <a:gd name="T35" fmla="*/ 676 h 821"/>
                <a:gd name="T36" fmla="*/ 228 w 808"/>
                <a:gd name="T37" fmla="*/ 694 h 821"/>
                <a:gd name="T38" fmla="*/ 203 w 808"/>
                <a:gd name="T39" fmla="*/ 719 h 821"/>
                <a:gd name="T40" fmla="*/ 207 w 808"/>
                <a:gd name="T41" fmla="*/ 683 h 821"/>
                <a:gd name="T42" fmla="*/ 446 w 808"/>
                <a:gd name="T43" fmla="*/ 698 h 821"/>
                <a:gd name="T44" fmla="*/ 444 w 808"/>
                <a:gd name="T45" fmla="*/ 686 h 821"/>
                <a:gd name="T46" fmla="*/ 445 w 808"/>
                <a:gd name="T47" fmla="*/ 674 h 821"/>
                <a:gd name="T48" fmla="*/ 434 w 808"/>
                <a:gd name="T49" fmla="*/ 668 h 821"/>
                <a:gd name="T50" fmla="*/ 438 w 808"/>
                <a:gd name="T51" fmla="*/ 651 h 821"/>
                <a:gd name="T52" fmla="*/ 456 w 808"/>
                <a:gd name="T53" fmla="*/ 644 h 821"/>
                <a:gd name="T54" fmla="*/ 465 w 808"/>
                <a:gd name="T55" fmla="*/ 643 h 821"/>
                <a:gd name="T56" fmla="*/ 457 w 808"/>
                <a:gd name="T57" fmla="*/ 675 h 821"/>
                <a:gd name="T58" fmla="*/ 455 w 808"/>
                <a:gd name="T59" fmla="*/ 690 h 821"/>
                <a:gd name="T60" fmla="*/ 265 w 808"/>
                <a:gd name="T61" fmla="*/ 713 h 821"/>
                <a:gd name="T62" fmla="*/ 562 w 808"/>
                <a:gd name="T63" fmla="*/ 715 h 821"/>
                <a:gd name="T64" fmla="*/ 292 w 808"/>
                <a:gd name="T65" fmla="*/ 705 h 821"/>
                <a:gd name="T66" fmla="*/ 300 w 808"/>
                <a:gd name="T67" fmla="*/ 666 h 821"/>
                <a:gd name="T68" fmla="*/ 285 w 808"/>
                <a:gd name="T69" fmla="*/ 672 h 821"/>
                <a:gd name="T70" fmla="*/ 302 w 808"/>
                <a:gd name="T71" fmla="*/ 650 h 821"/>
                <a:gd name="T72" fmla="*/ 307 w 808"/>
                <a:gd name="T73" fmla="*/ 637 h 821"/>
                <a:gd name="T74" fmla="*/ 319 w 808"/>
                <a:gd name="T75" fmla="*/ 648 h 821"/>
                <a:gd name="T76" fmla="*/ 305 w 808"/>
                <a:gd name="T77" fmla="*/ 696 h 821"/>
                <a:gd name="T78" fmla="*/ 511 w 808"/>
                <a:gd name="T79" fmla="*/ 689 h 821"/>
                <a:gd name="T80" fmla="*/ 538 w 808"/>
                <a:gd name="T81" fmla="*/ 638 h 821"/>
                <a:gd name="T82" fmla="*/ 529 w 808"/>
                <a:gd name="T83" fmla="*/ 700 h 821"/>
                <a:gd name="T84" fmla="*/ 241 w 808"/>
                <a:gd name="T85" fmla="*/ 701 h 821"/>
                <a:gd name="T86" fmla="*/ 469 w 808"/>
                <a:gd name="T87" fmla="*/ 701 h 821"/>
                <a:gd name="T88" fmla="*/ 447 w 808"/>
                <a:gd name="T89" fmla="*/ 705 h 821"/>
                <a:gd name="T90" fmla="*/ 349 w 808"/>
                <a:gd name="T91" fmla="*/ 697 h 821"/>
                <a:gd name="T92" fmla="*/ 371 w 808"/>
                <a:gd name="T93" fmla="*/ 665 h 821"/>
                <a:gd name="T94" fmla="*/ 400 w 808"/>
                <a:gd name="T95" fmla="*/ 667 h 821"/>
                <a:gd name="T96" fmla="*/ 375 w 808"/>
                <a:gd name="T97" fmla="*/ 697 h 821"/>
                <a:gd name="T98" fmla="*/ 220 w 808"/>
                <a:gd name="T99" fmla="*/ 683 h 821"/>
                <a:gd name="T100" fmla="*/ 223 w 808"/>
                <a:gd name="T101" fmla="*/ 690 h 821"/>
                <a:gd name="T102" fmla="*/ 318 w 808"/>
                <a:gd name="T103" fmla="*/ 697 h 821"/>
                <a:gd name="T104" fmla="*/ 206 w 808"/>
                <a:gd name="T105" fmla="*/ 674 h 821"/>
                <a:gd name="T106" fmla="*/ 311 w 808"/>
                <a:gd name="T107" fmla="*/ 660 h 821"/>
                <a:gd name="T108" fmla="*/ 614 w 808"/>
                <a:gd name="T109" fmla="*/ 661 h 821"/>
                <a:gd name="T110" fmla="*/ 607 w 808"/>
                <a:gd name="T111" fmla="*/ 650 h 821"/>
                <a:gd name="T112" fmla="*/ 217 w 808"/>
                <a:gd name="T113" fmla="*/ 627 h 821"/>
                <a:gd name="T114" fmla="*/ 161 w 808"/>
                <a:gd name="T115" fmla="*/ 585 h 821"/>
                <a:gd name="T116" fmla="*/ 114 w 808"/>
                <a:gd name="T117" fmla="*/ 372 h 821"/>
                <a:gd name="T118" fmla="*/ 243 w 808"/>
                <a:gd name="T119" fmla="*/ 205 h 821"/>
                <a:gd name="T120" fmla="*/ 433 w 808"/>
                <a:gd name="T121" fmla="*/ 152 h 821"/>
                <a:gd name="T122" fmla="*/ 653 w 808"/>
                <a:gd name="T123" fmla="*/ 325 h 821"/>
                <a:gd name="T124" fmla="*/ 664 w 808"/>
                <a:gd name="T125" fmla="*/ 50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8" h="821">
                  <a:moveTo>
                    <a:pt x="404" y="821"/>
                  </a:moveTo>
                  <a:cubicBezTo>
                    <a:pt x="626" y="821"/>
                    <a:pt x="808" y="637"/>
                    <a:pt x="808" y="411"/>
                  </a:cubicBezTo>
                  <a:cubicBezTo>
                    <a:pt x="808" y="185"/>
                    <a:pt x="626" y="0"/>
                    <a:pt x="404" y="0"/>
                  </a:cubicBezTo>
                  <a:cubicBezTo>
                    <a:pt x="181" y="0"/>
                    <a:pt x="0" y="185"/>
                    <a:pt x="0" y="411"/>
                  </a:cubicBezTo>
                  <a:cubicBezTo>
                    <a:pt x="0" y="637"/>
                    <a:pt x="181" y="821"/>
                    <a:pt x="404" y="821"/>
                  </a:cubicBezTo>
                  <a:close/>
                  <a:moveTo>
                    <a:pt x="404" y="3"/>
                  </a:moveTo>
                  <a:cubicBezTo>
                    <a:pt x="474" y="48"/>
                    <a:pt x="616" y="90"/>
                    <a:pt x="583" y="158"/>
                  </a:cubicBezTo>
                  <a:cubicBezTo>
                    <a:pt x="638" y="106"/>
                    <a:pt x="721" y="230"/>
                    <a:pt x="785" y="285"/>
                  </a:cubicBezTo>
                  <a:cubicBezTo>
                    <a:pt x="765" y="362"/>
                    <a:pt x="769" y="520"/>
                    <a:pt x="693" y="507"/>
                  </a:cubicBezTo>
                  <a:cubicBezTo>
                    <a:pt x="761" y="544"/>
                    <a:pt x="669" y="666"/>
                    <a:pt x="644" y="734"/>
                  </a:cubicBezTo>
                  <a:cubicBezTo>
                    <a:pt x="567" y="740"/>
                    <a:pt x="412" y="799"/>
                    <a:pt x="405" y="723"/>
                  </a:cubicBezTo>
                  <a:cubicBezTo>
                    <a:pt x="392" y="797"/>
                    <a:pt x="241" y="737"/>
                    <a:pt x="161" y="732"/>
                  </a:cubicBezTo>
                  <a:cubicBezTo>
                    <a:pt x="134" y="658"/>
                    <a:pt x="46" y="545"/>
                    <a:pt x="113" y="509"/>
                  </a:cubicBezTo>
                  <a:cubicBezTo>
                    <a:pt x="35" y="520"/>
                    <a:pt x="47" y="364"/>
                    <a:pt x="23" y="284"/>
                  </a:cubicBezTo>
                  <a:cubicBezTo>
                    <a:pt x="90" y="245"/>
                    <a:pt x="172" y="105"/>
                    <a:pt x="229" y="159"/>
                  </a:cubicBezTo>
                  <a:cubicBezTo>
                    <a:pt x="197" y="85"/>
                    <a:pt x="340" y="46"/>
                    <a:pt x="404" y="3"/>
                  </a:cubicBezTo>
                  <a:close/>
                  <a:moveTo>
                    <a:pt x="609" y="729"/>
                  </a:move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0" y="725"/>
                    <a:pt x="600" y="725"/>
                    <a:pt x="600" y="725"/>
                  </a:cubicBezTo>
                  <a:cubicBezTo>
                    <a:pt x="600" y="725"/>
                    <a:pt x="600" y="725"/>
                    <a:pt x="600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7" y="725"/>
                    <a:pt x="597" y="725"/>
                    <a:pt x="597" y="725"/>
                  </a:cubicBezTo>
                  <a:cubicBezTo>
                    <a:pt x="597" y="725"/>
                    <a:pt x="597" y="725"/>
                    <a:pt x="597" y="725"/>
                  </a:cubicBezTo>
                  <a:cubicBezTo>
                    <a:pt x="596" y="725"/>
                    <a:pt x="596" y="725"/>
                    <a:pt x="596" y="725"/>
                  </a:cubicBezTo>
                  <a:cubicBezTo>
                    <a:pt x="596" y="725"/>
                    <a:pt x="596" y="725"/>
                    <a:pt x="596" y="725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2"/>
                    <a:pt x="595" y="722"/>
                    <a:pt x="595" y="722"/>
                  </a:cubicBezTo>
                  <a:cubicBezTo>
                    <a:pt x="595" y="722"/>
                    <a:pt x="595" y="722"/>
                    <a:pt x="595" y="722"/>
                  </a:cubicBezTo>
                  <a:cubicBezTo>
                    <a:pt x="596" y="722"/>
                    <a:pt x="596" y="722"/>
                    <a:pt x="596" y="722"/>
                  </a:cubicBezTo>
                  <a:cubicBezTo>
                    <a:pt x="596" y="722"/>
                    <a:pt x="596" y="722"/>
                    <a:pt x="596" y="722"/>
                  </a:cubicBezTo>
                  <a:cubicBezTo>
                    <a:pt x="598" y="722"/>
                    <a:pt x="598" y="722"/>
                    <a:pt x="598" y="722"/>
                  </a:cubicBezTo>
                  <a:cubicBezTo>
                    <a:pt x="598" y="722"/>
                    <a:pt x="598" y="722"/>
                    <a:pt x="598" y="722"/>
                  </a:cubicBezTo>
                  <a:cubicBezTo>
                    <a:pt x="600" y="722"/>
                    <a:pt x="600" y="722"/>
                    <a:pt x="600" y="722"/>
                  </a:cubicBezTo>
                  <a:cubicBezTo>
                    <a:pt x="600" y="722"/>
                    <a:pt x="600" y="722"/>
                    <a:pt x="600" y="722"/>
                  </a:cubicBezTo>
                  <a:cubicBezTo>
                    <a:pt x="602" y="722"/>
                    <a:pt x="602" y="722"/>
                    <a:pt x="602" y="722"/>
                  </a:cubicBezTo>
                  <a:cubicBezTo>
                    <a:pt x="602" y="722"/>
                    <a:pt x="602" y="722"/>
                    <a:pt x="602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605" y="722"/>
                    <a:pt x="605" y="722"/>
                    <a:pt x="605" y="722"/>
                  </a:cubicBezTo>
                  <a:cubicBezTo>
                    <a:pt x="605" y="722"/>
                    <a:pt x="605" y="722"/>
                    <a:pt x="605" y="722"/>
                  </a:cubicBezTo>
                  <a:cubicBezTo>
                    <a:pt x="606" y="721"/>
                    <a:pt x="606" y="721"/>
                    <a:pt x="606" y="721"/>
                  </a:cubicBezTo>
                  <a:cubicBezTo>
                    <a:pt x="606" y="721"/>
                    <a:pt x="606" y="721"/>
                    <a:pt x="606" y="721"/>
                  </a:cubicBezTo>
                  <a:cubicBezTo>
                    <a:pt x="608" y="719"/>
                    <a:pt x="608" y="719"/>
                    <a:pt x="608" y="719"/>
                  </a:cubicBezTo>
                  <a:cubicBezTo>
                    <a:pt x="608" y="719"/>
                    <a:pt x="608" y="719"/>
                    <a:pt x="608" y="719"/>
                  </a:cubicBezTo>
                  <a:cubicBezTo>
                    <a:pt x="608" y="717"/>
                    <a:pt x="608" y="717"/>
                    <a:pt x="608" y="717"/>
                  </a:cubicBezTo>
                  <a:cubicBezTo>
                    <a:pt x="608" y="717"/>
                    <a:pt x="608" y="717"/>
                    <a:pt x="608" y="717"/>
                  </a:cubicBezTo>
                  <a:cubicBezTo>
                    <a:pt x="608" y="715"/>
                    <a:pt x="608" y="715"/>
                    <a:pt x="608" y="715"/>
                  </a:cubicBezTo>
                  <a:cubicBezTo>
                    <a:pt x="608" y="715"/>
                    <a:pt x="608" y="715"/>
                    <a:pt x="608" y="715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0"/>
                    <a:pt x="608" y="710"/>
                    <a:pt x="608" y="710"/>
                  </a:cubicBezTo>
                  <a:cubicBezTo>
                    <a:pt x="608" y="710"/>
                    <a:pt x="608" y="710"/>
                    <a:pt x="608" y="710"/>
                  </a:cubicBezTo>
                  <a:cubicBezTo>
                    <a:pt x="608" y="707"/>
                    <a:pt x="608" y="707"/>
                    <a:pt x="608" y="707"/>
                  </a:cubicBezTo>
                  <a:cubicBezTo>
                    <a:pt x="608" y="707"/>
                    <a:pt x="608" y="707"/>
                    <a:pt x="608" y="707"/>
                  </a:cubicBezTo>
                  <a:cubicBezTo>
                    <a:pt x="608" y="705"/>
                    <a:pt x="608" y="705"/>
                    <a:pt x="608" y="705"/>
                  </a:cubicBezTo>
                  <a:cubicBezTo>
                    <a:pt x="608" y="705"/>
                    <a:pt x="608" y="705"/>
                    <a:pt x="608" y="705"/>
                  </a:cubicBezTo>
                  <a:cubicBezTo>
                    <a:pt x="608" y="702"/>
                    <a:pt x="608" y="702"/>
                    <a:pt x="608" y="702"/>
                  </a:cubicBezTo>
                  <a:cubicBezTo>
                    <a:pt x="608" y="702"/>
                    <a:pt x="608" y="702"/>
                    <a:pt x="608" y="702"/>
                  </a:cubicBezTo>
                  <a:cubicBezTo>
                    <a:pt x="608" y="700"/>
                    <a:pt x="608" y="700"/>
                    <a:pt x="608" y="700"/>
                  </a:cubicBezTo>
                  <a:cubicBezTo>
                    <a:pt x="608" y="700"/>
                    <a:pt x="608" y="700"/>
                    <a:pt x="608" y="700"/>
                  </a:cubicBezTo>
                  <a:cubicBezTo>
                    <a:pt x="606" y="701"/>
                    <a:pt x="606" y="701"/>
                    <a:pt x="606" y="701"/>
                  </a:cubicBezTo>
                  <a:cubicBezTo>
                    <a:pt x="606" y="701"/>
                    <a:pt x="606" y="701"/>
                    <a:pt x="606" y="701"/>
                  </a:cubicBezTo>
                  <a:cubicBezTo>
                    <a:pt x="604" y="702"/>
                    <a:pt x="604" y="702"/>
                    <a:pt x="604" y="702"/>
                  </a:cubicBezTo>
                  <a:cubicBezTo>
                    <a:pt x="604" y="702"/>
                    <a:pt x="604" y="702"/>
                    <a:pt x="604" y="702"/>
                  </a:cubicBezTo>
                  <a:cubicBezTo>
                    <a:pt x="603" y="703"/>
                    <a:pt x="603" y="703"/>
                    <a:pt x="603" y="703"/>
                  </a:cubicBezTo>
                  <a:cubicBezTo>
                    <a:pt x="603" y="703"/>
                    <a:pt x="603" y="703"/>
                    <a:pt x="603" y="703"/>
                  </a:cubicBezTo>
                  <a:cubicBezTo>
                    <a:pt x="601" y="704"/>
                    <a:pt x="601" y="704"/>
                    <a:pt x="601" y="704"/>
                  </a:cubicBezTo>
                  <a:cubicBezTo>
                    <a:pt x="601" y="704"/>
                    <a:pt x="601" y="704"/>
                    <a:pt x="601" y="704"/>
                  </a:cubicBezTo>
                  <a:cubicBezTo>
                    <a:pt x="599" y="705"/>
                    <a:pt x="599" y="705"/>
                    <a:pt x="599" y="705"/>
                  </a:cubicBezTo>
                  <a:cubicBezTo>
                    <a:pt x="599" y="705"/>
                    <a:pt x="599" y="705"/>
                    <a:pt x="599" y="705"/>
                  </a:cubicBezTo>
                  <a:cubicBezTo>
                    <a:pt x="598" y="706"/>
                    <a:pt x="598" y="706"/>
                    <a:pt x="598" y="706"/>
                  </a:cubicBezTo>
                  <a:cubicBezTo>
                    <a:pt x="598" y="706"/>
                    <a:pt x="598" y="706"/>
                    <a:pt x="598" y="706"/>
                  </a:cubicBezTo>
                  <a:cubicBezTo>
                    <a:pt x="596" y="708"/>
                    <a:pt x="596" y="708"/>
                    <a:pt x="596" y="708"/>
                  </a:cubicBezTo>
                  <a:cubicBezTo>
                    <a:pt x="596" y="708"/>
                    <a:pt x="596" y="708"/>
                    <a:pt x="596" y="708"/>
                  </a:cubicBezTo>
                  <a:cubicBezTo>
                    <a:pt x="594" y="708"/>
                    <a:pt x="594" y="708"/>
                    <a:pt x="594" y="708"/>
                  </a:cubicBezTo>
                  <a:cubicBezTo>
                    <a:pt x="594" y="708"/>
                    <a:pt x="594" y="708"/>
                    <a:pt x="594" y="708"/>
                  </a:cubicBezTo>
                  <a:cubicBezTo>
                    <a:pt x="593" y="709"/>
                    <a:pt x="593" y="709"/>
                    <a:pt x="593" y="709"/>
                  </a:cubicBezTo>
                  <a:cubicBezTo>
                    <a:pt x="593" y="709"/>
                    <a:pt x="593" y="709"/>
                    <a:pt x="593" y="709"/>
                  </a:cubicBezTo>
                  <a:cubicBezTo>
                    <a:pt x="592" y="710"/>
                    <a:pt x="592" y="710"/>
                    <a:pt x="592" y="710"/>
                  </a:cubicBezTo>
                  <a:cubicBezTo>
                    <a:pt x="592" y="710"/>
                    <a:pt x="592" y="710"/>
                    <a:pt x="592" y="710"/>
                  </a:cubicBezTo>
                  <a:cubicBezTo>
                    <a:pt x="590" y="710"/>
                    <a:pt x="590" y="710"/>
                    <a:pt x="590" y="710"/>
                  </a:cubicBezTo>
                  <a:cubicBezTo>
                    <a:pt x="590" y="710"/>
                    <a:pt x="590" y="710"/>
                    <a:pt x="590" y="710"/>
                  </a:cubicBezTo>
                  <a:cubicBezTo>
                    <a:pt x="589" y="711"/>
                    <a:pt x="589" y="711"/>
                    <a:pt x="589" y="711"/>
                  </a:cubicBezTo>
                  <a:cubicBezTo>
                    <a:pt x="589" y="711"/>
                    <a:pt x="589" y="711"/>
                    <a:pt x="589" y="711"/>
                  </a:cubicBezTo>
                  <a:cubicBezTo>
                    <a:pt x="588" y="712"/>
                    <a:pt x="588" y="712"/>
                    <a:pt x="588" y="712"/>
                  </a:cubicBezTo>
                  <a:cubicBezTo>
                    <a:pt x="588" y="712"/>
                    <a:pt x="588" y="712"/>
                    <a:pt x="588" y="712"/>
                  </a:cubicBezTo>
                  <a:cubicBezTo>
                    <a:pt x="587" y="712"/>
                    <a:pt x="587" y="712"/>
                    <a:pt x="587" y="712"/>
                  </a:cubicBezTo>
                  <a:cubicBezTo>
                    <a:pt x="587" y="712"/>
                    <a:pt x="587" y="712"/>
                    <a:pt x="587" y="712"/>
                  </a:cubicBezTo>
                  <a:cubicBezTo>
                    <a:pt x="585" y="712"/>
                    <a:pt x="585" y="712"/>
                    <a:pt x="585" y="712"/>
                  </a:cubicBezTo>
                  <a:cubicBezTo>
                    <a:pt x="585" y="712"/>
                    <a:pt x="585" y="712"/>
                    <a:pt x="585" y="712"/>
                  </a:cubicBezTo>
                  <a:cubicBezTo>
                    <a:pt x="584" y="711"/>
                    <a:pt x="584" y="711"/>
                    <a:pt x="584" y="711"/>
                  </a:cubicBezTo>
                  <a:cubicBezTo>
                    <a:pt x="584" y="711"/>
                    <a:pt x="584" y="711"/>
                    <a:pt x="584" y="711"/>
                  </a:cubicBezTo>
                  <a:cubicBezTo>
                    <a:pt x="584" y="712"/>
                    <a:pt x="584" y="712"/>
                    <a:pt x="584" y="712"/>
                  </a:cubicBezTo>
                  <a:cubicBezTo>
                    <a:pt x="584" y="712"/>
                    <a:pt x="584" y="712"/>
                    <a:pt x="584" y="712"/>
                  </a:cubicBezTo>
                  <a:cubicBezTo>
                    <a:pt x="583" y="712"/>
                    <a:pt x="583" y="712"/>
                    <a:pt x="583" y="712"/>
                  </a:cubicBezTo>
                  <a:cubicBezTo>
                    <a:pt x="583" y="712"/>
                    <a:pt x="583" y="712"/>
                    <a:pt x="583" y="712"/>
                  </a:cubicBezTo>
                  <a:cubicBezTo>
                    <a:pt x="582" y="712"/>
                    <a:pt x="582" y="712"/>
                    <a:pt x="582" y="712"/>
                  </a:cubicBezTo>
                  <a:cubicBezTo>
                    <a:pt x="582" y="712"/>
                    <a:pt x="582" y="712"/>
                    <a:pt x="582" y="712"/>
                  </a:cubicBezTo>
                  <a:cubicBezTo>
                    <a:pt x="582" y="711"/>
                    <a:pt x="582" y="711"/>
                    <a:pt x="582" y="711"/>
                  </a:cubicBezTo>
                  <a:cubicBezTo>
                    <a:pt x="582" y="711"/>
                    <a:pt x="582" y="711"/>
                    <a:pt x="582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0" y="711"/>
                    <a:pt x="580" y="711"/>
                    <a:pt x="580" y="711"/>
                  </a:cubicBezTo>
                  <a:cubicBezTo>
                    <a:pt x="580" y="711"/>
                    <a:pt x="580" y="711"/>
                    <a:pt x="580" y="711"/>
                  </a:cubicBezTo>
                  <a:cubicBezTo>
                    <a:pt x="580" y="710"/>
                    <a:pt x="580" y="710"/>
                    <a:pt x="580" y="710"/>
                  </a:cubicBezTo>
                  <a:cubicBezTo>
                    <a:pt x="580" y="710"/>
                    <a:pt x="580" y="710"/>
                    <a:pt x="580" y="710"/>
                  </a:cubicBezTo>
                  <a:cubicBezTo>
                    <a:pt x="579" y="709"/>
                    <a:pt x="579" y="709"/>
                    <a:pt x="579" y="709"/>
                  </a:cubicBezTo>
                  <a:cubicBezTo>
                    <a:pt x="579" y="709"/>
                    <a:pt x="579" y="709"/>
                    <a:pt x="579" y="709"/>
                  </a:cubicBezTo>
                  <a:cubicBezTo>
                    <a:pt x="580" y="709"/>
                    <a:pt x="580" y="709"/>
                    <a:pt x="580" y="709"/>
                  </a:cubicBezTo>
                  <a:cubicBezTo>
                    <a:pt x="580" y="709"/>
                    <a:pt x="580" y="709"/>
                    <a:pt x="580" y="709"/>
                  </a:cubicBezTo>
                  <a:cubicBezTo>
                    <a:pt x="592" y="704"/>
                    <a:pt x="592" y="704"/>
                    <a:pt x="592" y="704"/>
                  </a:cubicBezTo>
                  <a:cubicBezTo>
                    <a:pt x="592" y="704"/>
                    <a:pt x="592" y="704"/>
                    <a:pt x="592" y="704"/>
                  </a:cubicBezTo>
                  <a:cubicBezTo>
                    <a:pt x="592" y="705"/>
                    <a:pt x="592" y="705"/>
                    <a:pt x="592" y="705"/>
                  </a:cubicBezTo>
                  <a:cubicBezTo>
                    <a:pt x="592" y="705"/>
                    <a:pt x="592" y="705"/>
                    <a:pt x="592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8" y="702"/>
                    <a:pt x="598" y="702"/>
                    <a:pt x="598" y="702"/>
                  </a:cubicBezTo>
                  <a:cubicBezTo>
                    <a:pt x="598" y="702"/>
                    <a:pt x="598" y="702"/>
                    <a:pt x="598" y="702"/>
                  </a:cubicBezTo>
                  <a:cubicBezTo>
                    <a:pt x="599" y="702"/>
                    <a:pt x="599" y="702"/>
                    <a:pt x="599" y="702"/>
                  </a:cubicBezTo>
                  <a:cubicBezTo>
                    <a:pt x="599" y="702"/>
                    <a:pt x="599" y="702"/>
                    <a:pt x="599" y="702"/>
                  </a:cubicBezTo>
                  <a:cubicBezTo>
                    <a:pt x="599" y="701"/>
                    <a:pt x="599" y="701"/>
                    <a:pt x="599" y="701"/>
                  </a:cubicBezTo>
                  <a:cubicBezTo>
                    <a:pt x="599" y="701"/>
                    <a:pt x="599" y="701"/>
                    <a:pt x="599" y="701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1" y="701"/>
                    <a:pt x="601" y="701"/>
                    <a:pt x="601" y="701"/>
                  </a:cubicBezTo>
                  <a:cubicBezTo>
                    <a:pt x="601" y="701"/>
                    <a:pt x="601" y="701"/>
                    <a:pt x="601" y="701"/>
                  </a:cubicBezTo>
                  <a:cubicBezTo>
                    <a:pt x="601" y="700"/>
                    <a:pt x="601" y="700"/>
                    <a:pt x="601" y="700"/>
                  </a:cubicBezTo>
                  <a:cubicBezTo>
                    <a:pt x="601" y="700"/>
                    <a:pt x="601" y="700"/>
                    <a:pt x="601" y="700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3" y="698"/>
                    <a:pt x="603" y="698"/>
                    <a:pt x="603" y="698"/>
                  </a:cubicBezTo>
                  <a:cubicBezTo>
                    <a:pt x="603" y="698"/>
                    <a:pt x="603" y="698"/>
                    <a:pt x="603" y="698"/>
                  </a:cubicBezTo>
                  <a:cubicBezTo>
                    <a:pt x="603" y="697"/>
                    <a:pt x="603" y="697"/>
                    <a:pt x="603" y="697"/>
                  </a:cubicBezTo>
                  <a:cubicBezTo>
                    <a:pt x="603" y="697"/>
                    <a:pt x="603" y="697"/>
                    <a:pt x="603" y="697"/>
                  </a:cubicBezTo>
                  <a:cubicBezTo>
                    <a:pt x="604" y="697"/>
                    <a:pt x="604" y="697"/>
                    <a:pt x="604" y="697"/>
                  </a:cubicBezTo>
                  <a:cubicBezTo>
                    <a:pt x="604" y="697"/>
                    <a:pt x="604" y="697"/>
                    <a:pt x="604" y="697"/>
                  </a:cubicBezTo>
                  <a:cubicBezTo>
                    <a:pt x="604" y="696"/>
                    <a:pt x="604" y="696"/>
                    <a:pt x="604" y="696"/>
                  </a:cubicBezTo>
                  <a:cubicBezTo>
                    <a:pt x="604" y="696"/>
                    <a:pt x="604" y="696"/>
                    <a:pt x="604" y="696"/>
                  </a:cubicBezTo>
                  <a:cubicBezTo>
                    <a:pt x="605" y="696"/>
                    <a:pt x="605" y="696"/>
                    <a:pt x="605" y="696"/>
                  </a:cubicBezTo>
                  <a:cubicBezTo>
                    <a:pt x="605" y="696"/>
                    <a:pt x="605" y="696"/>
                    <a:pt x="605" y="696"/>
                  </a:cubicBezTo>
                  <a:cubicBezTo>
                    <a:pt x="606" y="695"/>
                    <a:pt x="606" y="695"/>
                    <a:pt x="606" y="695"/>
                  </a:cubicBezTo>
                  <a:cubicBezTo>
                    <a:pt x="606" y="695"/>
                    <a:pt x="606" y="695"/>
                    <a:pt x="606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3"/>
                    <a:pt x="607" y="693"/>
                    <a:pt x="607" y="693"/>
                  </a:cubicBezTo>
                  <a:cubicBezTo>
                    <a:pt x="607" y="693"/>
                    <a:pt x="607" y="693"/>
                    <a:pt x="607" y="693"/>
                  </a:cubicBezTo>
                  <a:cubicBezTo>
                    <a:pt x="606" y="693"/>
                    <a:pt x="606" y="693"/>
                    <a:pt x="606" y="693"/>
                  </a:cubicBezTo>
                  <a:cubicBezTo>
                    <a:pt x="606" y="693"/>
                    <a:pt x="606" y="693"/>
                    <a:pt x="606" y="693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7" y="691"/>
                    <a:pt x="607" y="691"/>
                    <a:pt x="607" y="691"/>
                  </a:cubicBezTo>
                  <a:cubicBezTo>
                    <a:pt x="607" y="691"/>
                    <a:pt x="607" y="691"/>
                    <a:pt x="607" y="691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598" y="684"/>
                    <a:pt x="598" y="684"/>
                    <a:pt x="598" y="684"/>
                  </a:cubicBezTo>
                  <a:cubicBezTo>
                    <a:pt x="598" y="684"/>
                    <a:pt x="598" y="684"/>
                    <a:pt x="598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6" y="684"/>
                    <a:pt x="596" y="684"/>
                    <a:pt x="596" y="684"/>
                  </a:cubicBezTo>
                  <a:cubicBezTo>
                    <a:pt x="596" y="684"/>
                    <a:pt x="596" y="684"/>
                    <a:pt x="596" y="684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7" y="681"/>
                    <a:pt x="597" y="681"/>
                    <a:pt x="597" y="681"/>
                  </a:cubicBezTo>
                  <a:cubicBezTo>
                    <a:pt x="597" y="681"/>
                    <a:pt x="597" y="681"/>
                    <a:pt x="597" y="681"/>
                  </a:cubicBezTo>
                  <a:cubicBezTo>
                    <a:pt x="620" y="670"/>
                    <a:pt x="620" y="670"/>
                    <a:pt x="620" y="670"/>
                  </a:cubicBezTo>
                  <a:cubicBezTo>
                    <a:pt x="620" y="670"/>
                    <a:pt x="620" y="670"/>
                    <a:pt x="620" y="670"/>
                  </a:cubicBezTo>
                  <a:cubicBezTo>
                    <a:pt x="621" y="668"/>
                    <a:pt x="621" y="668"/>
                    <a:pt x="621" y="668"/>
                  </a:cubicBezTo>
                  <a:cubicBezTo>
                    <a:pt x="621" y="668"/>
                    <a:pt x="621" y="668"/>
                    <a:pt x="621" y="668"/>
                  </a:cubicBezTo>
                  <a:cubicBezTo>
                    <a:pt x="622" y="665"/>
                    <a:pt x="622" y="665"/>
                    <a:pt x="622" y="665"/>
                  </a:cubicBezTo>
                  <a:cubicBezTo>
                    <a:pt x="622" y="665"/>
                    <a:pt x="622" y="665"/>
                    <a:pt x="622" y="665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6" y="660"/>
                    <a:pt x="626" y="660"/>
                    <a:pt x="626" y="660"/>
                  </a:cubicBezTo>
                  <a:cubicBezTo>
                    <a:pt x="626" y="660"/>
                    <a:pt x="626" y="660"/>
                    <a:pt x="626" y="660"/>
                  </a:cubicBezTo>
                  <a:cubicBezTo>
                    <a:pt x="627" y="658"/>
                    <a:pt x="627" y="658"/>
                    <a:pt x="627" y="658"/>
                  </a:cubicBezTo>
                  <a:cubicBezTo>
                    <a:pt x="627" y="658"/>
                    <a:pt x="627" y="658"/>
                    <a:pt x="627" y="658"/>
                  </a:cubicBezTo>
                  <a:cubicBezTo>
                    <a:pt x="628" y="655"/>
                    <a:pt x="628" y="655"/>
                    <a:pt x="628" y="655"/>
                  </a:cubicBezTo>
                  <a:cubicBezTo>
                    <a:pt x="628" y="655"/>
                    <a:pt x="628" y="655"/>
                    <a:pt x="628" y="655"/>
                  </a:cubicBezTo>
                  <a:cubicBezTo>
                    <a:pt x="630" y="653"/>
                    <a:pt x="630" y="653"/>
                    <a:pt x="630" y="653"/>
                  </a:cubicBezTo>
                  <a:cubicBezTo>
                    <a:pt x="630" y="653"/>
                    <a:pt x="630" y="653"/>
                    <a:pt x="630" y="653"/>
                  </a:cubicBezTo>
                  <a:cubicBezTo>
                    <a:pt x="631" y="650"/>
                    <a:pt x="631" y="650"/>
                    <a:pt x="631" y="650"/>
                  </a:cubicBezTo>
                  <a:cubicBezTo>
                    <a:pt x="631" y="650"/>
                    <a:pt x="631" y="650"/>
                    <a:pt x="631" y="650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2"/>
                    <a:pt x="633" y="642"/>
                    <a:pt x="633" y="642"/>
                  </a:cubicBezTo>
                  <a:cubicBezTo>
                    <a:pt x="633" y="642"/>
                    <a:pt x="633" y="642"/>
                    <a:pt x="633" y="642"/>
                  </a:cubicBezTo>
                  <a:cubicBezTo>
                    <a:pt x="632" y="642"/>
                    <a:pt x="632" y="642"/>
                    <a:pt x="632" y="642"/>
                  </a:cubicBezTo>
                  <a:cubicBezTo>
                    <a:pt x="632" y="642"/>
                    <a:pt x="632" y="642"/>
                    <a:pt x="632" y="642"/>
                  </a:cubicBezTo>
                  <a:cubicBezTo>
                    <a:pt x="631" y="642"/>
                    <a:pt x="631" y="642"/>
                    <a:pt x="631" y="642"/>
                  </a:cubicBezTo>
                  <a:cubicBezTo>
                    <a:pt x="631" y="642"/>
                    <a:pt x="631" y="642"/>
                    <a:pt x="631" y="642"/>
                  </a:cubicBezTo>
                  <a:cubicBezTo>
                    <a:pt x="629" y="643"/>
                    <a:pt x="629" y="643"/>
                    <a:pt x="629" y="643"/>
                  </a:cubicBezTo>
                  <a:cubicBezTo>
                    <a:pt x="629" y="643"/>
                    <a:pt x="629" y="643"/>
                    <a:pt x="629" y="643"/>
                  </a:cubicBezTo>
                  <a:cubicBezTo>
                    <a:pt x="628" y="643"/>
                    <a:pt x="628" y="643"/>
                    <a:pt x="628" y="643"/>
                  </a:cubicBezTo>
                  <a:cubicBezTo>
                    <a:pt x="628" y="643"/>
                    <a:pt x="628" y="643"/>
                    <a:pt x="628" y="643"/>
                  </a:cubicBezTo>
                  <a:cubicBezTo>
                    <a:pt x="627" y="644"/>
                    <a:pt x="627" y="644"/>
                    <a:pt x="627" y="644"/>
                  </a:cubicBezTo>
                  <a:cubicBezTo>
                    <a:pt x="627" y="644"/>
                    <a:pt x="627" y="644"/>
                    <a:pt x="627" y="644"/>
                  </a:cubicBezTo>
                  <a:cubicBezTo>
                    <a:pt x="626" y="645"/>
                    <a:pt x="626" y="645"/>
                    <a:pt x="626" y="645"/>
                  </a:cubicBezTo>
                  <a:cubicBezTo>
                    <a:pt x="626" y="645"/>
                    <a:pt x="626" y="645"/>
                    <a:pt x="626" y="645"/>
                  </a:cubicBezTo>
                  <a:cubicBezTo>
                    <a:pt x="625" y="645"/>
                    <a:pt x="625" y="645"/>
                    <a:pt x="625" y="645"/>
                  </a:cubicBezTo>
                  <a:cubicBezTo>
                    <a:pt x="625" y="645"/>
                    <a:pt x="625" y="645"/>
                    <a:pt x="625" y="645"/>
                  </a:cubicBezTo>
                  <a:cubicBezTo>
                    <a:pt x="624" y="646"/>
                    <a:pt x="624" y="646"/>
                    <a:pt x="624" y="646"/>
                  </a:cubicBezTo>
                  <a:cubicBezTo>
                    <a:pt x="624" y="646"/>
                    <a:pt x="624" y="646"/>
                    <a:pt x="624" y="646"/>
                  </a:cubicBezTo>
                  <a:cubicBezTo>
                    <a:pt x="620" y="649"/>
                    <a:pt x="620" y="649"/>
                    <a:pt x="620" y="649"/>
                  </a:cubicBezTo>
                  <a:cubicBezTo>
                    <a:pt x="620" y="649"/>
                    <a:pt x="620" y="649"/>
                    <a:pt x="620" y="649"/>
                  </a:cubicBezTo>
                  <a:cubicBezTo>
                    <a:pt x="620" y="650"/>
                    <a:pt x="620" y="650"/>
                    <a:pt x="620" y="650"/>
                  </a:cubicBezTo>
                  <a:cubicBezTo>
                    <a:pt x="620" y="650"/>
                    <a:pt x="620" y="650"/>
                    <a:pt x="620" y="650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1" y="651"/>
                    <a:pt x="621" y="651"/>
                    <a:pt x="621" y="651"/>
                  </a:cubicBezTo>
                  <a:cubicBezTo>
                    <a:pt x="621" y="651"/>
                    <a:pt x="621" y="651"/>
                    <a:pt x="621" y="651"/>
                  </a:cubicBezTo>
                  <a:cubicBezTo>
                    <a:pt x="621" y="652"/>
                    <a:pt x="621" y="652"/>
                    <a:pt x="621" y="652"/>
                  </a:cubicBezTo>
                  <a:cubicBezTo>
                    <a:pt x="621" y="652"/>
                    <a:pt x="621" y="652"/>
                    <a:pt x="621" y="652"/>
                  </a:cubicBezTo>
                  <a:cubicBezTo>
                    <a:pt x="622" y="654"/>
                    <a:pt x="622" y="654"/>
                    <a:pt x="622" y="654"/>
                  </a:cubicBezTo>
                  <a:cubicBezTo>
                    <a:pt x="622" y="654"/>
                    <a:pt x="622" y="654"/>
                    <a:pt x="622" y="654"/>
                  </a:cubicBezTo>
                  <a:cubicBezTo>
                    <a:pt x="622" y="655"/>
                    <a:pt x="622" y="655"/>
                    <a:pt x="622" y="655"/>
                  </a:cubicBezTo>
                  <a:cubicBezTo>
                    <a:pt x="622" y="655"/>
                    <a:pt x="622" y="655"/>
                    <a:pt x="622" y="655"/>
                  </a:cubicBezTo>
                  <a:cubicBezTo>
                    <a:pt x="622" y="656"/>
                    <a:pt x="622" y="656"/>
                    <a:pt x="622" y="656"/>
                  </a:cubicBezTo>
                  <a:cubicBezTo>
                    <a:pt x="622" y="656"/>
                    <a:pt x="622" y="656"/>
                    <a:pt x="622" y="656"/>
                  </a:cubicBezTo>
                  <a:cubicBezTo>
                    <a:pt x="622" y="657"/>
                    <a:pt x="622" y="657"/>
                    <a:pt x="622" y="657"/>
                  </a:cubicBezTo>
                  <a:cubicBezTo>
                    <a:pt x="622" y="657"/>
                    <a:pt x="622" y="657"/>
                    <a:pt x="622" y="657"/>
                  </a:cubicBezTo>
                  <a:cubicBezTo>
                    <a:pt x="622" y="658"/>
                    <a:pt x="622" y="658"/>
                    <a:pt x="622" y="658"/>
                  </a:cubicBezTo>
                  <a:cubicBezTo>
                    <a:pt x="622" y="658"/>
                    <a:pt x="622" y="658"/>
                    <a:pt x="622" y="658"/>
                  </a:cubicBezTo>
                  <a:cubicBezTo>
                    <a:pt x="621" y="659"/>
                    <a:pt x="621" y="659"/>
                    <a:pt x="621" y="659"/>
                  </a:cubicBezTo>
                  <a:cubicBezTo>
                    <a:pt x="621" y="659"/>
                    <a:pt x="621" y="659"/>
                    <a:pt x="621" y="659"/>
                  </a:cubicBezTo>
                  <a:cubicBezTo>
                    <a:pt x="621" y="660"/>
                    <a:pt x="621" y="660"/>
                    <a:pt x="621" y="660"/>
                  </a:cubicBezTo>
                  <a:cubicBezTo>
                    <a:pt x="621" y="660"/>
                    <a:pt x="621" y="660"/>
                    <a:pt x="621" y="660"/>
                  </a:cubicBezTo>
                  <a:cubicBezTo>
                    <a:pt x="613" y="668"/>
                    <a:pt x="613" y="668"/>
                    <a:pt x="613" y="668"/>
                  </a:cubicBezTo>
                  <a:cubicBezTo>
                    <a:pt x="613" y="668"/>
                    <a:pt x="613" y="668"/>
                    <a:pt x="613" y="668"/>
                  </a:cubicBezTo>
                  <a:cubicBezTo>
                    <a:pt x="613" y="669"/>
                    <a:pt x="613" y="669"/>
                    <a:pt x="613" y="669"/>
                  </a:cubicBezTo>
                  <a:cubicBezTo>
                    <a:pt x="613" y="669"/>
                    <a:pt x="613" y="669"/>
                    <a:pt x="613" y="669"/>
                  </a:cubicBezTo>
                  <a:cubicBezTo>
                    <a:pt x="612" y="668"/>
                    <a:pt x="612" y="668"/>
                    <a:pt x="612" y="668"/>
                  </a:cubicBezTo>
                  <a:cubicBezTo>
                    <a:pt x="612" y="668"/>
                    <a:pt x="612" y="668"/>
                    <a:pt x="612" y="668"/>
                  </a:cubicBezTo>
                  <a:cubicBezTo>
                    <a:pt x="615" y="662"/>
                    <a:pt x="615" y="662"/>
                    <a:pt x="615" y="662"/>
                  </a:cubicBezTo>
                  <a:cubicBezTo>
                    <a:pt x="615" y="662"/>
                    <a:pt x="615" y="662"/>
                    <a:pt x="615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05" y="670"/>
                    <a:pt x="605" y="670"/>
                    <a:pt x="605" y="670"/>
                  </a:cubicBezTo>
                  <a:cubicBezTo>
                    <a:pt x="605" y="670"/>
                    <a:pt x="605" y="670"/>
                    <a:pt x="605" y="670"/>
                  </a:cubicBezTo>
                  <a:cubicBezTo>
                    <a:pt x="604" y="670"/>
                    <a:pt x="604" y="670"/>
                    <a:pt x="604" y="670"/>
                  </a:cubicBezTo>
                  <a:cubicBezTo>
                    <a:pt x="604" y="670"/>
                    <a:pt x="604" y="670"/>
                    <a:pt x="604" y="670"/>
                  </a:cubicBezTo>
                  <a:cubicBezTo>
                    <a:pt x="603" y="670"/>
                    <a:pt x="603" y="670"/>
                    <a:pt x="603" y="670"/>
                  </a:cubicBezTo>
                  <a:cubicBezTo>
                    <a:pt x="603" y="670"/>
                    <a:pt x="603" y="670"/>
                    <a:pt x="603" y="670"/>
                  </a:cubicBezTo>
                  <a:cubicBezTo>
                    <a:pt x="603" y="669"/>
                    <a:pt x="603" y="669"/>
                    <a:pt x="603" y="669"/>
                  </a:cubicBezTo>
                  <a:cubicBezTo>
                    <a:pt x="603" y="669"/>
                    <a:pt x="603" y="669"/>
                    <a:pt x="603" y="669"/>
                  </a:cubicBezTo>
                  <a:cubicBezTo>
                    <a:pt x="603" y="668"/>
                    <a:pt x="603" y="668"/>
                    <a:pt x="603" y="668"/>
                  </a:cubicBezTo>
                  <a:cubicBezTo>
                    <a:pt x="603" y="668"/>
                    <a:pt x="603" y="668"/>
                    <a:pt x="603" y="668"/>
                  </a:cubicBezTo>
                  <a:cubicBezTo>
                    <a:pt x="604" y="668"/>
                    <a:pt x="604" y="668"/>
                    <a:pt x="604" y="668"/>
                  </a:cubicBezTo>
                  <a:cubicBezTo>
                    <a:pt x="604" y="668"/>
                    <a:pt x="604" y="668"/>
                    <a:pt x="604" y="668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5" y="666"/>
                    <a:pt x="605" y="666"/>
                    <a:pt x="605" y="666"/>
                  </a:cubicBezTo>
                  <a:cubicBezTo>
                    <a:pt x="605" y="666"/>
                    <a:pt x="605" y="666"/>
                    <a:pt x="605" y="666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1"/>
                    <a:pt x="607" y="661"/>
                    <a:pt x="607" y="661"/>
                  </a:cubicBezTo>
                  <a:cubicBezTo>
                    <a:pt x="607" y="661"/>
                    <a:pt x="607" y="661"/>
                    <a:pt x="607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0"/>
                    <a:pt x="606" y="660"/>
                    <a:pt x="606" y="660"/>
                  </a:cubicBezTo>
                  <a:cubicBezTo>
                    <a:pt x="606" y="660"/>
                    <a:pt x="606" y="660"/>
                    <a:pt x="606" y="660"/>
                  </a:cubicBezTo>
                  <a:cubicBezTo>
                    <a:pt x="604" y="661"/>
                    <a:pt x="604" y="661"/>
                    <a:pt x="604" y="661"/>
                  </a:cubicBezTo>
                  <a:cubicBezTo>
                    <a:pt x="604" y="661"/>
                    <a:pt x="604" y="661"/>
                    <a:pt x="604" y="661"/>
                  </a:cubicBezTo>
                  <a:cubicBezTo>
                    <a:pt x="602" y="662"/>
                    <a:pt x="602" y="662"/>
                    <a:pt x="602" y="662"/>
                  </a:cubicBezTo>
                  <a:cubicBezTo>
                    <a:pt x="602" y="662"/>
                    <a:pt x="602" y="662"/>
                    <a:pt x="602" y="662"/>
                  </a:cubicBezTo>
                  <a:cubicBezTo>
                    <a:pt x="601" y="663"/>
                    <a:pt x="601" y="663"/>
                    <a:pt x="601" y="663"/>
                  </a:cubicBezTo>
                  <a:cubicBezTo>
                    <a:pt x="601" y="663"/>
                    <a:pt x="601" y="663"/>
                    <a:pt x="601" y="663"/>
                  </a:cubicBezTo>
                  <a:cubicBezTo>
                    <a:pt x="600" y="663"/>
                    <a:pt x="600" y="663"/>
                    <a:pt x="600" y="663"/>
                  </a:cubicBezTo>
                  <a:cubicBezTo>
                    <a:pt x="600" y="663"/>
                    <a:pt x="600" y="663"/>
                    <a:pt x="600" y="663"/>
                  </a:cubicBezTo>
                  <a:cubicBezTo>
                    <a:pt x="598" y="665"/>
                    <a:pt x="598" y="665"/>
                    <a:pt x="598" y="665"/>
                  </a:cubicBezTo>
                  <a:cubicBezTo>
                    <a:pt x="598" y="665"/>
                    <a:pt x="598" y="665"/>
                    <a:pt x="598" y="665"/>
                  </a:cubicBezTo>
                  <a:cubicBezTo>
                    <a:pt x="597" y="666"/>
                    <a:pt x="597" y="666"/>
                    <a:pt x="597" y="666"/>
                  </a:cubicBezTo>
                  <a:cubicBezTo>
                    <a:pt x="597" y="666"/>
                    <a:pt x="597" y="666"/>
                    <a:pt x="597" y="666"/>
                  </a:cubicBezTo>
                  <a:cubicBezTo>
                    <a:pt x="595" y="667"/>
                    <a:pt x="595" y="667"/>
                    <a:pt x="595" y="667"/>
                  </a:cubicBezTo>
                  <a:cubicBezTo>
                    <a:pt x="595" y="667"/>
                    <a:pt x="595" y="667"/>
                    <a:pt x="595" y="667"/>
                  </a:cubicBezTo>
                  <a:cubicBezTo>
                    <a:pt x="595" y="668"/>
                    <a:pt x="595" y="668"/>
                    <a:pt x="595" y="668"/>
                  </a:cubicBezTo>
                  <a:cubicBezTo>
                    <a:pt x="595" y="668"/>
                    <a:pt x="595" y="668"/>
                    <a:pt x="595" y="668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0" y="673"/>
                    <a:pt x="590" y="673"/>
                    <a:pt x="590" y="673"/>
                  </a:cubicBezTo>
                  <a:cubicBezTo>
                    <a:pt x="590" y="673"/>
                    <a:pt x="590" y="673"/>
                    <a:pt x="590" y="673"/>
                  </a:cubicBezTo>
                  <a:cubicBezTo>
                    <a:pt x="590" y="671"/>
                    <a:pt x="590" y="671"/>
                    <a:pt x="590" y="671"/>
                  </a:cubicBezTo>
                  <a:cubicBezTo>
                    <a:pt x="590" y="671"/>
                    <a:pt x="590" y="671"/>
                    <a:pt x="590" y="671"/>
                  </a:cubicBezTo>
                  <a:cubicBezTo>
                    <a:pt x="589" y="669"/>
                    <a:pt x="589" y="669"/>
                    <a:pt x="589" y="669"/>
                  </a:cubicBezTo>
                  <a:cubicBezTo>
                    <a:pt x="589" y="669"/>
                    <a:pt x="589" y="669"/>
                    <a:pt x="589" y="669"/>
                  </a:cubicBezTo>
                  <a:cubicBezTo>
                    <a:pt x="588" y="668"/>
                    <a:pt x="588" y="668"/>
                    <a:pt x="588" y="668"/>
                  </a:cubicBezTo>
                  <a:cubicBezTo>
                    <a:pt x="588" y="668"/>
                    <a:pt x="588" y="668"/>
                    <a:pt x="588" y="668"/>
                  </a:cubicBezTo>
                  <a:cubicBezTo>
                    <a:pt x="587" y="666"/>
                    <a:pt x="587" y="666"/>
                    <a:pt x="587" y="666"/>
                  </a:cubicBezTo>
                  <a:cubicBezTo>
                    <a:pt x="587" y="666"/>
                    <a:pt x="587" y="666"/>
                    <a:pt x="587" y="666"/>
                  </a:cubicBezTo>
                  <a:cubicBezTo>
                    <a:pt x="586" y="664"/>
                    <a:pt x="586" y="664"/>
                    <a:pt x="586" y="664"/>
                  </a:cubicBezTo>
                  <a:cubicBezTo>
                    <a:pt x="586" y="664"/>
                    <a:pt x="586" y="664"/>
                    <a:pt x="586" y="664"/>
                  </a:cubicBezTo>
                  <a:cubicBezTo>
                    <a:pt x="585" y="662"/>
                    <a:pt x="585" y="662"/>
                    <a:pt x="585" y="662"/>
                  </a:cubicBezTo>
                  <a:cubicBezTo>
                    <a:pt x="585" y="662"/>
                    <a:pt x="585" y="662"/>
                    <a:pt x="585" y="662"/>
                  </a:cubicBezTo>
                  <a:cubicBezTo>
                    <a:pt x="584" y="661"/>
                    <a:pt x="584" y="661"/>
                    <a:pt x="584" y="661"/>
                  </a:cubicBezTo>
                  <a:cubicBezTo>
                    <a:pt x="584" y="661"/>
                    <a:pt x="584" y="661"/>
                    <a:pt x="584" y="661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4" y="659"/>
                    <a:pt x="584" y="659"/>
                    <a:pt x="584" y="659"/>
                  </a:cubicBezTo>
                  <a:cubicBezTo>
                    <a:pt x="584" y="659"/>
                    <a:pt x="584" y="659"/>
                    <a:pt x="584" y="659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7" y="658"/>
                    <a:pt x="587" y="658"/>
                    <a:pt x="587" y="658"/>
                  </a:cubicBezTo>
                  <a:cubicBezTo>
                    <a:pt x="587" y="658"/>
                    <a:pt x="587" y="658"/>
                    <a:pt x="587" y="658"/>
                  </a:cubicBezTo>
                  <a:cubicBezTo>
                    <a:pt x="588" y="658"/>
                    <a:pt x="588" y="658"/>
                    <a:pt x="588" y="658"/>
                  </a:cubicBezTo>
                  <a:cubicBezTo>
                    <a:pt x="588" y="658"/>
                    <a:pt x="588" y="658"/>
                    <a:pt x="588" y="658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4" y="656"/>
                    <a:pt x="594" y="656"/>
                    <a:pt x="594" y="656"/>
                  </a:cubicBezTo>
                  <a:cubicBezTo>
                    <a:pt x="594" y="656"/>
                    <a:pt x="594" y="656"/>
                    <a:pt x="594" y="656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7" y="645"/>
                    <a:pt x="587" y="645"/>
                    <a:pt x="587" y="645"/>
                  </a:cubicBezTo>
                  <a:cubicBezTo>
                    <a:pt x="587" y="645"/>
                    <a:pt x="587" y="645"/>
                    <a:pt x="587" y="645"/>
                  </a:cubicBezTo>
                  <a:cubicBezTo>
                    <a:pt x="586" y="644"/>
                    <a:pt x="586" y="644"/>
                    <a:pt x="586" y="644"/>
                  </a:cubicBezTo>
                  <a:cubicBezTo>
                    <a:pt x="586" y="644"/>
                    <a:pt x="586" y="644"/>
                    <a:pt x="586" y="644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2"/>
                    <a:pt x="585" y="642"/>
                    <a:pt x="585" y="642"/>
                  </a:cubicBezTo>
                  <a:cubicBezTo>
                    <a:pt x="585" y="642"/>
                    <a:pt x="585" y="642"/>
                    <a:pt x="585" y="642"/>
                  </a:cubicBezTo>
                  <a:cubicBezTo>
                    <a:pt x="585" y="641"/>
                    <a:pt x="585" y="641"/>
                    <a:pt x="585" y="641"/>
                  </a:cubicBezTo>
                  <a:cubicBezTo>
                    <a:pt x="585" y="641"/>
                    <a:pt x="585" y="641"/>
                    <a:pt x="585" y="641"/>
                  </a:cubicBezTo>
                  <a:cubicBezTo>
                    <a:pt x="585" y="640"/>
                    <a:pt x="585" y="640"/>
                    <a:pt x="585" y="640"/>
                  </a:cubicBezTo>
                  <a:cubicBezTo>
                    <a:pt x="585" y="640"/>
                    <a:pt x="585" y="640"/>
                    <a:pt x="585" y="640"/>
                  </a:cubicBezTo>
                  <a:cubicBezTo>
                    <a:pt x="585" y="639"/>
                    <a:pt x="585" y="639"/>
                    <a:pt x="585" y="639"/>
                  </a:cubicBezTo>
                  <a:cubicBezTo>
                    <a:pt x="585" y="639"/>
                    <a:pt x="585" y="639"/>
                    <a:pt x="585" y="639"/>
                  </a:cubicBezTo>
                  <a:cubicBezTo>
                    <a:pt x="587" y="639"/>
                    <a:pt x="587" y="639"/>
                    <a:pt x="587" y="639"/>
                  </a:cubicBezTo>
                  <a:cubicBezTo>
                    <a:pt x="587" y="639"/>
                    <a:pt x="587" y="639"/>
                    <a:pt x="587" y="639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9" y="640"/>
                    <a:pt x="589" y="640"/>
                    <a:pt x="589" y="640"/>
                  </a:cubicBezTo>
                  <a:cubicBezTo>
                    <a:pt x="589" y="640"/>
                    <a:pt x="589" y="640"/>
                    <a:pt x="589" y="640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1" y="642"/>
                    <a:pt x="591" y="642"/>
                    <a:pt x="591" y="642"/>
                  </a:cubicBezTo>
                  <a:cubicBezTo>
                    <a:pt x="591" y="642"/>
                    <a:pt x="591" y="642"/>
                    <a:pt x="591" y="642"/>
                  </a:cubicBezTo>
                  <a:cubicBezTo>
                    <a:pt x="592" y="642"/>
                    <a:pt x="592" y="642"/>
                    <a:pt x="592" y="642"/>
                  </a:cubicBezTo>
                  <a:cubicBezTo>
                    <a:pt x="592" y="642"/>
                    <a:pt x="592" y="642"/>
                    <a:pt x="592" y="642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7"/>
                    <a:pt x="594" y="647"/>
                    <a:pt x="594" y="647"/>
                  </a:cubicBezTo>
                  <a:cubicBezTo>
                    <a:pt x="594" y="647"/>
                    <a:pt x="594" y="647"/>
                    <a:pt x="594" y="647"/>
                  </a:cubicBezTo>
                  <a:cubicBezTo>
                    <a:pt x="594" y="648"/>
                    <a:pt x="594" y="648"/>
                    <a:pt x="594" y="648"/>
                  </a:cubicBezTo>
                  <a:cubicBezTo>
                    <a:pt x="594" y="648"/>
                    <a:pt x="594" y="648"/>
                    <a:pt x="594" y="648"/>
                  </a:cubicBezTo>
                  <a:cubicBezTo>
                    <a:pt x="594" y="649"/>
                    <a:pt x="594" y="649"/>
                    <a:pt x="594" y="649"/>
                  </a:cubicBezTo>
                  <a:cubicBezTo>
                    <a:pt x="594" y="649"/>
                    <a:pt x="594" y="649"/>
                    <a:pt x="594" y="649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6" y="651"/>
                    <a:pt x="596" y="651"/>
                    <a:pt x="596" y="651"/>
                  </a:cubicBezTo>
                  <a:cubicBezTo>
                    <a:pt x="596" y="651"/>
                    <a:pt x="596" y="651"/>
                    <a:pt x="596" y="651"/>
                  </a:cubicBezTo>
                  <a:cubicBezTo>
                    <a:pt x="597" y="652"/>
                    <a:pt x="597" y="652"/>
                    <a:pt x="597" y="652"/>
                  </a:cubicBezTo>
                  <a:cubicBezTo>
                    <a:pt x="597" y="652"/>
                    <a:pt x="597" y="652"/>
                    <a:pt x="597" y="652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49"/>
                    <a:pt x="601" y="649"/>
                    <a:pt x="601" y="649"/>
                  </a:cubicBezTo>
                  <a:cubicBezTo>
                    <a:pt x="601" y="649"/>
                    <a:pt x="601" y="649"/>
                    <a:pt x="601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7" y="650"/>
                    <a:pt x="597" y="650"/>
                    <a:pt x="597" y="650"/>
                  </a:cubicBezTo>
                  <a:cubicBezTo>
                    <a:pt x="597" y="650"/>
                    <a:pt x="597" y="650"/>
                    <a:pt x="597" y="650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7"/>
                    <a:pt x="596" y="647"/>
                    <a:pt x="596" y="647"/>
                  </a:cubicBezTo>
                  <a:cubicBezTo>
                    <a:pt x="596" y="647"/>
                    <a:pt x="596" y="647"/>
                    <a:pt x="596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8" y="646"/>
                    <a:pt x="598" y="646"/>
                    <a:pt x="598" y="646"/>
                  </a:cubicBezTo>
                  <a:cubicBezTo>
                    <a:pt x="598" y="646"/>
                    <a:pt x="598" y="646"/>
                    <a:pt x="598" y="646"/>
                  </a:cubicBezTo>
                  <a:cubicBezTo>
                    <a:pt x="599" y="646"/>
                    <a:pt x="599" y="646"/>
                    <a:pt x="599" y="646"/>
                  </a:cubicBezTo>
                  <a:cubicBezTo>
                    <a:pt x="599" y="646"/>
                    <a:pt x="599" y="646"/>
                    <a:pt x="599" y="646"/>
                  </a:cubicBezTo>
                  <a:cubicBezTo>
                    <a:pt x="600" y="646"/>
                    <a:pt x="600" y="646"/>
                    <a:pt x="600" y="646"/>
                  </a:cubicBezTo>
                  <a:cubicBezTo>
                    <a:pt x="600" y="646"/>
                    <a:pt x="600" y="646"/>
                    <a:pt x="600" y="646"/>
                  </a:cubicBezTo>
                  <a:cubicBezTo>
                    <a:pt x="601" y="646"/>
                    <a:pt x="601" y="646"/>
                    <a:pt x="601" y="646"/>
                  </a:cubicBezTo>
                  <a:cubicBezTo>
                    <a:pt x="601" y="646"/>
                    <a:pt x="601" y="646"/>
                    <a:pt x="601" y="646"/>
                  </a:cubicBezTo>
                  <a:cubicBezTo>
                    <a:pt x="603" y="645"/>
                    <a:pt x="603" y="645"/>
                    <a:pt x="603" y="645"/>
                  </a:cubicBezTo>
                  <a:cubicBezTo>
                    <a:pt x="603" y="645"/>
                    <a:pt x="603" y="645"/>
                    <a:pt x="603" y="645"/>
                  </a:cubicBezTo>
                  <a:cubicBezTo>
                    <a:pt x="604" y="645"/>
                    <a:pt x="604" y="645"/>
                    <a:pt x="604" y="645"/>
                  </a:cubicBezTo>
                  <a:cubicBezTo>
                    <a:pt x="604" y="645"/>
                    <a:pt x="604" y="645"/>
                    <a:pt x="604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6" y="642"/>
                    <a:pt x="606" y="642"/>
                    <a:pt x="606" y="642"/>
                  </a:cubicBezTo>
                  <a:cubicBezTo>
                    <a:pt x="606" y="642"/>
                    <a:pt x="606" y="642"/>
                    <a:pt x="606" y="642"/>
                  </a:cubicBezTo>
                  <a:cubicBezTo>
                    <a:pt x="613" y="629"/>
                    <a:pt x="613" y="629"/>
                    <a:pt x="613" y="629"/>
                  </a:cubicBezTo>
                  <a:cubicBezTo>
                    <a:pt x="613" y="629"/>
                    <a:pt x="613" y="629"/>
                    <a:pt x="613" y="629"/>
                  </a:cubicBezTo>
                  <a:cubicBezTo>
                    <a:pt x="614" y="627"/>
                    <a:pt x="614" y="627"/>
                    <a:pt x="614" y="627"/>
                  </a:cubicBezTo>
                  <a:cubicBezTo>
                    <a:pt x="614" y="627"/>
                    <a:pt x="614" y="627"/>
                    <a:pt x="614" y="627"/>
                  </a:cubicBezTo>
                  <a:cubicBezTo>
                    <a:pt x="614" y="626"/>
                    <a:pt x="614" y="626"/>
                    <a:pt x="614" y="626"/>
                  </a:cubicBezTo>
                  <a:cubicBezTo>
                    <a:pt x="614" y="626"/>
                    <a:pt x="614" y="626"/>
                    <a:pt x="614" y="626"/>
                  </a:cubicBezTo>
                  <a:cubicBezTo>
                    <a:pt x="614" y="625"/>
                    <a:pt x="614" y="625"/>
                    <a:pt x="614" y="625"/>
                  </a:cubicBezTo>
                  <a:cubicBezTo>
                    <a:pt x="614" y="625"/>
                    <a:pt x="614" y="625"/>
                    <a:pt x="614" y="625"/>
                  </a:cubicBezTo>
                  <a:cubicBezTo>
                    <a:pt x="614" y="623"/>
                    <a:pt x="614" y="623"/>
                    <a:pt x="614" y="623"/>
                  </a:cubicBezTo>
                  <a:cubicBezTo>
                    <a:pt x="614" y="623"/>
                    <a:pt x="614" y="623"/>
                    <a:pt x="614" y="623"/>
                  </a:cubicBezTo>
                  <a:cubicBezTo>
                    <a:pt x="614" y="622"/>
                    <a:pt x="614" y="622"/>
                    <a:pt x="614" y="622"/>
                  </a:cubicBezTo>
                  <a:cubicBezTo>
                    <a:pt x="614" y="622"/>
                    <a:pt x="614" y="622"/>
                    <a:pt x="614" y="622"/>
                  </a:cubicBezTo>
                  <a:cubicBezTo>
                    <a:pt x="614" y="621"/>
                    <a:pt x="614" y="621"/>
                    <a:pt x="614" y="621"/>
                  </a:cubicBezTo>
                  <a:cubicBezTo>
                    <a:pt x="614" y="621"/>
                    <a:pt x="614" y="621"/>
                    <a:pt x="614" y="621"/>
                  </a:cubicBezTo>
                  <a:cubicBezTo>
                    <a:pt x="614" y="619"/>
                    <a:pt x="614" y="619"/>
                    <a:pt x="614" y="619"/>
                  </a:cubicBezTo>
                  <a:cubicBezTo>
                    <a:pt x="614" y="619"/>
                    <a:pt x="614" y="619"/>
                    <a:pt x="614" y="619"/>
                  </a:cubicBezTo>
                  <a:cubicBezTo>
                    <a:pt x="613" y="618"/>
                    <a:pt x="613" y="618"/>
                    <a:pt x="613" y="618"/>
                  </a:cubicBezTo>
                  <a:cubicBezTo>
                    <a:pt x="613" y="618"/>
                    <a:pt x="613" y="618"/>
                    <a:pt x="613" y="618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6" y="616"/>
                    <a:pt x="616" y="616"/>
                    <a:pt x="616" y="616"/>
                  </a:cubicBezTo>
                  <a:cubicBezTo>
                    <a:pt x="616" y="616"/>
                    <a:pt x="616" y="616"/>
                    <a:pt x="616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8" y="617"/>
                    <a:pt x="618" y="617"/>
                    <a:pt x="618" y="617"/>
                  </a:cubicBezTo>
                  <a:cubicBezTo>
                    <a:pt x="618" y="617"/>
                    <a:pt x="618" y="617"/>
                    <a:pt x="618" y="617"/>
                  </a:cubicBezTo>
                  <a:cubicBezTo>
                    <a:pt x="619" y="617"/>
                    <a:pt x="619" y="617"/>
                    <a:pt x="619" y="617"/>
                  </a:cubicBezTo>
                  <a:cubicBezTo>
                    <a:pt x="619" y="617"/>
                    <a:pt x="619" y="617"/>
                    <a:pt x="619" y="617"/>
                  </a:cubicBezTo>
                  <a:cubicBezTo>
                    <a:pt x="620" y="618"/>
                    <a:pt x="620" y="618"/>
                    <a:pt x="620" y="618"/>
                  </a:cubicBezTo>
                  <a:cubicBezTo>
                    <a:pt x="620" y="618"/>
                    <a:pt x="620" y="618"/>
                    <a:pt x="620" y="618"/>
                  </a:cubicBezTo>
                  <a:cubicBezTo>
                    <a:pt x="620" y="619"/>
                    <a:pt x="620" y="619"/>
                    <a:pt x="620" y="619"/>
                  </a:cubicBezTo>
                  <a:cubicBezTo>
                    <a:pt x="620" y="619"/>
                    <a:pt x="620" y="619"/>
                    <a:pt x="620" y="619"/>
                  </a:cubicBezTo>
                  <a:cubicBezTo>
                    <a:pt x="621" y="620"/>
                    <a:pt x="621" y="620"/>
                    <a:pt x="621" y="620"/>
                  </a:cubicBezTo>
                  <a:cubicBezTo>
                    <a:pt x="621" y="620"/>
                    <a:pt x="621" y="620"/>
                    <a:pt x="621" y="620"/>
                  </a:cubicBezTo>
                  <a:cubicBezTo>
                    <a:pt x="622" y="621"/>
                    <a:pt x="622" y="621"/>
                    <a:pt x="622" y="621"/>
                  </a:cubicBezTo>
                  <a:cubicBezTo>
                    <a:pt x="622" y="621"/>
                    <a:pt x="622" y="621"/>
                    <a:pt x="622" y="621"/>
                  </a:cubicBezTo>
                  <a:cubicBezTo>
                    <a:pt x="622" y="622"/>
                    <a:pt x="622" y="622"/>
                    <a:pt x="622" y="622"/>
                  </a:cubicBezTo>
                  <a:cubicBezTo>
                    <a:pt x="622" y="622"/>
                    <a:pt x="622" y="622"/>
                    <a:pt x="622" y="622"/>
                  </a:cubicBezTo>
                  <a:cubicBezTo>
                    <a:pt x="623" y="623"/>
                    <a:pt x="623" y="623"/>
                    <a:pt x="623" y="623"/>
                  </a:cubicBezTo>
                  <a:cubicBezTo>
                    <a:pt x="623" y="623"/>
                    <a:pt x="623" y="623"/>
                    <a:pt x="623" y="623"/>
                  </a:cubicBezTo>
                  <a:cubicBezTo>
                    <a:pt x="623" y="625"/>
                    <a:pt x="623" y="625"/>
                    <a:pt x="623" y="625"/>
                  </a:cubicBezTo>
                  <a:cubicBezTo>
                    <a:pt x="623" y="625"/>
                    <a:pt x="623" y="625"/>
                    <a:pt x="623" y="625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1" y="628"/>
                    <a:pt x="621" y="628"/>
                    <a:pt x="621" y="628"/>
                  </a:cubicBezTo>
                  <a:cubicBezTo>
                    <a:pt x="620" y="629"/>
                    <a:pt x="620" y="629"/>
                    <a:pt x="620" y="629"/>
                  </a:cubicBezTo>
                  <a:cubicBezTo>
                    <a:pt x="620" y="629"/>
                    <a:pt x="620" y="629"/>
                    <a:pt x="620" y="629"/>
                  </a:cubicBezTo>
                  <a:cubicBezTo>
                    <a:pt x="619" y="630"/>
                    <a:pt x="619" y="630"/>
                    <a:pt x="619" y="630"/>
                  </a:cubicBezTo>
                  <a:cubicBezTo>
                    <a:pt x="619" y="630"/>
                    <a:pt x="619" y="630"/>
                    <a:pt x="619" y="630"/>
                  </a:cubicBezTo>
                  <a:cubicBezTo>
                    <a:pt x="618" y="631"/>
                    <a:pt x="618" y="631"/>
                    <a:pt x="618" y="631"/>
                  </a:cubicBezTo>
                  <a:cubicBezTo>
                    <a:pt x="618" y="631"/>
                    <a:pt x="618" y="631"/>
                    <a:pt x="618" y="631"/>
                  </a:cubicBezTo>
                  <a:cubicBezTo>
                    <a:pt x="617" y="633"/>
                    <a:pt x="617" y="633"/>
                    <a:pt x="617" y="633"/>
                  </a:cubicBezTo>
                  <a:cubicBezTo>
                    <a:pt x="617" y="633"/>
                    <a:pt x="617" y="633"/>
                    <a:pt x="617" y="633"/>
                  </a:cubicBezTo>
                  <a:cubicBezTo>
                    <a:pt x="616" y="634"/>
                    <a:pt x="616" y="634"/>
                    <a:pt x="616" y="634"/>
                  </a:cubicBezTo>
                  <a:cubicBezTo>
                    <a:pt x="616" y="634"/>
                    <a:pt x="616" y="634"/>
                    <a:pt x="616" y="634"/>
                  </a:cubicBezTo>
                  <a:cubicBezTo>
                    <a:pt x="615" y="636"/>
                    <a:pt x="615" y="636"/>
                    <a:pt x="615" y="636"/>
                  </a:cubicBezTo>
                  <a:cubicBezTo>
                    <a:pt x="615" y="636"/>
                    <a:pt x="615" y="636"/>
                    <a:pt x="615" y="636"/>
                  </a:cubicBezTo>
                  <a:cubicBezTo>
                    <a:pt x="614" y="637"/>
                    <a:pt x="614" y="637"/>
                    <a:pt x="614" y="637"/>
                  </a:cubicBezTo>
                  <a:cubicBezTo>
                    <a:pt x="614" y="637"/>
                    <a:pt x="614" y="637"/>
                    <a:pt x="614" y="637"/>
                  </a:cubicBezTo>
                  <a:cubicBezTo>
                    <a:pt x="613" y="638"/>
                    <a:pt x="613" y="638"/>
                    <a:pt x="613" y="638"/>
                  </a:cubicBezTo>
                  <a:cubicBezTo>
                    <a:pt x="613" y="638"/>
                    <a:pt x="613" y="638"/>
                    <a:pt x="613" y="638"/>
                  </a:cubicBezTo>
                  <a:cubicBezTo>
                    <a:pt x="609" y="644"/>
                    <a:pt x="609" y="644"/>
                    <a:pt x="609" y="644"/>
                  </a:cubicBezTo>
                  <a:cubicBezTo>
                    <a:pt x="609" y="644"/>
                    <a:pt x="609" y="644"/>
                    <a:pt x="609" y="644"/>
                  </a:cubicBezTo>
                  <a:cubicBezTo>
                    <a:pt x="609" y="645"/>
                    <a:pt x="609" y="645"/>
                    <a:pt x="609" y="645"/>
                  </a:cubicBezTo>
                  <a:cubicBezTo>
                    <a:pt x="609" y="645"/>
                    <a:pt x="609" y="645"/>
                    <a:pt x="609" y="64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1" y="646"/>
                    <a:pt x="611" y="646"/>
                    <a:pt x="611" y="646"/>
                  </a:cubicBezTo>
                  <a:cubicBezTo>
                    <a:pt x="611" y="646"/>
                    <a:pt x="611" y="646"/>
                    <a:pt x="611" y="646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14" y="647"/>
                    <a:pt x="614" y="647"/>
                    <a:pt x="614" y="647"/>
                  </a:cubicBezTo>
                  <a:cubicBezTo>
                    <a:pt x="614" y="647"/>
                    <a:pt x="614" y="647"/>
                    <a:pt x="614" y="647"/>
                  </a:cubicBezTo>
                  <a:cubicBezTo>
                    <a:pt x="615" y="648"/>
                    <a:pt x="615" y="648"/>
                    <a:pt x="615" y="648"/>
                  </a:cubicBezTo>
                  <a:cubicBezTo>
                    <a:pt x="615" y="648"/>
                    <a:pt x="615" y="648"/>
                    <a:pt x="615" y="648"/>
                  </a:cubicBezTo>
                  <a:cubicBezTo>
                    <a:pt x="616" y="648"/>
                    <a:pt x="616" y="648"/>
                    <a:pt x="616" y="648"/>
                  </a:cubicBezTo>
                  <a:cubicBezTo>
                    <a:pt x="616" y="648"/>
                    <a:pt x="616" y="648"/>
                    <a:pt x="616" y="648"/>
                  </a:cubicBezTo>
                  <a:cubicBezTo>
                    <a:pt x="618" y="647"/>
                    <a:pt x="618" y="647"/>
                    <a:pt x="618" y="647"/>
                  </a:cubicBezTo>
                  <a:cubicBezTo>
                    <a:pt x="618" y="647"/>
                    <a:pt x="618" y="647"/>
                    <a:pt x="618" y="647"/>
                  </a:cubicBezTo>
                  <a:cubicBezTo>
                    <a:pt x="619" y="646"/>
                    <a:pt x="619" y="646"/>
                    <a:pt x="619" y="646"/>
                  </a:cubicBezTo>
                  <a:cubicBezTo>
                    <a:pt x="619" y="646"/>
                    <a:pt x="619" y="646"/>
                    <a:pt x="619" y="646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7" y="639"/>
                    <a:pt x="627" y="639"/>
                    <a:pt x="627" y="639"/>
                  </a:cubicBezTo>
                  <a:cubicBezTo>
                    <a:pt x="627" y="639"/>
                    <a:pt x="627" y="639"/>
                    <a:pt x="627" y="639"/>
                  </a:cubicBezTo>
                  <a:cubicBezTo>
                    <a:pt x="635" y="634"/>
                    <a:pt x="635" y="634"/>
                    <a:pt x="635" y="634"/>
                  </a:cubicBezTo>
                  <a:cubicBezTo>
                    <a:pt x="635" y="634"/>
                    <a:pt x="635" y="634"/>
                    <a:pt x="635" y="634"/>
                  </a:cubicBezTo>
                  <a:cubicBezTo>
                    <a:pt x="636" y="634"/>
                    <a:pt x="636" y="634"/>
                    <a:pt x="636" y="634"/>
                  </a:cubicBezTo>
                  <a:cubicBezTo>
                    <a:pt x="636" y="634"/>
                    <a:pt x="636" y="634"/>
                    <a:pt x="636" y="634"/>
                  </a:cubicBezTo>
                  <a:cubicBezTo>
                    <a:pt x="637" y="634"/>
                    <a:pt x="637" y="634"/>
                    <a:pt x="637" y="634"/>
                  </a:cubicBezTo>
                  <a:cubicBezTo>
                    <a:pt x="637" y="634"/>
                    <a:pt x="637" y="634"/>
                    <a:pt x="637" y="634"/>
                  </a:cubicBezTo>
                  <a:cubicBezTo>
                    <a:pt x="638" y="634"/>
                    <a:pt x="638" y="634"/>
                    <a:pt x="638" y="634"/>
                  </a:cubicBezTo>
                  <a:cubicBezTo>
                    <a:pt x="638" y="634"/>
                    <a:pt x="638" y="634"/>
                    <a:pt x="638" y="634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40" y="636"/>
                    <a:pt x="640" y="636"/>
                    <a:pt x="640" y="636"/>
                  </a:cubicBezTo>
                  <a:cubicBezTo>
                    <a:pt x="640" y="636"/>
                    <a:pt x="640" y="636"/>
                    <a:pt x="640" y="636"/>
                  </a:cubicBezTo>
                  <a:cubicBezTo>
                    <a:pt x="641" y="636"/>
                    <a:pt x="641" y="636"/>
                    <a:pt x="641" y="636"/>
                  </a:cubicBezTo>
                  <a:cubicBezTo>
                    <a:pt x="641" y="636"/>
                    <a:pt x="641" y="636"/>
                    <a:pt x="641" y="636"/>
                  </a:cubicBezTo>
                  <a:cubicBezTo>
                    <a:pt x="643" y="636"/>
                    <a:pt x="643" y="636"/>
                    <a:pt x="643" y="636"/>
                  </a:cubicBezTo>
                  <a:cubicBezTo>
                    <a:pt x="643" y="636"/>
                    <a:pt x="643" y="636"/>
                    <a:pt x="643" y="636"/>
                  </a:cubicBezTo>
                  <a:cubicBezTo>
                    <a:pt x="643" y="638"/>
                    <a:pt x="643" y="638"/>
                    <a:pt x="643" y="638"/>
                  </a:cubicBezTo>
                  <a:cubicBezTo>
                    <a:pt x="643" y="638"/>
                    <a:pt x="643" y="638"/>
                    <a:pt x="643" y="638"/>
                  </a:cubicBezTo>
                  <a:cubicBezTo>
                    <a:pt x="643" y="639"/>
                    <a:pt x="643" y="639"/>
                    <a:pt x="643" y="639"/>
                  </a:cubicBezTo>
                  <a:cubicBezTo>
                    <a:pt x="643" y="639"/>
                    <a:pt x="643" y="639"/>
                    <a:pt x="643" y="639"/>
                  </a:cubicBezTo>
                  <a:cubicBezTo>
                    <a:pt x="642" y="640"/>
                    <a:pt x="642" y="640"/>
                    <a:pt x="642" y="640"/>
                  </a:cubicBezTo>
                  <a:cubicBezTo>
                    <a:pt x="642" y="640"/>
                    <a:pt x="642" y="640"/>
                    <a:pt x="642" y="640"/>
                  </a:cubicBezTo>
                  <a:cubicBezTo>
                    <a:pt x="642" y="641"/>
                    <a:pt x="642" y="641"/>
                    <a:pt x="642" y="641"/>
                  </a:cubicBezTo>
                  <a:cubicBezTo>
                    <a:pt x="642" y="641"/>
                    <a:pt x="642" y="641"/>
                    <a:pt x="642" y="641"/>
                  </a:cubicBezTo>
                  <a:cubicBezTo>
                    <a:pt x="642" y="643"/>
                    <a:pt x="642" y="643"/>
                    <a:pt x="642" y="643"/>
                  </a:cubicBezTo>
                  <a:cubicBezTo>
                    <a:pt x="642" y="643"/>
                    <a:pt x="642" y="643"/>
                    <a:pt x="642" y="643"/>
                  </a:cubicBezTo>
                  <a:cubicBezTo>
                    <a:pt x="642" y="644"/>
                    <a:pt x="642" y="644"/>
                    <a:pt x="642" y="644"/>
                  </a:cubicBezTo>
                  <a:cubicBezTo>
                    <a:pt x="642" y="644"/>
                    <a:pt x="642" y="644"/>
                    <a:pt x="642" y="644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0" y="646"/>
                    <a:pt x="640" y="646"/>
                    <a:pt x="640" y="646"/>
                  </a:cubicBezTo>
                  <a:cubicBezTo>
                    <a:pt x="640" y="646"/>
                    <a:pt x="640" y="646"/>
                    <a:pt x="640" y="646"/>
                  </a:cubicBezTo>
                  <a:cubicBezTo>
                    <a:pt x="639" y="646"/>
                    <a:pt x="639" y="646"/>
                    <a:pt x="639" y="646"/>
                  </a:cubicBezTo>
                  <a:cubicBezTo>
                    <a:pt x="639" y="646"/>
                    <a:pt x="639" y="646"/>
                    <a:pt x="639" y="646"/>
                  </a:cubicBezTo>
                  <a:cubicBezTo>
                    <a:pt x="639" y="647"/>
                    <a:pt x="639" y="647"/>
                    <a:pt x="639" y="647"/>
                  </a:cubicBezTo>
                  <a:cubicBezTo>
                    <a:pt x="639" y="647"/>
                    <a:pt x="639" y="647"/>
                    <a:pt x="639" y="647"/>
                  </a:cubicBezTo>
                  <a:cubicBezTo>
                    <a:pt x="638" y="647"/>
                    <a:pt x="638" y="647"/>
                    <a:pt x="638" y="647"/>
                  </a:cubicBezTo>
                  <a:cubicBezTo>
                    <a:pt x="638" y="647"/>
                    <a:pt x="638" y="647"/>
                    <a:pt x="638" y="647"/>
                  </a:cubicBezTo>
                  <a:cubicBezTo>
                    <a:pt x="638" y="648"/>
                    <a:pt x="638" y="648"/>
                    <a:pt x="638" y="648"/>
                  </a:cubicBezTo>
                  <a:cubicBezTo>
                    <a:pt x="638" y="648"/>
                    <a:pt x="638" y="648"/>
                    <a:pt x="638" y="648"/>
                  </a:cubicBezTo>
                  <a:cubicBezTo>
                    <a:pt x="638" y="649"/>
                    <a:pt x="638" y="649"/>
                    <a:pt x="638" y="649"/>
                  </a:cubicBezTo>
                  <a:cubicBezTo>
                    <a:pt x="638" y="649"/>
                    <a:pt x="638" y="649"/>
                    <a:pt x="638" y="649"/>
                  </a:cubicBezTo>
                  <a:cubicBezTo>
                    <a:pt x="637" y="649"/>
                    <a:pt x="637" y="649"/>
                    <a:pt x="637" y="649"/>
                  </a:cubicBezTo>
                  <a:cubicBezTo>
                    <a:pt x="637" y="649"/>
                    <a:pt x="637" y="649"/>
                    <a:pt x="637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27" y="662"/>
                    <a:pt x="627" y="662"/>
                    <a:pt x="627" y="662"/>
                  </a:cubicBezTo>
                  <a:cubicBezTo>
                    <a:pt x="627" y="662"/>
                    <a:pt x="627" y="662"/>
                    <a:pt x="627" y="662"/>
                  </a:cubicBezTo>
                  <a:cubicBezTo>
                    <a:pt x="623" y="668"/>
                    <a:pt x="623" y="668"/>
                    <a:pt x="623" y="668"/>
                  </a:cubicBezTo>
                  <a:cubicBezTo>
                    <a:pt x="623" y="668"/>
                    <a:pt x="623" y="668"/>
                    <a:pt x="623" y="668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5" y="669"/>
                    <a:pt x="625" y="669"/>
                    <a:pt x="625" y="669"/>
                  </a:cubicBezTo>
                  <a:cubicBezTo>
                    <a:pt x="625" y="669"/>
                    <a:pt x="625" y="669"/>
                    <a:pt x="625" y="669"/>
                  </a:cubicBezTo>
                  <a:cubicBezTo>
                    <a:pt x="625" y="668"/>
                    <a:pt x="625" y="668"/>
                    <a:pt x="625" y="668"/>
                  </a:cubicBezTo>
                  <a:cubicBezTo>
                    <a:pt x="625" y="668"/>
                    <a:pt x="625" y="668"/>
                    <a:pt x="625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7" y="668"/>
                    <a:pt x="627" y="668"/>
                    <a:pt x="627" y="668"/>
                  </a:cubicBezTo>
                  <a:cubicBezTo>
                    <a:pt x="627" y="668"/>
                    <a:pt x="627" y="668"/>
                    <a:pt x="627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70"/>
                    <a:pt x="629" y="670"/>
                    <a:pt x="629" y="670"/>
                  </a:cubicBezTo>
                  <a:cubicBezTo>
                    <a:pt x="629" y="670"/>
                    <a:pt x="629" y="670"/>
                    <a:pt x="629" y="670"/>
                  </a:cubicBezTo>
                  <a:cubicBezTo>
                    <a:pt x="630" y="671"/>
                    <a:pt x="630" y="671"/>
                    <a:pt x="630" y="671"/>
                  </a:cubicBezTo>
                  <a:cubicBezTo>
                    <a:pt x="630" y="671"/>
                    <a:pt x="630" y="671"/>
                    <a:pt x="630" y="671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3"/>
                    <a:pt x="630" y="673"/>
                    <a:pt x="630" y="673"/>
                  </a:cubicBezTo>
                  <a:cubicBezTo>
                    <a:pt x="630" y="673"/>
                    <a:pt x="630" y="673"/>
                    <a:pt x="630" y="673"/>
                  </a:cubicBezTo>
                  <a:cubicBezTo>
                    <a:pt x="630" y="674"/>
                    <a:pt x="630" y="674"/>
                    <a:pt x="630" y="674"/>
                  </a:cubicBezTo>
                  <a:cubicBezTo>
                    <a:pt x="630" y="674"/>
                    <a:pt x="630" y="674"/>
                    <a:pt x="630" y="674"/>
                  </a:cubicBezTo>
                  <a:cubicBezTo>
                    <a:pt x="623" y="679"/>
                    <a:pt x="623" y="679"/>
                    <a:pt x="623" y="679"/>
                  </a:cubicBezTo>
                  <a:cubicBezTo>
                    <a:pt x="623" y="679"/>
                    <a:pt x="623" y="679"/>
                    <a:pt x="623" y="679"/>
                  </a:cubicBezTo>
                  <a:cubicBezTo>
                    <a:pt x="610" y="690"/>
                    <a:pt x="610" y="690"/>
                    <a:pt x="610" y="690"/>
                  </a:cubicBezTo>
                  <a:cubicBezTo>
                    <a:pt x="610" y="690"/>
                    <a:pt x="610" y="690"/>
                    <a:pt x="610" y="690"/>
                  </a:cubicBezTo>
                  <a:cubicBezTo>
                    <a:pt x="611" y="691"/>
                    <a:pt x="611" y="691"/>
                    <a:pt x="611" y="691"/>
                  </a:cubicBezTo>
                  <a:cubicBezTo>
                    <a:pt x="611" y="691"/>
                    <a:pt x="611" y="691"/>
                    <a:pt x="611" y="691"/>
                  </a:cubicBezTo>
                  <a:cubicBezTo>
                    <a:pt x="617" y="688"/>
                    <a:pt x="617" y="688"/>
                    <a:pt x="617" y="688"/>
                  </a:cubicBezTo>
                  <a:cubicBezTo>
                    <a:pt x="617" y="688"/>
                    <a:pt x="617" y="688"/>
                    <a:pt x="617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9" y="688"/>
                    <a:pt x="619" y="688"/>
                    <a:pt x="619" y="688"/>
                  </a:cubicBezTo>
                  <a:cubicBezTo>
                    <a:pt x="619" y="688"/>
                    <a:pt x="619" y="688"/>
                    <a:pt x="619" y="688"/>
                  </a:cubicBezTo>
                  <a:cubicBezTo>
                    <a:pt x="620" y="687"/>
                    <a:pt x="620" y="687"/>
                    <a:pt x="620" y="687"/>
                  </a:cubicBezTo>
                  <a:cubicBezTo>
                    <a:pt x="620" y="687"/>
                    <a:pt x="620" y="687"/>
                    <a:pt x="620" y="687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2" y="688"/>
                    <a:pt x="622" y="688"/>
                    <a:pt x="622" y="688"/>
                  </a:cubicBezTo>
                  <a:cubicBezTo>
                    <a:pt x="622" y="688"/>
                    <a:pt x="622" y="688"/>
                    <a:pt x="622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9"/>
                    <a:pt x="624" y="689"/>
                    <a:pt x="624" y="689"/>
                  </a:cubicBezTo>
                  <a:cubicBezTo>
                    <a:pt x="624" y="689"/>
                    <a:pt x="624" y="689"/>
                    <a:pt x="624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6" y="689"/>
                    <a:pt x="626" y="689"/>
                    <a:pt x="626" y="689"/>
                  </a:cubicBezTo>
                  <a:cubicBezTo>
                    <a:pt x="626" y="689"/>
                    <a:pt x="626" y="689"/>
                    <a:pt x="626" y="689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1"/>
                    <a:pt x="626" y="691"/>
                    <a:pt x="626" y="691"/>
                  </a:cubicBezTo>
                  <a:cubicBezTo>
                    <a:pt x="626" y="691"/>
                    <a:pt x="626" y="691"/>
                    <a:pt x="626" y="691"/>
                  </a:cubicBezTo>
                  <a:cubicBezTo>
                    <a:pt x="626" y="692"/>
                    <a:pt x="626" y="692"/>
                    <a:pt x="626" y="692"/>
                  </a:cubicBezTo>
                  <a:cubicBezTo>
                    <a:pt x="626" y="692"/>
                    <a:pt x="626" y="692"/>
                    <a:pt x="626" y="692"/>
                  </a:cubicBezTo>
                  <a:cubicBezTo>
                    <a:pt x="625" y="692"/>
                    <a:pt x="625" y="692"/>
                    <a:pt x="625" y="692"/>
                  </a:cubicBezTo>
                  <a:cubicBezTo>
                    <a:pt x="625" y="692"/>
                    <a:pt x="625" y="692"/>
                    <a:pt x="625" y="692"/>
                  </a:cubicBezTo>
                  <a:cubicBezTo>
                    <a:pt x="625" y="693"/>
                    <a:pt x="625" y="693"/>
                    <a:pt x="625" y="693"/>
                  </a:cubicBezTo>
                  <a:cubicBezTo>
                    <a:pt x="625" y="693"/>
                    <a:pt x="625" y="693"/>
                    <a:pt x="625" y="693"/>
                  </a:cubicBezTo>
                  <a:cubicBezTo>
                    <a:pt x="625" y="694"/>
                    <a:pt x="625" y="694"/>
                    <a:pt x="625" y="694"/>
                  </a:cubicBezTo>
                  <a:cubicBezTo>
                    <a:pt x="625" y="694"/>
                    <a:pt x="625" y="694"/>
                    <a:pt x="625" y="694"/>
                  </a:cubicBezTo>
                  <a:cubicBezTo>
                    <a:pt x="624" y="694"/>
                    <a:pt x="624" y="694"/>
                    <a:pt x="624" y="694"/>
                  </a:cubicBezTo>
                  <a:cubicBezTo>
                    <a:pt x="624" y="694"/>
                    <a:pt x="624" y="694"/>
                    <a:pt x="624" y="694"/>
                  </a:cubicBezTo>
                  <a:cubicBezTo>
                    <a:pt x="623" y="695"/>
                    <a:pt x="623" y="695"/>
                    <a:pt x="623" y="695"/>
                  </a:cubicBezTo>
                  <a:cubicBezTo>
                    <a:pt x="623" y="695"/>
                    <a:pt x="623" y="695"/>
                    <a:pt x="623" y="695"/>
                  </a:cubicBezTo>
                  <a:cubicBezTo>
                    <a:pt x="622" y="695"/>
                    <a:pt x="622" y="695"/>
                    <a:pt x="622" y="695"/>
                  </a:cubicBezTo>
                  <a:cubicBezTo>
                    <a:pt x="622" y="695"/>
                    <a:pt x="622" y="695"/>
                    <a:pt x="622" y="695"/>
                  </a:cubicBezTo>
                  <a:cubicBezTo>
                    <a:pt x="621" y="696"/>
                    <a:pt x="621" y="696"/>
                    <a:pt x="621" y="696"/>
                  </a:cubicBezTo>
                  <a:cubicBezTo>
                    <a:pt x="621" y="696"/>
                    <a:pt x="621" y="696"/>
                    <a:pt x="621" y="696"/>
                  </a:cubicBezTo>
                  <a:cubicBezTo>
                    <a:pt x="621" y="697"/>
                    <a:pt x="621" y="697"/>
                    <a:pt x="621" y="697"/>
                  </a:cubicBezTo>
                  <a:cubicBezTo>
                    <a:pt x="621" y="697"/>
                    <a:pt x="621" y="697"/>
                    <a:pt x="621" y="697"/>
                  </a:cubicBezTo>
                  <a:cubicBezTo>
                    <a:pt x="620" y="698"/>
                    <a:pt x="620" y="698"/>
                    <a:pt x="620" y="698"/>
                  </a:cubicBezTo>
                  <a:cubicBezTo>
                    <a:pt x="620" y="698"/>
                    <a:pt x="620" y="698"/>
                    <a:pt x="620" y="698"/>
                  </a:cubicBezTo>
                  <a:cubicBezTo>
                    <a:pt x="619" y="699"/>
                    <a:pt x="619" y="699"/>
                    <a:pt x="619" y="699"/>
                  </a:cubicBezTo>
                  <a:cubicBezTo>
                    <a:pt x="619" y="699"/>
                    <a:pt x="619" y="699"/>
                    <a:pt x="619" y="699"/>
                  </a:cubicBezTo>
                  <a:cubicBezTo>
                    <a:pt x="618" y="700"/>
                    <a:pt x="618" y="700"/>
                    <a:pt x="618" y="700"/>
                  </a:cubicBezTo>
                  <a:cubicBezTo>
                    <a:pt x="618" y="700"/>
                    <a:pt x="618" y="700"/>
                    <a:pt x="618" y="700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6" y="699"/>
                    <a:pt x="616" y="699"/>
                    <a:pt x="616" y="699"/>
                  </a:cubicBezTo>
                  <a:cubicBezTo>
                    <a:pt x="616" y="699"/>
                    <a:pt x="616" y="699"/>
                    <a:pt x="616" y="699"/>
                  </a:cubicBezTo>
                  <a:cubicBezTo>
                    <a:pt x="616" y="698"/>
                    <a:pt x="616" y="698"/>
                    <a:pt x="616" y="698"/>
                  </a:cubicBezTo>
                  <a:cubicBezTo>
                    <a:pt x="616" y="698"/>
                    <a:pt x="616" y="698"/>
                    <a:pt x="616" y="698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8" y="696"/>
                    <a:pt x="618" y="696"/>
                    <a:pt x="618" y="696"/>
                  </a:cubicBezTo>
                  <a:cubicBezTo>
                    <a:pt x="618" y="696"/>
                    <a:pt x="618" y="696"/>
                    <a:pt x="618" y="696"/>
                  </a:cubicBezTo>
                  <a:cubicBezTo>
                    <a:pt x="618" y="695"/>
                    <a:pt x="618" y="695"/>
                    <a:pt x="618" y="695"/>
                  </a:cubicBezTo>
                  <a:cubicBezTo>
                    <a:pt x="618" y="695"/>
                    <a:pt x="618" y="695"/>
                    <a:pt x="618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9" y="694"/>
                    <a:pt x="619" y="694"/>
                    <a:pt x="619" y="694"/>
                  </a:cubicBezTo>
                  <a:cubicBezTo>
                    <a:pt x="619" y="694"/>
                    <a:pt x="619" y="694"/>
                    <a:pt x="619" y="694"/>
                  </a:cubicBezTo>
                  <a:cubicBezTo>
                    <a:pt x="620" y="692"/>
                    <a:pt x="620" y="692"/>
                    <a:pt x="620" y="692"/>
                  </a:cubicBezTo>
                  <a:cubicBezTo>
                    <a:pt x="620" y="692"/>
                    <a:pt x="620" y="692"/>
                    <a:pt x="620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2" y="697"/>
                    <a:pt x="612" y="697"/>
                    <a:pt x="612" y="697"/>
                  </a:cubicBezTo>
                  <a:cubicBezTo>
                    <a:pt x="612" y="697"/>
                    <a:pt x="612" y="697"/>
                    <a:pt x="612" y="697"/>
                  </a:cubicBezTo>
                  <a:cubicBezTo>
                    <a:pt x="612" y="701"/>
                    <a:pt x="612" y="701"/>
                    <a:pt x="612" y="701"/>
                  </a:cubicBezTo>
                  <a:cubicBezTo>
                    <a:pt x="612" y="701"/>
                    <a:pt x="612" y="701"/>
                    <a:pt x="612" y="701"/>
                  </a:cubicBezTo>
                  <a:cubicBezTo>
                    <a:pt x="613" y="705"/>
                    <a:pt x="613" y="705"/>
                    <a:pt x="613" y="705"/>
                  </a:cubicBezTo>
                  <a:cubicBezTo>
                    <a:pt x="613" y="705"/>
                    <a:pt x="613" y="705"/>
                    <a:pt x="613" y="705"/>
                  </a:cubicBezTo>
                  <a:cubicBezTo>
                    <a:pt x="613" y="709"/>
                    <a:pt x="613" y="709"/>
                    <a:pt x="613" y="709"/>
                  </a:cubicBezTo>
                  <a:cubicBezTo>
                    <a:pt x="613" y="709"/>
                    <a:pt x="613" y="709"/>
                    <a:pt x="613" y="709"/>
                  </a:cubicBezTo>
                  <a:cubicBezTo>
                    <a:pt x="613" y="712"/>
                    <a:pt x="613" y="712"/>
                    <a:pt x="613" y="712"/>
                  </a:cubicBezTo>
                  <a:cubicBezTo>
                    <a:pt x="613" y="712"/>
                    <a:pt x="613" y="712"/>
                    <a:pt x="613" y="712"/>
                  </a:cubicBezTo>
                  <a:cubicBezTo>
                    <a:pt x="613" y="716"/>
                    <a:pt x="613" y="716"/>
                    <a:pt x="613" y="716"/>
                  </a:cubicBezTo>
                  <a:cubicBezTo>
                    <a:pt x="613" y="716"/>
                    <a:pt x="613" y="716"/>
                    <a:pt x="613" y="716"/>
                  </a:cubicBezTo>
                  <a:cubicBezTo>
                    <a:pt x="612" y="720"/>
                    <a:pt x="612" y="720"/>
                    <a:pt x="612" y="720"/>
                  </a:cubicBezTo>
                  <a:cubicBezTo>
                    <a:pt x="612" y="720"/>
                    <a:pt x="612" y="720"/>
                    <a:pt x="612" y="720"/>
                  </a:cubicBezTo>
                  <a:cubicBezTo>
                    <a:pt x="612" y="724"/>
                    <a:pt x="612" y="724"/>
                    <a:pt x="612" y="724"/>
                  </a:cubicBezTo>
                  <a:cubicBezTo>
                    <a:pt x="612" y="724"/>
                    <a:pt x="612" y="724"/>
                    <a:pt x="612" y="724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9"/>
                    <a:pt x="610" y="729"/>
                    <a:pt x="610" y="729"/>
                  </a:cubicBezTo>
                  <a:cubicBezTo>
                    <a:pt x="610" y="729"/>
                    <a:pt x="610" y="729"/>
                    <a:pt x="610" y="729"/>
                  </a:cubicBezTo>
                  <a:cubicBezTo>
                    <a:pt x="609" y="729"/>
                    <a:pt x="609" y="729"/>
                    <a:pt x="609" y="729"/>
                  </a:cubicBezTo>
                  <a:close/>
                  <a:moveTo>
                    <a:pt x="176" y="724"/>
                  </a:move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3" y="724"/>
                    <a:pt x="173" y="724"/>
                    <a:pt x="173" y="724"/>
                  </a:cubicBezTo>
                  <a:cubicBezTo>
                    <a:pt x="173" y="724"/>
                    <a:pt x="173" y="724"/>
                    <a:pt x="173" y="724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1"/>
                    <a:pt x="172" y="721"/>
                    <a:pt x="172" y="721"/>
                  </a:cubicBezTo>
                  <a:cubicBezTo>
                    <a:pt x="172" y="721"/>
                    <a:pt x="172" y="721"/>
                    <a:pt x="172" y="721"/>
                  </a:cubicBezTo>
                  <a:cubicBezTo>
                    <a:pt x="171" y="720"/>
                    <a:pt x="171" y="720"/>
                    <a:pt x="171" y="720"/>
                  </a:cubicBezTo>
                  <a:cubicBezTo>
                    <a:pt x="171" y="720"/>
                    <a:pt x="171" y="720"/>
                    <a:pt x="171" y="720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2" y="718"/>
                    <a:pt x="172" y="718"/>
                    <a:pt x="172" y="718"/>
                  </a:cubicBezTo>
                  <a:cubicBezTo>
                    <a:pt x="172" y="718"/>
                    <a:pt x="172" y="718"/>
                    <a:pt x="172" y="718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7" y="710"/>
                    <a:pt x="177" y="710"/>
                    <a:pt x="177" y="710"/>
                  </a:cubicBezTo>
                  <a:cubicBezTo>
                    <a:pt x="177" y="710"/>
                    <a:pt x="177" y="710"/>
                    <a:pt x="177" y="710"/>
                  </a:cubicBezTo>
                  <a:cubicBezTo>
                    <a:pt x="180" y="706"/>
                    <a:pt x="180" y="706"/>
                    <a:pt x="180" y="706"/>
                  </a:cubicBezTo>
                  <a:cubicBezTo>
                    <a:pt x="180" y="706"/>
                    <a:pt x="180" y="706"/>
                    <a:pt x="180" y="706"/>
                  </a:cubicBezTo>
                  <a:cubicBezTo>
                    <a:pt x="183" y="701"/>
                    <a:pt x="183" y="701"/>
                    <a:pt x="183" y="701"/>
                  </a:cubicBezTo>
                  <a:cubicBezTo>
                    <a:pt x="183" y="701"/>
                    <a:pt x="183" y="701"/>
                    <a:pt x="183" y="701"/>
                  </a:cubicBezTo>
                  <a:cubicBezTo>
                    <a:pt x="185" y="697"/>
                    <a:pt x="185" y="697"/>
                    <a:pt x="185" y="697"/>
                  </a:cubicBezTo>
                  <a:cubicBezTo>
                    <a:pt x="185" y="697"/>
                    <a:pt x="185" y="697"/>
                    <a:pt x="185" y="697"/>
                  </a:cubicBezTo>
                  <a:cubicBezTo>
                    <a:pt x="188" y="693"/>
                    <a:pt x="188" y="693"/>
                    <a:pt x="188" y="693"/>
                  </a:cubicBezTo>
                  <a:cubicBezTo>
                    <a:pt x="188" y="693"/>
                    <a:pt x="188" y="693"/>
                    <a:pt x="188" y="693"/>
                  </a:cubicBezTo>
                  <a:cubicBezTo>
                    <a:pt x="191" y="688"/>
                    <a:pt x="191" y="688"/>
                    <a:pt x="191" y="688"/>
                  </a:cubicBezTo>
                  <a:cubicBezTo>
                    <a:pt x="191" y="688"/>
                    <a:pt x="191" y="688"/>
                    <a:pt x="191" y="688"/>
                  </a:cubicBezTo>
                  <a:cubicBezTo>
                    <a:pt x="193" y="684"/>
                    <a:pt x="193" y="684"/>
                    <a:pt x="193" y="684"/>
                  </a:cubicBezTo>
                  <a:cubicBezTo>
                    <a:pt x="193" y="684"/>
                    <a:pt x="193" y="684"/>
                    <a:pt x="193" y="684"/>
                  </a:cubicBezTo>
                  <a:cubicBezTo>
                    <a:pt x="193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684"/>
                  </a:cubicBezTo>
                  <a:cubicBezTo>
                    <a:pt x="194" y="683"/>
                    <a:pt x="194" y="683"/>
                    <a:pt x="195" y="683"/>
                  </a:cubicBezTo>
                  <a:cubicBezTo>
                    <a:pt x="195" y="683"/>
                    <a:pt x="195" y="683"/>
                    <a:pt x="195" y="683"/>
                  </a:cubicBezTo>
                  <a:cubicBezTo>
                    <a:pt x="195" y="683"/>
                    <a:pt x="195" y="682"/>
                    <a:pt x="196" y="682"/>
                  </a:cubicBezTo>
                  <a:cubicBezTo>
                    <a:pt x="196" y="682"/>
                    <a:pt x="196" y="682"/>
                    <a:pt x="196" y="682"/>
                  </a:cubicBezTo>
                  <a:cubicBezTo>
                    <a:pt x="196" y="682"/>
                    <a:pt x="196" y="682"/>
                    <a:pt x="196" y="681"/>
                  </a:cubicBezTo>
                  <a:cubicBezTo>
                    <a:pt x="196" y="681"/>
                    <a:pt x="196" y="681"/>
                    <a:pt x="196" y="681"/>
                  </a:cubicBezTo>
                  <a:cubicBezTo>
                    <a:pt x="196" y="681"/>
                    <a:pt x="196" y="681"/>
                    <a:pt x="197" y="681"/>
                  </a:cubicBezTo>
                  <a:cubicBezTo>
                    <a:pt x="197" y="681"/>
                    <a:pt x="197" y="681"/>
                    <a:pt x="197" y="681"/>
                  </a:cubicBezTo>
                  <a:cubicBezTo>
                    <a:pt x="198" y="679"/>
                    <a:pt x="199" y="677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200" y="672"/>
                    <a:pt x="200" y="672"/>
                    <a:pt x="200" y="672"/>
                  </a:cubicBezTo>
                  <a:cubicBezTo>
                    <a:pt x="200" y="672"/>
                    <a:pt x="200" y="672"/>
                    <a:pt x="200" y="672"/>
                  </a:cubicBezTo>
                  <a:cubicBezTo>
                    <a:pt x="202" y="671"/>
                    <a:pt x="202" y="671"/>
                    <a:pt x="202" y="671"/>
                  </a:cubicBezTo>
                  <a:cubicBezTo>
                    <a:pt x="202" y="671"/>
                    <a:pt x="202" y="671"/>
                    <a:pt x="202" y="671"/>
                  </a:cubicBezTo>
                  <a:cubicBezTo>
                    <a:pt x="204" y="669"/>
                    <a:pt x="204" y="669"/>
                    <a:pt x="204" y="669"/>
                  </a:cubicBezTo>
                  <a:cubicBezTo>
                    <a:pt x="204" y="669"/>
                    <a:pt x="204" y="669"/>
                    <a:pt x="204" y="669"/>
                  </a:cubicBezTo>
                  <a:cubicBezTo>
                    <a:pt x="206" y="667"/>
                    <a:pt x="206" y="667"/>
                    <a:pt x="206" y="667"/>
                  </a:cubicBezTo>
                  <a:cubicBezTo>
                    <a:pt x="206" y="667"/>
                    <a:pt x="206" y="667"/>
                    <a:pt x="206" y="667"/>
                  </a:cubicBezTo>
                  <a:cubicBezTo>
                    <a:pt x="207" y="665"/>
                    <a:pt x="207" y="665"/>
                    <a:pt x="207" y="665"/>
                  </a:cubicBezTo>
                  <a:cubicBezTo>
                    <a:pt x="207" y="665"/>
                    <a:pt x="207" y="665"/>
                    <a:pt x="207" y="665"/>
                  </a:cubicBezTo>
                  <a:cubicBezTo>
                    <a:pt x="209" y="662"/>
                    <a:pt x="209" y="662"/>
                    <a:pt x="209" y="662"/>
                  </a:cubicBezTo>
                  <a:cubicBezTo>
                    <a:pt x="209" y="662"/>
                    <a:pt x="209" y="662"/>
                    <a:pt x="209" y="662"/>
                  </a:cubicBezTo>
                  <a:cubicBezTo>
                    <a:pt x="210" y="660"/>
                    <a:pt x="210" y="660"/>
                    <a:pt x="210" y="660"/>
                  </a:cubicBezTo>
                  <a:cubicBezTo>
                    <a:pt x="210" y="660"/>
                    <a:pt x="210" y="660"/>
                    <a:pt x="210" y="660"/>
                  </a:cubicBezTo>
                  <a:cubicBezTo>
                    <a:pt x="212" y="658"/>
                    <a:pt x="212" y="658"/>
                    <a:pt x="212" y="658"/>
                  </a:cubicBezTo>
                  <a:cubicBezTo>
                    <a:pt x="212" y="658"/>
                    <a:pt x="212" y="658"/>
                    <a:pt x="212" y="658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4" y="639"/>
                    <a:pt x="224" y="639"/>
                    <a:pt x="224" y="639"/>
                  </a:cubicBezTo>
                  <a:cubicBezTo>
                    <a:pt x="224" y="639"/>
                    <a:pt x="224" y="639"/>
                    <a:pt x="224" y="639"/>
                  </a:cubicBezTo>
                  <a:cubicBezTo>
                    <a:pt x="222" y="640"/>
                    <a:pt x="222" y="640"/>
                    <a:pt x="222" y="640"/>
                  </a:cubicBezTo>
                  <a:cubicBezTo>
                    <a:pt x="222" y="640"/>
                    <a:pt x="222" y="640"/>
                    <a:pt x="222" y="640"/>
                  </a:cubicBezTo>
                  <a:cubicBezTo>
                    <a:pt x="220" y="641"/>
                    <a:pt x="220" y="641"/>
                    <a:pt x="220" y="641"/>
                  </a:cubicBezTo>
                  <a:cubicBezTo>
                    <a:pt x="220" y="641"/>
                    <a:pt x="220" y="641"/>
                    <a:pt x="220" y="641"/>
                  </a:cubicBezTo>
                  <a:cubicBezTo>
                    <a:pt x="218" y="642"/>
                    <a:pt x="218" y="642"/>
                    <a:pt x="218" y="642"/>
                  </a:cubicBezTo>
                  <a:cubicBezTo>
                    <a:pt x="218" y="642"/>
                    <a:pt x="218" y="642"/>
                    <a:pt x="218" y="642"/>
                  </a:cubicBezTo>
                  <a:cubicBezTo>
                    <a:pt x="216" y="643"/>
                    <a:pt x="216" y="643"/>
                    <a:pt x="216" y="643"/>
                  </a:cubicBezTo>
                  <a:cubicBezTo>
                    <a:pt x="216" y="643"/>
                    <a:pt x="216" y="643"/>
                    <a:pt x="216" y="643"/>
                  </a:cubicBezTo>
                  <a:cubicBezTo>
                    <a:pt x="214" y="645"/>
                    <a:pt x="214" y="645"/>
                    <a:pt x="214" y="645"/>
                  </a:cubicBezTo>
                  <a:cubicBezTo>
                    <a:pt x="214" y="645"/>
                    <a:pt x="214" y="645"/>
                    <a:pt x="214" y="645"/>
                  </a:cubicBezTo>
                  <a:cubicBezTo>
                    <a:pt x="212" y="646"/>
                    <a:pt x="212" y="646"/>
                    <a:pt x="212" y="646"/>
                  </a:cubicBezTo>
                  <a:cubicBezTo>
                    <a:pt x="212" y="646"/>
                    <a:pt x="212" y="646"/>
                    <a:pt x="212" y="646"/>
                  </a:cubicBezTo>
                  <a:cubicBezTo>
                    <a:pt x="210" y="647"/>
                    <a:pt x="210" y="647"/>
                    <a:pt x="210" y="647"/>
                  </a:cubicBezTo>
                  <a:cubicBezTo>
                    <a:pt x="210" y="647"/>
                    <a:pt x="210" y="647"/>
                    <a:pt x="210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5" y="646"/>
                    <a:pt x="205" y="646"/>
                    <a:pt x="205" y="646"/>
                  </a:cubicBezTo>
                  <a:cubicBezTo>
                    <a:pt x="205" y="646"/>
                    <a:pt x="205" y="646"/>
                    <a:pt x="205" y="646"/>
                  </a:cubicBezTo>
                  <a:cubicBezTo>
                    <a:pt x="204" y="646"/>
                    <a:pt x="204" y="646"/>
                    <a:pt x="204" y="646"/>
                  </a:cubicBezTo>
                  <a:cubicBezTo>
                    <a:pt x="204" y="646"/>
                    <a:pt x="204" y="646"/>
                    <a:pt x="204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5"/>
                    <a:pt x="203" y="645"/>
                    <a:pt x="203" y="645"/>
                  </a:cubicBezTo>
                  <a:cubicBezTo>
                    <a:pt x="203" y="645"/>
                    <a:pt x="203" y="645"/>
                    <a:pt x="203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199" y="645"/>
                    <a:pt x="199" y="645"/>
                    <a:pt x="199" y="645"/>
                  </a:cubicBezTo>
                  <a:cubicBezTo>
                    <a:pt x="199" y="645"/>
                    <a:pt x="199" y="645"/>
                    <a:pt x="199" y="645"/>
                  </a:cubicBezTo>
                  <a:cubicBezTo>
                    <a:pt x="199" y="644"/>
                    <a:pt x="199" y="644"/>
                    <a:pt x="199" y="644"/>
                  </a:cubicBezTo>
                  <a:cubicBezTo>
                    <a:pt x="199" y="644"/>
                    <a:pt x="199" y="644"/>
                    <a:pt x="199" y="644"/>
                  </a:cubicBezTo>
                  <a:cubicBezTo>
                    <a:pt x="199" y="642"/>
                    <a:pt x="199" y="642"/>
                    <a:pt x="199" y="642"/>
                  </a:cubicBezTo>
                  <a:cubicBezTo>
                    <a:pt x="199" y="642"/>
                    <a:pt x="199" y="642"/>
                    <a:pt x="199" y="642"/>
                  </a:cubicBezTo>
                  <a:cubicBezTo>
                    <a:pt x="209" y="639"/>
                    <a:pt x="209" y="639"/>
                    <a:pt x="209" y="639"/>
                  </a:cubicBezTo>
                  <a:cubicBezTo>
                    <a:pt x="209" y="639"/>
                    <a:pt x="209" y="639"/>
                    <a:pt x="209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215" y="639"/>
                    <a:pt x="215" y="639"/>
                    <a:pt x="215" y="639"/>
                  </a:cubicBezTo>
                  <a:cubicBezTo>
                    <a:pt x="215" y="639"/>
                    <a:pt x="215" y="639"/>
                    <a:pt x="215" y="639"/>
                  </a:cubicBezTo>
                  <a:cubicBezTo>
                    <a:pt x="217" y="638"/>
                    <a:pt x="217" y="638"/>
                    <a:pt x="217" y="638"/>
                  </a:cubicBezTo>
                  <a:cubicBezTo>
                    <a:pt x="217" y="638"/>
                    <a:pt x="217" y="638"/>
                    <a:pt x="217" y="638"/>
                  </a:cubicBezTo>
                  <a:cubicBezTo>
                    <a:pt x="220" y="637"/>
                    <a:pt x="220" y="637"/>
                    <a:pt x="220" y="637"/>
                  </a:cubicBezTo>
                  <a:cubicBezTo>
                    <a:pt x="220" y="637"/>
                    <a:pt x="220" y="637"/>
                    <a:pt x="220" y="637"/>
                  </a:cubicBezTo>
                  <a:cubicBezTo>
                    <a:pt x="223" y="636"/>
                    <a:pt x="223" y="636"/>
                    <a:pt x="223" y="636"/>
                  </a:cubicBezTo>
                  <a:cubicBezTo>
                    <a:pt x="223" y="636"/>
                    <a:pt x="223" y="636"/>
                    <a:pt x="223" y="636"/>
                  </a:cubicBezTo>
                  <a:cubicBezTo>
                    <a:pt x="225" y="635"/>
                    <a:pt x="225" y="635"/>
                    <a:pt x="225" y="635"/>
                  </a:cubicBezTo>
                  <a:cubicBezTo>
                    <a:pt x="225" y="635"/>
                    <a:pt x="225" y="635"/>
                    <a:pt x="225" y="635"/>
                  </a:cubicBezTo>
                  <a:cubicBezTo>
                    <a:pt x="228" y="634"/>
                    <a:pt x="228" y="634"/>
                    <a:pt x="228" y="634"/>
                  </a:cubicBezTo>
                  <a:cubicBezTo>
                    <a:pt x="228" y="634"/>
                    <a:pt x="228" y="634"/>
                    <a:pt x="228" y="634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4"/>
                    <a:pt x="234" y="634"/>
                    <a:pt x="234" y="634"/>
                  </a:cubicBezTo>
                  <a:cubicBezTo>
                    <a:pt x="234" y="634"/>
                    <a:pt x="234" y="634"/>
                    <a:pt x="234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8"/>
                    <a:pt x="236" y="638"/>
                    <a:pt x="236" y="638"/>
                  </a:cubicBezTo>
                  <a:cubicBezTo>
                    <a:pt x="236" y="638"/>
                    <a:pt x="236" y="638"/>
                    <a:pt x="236" y="638"/>
                  </a:cubicBezTo>
                  <a:cubicBezTo>
                    <a:pt x="235" y="638"/>
                    <a:pt x="235" y="638"/>
                    <a:pt x="235" y="638"/>
                  </a:cubicBezTo>
                  <a:cubicBezTo>
                    <a:pt x="235" y="638"/>
                    <a:pt x="235" y="638"/>
                    <a:pt x="235" y="638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29" y="642"/>
                    <a:pt x="229" y="642"/>
                    <a:pt x="229" y="642"/>
                  </a:cubicBezTo>
                  <a:cubicBezTo>
                    <a:pt x="229" y="642"/>
                    <a:pt x="229" y="642"/>
                    <a:pt x="229" y="642"/>
                  </a:cubicBezTo>
                  <a:cubicBezTo>
                    <a:pt x="226" y="645"/>
                    <a:pt x="226" y="645"/>
                    <a:pt x="226" y="645"/>
                  </a:cubicBezTo>
                  <a:cubicBezTo>
                    <a:pt x="226" y="645"/>
                    <a:pt x="226" y="645"/>
                    <a:pt x="226" y="645"/>
                  </a:cubicBezTo>
                  <a:cubicBezTo>
                    <a:pt x="223" y="648"/>
                    <a:pt x="223" y="648"/>
                    <a:pt x="223" y="648"/>
                  </a:cubicBezTo>
                  <a:cubicBezTo>
                    <a:pt x="223" y="648"/>
                    <a:pt x="223" y="648"/>
                    <a:pt x="223" y="648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217" y="656"/>
                    <a:pt x="217" y="656"/>
                    <a:pt x="217" y="656"/>
                  </a:cubicBezTo>
                  <a:cubicBezTo>
                    <a:pt x="217" y="656"/>
                    <a:pt x="217" y="656"/>
                    <a:pt x="217" y="656"/>
                  </a:cubicBezTo>
                  <a:cubicBezTo>
                    <a:pt x="215" y="659"/>
                    <a:pt x="215" y="659"/>
                    <a:pt x="215" y="659"/>
                  </a:cubicBezTo>
                  <a:cubicBezTo>
                    <a:pt x="215" y="659"/>
                    <a:pt x="215" y="659"/>
                    <a:pt x="215" y="659"/>
                  </a:cubicBezTo>
                  <a:cubicBezTo>
                    <a:pt x="212" y="663"/>
                    <a:pt x="212" y="663"/>
                    <a:pt x="212" y="663"/>
                  </a:cubicBezTo>
                  <a:cubicBezTo>
                    <a:pt x="212" y="663"/>
                    <a:pt x="212" y="663"/>
                    <a:pt x="212" y="663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1" y="667"/>
                    <a:pt x="211" y="667"/>
                    <a:pt x="211" y="667"/>
                  </a:cubicBezTo>
                  <a:cubicBezTo>
                    <a:pt x="211" y="667"/>
                    <a:pt x="211" y="667"/>
                    <a:pt x="211" y="667"/>
                  </a:cubicBezTo>
                  <a:cubicBezTo>
                    <a:pt x="222" y="661"/>
                    <a:pt x="222" y="661"/>
                    <a:pt x="222" y="661"/>
                  </a:cubicBezTo>
                  <a:cubicBezTo>
                    <a:pt x="222" y="661"/>
                    <a:pt x="222" y="661"/>
                    <a:pt x="222" y="661"/>
                  </a:cubicBezTo>
                  <a:cubicBezTo>
                    <a:pt x="222" y="659"/>
                    <a:pt x="222" y="659"/>
                    <a:pt x="222" y="659"/>
                  </a:cubicBezTo>
                  <a:cubicBezTo>
                    <a:pt x="222" y="659"/>
                    <a:pt x="222" y="659"/>
                    <a:pt x="222" y="659"/>
                  </a:cubicBezTo>
                  <a:cubicBezTo>
                    <a:pt x="222" y="653"/>
                    <a:pt x="222" y="653"/>
                    <a:pt x="222" y="653"/>
                  </a:cubicBezTo>
                  <a:cubicBezTo>
                    <a:pt x="222" y="653"/>
                    <a:pt x="222" y="653"/>
                    <a:pt x="222" y="653"/>
                  </a:cubicBezTo>
                  <a:cubicBezTo>
                    <a:pt x="223" y="652"/>
                    <a:pt x="223" y="652"/>
                    <a:pt x="223" y="652"/>
                  </a:cubicBezTo>
                  <a:cubicBezTo>
                    <a:pt x="223" y="652"/>
                    <a:pt x="223" y="652"/>
                    <a:pt x="223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5" y="652"/>
                    <a:pt x="225" y="652"/>
                    <a:pt x="225" y="652"/>
                  </a:cubicBezTo>
                  <a:cubicBezTo>
                    <a:pt x="225" y="652"/>
                    <a:pt x="225" y="652"/>
                    <a:pt x="225" y="652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6"/>
                    <a:pt x="226" y="656"/>
                    <a:pt x="226" y="656"/>
                  </a:cubicBezTo>
                  <a:cubicBezTo>
                    <a:pt x="226" y="656"/>
                    <a:pt x="226" y="656"/>
                    <a:pt x="226" y="656"/>
                  </a:cubicBezTo>
                  <a:cubicBezTo>
                    <a:pt x="225" y="656"/>
                    <a:pt x="225" y="656"/>
                    <a:pt x="225" y="656"/>
                  </a:cubicBezTo>
                  <a:cubicBezTo>
                    <a:pt x="225" y="656"/>
                    <a:pt x="225" y="656"/>
                    <a:pt x="225" y="656"/>
                  </a:cubicBezTo>
                  <a:cubicBezTo>
                    <a:pt x="225" y="657"/>
                    <a:pt x="225" y="657"/>
                    <a:pt x="225" y="657"/>
                  </a:cubicBezTo>
                  <a:cubicBezTo>
                    <a:pt x="225" y="657"/>
                    <a:pt x="225" y="657"/>
                    <a:pt x="225" y="657"/>
                  </a:cubicBezTo>
                  <a:cubicBezTo>
                    <a:pt x="226" y="657"/>
                    <a:pt x="226" y="657"/>
                    <a:pt x="226" y="657"/>
                  </a:cubicBezTo>
                  <a:cubicBezTo>
                    <a:pt x="226" y="657"/>
                    <a:pt x="226" y="657"/>
                    <a:pt x="226" y="657"/>
                  </a:cubicBezTo>
                  <a:cubicBezTo>
                    <a:pt x="227" y="657"/>
                    <a:pt x="227" y="657"/>
                    <a:pt x="227" y="657"/>
                  </a:cubicBezTo>
                  <a:cubicBezTo>
                    <a:pt x="227" y="657"/>
                    <a:pt x="227" y="657"/>
                    <a:pt x="227" y="657"/>
                  </a:cubicBezTo>
                  <a:cubicBezTo>
                    <a:pt x="229" y="657"/>
                    <a:pt x="229" y="657"/>
                    <a:pt x="229" y="657"/>
                  </a:cubicBezTo>
                  <a:cubicBezTo>
                    <a:pt x="229" y="657"/>
                    <a:pt x="229" y="657"/>
                    <a:pt x="229" y="657"/>
                  </a:cubicBezTo>
                  <a:cubicBezTo>
                    <a:pt x="230" y="656"/>
                    <a:pt x="230" y="656"/>
                    <a:pt x="230" y="656"/>
                  </a:cubicBezTo>
                  <a:cubicBezTo>
                    <a:pt x="230" y="656"/>
                    <a:pt x="230" y="656"/>
                    <a:pt x="230" y="656"/>
                  </a:cubicBezTo>
                  <a:cubicBezTo>
                    <a:pt x="232" y="655"/>
                    <a:pt x="232" y="655"/>
                    <a:pt x="232" y="655"/>
                  </a:cubicBezTo>
                  <a:cubicBezTo>
                    <a:pt x="232" y="655"/>
                    <a:pt x="232" y="655"/>
                    <a:pt x="232" y="655"/>
                  </a:cubicBezTo>
                  <a:cubicBezTo>
                    <a:pt x="233" y="655"/>
                    <a:pt x="233" y="655"/>
                    <a:pt x="233" y="655"/>
                  </a:cubicBezTo>
                  <a:cubicBezTo>
                    <a:pt x="233" y="655"/>
                    <a:pt x="233" y="655"/>
                    <a:pt x="233" y="655"/>
                  </a:cubicBezTo>
                  <a:cubicBezTo>
                    <a:pt x="235" y="654"/>
                    <a:pt x="235" y="654"/>
                    <a:pt x="235" y="654"/>
                  </a:cubicBezTo>
                  <a:cubicBezTo>
                    <a:pt x="235" y="654"/>
                    <a:pt x="235" y="654"/>
                    <a:pt x="235" y="654"/>
                  </a:cubicBezTo>
                  <a:cubicBezTo>
                    <a:pt x="236" y="653"/>
                    <a:pt x="236" y="653"/>
                    <a:pt x="236" y="653"/>
                  </a:cubicBezTo>
                  <a:cubicBezTo>
                    <a:pt x="236" y="653"/>
                    <a:pt x="236" y="653"/>
                    <a:pt x="236" y="653"/>
                  </a:cubicBezTo>
                  <a:cubicBezTo>
                    <a:pt x="238" y="652"/>
                    <a:pt x="238" y="652"/>
                    <a:pt x="238" y="652"/>
                  </a:cubicBezTo>
                  <a:cubicBezTo>
                    <a:pt x="238" y="652"/>
                    <a:pt x="238" y="652"/>
                    <a:pt x="238" y="652"/>
                  </a:cubicBezTo>
                  <a:cubicBezTo>
                    <a:pt x="240" y="644"/>
                    <a:pt x="240" y="644"/>
                    <a:pt x="240" y="644"/>
                  </a:cubicBezTo>
                  <a:cubicBezTo>
                    <a:pt x="240" y="644"/>
                    <a:pt x="240" y="644"/>
                    <a:pt x="240" y="644"/>
                  </a:cubicBezTo>
                  <a:cubicBezTo>
                    <a:pt x="241" y="644"/>
                    <a:pt x="241" y="644"/>
                    <a:pt x="241" y="644"/>
                  </a:cubicBezTo>
                  <a:cubicBezTo>
                    <a:pt x="241" y="644"/>
                    <a:pt x="241" y="644"/>
                    <a:pt x="241" y="644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43" y="645"/>
                    <a:pt x="243" y="645"/>
                    <a:pt x="243" y="645"/>
                  </a:cubicBezTo>
                  <a:cubicBezTo>
                    <a:pt x="243" y="645"/>
                    <a:pt x="243" y="645"/>
                    <a:pt x="243" y="645"/>
                  </a:cubicBezTo>
                  <a:cubicBezTo>
                    <a:pt x="244" y="645"/>
                    <a:pt x="244" y="645"/>
                    <a:pt x="244" y="645"/>
                  </a:cubicBezTo>
                  <a:cubicBezTo>
                    <a:pt x="244" y="645"/>
                    <a:pt x="244" y="645"/>
                    <a:pt x="244" y="645"/>
                  </a:cubicBezTo>
                  <a:cubicBezTo>
                    <a:pt x="244" y="646"/>
                    <a:pt x="244" y="646"/>
                    <a:pt x="244" y="646"/>
                  </a:cubicBezTo>
                  <a:cubicBezTo>
                    <a:pt x="244" y="646"/>
                    <a:pt x="244" y="646"/>
                    <a:pt x="244" y="646"/>
                  </a:cubicBezTo>
                  <a:cubicBezTo>
                    <a:pt x="245" y="647"/>
                    <a:pt x="245" y="647"/>
                    <a:pt x="245" y="647"/>
                  </a:cubicBezTo>
                  <a:cubicBezTo>
                    <a:pt x="245" y="647"/>
                    <a:pt x="245" y="647"/>
                    <a:pt x="245" y="647"/>
                  </a:cubicBezTo>
                  <a:cubicBezTo>
                    <a:pt x="246" y="648"/>
                    <a:pt x="246" y="648"/>
                    <a:pt x="246" y="648"/>
                  </a:cubicBezTo>
                  <a:cubicBezTo>
                    <a:pt x="246" y="648"/>
                    <a:pt x="246" y="648"/>
                    <a:pt x="246" y="648"/>
                  </a:cubicBezTo>
                  <a:cubicBezTo>
                    <a:pt x="247" y="648"/>
                    <a:pt x="247" y="648"/>
                    <a:pt x="247" y="648"/>
                  </a:cubicBezTo>
                  <a:cubicBezTo>
                    <a:pt x="247" y="648"/>
                    <a:pt x="247" y="648"/>
                    <a:pt x="247" y="648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5" y="649"/>
                    <a:pt x="245" y="649"/>
                    <a:pt x="245" y="649"/>
                  </a:cubicBezTo>
                  <a:cubicBezTo>
                    <a:pt x="245" y="649"/>
                    <a:pt x="245" y="649"/>
                    <a:pt x="245" y="649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3" y="650"/>
                    <a:pt x="243" y="650"/>
                    <a:pt x="243" y="650"/>
                  </a:cubicBezTo>
                  <a:cubicBezTo>
                    <a:pt x="243" y="650"/>
                    <a:pt x="243" y="650"/>
                    <a:pt x="243" y="650"/>
                  </a:cubicBezTo>
                  <a:cubicBezTo>
                    <a:pt x="238" y="657"/>
                    <a:pt x="238" y="657"/>
                    <a:pt x="238" y="657"/>
                  </a:cubicBezTo>
                  <a:cubicBezTo>
                    <a:pt x="238" y="657"/>
                    <a:pt x="238" y="657"/>
                    <a:pt x="238" y="657"/>
                  </a:cubicBezTo>
                  <a:cubicBezTo>
                    <a:pt x="235" y="664"/>
                    <a:pt x="235" y="664"/>
                    <a:pt x="235" y="664"/>
                  </a:cubicBezTo>
                  <a:cubicBezTo>
                    <a:pt x="235" y="664"/>
                    <a:pt x="235" y="664"/>
                    <a:pt x="235" y="664"/>
                  </a:cubicBezTo>
                  <a:cubicBezTo>
                    <a:pt x="240" y="663"/>
                    <a:pt x="240" y="663"/>
                    <a:pt x="240" y="663"/>
                  </a:cubicBezTo>
                  <a:cubicBezTo>
                    <a:pt x="240" y="663"/>
                    <a:pt x="240" y="663"/>
                    <a:pt x="240" y="663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1"/>
                    <a:pt x="252" y="661"/>
                    <a:pt x="252" y="661"/>
                  </a:cubicBezTo>
                  <a:cubicBezTo>
                    <a:pt x="252" y="661"/>
                    <a:pt x="252" y="661"/>
                    <a:pt x="252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0" y="667"/>
                    <a:pt x="240" y="667"/>
                    <a:pt x="240" y="667"/>
                  </a:cubicBezTo>
                  <a:cubicBezTo>
                    <a:pt x="240" y="667"/>
                    <a:pt x="240" y="667"/>
                    <a:pt x="240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8" y="668"/>
                    <a:pt x="238" y="668"/>
                    <a:pt x="238" y="668"/>
                  </a:cubicBezTo>
                  <a:cubicBezTo>
                    <a:pt x="238" y="668"/>
                    <a:pt x="238" y="668"/>
                    <a:pt x="238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6" y="668"/>
                    <a:pt x="236" y="668"/>
                    <a:pt x="236" y="668"/>
                  </a:cubicBezTo>
                  <a:cubicBezTo>
                    <a:pt x="236" y="668"/>
                    <a:pt x="236" y="668"/>
                    <a:pt x="236" y="668"/>
                  </a:cubicBezTo>
                  <a:cubicBezTo>
                    <a:pt x="231" y="670"/>
                    <a:pt x="231" y="670"/>
                    <a:pt x="231" y="670"/>
                  </a:cubicBezTo>
                  <a:cubicBezTo>
                    <a:pt x="231" y="670"/>
                    <a:pt x="231" y="670"/>
                    <a:pt x="231" y="670"/>
                  </a:cubicBezTo>
                  <a:cubicBezTo>
                    <a:pt x="230" y="671"/>
                    <a:pt x="230" y="671"/>
                    <a:pt x="230" y="671"/>
                  </a:cubicBezTo>
                  <a:cubicBezTo>
                    <a:pt x="230" y="671"/>
                    <a:pt x="230" y="671"/>
                    <a:pt x="230" y="671"/>
                  </a:cubicBezTo>
                  <a:cubicBezTo>
                    <a:pt x="231" y="672"/>
                    <a:pt x="231" y="672"/>
                    <a:pt x="231" y="672"/>
                  </a:cubicBezTo>
                  <a:cubicBezTo>
                    <a:pt x="231" y="672"/>
                    <a:pt x="231" y="672"/>
                    <a:pt x="231" y="672"/>
                  </a:cubicBezTo>
                  <a:cubicBezTo>
                    <a:pt x="231" y="673"/>
                    <a:pt x="231" y="673"/>
                    <a:pt x="231" y="673"/>
                  </a:cubicBezTo>
                  <a:cubicBezTo>
                    <a:pt x="231" y="673"/>
                    <a:pt x="231" y="673"/>
                    <a:pt x="231" y="673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5"/>
                    <a:pt x="232" y="675"/>
                    <a:pt x="232" y="675"/>
                  </a:cubicBezTo>
                  <a:cubicBezTo>
                    <a:pt x="232" y="675"/>
                    <a:pt x="232" y="675"/>
                    <a:pt x="232" y="675"/>
                  </a:cubicBezTo>
                  <a:cubicBezTo>
                    <a:pt x="232" y="676"/>
                    <a:pt x="232" y="676"/>
                    <a:pt x="232" y="676"/>
                  </a:cubicBezTo>
                  <a:cubicBezTo>
                    <a:pt x="232" y="676"/>
                    <a:pt x="232" y="676"/>
                    <a:pt x="232" y="676"/>
                  </a:cubicBezTo>
                  <a:cubicBezTo>
                    <a:pt x="232" y="677"/>
                    <a:pt x="232" y="677"/>
                    <a:pt x="232" y="677"/>
                  </a:cubicBezTo>
                  <a:cubicBezTo>
                    <a:pt x="232" y="677"/>
                    <a:pt x="232" y="677"/>
                    <a:pt x="232" y="677"/>
                  </a:cubicBezTo>
                  <a:cubicBezTo>
                    <a:pt x="233" y="678"/>
                    <a:pt x="233" y="678"/>
                    <a:pt x="233" y="678"/>
                  </a:cubicBezTo>
                  <a:cubicBezTo>
                    <a:pt x="233" y="678"/>
                    <a:pt x="233" y="678"/>
                    <a:pt x="233" y="678"/>
                  </a:cubicBezTo>
                  <a:cubicBezTo>
                    <a:pt x="245" y="675"/>
                    <a:pt x="245" y="675"/>
                    <a:pt x="245" y="675"/>
                  </a:cubicBezTo>
                  <a:cubicBezTo>
                    <a:pt x="245" y="675"/>
                    <a:pt x="245" y="675"/>
                    <a:pt x="245" y="675"/>
                  </a:cubicBezTo>
                  <a:cubicBezTo>
                    <a:pt x="246" y="676"/>
                    <a:pt x="246" y="676"/>
                    <a:pt x="246" y="676"/>
                  </a:cubicBezTo>
                  <a:cubicBezTo>
                    <a:pt x="246" y="676"/>
                    <a:pt x="246" y="676"/>
                    <a:pt x="246" y="676"/>
                  </a:cubicBezTo>
                  <a:cubicBezTo>
                    <a:pt x="246" y="677"/>
                    <a:pt x="246" y="677"/>
                    <a:pt x="246" y="677"/>
                  </a:cubicBezTo>
                  <a:cubicBezTo>
                    <a:pt x="246" y="677"/>
                    <a:pt x="246" y="677"/>
                    <a:pt x="246" y="677"/>
                  </a:cubicBezTo>
                  <a:cubicBezTo>
                    <a:pt x="247" y="677"/>
                    <a:pt x="247" y="677"/>
                    <a:pt x="247" y="677"/>
                  </a:cubicBezTo>
                  <a:cubicBezTo>
                    <a:pt x="247" y="677"/>
                    <a:pt x="247" y="677"/>
                    <a:pt x="247" y="677"/>
                  </a:cubicBezTo>
                  <a:cubicBezTo>
                    <a:pt x="247" y="678"/>
                    <a:pt x="247" y="678"/>
                    <a:pt x="247" y="678"/>
                  </a:cubicBezTo>
                  <a:cubicBezTo>
                    <a:pt x="247" y="678"/>
                    <a:pt x="247" y="678"/>
                    <a:pt x="247" y="678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80"/>
                    <a:pt x="247" y="680"/>
                    <a:pt x="247" y="680"/>
                  </a:cubicBezTo>
                  <a:cubicBezTo>
                    <a:pt x="247" y="680"/>
                    <a:pt x="247" y="680"/>
                    <a:pt x="247" y="680"/>
                  </a:cubicBezTo>
                  <a:cubicBezTo>
                    <a:pt x="247" y="681"/>
                    <a:pt x="247" y="681"/>
                    <a:pt x="247" y="681"/>
                  </a:cubicBezTo>
                  <a:cubicBezTo>
                    <a:pt x="247" y="681"/>
                    <a:pt x="247" y="681"/>
                    <a:pt x="247" y="681"/>
                  </a:cubicBezTo>
                  <a:cubicBezTo>
                    <a:pt x="246" y="681"/>
                    <a:pt x="246" y="681"/>
                    <a:pt x="246" y="681"/>
                  </a:cubicBezTo>
                  <a:cubicBezTo>
                    <a:pt x="246" y="681"/>
                    <a:pt x="246" y="681"/>
                    <a:pt x="246" y="681"/>
                  </a:cubicBezTo>
                  <a:cubicBezTo>
                    <a:pt x="245" y="682"/>
                    <a:pt x="245" y="682"/>
                    <a:pt x="245" y="682"/>
                  </a:cubicBezTo>
                  <a:cubicBezTo>
                    <a:pt x="245" y="682"/>
                    <a:pt x="245" y="682"/>
                    <a:pt x="245" y="682"/>
                  </a:cubicBezTo>
                  <a:cubicBezTo>
                    <a:pt x="244" y="683"/>
                    <a:pt x="244" y="683"/>
                    <a:pt x="244" y="683"/>
                  </a:cubicBezTo>
                  <a:cubicBezTo>
                    <a:pt x="244" y="683"/>
                    <a:pt x="244" y="683"/>
                    <a:pt x="244" y="683"/>
                  </a:cubicBezTo>
                  <a:cubicBezTo>
                    <a:pt x="244" y="684"/>
                    <a:pt x="244" y="684"/>
                    <a:pt x="244" y="684"/>
                  </a:cubicBezTo>
                  <a:cubicBezTo>
                    <a:pt x="244" y="684"/>
                    <a:pt x="244" y="684"/>
                    <a:pt x="244" y="684"/>
                  </a:cubicBezTo>
                  <a:cubicBezTo>
                    <a:pt x="243" y="685"/>
                    <a:pt x="243" y="685"/>
                    <a:pt x="243" y="685"/>
                  </a:cubicBezTo>
                  <a:cubicBezTo>
                    <a:pt x="243" y="685"/>
                    <a:pt x="243" y="685"/>
                    <a:pt x="243" y="685"/>
                  </a:cubicBezTo>
                  <a:cubicBezTo>
                    <a:pt x="242" y="686"/>
                    <a:pt x="242" y="686"/>
                    <a:pt x="242" y="686"/>
                  </a:cubicBezTo>
                  <a:cubicBezTo>
                    <a:pt x="242" y="686"/>
                    <a:pt x="242" y="686"/>
                    <a:pt x="242" y="686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1" y="688"/>
                    <a:pt x="241" y="688"/>
                    <a:pt x="241" y="688"/>
                  </a:cubicBezTo>
                  <a:cubicBezTo>
                    <a:pt x="241" y="688"/>
                    <a:pt x="241" y="688"/>
                    <a:pt x="241" y="688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33" y="681"/>
                    <a:pt x="233" y="681"/>
                    <a:pt x="233" y="681"/>
                  </a:cubicBezTo>
                  <a:cubicBezTo>
                    <a:pt x="233" y="681"/>
                    <a:pt x="233" y="681"/>
                    <a:pt x="233" y="681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5" y="685"/>
                    <a:pt x="235" y="685"/>
                    <a:pt x="235" y="685"/>
                  </a:cubicBezTo>
                  <a:cubicBezTo>
                    <a:pt x="235" y="685"/>
                    <a:pt x="235" y="685"/>
                    <a:pt x="235" y="685"/>
                  </a:cubicBezTo>
                  <a:cubicBezTo>
                    <a:pt x="233" y="686"/>
                    <a:pt x="233" y="686"/>
                    <a:pt x="233" y="686"/>
                  </a:cubicBezTo>
                  <a:cubicBezTo>
                    <a:pt x="233" y="686"/>
                    <a:pt x="233" y="686"/>
                    <a:pt x="233" y="686"/>
                  </a:cubicBezTo>
                  <a:cubicBezTo>
                    <a:pt x="232" y="687"/>
                    <a:pt x="232" y="687"/>
                    <a:pt x="232" y="687"/>
                  </a:cubicBezTo>
                  <a:cubicBezTo>
                    <a:pt x="232" y="687"/>
                    <a:pt x="232" y="687"/>
                    <a:pt x="232" y="687"/>
                  </a:cubicBezTo>
                  <a:cubicBezTo>
                    <a:pt x="230" y="688"/>
                    <a:pt x="230" y="688"/>
                    <a:pt x="230" y="688"/>
                  </a:cubicBezTo>
                  <a:cubicBezTo>
                    <a:pt x="230" y="688"/>
                    <a:pt x="230" y="688"/>
                    <a:pt x="230" y="688"/>
                  </a:cubicBezTo>
                  <a:cubicBezTo>
                    <a:pt x="229" y="689"/>
                    <a:pt x="229" y="689"/>
                    <a:pt x="229" y="689"/>
                  </a:cubicBezTo>
                  <a:cubicBezTo>
                    <a:pt x="229" y="689"/>
                    <a:pt x="229" y="689"/>
                    <a:pt x="229" y="689"/>
                  </a:cubicBezTo>
                  <a:cubicBezTo>
                    <a:pt x="228" y="690"/>
                    <a:pt x="228" y="690"/>
                    <a:pt x="228" y="690"/>
                  </a:cubicBezTo>
                  <a:cubicBezTo>
                    <a:pt x="228" y="690"/>
                    <a:pt x="228" y="690"/>
                    <a:pt x="228" y="690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20" y="703"/>
                    <a:pt x="220" y="703"/>
                    <a:pt x="220" y="703"/>
                  </a:cubicBezTo>
                  <a:cubicBezTo>
                    <a:pt x="220" y="703"/>
                    <a:pt x="220" y="703"/>
                    <a:pt x="220" y="703"/>
                  </a:cubicBezTo>
                  <a:cubicBezTo>
                    <a:pt x="215" y="706"/>
                    <a:pt x="215" y="706"/>
                    <a:pt x="215" y="706"/>
                  </a:cubicBezTo>
                  <a:cubicBezTo>
                    <a:pt x="214" y="707"/>
                    <a:pt x="214" y="707"/>
                    <a:pt x="214" y="707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9" y="713"/>
                    <a:pt x="209" y="713"/>
                    <a:pt x="209" y="713"/>
                  </a:cubicBezTo>
                  <a:cubicBezTo>
                    <a:pt x="209" y="713"/>
                    <a:pt x="209" y="713"/>
                    <a:pt x="209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1" y="712"/>
                    <a:pt x="211" y="712"/>
                    <a:pt x="211" y="712"/>
                  </a:cubicBezTo>
                  <a:cubicBezTo>
                    <a:pt x="211" y="712"/>
                    <a:pt x="211" y="712"/>
                    <a:pt x="211" y="712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3" y="712"/>
                    <a:pt x="213" y="712"/>
                    <a:pt x="213" y="712"/>
                  </a:cubicBezTo>
                  <a:cubicBezTo>
                    <a:pt x="213" y="712"/>
                    <a:pt x="213" y="712"/>
                    <a:pt x="213" y="712"/>
                  </a:cubicBezTo>
                  <a:cubicBezTo>
                    <a:pt x="214" y="711"/>
                    <a:pt x="214" y="711"/>
                    <a:pt x="214" y="711"/>
                  </a:cubicBezTo>
                  <a:cubicBezTo>
                    <a:pt x="214" y="711"/>
                    <a:pt x="214" y="711"/>
                    <a:pt x="214" y="711"/>
                  </a:cubicBezTo>
                  <a:cubicBezTo>
                    <a:pt x="214" y="710"/>
                    <a:pt x="214" y="710"/>
                    <a:pt x="214" y="710"/>
                  </a:cubicBezTo>
                  <a:cubicBezTo>
                    <a:pt x="214" y="710"/>
                    <a:pt x="214" y="710"/>
                    <a:pt x="214" y="710"/>
                  </a:cubicBezTo>
                  <a:cubicBezTo>
                    <a:pt x="221" y="707"/>
                    <a:pt x="221" y="707"/>
                    <a:pt x="221" y="707"/>
                  </a:cubicBezTo>
                  <a:cubicBezTo>
                    <a:pt x="221" y="707"/>
                    <a:pt x="221" y="707"/>
                    <a:pt x="221" y="707"/>
                  </a:cubicBezTo>
                  <a:cubicBezTo>
                    <a:pt x="219" y="709"/>
                    <a:pt x="219" y="709"/>
                    <a:pt x="219" y="709"/>
                  </a:cubicBezTo>
                  <a:cubicBezTo>
                    <a:pt x="219" y="709"/>
                    <a:pt x="219" y="709"/>
                    <a:pt x="219" y="709"/>
                  </a:cubicBezTo>
                  <a:cubicBezTo>
                    <a:pt x="217" y="710"/>
                    <a:pt x="217" y="710"/>
                    <a:pt x="217" y="710"/>
                  </a:cubicBezTo>
                  <a:cubicBezTo>
                    <a:pt x="217" y="710"/>
                    <a:pt x="217" y="710"/>
                    <a:pt x="217" y="710"/>
                  </a:cubicBezTo>
                  <a:cubicBezTo>
                    <a:pt x="215" y="712"/>
                    <a:pt x="215" y="712"/>
                    <a:pt x="215" y="712"/>
                  </a:cubicBezTo>
                  <a:cubicBezTo>
                    <a:pt x="215" y="712"/>
                    <a:pt x="215" y="712"/>
                    <a:pt x="215" y="712"/>
                  </a:cubicBezTo>
                  <a:cubicBezTo>
                    <a:pt x="214" y="713"/>
                    <a:pt x="214" y="713"/>
                    <a:pt x="214" y="713"/>
                  </a:cubicBezTo>
                  <a:cubicBezTo>
                    <a:pt x="214" y="713"/>
                    <a:pt x="214" y="713"/>
                    <a:pt x="214" y="713"/>
                  </a:cubicBezTo>
                  <a:cubicBezTo>
                    <a:pt x="212" y="715"/>
                    <a:pt x="212" y="715"/>
                    <a:pt x="212" y="715"/>
                  </a:cubicBezTo>
                  <a:cubicBezTo>
                    <a:pt x="212" y="715"/>
                    <a:pt x="212" y="715"/>
                    <a:pt x="212" y="715"/>
                  </a:cubicBezTo>
                  <a:cubicBezTo>
                    <a:pt x="210" y="716"/>
                    <a:pt x="210" y="716"/>
                    <a:pt x="210" y="716"/>
                  </a:cubicBezTo>
                  <a:cubicBezTo>
                    <a:pt x="210" y="716"/>
                    <a:pt x="210" y="716"/>
                    <a:pt x="210" y="716"/>
                  </a:cubicBezTo>
                  <a:cubicBezTo>
                    <a:pt x="208" y="717"/>
                    <a:pt x="208" y="717"/>
                    <a:pt x="208" y="717"/>
                  </a:cubicBezTo>
                  <a:cubicBezTo>
                    <a:pt x="208" y="717"/>
                    <a:pt x="208" y="717"/>
                    <a:pt x="208" y="717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3" y="719"/>
                    <a:pt x="203" y="719"/>
                    <a:pt x="203" y="719"/>
                  </a:cubicBezTo>
                  <a:cubicBezTo>
                    <a:pt x="203" y="719"/>
                    <a:pt x="203" y="719"/>
                    <a:pt x="203" y="719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7"/>
                    <a:pt x="203" y="717"/>
                    <a:pt x="203" y="717"/>
                  </a:cubicBezTo>
                  <a:cubicBezTo>
                    <a:pt x="203" y="717"/>
                    <a:pt x="203" y="717"/>
                    <a:pt x="203" y="717"/>
                  </a:cubicBezTo>
                  <a:cubicBezTo>
                    <a:pt x="202" y="717"/>
                    <a:pt x="202" y="717"/>
                    <a:pt x="202" y="717"/>
                  </a:cubicBezTo>
                  <a:cubicBezTo>
                    <a:pt x="202" y="717"/>
                    <a:pt x="202" y="717"/>
                    <a:pt x="202" y="717"/>
                  </a:cubicBezTo>
                  <a:cubicBezTo>
                    <a:pt x="202" y="716"/>
                    <a:pt x="202" y="716"/>
                    <a:pt x="202" y="716"/>
                  </a:cubicBezTo>
                  <a:cubicBezTo>
                    <a:pt x="202" y="716"/>
                    <a:pt x="202" y="716"/>
                    <a:pt x="202" y="716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4"/>
                    <a:pt x="201" y="714"/>
                    <a:pt x="201" y="714"/>
                  </a:cubicBezTo>
                  <a:cubicBezTo>
                    <a:pt x="201" y="714"/>
                    <a:pt x="201" y="714"/>
                    <a:pt x="201" y="714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6" y="702"/>
                    <a:pt x="216" y="702"/>
                    <a:pt x="216" y="702"/>
                  </a:cubicBezTo>
                  <a:cubicBezTo>
                    <a:pt x="216" y="702"/>
                    <a:pt x="216" y="702"/>
                    <a:pt x="216" y="702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699"/>
                    <a:pt x="214" y="699"/>
                    <a:pt x="214" y="699"/>
                  </a:cubicBezTo>
                  <a:cubicBezTo>
                    <a:pt x="214" y="699"/>
                    <a:pt x="214" y="699"/>
                    <a:pt x="214" y="699"/>
                  </a:cubicBezTo>
                  <a:cubicBezTo>
                    <a:pt x="214" y="699"/>
                    <a:pt x="214" y="698"/>
                    <a:pt x="214" y="698"/>
                  </a:cubicBezTo>
                  <a:cubicBezTo>
                    <a:pt x="214" y="698"/>
                    <a:pt x="214" y="698"/>
                    <a:pt x="214" y="698"/>
                  </a:cubicBezTo>
                  <a:cubicBezTo>
                    <a:pt x="213" y="698"/>
                    <a:pt x="213" y="698"/>
                    <a:pt x="213" y="697"/>
                  </a:cubicBezTo>
                  <a:cubicBezTo>
                    <a:pt x="213" y="697"/>
                    <a:pt x="213" y="697"/>
                    <a:pt x="213" y="697"/>
                  </a:cubicBezTo>
                  <a:cubicBezTo>
                    <a:pt x="213" y="696"/>
                    <a:pt x="213" y="696"/>
                    <a:pt x="213" y="695"/>
                  </a:cubicBezTo>
                  <a:cubicBezTo>
                    <a:pt x="213" y="695"/>
                    <a:pt x="213" y="695"/>
                    <a:pt x="213" y="695"/>
                  </a:cubicBezTo>
                  <a:cubicBezTo>
                    <a:pt x="213" y="693"/>
                    <a:pt x="213" y="691"/>
                    <a:pt x="213" y="689"/>
                  </a:cubicBezTo>
                  <a:cubicBezTo>
                    <a:pt x="213" y="689"/>
                    <a:pt x="213" y="689"/>
                    <a:pt x="213" y="689"/>
                  </a:cubicBezTo>
                  <a:cubicBezTo>
                    <a:pt x="213" y="688"/>
                    <a:pt x="213" y="688"/>
                    <a:pt x="214" y="687"/>
                  </a:cubicBezTo>
                  <a:cubicBezTo>
                    <a:pt x="214" y="687"/>
                    <a:pt x="214" y="687"/>
                    <a:pt x="214" y="687"/>
                  </a:cubicBezTo>
                  <a:cubicBezTo>
                    <a:pt x="214" y="686"/>
                    <a:pt x="214" y="685"/>
                    <a:pt x="215" y="684"/>
                  </a:cubicBezTo>
                  <a:cubicBezTo>
                    <a:pt x="215" y="684"/>
                    <a:pt x="215" y="684"/>
                    <a:pt x="215" y="684"/>
                  </a:cubicBezTo>
                  <a:cubicBezTo>
                    <a:pt x="215" y="684"/>
                    <a:pt x="216" y="683"/>
                    <a:pt x="216" y="682"/>
                  </a:cubicBezTo>
                  <a:cubicBezTo>
                    <a:pt x="216" y="682"/>
                    <a:pt x="216" y="682"/>
                    <a:pt x="216" y="682"/>
                  </a:cubicBezTo>
                  <a:cubicBezTo>
                    <a:pt x="217" y="681"/>
                    <a:pt x="217" y="680"/>
                    <a:pt x="218" y="679"/>
                  </a:cubicBezTo>
                  <a:cubicBezTo>
                    <a:pt x="218" y="679"/>
                    <a:pt x="218" y="679"/>
                    <a:pt x="218" y="679"/>
                  </a:cubicBezTo>
                  <a:cubicBezTo>
                    <a:pt x="219" y="677"/>
                    <a:pt x="219" y="677"/>
                    <a:pt x="219" y="677"/>
                  </a:cubicBezTo>
                  <a:cubicBezTo>
                    <a:pt x="219" y="677"/>
                    <a:pt x="219" y="677"/>
                    <a:pt x="219" y="677"/>
                  </a:cubicBezTo>
                  <a:cubicBezTo>
                    <a:pt x="216" y="679"/>
                    <a:pt x="213" y="681"/>
                    <a:pt x="210" y="683"/>
                  </a:cubicBezTo>
                  <a:cubicBezTo>
                    <a:pt x="210" y="683"/>
                    <a:pt x="210" y="683"/>
                    <a:pt x="210" y="683"/>
                  </a:cubicBezTo>
                  <a:cubicBezTo>
                    <a:pt x="209" y="684"/>
                    <a:pt x="208" y="684"/>
                    <a:pt x="207" y="683"/>
                  </a:cubicBezTo>
                  <a:cubicBezTo>
                    <a:pt x="207" y="683"/>
                    <a:pt x="207" y="683"/>
                    <a:pt x="207" y="683"/>
                  </a:cubicBezTo>
                  <a:cubicBezTo>
                    <a:pt x="207" y="683"/>
                    <a:pt x="207" y="683"/>
                    <a:pt x="207" y="683"/>
                  </a:cubicBezTo>
                  <a:cubicBezTo>
                    <a:pt x="207" y="683"/>
                    <a:pt x="207" y="683"/>
                    <a:pt x="207" y="683"/>
                  </a:cubicBezTo>
                  <a:cubicBezTo>
                    <a:pt x="206" y="683"/>
                    <a:pt x="206" y="683"/>
                    <a:pt x="206" y="683"/>
                  </a:cubicBezTo>
                  <a:cubicBezTo>
                    <a:pt x="206" y="683"/>
                    <a:pt x="206" y="683"/>
                    <a:pt x="206" y="683"/>
                  </a:cubicBezTo>
                  <a:cubicBezTo>
                    <a:pt x="206" y="683"/>
                    <a:pt x="206" y="682"/>
                    <a:pt x="205" y="682"/>
                  </a:cubicBezTo>
                  <a:cubicBezTo>
                    <a:pt x="205" y="682"/>
                    <a:pt x="205" y="682"/>
                    <a:pt x="205" y="682"/>
                  </a:cubicBezTo>
                  <a:cubicBezTo>
                    <a:pt x="205" y="682"/>
                    <a:pt x="205" y="682"/>
                    <a:pt x="205" y="682"/>
                  </a:cubicBezTo>
                  <a:cubicBezTo>
                    <a:pt x="205" y="682"/>
                    <a:pt x="205" y="682"/>
                    <a:pt x="205" y="682"/>
                  </a:cubicBezTo>
                  <a:cubicBezTo>
                    <a:pt x="204" y="681"/>
                    <a:pt x="204" y="681"/>
                    <a:pt x="204" y="681"/>
                  </a:cubicBezTo>
                  <a:cubicBezTo>
                    <a:pt x="204" y="681"/>
                    <a:pt x="204" y="681"/>
                    <a:pt x="204" y="681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2" y="680"/>
                    <a:pt x="202" y="680"/>
                    <a:pt x="202" y="680"/>
                  </a:cubicBezTo>
                  <a:cubicBezTo>
                    <a:pt x="202" y="680"/>
                    <a:pt x="202" y="680"/>
                    <a:pt x="202" y="680"/>
                  </a:cubicBezTo>
                  <a:cubicBezTo>
                    <a:pt x="202" y="680"/>
                    <a:pt x="202" y="680"/>
                    <a:pt x="202" y="679"/>
                  </a:cubicBezTo>
                  <a:cubicBezTo>
                    <a:pt x="202" y="679"/>
                    <a:pt x="202" y="679"/>
                    <a:pt x="202" y="679"/>
                  </a:cubicBezTo>
                  <a:cubicBezTo>
                    <a:pt x="202" y="680"/>
                    <a:pt x="201" y="680"/>
                    <a:pt x="201" y="680"/>
                  </a:cubicBezTo>
                  <a:cubicBezTo>
                    <a:pt x="201" y="680"/>
                    <a:pt x="201" y="680"/>
                    <a:pt x="201" y="680"/>
                  </a:cubicBezTo>
                  <a:cubicBezTo>
                    <a:pt x="201" y="680"/>
                    <a:pt x="201" y="680"/>
                    <a:pt x="201" y="680"/>
                  </a:cubicBezTo>
                  <a:cubicBezTo>
                    <a:pt x="201" y="680"/>
                    <a:pt x="201" y="680"/>
                    <a:pt x="201" y="680"/>
                  </a:cubicBezTo>
                  <a:cubicBezTo>
                    <a:pt x="201" y="680"/>
                    <a:pt x="200" y="680"/>
                    <a:pt x="200" y="680"/>
                  </a:cubicBezTo>
                  <a:cubicBezTo>
                    <a:pt x="200" y="680"/>
                    <a:pt x="200" y="680"/>
                    <a:pt x="200" y="680"/>
                  </a:cubicBezTo>
                  <a:cubicBezTo>
                    <a:pt x="200" y="680"/>
                    <a:pt x="200" y="681"/>
                    <a:pt x="200" y="681"/>
                  </a:cubicBezTo>
                  <a:cubicBezTo>
                    <a:pt x="200" y="681"/>
                    <a:pt x="200" y="681"/>
                    <a:pt x="200" y="681"/>
                  </a:cubicBezTo>
                  <a:cubicBezTo>
                    <a:pt x="200" y="681"/>
                    <a:pt x="200" y="681"/>
                    <a:pt x="200" y="681"/>
                  </a:cubicBezTo>
                  <a:cubicBezTo>
                    <a:pt x="200" y="681"/>
                    <a:pt x="200" y="681"/>
                    <a:pt x="200" y="681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200" y="682"/>
                    <a:pt x="199" y="682"/>
                    <a:pt x="199" y="682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93" y="692"/>
                    <a:pt x="193" y="692"/>
                    <a:pt x="193" y="692"/>
                  </a:cubicBezTo>
                  <a:cubicBezTo>
                    <a:pt x="193" y="692"/>
                    <a:pt x="193" y="692"/>
                    <a:pt x="193" y="692"/>
                  </a:cubicBezTo>
                  <a:cubicBezTo>
                    <a:pt x="186" y="705"/>
                    <a:pt x="186" y="705"/>
                    <a:pt x="186" y="705"/>
                  </a:cubicBezTo>
                  <a:cubicBezTo>
                    <a:pt x="186" y="705"/>
                    <a:pt x="186" y="705"/>
                    <a:pt x="186" y="705"/>
                  </a:cubicBezTo>
                  <a:cubicBezTo>
                    <a:pt x="176" y="724"/>
                    <a:pt x="176" y="724"/>
                    <a:pt x="176" y="724"/>
                  </a:cubicBezTo>
                  <a:close/>
                  <a:moveTo>
                    <a:pt x="425" y="723"/>
                  </a:moveTo>
                  <a:cubicBezTo>
                    <a:pt x="424" y="722"/>
                    <a:pt x="424" y="722"/>
                    <a:pt x="424" y="722"/>
                  </a:cubicBezTo>
                  <a:cubicBezTo>
                    <a:pt x="424" y="722"/>
                    <a:pt x="424" y="722"/>
                    <a:pt x="424" y="722"/>
                  </a:cubicBezTo>
                  <a:cubicBezTo>
                    <a:pt x="424" y="722"/>
                    <a:pt x="424" y="722"/>
                    <a:pt x="424" y="722"/>
                  </a:cubicBezTo>
                  <a:cubicBezTo>
                    <a:pt x="424" y="722"/>
                    <a:pt x="424" y="722"/>
                    <a:pt x="424" y="722"/>
                  </a:cubicBezTo>
                  <a:cubicBezTo>
                    <a:pt x="423" y="721"/>
                    <a:pt x="423" y="721"/>
                    <a:pt x="423" y="721"/>
                  </a:cubicBezTo>
                  <a:cubicBezTo>
                    <a:pt x="423" y="721"/>
                    <a:pt x="423" y="721"/>
                    <a:pt x="423" y="721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19"/>
                    <a:pt x="423" y="719"/>
                    <a:pt x="423" y="719"/>
                  </a:cubicBezTo>
                  <a:cubicBezTo>
                    <a:pt x="423" y="719"/>
                    <a:pt x="423" y="719"/>
                    <a:pt x="423" y="719"/>
                  </a:cubicBezTo>
                  <a:cubicBezTo>
                    <a:pt x="423" y="718"/>
                    <a:pt x="423" y="718"/>
                    <a:pt x="423" y="718"/>
                  </a:cubicBezTo>
                  <a:cubicBezTo>
                    <a:pt x="423" y="718"/>
                    <a:pt x="423" y="718"/>
                    <a:pt x="423" y="718"/>
                  </a:cubicBezTo>
                  <a:cubicBezTo>
                    <a:pt x="424" y="717"/>
                    <a:pt x="424" y="717"/>
                    <a:pt x="424" y="717"/>
                  </a:cubicBezTo>
                  <a:cubicBezTo>
                    <a:pt x="424" y="717"/>
                    <a:pt x="424" y="717"/>
                    <a:pt x="424" y="717"/>
                  </a:cubicBezTo>
                  <a:cubicBezTo>
                    <a:pt x="425" y="716"/>
                    <a:pt x="425" y="716"/>
                    <a:pt x="425" y="716"/>
                  </a:cubicBezTo>
                  <a:cubicBezTo>
                    <a:pt x="425" y="716"/>
                    <a:pt x="425" y="716"/>
                    <a:pt x="425" y="716"/>
                  </a:cubicBezTo>
                  <a:cubicBezTo>
                    <a:pt x="427" y="715"/>
                    <a:pt x="427" y="715"/>
                    <a:pt x="427" y="715"/>
                  </a:cubicBezTo>
                  <a:cubicBezTo>
                    <a:pt x="427" y="715"/>
                    <a:pt x="427" y="715"/>
                    <a:pt x="427" y="715"/>
                  </a:cubicBezTo>
                  <a:cubicBezTo>
                    <a:pt x="428" y="714"/>
                    <a:pt x="428" y="714"/>
                    <a:pt x="428" y="714"/>
                  </a:cubicBezTo>
                  <a:cubicBezTo>
                    <a:pt x="428" y="714"/>
                    <a:pt x="428" y="714"/>
                    <a:pt x="428" y="714"/>
                  </a:cubicBezTo>
                  <a:cubicBezTo>
                    <a:pt x="430" y="713"/>
                    <a:pt x="430" y="713"/>
                    <a:pt x="430" y="713"/>
                  </a:cubicBezTo>
                  <a:cubicBezTo>
                    <a:pt x="430" y="713"/>
                    <a:pt x="430" y="713"/>
                    <a:pt x="430" y="713"/>
                  </a:cubicBezTo>
                  <a:cubicBezTo>
                    <a:pt x="431" y="712"/>
                    <a:pt x="431" y="712"/>
                    <a:pt x="431" y="712"/>
                  </a:cubicBezTo>
                  <a:cubicBezTo>
                    <a:pt x="431" y="712"/>
                    <a:pt x="431" y="712"/>
                    <a:pt x="431" y="712"/>
                  </a:cubicBezTo>
                  <a:cubicBezTo>
                    <a:pt x="433" y="711"/>
                    <a:pt x="433" y="711"/>
                    <a:pt x="433" y="711"/>
                  </a:cubicBezTo>
                  <a:cubicBezTo>
                    <a:pt x="433" y="711"/>
                    <a:pt x="433" y="711"/>
                    <a:pt x="433" y="711"/>
                  </a:cubicBezTo>
                  <a:cubicBezTo>
                    <a:pt x="434" y="710"/>
                    <a:pt x="434" y="710"/>
                    <a:pt x="434" y="710"/>
                  </a:cubicBezTo>
                  <a:cubicBezTo>
                    <a:pt x="434" y="710"/>
                    <a:pt x="434" y="710"/>
                    <a:pt x="434" y="710"/>
                  </a:cubicBezTo>
                  <a:cubicBezTo>
                    <a:pt x="436" y="709"/>
                    <a:pt x="436" y="709"/>
                    <a:pt x="436" y="709"/>
                  </a:cubicBezTo>
                  <a:cubicBezTo>
                    <a:pt x="436" y="709"/>
                    <a:pt x="436" y="709"/>
                    <a:pt x="436" y="709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3" y="703"/>
                    <a:pt x="443" y="703"/>
                    <a:pt x="443" y="703"/>
                  </a:cubicBezTo>
                  <a:cubicBezTo>
                    <a:pt x="443" y="703"/>
                    <a:pt x="443" y="703"/>
                    <a:pt x="443" y="703"/>
                  </a:cubicBezTo>
                  <a:cubicBezTo>
                    <a:pt x="444" y="703"/>
                    <a:pt x="444" y="703"/>
                    <a:pt x="444" y="703"/>
                  </a:cubicBezTo>
                  <a:cubicBezTo>
                    <a:pt x="444" y="703"/>
                    <a:pt x="444" y="703"/>
                    <a:pt x="444" y="703"/>
                  </a:cubicBezTo>
                  <a:cubicBezTo>
                    <a:pt x="444" y="702"/>
                    <a:pt x="444" y="702"/>
                    <a:pt x="444" y="702"/>
                  </a:cubicBezTo>
                  <a:cubicBezTo>
                    <a:pt x="444" y="702"/>
                    <a:pt x="444" y="702"/>
                    <a:pt x="444" y="702"/>
                  </a:cubicBezTo>
                  <a:cubicBezTo>
                    <a:pt x="445" y="700"/>
                    <a:pt x="445" y="700"/>
                    <a:pt x="445" y="700"/>
                  </a:cubicBezTo>
                  <a:cubicBezTo>
                    <a:pt x="445" y="700"/>
                    <a:pt x="445" y="700"/>
                    <a:pt x="445" y="700"/>
                  </a:cubicBezTo>
                  <a:cubicBezTo>
                    <a:pt x="446" y="699"/>
                    <a:pt x="446" y="699"/>
                    <a:pt x="446" y="699"/>
                  </a:cubicBezTo>
                  <a:cubicBezTo>
                    <a:pt x="446" y="699"/>
                    <a:pt x="446" y="699"/>
                    <a:pt x="446" y="699"/>
                  </a:cubicBezTo>
                  <a:cubicBezTo>
                    <a:pt x="446" y="698"/>
                    <a:pt x="446" y="698"/>
                    <a:pt x="446" y="698"/>
                  </a:cubicBezTo>
                  <a:cubicBezTo>
                    <a:pt x="446" y="698"/>
                    <a:pt x="446" y="698"/>
                    <a:pt x="446" y="698"/>
                  </a:cubicBezTo>
                  <a:cubicBezTo>
                    <a:pt x="446" y="697"/>
                    <a:pt x="446" y="697"/>
                    <a:pt x="446" y="697"/>
                  </a:cubicBezTo>
                  <a:cubicBezTo>
                    <a:pt x="446" y="697"/>
                    <a:pt x="446" y="697"/>
                    <a:pt x="446" y="697"/>
                  </a:cubicBezTo>
                  <a:cubicBezTo>
                    <a:pt x="446" y="696"/>
                    <a:pt x="446" y="696"/>
                    <a:pt x="446" y="696"/>
                  </a:cubicBezTo>
                  <a:cubicBezTo>
                    <a:pt x="446" y="696"/>
                    <a:pt x="446" y="696"/>
                    <a:pt x="446" y="696"/>
                  </a:cubicBezTo>
                  <a:cubicBezTo>
                    <a:pt x="444" y="695"/>
                    <a:pt x="444" y="695"/>
                    <a:pt x="444" y="695"/>
                  </a:cubicBezTo>
                  <a:cubicBezTo>
                    <a:pt x="444" y="695"/>
                    <a:pt x="444" y="695"/>
                    <a:pt x="444" y="695"/>
                  </a:cubicBezTo>
                  <a:cubicBezTo>
                    <a:pt x="444" y="696"/>
                    <a:pt x="444" y="696"/>
                    <a:pt x="444" y="696"/>
                  </a:cubicBezTo>
                  <a:cubicBezTo>
                    <a:pt x="444" y="696"/>
                    <a:pt x="444" y="696"/>
                    <a:pt x="444" y="696"/>
                  </a:cubicBezTo>
                  <a:cubicBezTo>
                    <a:pt x="444" y="697"/>
                    <a:pt x="444" y="697"/>
                    <a:pt x="444" y="697"/>
                  </a:cubicBezTo>
                  <a:cubicBezTo>
                    <a:pt x="444" y="697"/>
                    <a:pt x="444" y="697"/>
                    <a:pt x="444" y="697"/>
                  </a:cubicBezTo>
                  <a:cubicBezTo>
                    <a:pt x="443" y="697"/>
                    <a:pt x="443" y="697"/>
                    <a:pt x="443" y="697"/>
                  </a:cubicBezTo>
                  <a:cubicBezTo>
                    <a:pt x="443" y="697"/>
                    <a:pt x="443" y="697"/>
                    <a:pt x="443" y="697"/>
                  </a:cubicBezTo>
                  <a:cubicBezTo>
                    <a:pt x="443" y="698"/>
                    <a:pt x="443" y="698"/>
                    <a:pt x="443" y="698"/>
                  </a:cubicBezTo>
                  <a:cubicBezTo>
                    <a:pt x="443" y="698"/>
                    <a:pt x="443" y="698"/>
                    <a:pt x="443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1" y="699"/>
                    <a:pt x="441" y="699"/>
                    <a:pt x="441" y="699"/>
                  </a:cubicBezTo>
                  <a:cubicBezTo>
                    <a:pt x="441" y="699"/>
                    <a:pt x="441" y="699"/>
                    <a:pt x="441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6"/>
                    <a:pt x="436" y="696"/>
                    <a:pt x="436" y="696"/>
                  </a:cubicBezTo>
                  <a:cubicBezTo>
                    <a:pt x="436" y="696"/>
                    <a:pt x="436" y="696"/>
                    <a:pt x="436" y="696"/>
                  </a:cubicBezTo>
                  <a:cubicBezTo>
                    <a:pt x="443" y="692"/>
                    <a:pt x="443" y="692"/>
                    <a:pt x="443" y="692"/>
                  </a:cubicBezTo>
                  <a:cubicBezTo>
                    <a:pt x="443" y="692"/>
                    <a:pt x="443" y="692"/>
                    <a:pt x="443" y="692"/>
                  </a:cubicBezTo>
                  <a:cubicBezTo>
                    <a:pt x="442" y="692"/>
                    <a:pt x="442" y="692"/>
                    <a:pt x="442" y="692"/>
                  </a:cubicBezTo>
                  <a:cubicBezTo>
                    <a:pt x="442" y="692"/>
                    <a:pt x="442" y="692"/>
                    <a:pt x="442" y="692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5"/>
                    <a:pt x="444" y="685"/>
                    <a:pt x="444" y="685"/>
                  </a:cubicBezTo>
                  <a:cubicBezTo>
                    <a:pt x="444" y="685"/>
                    <a:pt x="444" y="685"/>
                    <a:pt x="444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40" y="684"/>
                    <a:pt x="440" y="684"/>
                    <a:pt x="440" y="684"/>
                  </a:cubicBezTo>
                  <a:cubicBezTo>
                    <a:pt x="440" y="684"/>
                    <a:pt x="440" y="684"/>
                    <a:pt x="440" y="684"/>
                  </a:cubicBezTo>
                  <a:cubicBezTo>
                    <a:pt x="441" y="683"/>
                    <a:pt x="441" y="683"/>
                    <a:pt x="441" y="683"/>
                  </a:cubicBezTo>
                  <a:cubicBezTo>
                    <a:pt x="441" y="683"/>
                    <a:pt x="441" y="683"/>
                    <a:pt x="441" y="683"/>
                  </a:cubicBezTo>
                  <a:cubicBezTo>
                    <a:pt x="443" y="682"/>
                    <a:pt x="443" y="682"/>
                    <a:pt x="443" y="682"/>
                  </a:cubicBezTo>
                  <a:cubicBezTo>
                    <a:pt x="443" y="682"/>
                    <a:pt x="443" y="682"/>
                    <a:pt x="443" y="682"/>
                  </a:cubicBezTo>
                  <a:cubicBezTo>
                    <a:pt x="445" y="681"/>
                    <a:pt x="445" y="681"/>
                    <a:pt x="445" y="681"/>
                  </a:cubicBezTo>
                  <a:cubicBezTo>
                    <a:pt x="445" y="681"/>
                    <a:pt x="445" y="681"/>
                    <a:pt x="445" y="681"/>
                  </a:cubicBezTo>
                  <a:cubicBezTo>
                    <a:pt x="446" y="680"/>
                    <a:pt x="446" y="680"/>
                    <a:pt x="446" y="680"/>
                  </a:cubicBezTo>
                  <a:cubicBezTo>
                    <a:pt x="446" y="680"/>
                    <a:pt x="446" y="680"/>
                    <a:pt x="446" y="680"/>
                  </a:cubicBezTo>
                  <a:cubicBezTo>
                    <a:pt x="448" y="679"/>
                    <a:pt x="448" y="679"/>
                    <a:pt x="448" y="679"/>
                  </a:cubicBezTo>
                  <a:cubicBezTo>
                    <a:pt x="448" y="679"/>
                    <a:pt x="448" y="679"/>
                    <a:pt x="448" y="679"/>
                  </a:cubicBezTo>
                  <a:cubicBezTo>
                    <a:pt x="449" y="678"/>
                    <a:pt x="449" y="678"/>
                    <a:pt x="449" y="678"/>
                  </a:cubicBezTo>
                  <a:cubicBezTo>
                    <a:pt x="449" y="678"/>
                    <a:pt x="449" y="678"/>
                    <a:pt x="449" y="678"/>
                  </a:cubicBezTo>
                  <a:cubicBezTo>
                    <a:pt x="450" y="677"/>
                    <a:pt x="450" y="677"/>
                    <a:pt x="450" y="677"/>
                  </a:cubicBezTo>
                  <a:cubicBezTo>
                    <a:pt x="450" y="677"/>
                    <a:pt x="450" y="677"/>
                    <a:pt x="450" y="677"/>
                  </a:cubicBezTo>
                  <a:cubicBezTo>
                    <a:pt x="451" y="676"/>
                    <a:pt x="451" y="676"/>
                    <a:pt x="451" y="676"/>
                  </a:cubicBezTo>
                  <a:cubicBezTo>
                    <a:pt x="451" y="676"/>
                    <a:pt x="451" y="676"/>
                    <a:pt x="451" y="676"/>
                  </a:cubicBezTo>
                  <a:cubicBezTo>
                    <a:pt x="452" y="676"/>
                    <a:pt x="452" y="676"/>
                    <a:pt x="452" y="676"/>
                  </a:cubicBezTo>
                  <a:cubicBezTo>
                    <a:pt x="452" y="676"/>
                    <a:pt x="452" y="676"/>
                    <a:pt x="452" y="676"/>
                  </a:cubicBezTo>
                  <a:cubicBezTo>
                    <a:pt x="454" y="675"/>
                    <a:pt x="454" y="675"/>
                    <a:pt x="454" y="675"/>
                  </a:cubicBezTo>
                  <a:cubicBezTo>
                    <a:pt x="454" y="675"/>
                    <a:pt x="454" y="675"/>
                    <a:pt x="454" y="675"/>
                  </a:cubicBezTo>
                  <a:cubicBezTo>
                    <a:pt x="454" y="674"/>
                    <a:pt x="454" y="674"/>
                    <a:pt x="454" y="674"/>
                  </a:cubicBezTo>
                  <a:cubicBezTo>
                    <a:pt x="454" y="674"/>
                    <a:pt x="454" y="674"/>
                    <a:pt x="454" y="674"/>
                  </a:cubicBezTo>
                  <a:cubicBezTo>
                    <a:pt x="455" y="672"/>
                    <a:pt x="455" y="672"/>
                    <a:pt x="455" y="672"/>
                  </a:cubicBezTo>
                  <a:cubicBezTo>
                    <a:pt x="455" y="672"/>
                    <a:pt x="455" y="672"/>
                    <a:pt x="455" y="672"/>
                  </a:cubicBezTo>
                  <a:cubicBezTo>
                    <a:pt x="455" y="671"/>
                    <a:pt x="455" y="671"/>
                    <a:pt x="455" y="671"/>
                  </a:cubicBezTo>
                  <a:cubicBezTo>
                    <a:pt x="455" y="671"/>
                    <a:pt x="455" y="671"/>
                    <a:pt x="455" y="671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5" y="669"/>
                    <a:pt x="455" y="669"/>
                    <a:pt x="455" y="669"/>
                  </a:cubicBezTo>
                  <a:cubicBezTo>
                    <a:pt x="455" y="669"/>
                    <a:pt x="455" y="669"/>
                    <a:pt x="455" y="669"/>
                  </a:cubicBezTo>
                  <a:cubicBezTo>
                    <a:pt x="455" y="669"/>
                    <a:pt x="454" y="668"/>
                    <a:pt x="454" y="668"/>
                  </a:cubicBezTo>
                  <a:cubicBezTo>
                    <a:pt x="454" y="668"/>
                    <a:pt x="454" y="668"/>
                    <a:pt x="454" y="668"/>
                  </a:cubicBezTo>
                  <a:cubicBezTo>
                    <a:pt x="454" y="667"/>
                    <a:pt x="454" y="667"/>
                    <a:pt x="454" y="667"/>
                  </a:cubicBezTo>
                  <a:cubicBezTo>
                    <a:pt x="454" y="667"/>
                    <a:pt x="454" y="667"/>
                    <a:pt x="454" y="667"/>
                  </a:cubicBezTo>
                  <a:cubicBezTo>
                    <a:pt x="453" y="667"/>
                    <a:pt x="453" y="667"/>
                    <a:pt x="453" y="667"/>
                  </a:cubicBezTo>
                  <a:cubicBezTo>
                    <a:pt x="453" y="667"/>
                    <a:pt x="453" y="667"/>
                    <a:pt x="453" y="667"/>
                  </a:cubicBezTo>
                  <a:cubicBezTo>
                    <a:pt x="451" y="669"/>
                    <a:pt x="451" y="669"/>
                    <a:pt x="451" y="669"/>
                  </a:cubicBezTo>
                  <a:cubicBezTo>
                    <a:pt x="451" y="669"/>
                    <a:pt x="451" y="669"/>
                    <a:pt x="451" y="669"/>
                  </a:cubicBezTo>
                  <a:cubicBezTo>
                    <a:pt x="450" y="670"/>
                    <a:pt x="450" y="670"/>
                    <a:pt x="450" y="670"/>
                  </a:cubicBezTo>
                  <a:cubicBezTo>
                    <a:pt x="450" y="670"/>
                    <a:pt x="450" y="670"/>
                    <a:pt x="450" y="670"/>
                  </a:cubicBezTo>
                  <a:cubicBezTo>
                    <a:pt x="448" y="672"/>
                    <a:pt x="448" y="672"/>
                    <a:pt x="448" y="672"/>
                  </a:cubicBezTo>
                  <a:cubicBezTo>
                    <a:pt x="448" y="672"/>
                    <a:pt x="448" y="672"/>
                    <a:pt x="448" y="672"/>
                  </a:cubicBezTo>
                  <a:cubicBezTo>
                    <a:pt x="447" y="673"/>
                    <a:pt x="447" y="673"/>
                    <a:pt x="447" y="673"/>
                  </a:cubicBezTo>
                  <a:cubicBezTo>
                    <a:pt x="447" y="673"/>
                    <a:pt x="447" y="673"/>
                    <a:pt x="447" y="673"/>
                  </a:cubicBezTo>
                  <a:cubicBezTo>
                    <a:pt x="445" y="674"/>
                    <a:pt x="445" y="674"/>
                    <a:pt x="445" y="674"/>
                  </a:cubicBezTo>
                  <a:cubicBezTo>
                    <a:pt x="445" y="674"/>
                    <a:pt x="445" y="674"/>
                    <a:pt x="445" y="674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2" y="676"/>
                    <a:pt x="442" y="676"/>
                    <a:pt x="442" y="676"/>
                  </a:cubicBezTo>
                  <a:cubicBezTo>
                    <a:pt x="442" y="676"/>
                    <a:pt x="442" y="676"/>
                    <a:pt x="442" y="676"/>
                  </a:cubicBezTo>
                  <a:cubicBezTo>
                    <a:pt x="440" y="675"/>
                    <a:pt x="440" y="675"/>
                    <a:pt x="440" y="675"/>
                  </a:cubicBezTo>
                  <a:cubicBezTo>
                    <a:pt x="440" y="675"/>
                    <a:pt x="440" y="675"/>
                    <a:pt x="440" y="675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3"/>
                    <a:pt x="440" y="673"/>
                    <a:pt x="440" y="673"/>
                  </a:cubicBezTo>
                  <a:cubicBezTo>
                    <a:pt x="440" y="673"/>
                    <a:pt x="440" y="673"/>
                    <a:pt x="440" y="673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1"/>
                    <a:pt x="441" y="671"/>
                    <a:pt x="441" y="671"/>
                  </a:cubicBezTo>
                  <a:cubicBezTo>
                    <a:pt x="441" y="671"/>
                    <a:pt x="441" y="671"/>
                    <a:pt x="441" y="671"/>
                  </a:cubicBezTo>
                  <a:cubicBezTo>
                    <a:pt x="441" y="670"/>
                    <a:pt x="441" y="670"/>
                    <a:pt x="441" y="670"/>
                  </a:cubicBezTo>
                  <a:cubicBezTo>
                    <a:pt x="441" y="670"/>
                    <a:pt x="441" y="670"/>
                    <a:pt x="441" y="670"/>
                  </a:cubicBezTo>
                  <a:cubicBezTo>
                    <a:pt x="441" y="669"/>
                    <a:pt x="441" y="669"/>
                    <a:pt x="441" y="669"/>
                  </a:cubicBezTo>
                  <a:cubicBezTo>
                    <a:pt x="441" y="669"/>
                    <a:pt x="441" y="669"/>
                    <a:pt x="441" y="669"/>
                  </a:cubicBezTo>
                  <a:cubicBezTo>
                    <a:pt x="441" y="668"/>
                    <a:pt x="441" y="668"/>
                    <a:pt x="441" y="668"/>
                  </a:cubicBezTo>
                  <a:cubicBezTo>
                    <a:pt x="441" y="668"/>
                    <a:pt x="441" y="668"/>
                    <a:pt x="441" y="668"/>
                  </a:cubicBezTo>
                  <a:cubicBezTo>
                    <a:pt x="435" y="671"/>
                    <a:pt x="435" y="671"/>
                    <a:pt x="435" y="671"/>
                  </a:cubicBezTo>
                  <a:cubicBezTo>
                    <a:pt x="435" y="671"/>
                    <a:pt x="435" y="671"/>
                    <a:pt x="435" y="671"/>
                  </a:cubicBezTo>
                  <a:cubicBezTo>
                    <a:pt x="428" y="676"/>
                    <a:pt x="428" y="676"/>
                    <a:pt x="428" y="676"/>
                  </a:cubicBezTo>
                  <a:cubicBezTo>
                    <a:pt x="428" y="676"/>
                    <a:pt x="428" y="676"/>
                    <a:pt x="428" y="676"/>
                  </a:cubicBezTo>
                  <a:cubicBezTo>
                    <a:pt x="426" y="676"/>
                    <a:pt x="426" y="676"/>
                    <a:pt x="426" y="676"/>
                  </a:cubicBezTo>
                  <a:cubicBezTo>
                    <a:pt x="426" y="676"/>
                    <a:pt x="426" y="676"/>
                    <a:pt x="426" y="676"/>
                  </a:cubicBezTo>
                  <a:cubicBezTo>
                    <a:pt x="425" y="676"/>
                    <a:pt x="425" y="676"/>
                    <a:pt x="425" y="676"/>
                  </a:cubicBezTo>
                  <a:cubicBezTo>
                    <a:pt x="425" y="676"/>
                    <a:pt x="425" y="676"/>
                    <a:pt x="425" y="676"/>
                  </a:cubicBezTo>
                  <a:cubicBezTo>
                    <a:pt x="424" y="676"/>
                    <a:pt x="424" y="676"/>
                    <a:pt x="424" y="676"/>
                  </a:cubicBezTo>
                  <a:cubicBezTo>
                    <a:pt x="424" y="676"/>
                    <a:pt x="424" y="676"/>
                    <a:pt x="424" y="676"/>
                  </a:cubicBezTo>
                  <a:cubicBezTo>
                    <a:pt x="422" y="676"/>
                    <a:pt x="422" y="676"/>
                    <a:pt x="422" y="676"/>
                  </a:cubicBezTo>
                  <a:cubicBezTo>
                    <a:pt x="422" y="676"/>
                    <a:pt x="422" y="676"/>
                    <a:pt x="422" y="676"/>
                  </a:cubicBezTo>
                  <a:cubicBezTo>
                    <a:pt x="421" y="675"/>
                    <a:pt x="421" y="675"/>
                    <a:pt x="421" y="675"/>
                  </a:cubicBezTo>
                  <a:cubicBezTo>
                    <a:pt x="421" y="675"/>
                    <a:pt x="421" y="675"/>
                    <a:pt x="421" y="675"/>
                  </a:cubicBezTo>
                  <a:cubicBezTo>
                    <a:pt x="420" y="674"/>
                    <a:pt x="420" y="674"/>
                    <a:pt x="420" y="674"/>
                  </a:cubicBezTo>
                  <a:cubicBezTo>
                    <a:pt x="420" y="674"/>
                    <a:pt x="420" y="674"/>
                    <a:pt x="420" y="674"/>
                  </a:cubicBezTo>
                  <a:cubicBezTo>
                    <a:pt x="418" y="674"/>
                    <a:pt x="418" y="674"/>
                    <a:pt x="418" y="674"/>
                  </a:cubicBezTo>
                  <a:cubicBezTo>
                    <a:pt x="418" y="674"/>
                    <a:pt x="418" y="674"/>
                    <a:pt x="418" y="674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2"/>
                    <a:pt x="417" y="672"/>
                    <a:pt x="417" y="672"/>
                  </a:cubicBezTo>
                  <a:cubicBezTo>
                    <a:pt x="417" y="672"/>
                    <a:pt x="417" y="672"/>
                    <a:pt x="417" y="672"/>
                  </a:cubicBezTo>
                  <a:cubicBezTo>
                    <a:pt x="416" y="672"/>
                    <a:pt x="416" y="672"/>
                    <a:pt x="416" y="672"/>
                  </a:cubicBezTo>
                  <a:cubicBezTo>
                    <a:pt x="416" y="672"/>
                    <a:pt x="416" y="672"/>
                    <a:pt x="416" y="672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7" y="670"/>
                    <a:pt x="417" y="670"/>
                    <a:pt x="417" y="670"/>
                  </a:cubicBezTo>
                  <a:cubicBezTo>
                    <a:pt x="417" y="670"/>
                    <a:pt x="417" y="670"/>
                    <a:pt x="417" y="670"/>
                  </a:cubicBezTo>
                  <a:cubicBezTo>
                    <a:pt x="418" y="670"/>
                    <a:pt x="418" y="670"/>
                    <a:pt x="418" y="670"/>
                  </a:cubicBezTo>
                  <a:cubicBezTo>
                    <a:pt x="418" y="670"/>
                    <a:pt x="418" y="670"/>
                    <a:pt x="418" y="670"/>
                  </a:cubicBezTo>
                  <a:cubicBezTo>
                    <a:pt x="419" y="670"/>
                    <a:pt x="419" y="670"/>
                    <a:pt x="419" y="670"/>
                  </a:cubicBezTo>
                  <a:cubicBezTo>
                    <a:pt x="419" y="670"/>
                    <a:pt x="419" y="670"/>
                    <a:pt x="419" y="670"/>
                  </a:cubicBezTo>
                  <a:cubicBezTo>
                    <a:pt x="420" y="670"/>
                    <a:pt x="420" y="670"/>
                    <a:pt x="420" y="670"/>
                  </a:cubicBezTo>
                  <a:cubicBezTo>
                    <a:pt x="420" y="670"/>
                    <a:pt x="420" y="670"/>
                    <a:pt x="420" y="670"/>
                  </a:cubicBezTo>
                  <a:cubicBezTo>
                    <a:pt x="421" y="670"/>
                    <a:pt x="421" y="670"/>
                    <a:pt x="421" y="670"/>
                  </a:cubicBezTo>
                  <a:cubicBezTo>
                    <a:pt x="421" y="670"/>
                    <a:pt x="421" y="670"/>
                    <a:pt x="421" y="670"/>
                  </a:cubicBezTo>
                  <a:cubicBezTo>
                    <a:pt x="422" y="670"/>
                    <a:pt x="422" y="670"/>
                    <a:pt x="422" y="670"/>
                  </a:cubicBezTo>
                  <a:cubicBezTo>
                    <a:pt x="422" y="670"/>
                    <a:pt x="422" y="670"/>
                    <a:pt x="422" y="670"/>
                  </a:cubicBezTo>
                  <a:cubicBezTo>
                    <a:pt x="423" y="670"/>
                    <a:pt x="423" y="670"/>
                    <a:pt x="423" y="670"/>
                  </a:cubicBezTo>
                  <a:cubicBezTo>
                    <a:pt x="423" y="670"/>
                    <a:pt x="423" y="670"/>
                    <a:pt x="423" y="670"/>
                  </a:cubicBezTo>
                  <a:cubicBezTo>
                    <a:pt x="425" y="669"/>
                    <a:pt x="425" y="669"/>
                    <a:pt x="425" y="669"/>
                  </a:cubicBezTo>
                  <a:cubicBezTo>
                    <a:pt x="425" y="669"/>
                    <a:pt x="425" y="669"/>
                    <a:pt x="425" y="669"/>
                  </a:cubicBezTo>
                  <a:cubicBezTo>
                    <a:pt x="426" y="669"/>
                    <a:pt x="426" y="669"/>
                    <a:pt x="426" y="669"/>
                  </a:cubicBezTo>
                  <a:cubicBezTo>
                    <a:pt x="426" y="669"/>
                    <a:pt x="426" y="669"/>
                    <a:pt x="426" y="669"/>
                  </a:cubicBezTo>
                  <a:cubicBezTo>
                    <a:pt x="428" y="669"/>
                    <a:pt x="428" y="669"/>
                    <a:pt x="428" y="669"/>
                  </a:cubicBezTo>
                  <a:cubicBezTo>
                    <a:pt x="428" y="669"/>
                    <a:pt x="428" y="669"/>
                    <a:pt x="428" y="669"/>
                  </a:cubicBezTo>
                  <a:cubicBezTo>
                    <a:pt x="429" y="669"/>
                    <a:pt x="429" y="669"/>
                    <a:pt x="429" y="669"/>
                  </a:cubicBezTo>
                  <a:cubicBezTo>
                    <a:pt x="429" y="669"/>
                    <a:pt x="429" y="669"/>
                    <a:pt x="429" y="669"/>
                  </a:cubicBezTo>
                  <a:cubicBezTo>
                    <a:pt x="431" y="669"/>
                    <a:pt x="431" y="669"/>
                    <a:pt x="431" y="669"/>
                  </a:cubicBezTo>
                  <a:cubicBezTo>
                    <a:pt x="431" y="669"/>
                    <a:pt x="431" y="669"/>
                    <a:pt x="431" y="669"/>
                  </a:cubicBezTo>
                  <a:cubicBezTo>
                    <a:pt x="432" y="669"/>
                    <a:pt x="432" y="669"/>
                    <a:pt x="432" y="669"/>
                  </a:cubicBezTo>
                  <a:cubicBezTo>
                    <a:pt x="432" y="669"/>
                    <a:pt x="432" y="669"/>
                    <a:pt x="432" y="669"/>
                  </a:cubicBezTo>
                  <a:cubicBezTo>
                    <a:pt x="434" y="668"/>
                    <a:pt x="434" y="668"/>
                    <a:pt x="434" y="668"/>
                  </a:cubicBezTo>
                  <a:cubicBezTo>
                    <a:pt x="434" y="668"/>
                    <a:pt x="434" y="668"/>
                    <a:pt x="434" y="668"/>
                  </a:cubicBezTo>
                  <a:cubicBezTo>
                    <a:pt x="435" y="668"/>
                    <a:pt x="435" y="668"/>
                    <a:pt x="435" y="668"/>
                  </a:cubicBezTo>
                  <a:cubicBezTo>
                    <a:pt x="435" y="668"/>
                    <a:pt x="435" y="668"/>
                    <a:pt x="435" y="668"/>
                  </a:cubicBezTo>
                  <a:cubicBezTo>
                    <a:pt x="437" y="667"/>
                    <a:pt x="437" y="667"/>
                    <a:pt x="437" y="667"/>
                  </a:cubicBezTo>
                  <a:cubicBezTo>
                    <a:pt x="437" y="667"/>
                    <a:pt x="437" y="667"/>
                    <a:pt x="437" y="667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6" y="659"/>
                    <a:pt x="446" y="659"/>
                    <a:pt x="446" y="659"/>
                  </a:cubicBezTo>
                  <a:cubicBezTo>
                    <a:pt x="446" y="659"/>
                    <a:pt x="446" y="659"/>
                    <a:pt x="446" y="659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7"/>
                    <a:pt x="445" y="657"/>
                    <a:pt x="445" y="657"/>
                  </a:cubicBezTo>
                  <a:cubicBezTo>
                    <a:pt x="445" y="657"/>
                    <a:pt x="445" y="657"/>
                    <a:pt x="445" y="657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5"/>
                    <a:pt x="445" y="655"/>
                    <a:pt x="445" y="655"/>
                  </a:cubicBezTo>
                  <a:cubicBezTo>
                    <a:pt x="445" y="655"/>
                    <a:pt x="445" y="655"/>
                    <a:pt x="445" y="655"/>
                  </a:cubicBezTo>
                  <a:cubicBezTo>
                    <a:pt x="445" y="654"/>
                    <a:pt x="445" y="654"/>
                    <a:pt x="445" y="654"/>
                  </a:cubicBezTo>
                  <a:cubicBezTo>
                    <a:pt x="445" y="654"/>
                    <a:pt x="445" y="654"/>
                    <a:pt x="445" y="654"/>
                  </a:cubicBezTo>
                  <a:cubicBezTo>
                    <a:pt x="445" y="653"/>
                    <a:pt x="445" y="653"/>
                    <a:pt x="445" y="653"/>
                  </a:cubicBezTo>
                  <a:cubicBezTo>
                    <a:pt x="445" y="653"/>
                    <a:pt x="445" y="653"/>
                    <a:pt x="445" y="653"/>
                  </a:cubicBezTo>
                  <a:cubicBezTo>
                    <a:pt x="444" y="653"/>
                    <a:pt x="444" y="653"/>
                    <a:pt x="444" y="653"/>
                  </a:cubicBezTo>
                  <a:cubicBezTo>
                    <a:pt x="444" y="653"/>
                    <a:pt x="444" y="653"/>
                    <a:pt x="444" y="653"/>
                  </a:cubicBezTo>
                  <a:cubicBezTo>
                    <a:pt x="443" y="654"/>
                    <a:pt x="443" y="654"/>
                    <a:pt x="443" y="654"/>
                  </a:cubicBezTo>
                  <a:cubicBezTo>
                    <a:pt x="443" y="654"/>
                    <a:pt x="443" y="654"/>
                    <a:pt x="443" y="654"/>
                  </a:cubicBezTo>
                  <a:cubicBezTo>
                    <a:pt x="442" y="655"/>
                    <a:pt x="442" y="655"/>
                    <a:pt x="442" y="655"/>
                  </a:cubicBezTo>
                  <a:cubicBezTo>
                    <a:pt x="442" y="655"/>
                    <a:pt x="442" y="655"/>
                    <a:pt x="442" y="655"/>
                  </a:cubicBezTo>
                  <a:cubicBezTo>
                    <a:pt x="441" y="656"/>
                    <a:pt x="441" y="656"/>
                    <a:pt x="441" y="656"/>
                  </a:cubicBezTo>
                  <a:cubicBezTo>
                    <a:pt x="441" y="656"/>
                    <a:pt x="441" y="656"/>
                    <a:pt x="441" y="656"/>
                  </a:cubicBezTo>
                  <a:cubicBezTo>
                    <a:pt x="440" y="656"/>
                    <a:pt x="440" y="656"/>
                    <a:pt x="440" y="656"/>
                  </a:cubicBezTo>
                  <a:cubicBezTo>
                    <a:pt x="440" y="656"/>
                    <a:pt x="440" y="656"/>
                    <a:pt x="440" y="656"/>
                  </a:cubicBezTo>
                  <a:cubicBezTo>
                    <a:pt x="439" y="656"/>
                    <a:pt x="439" y="656"/>
                    <a:pt x="439" y="656"/>
                  </a:cubicBezTo>
                  <a:cubicBezTo>
                    <a:pt x="439" y="656"/>
                    <a:pt x="439" y="656"/>
                    <a:pt x="439" y="656"/>
                  </a:cubicBezTo>
                  <a:cubicBezTo>
                    <a:pt x="438" y="656"/>
                    <a:pt x="438" y="656"/>
                    <a:pt x="438" y="656"/>
                  </a:cubicBezTo>
                  <a:cubicBezTo>
                    <a:pt x="438" y="656"/>
                    <a:pt x="438" y="656"/>
                    <a:pt x="438" y="656"/>
                  </a:cubicBezTo>
                  <a:cubicBezTo>
                    <a:pt x="437" y="656"/>
                    <a:pt x="437" y="656"/>
                    <a:pt x="437" y="656"/>
                  </a:cubicBezTo>
                  <a:cubicBezTo>
                    <a:pt x="437" y="656"/>
                    <a:pt x="437" y="656"/>
                    <a:pt x="437" y="656"/>
                  </a:cubicBezTo>
                  <a:cubicBezTo>
                    <a:pt x="436" y="656"/>
                    <a:pt x="436" y="656"/>
                    <a:pt x="436" y="656"/>
                  </a:cubicBezTo>
                  <a:cubicBezTo>
                    <a:pt x="436" y="656"/>
                    <a:pt x="436" y="656"/>
                    <a:pt x="436" y="656"/>
                  </a:cubicBezTo>
                  <a:cubicBezTo>
                    <a:pt x="436" y="655"/>
                    <a:pt x="436" y="655"/>
                    <a:pt x="436" y="655"/>
                  </a:cubicBezTo>
                  <a:cubicBezTo>
                    <a:pt x="436" y="655"/>
                    <a:pt x="436" y="655"/>
                    <a:pt x="436" y="655"/>
                  </a:cubicBezTo>
                  <a:cubicBezTo>
                    <a:pt x="436" y="654"/>
                    <a:pt x="436" y="654"/>
                    <a:pt x="436" y="654"/>
                  </a:cubicBezTo>
                  <a:cubicBezTo>
                    <a:pt x="436" y="654"/>
                    <a:pt x="436" y="654"/>
                    <a:pt x="436" y="654"/>
                  </a:cubicBezTo>
                  <a:cubicBezTo>
                    <a:pt x="435" y="654"/>
                    <a:pt x="435" y="654"/>
                    <a:pt x="435" y="654"/>
                  </a:cubicBezTo>
                  <a:cubicBezTo>
                    <a:pt x="435" y="654"/>
                    <a:pt x="435" y="654"/>
                    <a:pt x="435" y="654"/>
                  </a:cubicBezTo>
                  <a:cubicBezTo>
                    <a:pt x="435" y="652"/>
                    <a:pt x="435" y="652"/>
                    <a:pt x="435" y="652"/>
                  </a:cubicBezTo>
                  <a:cubicBezTo>
                    <a:pt x="435" y="652"/>
                    <a:pt x="435" y="652"/>
                    <a:pt x="435" y="652"/>
                  </a:cubicBezTo>
                  <a:cubicBezTo>
                    <a:pt x="434" y="652"/>
                    <a:pt x="434" y="652"/>
                    <a:pt x="434" y="652"/>
                  </a:cubicBezTo>
                  <a:cubicBezTo>
                    <a:pt x="434" y="652"/>
                    <a:pt x="434" y="652"/>
                    <a:pt x="434" y="652"/>
                  </a:cubicBezTo>
                  <a:cubicBezTo>
                    <a:pt x="434" y="651"/>
                    <a:pt x="434" y="651"/>
                    <a:pt x="434" y="651"/>
                  </a:cubicBezTo>
                  <a:cubicBezTo>
                    <a:pt x="434" y="651"/>
                    <a:pt x="434" y="651"/>
                    <a:pt x="434" y="651"/>
                  </a:cubicBezTo>
                  <a:cubicBezTo>
                    <a:pt x="435" y="650"/>
                    <a:pt x="435" y="650"/>
                    <a:pt x="435" y="650"/>
                  </a:cubicBezTo>
                  <a:cubicBezTo>
                    <a:pt x="435" y="650"/>
                    <a:pt x="435" y="650"/>
                    <a:pt x="435" y="650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9" y="651"/>
                    <a:pt x="439" y="651"/>
                    <a:pt x="439" y="651"/>
                  </a:cubicBezTo>
                  <a:cubicBezTo>
                    <a:pt x="439" y="651"/>
                    <a:pt x="439" y="651"/>
                    <a:pt x="439" y="651"/>
                  </a:cubicBezTo>
                  <a:cubicBezTo>
                    <a:pt x="440" y="651"/>
                    <a:pt x="440" y="651"/>
                    <a:pt x="440" y="651"/>
                  </a:cubicBezTo>
                  <a:cubicBezTo>
                    <a:pt x="440" y="651"/>
                    <a:pt x="440" y="651"/>
                    <a:pt x="440" y="651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2" y="650"/>
                    <a:pt x="442" y="650"/>
                    <a:pt x="442" y="650"/>
                  </a:cubicBezTo>
                  <a:cubicBezTo>
                    <a:pt x="442" y="650"/>
                    <a:pt x="442" y="650"/>
                    <a:pt x="442" y="650"/>
                  </a:cubicBezTo>
                  <a:cubicBezTo>
                    <a:pt x="443" y="650"/>
                    <a:pt x="443" y="650"/>
                    <a:pt x="443" y="650"/>
                  </a:cubicBezTo>
                  <a:cubicBezTo>
                    <a:pt x="443" y="650"/>
                    <a:pt x="443" y="650"/>
                    <a:pt x="443" y="650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5" y="647"/>
                    <a:pt x="445" y="647"/>
                    <a:pt x="445" y="647"/>
                  </a:cubicBezTo>
                  <a:cubicBezTo>
                    <a:pt x="445" y="647"/>
                    <a:pt x="445" y="647"/>
                    <a:pt x="445" y="647"/>
                  </a:cubicBezTo>
                  <a:cubicBezTo>
                    <a:pt x="445" y="640"/>
                    <a:pt x="445" y="640"/>
                    <a:pt x="445" y="640"/>
                  </a:cubicBezTo>
                  <a:cubicBezTo>
                    <a:pt x="445" y="639"/>
                    <a:pt x="445" y="639"/>
                    <a:pt x="445" y="639"/>
                  </a:cubicBezTo>
                  <a:cubicBezTo>
                    <a:pt x="445" y="633"/>
                    <a:pt x="445" y="633"/>
                    <a:pt x="445" y="633"/>
                  </a:cubicBezTo>
                  <a:cubicBezTo>
                    <a:pt x="445" y="633"/>
                    <a:pt x="445" y="633"/>
                    <a:pt x="445" y="633"/>
                  </a:cubicBezTo>
                  <a:cubicBezTo>
                    <a:pt x="445" y="634"/>
                    <a:pt x="445" y="634"/>
                    <a:pt x="445" y="634"/>
                  </a:cubicBezTo>
                  <a:cubicBezTo>
                    <a:pt x="445" y="634"/>
                    <a:pt x="445" y="634"/>
                    <a:pt x="445" y="634"/>
                  </a:cubicBezTo>
                  <a:cubicBezTo>
                    <a:pt x="446" y="634"/>
                    <a:pt x="446" y="634"/>
                    <a:pt x="446" y="634"/>
                  </a:cubicBezTo>
                  <a:cubicBezTo>
                    <a:pt x="446" y="634"/>
                    <a:pt x="446" y="634"/>
                    <a:pt x="446" y="634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9" y="636"/>
                    <a:pt x="449" y="636"/>
                    <a:pt x="449" y="636"/>
                  </a:cubicBezTo>
                  <a:cubicBezTo>
                    <a:pt x="449" y="636"/>
                    <a:pt x="449" y="636"/>
                    <a:pt x="449" y="636"/>
                  </a:cubicBezTo>
                  <a:cubicBezTo>
                    <a:pt x="449" y="637"/>
                    <a:pt x="449" y="637"/>
                    <a:pt x="449" y="637"/>
                  </a:cubicBezTo>
                  <a:cubicBezTo>
                    <a:pt x="449" y="637"/>
                    <a:pt x="449" y="637"/>
                    <a:pt x="449" y="637"/>
                  </a:cubicBezTo>
                  <a:cubicBezTo>
                    <a:pt x="450" y="637"/>
                    <a:pt x="450" y="637"/>
                    <a:pt x="450" y="637"/>
                  </a:cubicBezTo>
                  <a:cubicBezTo>
                    <a:pt x="450" y="637"/>
                    <a:pt x="450" y="637"/>
                    <a:pt x="450" y="637"/>
                  </a:cubicBezTo>
                  <a:cubicBezTo>
                    <a:pt x="451" y="639"/>
                    <a:pt x="451" y="639"/>
                    <a:pt x="451" y="639"/>
                  </a:cubicBezTo>
                  <a:cubicBezTo>
                    <a:pt x="451" y="639"/>
                    <a:pt x="451" y="639"/>
                    <a:pt x="451" y="639"/>
                  </a:cubicBezTo>
                  <a:cubicBezTo>
                    <a:pt x="451" y="640"/>
                    <a:pt x="451" y="640"/>
                    <a:pt x="451" y="640"/>
                  </a:cubicBezTo>
                  <a:cubicBezTo>
                    <a:pt x="451" y="640"/>
                    <a:pt x="451" y="640"/>
                    <a:pt x="451" y="640"/>
                  </a:cubicBezTo>
                  <a:cubicBezTo>
                    <a:pt x="451" y="642"/>
                    <a:pt x="451" y="642"/>
                    <a:pt x="451" y="642"/>
                  </a:cubicBezTo>
                  <a:cubicBezTo>
                    <a:pt x="451" y="642"/>
                    <a:pt x="451" y="642"/>
                    <a:pt x="451" y="642"/>
                  </a:cubicBezTo>
                  <a:cubicBezTo>
                    <a:pt x="450" y="644"/>
                    <a:pt x="450" y="644"/>
                    <a:pt x="450" y="644"/>
                  </a:cubicBezTo>
                  <a:cubicBezTo>
                    <a:pt x="450" y="644"/>
                    <a:pt x="450" y="644"/>
                    <a:pt x="450" y="644"/>
                  </a:cubicBezTo>
                  <a:cubicBezTo>
                    <a:pt x="450" y="646"/>
                    <a:pt x="450" y="646"/>
                    <a:pt x="450" y="646"/>
                  </a:cubicBezTo>
                  <a:cubicBezTo>
                    <a:pt x="450" y="646"/>
                    <a:pt x="450" y="646"/>
                    <a:pt x="450" y="646"/>
                  </a:cubicBezTo>
                  <a:cubicBezTo>
                    <a:pt x="450" y="648"/>
                    <a:pt x="450" y="648"/>
                    <a:pt x="450" y="648"/>
                  </a:cubicBezTo>
                  <a:cubicBezTo>
                    <a:pt x="450" y="648"/>
                    <a:pt x="450" y="648"/>
                    <a:pt x="450" y="648"/>
                  </a:cubicBezTo>
                  <a:cubicBezTo>
                    <a:pt x="450" y="649"/>
                    <a:pt x="450" y="649"/>
                    <a:pt x="450" y="649"/>
                  </a:cubicBezTo>
                  <a:cubicBezTo>
                    <a:pt x="450" y="649"/>
                    <a:pt x="450" y="649"/>
                    <a:pt x="450" y="649"/>
                  </a:cubicBezTo>
                  <a:cubicBezTo>
                    <a:pt x="451" y="650"/>
                    <a:pt x="451" y="650"/>
                    <a:pt x="451" y="650"/>
                  </a:cubicBezTo>
                  <a:cubicBezTo>
                    <a:pt x="451" y="650"/>
                    <a:pt x="451" y="650"/>
                    <a:pt x="451" y="650"/>
                  </a:cubicBezTo>
                  <a:cubicBezTo>
                    <a:pt x="452" y="650"/>
                    <a:pt x="452" y="650"/>
                    <a:pt x="452" y="650"/>
                  </a:cubicBezTo>
                  <a:cubicBezTo>
                    <a:pt x="452" y="650"/>
                    <a:pt x="452" y="650"/>
                    <a:pt x="452" y="650"/>
                  </a:cubicBezTo>
                  <a:cubicBezTo>
                    <a:pt x="453" y="650"/>
                    <a:pt x="453" y="650"/>
                    <a:pt x="453" y="650"/>
                  </a:cubicBezTo>
                  <a:cubicBezTo>
                    <a:pt x="453" y="650"/>
                    <a:pt x="453" y="650"/>
                    <a:pt x="453" y="650"/>
                  </a:cubicBezTo>
                  <a:cubicBezTo>
                    <a:pt x="453" y="649"/>
                    <a:pt x="453" y="649"/>
                    <a:pt x="453" y="649"/>
                  </a:cubicBezTo>
                  <a:cubicBezTo>
                    <a:pt x="453" y="649"/>
                    <a:pt x="453" y="649"/>
                    <a:pt x="453" y="649"/>
                  </a:cubicBezTo>
                  <a:cubicBezTo>
                    <a:pt x="453" y="648"/>
                    <a:pt x="453" y="648"/>
                    <a:pt x="453" y="648"/>
                  </a:cubicBezTo>
                  <a:cubicBezTo>
                    <a:pt x="453" y="648"/>
                    <a:pt x="453" y="648"/>
                    <a:pt x="453" y="648"/>
                  </a:cubicBezTo>
                  <a:cubicBezTo>
                    <a:pt x="454" y="647"/>
                    <a:pt x="454" y="647"/>
                    <a:pt x="454" y="647"/>
                  </a:cubicBezTo>
                  <a:cubicBezTo>
                    <a:pt x="454" y="647"/>
                    <a:pt x="454" y="647"/>
                    <a:pt x="454" y="647"/>
                  </a:cubicBezTo>
                  <a:cubicBezTo>
                    <a:pt x="453" y="646"/>
                    <a:pt x="453" y="646"/>
                    <a:pt x="453" y="646"/>
                  </a:cubicBezTo>
                  <a:cubicBezTo>
                    <a:pt x="453" y="646"/>
                    <a:pt x="453" y="646"/>
                    <a:pt x="453" y="646"/>
                  </a:cubicBezTo>
                  <a:cubicBezTo>
                    <a:pt x="453" y="645"/>
                    <a:pt x="453" y="645"/>
                    <a:pt x="453" y="645"/>
                  </a:cubicBezTo>
                  <a:cubicBezTo>
                    <a:pt x="453" y="645"/>
                    <a:pt x="453" y="645"/>
                    <a:pt x="453" y="645"/>
                  </a:cubicBezTo>
                  <a:cubicBezTo>
                    <a:pt x="453" y="644"/>
                    <a:pt x="453" y="644"/>
                    <a:pt x="453" y="644"/>
                  </a:cubicBezTo>
                  <a:cubicBezTo>
                    <a:pt x="453" y="644"/>
                    <a:pt x="453" y="644"/>
                    <a:pt x="453" y="644"/>
                  </a:cubicBezTo>
                  <a:cubicBezTo>
                    <a:pt x="453" y="643"/>
                    <a:pt x="453" y="643"/>
                    <a:pt x="453" y="643"/>
                  </a:cubicBezTo>
                  <a:cubicBezTo>
                    <a:pt x="453" y="643"/>
                    <a:pt x="453" y="643"/>
                    <a:pt x="453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5" y="643"/>
                    <a:pt x="455" y="643"/>
                    <a:pt x="455" y="643"/>
                  </a:cubicBezTo>
                  <a:cubicBezTo>
                    <a:pt x="455" y="643"/>
                    <a:pt x="455" y="643"/>
                    <a:pt x="455" y="643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8" y="644"/>
                    <a:pt x="458" y="644"/>
                    <a:pt x="458" y="644"/>
                  </a:cubicBezTo>
                  <a:cubicBezTo>
                    <a:pt x="458" y="644"/>
                    <a:pt x="458" y="644"/>
                    <a:pt x="458" y="644"/>
                  </a:cubicBezTo>
                  <a:cubicBezTo>
                    <a:pt x="460" y="640"/>
                    <a:pt x="460" y="640"/>
                    <a:pt x="460" y="640"/>
                  </a:cubicBezTo>
                  <a:cubicBezTo>
                    <a:pt x="460" y="640"/>
                    <a:pt x="460" y="640"/>
                    <a:pt x="460" y="640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1" y="653"/>
                    <a:pt x="451" y="653"/>
                    <a:pt x="451" y="653"/>
                  </a:cubicBezTo>
                  <a:cubicBezTo>
                    <a:pt x="451" y="653"/>
                    <a:pt x="451" y="653"/>
                    <a:pt x="451" y="653"/>
                  </a:cubicBezTo>
                  <a:cubicBezTo>
                    <a:pt x="451" y="654"/>
                    <a:pt x="451" y="654"/>
                    <a:pt x="451" y="654"/>
                  </a:cubicBezTo>
                  <a:cubicBezTo>
                    <a:pt x="451" y="654"/>
                    <a:pt x="451" y="654"/>
                    <a:pt x="451" y="654"/>
                  </a:cubicBezTo>
                  <a:cubicBezTo>
                    <a:pt x="450" y="655"/>
                    <a:pt x="450" y="655"/>
                    <a:pt x="450" y="655"/>
                  </a:cubicBezTo>
                  <a:cubicBezTo>
                    <a:pt x="450" y="655"/>
                    <a:pt x="450" y="655"/>
                    <a:pt x="450" y="655"/>
                  </a:cubicBezTo>
                  <a:cubicBezTo>
                    <a:pt x="450" y="656"/>
                    <a:pt x="450" y="656"/>
                    <a:pt x="450" y="656"/>
                  </a:cubicBezTo>
                  <a:cubicBezTo>
                    <a:pt x="450" y="656"/>
                    <a:pt x="450" y="656"/>
                    <a:pt x="450" y="656"/>
                  </a:cubicBezTo>
                  <a:cubicBezTo>
                    <a:pt x="450" y="658"/>
                    <a:pt x="450" y="658"/>
                    <a:pt x="450" y="658"/>
                  </a:cubicBezTo>
                  <a:cubicBezTo>
                    <a:pt x="450" y="658"/>
                    <a:pt x="450" y="658"/>
                    <a:pt x="450" y="658"/>
                  </a:cubicBezTo>
                  <a:cubicBezTo>
                    <a:pt x="450" y="659"/>
                    <a:pt x="450" y="659"/>
                    <a:pt x="450" y="659"/>
                  </a:cubicBezTo>
                  <a:cubicBezTo>
                    <a:pt x="450" y="659"/>
                    <a:pt x="450" y="659"/>
                    <a:pt x="450" y="659"/>
                  </a:cubicBezTo>
                  <a:cubicBezTo>
                    <a:pt x="450" y="660"/>
                    <a:pt x="450" y="660"/>
                    <a:pt x="450" y="660"/>
                  </a:cubicBezTo>
                  <a:cubicBezTo>
                    <a:pt x="450" y="660"/>
                    <a:pt x="450" y="660"/>
                    <a:pt x="450" y="660"/>
                  </a:cubicBezTo>
                  <a:cubicBezTo>
                    <a:pt x="451" y="660"/>
                    <a:pt x="451" y="660"/>
                    <a:pt x="451" y="660"/>
                  </a:cubicBezTo>
                  <a:cubicBezTo>
                    <a:pt x="451" y="660"/>
                    <a:pt x="451" y="660"/>
                    <a:pt x="451" y="660"/>
                  </a:cubicBezTo>
                  <a:cubicBezTo>
                    <a:pt x="460" y="656"/>
                    <a:pt x="460" y="656"/>
                    <a:pt x="460" y="656"/>
                  </a:cubicBezTo>
                  <a:cubicBezTo>
                    <a:pt x="460" y="656"/>
                    <a:pt x="460" y="656"/>
                    <a:pt x="460" y="656"/>
                  </a:cubicBezTo>
                  <a:cubicBezTo>
                    <a:pt x="464" y="632"/>
                    <a:pt x="464" y="632"/>
                    <a:pt x="464" y="632"/>
                  </a:cubicBezTo>
                  <a:cubicBezTo>
                    <a:pt x="464" y="632"/>
                    <a:pt x="464" y="632"/>
                    <a:pt x="464" y="632"/>
                  </a:cubicBezTo>
                  <a:cubicBezTo>
                    <a:pt x="464" y="631"/>
                    <a:pt x="464" y="631"/>
                    <a:pt x="464" y="631"/>
                  </a:cubicBezTo>
                  <a:cubicBezTo>
                    <a:pt x="464" y="631"/>
                    <a:pt x="464" y="631"/>
                    <a:pt x="464" y="631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29"/>
                    <a:pt x="463" y="629"/>
                    <a:pt x="463" y="629"/>
                  </a:cubicBezTo>
                  <a:cubicBezTo>
                    <a:pt x="463" y="629"/>
                    <a:pt x="463" y="629"/>
                    <a:pt x="463" y="629"/>
                  </a:cubicBezTo>
                  <a:cubicBezTo>
                    <a:pt x="463" y="628"/>
                    <a:pt x="463" y="628"/>
                    <a:pt x="463" y="628"/>
                  </a:cubicBezTo>
                  <a:cubicBezTo>
                    <a:pt x="463" y="628"/>
                    <a:pt x="463" y="628"/>
                    <a:pt x="463" y="628"/>
                  </a:cubicBezTo>
                  <a:cubicBezTo>
                    <a:pt x="463" y="627"/>
                    <a:pt x="463" y="627"/>
                    <a:pt x="463" y="627"/>
                  </a:cubicBezTo>
                  <a:cubicBezTo>
                    <a:pt x="463" y="627"/>
                    <a:pt x="463" y="627"/>
                    <a:pt x="463" y="627"/>
                  </a:cubicBezTo>
                  <a:cubicBezTo>
                    <a:pt x="463" y="626"/>
                    <a:pt x="463" y="626"/>
                    <a:pt x="463" y="626"/>
                  </a:cubicBezTo>
                  <a:cubicBezTo>
                    <a:pt x="463" y="626"/>
                    <a:pt x="463" y="626"/>
                    <a:pt x="463" y="626"/>
                  </a:cubicBezTo>
                  <a:cubicBezTo>
                    <a:pt x="464" y="625"/>
                    <a:pt x="464" y="625"/>
                    <a:pt x="464" y="625"/>
                  </a:cubicBezTo>
                  <a:cubicBezTo>
                    <a:pt x="464" y="625"/>
                    <a:pt x="464" y="625"/>
                    <a:pt x="464" y="625"/>
                  </a:cubicBezTo>
                  <a:cubicBezTo>
                    <a:pt x="464" y="626"/>
                    <a:pt x="464" y="626"/>
                    <a:pt x="464" y="626"/>
                  </a:cubicBezTo>
                  <a:cubicBezTo>
                    <a:pt x="464" y="626"/>
                    <a:pt x="464" y="626"/>
                    <a:pt x="464" y="626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6" y="625"/>
                    <a:pt x="466" y="625"/>
                    <a:pt x="466" y="625"/>
                  </a:cubicBezTo>
                  <a:cubicBezTo>
                    <a:pt x="466" y="625"/>
                    <a:pt x="466" y="625"/>
                    <a:pt x="466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8" y="625"/>
                    <a:pt x="468" y="625"/>
                    <a:pt x="468" y="625"/>
                  </a:cubicBezTo>
                  <a:cubicBezTo>
                    <a:pt x="468" y="625"/>
                    <a:pt x="468" y="625"/>
                    <a:pt x="468" y="625"/>
                  </a:cubicBezTo>
                  <a:cubicBezTo>
                    <a:pt x="469" y="625"/>
                    <a:pt x="469" y="625"/>
                    <a:pt x="469" y="625"/>
                  </a:cubicBezTo>
                  <a:cubicBezTo>
                    <a:pt x="469" y="625"/>
                    <a:pt x="469" y="625"/>
                    <a:pt x="469" y="625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68" y="632"/>
                    <a:pt x="468" y="632"/>
                    <a:pt x="468" y="632"/>
                  </a:cubicBezTo>
                  <a:cubicBezTo>
                    <a:pt x="468" y="632"/>
                    <a:pt x="468" y="632"/>
                    <a:pt x="468" y="632"/>
                  </a:cubicBezTo>
                  <a:cubicBezTo>
                    <a:pt x="467" y="636"/>
                    <a:pt x="467" y="636"/>
                    <a:pt x="467" y="636"/>
                  </a:cubicBezTo>
                  <a:cubicBezTo>
                    <a:pt x="467" y="636"/>
                    <a:pt x="467" y="636"/>
                    <a:pt x="467" y="636"/>
                  </a:cubicBezTo>
                  <a:cubicBezTo>
                    <a:pt x="467" y="639"/>
                    <a:pt x="467" y="639"/>
                    <a:pt x="467" y="639"/>
                  </a:cubicBezTo>
                  <a:cubicBezTo>
                    <a:pt x="467" y="639"/>
                    <a:pt x="467" y="639"/>
                    <a:pt x="467" y="639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7"/>
                    <a:pt x="465" y="647"/>
                    <a:pt x="465" y="647"/>
                  </a:cubicBezTo>
                  <a:cubicBezTo>
                    <a:pt x="465" y="647"/>
                    <a:pt x="465" y="647"/>
                    <a:pt x="465" y="647"/>
                  </a:cubicBezTo>
                  <a:cubicBezTo>
                    <a:pt x="464" y="650"/>
                    <a:pt x="464" y="650"/>
                    <a:pt x="464" y="650"/>
                  </a:cubicBezTo>
                  <a:cubicBezTo>
                    <a:pt x="464" y="650"/>
                    <a:pt x="464" y="650"/>
                    <a:pt x="464" y="650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74" y="652"/>
                    <a:pt x="474" y="652"/>
                    <a:pt x="474" y="652"/>
                  </a:cubicBezTo>
                  <a:cubicBezTo>
                    <a:pt x="474" y="652"/>
                    <a:pt x="474" y="652"/>
                    <a:pt x="474" y="652"/>
                  </a:cubicBezTo>
                  <a:cubicBezTo>
                    <a:pt x="477" y="658"/>
                    <a:pt x="477" y="658"/>
                    <a:pt x="477" y="658"/>
                  </a:cubicBezTo>
                  <a:cubicBezTo>
                    <a:pt x="477" y="658"/>
                    <a:pt x="477" y="658"/>
                    <a:pt x="477" y="658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73" y="657"/>
                    <a:pt x="473" y="657"/>
                    <a:pt x="473" y="657"/>
                  </a:cubicBezTo>
                  <a:cubicBezTo>
                    <a:pt x="473" y="657"/>
                    <a:pt x="473" y="657"/>
                    <a:pt x="473" y="657"/>
                  </a:cubicBezTo>
                  <a:cubicBezTo>
                    <a:pt x="471" y="656"/>
                    <a:pt x="471" y="656"/>
                    <a:pt x="471" y="656"/>
                  </a:cubicBezTo>
                  <a:cubicBezTo>
                    <a:pt x="471" y="656"/>
                    <a:pt x="471" y="656"/>
                    <a:pt x="471" y="656"/>
                  </a:cubicBezTo>
                  <a:cubicBezTo>
                    <a:pt x="469" y="656"/>
                    <a:pt x="469" y="656"/>
                    <a:pt x="469" y="656"/>
                  </a:cubicBezTo>
                  <a:cubicBezTo>
                    <a:pt x="469" y="656"/>
                    <a:pt x="469" y="656"/>
                    <a:pt x="469" y="656"/>
                  </a:cubicBezTo>
                  <a:cubicBezTo>
                    <a:pt x="467" y="656"/>
                    <a:pt x="467" y="656"/>
                    <a:pt x="467" y="656"/>
                  </a:cubicBezTo>
                  <a:cubicBezTo>
                    <a:pt x="467" y="656"/>
                    <a:pt x="467" y="656"/>
                    <a:pt x="467" y="656"/>
                  </a:cubicBezTo>
                  <a:cubicBezTo>
                    <a:pt x="465" y="657"/>
                    <a:pt x="465" y="657"/>
                    <a:pt x="465" y="657"/>
                  </a:cubicBezTo>
                  <a:cubicBezTo>
                    <a:pt x="465" y="657"/>
                    <a:pt x="465" y="657"/>
                    <a:pt x="465" y="657"/>
                  </a:cubicBezTo>
                  <a:cubicBezTo>
                    <a:pt x="462" y="657"/>
                    <a:pt x="462" y="657"/>
                    <a:pt x="462" y="657"/>
                  </a:cubicBezTo>
                  <a:cubicBezTo>
                    <a:pt x="462" y="657"/>
                    <a:pt x="462" y="657"/>
                    <a:pt x="462" y="657"/>
                  </a:cubicBezTo>
                  <a:cubicBezTo>
                    <a:pt x="461" y="658"/>
                    <a:pt x="461" y="658"/>
                    <a:pt x="461" y="658"/>
                  </a:cubicBezTo>
                  <a:cubicBezTo>
                    <a:pt x="461" y="658"/>
                    <a:pt x="461" y="658"/>
                    <a:pt x="461" y="658"/>
                  </a:cubicBezTo>
                  <a:cubicBezTo>
                    <a:pt x="446" y="666"/>
                    <a:pt x="446" y="666"/>
                    <a:pt x="446" y="666"/>
                  </a:cubicBezTo>
                  <a:cubicBezTo>
                    <a:pt x="446" y="666"/>
                    <a:pt x="446" y="666"/>
                    <a:pt x="446" y="666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70"/>
                    <a:pt x="445" y="670"/>
                    <a:pt x="445" y="670"/>
                  </a:cubicBezTo>
                  <a:cubicBezTo>
                    <a:pt x="445" y="670"/>
                    <a:pt x="445" y="670"/>
                    <a:pt x="445" y="670"/>
                  </a:cubicBezTo>
                  <a:cubicBezTo>
                    <a:pt x="446" y="670"/>
                    <a:pt x="446" y="670"/>
                    <a:pt x="446" y="670"/>
                  </a:cubicBezTo>
                  <a:cubicBezTo>
                    <a:pt x="446" y="670"/>
                    <a:pt x="446" y="670"/>
                    <a:pt x="446" y="670"/>
                  </a:cubicBezTo>
                  <a:cubicBezTo>
                    <a:pt x="447" y="670"/>
                    <a:pt x="447" y="670"/>
                    <a:pt x="447" y="670"/>
                  </a:cubicBezTo>
                  <a:cubicBezTo>
                    <a:pt x="447" y="670"/>
                    <a:pt x="447" y="670"/>
                    <a:pt x="447" y="670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7" y="664"/>
                    <a:pt x="457" y="664"/>
                    <a:pt x="457" y="664"/>
                  </a:cubicBezTo>
                  <a:cubicBezTo>
                    <a:pt x="457" y="664"/>
                    <a:pt x="457" y="664"/>
                    <a:pt x="457" y="664"/>
                  </a:cubicBezTo>
                  <a:cubicBezTo>
                    <a:pt x="458" y="664"/>
                    <a:pt x="458" y="664"/>
                    <a:pt x="458" y="664"/>
                  </a:cubicBezTo>
                  <a:cubicBezTo>
                    <a:pt x="458" y="664"/>
                    <a:pt x="458" y="664"/>
                    <a:pt x="458" y="664"/>
                  </a:cubicBezTo>
                  <a:cubicBezTo>
                    <a:pt x="459" y="664"/>
                    <a:pt x="459" y="664"/>
                    <a:pt x="459" y="664"/>
                  </a:cubicBezTo>
                  <a:cubicBezTo>
                    <a:pt x="459" y="664"/>
                    <a:pt x="459" y="664"/>
                    <a:pt x="459" y="664"/>
                  </a:cubicBezTo>
                  <a:cubicBezTo>
                    <a:pt x="460" y="664"/>
                    <a:pt x="460" y="664"/>
                    <a:pt x="460" y="664"/>
                  </a:cubicBezTo>
                  <a:cubicBezTo>
                    <a:pt x="460" y="664"/>
                    <a:pt x="460" y="664"/>
                    <a:pt x="460" y="664"/>
                  </a:cubicBezTo>
                  <a:cubicBezTo>
                    <a:pt x="461" y="664"/>
                    <a:pt x="461" y="664"/>
                    <a:pt x="461" y="664"/>
                  </a:cubicBezTo>
                  <a:cubicBezTo>
                    <a:pt x="461" y="664"/>
                    <a:pt x="461" y="664"/>
                    <a:pt x="461" y="664"/>
                  </a:cubicBezTo>
                  <a:cubicBezTo>
                    <a:pt x="462" y="665"/>
                    <a:pt x="462" y="665"/>
                    <a:pt x="462" y="665"/>
                  </a:cubicBezTo>
                  <a:cubicBezTo>
                    <a:pt x="462" y="665"/>
                    <a:pt x="462" y="665"/>
                    <a:pt x="462" y="665"/>
                  </a:cubicBezTo>
                  <a:cubicBezTo>
                    <a:pt x="463" y="665"/>
                    <a:pt x="463" y="665"/>
                    <a:pt x="463" y="665"/>
                  </a:cubicBezTo>
                  <a:cubicBezTo>
                    <a:pt x="463" y="665"/>
                    <a:pt x="463" y="665"/>
                    <a:pt x="463" y="665"/>
                  </a:cubicBezTo>
                  <a:cubicBezTo>
                    <a:pt x="460" y="670"/>
                    <a:pt x="458" y="671"/>
                    <a:pt x="458" y="671"/>
                  </a:cubicBezTo>
                  <a:cubicBezTo>
                    <a:pt x="458" y="671"/>
                    <a:pt x="458" y="671"/>
                    <a:pt x="458" y="671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7"/>
                    <a:pt x="458" y="677"/>
                    <a:pt x="458" y="677"/>
                  </a:cubicBezTo>
                  <a:cubicBezTo>
                    <a:pt x="458" y="677"/>
                    <a:pt x="458" y="677"/>
                    <a:pt x="458" y="677"/>
                  </a:cubicBezTo>
                  <a:cubicBezTo>
                    <a:pt x="458" y="678"/>
                    <a:pt x="458" y="678"/>
                    <a:pt x="458" y="678"/>
                  </a:cubicBezTo>
                  <a:cubicBezTo>
                    <a:pt x="458" y="678"/>
                    <a:pt x="458" y="678"/>
                    <a:pt x="458" y="678"/>
                  </a:cubicBezTo>
                  <a:cubicBezTo>
                    <a:pt x="458" y="679"/>
                    <a:pt x="458" y="679"/>
                    <a:pt x="458" y="679"/>
                  </a:cubicBezTo>
                  <a:cubicBezTo>
                    <a:pt x="458" y="679"/>
                    <a:pt x="458" y="679"/>
                    <a:pt x="458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6" y="679"/>
                    <a:pt x="456" y="679"/>
                    <a:pt x="456" y="679"/>
                  </a:cubicBezTo>
                  <a:cubicBezTo>
                    <a:pt x="456" y="679"/>
                    <a:pt x="456" y="679"/>
                    <a:pt x="456" y="679"/>
                  </a:cubicBezTo>
                  <a:cubicBezTo>
                    <a:pt x="456" y="680"/>
                    <a:pt x="456" y="680"/>
                    <a:pt x="456" y="680"/>
                  </a:cubicBezTo>
                  <a:cubicBezTo>
                    <a:pt x="456" y="680"/>
                    <a:pt x="456" y="680"/>
                    <a:pt x="456" y="680"/>
                  </a:cubicBezTo>
                  <a:cubicBezTo>
                    <a:pt x="455" y="680"/>
                    <a:pt x="455" y="680"/>
                    <a:pt x="455" y="680"/>
                  </a:cubicBezTo>
                  <a:cubicBezTo>
                    <a:pt x="455" y="680"/>
                    <a:pt x="455" y="680"/>
                    <a:pt x="455" y="680"/>
                  </a:cubicBezTo>
                  <a:cubicBezTo>
                    <a:pt x="455" y="681"/>
                    <a:pt x="455" y="681"/>
                    <a:pt x="455" y="681"/>
                  </a:cubicBezTo>
                  <a:cubicBezTo>
                    <a:pt x="455" y="681"/>
                    <a:pt x="455" y="681"/>
                    <a:pt x="455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6" y="683"/>
                    <a:pt x="456" y="683"/>
                    <a:pt x="456" y="683"/>
                  </a:cubicBezTo>
                  <a:cubicBezTo>
                    <a:pt x="456" y="683"/>
                    <a:pt x="456" y="683"/>
                    <a:pt x="456" y="683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5" y="686"/>
                    <a:pt x="455" y="686"/>
                    <a:pt x="455" y="686"/>
                  </a:cubicBezTo>
                  <a:cubicBezTo>
                    <a:pt x="455" y="686"/>
                    <a:pt x="455" y="686"/>
                    <a:pt x="455" y="686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8"/>
                    <a:pt x="455" y="688"/>
                    <a:pt x="455" y="688"/>
                  </a:cubicBezTo>
                  <a:cubicBezTo>
                    <a:pt x="455" y="688"/>
                    <a:pt x="455" y="688"/>
                    <a:pt x="455" y="688"/>
                  </a:cubicBezTo>
                  <a:cubicBezTo>
                    <a:pt x="456" y="688"/>
                    <a:pt x="456" y="688"/>
                    <a:pt x="456" y="688"/>
                  </a:cubicBezTo>
                  <a:cubicBezTo>
                    <a:pt x="456" y="688"/>
                    <a:pt x="456" y="688"/>
                    <a:pt x="456" y="688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1"/>
                    <a:pt x="455" y="691"/>
                    <a:pt x="455" y="691"/>
                  </a:cubicBezTo>
                  <a:cubicBezTo>
                    <a:pt x="455" y="691"/>
                    <a:pt x="455" y="691"/>
                    <a:pt x="455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49" y="712"/>
                    <a:pt x="449" y="712"/>
                    <a:pt x="449" y="712"/>
                  </a:cubicBezTo>
                  <a:cubicBezTo>
                    <a:pt x="449" y="712"/>
                    <a:pt x="449" y="712"/>
                    <a:pt x="449" y="712"/>
                  </a:cubicBezTo>
                  <a:cubicBezTo>
                    <a:pt x="449" y="711"/>
                    <a:pt x="449" y="711"/>
                    <a:pt x="449" y="711"/>
                  </a:cubicBezTo>
                  <a:cubicBezTo>
                    <a:pt x="449" y="711"/>
                    <a:pt x="449" y="711"/>
                    <a:pt x="449" y="711"/>
                  </a:cubicBezTo>
                  <a:cubicBezTo>
                    <a:pt x="448" y="710"/>
                    <a:pt x="448" y="710"/>
                    <a:pt x="448" y="710"/>
                  </a:cubicBezTo>
                  <a:cubicBezTo>
                    <a:pt x="448" y="710"/>
                    <a:pt x="448" y="710"/>
                    <a:pt x="448" y="710"/>
                  </a:cubicBezTo>
                  <a:cubicBezTo>
                    <a:pt x="447" y="710"/>
                    <a:pt x="447" y="710"/>
                    <a:pt x="447" y="710"/>
                  </a:cubicBezTo>
                  <a:cubicBezTo>
                    <a:pt x="447" y="710"/>
                    <a:pt x="447" y="710"/>
                    <a:pt x="447" y="710"/>
                  </a:cubicBezTo>
                  <a:cubicBezTo>
                    <a:pt x="446" y="709"/>
                    <a:pt x="446" y="709"/>
                    <a:pt x="446" y="709"/>
                  </a:cubicBezTo>
                  <a:cubicBezTo>
                    <a:pt x="446" y="709"/>
                    <a:pt x="446" y="709"/>
                    <a:pt x="446" y="709"/>
                  </a:cubicBezTo>
                  <a:cubicBezTo>
                    <a:pt x="444" y="709"/>
                    <a:pt x="444" y="709"/>
                    <a:pt x="444" y="709"/>
                  </a:cubicBezTo>
                  <a:cubicBezTo>
                    <a:pt x="444" y="709"/>
                    <a:pt x="444" y="709"/>
                    <a:pt x="444" y="709"/>
                  </a:cubicBezTo>
                  <a:cubicBezTo>
                    <a:pt x="443" y="709"/>
                    <a:pt x="443" y="709"/>
                    <a:pt x="443" y="709"/>
                  </a:cubicBezTo>
                  <a:cubicBezTo>
                    <a:pt x="443" y="709"/>
                    <a:pt x="443" y="709"/>
                    <a:pt x="443" y="709"/>
                  </a:cubicBezTo>
                  <a:cubicBezTo>
                    <a:pt x="442" y="708"/>
                    <a:pt x="442" y="708"/>
                    <a:pt x="442" y="708"/>
                  </a:cubicBezTo>
                  <a:cubicBezTo>
                    <a:pt x="442" y="708"/>
                    <a:pt x="442" y="708"/>
                    <a:pt x="442" y="708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4" y="712"/>
                    <a:pt x="434" y="712"/>
                    <a:pt x="434" y="712"/>
                  </a:cubicBezTo>
                  <a:cubicBezTo>
                    <a:pt x="434" y="712"/>
                    <a:pt x="434" y="712"/>
                    <a:pt x="434" y="712"/>
                  </a:cubicBezTo>
                  <a:cubicBezTo>
                    <a:pt x="432" y="713"/>
                    <a:pt x="432" y="713"/>
                    <a:pt x="432" y="713"/>
                  </a:cubicBezTo>
                  <a:cubicBezTo>
                    <a:pt x="432" y="713"/>
                    <a:pt x="432" y="713"/>
                    <a:pt x="432" y="713"/>
                  </a:cubicBezTo>
                  <a:cubicBezTo>
                    <a:pt x="431" y="715"/>
                    <a:pt x="431" y="715"/>
                    <a:pt x="431" y="715"/>
                  </a:cubicBezTo>
                  <a:cubicBezTo>
                    <a:pt x="431" y="715"/>
                    <a:pt x="431" y="715"/>
                    <a:pt x="431" y="715"/>
                  </a:cubicBezTo>
                  <a:cubicBezTo>
                    <a:pt x="430" y="716"/>
                    <a:pt x="430" y="716"/>
                    <a:pt x="430" y="716"/>
                  </a:cubicBezTo>
                  <a:cubicBezTo>
                    <a:pt x="430" y="716"/>
                    <a:pt x="430" y="716"/>
                    <a:pt x="430" y="716"/>
                  </a:cubicBezTo>
                  <a:cubicBezTo>
                    <a:pt x="430" y="718"/>
                    <a:pt x="430" y="718"/>
                    <a:pt x="430" y="718"/>
                  </a:cubicBezTo>
                  <a:cubicBezTo>
                    <a:pt x="430" y="718"/>
                    <a:pt x="430" y="718"/>
                    <a:pt x="430" y="718"/>
                  </a:cubicBezTo>
                  <a:cubicBezTo>
                    <a:pt x="429" y="719"/>
                    <a:pt x="429" y="719"/>
                    <a:pt x="429" y="719"/>
                  </a:cubicBezTo>
                  <a:cubicBezTo>
                    <a:pt x="429" y="719"/>
                    <a:pt x="429" y="719"/>
                    <a:pt x="429" y="719"/>
                  </a:cubicBezTo>
                  <a:cubicBezTo>
                    <a:pt x="428" y="721"/>
                    <a:pt x="428" y="721"/>
                    <a:pt x="428" y="721"/>
                  </a:cubicBezTo>
                  <a:cubicBezTo>
                    <a:pt x="428" y="721"/>
                    <a:pt x="428" y="721"/>
                    <a:pt x="428" y="721"/>
                  </a:cubicBezTo>
                  <a:cubicBezTo>
                    <a:pt x="427" y="722"/>
                    <a:pt x="427" y="722"/>
                    <a:pt x="427" y="722"/>
                  </a:cubicBezTo>
                  <a:cubicBezTo>
                    <a:pt x="427" y="722"/>
                    <a:pt x="427" y="722"/>
                    <a:pt x="427" y="722"/>
                  </a:cubicBezTo>
                  <a:cubicBezTo>
                    <a:pt x="426" y="723"/>
                    <a:pt x="426" y="723"/>
                    <a:pt x="426" y="723"/>
                  </a:cubicBezTo>
                  <a:lnTo>
                    <a:pt x="425" y="723"/>
                  </a:lnTo>
                  <a:close/>
                  <a:moveTo>
                    <a:pt x="270" y="716"/>
                  </a:move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7" y="715"/>
                    <a:pt x="267" y="715"/>
                    <a:pt x="267" y="715"/>
                  </a:cubicBezTo>
                  <a:cubicBezTo>
                    <a:pt x="267" y="715"/>
                    <a:pt x="267" y="715"/>
                    <a:pt x="267" y="715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1"/>
                    <a:pt x="264" y="711"/>
                    <a:pt x="264" y="711"/>
                  </a:cubicBezTo>
                  <a:cubicBezTo>
                    <a:pt x="264" y="711"/>
                    <a:pt x="264" y="711"/>
                    <a:pt x="264" y="711"/>
                  </a:cubicBezTo>
                  <a:cubicBezTo>
                    <a:pt x="265" y="710"/>
                    <a:pt x="265" y="710"/>
                    <a:pt x="265" y="710"/>
                  </a:cubicBezTo>
                  <a:cubicBezTo>
                    <a:pt x="265" y="710"/>
                    <a:pt x="265" y="710"/>
                    <a:pt x="265" y="710"/>
                  </a:cubicBezTo>
                  <a:cubicBezTo>
                    <a:pt x="266" y="710"/>
                    <a:pt x="266" y="710"/>
                    <a:pt x="266" y="710"/>
                  </a:cubicBezTo>
                  <a:cubicBezTo>
                    <a:pt x="266" y="710"/>
                    <a:pt x="266" y="710"/>
                    <a:pt x="266" y="710"/>
                  </a:cubicBezTo>
                  <a:cubicBezTo>
                    <a:pt x="267" y="710"/>
                    <a:pt x="267" y="710"/>
                    <a:pt x="267" y="710"/>
                  </a:cubicBezTo>
                  <a:cubicBezTo>
                    <a:pt x="267" y="710"/>
                    <a:pt x="267" y="710"/>
                    <a:pt x="267" y="710"/>
                  </a:cubicBezTo>
                  <a:cubicBezTo>
                    <a:pt x="268" y="710"/>
                    <a:pt x="268" y="710"/>
                    <a:pt x="268" y="710"/>
                  </a:cubicBezTo>
                  <a:cubicBezTo>
                    <a:pt x="268" y="710"/>
                    <a:pt x="268" y="710"/>
                    <a:pt x="268" y="710"/>
                  </a:cubicBezTo>
                  <a:cubicBezTo>
                    <a:pt x="269" y="710"/>
                    <a:pt x="269" y="710"/>
                    <a:pt x="269" y="710"/>
                  </a:cubicBezTo>
                  <a:cubicBezTo>
                    <a:pt x="269" y="710"/>
                    <a:pt x="269" y="710"/>
                    <a:pt x="269" y="710"/>
                  </a:cubicBezTo>
                  <a:cubicBezTo>
                    <a:pt x="271" y="710"/>
                    <a:pt x="271" y="710"/>
                    <a:pt x="271" y="710"/>
                  </a:cubicBezTo>
                  <a:cubicBezTo>
                    <a:pt x="271" y="710"/>
                    <a:pt x="271" y="710"/>
                    <a:pt x="271" y="710"/>
                  </a:cubicBezTo>
                  <a:cubicBezTo>
                    <a:pt x="272" y="709"/>
                    <a:pt x="272" y="709"/>
                    <a:pt x="272" y="709"/>
                  </a:cubicBezTo>
                  <a:cubicBezTo>
                    <a:pt x="272" y="709"/>
                    <a:pt x="272" y="709"/>
                    <a:pt x="272" y="709"/>
                  </a:cubicBezTo>
                  <a:cubicBezTo>
                    <a:pt x="273" y="709"/>
                    <a:pt x="273" y="709"/>
                    <a:pt x="273" y="709"/>
                  </a:cubicBezTo>
                  <a:cubicBezTo>
                    <a:pt x="273" y="709"/>
                    <a:pt x="273" y="709"/>
                    <a:pt x="273" y="709"/>
                  </a:cubicBezTo>
                  <a:cubicBezTo>
                    <a:pt x="274" y="708"/>
                    <a:pt x="274" y="708"/>
                    <a:pt x="274" y="708"/>
                  </a:cubicBezTo>
                  <a:cubicBezTo>
                    <a:pt x="274" y="708"/>
                    <a:pt x="274" y="708"/>
                    <a:pt x="274" y="708"/>
                  </a:cubicBezTo>
                  <a:cubicBezTo>
                    <a:pt x="275" y="708"/>
                    <a:pt x="275" y="708"/>
                    <a:pt x="275" y="708"/>
                  </a:cubicBezTo>
                  <a:cubicBezTo>
                    <a:pt x="275" y="708"/>
                    <a:pt x="275" y="708"/>
                    <a:pt x="275" y="708"/>
                  </a:cubicBezTo>
                  <a:cubicBezTo>
                    <a:pt x="277" y="707"/>
                    <a:pt x="277" y="707"/>
                    <a:pt x="277" y="707"/>
                  </a:cubicBezTo>
                  <a:cubicBezTo>
                    <a:pt x="277" y="707"/>
                    <a:pt x="277" y="707"/>
                    <a:pt x="277" y="707"/>
                  </a:cubicBezTo>
                  <a:cubicBezTo>
                    <a:pt x="278" y="706"/>
                    <a:pt x="278" y="706"/>
                    <a:pt x="278" y="706"/>
                  </a:cubicBezTo>
                  <a:cubicBezTo>
                    <a:pt x="278" y="706"/>
                    <a:pt x="278" y="706"/>
                    <a:pt x="278" y="706"/>
                  </a:cubicBezTo>
                  <a:cubicBezTo>
                    <a:pt x="279" y="705"/>
                    <a:pt x="279" y="705"/>
                    <a:pt x="279" y="705"/>
                  </a:cubicBezTo>
                  <a:cubicBezTo>
                    <a:pt x="279" y="705"/>
                    <a:pt x="279" y="705"/>
                    <a:pt x="279" y="705"/>
                  </a:cubicBezTo>
                  <a:cubicBezTo>
                    <a:pt x="280" y="704"/>
                    <a:pt x="280" y="704"/>
                    <a:pt x="280" y="704"/>
                  </a:cubicBezTo>
                  <a:cubicBezTo>
                    <a:pt x="280" y="704"/>
                    <a:pt x="280" y="704"/>
                    <a:pt x="280" y="704"/>
                  </a:cubicBezTo>
                  <a:cubicBezTo>
                    <a:pt x="281" y="703"/>
                    <a:pt x="281" y="703"/>
                    <a:pt x="281" y="703"/>
                  </a:cubicBezTo>
                  <a:cubicBezTo>
                    <a:pt x="281" y="703"/>
                    <a:pt x="281" y="703"/>
                    <a:pt x="281" y="703"/>
                  </a:cubicBezTo>
                  <a:cubicBezTo>
                    <a:pt x="282" y="701"/>
                    <a:pt x="282" y="701"/>
                    <a:pt x="282" y="701"/>
                  </a:cubicBezTo>
                  <a:cubicBezTo>
                    <a:pt x="282" y="701"/>
                    <a:pt x="282" y="701"/>
                    <a:pt x="282" y="701"/>
                  </a:cubicBezTo>
                  <a:cubicBezTo>
                    <a:pt x="283" y="700"/>
                    <a:pt x="283" y="700"/>
                    <a:pt x="283" y="700"/>
                  </a:cubicBezTo>
                  <a:cubicBezTo>
                    <a:pt x="283" y="700"/>
                    <a:pt x="283" y="700"/>
                    <a:pt x="283" y="700"/>
                  </a:cubicBezTo>
                  <a:cubicBezTo>
                    <a:pt x="284" y="701"/>
                    <a:pt x="284" y="701"/>
                    <a:pt x="284" y="701"/>
                  </a:cubicBezTo>
                  <a:cubicBezTo>
                    <a:pt x="284" y="701"/>
                    <a:pt x="284" y="701"/>
                    <a:pt x="284" y="701"/>
                  </a:cubicBezTo>
                  <a:cubicBezTo>
                    <a:pt x="283" y="703"/>
                    <a:pt x="283" y="703"/>
                    <a:pt x="283" y="703"/>
                  </a:cubicBezTo>
                  <a:cubicBezTo>
                    <a:pt x="283" y="703"/>
                    <a:pt x="283" y="703"/>
                    <a:pt x="283" y="703"/>
                  </a:cubicBezTo>
                  <a:cubicBezTo>
                    <a:pt x="282" y="704"/>
                    <a:pt x="282" y="704"/>
                    <a:pt x="282" y="704"/>
                  </a:cubicBezTo>
                  <a:cubicBezTo>
                    <a:pt x="282" y="704"/>
                    <a:pt x="282" y="704"/>
                    <a:pt x="282" y="704"/>
                  </a:cubicBezTo>
                  <a:cubicBezTo>
                    <a:pt x="280" y="706"/>
                    <a:pt x="280" y="706"/>
                    <a:pt x="280" y="706"/>
                  </a:cubicBezTo>
                  <a:cubicBezTo>
                    <a:pt x="280" y="706"/>
                    <a:pt x="280" y="706"/>
                    <a:pt x="280" y="706"/>
                  </a:cubicBezTo>
                  <a:cubicBezTo>
                    <a:pt x="279" y="707"/>
                    <a:pt x="279" y="707"/>
                    <a:pt x="279" y="707"/>
                  </a:cubicBezTo>
                  <a:cubicBezTo>
                    <a:pt x="279" y="707"/>
                    <a:pt x="279" y="707"/>
                    <a:pt x="279" y="707"/>
                  </a:cubicBezTo>
                  <a:cubicBezTo>
                    <a:pt x="277" y="709"/>
                    <a:pt x="277" y="709"/>
                    <a:pt x="277" y="709"/>
                  </a:cubicBezTo>
                  <a:cubicBezTo>
                    <a:pt x="277" y="709"/>
                    <a:pt x="277" y="709"/>
                    <a:pt x="277" y="709"/>
                  </a:cubicBezTo>
                  <a:cubicBezTo>
                    <a:pt x="276" y="711"/>
                    <a:pt x="276" y="711"/>
                    <a:pt x="276" y="711"/>
                  </a:cubicBezTo>
                  <a:cubicBezTo>
                    <a:pt x="276" y="711"/>
                    <a:pt x="276" y="711"/>
                    <a:pt x="276" y="711"/>
                  </a:cubicBezTo>
                  <a:cubicBezTo>
                    <a:pt x="274" y="713"/>
                    <a:pt x="274" y="713"/>
                    <a:pt x="274" y="713"/>
                  </a:cubicBezTo>
                  <a:cubicBezTo>
                    <a:pt x="274" y="713"/>
                    <a:pt x="274" y="713"/>
                    <a:pt x="274" y="713"/>
                  </a:cubicBezTo>
                  <a:cubicBezTo>
                    <a:pt x="274" y="715"/>
                    <a:pt x="274" y="715"/>
                    <a:pt x="274" y="715"/>
                  </a:cubicBezTo>
                  <a:cubicBezTo>
                    <a:pt x="274" y="715"/>
                    <a:pt x="274" y="715"/>
                    <a:pt x="274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1" y="715"/>
                    <a:pt x="271" y="715"/>
                    <a:pt x="271" y="715"/>
                  </a:cubicBezTo>
                  <a:cubicBezTo>
                    <a:pt x="271" y="715"/>
                    <a:pt x="271" y="715"/>
                    <a:pt x="271" y="715"/>
                  </a:cubicBezTo>
                  <a:cubicBezTo>
                    <a:pt x="271" y="716"/>
                    <a:pt x="271" y="716"/>
                    <a:pt x="271" y="716"/>
                  </a:cubicBezTo>
                  <a:cubicBezTo>
                    <a:pt x="271" y="716"/>
                    <a:pt x="271" y="716"/>
                    <a:pt x="271" y="716"/>
                  </a:cubicBezTo>
                  <a:cubicBezTo>
                    <a:pt x="270" y="716"/>
                    <a:pt x="270" y="716"/>
                    <a:pt x="270" y="716"/>
                  </a:cubicBezTo>
                  <a:cubicBezTo>
                    <a:pt x="270" y="716"/>
                    <a:pt x="270" y="716"/>
                    <a:pt x="270" y="716"/>
                  </a:cubicBezTo>
                  <a:cubicBezTo>
                    <a:pt x="270" y="716"/>
                    <a:pt x="270" y="716"/>
                    <a:pt x="270" y="716"/>
                  </a:cubicBezTo>
                  <a:close/>
                  <a:moveTo>
                    <a:pt x="562" y="715"/>
                  </a:moveTo>
                  <a:cubicBezTo>
                    <a:pt x="562" y="715"/>
                    <a:pt x="562" y="715"/>
                    <a:pt x="562" y="715"/>
                  </a:cubicBezTo>
                  <a:cubicBezTo>
                    <a:pt x="562" y="715"/>
                    <a:pt x="562" y="715"/>
                    <a:pt x="562" y="715"/>
                  </a:cubicBezTo>
                  <a:cubicBezTo>
                    <a:pt x="561" y="714"/>
                    <a:pt x="561" y="714"/>
                    <a:pt x="561" y="714"/>
                  </a:cubicBezTo>
                  <a:cubicBezTo>
                    <a:pt x="561" y="714"/>
                    <a:pt x="561" y="714"/>
                    <a:pt x="561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8" y="713"/>
                    <a:pt x="558" y="713"/>
                    <a:pt x="558" y="713"/>
                  </a:cubicBezTo>
                  <a:cubicBezTo>
                    <a:pt x="558" y="713"/>
                    <a:pt x="558" y="713"/>
                    <a:pt x="558" y="713"/>
                  </a:cubicBezTo>
                  <a:cubicBezTo>
                    <a:pt x="557" y="713"/>
                    <a:pt x="557" y="713"/>
                    <a:pt x="557" y="713"/>
                  </a:cubicBezTo>
                  <a:cubicBezTo>
                    <a:pt x="557" y="713"/>
                    <a:pt x="557" y="713"/>
                    <a:pt x="557" y="713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9" y="698"/>
                    <a:pt x="559" y="698"/>
                    <a:pt x="559" y="698"/>
                  </a:cubicBezTo>
                  <a:cubicBezTo>
                    <a:pt x="559" y="698"/>
                    <a:pt x="559" y="698"/>
                    <a:pt x="559" y="698"/>
                  </a:cubicBezTo>
                  <a:cubicBezTo>
                    <a:pt x="559" y="700"/>
                    <a:pt x="559" y="700"/>
                    <a:pt x="559" y="700"/>
                  </a:cubicBezTo>
                  <a:cubicBezTo>
                    <a:pt x="559" y="700"/>
                    <a:pt x="559" y="700"/>
                    <a:pt x="559" y="700"/>
                  </a:cubicBezTo>
                  <a:cubicBezTo>
                    <a:pt x="561" y="702"/>
                    <a:pt x="561" y="702"/>
                    <a:pt x="561" y="702"/>
                  </a:cubicBezTo>
                  <a:cubicBezTo>
                    <a:pt x="561" y="702"/>
                    <a:pt x="561" y="702"/>
                    <a:pt x="561" y="702"/>
                  </a:cubicBezTo>
                  <a:cubicBezTo>
                    <a:pt x="562" y="704"/>
                    <a:pt x="562" y="704"/>
                    <a:pt x="562" y="704"/>
                  </a:cubicBezTo>
                  <a:cubicBezTo>
                    <a:pt x="562" y="704"/>
                    <a:pt x="562" y="704"/>
                    <a:pt x="562" y="704"/>
                  </a:cubicBezTo>
                  <a:cubicBezTo>
                    <a:pt x="563" y="706"/>
                    <a:pt x="563" y="706"/>
                    <a:pt x="563" y="706"/>
                  </a:cubicBezTo>
                  <a:cubicBezTo>
                    <a:pt x="563" y="706"/>
                    <a:pt x="563" y="706"/>
                    <a:pt x="563" y="706"/>
                  </a:cubicBezTo>
                  <a:cubicBezTo>
                    <a:pt x="564" y="708"/>
                    <a:pt x="564" y="708"/>
                    <a:pt x="564" y="708"/>
                  </a:cubicBezTo>
                  <a:cubicBezTo>
                    <a:pt x="564" y="708"/>
                    <a:pt x="564" y="708"/>
                    <a:pt x="564" y="708"/>
                  </a:cubicBezTo>
                  <a:cubicBezTo>
                    <a:pt x="565" y="710"/>
                    <a:pt x="565" y="710"/>
                    <a:pt x="565" y="710"/>
                  </a:cubicBezTo>
                  <a:cubicBezTo>
                    <a:pt x="565" y="710"/>
                    <a:pt x="565" y="710"/>
                    <a:pt x="565" y="710"/>
                  </a:cubicBezTo>
                  <a:cubicBezTo>
                    <a:pt x="565" y="712"/>
                    <a:pt x="565" y="712"/>
                    <a:pt x="565" y="712"/>
                  </a:cubicBezTo>
                  <a:cubicBezTo>
                    <a:pt x="565" y="712"/>
                    <a:pt x="565" y="712"/>
                    <a:pt x="565" y="712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3" y="714"/>
                    <a:pt x="563" y="714"/>
                    <a:pt x="563" y="714"/>
                  </a:cubicBezTo>
                  <a:cubicBezTo>
                    <a:pt x="563" y="714"/>
                    <a:pt x="563" y="714"/>
                    <a:pt x="563" y="714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2" y="715"/>
                    <a:pt x="562" y="715"/>
                    <a:pt x="562" y="715"/>
                  </a:cubicBezTo>
                  <a:close/>
                  <a:moveTo>
                    <a:pt x="304" y="713"/>
                  </a:moveTo>
                  <a:cubicBezTo>
                    <a:pt x="302" y="712"/>
                    <a:pt x="302" y="712"/>
                    <a:pt x="302" y="712"/>
                  </a:cubicBezTo>
                  <a:cubicBezTo>
                    <a:pt x="302" y="712"/>
                    <a:pt x="302" y="712"/>
                    <a:pt x="302" y="712"/>
                  </a:cubicBezTo>
                  <a:cubicBezTo>
                    <a:pt x="301" y="711"/>
                    <a:pt x="301" y="711"/>
                    <a:pt x="301" y="711"/>
                  </a:cubicBezTo>
                  <a:cubicBezTo>
                    <a:pt x="301" y="711"/>
                    <a:pt x="301" y="711"/>
                    <a:pt x="301" y="711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98" y="708"/>
                    <a:pt x="298" y="708"/>
                    <a:pt x="298" y="708"/>
                  </a:cubicBezTo>
                  <a:cubicBezTo>
                    <a:pt x="298" y="708"/>
                    <a:pt x="298" y="708"/>
                    <a:pt x="298" y="708"/>
                  </a:cubicBezTo>
                  <a:cubicBezTo>
                    <a:pt x="296" y="708"/>
                    <a:pt x="296" y="708"/>
                    <a:pt x="296" y="708"/>
                  </a:cubicBezTo>
                  <a:cubicBezTo>
                    <a:pt x="296" y="708"/>
                    <a:pt x="296" y="708"/>
                    <a:pt x="296" y="708"/>
                  </a:cubicBezTo>
                  <a:cubicBezTo>
                    <a:pt x="294" y="707"/>
                    <a:pt x="294" y="707"/>
                    <a:pt x="294" y="707"/>
                  </a:cubicBezTo>
                  <a:cubicBezTo>
                    <a:pt x="294" y="707"/>
                    <a:pt x="294" y="707"/>
                    <a:pt x="294" y="707"/>
                  </a:cubicBezTo>
                  <a:cubicBezTo>
                    <a:pt x="292" y="706"/>
                    <a:pt x="292" y="706"/>
                    <a:pt x="292" y="706"/>
                  </a:cubicBezTo>
                  <a:cubicBezTo>
                    <a:pt x="292" y="706"/>
                    <a:pt x="292" y="706"/>
                    <a:pt x="292" y="706"/>
                  </a:cubicBezTo>
                  <a:cubicBezTo>
                    <a:pt x="291" y="706"/>
                    <a:pt x="291" y="706"/>
                    <a:pt x="291" y="706"/>
                  </a:cubicBezTo>
                  <a:cubicBezTo>
                    <a:pt x="291" y="706"/>
                    <a:pt x="291" y="706"/>
                    <a:pt x="291" y="706"/>
                  </a:cubicBezTo>
                  <a:cubicBezTo>
                    <a:pt x="291" y="705"/>
                    <a:pt x="291" y="705"/>
                    <a:pt x="291" y="705"/>
                  </a:cubicBezTo>
                  <a:cubicBezTo>
                    <a:pt x="291" y="705"/>
                    <a:pt x="291" y="705"/>
                    <a:pt x="291" y="705"/>
                  </a:cubicBezTo>
                  <a:cubicBezTo>
                    <a:pt x="292" y="705"/>
                    <a:pt x="292" y="705"/>
                    <a:pt x="292" y="705"/>
                  </a:cubicBezTo>
                  <a:cubicBezTo>
                    <a:pt x="292" y="705"/>
                    <a:pt x="292" y="705"/>
                    <a:pt x="292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5" y="705"/>
                    <a:pt x="295" y="705"/>
                    <a:pt x="295" y="705"/>
                  </a:cubicBezTo>
                  <a:cubicBezTo>
                    <a:pt x="295" y="705"/>
                    <a:pt x="295" y="705"/>
                    <a:pt x="295" y="705"/>
                  </a:cubicBezTo>
                  <a:cubicBezTo>
                    <a:pt x="296" y="705"/>
                    <a:pt x="296" y="705"/>
                    <a:pt x="296" y="705"/>
                  </a:cubicBezTo>
                  <a:cubicBezTo>
                    <a:pt x="296" y="705"/>
                    <a:pt x="296" y="705"/>
                    <a:pt x="296" y="705"/>
                  </a:cubicBezTo>
                  <a:cubicBezTo>
                    <a:pt x="297" y="705"/>
                    <a:pt x="297" y="705"/>
                    <a:pt x="297" y="705"/>
                  </a:cubicBezTo>
                  <a:cubicBezTo>
                    <a:pt x="297" y="705"/>
                    <a:pt x="297" y="705"/>
                    <a:pt x="297" y="705"/>
                  </a:cubicBezTo>
                  <a:cubicBezTo>
                    <a:pt x="298" y="705"/>
                    <a:pt x="298" y="705"/>
                    <a:pt x="298" y="705"/>
                  </a:cubicBezTo>
                  <a:cubicBezTo>
                    <a:pt x="298" y="705"/>
                    <a:pt x="298" y="705"/>
                    <a:pt x="298" y="705"/>
                  </a:cubicBezTo>
                  <a:cubicBezTo>
                    <a:pt x="299" y="705"/>
                    <a:pt x="299" y="705"/>
                    <a:pt x="299" y="705"/>
                  </a:cubicBezTo>
                  <a:cubicBezTo>
                    <a:pt x="299" y="705"/>
                    <a:pt x="299" y="705"/>
                    <a:pt x="299" y="705"/>
                  </a:cubicBezTo>
                  <a:cubicBezTo>
                    <a:pt x="300" y="704"/>
                    <a:pt x="300" y="704"/>
                    <a:pt x="300" y="704"/>
                  </a:cubicBezTo>
                  <a:cubicBezTo>
                    <a:pt x="300" y="704"/>
                    <a:pt x="300" y="704"/>
                    <a:pt x="300" y="70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8" y="684"/>
                    <a:pt x="298" y="684"/>
                    <a:pt x="298" y="684"/>
                  </a:cubicBezTo>
                  <a:cubicBezTo>
                    <a:pt x="298" y="684"/>
                    <a:pt x="298" y="684"/>
                    <a:pt x="298" y="684"/>
                  </a:cubicBezTo>
                  <a:cubicBezTo>
                    <a:pt x="298" y="683"/>
                    <a:pt x="298" y="683"/>
                    <a:pt x="298" y="683"/>
                  </a:cubicBezTo>
                  <a:cubicBezTo>
                    <a:pt x="298" y="683"/>
                    <a:pt x="298" y="683"/>
                    <a:pt x="298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2"/>
                    <a:pt x="297" y="682"/>
                    <a:pt x="297" y="682"/>
                  </a:cubicBezTo>
                  <a:cubicBezTo>
                    <a:pt x="297" y="682"/>
                    <a:pt x="297" y="682"/>
                    <a:pt x="297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8" y="680"/>
                    <a:pt x="298" y="680"/>
                    <a:pt x="298" y="680"/>
                  </a:cubicBezTo>
                  <a:cubicBezTo>
                    <a:pt x="298" y="680"/>
                    <a:pt x="298" y="680"/>
                    <a:pt x="298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300" y="679"/>
                    <a:pt x="300" y="679"/>
                    <a:pt x="300" y="679"/>
                  </a:cubicBezTo>
                  <a:cubicBezTo>
                    <a:pt x="300" y="679"/>
                    <a:pt x="300" y="679"/>
                    <a:pt x="300" y="679"/>
                  </a:cubicBezTo>
                  <a:cubicBezTo>
                    <a:pt x="301" y="679"/>
                    <a:pt x="301" y="679"/>
                    <a:pt x="301" y="679"/>
                  </a:cubicBezTo>
                  <a:cubicBezTo>
                    <a:pt x="301" y="679"/>
                    <a:pt x="301" y="679"/>
                    <a:pt x="301" y="679"/>
                  </a:cubicBezTo>
                  <a:cubicBezTo>
                    <a:pt x="302" y="669"/>
                    <a:pt x="302" y="669"/>
                    <a:pt x="302" y="669"/>
                  </a:cubicBezTo>
                  <a:cubicBezTo>
                    <a:pt x="302" y="669"/>
                    <a:pt x="302" y="669"/>
                    <a:pt x="302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298" y="663"/>
                    <a:pt x="298" y="663"/>
                    <a:pt x="298" y="663"/>
                  </a:cubicBezTo>
                  <a:cubicBezTo>
                    <a:pt x="298" y="663"/>
                    <a:pt x="298" y="663"/>
                    <a:pt x="298" y="663"/>
                  </a:cubicBezTo>
                  <a:cubicBezTo>
                    <a:pt x="296" y="664"/>
                    <a:pt x="296" y="664"/>
                    <a:pt x="296" y="664"/>
                  </a:cubicBezTo>
                  <a:cubicBezTo>
                    <a:pt x="296" y="664"/>
                    <a:pt x="296" y="664"/>
                    <a:pt x="296" y="664"/>
                  </a:cubicBezTo>
                  <a:cubicBezTo>
                    <a:pt x="294" y="667"/>
                    <a:pt x="294" y="667"/>
                    <a:pt x="294" y="667"/>
                  </a:cubicBezTo>
                  <a:cubicBezTo>
                    <a:pt x="294" y="667"/>
                    <a:pt x="294" y="667"/>
                    <a:pt x="294" y="667"/>
                  </a:cubicBezTo>
                  <a:cubicBezTo>
                    <a:pt x="293" y="668"/>
                    <a:pt x="293" y="668"/>
                    <a:pt x="293" y="668"/>
                  </a:cubicBezTo>
                  <a:cubicBezTo>
                    <a:pt x="293" y="668"/>
                    <a:pt x="293" y="668"/>
                    <a:pt x="293" y="668"/>
                  </a:cubicBezTo>
                  <a:cubicBezTo>
                    <a:pt x="292" y="671"/>
                    <a:pt x="292" y="671"/>
                    <a:pt x="292" y="671"/>
                  </a:cubicBezTo>
                  <a:cubicBezTo>
                    <a:pt x="292" y="671"/>
                    <a:pt x="292" y="671"/>
                    <a:pt x="292" y="671"/>
                  </a:cubicBezTo>
                  <a:cubicBezTo>
                    <a:pt x="291" y="673"/>
                    <a:pt x="291" y="673"/>
                    <a:pt x="291" y="673"/>
                  </a:cubicBezTo>
                  <a:cubicBezTo>
                    <a:pt x="291" y="673"/>
                    <a:pt x="291" y="673"/>
                    <a:pt x="291" y="673"/>
                  </a:cubicBezTo>
                  <a:cubicBezTo>
                    <a:pt x="289" y="675"/>
                    <a:pt x="289" y="675"/>
                    <a:pt x="289" y="675"/>
                  </a:cubicBezTo>
                  <a:cubicBezTo>
                    <a:pt x="289" y="675"/>
                    <a:pt x="289" y="675"/>
                    <a:pt x="289" y="675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6"/>
                    <a:pt x="285" y="676"/>
                    <a:pt x="285" y="676"/>
                  </a:cubicBezTo>
                  <a:cubicBezTo>
                    <a:pt x="285" y="676"/>
                    <a:pt x="285" y="676"/>
                    <a:pt x="285" y="676"/>
                  </a:cubicBezTo>
                  <a:cubicBezTo>
                    <a:pt x="284" y="675"/>
                    <a:pt x="284" y="675"/>
                    <a:pt x="284" y="675"/>
                  </a:cubicBezTo>
                  <a:cubicBezTo>
                    <a:pt x="284" y="675"/>
                    <a:pt x="284" y="675"/>
                    <a:pt x="284" y="675"/>
                  </a:cubicBezTo>
                  <a:cubicBezTo>
                    <a:pt x="284" y="674"/>
                    <a:pt x="284" y="674"/>
                    <a:pt x="284" y="674"/>
                  </a:cubicBezTo>
                  <a:cubicBezTo>
                    <a:pt x="284" y="674"/>
                    <a:pt x="284" y="674"/>
                    <a:pt x="284" y="674"/>
                  </a:cubicBezTo>
                  <a:cubicBezTo>
                    <a:pt x="284" y="673"/>
                    <a:pt x="284" y="673"/>
                    <a:pt x="284" y="673"/>
                  </a:cubicBezTo>
                  <a:cubicBezTo>
                    <a:pt x="284" y="673"/>
                    <a:pt x="284" y="673"/>
                    <a:pt x="284" y="673"/>
                  </a:cubicBezTo>
                  <a:cubicBezTo>
                    <a:pt x="285" y="672"/>
                    <a:pt x="285" y="672"/>
                    <a:pt x="285" y="672"/>
                  </a:cubicBezTo>
                  <a:cubicBezTo>
                    <a:pt x="285" y="672"/>
                    <a:pt x="285" y="672"/>
                    <a:pt x="285" y="672"/>
                  </a:cubicBezTo>
                  <a:cubicBezTo>
                    <a:pt x="286" y="671"/>
                    <a:pt x="286" y="671"/>
                    <a:pt x="286" y="671"/>
                  </a:cubicBezTo>
                  <a:cubicBezTo>
                    <a:pt x="286" y="671"/>
                    <a:pt x="286" y="671"/>
                    <a:pt x="286" y="671"/>
                  </a:cubicBezTo>
                  <a:cubicBezTo>
                    <a:pt x="287" y="670"/>
                    <a:pt x="287" y="670"/>
                    <a:pt x="287" y="670"/>
                  </a:cubicBezTo>
                  <a:cubicBezTo>
                    <a:pt x="287" y="670"/>
                    <a:pt x="287" y="670"/>
                    <a:pt x="287" y="670"/>
                  </a:cubicBezTo>
                  <a:cubicBezTo>
                    <a:pt x="287" y="668"/>
                    <a:pt x="287" y="668"/>
                    <a:pt x="287" y="668"/>
                  </a:cubicBezTo>
                  <a:cubicBezTo>
                    <a:pt x="287" y="668"/>
                    <a:pt x="287" y="668"/>
                    <a:pt x="287" y="668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5"/>
                    <a:pt x="289" y="665"/>
                    <a:pt x="289" y="665"/>
                  </a:cubicBezTo>
                  <a:cubicBezTo>
                    <a:pt x="289" y="665"/>
                    <a:pt x="289" y="665"/>
                    <a:pt x="289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4"/>
                    <a:pt x="290" y="664"/>
                    <a:pt x="290" y="664"/>
                  </a:cubicBezTo>
                  <a:cubicBezTo>
                    <a:pt x="290" y="664"/>
                    <a:pt x="290" y="664"/>
                    <a:pt x="290" y="664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1" y="668"/>
                    <a:pt x="291" y="668"/>
                    <a:pt x="291" y="668"/>
                  </a:cubicBezTo>
                  <a:cubicBezTo>
                    <a:pt x="291" y="668"/>
                    <a:pt x="291" y="668"/>
                    <a:pt x="291" y="668"/>
                  </a:cubicBezTo>
                  <a:cubicBezTo>
                    <a:pt x="292" y="667"/>
                    <a:pt x="292" y="667"/>
                    <a:pt x="292" y="667"/>
                  </a:cubicBezTo>
                  <a:cubicBezTo>
                    <a:pt x="292" y="667"/>
                    <a:pt x="292" y="667"/>
                    <a:pt x="292" y="667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294" y="665"/>
                    <a:pt x="294" y="665"/>
                    <a:pt x="294" y="665"/>
                  </a:cubicBezTo>
                  <a:cubicBezTo>
                    <a:pt x="294" y="665"/>
                    <a:pt x="294" y="665"/>
                    <a:pt x="294" y="665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5" y="663"/>
                    <a:pt x="295" y="663"/>
                    <a:pt x="295" y="663"/>
                  </a:cubicBezTo>
                  <a:cubicBezTo>
                    <a:pt x="295" y="663"/>
                    <a:pt x="295" y="663"/>
                    <a:pt x="295" y="663"/>
                  </a:cubicBezTo>
                  <a:cubicBezTo>
                    <a:pt x="296" y="663"/>
                    <a:pt x="296" y="663"/>
                    <a:pt x="296" y="663"/>
                  </a:cubicBezTo>
                  <a:cubicBezTo>
                    <a:pt x="296" y="663"/>
                    <a:pt x="296" y="663"/>
                    <a:pt x="296" y="663"/>
                  </a:cubicBezTo>
                  <a:cubicBezTo>
                    <a:pt x="300" y="659"/>
                    <a:pt x="300" y="659"/>
                    <a:pt x="300" y="659"/>
                  </a:cubicBezTo>
                  <a:cubicBezTo>
                    <a:pt x="300" y="659"/>
                    <a:pt x="300" y="659"/>
                    <a:pt x="300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01" y="658"/>
                    <a:pt x="301" y="658"/>
                    <a:pt x="301" y="658"/>
                  </a:cubicBezTo>
                  <a:cubicBezTo>
                    <a:pt x="301" y="658"/>
                    <a:pt x="301" y="658"/>
                    <a:pt x="301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7"/>
                    <a:pt x="302" y="657"/>
                    <a:pt x="302" y="657"/>
                  </a:cubicBezTo>
                  <a:cubicBezTo>
                    <a:pt x="302" y="657"/>
                    <a:pt x="302" y="657"/>
                    <a:pt x="302" y="657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5"/>
                    <a:pt x="302" y="655"/>
                    <a:pt x="302" y="655"/>
                  </a:cubicBezTo>
                  <a:cubicBezTo>
                    <a:pt x="302" y="655"/>
                    <a:pt x="302" y="655"/>
                    <a:pt x="302" y="655"/>
                  </a:cubicBezTo>
                  <a:cubicBezTo>
                    <a:pt x="302" y="654"/>
                    <a:pt x="302" y="654"/>
                    <a:pt x="302" y="654"/>
                  </a:cubicBezTo>
                  <a:cubicBezTo>
                    <a:pt x="302" y="654"/>
                    <a:pt x="302" y="654"/>
                    <a:pt x="302" y="654"/>
                  </a:cubicBezTo>
                  <a:cubicBezTo>
                    <a:pt x="296" y="656"/>
                    <a:pt x="296" y="656"/>
                    <a:pt x="296" y="656"/>
                  </a:cubicBezTo>
                  <a:cubicBezTo>
                    <a:pt x="296" y="656"/>
                    <a:pt x="296" y="656"/>
                    <a:pt x="296" y="656"/>
                  </a:cubicBezTo>
                  <a:cubicBezTo>
                    <a:pt x="302" y="652"/>
                    <a:pt x="302" y="652"/>
                    <a:pt x="302" y="652"/>
                  </a:cubicBezTo>
                  <a:cubicBezTo>
                    <a:pt x="302" y="652"/>
                    <a:pt x="302" y="652"/>
                    <a:pt x="302" y="652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0"/>
                    <a:pt x="302" y="650"/>
                    <a:pt x="302" y="650"/>
                  </a:cubicBezTo>
                  <a:cubicBezTo>
                    <a:pt x="302" y="650"/>
                    <a:pt x="302" y="650"/>
                    <a:pt x="302" y="650"/>
                  </a:cubicBezTo>
                  <a:cubicBezTo>
                    <a:pt x="303" y="650"/>
                    <a:pt x="303" y="650"/>
                    <a:pt x="303" y="650"/>
                  </a:cubicBezTo>
                  <a:cubicBezTo>
                    <a:pt x="303" y="650"/>
                    <a:pt x="303" y="650"/>
                    <a:pt x="303" y="650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03" y="647"/>
                    <a:pt x="303" y="647"/>
                    <a:pt x="303" y="647"/>
                  </a:cubicBezTo>
                  <a:cubicBezTo>
                    <a:pt x="303" y="647"/>
                    <a:pt x="303" y="647"/>
                    <a:pt x="303" y="647"/>
                  </a:cubicBezTo>
                  <a:cubicBezTo>
                    <a:pt x="302" y="647"/>
                    <a:pt x="302" y="647"/>
                    <a:pt x="302" y="647"/>
                  </a:cubicBezTo>
                  <a:cubicBezTo>
                    <a:pt x="302" y="647"/>
                    <a:pt x="302" y="647"/>
                    <a:pt x="302" y="647"/>
                  </a:cubicBezTo>
                  <a:cubicBezTo>
                    <a:pt x="296" y="651"/>
                    <a:pt x="296" y="651"/>
                    <a:pt x="296" y="651"/>
                  </a:cubicBezTo>
                  <a:cubicBezTo>
                    <a:pt x="296" y="651"/>
                    <a:pt x="296" y="651"/>
                    <a:pt x="296" y="651"/>
                  </a:cubicBezTo>
                  <a:cubicBezTo>
                    <a:pt x="295" y="652"/>
                    <a:pt x="295" y="652"/>
                    <a:pt x="295" y="652"/>
                  </a:cubicBezTo>
                  <a:cubicBezTo>
                    <a:pt x="295" y="652"/>
                    <a:pt x="295" y="652"/>
                    <a:pt x="295" y="652"/>
                  </a:cubicBezTo>
                  <a:cubicBezTo>
                    <a:pt x="294" y="653"/>
                    <a:pt x="294" y="653"/>
                    <a:pt x="294" y="653"/>
                  </a:cubicBezTo>
                  <a:cubicBezTo>
                    <a:pt x="294" y="653"/>
                    <a:pt x="294" y="653"/>
                    <a:pt x="294" y="653"/>
                  </a:cubicBezTo>
                  <a:cubicBezTo>
                    <a:pt x="293" y="654"/>
                    <a:pt x="293" y="654"/>
                    <a:pt x="293" y="654"/>
                  </a:cubicBezTo>
                  <a:cubicBezTo>
                    <a:pt x="293" y="654"/>
                    <a:pt x="293" y="654"/>
                    <a:pt x="293" y="654"/>
                  </a:cubicBezTo>
                  <a:cubicBezTo>
                    <a:pt x="292" y="655"/>
                    <a:pt x="292" y="655"/>
                    <a:pt x="292" y="655"/>
                  </a:cubicBezTo>
                  <a:cubicBezTo>
                    <a:pt x="292" y="655"/>
                    <a:pt x="292" y="655"/>
                    <a:pt x="292" y="655"/>
                  </a:cubicBezTo>
                  <a:cubicBezTo>
                    <a:pt x="290" y="656"/>
                    <a:pt x="290" y="656"/>
                    <a:pt x="290" y="656"/>
                  </a:cubicBezTo>
                  <a:cubicBezTo>
                    <a:pt x="290" y="656"/>
                    <a:pt x="290" y="656"/>
                    <a:pt x="290" y="656"/>
                  </a:cubicBezTo>
                  <a:cubicBezTo>
                    <a:pt x="289" y="656"/>
                    <a:pt x="289" y="656"/>
                    <a:pt x="289" y="656"/>
                  </a:cubicBezTo>
                  <a:cubicBezTo>
                    <a:pt x="289" y="656"/>
                    <a:pt x="289" y="656"/>
                    <a:pt x="289" y="656"/>
                  </a:cubicBezTo>
                  <a:cubicBezTo>
                    <a:pt x="287" y="656"/>
                    <a:pt x="287" y="656"/>
                    <a:pt x="287" y="656"/>
                  </a:cubicBezTo>
                  <a:cubicBezTo>
                    <a:pt x="287" y="656"/>
                    <a:pt x="287" y="656"/>
                    <a:pt x="287" y="656"/>
                  </a:cubicBezTo>
                  <a:cubicBezTo>
                    <a:pt x="286" y="656"/>
                    <a:pt x="286" y="656"/>
                    <a:pt x="286" y="656"/>
                  </a:cubicBezTo>
                  <a:cubicBezTo>
                    <a:pt x="286" y="656"/>
                    <a:pt x="286" y="656"/>
                    <a:pt x="286" y="656"/>
                  </a:cubicBezTo>
                  <a:cubicBezTo>
                    <a:pt x="285" y="656"/>
                    <a:pt x="285" y="656"/>
                    <a:pt x="285" y="656"/>
                  </a:cubicBezTo>
                  <a:cubicBezTo>
                    <a:pt x="285" y="656"/>
                    <a:pt x="285" y="656"/>
                    <a:pt x="285" y="656"/>
                  </a:cubicBezTo>
                  <a:cubicBezTo>
                    <a:pt x="284" y="656"/>
                    <a:pt x="284" y="656"/>
                    <a:pt x="284" y="656"/>
                  </a:cubicBezTo>
                  <a:cubicBezTo>
                    <a:pt x="284" y="656"/>
                    <a:pt x="284" y="656"/>
                    <a:pt x="284" y="656"/>
                  </a:cubicBezTo>
                  <a:cubicBezTo>
                    <a:pt x="283" y="656"/>
                    <a:pt x="283" y="656"/>
                    <a:pt x="283" y="656"/>
                  </a:cubicBezTo>
                  <a:cubicBezTo>
                    <a:pt x="283" y="656"/>
                    <a:pt x="283" y="656"/>
                    <a:pt x="283" y="656"/>
                  </a:cubicBezTo>
                  <a:cubicBezTo>
                    <a:pt x="282" y="656"/>
                    <a:pt x="282" y="656"/>
                    <a:pt x="282" y="656"/>
                  </a:cubicBezTo>
                  <a:cubicBezTo>
                    <a:pt x="282" y="656"/>
                    <a:pt x="282" y="656"/>
                    <a:pt x="282" y="656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8" y="650"/>
                    <a:pt x="288" y="650"/>
                    <a:pt x="288" y="650"/>
                  </a:cubicBezTo>
                  <a:cubicBezTo>
                    <a:pt x="288" y="650"/>
                    <a:pt x="288" y="650"/>
                    <a:pt x="288" y="650"/>
                  </a:cubicBezTo>
                  <a:cubicBezTo>
                    <a:pt x="302" y="644"/>
                    <a:pt x="302" y="644"/>
                    <a:pt x="302" y="644"/>
                  </a:cubicBezTo>
                  <a:cubicBezTo>
                    <a:pt x="302" y="644"/>
                    <a:pt x="302" y="644"/>
                    <a:pt x="302" y="644"/>
                  </a:cubicBezTo>
                  <a:cubicBezTo>
                    <a:pt x="302" y="642"/>
                    <a:pt x="302" y="642"/>
                    <a:pt x="302" y="642"/>
                  </a:cubicBezTo>
                  <a:cubicBezTo>
                    <a:pt x="302" y="642"/>
                    <a:pt x="302" y="642"/>
                    <a:pt x="302" y="642"/>
                  </a:cubicBezTo>
                  <a:cubicBezTo>
                    <a:pt x="303" y="639"/>
                    <a:pt x="303" y="639"/>
                    <a:pt x="303" y="639"/>
                  </a:cubicBezTo>
                  <a:cubicBezTo>
                    <a:pt x="303" y="639"/>
                    <a:pt x="303" y="639"/>
                    <a:pt x="303" y="639"/>
                  </a:cubicBezTo>
                  <a:cubicBezTo>
                    <a:pt x="303" y="636"/>
                    <a:pt x="303" y="636"/>
                    <a:pt x="303" y="636"/>
                  </a:cubicBezTo>
                  <a:cubicBezTo>
                    <a:pt x="303" y="636"/>
                    <a:pt x="303" y="636"/>
                    <a:pt x="303" y="636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2" y="630"/>
                    <a:pt x="302" y="630"/>
                    <a:pt x="302" y="630"/>
                  </a:cubicBezTo>
                  <a:cubicBezTo>
                    <a:pt x="302" y="630"/>
                    <a:pt x="302" y="630"/>
                    <a:pt x="302" y="630"/>
                  </a:cubicBezTo>
                  <a:cubicBezTo>
                    <a:pt x="302" y="627"/>
                    <a:pt x="302" y="627"/>
                    <a:pt x="302" y="627"/>
                  </a:cubicBezTo>
                  <a:cubicBezTo>
                    <a:pt x="302" y="627"/>
                    <a:pt x="302" y="627"/>
                    <a:pt x="302" y="627"/>
                  </a:cubicBezTo>
                  <a:cubicBezTo>
                    <a:pt x="302" y="624"/>
                    <a:pt x="302" y="624"/>
                    <a:pt x="302" y="624"/>
                  </a:cubicBezTo>
                  <a:cubicBezTo>
                    <a:pt x="302" y="624"/>
                    <a:pt x="302" y="624"/>
                    <a:pt x="302" y="624"/>
                  </a:cubicBezTo>
                  <a:cubicBezTo>
                    <a:pt x="302" y="621"/>
                    <a:pt x="302" y="621"/>
                    <a:pt x="302" y="621"/>
                  </a:cubicBezTo>
                  <a:cubicBezTo>
                    <a:pt x="303" y="621"/>
                    <a:pt x="303" y="621"/>
                    <a:pt x="303" y="621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09" y="627"/>
                    <a:pt x="309" y="627"/>
                    <a:pt x="309" y="627"/>
                  </a:cubicBezTo>
                  <a:cubicBezTo>
                    <a:pt x="309" y="627"/>
                    <a:pt x="309" y="627"/>
                    <a:pt x="309" y="627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09" y="631"/>
                    <a:pt x="309" y="631"/>
                    <a:pt x="309" y="631"/>
                  </a:cubicBezTo>
                  <a:cubicBezTo>
                    <a:pt x="309" y="631"/>
                    <a:pt x="309" y="631"/>
                    <a:pt x="309" y="631"/>
                  </a:cubicBezTo>
                  <a:cubicBezTo>
                    <a:pt x="309" y="633"/>
                    <a:pt x="309" y="633"/>
                    <a:pt x="309" y="633"/>
                  </a:cubicBezTo>
                  <a:cubicBezTo>
                    <a:pt x="309" y="633"/>
                    <a:pt x="309" y="633"/>
                    <a:pt x="309" y="633"/>
                  </a:cubicBezTo>
                  <a:cubicBezTo>
                    <a:pt x="308" y="634"/>
                    <a:pt x="308" y="634"/>
                    <a:pt x="308" y="634"/>
                  </a:cubicBezTo>
                  <a:cubicBezTo>
                    <a:pt x="308" y="634"/>
                    <a:pt x="308" y="634"/>
                    <a:pt x="308" y="634"/>
                  </a:cubicBezTo>
                  <a:cubicBezTo>
                    <a:pt x="308" y="635"/>
                    <a:pt x="308" y="635"/>
                    <a:pt x="308" y="635"/>
                  </a:cubicBezTo>
                  <a:cubicBezTo>
                    <a:pt x="308" y="635"/>
                    <a:pt x="308" y="635"/>
                    <a:pt x="308" y="635"/>
                  </a:cubicBezTo>
                  <a:cubicBezTo>
                    <a:pt x="308" y="636"/>
                    <a:pt x="308" y="636"/>
                    <a:pt x="308" y="636"/>
                  </a:cubicBezTo>
                  <a:cubicBezTo>
                    <a:pt x="308" y="636"/>
                    <a:pt x="308" y="636"/>
                    <a:pt x="308" y="636"/>
                  </a:cubicBezTo>
                  <a:cubicBezTo>
                    <a:pt x="307" y="637"/>
                    <a:pt x="307" y="637"/>
                    <a:pt x="307" y="637"/>
                  </a:cubicBezTo>
                  <a:cubicBezTo>
                    <a:pt x="307" y="637"/>
                    <a:pt x="307" y="637"/>
                    <a:pt x="307" y="637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40"/>
                    <a:pt x="307" y="640"/>
                    <a:pt x="307" y="640"/>
                  </a:cubicBezTo>
                  <a:cubicBezTo>
                    <a:pt x="307" y="640"/>
                    <a:pt x="307" y="640"/>
                    <a:pt x="307" y="640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8" y="642"/>
                    <a:pt x="308" y="642"/>
                    <a:pt x="308" y="642"/>
                  </a:cubicBezTo>
                  <a:cubicBezTo>
                    <a:pt x="308" y="642"/>
                    <a:pt x="308" y="642"/>
                    <a:pt x="308" y="642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07" y="649"/>
                    <a:pt x="307" y="649"/>
                    <a:pt x="307" y="649"/>
                  </a:cubicBezTo>
                  <a:cubicBezTo>
                    <a:pt x="307" y="649"/>
                    <a:pt x="307" y="649"/>
                    <a:pt x="307" y="649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3"/>
                    <a:pt x="306" y="653"/>
                    <a:pt x="306" y="653"/>
                  </a:cubicBezTo>
                  <a:cubicBezTo>
                    <a:pt x="306" y="653"/>
                    <a:pt x="306" y="653"/>
                    <a:pt x="306" y="653"/>
                  </a:cubicBezTo>
                  <a:cubicBezTo>
                    <a:pt x="307" y="653"/>
                    <a:pt x="307" y="653"/>
                    <a:pt x="307" y="653"/>
                  </a:cubicBezTo>
                  <a:cubicBezTo>
                    <a:pt x="307" y="653"/>
                    <a:pt x="307" y="653"/>
                    <a:pt x="307" y="653"/>
                  </a:cubicBezTo>
                  <a:cubicBezTo>
                    <a:pt x="308" y="653"/>
                    <a:pt x="308" y="653"/>
                    <a:pt x="308" y="653"/>
                  </a:cubicBezTo>
                  <a:cubicBezTo>
                    <a:pt x="308" y="653"/>
                    <a:pt x="308" y="653"/>
                    <a:pt x="308" y="653"/>
                  </a:cubicBezTo>
                  <a:cubicBezTo>
                    <a:pt x="310" y="652"/>
                    <a:pt x="310" y="652"/>
                    <a:pt x="310" y="652"/>
                  </a:cubicBezTo>
                  <a:cubicBezTo>
                    <a:pt x="310" y="652"/>
                    <a:pt x="310" y="652"/>
                    <a:pt x="310" y="652"/>
                  </a:cubicBezTo>
                  <a:cubicBezTo>
                    <a:pt x="311" y="650"/>
                    <a:pt x="311" y="650"/>
                    <a:pt x="311" y="650"/>
                  </a:cubicBezTo>
                  <a:cubicBezTo>
                    <a:pt x="311" y="650"/>
                    <a:pt x="311" y="650"/>
                    <a:pt x="311" y="650"/>
                  </a:cubicBezTo>
                  <a:cubicBezTo>
                    <a:pt x="312" y="649"/>
                    <a:pt x="312" y="649"/>
                    <a:pt x="312" y="649"/>
                  </a:cubicBezTo>
                  <a:cubicBezTo>
                    <a:pt x="312" y="649"/>
                    <a:pt x="312" y="649"/>
                    <a:pt x="312" y="649"/>
                  </a:cubicBezTo>
                  <a:cubicBezTo>
                    <a:pt x="314" y="649"/>
                    <a:pt x="314" y="649"/>
                    <a:pt x="314" y="649"/>
                  </a:cubicBezTo>
                  <a:cubicBezTo>
                    <a:pt x="314" y="649"/>
                    <a:pt x="314" y="649"/>
                    <a:pt x="314" y="649"/>
                  </a:cubicBezTo>
                  <a:cubicBezTo>
                    <a:pt x="315" y="648"/>
                    <a:pt x="315" y="648"/>
                    <a:pt x="315" y="648"/>
                  </a:cubicBezTo>
                  <a:cubicBezTo>
                    <a:pt x="315" y="648"/>
                    <a:pt x="315" y="648"/>
                    <a:pt x="315" y="648"/>
                  </a:cubicBezTo>
                  <a:cubicBezTo>
                    <a:pt x="317" y="648"/>
                    <a:pt x="317" y="648"/>
                    <a:pt x="317" y="648"/>
                  </a:cubicBezTo>
                  <a:cubicBezTo>
                    <a:pt x="317" y="648"/>
                    <a:pt x="317" y="648"/>
                    <a:pt x="317" y="648"/>
                  </a:cubicBezTo>
                  <a:cubicBezTo>
                    <a:pt x="319" y="648"/>
                    <a:pt x="319" y="648"/>
                    <a:pt x="319" y="648"/>
                  </a:cubicBezTo>
                  <a:cubicBezTo>
                    <a:pt x="319" y="648"/>
                    <a:pt x="319" y="648"/>
                    <a:pt x="319" y="648"/>
                  </a:cubicBezTo>
                  <a:cubicBezTo>
                    <a:pt x="320" y="648"/>
                    <a:pt x="320" y="648"/>
                    <a:pt x="320" y="648"/>
                  </a:cubicBezTo>
                  <a:cubicBezTo>
                    <a:pt x="320" y="648"/>
                    <a:pt x="320" y="648"/>
                    <a:pt x="320" y="648"/>
                  </a:cubicBezTo>
                  <a:cubicBezTo>
                    <a:pt x="320" y="649"/>
                    <a:pt x="320" y="649"/>
                    <a:pt x="320" y="649"/>
                  </a:cubicBezTo>
                  <a:cubicBezTo>
                    <a:pt x="320" y="649"/>
                    <a:pt x="320" y="649"/>
                    <a:pt x="320" y="649"/>
                  </a:cubicBezTo>
                  <a:cubicBezTo>
                    <a:pt x="321" y="649"/>
                    <a:pt x="321" y="649"/>
                    <a:pt x="321" y="649"/>
                  </a:cubicBezTo>
                  <a:cubicBezTo>
                    <a:pt x="321" y="649"/>
                    <a:pt x="321" y="649"/>
                    <a:pt x="321" y="649"/>
                  </a:cubicBezTo>
                  <a:cubicBezTo>
                    <a:pt x="321" y="650"/>
                    <a:pt x="321" y="650"/>
                    <a:pt x="321" y="650"/>
                  </a:cubicBezTo>
                  <a:cubicBezTo>
                    <a:pt x="321" y="650"/>
                    <a:pt x="321" y="650"/>
                    <a:pt x="321" y="650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2"/>
                    <a:pt x="321" y="652"/>
                    <a:pt x="321" y="652"/>
                  </a:cubicBezTo>
                  <a:cubicBezTo>
                    <a:pt x="321" y="652"/>
                    <a:pt x="321" y="652"/>
                    <a:pt x="321" y="652"/>
                  </a:cubicBezTo>
                  <a:cubicBezTo>
                    <a:pt x="322" y="653"/>
                    <a:pt x="322" y="653"/>
                    <a:pt x="322" y="653"/>
                  </a:cubicBezTo>
                  <a:cubicBezTo>
                    <a:pt x="322" y="653"/>
                    <a:pt x="322" y="653"/>
                    <a:pt x="322" y="653"/>
                  </a:cubicBezTo>
                  <a:cubicBezTo>
                    <a:pt x="315" y="659"/>
                    <a:pt x="315" y="659"/>
                    <a:pt x="315" y="659"/>
                  </a:cubicBezTo>
                  <a:cubicBezTo>
                    <a:pt x="315" y="659"/>
                    <a:pt x="315" y="659"/>
                    <a:pt x="315" y="659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04" y="669"/>
                    <a:pt x="304" y="669"/>
                    <a:pt x="304" y="669"/>
                  </a:cubicBezTo>
                  <a:cubicBezTo>
                    <a:pt x="304" y="669"/>
                    <a:pt x="304" y="669"/>
                    <a:pt x="304" y="669"/>
                  </a:cubicBezTo>
                  <a:cubicBezTo>
                    <a:pt x="303" y="676"/>
                    <a:pt x="303" y="676"/>
                    <a:pt x="303" y="676"/>
                  </a:cubicBezTo>
                  <a:cubicBezTo>
                    <a:pt x="303" y="676"/>
                    <a:pt x="303" y="676"/>
                    <a:pt x="303" y="676"/>
                  </a:cubicBezTo>
                  <a:cubicBezTo>
                    <a:pt x="304" y="676"/>
                    <a:pt x="304" y="676"/>
                    <a:pt x="304" y="676"/>
                  </a:cubicBezTo>
                  <a:cubicBezTo>
                    <a:pt x="304" y="676"/>
                    <a:pt x="304" y="676"/>
                    <a:pt x="304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6" y="676"/>
                    <a:pt x="306" y="676"/>
                    <a:pt x="306" y="676"/>
                  </a:cubicBezTo>
                  <a:cubicBezTo>
                    <a:pt x="306" y="676"/>
                    <a:pt x="306" y="676"/>
                    <a:pt x="306" y="676"/>
                  </a:cubicBezTo>
                  <a:cubicBezTo>
                    <a:pt x="306" y="675"/>
                    <a:pt x="306" y="675"/>
                    <a:pt x="306" y="675"/>
                  </a:cubicBezTo>
                  <a:cubicBezTo>
                    <a:pt x="306" y="675"/>
                    <a:pt x="306" y="675"/>
                    <a:pt x="306" y="675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8" y="673"/>
                    <a:pt x="308" y="673"/>
                    <a:pt x="308" y="673"/>
                  </a:cubicBezTo>
                  <a:cubicBezTo>
                    <a:pt x="308" y="673"/>
                    <a:pt x="308" y="673"/>
                    <a:pt x="308" y="673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9" y="670"/>
                    <a:pt x="309" y="670"/>
                    <a:pt x="309" y="670"/>
                  </a:cubicBezTo>
                  <a:cubicBezTo>
                    <a:pt x="309" y="670"/>
                    <a:pt x="309" y="670"/>
                    <a:pt x="309" y="670"/>
                  </a:cubicBezTo>
                  <a:cubicBezTo>
                    <a:pt x="309" y="671"/>
                    <a:pt x="309" y="671"/>
                    <a:pt x="309" y="671"/>
                  </a:cubicBezTo>
                  <a:cubicBezTo>
                    <a:pt x="309" y="671"/>
                    <a:pt x="309" y="671"/>
                    <a:pt x="309" y="671"/>
                  </a:cubicBezTo>
                  <a:cubicBezTo>
                    <a:pt x="309" y="672"/>
                    <a:pt x="309" y="672"/>
                    <a:pt x="309" y="672"/>
                  </a:cubicBezTo>
                  <a:cubicBezTo>
                    <a:pt x="309" y="672"/>
                    <a:pt x="309" y="672"/>
                    <a:pt x="309" y="672"/>
                  </a:cubicBezTo>
                  <a:cubicBezTo>
                    <a:pt x="309" y="673"/>
                    <a:pt x="309" y="673"/>
                    <a:pt x="309" y="673"/>
                  </a:cubicBezTo>
                  <a:cubicBezTo>
                    <a:pt x="309" y="673"/>
                    <a:pt x="309" y="673"/>
                    <a:pt x="309" y="673"/>
                  </a:cubicBezTo>
                  <a:cubicBezTo>
                    <a:pt x="309" y="674"/>
                    <a:pt x="309" y="674"/>
                    <a:pt x="309" y="674"/>
                  </a:cubicBezTo>
                  <a:cubicBezTo>
                    <a:pt x="309" y="674"/>
                    <a:pt x="309" y="674"/>
                    <a:pt x="309" y="674"/>
                  </a:cubicBezTo>
                  <a:cubicBezTo>
                    <a:pt x="309" y="675"/>
                    <a:pt x="309" y="675"/>
                    <a:pt x="309" y="675"/>
                  </a:cubicBezTo>
                  <a:cubicBezTo>
                    <a:pt x="309" y="675"/>
                    <a:pt x="309" y="675"/>
                    <a:pt x="309" y="675"/>
                  </a:cubicBezTo>
                  <a:cubicBezTo>
                    <a:pt x="309" y="676"/>
                    <a:pt x="309" y="676"/>
                    <a:pt x="309" y="676"/>
                  </a:cubicBezTo>
                  <a:cubicBezTo>
                    <a:pt x="309" y="676"/>
                    <a:pt x="309" y="676"/>
                    <a:pt x="309" y="676"/>
                  </a:cubicBezTo>
                  <a:cubicBezTo>
                    <a:pt x="308" y="676"/>
                    <a:pt x="308" y="676"/>
                    <a:pt x="308" y="676"/>
                  </a:cubicBezTo>
                  <a:cubicBezTo>
                    <a:pt x="308" y="676"/>
                    <a:pt x="308" y="676"/>
                    <a:pt x="308" y="676"/>
                  </a:cubicBezTo>
                  <a:cubicBezTo>
                    <a:pt x="308" y="677"/>
                    <a:pt x="308" y="677"/>
                    <a:pt x="308" y="677"/>
                  </a:cubicBezTo>
                  <a:cubicBezTo>
                    <a:pt x="308" y="677"/>
                    <a:pt x="308" y="677"/>
                    <a:pt x="308" y="677"/>
                  </a:cubicBezTo>
                  <a:cubicBezTo>
                    <a:pt x="304" y="681"/>
                    <a:pt x="304" y="681"/>
                    <a:pt x="304" y="681"/>
                  </a:cubicBezTo>
                  <a:cubicBezTo>
                    <a:pt x="304" y="681"/>
                    <a:pt x="304" y="681"/>
                    <a:pt x="304" y="681"/>
                  </a:cubicBezTo>
                  <a:cubicBezTo>
                    <a:pt x="304" y="685"/>
                    <a:pt x="304" y="685"/>
                    <a:pt x="304" y="685"/>
                  </a:cubicBezTo>
                  <a:cubicBezTo>
                    <a:pt x="304" y="685"/>
                    <a:pt x="304" y="685"/>
                    <a:pt x="304" y="685"/>
                  </a:cubicBezTo>
                  <a:cubicBezTo>
                    <a:pt x="304" y="688"/>
                    <a:pt x="304" y="688"/>
                    <a:pt x="304" y="688"/>
                  </a:cubicBezTo>
                  <a:cubicBezTo>
                    <a:pt x="304" y="688"/>
                    <a:pt x="304" y="688"/>
                    <a:pt x="304" y="688"/>
                  </a:cubicBezTo>
                  <a:cubicBezTo>
                    <a:pt x="304" y="692"/>
                    <a:pt x="304" y="692"/>
                    <a:pt x="304" y="692"/>
                  </a:cubicBezTo>
                  <a:cubicBezTo>
                    <a:pt x="304" y="692"/>
                    <a:pt x="304" y="692"/>
                    <a:pt x="304" y="692"/>
                  </a:cubicBezTo>
                  <a:cubicBezTo>
                    <a:pt x="305" y="696"/>
                    <a:pt x="305" y="696"/>
                    <a:pt x="305" y="696"/>
                  </a:cubicBezTo>
                  <a:cubicBezTo>
                    <a:pt x="305" y="696"/>
                    <a:pt x="305" y="696"/>
                    <a:pt x="305" y="696"/>
                  </a:cubicBezTo>
                  <a:cubicBezTo>
                    <a:pt x="305" y="701"/>
                    <a:pt x="305" y="701"/>
                    <a:pt x="305" y="701"/>
                  </a:cubicBezTo>
                  <a:cubicBezTo>
                    <a:pt x="305" y="701"/>
                    <a:pt x="305" y="701"/>
                    <a:pt x="305" y="701"/>
                  </a:cubicBezTo>
                  <a:cubicBezTo>
                    <a:pt x="306" y="704"/>
                    <a:pt x="306" y="704"/>
                    <a:pt x="306" y="704"/>
                  </a:cubicBezTo>
                  <a:cubicBezTo>
                    <a:pt x="306" y="704"/>
                    <a:pt x="306" y="704"/>
                    <a:pt x="306" y="704"/>
                  </a:cubicBezTo>
                  <a:cubicBezTo>
                    <a:pt x="306" y="708"/>
                    <a:pt x="306" y="708"/>
                    <a:pt x="306" y="708"/>
                  </a:cubicBezTo>
                  <a:cubicBezTo>
                    <a:pt x="306" y="708"/>
                    <a:pt x="306" y="708"/>
                    <a:pt x="306" y="708"/>
                  </a:cubicBezTo>
                  <a:cubicBezTo>
                    <a:pt x="306" y="712"/>
                    <a:pt x="306" y="712"/>
                    <a:pt x="306" y="712"/>
                  </a:cubicBezTo>
                  <a:cubicBezTo>
                    <a:pt x="306" y="712"/>
                    <a:pt x="306" y="712"/>
                    <a:pt x="306" y="712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4" y="713"/>
                    <a:pt x="304" y="713"/>
                    <a:pt x="304" y="713"/>
                  </a:cubicBezTo>
                  <a:cubicBezTo>
                    <a:pt x="304" y="713"/>
                    <a:pt x="304" y="713"/>
                    <a:pt x="304" y="713"/>
                  </a:cubicBezTo>
                  <a:cubicBezTo>
                    <a:pt x="304" y="713"/>
                    <a:pt x="304" y="713"/>
                    <a:pt x="304" y="713"/>
                  </a:cubicBezTo>
                  <a:close/>
                  <a:moveTo>
                    <a:pt x="506" y="712"/>
                  </a:moveTo>
                  <a:cubicBezTo>
                    <a:pt x="506" y="710"/>
                    <a:pt x="506" y="710"/>
                    <a:pt x="506" y="710"/>
                  </a:cubicBezTo>
                  <a:cubicBezTo>
                    <a:pt x="506" y="710"/>
                    <a:pt x="506" y="710"/>
                    <a:pt x="506" y="710"/>
                  </a:cubicBezTo>
                  <a:cubicBezTo>
                    <a:pt x="507" y="710"/>
                    <a:pt x="507" y="710"/>
                    <a:pt x="507" y="710"/>
                  </a:cubicBezTo>
                  <a:cubicBezTo>
                    <a:pt x="507" y="710"/>
                    <a:pt x="507" y="710"/>
                    <a:pt x="507" y="710"/>
                  </a:cubicBezTo>
                  <a:cubicBezTo>
                    <a:pt x="509" y="709"/>
                    <a:pt x="509" y="709"/>
                    <a:pt x="509" y="709"/>
                  </a:cubicBezTo>
                  <a:cubicBezTo>
                    <a:pt x="509" y="709"/>
                    <a:pt x="509" y="709"/>
                    <a:pt x="509" y="709"/>
                  </a:cubicBezTo>
                  <a:cubicBezTo>
                    <a:pt x="511" y="708"/>
                    <a:pt x="511" y="708"/>
                    <a:pt x="511" y="708"/>
                  </a:cubicBezTo>
                  <a:cubicBezTo>
                    <a:pt x="511" y="708"/>
                    <a:pt x="511" y="708"/>
                    <a:pt x="511" y="708"/>
                  </a:cubicBezTo>
                  <a:cubicBezTo>
                    <a:pt x="512" y="708"/>
                    <a:pt x="512" y="708"/>
                    <a:pt x="512" y="708"/>
                  </a:cubicBezTo>
                  <a:cubicBezTo>
                    <a:pt x="512" y="708"/>
                    <a:pt x="512" y="708"/>
                    <a:pt x="512" y="708"/>
                  </a:cubicBezTo>
                  <a:cubicBezTo>
                    <a:pt x="514" y="707"/>
                    <a:pt x="514" y="707"/>
                    <a:pt x="514" y="707"/>
                  </a:cubicBezTo>
                  <a:cubicBezTo>
                    <a:pt x="514" y="707"/>
                    <a:pt x="514" y="707"/>
                    <a:pt x="514" y="707"/>
                  </a:cubicBezTo>
                  <a:cubicBezTo>
                    <a:pt x="516" y="706"/>
                    <a:pt x="516" y="706"/>
                    <a:pt x="516" y="706"/>
                  </a:cubicBezTo>
                  <a:cubicBezTo>
                    <a:pt x="516" y="706"/>
                    <a:pt x="516" y="706"/>
                    <a:pt x="516" y="706"/>
                  </a:cubicBezTo>
                  <a:cubicBezTo>
                    <a:pt x="517" y="705"/>
                    <a:pt x="517" y="705"/>
                    <a:pt x="517" y="705"/>
                  </a:cubicBezTo>
                  <a:cubicBezTo>
                    <a:pt x="517" y="705"/>
                    <a:pt x="517" y="705"/>
                    <a:pt x="517" y="705"/>
                  </a:cubicBezTo>
                  <a:cubicBezTo>
                    <a:pt x="520" y="703"/>
                    <a:pt x="520" y="703"/>
                    <a:pt x="520" y="703"/>
                  </a:cubicBezTo>
                  <a:cubicBezTo>
                    <a:pt x="520" y="703"/>
                    <a:pt x="520" y="703"/>
                    <a:pt x="520" y="703"/>
                  </a:cubicBezTo>
                  <a:cubicBezTo>
                    <a:pt x="522" y="701"/>
                    <a:pt x="522" y="701"/>
                    <a:pt x="522" y="701"/>
                  </a:cubicBezTo>
                  <a:cubicBezTo>
                    <a:pt x="522" y="701"/>
                    <a:pt x="522" y="701"/>
                    <a:pt x="522" y="701"/>
                  </a:cubicBezTo>
                  <a:cubicBezTo>
                    <a:pt x="525" y="699"/>
                    <a:pt x="525" y="699"/>
                    <a:pt x="525" y="699"/>
                  </a:cubicBezTo>
                  <a:cubicBezTo>
                    <a:pt x="525" y="699"/>
                    <a:pt x="525" y="699"/>
                    <a:pt x="525" y="699"/>
                  </a:cubicBezTo>
                  <a:cubicBezTo>
                    <a:pt x="527" y="696"/>
                    <a:pt x="527" y="696"/>
                    <a:pt x="527" y="696"/>
                  </a:cubicBezTo>
                  <a:cubicBezTo>
                    <a:pt x="527" y="696"/>
                    <a:pt x="527" y="696"/>
                    <a:pt x="527" y="696"/>
                  </a:cubicBezTo>
                  <a:cubicBezTo>
                    <a:pt x="528" y="693"/>
                    <a:pt x="528" y="693"/>
                    <a:pt x="528" y="693"/>
                  </a:cubicBezTo>
                  <a:cubicBezTo>
                    <a:pt x="528" y="693"/>
                    <a:pt x="528" y="693"/>
                    <a:pt x="528" y="693"/>
                  </a:cubicBezTo>
                  <a:cubicBezTo>
                    <a:pt x="530" y="690"/>
                    <a:pt x="530" y="690"/>
                    <a:pt x="530" y="690"/>
                  </a:cubicBezTo>
                  <a:cubicBezTo>
                    <a:pt x="530" y="690"/>
                    <a:pt x="530" y="690"/>
                    <a:pt x="530" y="690"/>
                  </a:cubicBezTo>
                  <a:cubicBezTo>
                    <a:pt x="531" y="687"/>
                    <a:pt x="531" y="687"/>
                    <a:pt x="531" y="687"/>
                  </a:cubicBezTo>
                  <a:cubicBezTo>
                    <a:pt x="531" y="687"/>
                    <a:pt x="531" y="687"/>
                    <a:pt x="531" y="687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1"/>
                    <a:pt x="532" y="681"/>
                    <a:pt x="532" y="681"/>
                  </a:cubicBezTo>
                  <a:cubicBezTo>
                    <a:pt x="532" y="681"/>
                    <a:pt x="532" y="681"/>
                    <a:pt x="532" y="681"/>
                  </a:cubicBezTo>
                  <a:cubicBezTo>
                    <a:pt x="529" y="682"/>
                    <a:pt x="529" y="682"/>
                    <a:pt x="529" y="682"/>
                  </a:cubicBezTo>
                  <a:cubicBezTo>
                    <a:pt x="529" y="682"/>
                    <a:pt x="529" y="682"/>
                    <a:pt x="529" y="682"/>
                  </a:cubicBezTo>
                  <a:cubicBezTo>
                    <a:pt x="526" y="682"/>
                    <a:pt x="526" y="682"/>
                    <a:pt x="526" y="682"/>
                  </a:cubicBezTo>
                  <a:cubicBezTo>
                    <a:pt x="526" y="682"/>
                    <a:pt x="526" y="682"/>
                    <a:pt x="526" y="682"/>
                  </a:cubicBezTo>
                  <a:cubicBezTo>
                    <a:pt x="523" y="684"/>
                    <a:pt x="523" y="684"/>
                    <a:pt x="523" y="684"/>
                  </a:cubicBezTo>
                  <a:cubicBezTo>
                    <a:pt x="523" y="684"/>
                    <a:pt x="523" y="684"/>
                    <a:pt x="523" y="684"/>
                  </a:cubicBezTo>
                  <a:cubicBezTo>
                    <a:pt x="520" y="685"/>
                    <a:pt x="520" y="685"/>
                    <a:pt x="520" y="685"/>
                  </a:cubicBezTo>
                  <a:cubicBezTo>
                    <a:pt x="520" y="685"/>
                    <a:pt x="520" y="685"/>
                    <a:pt x="520" y="685"/>
                  </a:cubicBezTo>
                  <a:cubicBezTo>
                    <a:pt x="517" y="686"/>
                    <a:pt x="517" y="686"/>
                    <a:pt x="517" y="686"/>
                  </a:cubicBezTo>
                  <a:cubicBezTo>
                    <a:pt x="517" y="686"/>
                    <a:pt x="517" y="686"/>
                    <a:pt x="517" y="686"/>
                  </a:cubicBezTo>
                  <a:cubicBezTo>
                    <a:pt x="514" y="688"/>
                    <a:pt x="514" y="688"/>
                    <a:pt x="514" y="688"/>
                  </a:cubicBezTo>
                  <a:cubicBezTo>
                    <a:pt x="514" y="688"/>
                    <a:pt x="514" y="688"/>
                    <a:pt x="514" y="688"/>
                  </a:cubicBezTo>
                  <a:cubicBezTo>
                    <a:pt x="511" y="689"/>
                    <a:pt x="511" y="689"/>
                    <a:pt x="511" y="689"/>
                  </a:cubicBezTo>
                  <a:cubicBezTo>
                    <a:pt x="511" y="689"/>
                    <a:pt x="511" y="689"/>
                    <a:pt x="511" y="689"/>
                  </a:cubicBezTo>
                  <a:cubicBezTo>
                    <a:pt x="508" y="690"/>
                    <a:pt x="508" y="690"/>
                    <a:pt x="508" y="690"/>
                  </a:cubicBezTo>
                  <a:cubicBezTo>
                    <a:pt x="508" y="690"/>
                    <a:pt x="508" y="690"/>
                    <a:pt x="508" y="690"/>
                  </a:cubicBezTo>
                  <a:cubicBezTo>
                    <a:pt x="501" y="694"/>
                    <a:pt x="501" y="694"/>
                    <a:pt x="501" y="694"/>
                  </a:cubicBezTo>
                  <a:cubicBezTo>
                    <a:pt x="501" y="694"/>
                    <a:pt x="501" y="694"/>
                    <a:pt x="501" y="694"/>
                  </a:cubicBezTo>
                  <a:cubicBezTo>
                    <a:pt x="500" y="694"/>
                    <a:pt x="500" y="694"/>
                    <a:pt x="500" y="694"/>
                  </a:cubicBezTo>
                  <a:cubicBezTo>
                    <a:pt x="500" y="694"/>
                    <a:pt x="500" y="694"/>
                    <a:pt x="500" y="694"/>
                  </a:cubicBezTo>
                  <a:cubicBezTo>
                    <a:pt x="499" y="695"/>
                    <a:pt x="499" y="695"/>
                    <a:pt x="499" y="695"/>
                  </a:cubicBezTo>
                  <a:cubicBezTo>
                    <a:pt x="499" y="695"/>
                    <a:pt x="499" y="695"/>
                    <a:pt x="499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7" y="696"/>
                    <a:pt x="497" y="696"/>
                    <a:pt x="497" y="696"/>
                  </a:cubicBezTo>
                  <a:cubicBezTo>
                    <a:pt x="497" y="696"/>
                    <a:pt x="497" y="696"/>
                    <a:pt x="497" y="696"/>
                  </a:cubicBezTo>
                  <a:cubicBezTo>
                    <a:pt x="496" y="696"/>
                    <a:pt x="496" y="696"/>
                    <a:pt x="496" y="696"/>
                  </a:cubicBezTo>
                  <a:cubicBezTo>
                    <a:pt x="496" y="696"/>
                    <a:pt x="496" y="696"/>
                    <a:pt x="496" y="696"/>
                  </a:cubicBezTo>
                  <a:cubicBezTo>
                    <a:pt x="495" y="696"/>
                    <a:pt x="495" y="696"/>
                    <a:pt x="495" y="696"/>
                  </a:cubicBezTo>
                  <a:cubicBezTo>
                    <a:pt x="495" y="696"/>
                    <a:pt x="495" y="696"/>
                    <a:pt x="495" y="696"/>
                  </a:cubicBezTo>
                  <a:cubicBezTo>
                    <a:pt x="494" y="695"/>
                    <a:pt x="494" y="695"/>
                    <a:pt x="494" y="695"/>
                  </a:cubicBezTo>
                  <a:cubicBezTo>
                    <a:pt x="494" y="695"/>
                    <a:pt x="494" y="695"/>
                    <a:pt x="494" y="695"/>
                  </a:cubicBezTo>
                  <a:cubicBezTo>
                    <a:pt x="487" y="690"/>
                    <a:pt x="487" y="690"/>
                    <a:pt x="487" y="690"/>
                  </a:cubicBezTo>
                  <a:cubicBezTo>
                    <a:pt x="487" y="690"/>
                    <a:pt x="487" y="690"/>
                    <a:pt x="487" y="690"/>
                  </a:cubicBezTo>
                  <a:cubicBezTo>
                    <a:pt x="490" y="690"/>
                    <a:pt x="490" y="690"/>
                    <a:pt x="490" y="690"/>
                  </a:cubicBezTo>
                  <a:cubicBezTo>
                    <a:pt x="490" y="690"/>
                    <a:pt x="490" y="690"/>
                    <a:pt x="490" y="690"/>
                  </a:cubicBezTo>
                  <a:cubicBezTo>
                    <a:pt x="493" y="689"/>
                    <a:pt x="493" y="689"/>
                    <a:pt x="493" y="689"/>
                  </a:cubicBezTo>
                  <a:cubicBezTo>
                    <a:pt x="493" y="689"/>
                    <a:pt x="493" y="689"/>
                    <a:pt x="493" y="689"/>
                  </a:cubicBezTo>
                  <a:cubicBezTo>
                    <a:pt x="496" y="688"/>
                    <a:pt x="496" y="688"/>
                    <a:pt x="496" y="688"/>
                  </a:cubicBezTo>
                  <a:cubicBezTo>
                    <a:pt x="496" y="688"/>
                    <a:pt x="496" y="688"/>
                    <a:pt x="496" y="688"/>
                  </a:cubicBezTo>
                  <a:cubicBezTo>
                    <a:pt x="499" y="686"/>
                    <a:pt x="499" y="686"/>
                    <a:pt x="499" y="686"/>
                  </a:cubicBezTo>
                  <a:cubicBezTo>
                    <a:pt x="499" y="686"/>
                    <a:pt x="499" y="686"/>
                    <a:pt x="499" y="686"/>
                  </a:cubicBezTo>
                  <a:cubicBezTo>
                    <a:pt x="502" y="685"/>
                    <a:pt x="502" y="685"/>
                    <a:pt x="502" y="685"/>
                  </a:cubicBezTo>
                  <a:cubicBezTo>
                    <a:pt x="502" y="685"/>
                    <a:pt x="502" y="685"/>
                    <a:pt x="502" y="685"/>
                  </a:cubicBezTo>
                  <a:cubicBezTo>
                    <a:pt x="506" y="684"/>
                    <a:pt x="506" y="684"/>
                    <a:pt x="506" y="684"/>
                  </a:cubicBezTo>
                  <a:cubicBezTo>
                    <a:pt x="506" y="684"/>
                    <a:pt x="506" y="684"/>
                    <a:pt x="506" y="684"/>
                  </a:cubicBezTo>
                  <a:cubicBezTo>
                    <a:pt x="509" y="683"/>
                    <a:pt x="509" y="683"/>
                    <a:pt x="509" y="683"/>
                  </a:cubicBezTo>
                  <a:cubicBezTo>
                    <a:pt x="509" y="683"/>
                    <a:pt x="509" y="683"/>
                    <a:pt x="509" y="683"/>
                  </a:cubicBezTo>
                  <a:cubicBezTo>
                    <a:pt x="512" y="683"/>
                    <a:pt x="512" y="683"/>
                    <a:pt x="512" y="683"/>
                  </a:cubicBezTo>
                  <a:cubicBezTo>
                    <a:pt x="512" y="683"/>
                    <a:pt x="512" y="683"/>
                    <a:pt x="512" y="683"/>
                  </a:cubicBezTo>
                  <a:cubicBezTo>
                    <a:pt x="522" y="679"/>
                    <a:pt x="522" y="679"/>
                    <a:pt x="522" y="679"/>
                  </a:cubicBezTo>
                  <a:cubicBezTo>
                    <a:pt x="522" y="679"/>
                    <a:pt x="522" y="679"/>
                    <a:pt x="522" y="679"/>
                  </a:cubicBezTo>
                  <a:cubicBezTo>
                    <a:pt x="533" y="677"/>
                    <a:pt x="533" y="677"/>
                    <a:pt x="533" y="677"/>
                  </a:cubicBezTo>
                  <a:cubicBezTo>
                    <a:pt x="533" y="677"/>
                    <a:pt x="533" y="677"/>
                    <a:pt x="533" y="677"/>
                  </a:cubicBezTo>
                  <a:cubicBezTo>
                    <a:pt x="534" y="674"/>
                    <a:pt x="534" y="674"/>
                    <a:pt x="534" y="674"/>
                  </a:cubicBezTo>
                  <a:cubicBezTo>
                    <a:pt x="534" y="674"/>
                    <a:pt x="534" y="674"/>
                    <a:pt x="534" y="674"/>
                  </a:cubicBezTo>
                  <a:cubicBezTo>
                    <a:pt x="536" y="671"/>
                    <a:pt x="536" y="671"/>
                    <a:pt x="536" y="671"/>
                  </a:cubicBezTo>
                  <a:cubicBezTo>
                    <a:pt x="536" y="671"/>
                    <a:pt x="536" y="671"/>
                    <a:pt x="536" y="671"/>
                  </a:cubicBezTo>
                  <a:cubicBezTo>
                    <a:pt x="536" y="668"/>
                    <a:pt x="536" y="668"/>
                    <a:pt x="536" y="668"/>
                  </a:cubicBezTo>
                  <a:cubicBezTo>
                    <a:pt x="536" y="668"/>
                    <a:pt x="536" y="668"/>
                    <a:pt x="536" y="668"/>
                  </a:cubicBezTo>
                  <a:cubicBezTo>
                    <a:pt x="536" y="664"/>
                    <a:pt x="536" y="664"/>
                    <a:pt x="536" y="664"/>
                  </a:cubicBezTo>
                  <a:cubicBezTo>
                    <a:pt x="536" y="664"/>
                    <a:pt x="536" y="664"/>
                    <a:pt x="536" y="664"/>
                  </a:cubicBezTo>
                  <a:cubicBezTo>
                    <a:pt x="536" y="661"/>
                    <a:pt x="536" y="661"/>
                    <a:pt x="536" y="661"/>
                  </a:cubicBezTo>
                  <a:cubicBezTo>
                    <a:pt x="536" y="661"/>
                    <a:pt x="536" y="661"/>
                    <a:pt x="536" y="661"/>
                  </a:cubicBezTo>
                  <a:cubicBezTo>
                    <a:pt x="536" y="657"/>
                    <a:pt x="536" y="657"/>
                    <a:pt x="536" y="657"/>
                  </a:cubicBezTo>
                  <a:cubicBezTo>
                    <a:pt x="536" y="657"/>
                    <a:pt x="536" y="657"/>
                    <a:pt x="536" y="657"/>
                  </a:cubicBezTo>
                  <a:cubicBezTo>
                    <a:pt x="536" y="654"/>
                    <a:pt x="536" y="654"/>
                    <a:pt x="536" y="654"/>
                  </a:cubicBezTo>
                  <a:cubicBezTo>
                    <a:pt x="536" y="654"/>
                    <a:pt x="536" y="654"/>
                    <a:pt x="536" y="654"/>
                  </a:cubicBezTo>
                  <a:cubicBezTo>
                    <a:pt x="536" y="650"/>
                    <a:pt x="536" y="650"/>
                    <a:pt x="535" y="647"/>
                  </a:cubicBezTo>
                  <a:cubicBezTo>
                    <a:pt x="535" y="647"/>
                    <a:pt x="535" y="647"/>
                    <a:pt x="535" y="647"/>
                  </a:cubicBezTo>
                  <a:cubicBezTo>
                    <a:pt x="535" y="645"/>
                    <a:pt x="534" y="644"/>
                    <a:pt x="534" y="643"/>
                  </a:cubicBezTo>
                  <a:cubicBezTo>
                    <a:pt x="534" y="643"/>
                    <a:pt x="534" y="643"/>
                    <a:pt x="534" y="643"/>
                  </a:cubicBezTo>
                  <a:cubicBezTo>
                    <a:pt x="534" y="641"/>
                    <a:pt x="534" y="641"/>
                    <a:pt x="534" y="641"/>
                  </a:cubicBezTo>
                  <a:cubicBezTo>
                    <a:pt x="534" y="641"/>
                    <a:pt x="534" y="641"/>
                    <a:pt x="534" y="641"/>
                  </a:cubicBezTo>
                  <a:cubicBezTo>
                    <a:pt x="533" y="639"/>
                    <a:pt x="533" y="639"/>
                    <a:pt x="533" y="639"/>
                  </a:cubicBezTo>
                  <a:cubicBezTo>
                    <a:pt x="533" y="639"/>
                    <a:pt x="533" y="639"/>
                    <a:pt x="533" y="639"/>
                  </a:cubicBezTo>
                  <a:cubicBezTo>
                    <a:pt x="532" y="637"/>
                    <a:pt x="532" y="637"/>
                    <a:pt x="532" y="637"/>
                  </a:cubicBezTo>
                  <a:cubicBezTo>
                    <a:pt x="532" y="637"/>
                    <a:pt x="532" y="637"/>
                    <a:pt x="532" y="637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2" y="635"/>
                    <a:pt x="532" y="635"/>
                    <a:pt x="532" y="635"/>
                  </a:cubicBezTo>
                  <a:cubicBezTo>
                    <a:pt x="532" y="635"/>
                    <a:pt x="532" y="635"/>
                    <a:pt x="532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6" y="637"/>
                    <a:pt x="536" y="637"/>
                    <a:pt x="536" y="637"/>
                  </a:cubicBezTo>
                  <a:cubicBezTo>
                    <a:pt x="536" y="637"/>
                    <a:pt x="536" y="637"/>
                    <a:pt x="536" y="637"/>
                  </a:cubicBezTo>
                  <a:cubicBezTo>
                    <a:pt x="538" y="638"/>
                    <a:pt x="538" y="638"/>
                    <a:pt x="538" y="638"/>
                  </a:cubicBezTo>
                  <a:cubicBezTo>
                    <a:pt x="538" y="638"/>
                    <a:pt x="538" y="638"/>
                    <a:pt x="538" y="638"/>
                  </a:cubicBezTo>
                  <a:cubicBezTo>
                    <a:pt x="540" y="640"/>
                    <a:pt x="540" y="640"/>
                    <a:pt x="540" y="640"/>
                  </a:cubicBezTo>
                  <a:cubicBezTo>
                    <a:pt x="540" y="640"/>
                    <a:pt x="540" y="640"/>
                    <a:pt x="540" y="640"/>
                  </a:cubicBezTo>
                  <a:cubicBezTo>
                    <a:pt x="541" y="641"/>
                    <a:pt x="541" y="641"/>
                    <a:pt x="541" y="641"/>
                  </a:cubicBezTo>
                  <a:cubicBezTo>
                    <a:pt x="541" y="641"/>
                    <a:pt x="541" y="641"/>
                    <a:pt x="541" y="641"/>
                  </a:cubicBezTo>
                  <a:cubicBezTo>
                    <a:pt x="542" y="642"/>
                    <a:pt x="542" y="642"/>
                    <a:pt x="543" y="643"/>
                  </a:cubicBezTo>
                  <a:cubicBezTo>
                    <a:pt x="543" y="643"/>
                    <a:pt x="543" y="643"/>
                    <a:pt x="543" y="643"/>
                  </a:cubicBezTo>
                  <a:cubicBezTo>
                    <a:pt x="544" y="645"/>
                    <a:pt x="544" y="645"/>
                    <a:pt x="544" y="647"/>
                  </a:cubicBezTo>
                  <a:cubicBezTo>
                    <a:pt x="544" y="647"/>
                    <a:pt x="544" y="647"/>
                    <a:pt x="544" y="647"/>
                  </a:cubicBezTo>
                  <a:cubicBezTo>
                    <a:pt x="544" y="648"/>
                    <a:pt x="544" y="648"/>
                    <a:pt x="544" y="649"/>
                  </a:cubicBezTo>
                  <a:cubicBezTo>
                    <a:pt x="544" y="649"/>
                    <a:pt x="544" y="649"/>
                    <a:pt x="544" y="649"/>
                  </a:cubicBezTo>
                  <a:cubicBezTo>
                    <a:pt x="539" y="675"/>
                    <a:pt x="539" y="675"/>
                    <a:pt x="539" y="675"/>
                  </a:cubicBezTo>
                  <a:cubicBezTo>
                    <a:pt x="540" y="675"/>
                    <a:pt x="540" y="675"/>
                    <a:pt x="540" y="675"/>
                  </a:cubicBezTo>
                  <a:cubicBezTo>
                    <a:pt x="543" y="674"/>
                    <a:pt x="543" y="674"/>
                    <a:pt x="543" y="674"/>
                  </a:cubicBezTo>
                  <a:cubicBezTo>
                    <a:pt x="543" y="674"/>
                    <a:pt x="543" y="674"/>
                    <a:pt x="543" y="674"/>
                  </a:cubicBezTo>
                  <a:cubicBezTo>
                    <a:pt x="545" y="674"/>
                    <a:pt x="545" y="674"/>
                    <a:pt x="545" y="674"/>
                  </a:cubicBezTo>
                  <a:cubicBezTo>
                    <a:pt x="545" y="674"/>
                    <a:pt x="545" y="674"/>
                    <a:pt x="545" y="674"/>
                  </a:cubicBezTo>
                  <a:cubicBezTo>
                    <a:pt x="548" y="672"/>
                    <a:pt x="548" y="672"/>
                    <a:pt x="548" y="672"/>
                  </a:cubicBezTo>
                  <a:cubicBezTo>
                    <a:pt x="548" y="672"/>
                    <a:pt x="548" y="672"/>
                    <a:pt x="548" y="672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3" y="670"/>
                    <a:pt x="553" y="670"/>
                    <a:pt x="553" y="670"/>
                  </a:cubicBezTo>
                  <a:cubicBezTo>
                    <a:pt x="553" y="670"/>
                    <a:pt x="553" y="670"/>
                    <a:pt x="553" y="670"/>
                  </a:cubicBezTo>
                  <a:cubicBezTo>
                    <a:pt x="555" y="668"/>
                    <a:pt x="555" y="668"/>
                    <a:pt x="555" y="668"/>
                  </a:cubicBezTo>
                  <a:cubicBezTo>
                    <a:pt x="555" y="668"/>
                    <a:pt x="555" y="668"/>
                    <a:pt x="555" y="668"/>
                  </a:cubicBezTo>
                  <a:cubicBezTo>
                    <a:pt x="557" y="666"/>
                    <a:pt x="557" y="666"/>
                    <a:pt x="557" y="666"/>
                  </a:cubicBezTo>
                  <a:cubicBezTo>
                    <a:pt x="557" y="666"/>
                    <a:pt x="557" y="666"/>
                    <a:pt x="557" y="666"/>
                  </a:cubicBezTo>
                  <a:cubicBezTo>
                    <a:pt x="559" y="664"/>
                    <a:pt x="559" y="664"/>
                    <a:pt x="559" y="664"/>
                  </a:cubicBezTo>
                  <a:cubicBezTo>
                    <a:pt x="559" y="664"/>
                    <a:pt x="559" y="664"/>
                    <a:pt x="559" y="664"/>
                  </a:cubicBezTo>
                  <a:cubicBezTo>
                    <a:pt x="560" y="665"/>
                    <a:pt x="560" y="665"/>
                    <a:pt x="560" y="665"/>
                  </a:cubicBezTo>
                  <a:cubicBezTo>
                    <a:pt x="560" y="665"/>
                    <a:pt x="560" y="665"/>
                    <a:pt x="560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2" y="665"/>
                    <a:pt x="562" y="665"/>
                    <a:pt x="562" y="665"/>
                  </a:cubicBezTo>
                  <a:cubicBezTo>
                    <a:pt x="562" y="665"/>
                    <a:pt x="562" y="665"/>
                    <a:pt x="562" y="665"/>
                  </a:cubicBezTo>
                  <a:cubicBezTo>
                    <a:pt x="563" y="666"/>
                    <a:pt x="563" y="666"/>
                    <a:pt x="563" y="666"/>
                  </a:cubicBezTo>
                  <a:cubicBezTo>
                    <a:pt x="563" y="666"/>
                    <a:pt x="563" y="666"/>
                    <a:pt x="563" y="666"/>
                  </a:cubicBezTo>
                  <a:cubicBezTo>
                    <a:pt x="564" y="666"/>
                    <a:pt x="564" y="666"/>
                    <a:pt x="564" y="666"/>
                  </a:cubicBezTo>
                  <a:cubicBezTo>
                    <a:pt x="564" y="666"/>
                    <a:pt x="564" y="666"/>
                    <a:pt x="564" y="666"/>
                  </a:cubicBezTo>
                  <a:cubicBezTo>
                    <a:pt x="564" y="667"/>
                    <a:pt x="564" y="667"/>
                    <a:pt x="564" y="667"/>
                  </a:cubicBezTo>
                  <a:cubicBezTo>
                    <a:pt x="564" y="667"/>
                    <a:pt x="564" y="667"/>
                    <a:pt x="564" y="667"/>
                  </a:cubicBezTo>
                  <a:cubicBezTo>
                    <a:pt x="565" y="667"/>
                    <a:pt x="565" y="667"/>
                    <a:pt x="565" y="667"/>
                  </a:cubicBezTo>
                  <a:cubicBezTo>
                    <a:pt x="565" y="667"/>
                    <a:pt x="565" y="667"/>
                    <a:pt x="565" y="667"/>
                  </a:cubicBezTo>
                  <a:cubicBezTo>
                    <a:pt x="547" y="676"/>
                    <a:pt x="547" y="676"/>
                    <a:pt x="547" y="676"/>
                  </a:cubicBezTo>
                  <a:cubicBezTo>
                    <a:pt x="547" y="676"/>
                    <a:pt x="547" y="676"/>
                    <a:pt x="547" y="676"/>
                  </a:cubicBezTo>
                  <a:cubicBezTo>
                    <a:pt x="546" y="676"/>
                    <a:pt x="546" y="676"/>
                    <a:pt x="546" y="676"/>
                  </a:cubicBezTo>
                  <a:cubicBezTo>
                    <a:pt x="546" y="676"/>
                    <a:pt x="546" y="676"/>
                    <a:pt x="546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4" y="676"/>
                    <a:pt x="544" y="676"/>
                    <a:pt x="544" y="676"/>
                  </a:cubicBezTo>
                  <a:cubicBezTo>
                    <a:pt x="544" y="676"/>
                    <a:pt x="544" y="676"/>
                    <a:pt x="544" y="676"/>
                  </a:cubicBezTo>
                  <a:cubicBezTo>
                    <a:pt x="544" y="677"/>
                    <a:pt x="544" y="677"/>
                    <a:pt x="544" y="677"/>
                  </a:cubicBezTo>
                  <a:cubicBezTo>
                    <a:pt x="544" y="677"/>
                    <a:pt x="544" y="677"/>
                    <a:pt x="544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1" y="678"/>
                    <a:pt x="541" y="678"/>
                    <a:pt x="541" y="678"/>
                  </a:cubicBezTo>
                  <a:cubicBezTo>
                    <a:pt x="541" y="678"/>
                    <a:pt x="541" y="678"/>
                    <a:pt x="541" y="678"/>
                  </a:cubicBezTo>
                  <a:cubicBezTo>
                    <a:pt x="540" y="678"/>
                    <a:pt x="540" y="678"/>
                    <a:pt x="540" y="678"/>
                  </a:cubicBezTo>
                  <a:cubicBezTo>
                    <a:pt x="540" y="678"/>
                    <a:pt x="540" y="678"/>
                    <a:pt x="540" y="678"/>
                  </a:cubicBezTo>
                  <a:cubicBezTo>
                    <a:pt x="540" y="679"/>
                    <a:pt x="540" y="679"/>
                    <a:pt x="540" y="679"/>
                  </a:cubicBezTo>
                  <a:cubicBezTo>
                    <a:pt x="540" y="679"/>
                    <a:pt x="540" y="679"/>
                    <a:pt x="540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8" y="679"/>
                    <a:pt x="538" y="679"/>
                    <a:pt x="538" y="679"/>
                  </a:cubicBezTo>
                  <a:cubicBezTo>
                    <a:pt x="538" y="679"/>
                    <a:pt x="538" y="679"/>
                    <a:pt x="538" y="679"/>
                  </a:cubicBezTo>
                  <a:cubicBezTo>
                    <a:pt x="535" y="690"/>
                    <a:pt x="535" y="690"/>
                    <a:pt x="535" y="690"/>
                  </a:cubicBezTo>
                  <a:cubicBezTo>
                    <a:pt x="535" y="690"/>
                    <a:pt x="535" y="690"/>
                    <a:pt x="535" y="690"/>
                  </a:cubicBezTo>
                  <a:cubicBezTo>
                    <a:pt x="531" y="698"/>
                    <a:pt x="531" y="698"/>
                    <a:pt x="531" y="698"/>
                  </a:cubicBezTo>
                  <a:cubicBezTo>
                    <a:pt x="531" y="698"/>
                    <a:pt x="531" y="698"/>
                    <a:pt x="531" y="698"/>
                  </a:cubicBezTo>
                  <a:cubicBezTo>
                    <a:pt x="530" y="699"/>
                    <a:pt x="530" y="699"/>
                    <a:pt x="530" y="699"/>
                  </a:cubicBezTo>
                  <a:cubicBezTo>
                    <a:pt x="530" y="699"/>
                    <a:pt x="530" y="699"/>
                    <a:pt x="530" y="699"/>
                  </a:cubicBezTo>
                  <a:cubicBezTo>
                    <a:pt x="529" y="700"/>
                    <a:pt x="529" y="700"/>
                    <a:pt x="529" y="700"/>
                  </a:cubicBezTo>
                  <a:cubicBezTo>
                    <a:pt x="529" y="700"/>
                    <a:pt x="529" y="700"/>
                    <a:pt x="529" y="700"/>
                  </a:cubicBezTo>
                  <a:cubicBezTo>
                    <a:pt x="528" y="701"/>
                    <a:pt x="528" y="701"/>
                    <a:pt x="528" y="701"/>
                  </a:cubicBezTo>
                  <a:cubicBezTo>
                    <a:pt x="528" y="701"/>
                    <a:pt x="528" y="701"/>
                    <a:pt x="528" y="701"/>
                  </a:cubicBezTo>
                  <a:cubicBezTo>
                    <a:pt x="527" y="702"/>
                    <a:pt x="527" y="702"/>
                    <a:pt x="527" y="702"/>
                  </a:cubicBezTo>
                  <a:cubicBezTo>
                    <a:pt x="527" y="702"/>
                    <a:pt x="527" y="702"/>
                    <a:pt x="527" y="702"/>
                  </a:cubicBezTo>
                  <a:cubicBezTo>
                    <a:pt x="526" y="703"/>
                    <a:pt x="526" y="703"/>
                    <a:pt x="526" y="703"/>
                  </a:cubicBezTo>
                  <a:cubicBezTo>
                    <a:pt x="526" y="703"/>
                    <a:pt x="526" y="703"/>
                    <a:pt x="526" y="703"/>
                  </a:cubicBezTo>
                  <a:cubicBezTo>
                    <a:pt x="525" y="704"/>
                    <a:pt x="525" y="704"/>
                    <a:pt x="525" y="704"/>
                  </a:cubicBezTo>
                  <a:cubicBezTo>
                    <a:pt x="525" y="704"/>
                    <a:pt x="525" y="704"/>
                    <a:pt x="525" y="704"/>
                  </a:cubicBezTo>
                  <a:cubicBezTo>
                    <a:pt x="523" y="705"/>
                    <a:pt x="523" y="705"/>
                    <a:pt x="523" y="705"/>
                  </a:cubicBezTo>
                  <a:cubicBezTo>
                    <a:pt x="523" y="705"/>
                    <a:pt x="523" y="705"/>
                    <a:pt x="523" y="705"/>
                  </a:cubicBezTo>
                  <a:cubicBezTo>
                    <a:pt x="521" y="705"/>
                    <a:pt x="521" y="705"/>
                    <a:pt x="521" y="705"/>
                  </a:cubicBezTo>
                  <a:cubicBezTo>
                    <a:pt x="521" y="705"/>
                    <a:pt x="521" y="705"/>
                    <a:pt x="521" y="705"/>
                  </a:cubicBezTo>
                  <a:cubicBezTo>
                    <a:pt x="515" y="708"/>
                    <a:pt x="515" y="708"/>
                    <a:pt x="515" y="708"/>
                  </a:cubicBezTo>
                  <a:cubicBezTo>
                    <a:pt x="515" y="708"/>
                    <a:pt x="515" y="708"/>
                    <a:pt x="515" y="708"/>
                  </a:cubicBezTo>
                  <a:cubicBezTo>
                    <a:pt x="515" y="709"/>
                    <a:pt x="515" y="709"/>
                    <a:pt x="515" y="709"/>
                  </a:cubicBezTo>
                  <a:cubicBezTo>
                    <a:pt x="515" y="709"/>
                    <a:pt x="515" y="709"/>
                    <a:pt x="515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3" y="709"/>
                    <a:pt x="513" y="709"/>
                    <a:pt x="513" y="709"/>
                  </a:cubicBezTo>
                  <a:cubicBezTo>
                    <a:pt x="513" y="709"/>
                    <a:pt x="513" y="709"/>
                    <a:pt x="513" y="709"/>
                  </a:cubicBezTo>
                  <a:cubicBezTo>
                    <a:pt x="513" y="710"/>
                    <a:pt x="513" y="710"/>
                    <a:pt x="513" y="710"/>
                  </a:cubicBezTo>
                  <a:cubicBezTo>
                    <a:pt x="513" y="710"/>
                    <a:pt x="513" y="710"/>
                    <a:pt x="513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07" y="712"/>
                    <a:pt x="507" y="712"/>
                    <a:pt x="507" y="712"/>
                  </a:cubicBezTo>
                  <a:lnTo>
                    <a:pt x="506" y="712"/>
                  </a:lnTo>
                  <a:close/>
                  <a:moveTo>
                    <a:pt x="242" y="710"/>
                  </a:move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8"/>
                    <a:pt x="240" y="708"/>
                    <a:pt x="240" y="708"/>
                  </a:cubicBezTo>
                  <a:cubicBezTo>
                    <a:pt x="240" y="708"/>
                    <a:pt x="240" y="708"/>
                    <a:pt x="240" y="708"/>
                  </a:cubicBezTo>
                  <a:cubicBezTo>
                    <a:pt x="240" y="706"/>
                    <a:pt x="240" y="706"/>
                    <a:pt x="240" y="706"/>
                  </a:cubicBezTo>
                  <a:cubicBezTo>
                    <a:pt x="240" y="706"/>
                    <a:pt x="240" y="706"/>
                    <a:pt x="240" y="706"/>
                  </a:cubicBezTo>
                  <a:cubicBezTo>
                    <a:pt x="239" y="705"/>
                    <a:pt x="239" y="705"/>
                    <a:pt x="239" y="705"/>
                  </a:cubicBezTo>
                  <a:cubicBezTo>
                    <a:pt x="239" y="705"/>
                    <a:pt x="239" y="705"/>
                    <a:pt x="239" y="705"/>
                  </a:cubicBezTo>
                  <a:cubicBezTo>
                    <a:pt x="239" y="704"/>
                    <a:pt x="239" y="704"/>
                    <a:pt x="239" y="704"/>
                  </a:cubicBezTo>
                  <a:cubicBezTo>
                    <a:pt x="239" y="704"/>
                    <a:pt x="239" y="704"/>
                    <a:pt x="239" y="704"/>
                  </a:cubicBezTo>
                  <a:cubicBezTo>
                    <a:pt x="238" y="703"/>
                    <a:pt x="238" y="703"/>
                    <a:pt x="238" y="703"/>
                  </a:cubicBezTo>
                  <a:cubicBezTo>
                    <a:pt x="238" y="703"/>
                    <a:pt x="238" y="703"/>
                    <a:pt x="238" y="703"/>
                  </a:cubicBezTo>
                  <a:cubicBezTo>
                    <a:pt x="237" y="702"/>
                    <a:pt x="237" y="702"/>
                    <a:pt x="237" y="702"/>
                  </a:cubicBezTo>
                  <a:cubicBezTo>
                    <a:pt x="237" y="702"/>
                    <a:pt x="237" y="702"/>
                    <a:pt x="237" y="702"/>
                  </a:cubicBezTo>
                  <a:cubicBezTo>
                    <a:pt x="236" y="701"/>
                    <a:pt x="236" y="701"/>
                    <a:pt x="236" y="701"/>
                  </a:cubicBezTo>
                  <a:cubicBezTo>
                    <a:pt x="236" y="701"/>
                    <a:pt x="236" y="701"/>
                    <a:pt x="236" y="701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699"/>
                    <a:pt x="235" y="699"/>
                    <a:pt x="235" y="699"/>
                  </a:cubicBezTo>
                  <a:cubicBezTo>
                    <a:pt x="235" y="699"/>
                    <a:pt x="235" y="699"/>
                    <a:pt x="235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7" y="699"/>
                    <a:pt x="237" y="699"/>
                    <a:pt x="237" y="699"/>
                  </a:cubicBezTo>
                  <a:cubicBezTo>
                    <a:pt x="237" y="699"/>
                    <a:pt x="237" y="699"/>
                    <a:pt x="237" y="699"/>
                  </a:cubicBezTo>
                  <a:cubicBezTo>
                    <a:pt x="238" y="699"/>
                    <a:pt x="238" y="699"/>
                    <a:pt x="238" y="699"/>
                  </a:cubicBezTo>
                  <a:cubicBezTo>
                    <a:pt x="238" y="699"/>
                    <a:pt x="238" y="699"/>
                    <a:pt x="238" y="699"/>
                  </a:cubicBezTo>
                  <a:cubicBezTo>
                    <a:pt x="239" y="700"/>
                    <a:pt x="239" y="700"/>
                    <a:pt x="239" y="700"/>
                  </a:cubicBezTo>
                  <a:cubicBezTo>
                    <a:pt x="239" y="700"/>
                    <a:pt x="239" y="700"/>
                    <a:pt x="239" y="700"/>
                  </a:cubicBezTo>
                  <a:cubicBezTo>
                    <a:pt x="241" y="701"/>
                    <a:pt x="241" y="701"/>
                    <a:pt x="241" y="701"/>
                  </a:cubicBezTo>
                  <a:cubicBezTo>
                    <a:pt x="241" y="701"/>
                    <a:pt x="241" y="701"/>
                    <a:pt x="241" y="701"/>
                  </a:cubicBezTo>
                  <a:cubicBezTo>
                    <a:pt x="242" y="702"/>
                    <a:pt x="242" y="702"/>
                    <a:pt x="242" y="702"/>
                  </a:cubicBezTo>
                  <a:cubicBezTo>
                    <a:pt x="242" y="702"/>
                    <a:pt x="242" y="702"/>
                    <a:pt x="242" y="702"/>
                  </a:cubicBezTo>
                  <a:cubicBezTo>
                    <a:pt x="244" y="703"/>
                    <a:pt x="244" y="703"/>
                    <a:pt x="244" y="703"/>
                  </a:cubicBezTo>
                  <a:cubicBezTo>
                    <a:pt x="244" y="703"/>
                    <a:pt x="244" y="703"/>
                    <a:pt x="244" y="703"/>
                  </a:cubicBezTo>
                  <a:cubicBezTo>
                    <a:pt x="245" y="704"/>
                    <a:pt x="245" y="704"/>
                    <a:pt x="245" y="704"/>
                  </a:cubicBezTo>
                  <a:cubicBezTo>
                    <a:pt x="245" y="704"/>
                    <a:pt x="245" y="704"/>
                    <a:pt x="245" y="704"/>
                  </a:cubicBezTo>
                  <a:cubicBezTo>
                    <a:pt x="246" y="705"/>
                    <a:pt x="246" y="705"/>
                    <a:pt x="246" y="705"/>
                  </a:cubicBezTo>
                  <a:cubicBezTo>
                    <a:pt x="246" y="705"/>
                    <a:pt x="246" y="705"/>
                    <a:pt x="246" y="705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5" y="709"/>
                    <a:pt x="245" y="709"/>
                    <a:pt x="245" y="709"/>
                  </a:cubicBezTo>
                  <a:cubicBezTo>
                    <a:pt x="245" y="709"/>
                    <a:pt x="245" y="709"/>
                    <a:pt x="245" y="709"/>
                  </a:cubicBezTo>
                  <a:cubicBezTo>
                    <a:pt x="245" y="710"/>
                    <a:pt x="245" y="710"/>
                    <a:pt x="245" y="710"/>
                  </a:cubicBezTo>
                  <a:cubicBezTo>
                    <a:pt x="245" y="710"/>
                    <a:pt x="245" y="710"/>
                    <a:pt x="245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2" y="710"/>
                    <a:pt x="242" y="710"/>
                    <a:pt x="242" y="710"/>
                  </a:cubicBezTo>
                  <a:close/>
                  <a:moveTo>
                    <a:pt x="468" y="708"/>
                  </a:moveTo>
                  <a:cubicBezTo>
                    <a:pt x="467" y="707"/>
                    <a:pt x="467" y="707"/>
                    <a:pt x="467" y="707"/>
                  </a:cubicBezTo>
                  <a:cubicBezTo>
                    <a:pt x="467" y="707"/>
                    <a:pt x="467" y="707"/>
                    <a:pt x="467" y="707"/>
                  </a:cubicBezTo>
                  <a:cubicBezTo>
                    <a:pt x="466" y="706"/>
                    <a:pt x="466" y="706"/>
                    <a:pt x="466" y="706"/>
                  </a:cubicBezTo>
                  <a:cubicBezTo>
                    <a:pt x="466" y="706"/>
                    <a:pt x="466" y="706"/>
                    <a:pt x="466" y="706"/>
                  </a:cubicBezTo>
                  <a:cubicBezTo>
                    <a:pt x="465" y="705"/>
                    <a:pt x="465" y="705"/>
                    <a:pt x="465" y="705"/>
                  </a:cubicBezTo>
                  <a:cubicBezTo>
                    <a:pt x="465" y="705"/>
                    <a:pt x="465" y="705"/>
                    <a:pt x="465" y="705"/>
                  </a:cubicBezTo>
                  <a:cubicBezTo>
                    <a:pt x="464" y="704"/>
                    <a:pt x="464" y="704"/>
                    <a:pt x="464" y="704"/>
                  </a:cubicBezTo>
                  <a:cubicBezTo>
                    <a:pt x="464" y="704"/>
                    <a:pt x="464" y="704"/>
                    <a:pt x="464" y="704"/>
                  </a:cubicBezTo>
                  <a:cubicBezTo>
                    <a:pt x="463" y="703"/>
                    <a:pt x="463" y="703"/>
                    <a:pt x="463" y="703"/>
                  </a:cubicBezTo>
                  <a:cubicBezTo>
                    <a:pt x="463" y="703"/>
                    <a:pt x="463" y="703"/>
                    <a:pt x="463" y="703"/>
                  </a:cubicBezTo>
                  <a:cubicBezTo>
                    <a:pt x="461" y="702"/>
                    <a:pt x="461" y="702"/>
                    <a:pt x="461" y="702"/>
                  </a:cubicBezTo>
                  <a:cubicBezTo>
                    <a:pt x="461" y="702"/>
                    <a:pt x="461" y="702"/>
                    <a:pt x="461" y="702"/>
                  </a:cubicBezTo>
                  <a:cubicBezTo>
                    <a:pt x="460" y="701"/>
                    <a:pt x="460" y="701"/>
                    <a:pt x="460" y="701"/>
                  </a:cubicBezTo>
                  <a:cubicBezTo>
                    <a:pt x="460" y="701"/>
                    <a:pt x="460" y="701"/>
                    <a:pt x="460" y="701"/>
                  </a:cubicBezTo>
                  <a:cubicBezTo>
                    <a:pt x="459" y="701"/>
                    <a:pt x="459" y="701"/>
                    <a:pt x="459" y="701"/>
                  </a:cubicBezTo>
                  <a:cubicBezTo>
                    <a:pt x="459" y="701"/>
                    <a:pt x="459" y="701"/>
                    <a:pt x="459" y="701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3" y="699"/>
                    <a:pt x="463" y="699"/>
                    <a:pt x="463" y="699"/>
                  </a:cubicBezTo>
                  <a:cubicBezTo>
                    <a:pt x="463" y="699"/>
                    <a:pt x="463" y="699"/>
                    <a:pt x="463" y="699"/>
                  </a:cubicBezTo>
                  <a:cubicBezTo>
                    <a:pt x="464" y="699"/>
                    <a:pt x="464" y="699"/>
                    <a:pt x="464" y="699"/>
                  </a:cubicBezTo>
                  <a:cubicBezTo>
                    <a:pt x="464" y="699"/>
                    <a:pt x="464" y="699"/>
                    <a:pt x="464" y="699"/>
                  </a:cubicBezTo>
                  <a:cubicBezTo>
                    <a:pt x="465" y="699"/>
                    <a:pt x="465" y="699"/>
                    <a:pt x="465" y="699"/>
                  </a:cubicBezTo>
                  <a:cubicBezTo>
                    <a:pt x="465" y="699"/>
                    <a:pt x="465" y="699"/>
                    <a:pt x="465" y="699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467" y="699"/>
                    <a:pt x="467" y="699"/>
                    <a:pt x="467" y="699"/>
                  </a:cubicBezTo>
                  <a:cubicBezTo>
                    <a:pt x="467" y="699"/>
                    <a:pt x="467" y="699"/>
                    <a:pt x="467" y="699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4"/>
                    <a:pt x="471" y="704"/>
                    <a:pt x="471" y="704"/>
                  </a:cubicBezTo>
                  <a:cubicBezTo>
                    <a:pt x="471" y="704"/>
                    <a:pt x="471" y="704"/>
                    <a:pt x="471" y="704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7"/>
                    <a:pt x="470" y="707"/>
                    <a:pt x="470" y="707"/>
                  </a:cubicBezTo>
                  <a:cubicBezTo>
                    <a:pt x="470" y="707"/>
                    <a:pt x="470" y="707"/>
                    <a:pt x="470" y="707"/>
                  </a:cubicBezTo>
                  <a:cubicBezTo>
                    <a:pt x="469" y="707"/>
                    <a:pt x="469" y="707"/>
                    <a:pt x="469" y="707"/>
                  </a:cubicBezTo>
                  <a:cubicBezTo>
                    <a:pt x="469" y="707"/>
                    <a:pt x="469" y="707"/>
                    <a:pt x="469" y="707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lose/>
                  <a:moveTo>
                    <a:pt x="445" y="707"/>
                  </a:move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3" y="707"/>
                    <a:pt x="443" y="707"/>
                    <a:pt x="443" y="707"/>
                  </a:cubicBezTo>
                  <a:cubicBezTo>
                    <a:pt x="443" y="707"/>
                    <a:pt x="443" y="707"/>
                    <a:pt x="443" y="707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5" y="704"/>
                    <a:pt x="445" y="704"/>
                    <a:pt x="445" y="704"/>
                  </a:cubicBezTo>
                  <a:cubicBezTo>
                    <a:pt x="445" y="704"/>
                    <a:pt x="445" y="704"/>
                    <a:pt x="445" y="704"/>
                  </a:cubicBezTo>
                  <a:cubicBezTo>
                    <a:pt x="445" y="703"/>
                    <a:pt x="445" y="703"/>
                    <a:pt x="445" y="703"/>
                  </a:cubicBezTo>
                  <a:cubicBezTo>
                    <a:pt x="445" y="703"/>
                    <a:pt x="445" y="703"/>
                    <a:pt x="445" y="703"/>
                  </a:cubicBezTo>
                  <a:cubicBezTo>
                    <a:pt x="446" y="702"/>
                    <a:pt x="446" y="702"/>
                    <a:pt x="446" y="702"/>
                  </a:cubicBezTo>
                  <a:cubicBezTo>
                    <a:pt x="446" y="702"/>
                    <a:pt x="446" y="702"/>
                    <a:pt x="446" y="702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lose/>
                  <a:moveTo>
                    <a:pt x="352" y="706"/>
                  </a:move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8"/>
                    <a:pt x="340" y="698"/>
                    <a:pt x="340" y="698"/>
                  </a:cubicBezTo>
                  <a:cubicBezTo>
                    <a:pt x="340" y="698"/>
                    <a:pt x="340" y="698"/>
                    <a:pt x="340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2" y="697"/>
                    <a:pt x="342" y="697"/>
                    <a:pt x="342" y="697"/>
                  </a:cubicBezTo>
                  <a:cubicBezTo>
                    <a:pt x="342" y="697"/>
                    <a:pt x="342" y="697"/>
                    <a:pt x="342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5" y="697"/>
                    <a:pt x="345" y="697"/>
                    <a:pt x="345" y="697"/>
                  </a:cubicBezTo>
                  <a:cubicBezTo>
                    <a:pt x="345" y="697"/>
                    <a:pt x="345" y="697"/>
                    <a:pt x="345" y="697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7"/>
                    <a:pt x="346" y="697"/>
                    <a:pt x="346" y="697"/>
                  </a:cubicBezTo>
                  <a:cubicBezTo>
                    <a:pt x="346" y="697"/>
                    <a:pt x="346" y="697"/>
                    <a:pt x="346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52" y="697"/>
                    <a:pt x="352" y="697"/>
                    <a:pt x="352" y="697"/>
                  </a:cubicBezTo>
                  <a:cubicBezTo>
                    <a:pt x="352" y="697"/>
                    <a:pt x="352" y="697"/>
                    <a:pt x="352" y="697"/>
                  </a:cubicBezTo>
                  <a:cubicBezTo>
                    <a:pt x="355" y="697"/>
                    <a:pt x="355" y="697"/>
                    <a:pt x="355" y="697"/>
                  </a:cubicBezTo>
                  <a:cubicBezTo>
                    <a:pt x="355" y="697"/>
                    <a:pt x="355" y="697"/>
                    <a:pt x="355" y="697"/>
                  </a:cubicBezTo>
                  <a:cubicBezTo>
                    <a:pt x="358" y="696"/>
                    <a:pt x="358" y="696"/>
                    <a:pt x="358" y="696"/>
                  </a:cubicBezTo>
                  <a:cubicBezTo>
                    <a:pt x="358" y="696"/>
                    <a:pt x="358" y="696"/>
                    <a:pt x="358" y="696"/>
                  </a:cubicBezTo>
                  <a:cubicBezTo>
                    <a:pt x="361" y="695"/>
                    <a:pt x="361" y="695"/>
                    <a:pt x="361" y="695"/>
                  </a:cubicBezTo>
                  <a:cubicBezTo>
                    <a:pt x="361" y="695"/>
                    <a:pt x="361" y="695"/>
                    <a:pt x="361" y="695"/>
                  </a:cubicBezTo>
                  <a:cubicBezTo>
                    <a:pt x="364" y="694"/>
                    <a:pt x="364" y="694"/>
                    <a:pt x="364" y="694"/>
                  </a:cubicBezTo>
                  <a:cubicBezTo>
                    <a:pt x="364" y="694"/>
                    <a:pt x="364" y="694"/>
                    <a:pt x="364" y="694"/>
                  </a:cubicBezTo>
                  <a:cubicBezTo>
                    <a:pt x="367" y="693"/>
                    <a:pt x="367" y="693"/>
                    <a:pt x="367" y="693"/>
                  </a:cubicBezTo>
                  <a:cubicBezTo>
                    <a:pt x="367" y="693"/>
                    <a:pt x="367" y="693"/>
                    <a:pt x="367" y="693"/>
                  </a:cubicBezTo>
                  <a:cubicBezTo>
                    <a:pt x="370" y="691"/>
                    <a:pt x="370" y="691"/>
                    <a:pt x="370" y="691"/>
                  </a:cubicBezTo>
                  <a:cubicBezTo>
                    <a:pt x="370" y="691"/>
                    <a:pt x="370" y="691"/>
                    <a:pt x="370" y="691"/>
                  </a:cubicBezTo>
                  <a:cubicBezTo>
                    <a:pt x="372" y="688"/>
                    <a:pt x="372" y="688"/>
                    <a:pt x="372" y="688"/>
                  </a:cubicBezTo>
                  <a:cubicBezTo>
                    <a:pt x="372" y="688"/>
                    <a:pt x="372" y="688"/>
                    <a:pt x="372" y="688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1" y="679"/>
                    <a:pt x="381" y="679"/>
                    <a:pt x="381" y="679"/>
                  </a:cubicBezTo>
                  <a:cubicBezTo>
                    <a:pt x="381" y="679"/>
                    <a:pt x="381" y="679"/>
                    <a:pt x="381" y="679"/>
                  </a:cubicBezTo>
                  <a:cubicBezTo>
                    <a:pt x="381" y="678"/>
                    <a:pt x="381" y="678"/>
                    <a:pt x="381" y="678"/>
                  </a:cubicBezTo>
                  <a:cubicBezTo>
                    <a:pt x="381" y="678"/>
                    <a:pt x="381" y="678"/>
                    <a:pt x="381" y="678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3" y="677"/>
                    <a:pt x="383" y="677"/>
                    <a:pt x="383" y="677"/>
                  </a:cubicBezTo>
                  <a:cubicBezTo>
                    <a:pt x="383" y="677"/>
                    <a:pt x="383" y="677"/>
                    <a:pt x="383" y="677"/>
                  </a:cubicBezTo>
                  <a:cubicBezTo>
                    <a:pt x="383" y="676"/>
                    <a:pt x="383" y="676"/>
                    <a:pt x="383" y="676"/>
                  </a:cubicBezTo>
                  <a:cubicBezTo>
                    <a:pt x="383" y="676"/>
                    <a:pt x="383" y="676"/>
                    <a:pt x="383" y="676"/>
                  </a:cubicBezTo>
                  <a:cubicBezTo>
                    <a:pt x="384" y="676"/>
                    <a:pt x="384" y="676"/>
                    <a:pt x="384" y="676"/>
                  </a:cubicBezTo>
                  <a:cubicBezTo>
                    <a:pt x="384" y="676"/>
                    <a:pt x="384" y="676"/>
                    <a:pt x="384" y="676"/>
                  </a:cubicBezTo>
                  <a:cubicBezTo>
                    <a:pt x="385" y="674"/>
                    <a:pt x="385" y="674"/>
                    <a:pt x="385" y="674"/>
                  </a:cubicBezTo>
                  <a:cubicBezTo>
                    <a:pt x="385" y="674"/>
                    <a:pt x="385" y="674"/>
                    <a:pt x="385" y="674"/>
                  </a:cubicBezTo>
                  <a:cubicBezTo>
                    <a:pt x="387" y="673"/>
                    <a:pt x="387" y="673"/>
                    <a:pt x="387" y="673"/>
                  </a:cubicBezTo>
                  <a:cubicBezTo>
                    <a:pt x="387" y="673"/>
                    <a:pt x="387" y="673"/>
                    <a:pt x="387" y="673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90" y="670"/>
                    <a:pt x="390" y="670"/>
                    <a:pt x="390" y="670"/>
                  </a:cubicBezTo>
                  <a:cubicBezTo>
                    <a:pt x="390" y="670"/>
                    <a:pt x="390" y="670"/>
                    <a:pt x="390" y="670"/>
                  </a:cubicBezTo>
                  <a:cubicBezTo>
                    <a:pt x="391" y="668"/>
                    <a:pt x="391" y="668"/>
                    <a:pt x="391" y="668"/>
                  </a:cubicBezTo>
                  <a:cubicBezTo>
                    <a:pt x="391" y="668"/>
                    <a:pt x="391" y="668"/>
                    <a:pt x="391" y="668"/>
                  </a:cubicBezTo>
                  <a:cubicBezTo>
                    <a:pt x="392" y="667"/>
                    <a:pt x="392" y="667"/>
                    <a:pt x="392" y="667"/>
                  </a:cubicBezTo>
                  <a:cubicBezTo>
                    <a:pt x="392" y="667"/>
                    <a:pt x="392" y="667"/>
                    <a:pt x="392" y="667"/>
                  </a:cubicBezTo>
                  <a:cubicBezTo>
                    <a:pt x="393" y="665"/>
                    <a:pt x="393" y="665"/>
                    <a:pt x="393" y="665"/>
                  </a:cubicBezTo>
                  <a:cubicBezTo>
                    <a:pt x="393" y="665"/>
                    <a:pt x="393" y="665"/>
                    <a:pt x="393" y="665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3" y="662"/>
                    <a:pt x="393" y="662"/>
                    <a:pt x="393" y="662"/>
                  </a:cubicBezTo>
                  <a:cubicBezTo>
                    <a:pt x="393" y="662"/>
                    <a:pt x="393" y="662"/>
                    <a:pt x="393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390" y="662"/>
                    <a:pt x="390" y="662"/>
                    <a:pt x="390" y="662"/>
                  </a:cubicBezTo>
                  <a:cubicBezTo>
                    <a:pt x="390" y="662"/>
                    <a:pt x="390" y="662"/>
                    <a:pt x="390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4" y="663"/>
                    <a:pt x="384" y="663"/>
                    <a:pt x="384" y="663"/>
                  </a:cubicBezTo>
                  <a:cubicBezTo>
                    <a:pt x="384" y="663"/>
                    <a:pt x="384" y="663"/>
                    <a:pt x="384" y="663"/>
                  </a:cubicBezTo>
                  <a:cubicBezTo>
                    <a:pt x="382" y="664"/>
                    <a:pt x="382" y="664"/>
                    <a:pt x="382" y="664"/>
                  </a:cubicBezTo>
                  <a:cubicBezTo>
                    <a:pt x="382" y="664"/>
                    <a:pt x="382" y="664"/>
                    <a:pt x="382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78" y="664"/>
                    <a:pt x="378" y="664"/>
                    <a:pt x="378" y="664"/>
                  </a:cubicBezTo>
                  <a:cubicBezTo>
                    <a:pt x="378" y="664"/>
                    <a:pt x="378" y="664"/>
                    <a:pt x="378" y="664"/>
                  </a:cubicBezTo>
                  <a:cubicBezTo>
                    <a:pt x="376" y="665"/>
                    <a:pt x="376" y="665"/>
                    <a:pt x="376" y="665"/>
                  </a:cubicBezTo>
                  <a:cubicBezTo>
                    <a:pt x="376" y="665"/>
                    <a:pt x="376" y="665"/>
                    <a:pt x="376" y="665"/>
                  </a:cubicBezTo>
                  <a:cubicBezTo>
                    <a:pt x="374" y="665"/>
                    <a:pt x="374" y="665"/>
                    <a:pt x="374" y="665"/>
                  </a:cubicBezTo>
                  <a:cubicBezTo>
                    <a:pt x="374" y="665"/>
                    <a:pt x="374" y="665"/>
                    <a:pt x="374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69" y="665"/>
                    <a:pt x="369" y="665"/>
                    <a:pt x="369" y="665"/>
                  </a:cubicBezTo>
                  <a:cubicBezTo>
                    <a:pt x="369" y="665"/>
                    <a:pt x="369" y="665"/>
                    <a:pt x="369" y="665"/>
                  </a:cubicBezTo>
                  <a:cubicBezTo>
                    <a:pt x="369" y="664"/>
                    <a:pt x="369" y="664"/>
                    <a:pt x="369" y="664"/>
                  </a:cubicBezTo>
                  <a:cubicBezTo>
                    <a:pt x="369" y="664"/>
                    <a:pt x="369" y="664"/>
                    <a:pt x="369" y="664"/>
                  </a:cubicBezTo>
                  <a:cubicBezTo>
                    <a:pt x="368" y="664"/>
                    <a:pt x="368" y="664"/>
                    <a:pt x="368" y="664"/>
                  </a:cubicBezTo>
                  <a:cubicBezTo>
                    <a:pt x="368" y="664"/>
                    <a:pt x="368" y="664"/>
                    <a:pt x="368" y="664"/>
                  </a:cubicBezTo>
                  <a:cubicBezTo>
                    <a:pt x="368" y="663"/>
                    <a:pt x="368" y="663"/>
                    <a:pt x="368" y="663"/>
                  </a:cubicBezTo>
                  <a:cubicBezTo>
                    <a:pt x="368" y="663"/>
                    <a:pt x="368" y="663"/>
                    <a:pt x="368" y="663"/>
                  </a:cubicBezTo>
                  <a:cubicBezTo>
                    <a:pt x="367" y="663"/>
                    <a:pt x="367" y="663"/>
                    <a:pt x="367" y="663"/>
                  </a:cubicBezTo>
                  <a:cubicBezTo>
                    <a:pt x="367" y="663"/>
                    <a:pt x="367" y="663"/>
                    <a:pt x="367" y="663"/>
                  </a:cubicBezTo>
                  <a:cubicBezTo>
                    <a:pt x="367" y="662"/>
                    <a:pt x="367" y="662"/>
                    <a:pt x="367" y="662"/>
                  </a:cubicBezTo>
                  <a:cubicBezTo>
                    <a:pt x="367" y="662"/>
                    <a:pt x="367" y="662"/>
                    <a:pt x="367" y="662"/>
                  </a:cubicBezTo>
                  <a:cubicBezTo>
                    <a:pt x="366" y="662"/>
                    <a:pt x="366" y="662"/>
                    <a:pt x="366" y="662"/>
                  </a:cubicBezTo>
                  <a:cubicBezTo>
                    <a:pt x="366" y="662"/>
                    <a:pt x="366" y="662"/>
                    <a:pt x="366" y="662"/>
                  </a:cubicBezTo>
                  <a:cubicBezTo>
                    <a:pt x="366" y="661"/>
                    <a:pt x="366" y="661"/>
                    <a:pt x="366" y="661"/>
                  </a:cubicBezTo>
                  <a:cubicBezTo>
                    <a:pt x="366" y="661"/>
                    <a:pt x="366" y="661"/>
                    <a:pt x="366" y="661"/>
                  </a:cubicBezTo>
                  <a:cubicBezTo>
                    <a:pt x="365" y="660"/>
                    <a:pt x="365" y="660"/>
                    <a:pt x="365" y="660"/>
                  </a:cubicBezTo>
                  <a:cubicBezTo>
                    <a:pt x="365" y="660"/>
                    <a:pt x="365" y="660"/>
                    <a:pt x="365" y="660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7"/>
                    <a:pt x="367" y="657"/>
                    <a:pt x="367" y="657"/>
                  </a:cubicBezTo>
                  <a:cubicBezTo>
                    <a:pt x="367" y="657"/>
                    <a:pt x="367" y="657"/>
                    <a:pt x="367" y="657"/>
                  </a:cubicBezTo>
                  <a:cubicBezTo>
                    <a:pt x="368" y="658"/>
                    <a:pt x="368" y="658"/>
                    <a:pt x="368" y="658"/>
                  </a:cubicBezTo>
                  <a:cubicBezTo>
                    <a:pt x="368" y="658"/>
                    <a:pt x="368" y="658"/>
                    <a:pt x="368" y="658"/>
                  </a:cubicBezTo>
                  <a:cubicBezTo>
                    <a:pt x="369" y="658"/>
                    <a:pt x="369" y="658"/>
                    <a:pt x="369" y="658"/>
                  </a:cubicBezTo>
                  <a:cubicBezTo>
                    <a:pt x="369" y="658"/>
                    <a:pt x="369" y="658"/>
                    <a:pt x="369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1" y="658"/>
                    <a:pt x="371" y="658"/>
                    <a:pt x="371" y="658"/>
                  </a:cubicBezTo>
                  <a:cubicBezTo>
                    <a:pt x="371" y="658"/>
                    <a:pt x="371" y="658"/>
                    <a:pt x="371" y="658"/>
                  </a:cubicBezTo>
                  <a:cubicBezTo>
                    <a:pt x="372" y="658"/>
                    <a:pt x="372" y="658"/>
                    <a:pt x="372" y="658"/>
                  </a:cubicBezTo>
                  <a:cubicBezTo>
                    <a:pt x="372" y="658"/>
                    <a:pt x="372" y="658"/>
                    <a:pt x="372" y="658"/>
                  </a:cubicBezTo>
                  <a:cubicBezTo>
                    <a:pt x="373" y="659"/>
                    <a:pt x="373" y="659"/>
                    <a:pt x="373" y="659"/>
                  </a:cubicBezTo>
                  <a:cubicBezTo>
                    <a:pt x="373" y="659"/>
                    <a:pt x="373" y="659"/>
                    <a:pt x="373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98" y="658"/>
                    <a:pt x="398" y="658"/>
                    <a:pt x="398" y="658"/>
                  </a:cubicBezTo>
                  <a:cubicBezTo>
                    <a:pt x="398" y="658"/>
                    <a:pt x="398" y="658"/>
                    <a:pt x="398" y="658"/>
                  </a:cubicBezTo>
                  <a:cubicBezTo>
                    <a:pt x="399" y="658"/>
                    <a:pt x="399" y="658"/>
                    <a:pt x="399" y="658"/>
                  </a:cubicBezTo>
                  <a:cubicBezTo>
                    <a:pt x="399" y="658"/>
                    <a:pt x="399" y="658"/>
                    <a:pt x="399" y="658"/>
                  </a:cubicBezTo>
                  <a:cubicBezTo>
                    <a:pt x="399" y="659"/>
                    <a:pt x="399" y="659"/>
                    <a:pt x="399" y="659"/>
                  </a:cubicBezTo>
                  <a:cubicBezTo>
                    <a:pt x="399" y="659"/>
                    <a:pt x="399" y="659"/>
                    <a:pt x="399" y="659"/>
                  </a:cubicBezTo>
                  <a:cubicBezTo>
                    <a:pt x="400" y="660"/>
                    <a:pt x="400" y="660"/>
                    <a:pt x="400" y="660"/>
                  </a:cubicBezTo>
                  <a:cubicBezTo>
                    <a:pt x="400" y="660"/>
                    <a:pt x="400" y="660"/>
                    <a:pt x="400" y="660"/>
                  </a:cubicBezTo>
                  <a:cubicBezTo>
                    <a:pt x="401" y="661"/>
                    <a:pt x="401" y="661"/>
                    <a:pt x="401" y="661"/>
                  </a:cubicBezTo>
                  <a:cubicBezTo>
                    <a:pt x="401" y="661"/>
                    <a:pt x="401" y="661"/>
                    <a:pt x="401" y="661"/>
                  </a:cubicBezTo>
                  <a:cubicBezTo>
                    <a:pt x="401" y="662"/>
                    <a:pt x="401" y="662"/>
                    <a:pt x="401" y="662"/>
                  </a:cubicBezTo>
                  <a:cubicBezTo>
                    <a:pt x="401" y="662"/>
                    <a:pt x="401" y="662"/>
                    <a:pt x="401" y="662"/>
                  </a:cubicBezTo>
                  <a:cubicBezTo>
                    <a:pt x="401" y="663"/>
                    <a:pt x="401" y="663"/>
                    <a:pt x="401" y="663"/>
                  </a:cubicBezTo>
                  <a:cubicBezTo>
                    <a:pt x="401" y="663"/>
                    <a:pt x="401" y="663"/>
                    <a:pt x="401" y="663"/>
                  </a:cubicBezTo>
                  <a:cubicBezTo>
                    <a:pt x="401" y="664"/>
                    <a:pt x="401" y="664"/>
                    <a:pt x="401" y="664"/>
                  </a:cubicBezTo>
                  <a:cubicBezTo>
                    <a:pt x="401" y="664"/>
                    <a:pt x="401" y="664"/>
                    <a:pt x="401" y="664"/>
                  </a:cubicBezTo>
                  <a:cubicBezTo>
                    <a:pt x="401" y="665"/>
                    <a:pt x="401" y="665"/>
                    <a:pt x="401" y="665"/>
                  </a:cubicBezTo>
                  <a:cubicBezTo>
                    <a:pt x="401" y="665"/>
                    <a:pt x="401" y="665"/>
                    <a:pt x="401" y="665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7"/>
                    <a:pt x="400" y="667"/>
                    <a:pt x="400" y="667"/>
                  </a:cubicBezTo>
                  <a:cubicBezTo>
                    <a:pt x="400" y="667"/>
                    <a:pt x="400" y="667"/>
                    <a:pt x="400" y="667"/>
                  </a:cubicBezTo>
                  <a:cubicBezTo>
                    <a:pt x="399" y="667"/>
                    <a:pt x="399" y="667"/>
                    <a:pt x="399" y="667"/>
                  </a:cubicBezTo>
                  <a:cubicBezTo>
                    <a:pt x="399" y="667"/>
                    <a:pt x="399" y="667"/>
                    <a:pt x="399" y="667"/>
                  </a:cubicBezTo>
                  <a:cubicBezTo>
                    <a:pt x="399" y="668"/>
                    <a:pt x="399" y="668"/>
                    <a:pt x="399" y="668"/>
                  </a:cubicBezTo>
                  <a:cubicBezTo>
                    <a:pt x="399" y="668"/>
                    <a:pt x="399" y="668"/>
                    <a:pt x="399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9"/>
                    <a:pt x="398" y="669"/>
                    <a:pt x="398" y="669"/>
                  </a:cubicBezTo>
                  <a:cubicBezTo>
                    <a:pt x="398" y="669"/>
                    <a:pt x="398" y="669"/>
                    <a:pt x="398" y="669"/>
                  </a:cubicBezTo>
                  <a:cubicBezTo>
                    <a:pt x="396" y="670"/>
                    <a:pt x="396" y="670"/>
                    <a:pt x="396" y="670"/>
                  </a:cubicBezTo>
                  <a:cubicBezTo>
                    <a:pt x="396" y="670"/>
                    <a:pt x="396" y="670"/>
                    <a:pt x="396" y="670"/>
                  </a:cubicBezTo>
                  <a:cubicBezTo>
                    <a:pt x="395" y="672"/>
                    <a:pt x="395" y="672"/>
                    <a:pt x="395" y="672"/>
                  </a:cubicBezTo>
                  <a:cubicBezTo>
                    <a:pt x="395" y="672"/>
                    <a:pt x="395" y="672"/>
                    <a:pt x="395" y="672"/>
                  </a:cubicBezTo>
                  <a:cubicBezTo>
                    <a:pt x="393" y="673"/>
                    <a:pt x="393" y="673"/>
                    <a:pt x="393" y="673"/>
                  </a:cubicBezTo>
                  <a:cubicBezTo>
                    <a:pt x="393" y="673"/>
                    <a:pt x="393" y="673"/>
                    <a:pt x="393" y="673"/>
                  </a:cubicBezTo>
                  <a:cubicBezTo>
                    <a:pt x="392" y="675"/>
                    <a:pt x="392" y="675"/>
                    <a:pt x="392" y="675"/>
                  </a:cubicBezTo>
                  <a:cubicBezTo>
                    <a:pt x="392" y="675"/>
                    <a:pt x="392" y="675"/>
                    <a:pt x="392" y="675"/>
                  </a:cubicBezTo>
                  <a:cubicBezTo>
                    <a:pt x="391" y="676"/>
                    <a:pt x="391" y="676"/>
                    <a:pt x="391" y="676"/>
                  </a:cubicBezTo>
                  <a:cubicBezTo>
                    <a:pt x="391" y="676"/>
                    <a:pt x="391" y="676"/>
                    <a:pt x="391" y="676"/>
                  </a:cubicBezTo>
                  <a:cubicBezTo>
                    <a:pt x="390" y="677"/>
                    <a:pt x="390" y="677"/>
                    <a:pt x="390" y="677"/>
                  </a:cubicBezTo>
                  <a:cubicBezTo>
                    <a:pt x="390" y="677"/>
                    <a:pt x="390" y="677"/>
                    <a:pt x="390" y="677"/>
                  </a:cubicBezTo>
                  <a:cubicBezTo>
                    <a:pt x="388" y="679"/>
                    <a:pt x="388" y="679"/>
                    <a:pt x="388" y="679"/>
                  </a:cubicBezTo>
                  <a:cubicBezTo>
                    <a:pt x="388" y="679"/>
                    <a:pt x="388" y="679"/>
                    <a:pt x="388" y="679"/>
                  </a:cubicBezTo>
                  <a:cubicBezTo>
                    <a:pt x="387" y="679"/>
                    <a:pt x="387" y="679"/>
                    <a:pt x="387" y="679"/>
                  </a:cubicBezTo>
                  <a:cubicBezTo>
                    <a:pt x="387" y="679"/>
                    <a:pt x="387" y="679"/>
                    <a:pt x="387" y="679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2" y="690"/>
                    <a:pt x="382" y="690"/>
                    <a:pt x="382" y="690"/>
                  </a:cubicBezTo>
                  <a:cubicBezTo>
                    <a:pt x="382" y="690"/>
                    <a:pt x="382" y="690"/>
                    <a:pt x="382" y="690"/>
                  </a:cubicBezTo>
                  <a:cubicBezTo>
                    <a:pt x="383" y="690"/>
                    <a:pt x="383" y="690"/>
                    <a:pt x="383" y="690"/>
                  </a:cubicBezTo>
                  <a:cubicBezTo>
                    <a:pt x="383" y="690"/>
                    <a:pt x="383" y="690"/>
                    <a:pt x="383" y="690"/>
                  </a:cubicBezTo>
                  <a:cubicBezTo>
                    <a:pt x="385" y="690"/>
                    <a:pt x="385" y="690"/>
                    <a:pt x="385" y="690"/>
                  </a:cubicBezTo>
                  <a:cubicBezTo>
                    <a:pt x="385" y="690"/>
                    <a:pt x="385" y="690"/>
                    <a:pt x="385" y="690"/>
                  </a:cubicBezTo>
                  <a:cubicBezTo>
                    <a:pt x="386" y="690"/>
                    <a:pt x="386" y="690"/>
                    <a:pt x="386" y="690"/>
                  </a:cubicBezTo>
                  <a:cubicBezTo>
                    <a:pt x="386" y="690"/>
                    <a:pt x="386" y="690"/>
                    <a:pt x="386" y="690"/>
                  </a:cubicBezTo>
                  <a:cubicBezTo>
                    <a:pt x="388" y="689"/>
                    <a:pt x="388" y="689"/>
                    <a:pt x="388" y="689"/>
                  </a:cubicBezTo>
                  <a:cubicBezTo>
                    <a:pt x="388" y="689"/>
                    <a:pt x="388" y="689"/>
                    <a:pt x="388" y="689"/>
                  </a:cubicBezTo>
                  <a:cubicBezTo>
                    <a:pt x="390" y="688"/>
                    <a:pt x="390" y="688"/>
                    <a:pt x="390" y="688"/>
                  </a:cubicBezTo>
                  <a:cubicBezTo>
                    <a:pt x="390" y="688"/>
                    <a:pt x="390" y="688"/>
                    <a:pt x="390" y="688"/>
                  </a:cubicBezTo>
                  <a:cubicBezTo>
                    <a:pt x="391" y="688"/>
                    <a:pt x="391" y="688"/>
                    <a:pt x="391" y="688"/>
                  </a:cubicBezTo>
                  <a:cubicBezTo>
                    <a:pt x="391" y="688"/>
                    <a:pt x="391" y="688"/>
                    <a:pt x="391" y="688"/>
                  </a:cubicBezTo>
                  <a:cubicBezTo>
                    <a:pt x="392" y="687"/>
                    <a:pt x="392" y="687"/>
                    <a:pt x="392" y="687"/>
                  </a:cubicBezTo>
                  <a:cubicBezTo>
                    <a:pt x="392" y="687"/>
                    <a:pt x="392" y="687"/>
                    <a:pt x="392" y="687"/>
                  </a:cubicBezTo>
                  <a:cubicBezTo>
                    <a:pt x="394" y="686"/>
                    <a:pt x="394" y="686"/>
                    <a:pt x="394" y="686"/>
                  </a:cubicBezTo>
                  <a:cubicBezTo>
                    <a:pt x="394" y="686"/>
                    <a:pt x="394" y="686"/>
                    <a:pt x="394" y="686"/>
                  </a:cubicBezTo>
                  <a:cubicBezTo>
                    <a:pt x="394" y="687"/>
                    <a:pt x="394" y="687"/>
                    <a:pt x="394" y="687"/>
                  </a:cubicBezTo>
                  <a:cubicBezTo>
                    <a:pt x="394" y="687"/>
                    <a:pt x="394" y="687"/>
                    <a:pt x="394" y="687"/>
                  </a:cubicBezTo>
                  <a:cubicBezTo>
                    <a:pt x="395" y="687"/>
                    <a:pt x="395" y="687"/>
                    <a:pt x="395" y="687"/>
                  </a:cubicBezTo>
                  <a:cubicBezTo>
                    <a:pt x="395" y="687"/>
                    <a:pt x="395" y="687"/>
                    <a:pt x="395" y="687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1"/>
                    <a:pt x="395" y="691"/>
                    <a:pt x="395" y="691"/>
                  </a:cubicBezTo>
                  <a:cubicBezTo>
                    <a:pt x="395" y="691"/>
                    <a:pt x="395" y="691"/>
                    <a:pt x="395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2" y="691"/>
                    <a:pt x="392" y="691"/>
                    <a:pt x="392" y="691"/>
                  </a:cubicBezTo>
                  <a:cubicBezTo>
                    <a:pt x="392" y="691"/>
                    <a:pt x="392" y="691"/>
                    <a:pt x="392" y="691"/>
                  </a:cubicBezTo>
                  <a:cubicBezTo>
                    <a:pt x="392" y="692"/>
                    <a:pt x="392" y="692"/>
                    <a:pt x="392" y="692"/>
                  </a:cubicBezTo>
                  <a:cubicBezTo>
                    <a:pt x="392" y="692"/>
                    <a:pt x="392" y="692"/>
                    <a:pt x="392" y="692"/>
                  </a:cubicBezTo>
                  <a:cubicBezTo>
                    <a:pt x="376" y="696"/>
                    <a:pt x="376" y="696"/>
                    <a:pt x="376" y="696"/>
                  </a:cubicBezTo>
                  <a:cubicBezTo>
                    <a:pt x="376" y="696"/>
                    <a:pt x="376" y="696"/>
                    <a:pt x="376" y="696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1" y="699"/>
                    <a:pt x="371" y="699"/>
                    <a:pt x="370" y="699"/>
                  </a:cubicBezTo>
                  <a:cubicBezTo>
                    <a:pt x="370" y="699"/>
                    <a:pt x="370" y="699"/>
                    <a:pt x="370" y="699"/>
                  </a:cubicBezTo>
                  <a:cubicBezTo>
                    <a:pt x="370" y="699"/>
                    <a:pt x="369" y="699"/>
                    <a:pt x="369" y="699"/>
                  </a:cubicBezTo>
                  <a:cubicBezTo>
                    <a:pt x="369" y="699"/>
                    <a:pt x="369" y="700"/>
                    <a:pt x="369" y="700"/>
                  </a:cubicBezTo>
                  <a:cubicBezTo>
                    <a:pt x="369" y="700"/>
                    <a:pt x="368" y="700"/>
                    <a:pt x="368" y="700"/>
                  </a:cubicBezTo>
                  <a:cubicBezTo>
                    <a:pt x="368" y="700"/>
                    <a:pt x="368" y="700"/>
                    <a:pt x="368" y="700"/>
                  </a:cubicBezTo>
                  <a:cubicBezTo>
                    <a:pt x="368" y="700"/>
                    <a:pt x="368" y="700"/>
                    <a:pt x="368" y="700"/>
                  </a:cubicBezTo>
                  <a:cubicBezTo>
                    <a:pt x="368" y="700"/>
                    <a:pt x="368" y="700"/>
                    <a:pt x="368" y="700"/>
                  </a:cubicBezTo>
                  <a:cubicBezTo>
                    <a:pt x="367" y="701"/>
                    <a:pt x="367" y="701"/>
                    <a:pt x="366" y="701"/>
                  </a:cubicBezTo>
                  <a:cubicBezTo>
                    <a:pt x="366" y="701"/>
                    <a:pt x="366" y="701"/>
                    <a:pt x="366" y="701"/>
                  </a:cubicBezTo>
                  <a:cubicBezTo>
                    <a:pt x="366" y="701"/>
                    <a:pt x="365" y="701"/>
                    <a:pt x="365" y="701"/>
                  </a:cubicBezTo>
                  <a:cubicBezTo>
                    <a:pt x="365" y="701"/>
                    <a:pt x="365" y="701"/>
                    <a:pt x="365" y="701"/>
                  </a:cubicBezTo>
                  <a:cubicBezTo>
                    <a:pt x="365" y="701"/>
                    <a:pt x="365" y="701"/>
                    <a:pt x="365" y="701"/>
                  </a:cubicBezTo>
                  <a:cubicBezTo>
                    <a:pt x="365" y="701"/>
                    <a:pt x="365" y="701"/>
                    <a:pt x="365" y="701"/>
                  </a:cubicBezTo>
                  <a:cubicBezTo>
                    <a:pt x="365" y="701"/>
                    <a:pt x="364" y="701"/>
                    <a:pt x="364" y="701"/>
                  </a:cubicBezTo>
                  <a:cubicBezTo>
                    <a:pt x="364" y="701"/>
                    <a:pt x="364" y="701"/>
                    <a:pt x="364" y="701"/>
                  </a:cubicBezTo>
                  <a:cubicBezTo>
                    <a:pt x="364" y="701"/>
                    <a:pt x="364" y="701"/>
                    <a:pt x="364" y="702"/>
                  </a:cubicBezTo>
                  <a:cubicBezTo>
                    <a:pt x="364" y="702"/>
                    <a:pt x="364" y="702"/>
                    <a:pt x="364" y="702"/>
                  </a:cubicBezTo>
                  <a:cubicBezTo>
                    <a:pt x="364" y="702"/>
                    <a:pt x="363" y="702"/>
                    <a:pt x="363" y="702"/>
                  </a:cubicBezTo>
                  <a:cubicBezTo>
                    <a:pt x="363" y="702"/>
                    <a:pt x="363" y="702"/>
                    <a:pt x="363" y="702"/>
                  </a:cubicBezTo>
                  <a:cubicBezTo>
                    <a:pt x="363" y="702"/>
                    <a:pt x="362" y="702"/>
                    <a:pt x="361" y="702"/>
                  </a:cubicBezTo>
                  <a:cubicBezTo>
                    <a:pt x="361" y="702"/>
                    <a:pt x="361" y="702"/>
                    <a:pt x="361" y="702"/>
                  </a:cubicBezTo>
                  <a:cubicBezTo>
                    <a:pt x="361" y="702"/>
                    <a:pt x="361" y="702"/>
                    <a:pt x="361" y="702"/>
                  </a:cubicBezTo>
                  <a:cubicBezTo>
                    <a:pt x="361" y="702"/>
                    <a:pt x="361" y="702"/>
                    <a:pt x="361" y="702"/>
                  </a:cubicBezTo>
                  <a:cubicBezTo>
                    <a:pt x="360" y="702"/>
                    <a:pt x="360" y="702"/>
                    <a:pt x="360" y="702"/>
                  </a:cubicBezTo>
                  <a:cubicBezTo>
                    <a:pt x="360" y="702"/>
                    <a:pt x="360" y="702"/>
                    <a:pt x="360" y="702"/>
                  </a:cubicBezTo>
                  <a:cubicBezTo>
                    <a:pt x="360" y="703"/>
                    <a:pt x="360" y="703"/>
                    <a:pt x="360" y="703"/>
                  </a:cubicBezTo>
                  <a:cubicBezTo>
                    <a:pt x="360" y="703"/>
                    <a:pt x="360" y="703"/>
                    <a:pt x="360" y="703"/>
                  </a:cubicBezTo>
                  <a:cubicBezTo>
                    <a:pt x="359" y="704"/>
                    <a:pt x="359" y="704"/>
                    <a:pt x="359" y="704"/>
                  </a:cubicBezTo>
                  <a:cubicBezTo>
                    <a:pt x="359" y="704"/>
                    <a:pt x="359" y="704"/>
                    <a:pt x="359" y="704"/>
                  </a:cubicBezTo>
                  <a:cubicBezTo>
                    <a:pt x="358" y="704"/>
                    <a:pt x="358" y="704"/>
                    <a:pt x="358" y="704"/>
                  </a:cubicBezTo>
                  <a:cubicBezTo>
                    <a:pt x="358" y="704"/>
                    <a:pt x="358" y="704"/>
                    <a:pt x="358" y="704"/>
                  </a:cubicBezTo>
                  <a:cubicBezTo>
                    <a:pt x="357" y="705"/>
                    <a:pt x="357" y="705"/>
                    <a:pt x="357" y="705"/>
                  </a:cubicBezTo>
                  <a:cubicBezTo>
                    <a:pt x="357" y="705"/>
                    <a:pt x="357" y="705"/>
                    <a:pt x="357" y="705"/>
                  </a:cubicBezTo>
                  <a:cubicBezTo>
                    <a:pt x="356" y="705"/>
                    <a:pt x="356" y="705"/>
                    <a:pt x="356" y="705"/>
                  </a:cubicBezTo>
                  <a:cubicBezTo>
                    <a:pt x="356" y="705"/>
                    <a:pt x="356" y="705"/>
                    <a:pt x="356" y="705"/>
                  </a:cubicBezTo>
                  <a:cubicBezTo>
                    <a:pt x="355" y="706"/>
                    <a:pt x="355" y="706"/>
                    <a:pt x="355" y="706"/>
                  </a:cubicBezTo>
                  <a:cubicBezTo>
                    <a:pt x="355" y="706"/>
                    <a:pt x="355" y="706"/>
                    <a:pt x="355" y="706"/>
                  </a:cubicBezTo>
                  <a:cubicBezTo>
                    <a:pt x="353" y="706"/>
                    <a:pt x="353" y="706"/>
                    <a:pt x="353" y="706"/>
                  </a:cubicBezTo>
                  <a:cubicBezTo>
                    <a:pt x="353" y="706"/>
                    <a:pt x="353" y="706"/>
                    <a:pt x="353" y="706"/>
                  </a:cubicBezTo>
                  <a:cubicBezTo>
                    <a:pt x="352" y="706"/>
                    <a:pt x="352" y="706"/>
                    <a:pt x="352" y="706"/>
                  </a:cubicBezTo>
                  <a:close/>
                  <a:moveTo>
                    <a:pt x="218" y="701"/>
                  </a:moveTo>
                  <a:cubicBezTo>
                    <a:pt x="217" y="699"/>
                    <a:pt x="217" y="699"/>
                    <a:pt x="217" y="699"/>
                  </a:cubicBezTo>
                  <a:cubicBezTo>
                    <a:pt x="217" y="699"/>
                    <a:pt x="217" y="699"/>
                    <a:pt x="217" y="699"/>
                  </a:cubicBezTo>
                  <a:cubicBezTo>
                    <a:pt x="217" y="699"/>
                    <a:pt x="216" y="698"/>
                    <a:pt x="216" y="697"/>
                  </a:cubicBezTo>
                  <a:cubicBezTo>
                    <a:pt x="216" y="697"/>
                    <a:pt x="216" y="697"/>
                    <a:pt x="216" y="697"/>
                  </a:cubicBezTo>
                  <a:cubicBezTo>
                    <a:pt x="216" y="697"/>
                    <a:pt x="216" y="696"/>
                    <a:pt x="215" y="696"/>
                  </a:cubicBezTo>
                  <a:cubicBezTo>
                    <a:pt x="215" y="696"/>
                    <a:pt x="215" y="696"/>
                    <a:pt x="215" y="696"/>
                  </a:cubicBezTo>
                  <a:cubicBezTo>
                    <a:pt x="215" y="695"/>
                    <a:pt x="215" y="695"/>
                    <a:pt x="215" y="694"/>
                  </a:cubicBezTo>
                  <a:cubicBezTo>
                    <a:pt x="215" y="694"/>
                    <a:pt x="215" y="694"/>
                    <a:pt x="215" y="694"/>
                  </a:cubicBezTo>
                  <a:cubicBezTo>
                    <a:pt x="215" y="694"/>
                    <a:pt x="215" y="693"/>
                    <a:pt x="215" y="692"/>
                  </a:cubicBezTo>
                  <a:cubicBezTo>
                    <a:pt x="215" y="692"/>
                    <a:pt x="215" y="692"/>
                    <a:pt x="215" y="692"/>
                  </a:cubicBezTo>
                  <a:cubicBezTo>
                    <a:pt x="215" y="692"/>
                    <a:pt x="215" y="691"/>
                    <a:pt x="215" y="691"/>
                  </a:cubicBezTo>
                  <a:cubicBezTo>
                    <a:pt x="215" y="691"/>
                    <a:pt x="215" y="691"/>
                    <a:pt x="215" y="691"/>
                  </a:cubicBezTo>
                  <a:cubicBezTo>
                    <a:pt x="216" y="690"/>
                    <a:pt x="216" y="689"/>
                    <a:pt x="216" y="689"/>
                  </a:cubicBezTo>
                  <a:cubicBezTo>
                    <a:pt x="216" y="689"/>
                    <a:pt x="216" y="689"/>
                    <a:pt x="216" y="689"/>
                  </a:cubicBezTo>
                  <a:cubicBezTo>
                    <a:pt x="216" y="688"/>
                    <a:pt x="216" y="688"/>
                    <a:pt x="216" y="687"/>
                  </a:cubicBezTo>
                  <a:cubicBezTo>
                    <a:pt x="216" y="687"/>
                    <a:pt x="216" y="687"/>
                    <a:pt x="216" y="687"/>
                  </a:cubicBezTo>
                  <a:cubicBezTo>
                    <a:pt x="216" y="687"/>
                    <a:pt x="217" y="686"/>
                    <a:pt x="217" y="686"/>
                  </a:cubicBezTo>
                  <a:cubicBezTo>
                    <a:pt x="217" y="686"/>
                    <a:pt x="217" y="686"/>
                    <a:pt x="217" y="686"/>
                  </a:cubicBezTo>
                  <a:cubicBezTo>
                    <a:pt x="217" y="686"/>
                    <a:pt x="217" y="685"/>
                    <a:pt x="218" y="685"/>
                  </a:cubicBezTo>
                  <a:cubicBezTo>
                    <a:pt x="218" y="685"/>
                    <a:pt x="218" y="685"/>
                    <a:pt x="218" y="685"/>
                  </a:cubicBezTo>
                  <a:cubicBezTo>
                    <a:pt x="218" y="685"/>
                    <a:pt x="218" y="685"/>
                    <a:pt x="218" y="685"/>
                  </a:cubicBezTo>
                  <a:cubicBezTo>
                    <a:pt x="218" y="685"/>
                    <a:pt x="218" y="685"/>
                    <a:pt x="218" y="685"/>
                  </a:cubicBezTo>
                  <a:cubicBezTo>
                    <a:pt x="219" y="683"/>
                    <a:pt x="219" y="683"/>
                    <a:pt x="219" y="683"/>
                  </a:cubicBezTo>
                  <a:cubicBezTo>
                    <a:pt x="219" y="683"/>
                    <a:pt x="219" y="683"/>
                    <a:pt x="219" y="683"/>
                  </a:cubicBezTo>
                  <a:cubicBezTo>
                    <a:pt x="220" y="683"/>
                    <a:pt x="220" y="683"/>
                    <a:pt x="220" y="683"/>
                  </a:cubicBezTo>
                  <a:cubicBezTo>
                    <a:pt x="220" y="683"/>
                    <a:pt x="220" y="683"/>
                    <a:pt x="220" y="683"/>
                  </a:cubicBezTo>
                  <a:cubicBezTo>
                    <a:pt x="221" y="682"/>
                    <a:pt x="221" y="682"/>
                    <a:pt x="221" y="682"/>
                  </a:cubicBezTo>
                  <a:cubicBezTo>
                    <a:pt x="221" y="682"/>
                    <a:pt x="221" y="682"/>
                    <a:pt x="221" y="682"/>
                  </a:cubicBezTo>
                  <a:cubicBezTo>
                    <a:pt x="221" y="681"/>
                    <a:pt x="221" y="681"/>
                    <a:pt x="221" y="681"/>
                  </a:cubicBezTo>
                  <a:cubicBezTo>
                    <a:pt x="221" y="681"/>
                    <a:pt x="221" y="681"/>
                    <a:pt x="221" y="681"/>
                  </a:cubicBezTo>
                  <a:cubicBezTo>
                    <a:pt x="221" y="679"/>
                    <a:pt x="221" y="679"/>
                    <a:pt x="221" y="679"/>
                  </a:cubicBezTo>
                  <a:cubicBezTo>
                    <a:pt x="221" y="679"/>
                    <a:pt x="221" y="679"/>
                    <a:pt x="221" y="679"/>
                  </a:cubicBezTo>
                  <a:cubicBezTo>
                    <a:pt x="226" y="674"/>
                    <a:pt x="226" y="674"/>
                    <a:pt x="226" y="674"/>
                  </a:cubicBezTo>
                  <a:cubicBezTo>
                    <a:pt x="226" y="674"/>
                    <a:pt x="226" y="674"/>
                    <a:pt x="226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5"/>
                    <a:pt x="228" y="675"/>
                    <a:pt x="228" y="675"/>
                  </a:cubicBezTo>
                  <a:cubicBezTo>
                    <a:pt x="228" y="675"/>
                    <a:pt x="228" y="675"/>
                    <a:pt x="228" y="675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7"/>
                    <a:pt x="229" y="677"/>
                    <a:pt x="229" y="677"/>
                  </a:cubicBezTo>
                  <a:cubicBezTo>
                    <a:pt x="229" y="677"/>
                    <a:pt x="229" y="677"/>
                    <a:pt x="229" y="677"/>
                  </a:cubicBezTo>
                  <a:cubicBezTo>
                    <a:pt x="229" y="678"/>
                    <a:pt x="229" y="678"/>
                    <a:pt x="229" y="678"/>
                  </a:cubicBezTo>
                  <a:cubicBezTo>
                    <a:pt x="229" y="678"/>
                    <a:pt x="229" y="678"/>
                    <a:pt x="229" y="678"/>
                  </a:cubicBezTo>
                  <a:cubicBezTo>
                    <a:pt x="229" y="679"/>
                    <a:pt x="229" y="679"/>
                    <a:pt x="229" y="679"/>
                  </a:cubicBezTo>
                  <a:cubicBezTo>
                    <a:pt x="229" y="679"/>
                    <a:pt x="229" y="679"/>
                    <a:pt x="229" y="679"/>
                  </a:cubicBezTo>
                  <a:cubicBezTo>
                    <a:pt x="230" y="679"/>
                    <a:pt x="230" y="679"/>
                    <a:pt x="230" y="679"/>
                  </a:cubicBezTo>
                  <a:cubicBezTo>
                    <a:pt x="230" y="679"/>
                    <a:pt x="230" y="679"/>
                    <a:pt x="230" y="679"/>
                  </a:cubicBezTo>
                  <a:cubicBezTo>
                    <a:pt x="229" y="681"/>
                    <a:pt x="229" y="681"/>
                    <a:pt x="229" y="681"/>
                  </a:cubicBezTo>
                  <a:cubicBezTo>
                    <a:pt x="229" y="681"/>
                    <a:pt x="229" y="681"/>
                    <a:pt x="229" y="681"/>
                  </a:cubicBezTo>
                  <a:cubicBezTo>
                    <a:pt x="228" y="681"/>
                    <a:pt x="228" y="681"/>
                    <a:pt x="228" y="681"/>
                  </a:cubicBezTo>
                  <a:cubicBezTo>
                    <a:pt x="228" y="681"/>
                    <a:pt x="228" y="681"/>
                    <a:pt x="228" y="681"/>
                  </a:cubicBezTo>
                  <a:cubicBezTo>
                    <a:pt x="226" y="682"/>
                    <a:pt x="226" y="682"/>
                    <a:pt x="226" y="682"/>
                  </a:cubicBezTo>
                  <a:cubicBezTo>
                    <a:pt x="226" y="682"/>
                    <a:pt x="226" y="682"/>
                    <a:pt x="226" y="682"/>
                  </a:cubicBezTo>
                  <a:cubicBezTo>
                    <a:pt x="225" y="683"/>
                    <a:pt x="225" y="683"/>
                    <a:pt x="225" y="683"/>
                  </a:cubicBezTo>
                  <a:cubicBezTo>
                    <a:pt x="225" y="683"/>
                    <a:pt x="225" y="683"/>
                    <a:pt x="225" y="683"/>
                  </a:cubicBezTo>
                  <a:cubicBezTo>
                    <a:pt x="224" y="683"/>
                    <a:pt x="224" y="683"/>
                    <a:pt x="224" y="683"/>
                  </a:cubicBezTo>
                  <a:cubicBezTo>
                    <a:pt x="224" y="683"/>
                    <a:pt x="224" y="683"/>
                    <a:pt x="224" y="683"/>
                  </a:cubicBezTo>
                  <a:cubicBezTo>
                    <a:pt x="223" y="684"/>
                    <a:pt x="223" y="684"/>
                    <a:pt x="223" y="684"/>
                  </a:cubicBezTo>
                  <a:cubicBezTo>
                    <a:pt x="223" y="684"/>
                    <a:pt x="223" y="684"/>
                    <a:pt x="223" y="684"/>
                  </a:cubicBezTo>
                  <a:cubicBezTo>
                    <a:pt x="221" y="684"/>
                    <a:pt x="221" y="684"/>
                    <a:pt x="221" y="684"/>
                  </a:cubicBezTo>
                  <a:cubicBezTo>
                    <a:pt x="221" y="684"/>
                    <a:pt x="221" y="684"/>
                    <a:pt x="221" y="684"/>
                  </a:cubicBezTo>
                  <a:cubicBezTo>
                    <a:pt x="220" y="685"/>
                    <a:pt x="220" y="685"/>
                    <a:pt x="220" y="685"/>
                  </a:cubicBezTo>
                  <a:cubicBezTo>
                    <a:pt x="220" y="685"/>
                    <a:pt x="220" y="685"/>
                    <a:pt x="220" y="685"/>
                  </a:cubicBezTo>
                  <a:cubicBezTo>
                    <a:pt x="220" y="685"/>
                    <a:pt x="219" y="685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20" y="687"/>
                    <a:pt x="220" y="687"/>
                  </a:cubicBezTo>
                  <a:cubicBezTo>
                    <a:pt x="220" y="687"/>
                    <a:pt x="220" y="687"/>
                    <a:pt x="220" y="687"/>
                  </a:cubicBezTo>
                  <a:cubicBezTo>
                    <a:pt x="220" y="687"/>
                    <a:pt x="220" y="687"/>
                    <a:pt x="220" y="687"/>
                  </a:cubicBezTo>
                  <a:cubicBezTo>
                    <a:pt x="220" y="687"/>
                    <a:pt x="220" y="687"/>
                    <a:pt x="220" y="687"/>
                  </a:cubicBezTo>
                  <a:cubicBezTo>
                    <a:pt x="226" y="685"/>
                    <a:pt x="226" y="685"/>
                    <a:pt x="226" y="685"/>
                  </a:cubicBezTo>
                  <a:cubicBezTo>
                    <a:pt x="226" y="685"/>
                    <a:pt x="226" y="685"/>
                    <a:pt x="226" y="685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5" y="686"/>
                    <a:pt x="225" y="686"/>
                    <a:pt x="225" y="686"/>
                  </a:cubicBezTo>
                  <a:cubicBezTo>
                    <a:pt x="225" y="686"/>
                    <a:pt x="225" y="686"/>
                    <a:pt x="225" y="686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8"/>
                    <a:pt x="225" y="688"/>
                    <a:pt x="225" y="688"/>
                  </a:cubicBezTo>
                  <a:cubicBezTo>
                    <a:pt x="225" y="688"/>
                    <a:pt x="225" y="688"/>
                    <a:pt x="225" y="688"/>
                  </a:cubicBezTo>
                  <a:cubicBezTo>
                    <a:pt x="225" y="688"/>
                    <a:pt x="225" y="688"/>
                    <a:pt x="224" y="688"/>
                  </a:cubicBezTo>
                  <a:cubicBezTo>
                    <a:pt x="224" y="688"/>
                    <a:pt x="224" y="688"/>
                    <a:pt x="224" y="688"/>
                  </a:cubicBezTo>
                  <a:cubicBezTo>
                    <a:pt x="224" y="688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3" y="689"/>
                    <a:pt x="223" y="689"/>
                    <a:pt x="223" y="690"/>
                  </a:cubicBezTo>
                  <a:cubicBezTo>
                    <a:pt x="223" y="690"/>
                    <a:pt x="223" y="690"/>
                    <a:pt x="223" y="690"/>
                  </a:cubicBezTo>
                  <a:cubicBezTo>
                    <a:pt x="223" y="690"/>
                    <a:pt x="223" y="690"/>
                    <a:pt x="223" y="690"/>
                  </a:cubicBezTo>
                  <a:cubicBezTo>
                    <a:pt x="223" y="690"/>
                    <a:pt x="223" y="690"/>
                    <a:pt x="223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3"/>
                  </a:cubicBezTo>
                  <a:cubicBezTo>
                    <a:pt x="220" y="693"/>
                    <a:pt x="220" y="693"/>
                    <a:pt x="220" y="693"/>
                  </a:cubicBezTo>
                  <a:cubicBezTo>
                    <a:pt x="220" y="693"/>
                    <a:pt x="220" y="693"/>
                    <a:pt x="220" y="693"/>
                  </a:cubicBezTo>
                  <a:cubicBezTo>
                    <a:pt x="220" y="693"/>
                    <a:pt x="220" y="693"/>
                    <a:pt x="220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2" y="693"/>
                    <a:pt x="222" y="692"/>
                    <a:pt x="222" y="692"/>
                  </a:cubicBezTo>
                  <a:cubicBezTo>
                    <a:pt x="222" y="692"/>
                    <a:pt x="222" y="692"/>
                    <a:pt x="222" y="692"/>
                  </a:cubicBezTo>
                  <a:cubicBezTo>
                    <a:pt x="222" y="692"/>
                    <a:pt x="222" y="692"/>
                    <a:pt x="223" y="692"/>
                  </a:cubicBezTo>
                  <a:cubicBezTo>
                    <a:pt x="223" y="692"/>
                    <a:pt x="223" y="692"/>
                    <a:pt x="223" y="692"/>
                  </a:cubicBezTo>
                  <a:cubicBezTo>
                    <a:pt x="223" y="692"/>
                    <a:pt x="223" y="692"/>
                    <a:pt x="223" y="692"/>
                  </a:cubicBezTo>
                  <a:cubicBezTo>
                    <a:pt x="223" y="692"/>
                    <a:pt x="223" y="692"/>
                    <a:pt x="223" y="692"/>
                  </a:cubicBezTo>
                  <a:cubicBezTo>
                    <a:pt x="223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3"/>
                  </a:cubicBezTo>
                  <a:cubicBezTo>
                    <a:pt x="224" y="693"/>
                    <a:pt x="224" y="693"/>
                    <a:pt x="224" y="693"/>
                  </a:cubicBezTo>
                  <a:cubicBezTo>
                    <a:pt x="225" y="693"/>
                    <a:pt x="225" y="693"/>
                    <a:pt x="225" y="693"/>
                  </a:cubicBezTo>
                  <a:cubicBezTo>
                    <a:pt x="225" y="693"/>
                    <a:pt x="225" y="693"/>
                    <a:pt x="225" y="693"/>
                  </a:cubicBezTo>
                  <a:cubicBezTo>
                    <a:pt x="225" y="694"/>
                    <a:pt x="225" y="694"/>
                    <a:pt x="224" y="694"/>
                  </a:cubicBezTo>
                  <a:cubicBezTo>
                    <a:pt x="224" y="694"/>
                    <a:pt x="224" y="694"/>
                    <a:pt x="224" y="694"/>
                  </a:cubicBezTo>
                  <a:cubicBezTo>
                    <a:pt x="224" y="694"/>
                    <a:pt x="224" y="694"/>
                    <a:pt x="224" y="695"/>
                  </a:cubicBezTo>
                  <a:cubicBezTo>
                    <a:pt x="224" y="695"/>
                    <a:pt x="224" y="695"/>
                    <a:pt x="224" y="695"/>
                  </a:cubicBezTo>
                  <a:cubicBezTo>
                    <a:pt x="224" y="695"/>
                    <a:pt x="224" y="695"/>
                    <a:pt x="224" y="695"/>
                  </a:cubicBezTo>
                  <a:cubicBezTo>
                    <a:pt x="224" y="695"/>
                    <a:pt x="224" y="695"/>
                    <a:pt x="224" y="695"/>
                  </a:cubicBezTo>
                  <a:cubicBezTo>
                    <a:pt x="224" y="695"/>
                    <a:pt x="224" y="696"/>
                    <a:pt x="224" y="696"/>
                  </a:cubicBezTo>
                  <a:cubicBezTo>
                    <a:pt x="224" y="696"/>
                    <a:pt x="224" y="696"/>
                    <a:pt x="224" y="696"/>
                  </a:cubicBezTo>
                  <a:cubicBezTo>
                    <a:pt x="224" y="696"/>
                    <a:pt x="224" y="696"/>
                    <a:pt x="224" y="697"/>
                  </a:cubicBezTo>
                  <a:cubicBezTo>
                    <a:pt x="224" y="697"/>
                    <a:pt x="224" y="697"/>
                    <a:pt x="224" y="697"/>
                  </a:cubicBezTo>
                  <a:cubicBezTo>
                    <a:pt x="224" y="697"/>
                    <a:pt x="224" y="697"/>
                    <a:pt x="224" y="697"/>
                  </a:cubicBezTo>
                  <a:cubicBezTo>
                    <a:pt x="224" y="697"/>
                    <a:pt x="224" y="697"/>
                    <a:pt x="224" y="697"/>
                  </a:cubicBezTo>
                  <a:cubicBezTo>
                    <a:pt x="224" y="697"/>
                    <a:pt x="224" y="698"/>
                    <a:pt x="223" y="698"/>
                  </a:cubicBezTo>
                  <a:cubicBezTo>
                    <a:pt x="223" y="698"/>
                    <a:pt x="223" y="698"/>
                    <a:pt x="223" y="698"/>
                  </a:cubicBezTo>
                  <a:cubicBezTo>
                    <a:pt x="223" y="699"/>
                    <a:pt x="223" y="699"/>
                    <a:pt x="223" y="699"/>
                  </a:cubicBezTo>
                  <a:cubicBezTo>
                    <a:pt x="223" y="699"/>
                    <a:pt x="223" y="699"/>
                    <a:pt x="223" y="699"/>
                  </a:cubicBezTo>
                  <a:cubicBezTo>
                    <a:pt x="222" y="699"/>
                    <a:pt x="222" y="699"/>
                    <a:pt x="222" y="699"/>
                  </a:cubicBezTo>
                  <a:cubicBezTo>
                    <a:pt x="222" y="699"/>
                    <a:pt x="222" y="699"/>
                    <a:pt x="222" y="699"/>
                  </a:cubicBezTo>
                  <a:cubicBezTo>
                    <a:pt x="221" y="700"/>
                    <a:pt x="221" y="700"/>
                    <a:pt x="221" y="700"/>
                  </a:cubicBezTo>
                  <a:cubicBezTo>
                    <a:pt x="221" y="700"/>
                    <a:pt x="221" y="700"/>
                    <a:pt x="221" y="700"/>
                  </a:cubicBezTo>
                  <a:cubicBezTo>
                    <a:pt x="220" y="700"/>
                    <a:pt x="220" y="700"/>
                    <a:pt x="220" y="700"/>
                  </a:cubicBezTo>
                  <a:cubicBezTo>
                    <a:pt x="220" y="700"/>
                    <a:pt x="220" y="700"/>
                    <a:pt x="220" y="700"/>
                  </a:cubicBezTo>
                  <a:cubicBezTo>
                    <a:pt x="220" y="701"/>
                    <a:pt x="220" y="701"/>
                    <a:pt x="220" y="701"/>
                  </a:cubicBezTo>
                  <a:cubicBezTo>
                    <a:pt x="220" y="701"/>
                    <a:pt x="220" y="701"/>
                    <a:pt x="220" y="701"/>
                  </a:cubicBezTo>
                  <a:cubicBezTo>
                    <a:pt x="219" y="701"/>
                    <a:pt x="219" y="701"/>
                    <a:pt x="219" y="701"/>
                  </a:cubicBezTo>
                  <a:cubicBezTo>
                    <a:pt x="219" y="701"/>
                    <a:pt x="219" y="701"/>
                    <a:pt x="219" y="701"/>
                  </a:cubicBezTo>
                  <a:cubicBezTo>
                    <a:pt x="218" y="701"/>
                    <a:pt x="218" y="701"/>
                    <a:pt x="218" y="701"/>
                  </a:cubicBezTo>
                  <a:close/>
                  <a:moveTo>
                    <a:pt x="318" y="698"/>
                  </a:moveTo>
                  <a:cubicBezTo>
                    <a:pt x="318" y="698"/>
                    <a:pt x="318" y="698"/>
                    <a:pt x="318" y="698"/>
                  </a:cubicBezTo>
                  <a:cubicBezTo>
                    <a:pt x="318" y="698"/>
                    <a:pt x="318" y="698"/>
                    <a:pt x="318" y="698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7" y="697"/>
                    <a:pt x="317" y="697"/>
                    <a:pt x="317" y="697"/>
                  </a:cubicBezTo>
                  <a:cubicBezTo>
                    <a:pt x="317" y="697"/>
                    <a:pt x="317" y="697"/>
                    <a:pt x="317" y="697"/>
                  </a:cubicBezTo>
                  <a:cubicBezTo>
                    <a:pt x="317" y="696"/>
                    <a:pt x="317" y="696"/>
                    <a:pt x="317" y="696"/>
                  </a:cubicBezTo>
                  <a:cubicBezTo>
                    <a:pt x="317" y="696"/>
                    <a:pt x="317" y="696"/>
                    <a:pt x="317" y="696"/>
                  </a:cubicBezTo>
                  <a:cubicBezTo>
                    <a:pt x="317" y="695"/>
                    <a:pt x="317" y="695"/>
                    <a:pt x="317" y="695"/>
                  </a:cubicBezTo>
                  <a:cubicBezTo>
                    <a:pt x="317" y="695"/>
                    <a:pt x="317" y="695"/>
                    <a:pt x="317" y="695"/>
                  </a:cubicBezTo>
                  <a:cubicBezTo>
                    <a:pt x="318" y="694"/>
                    <a:pt x="318" y="694"/>
                    <a:pt x="318" y="694"/>
                  </a:cubicBezTo>
                  <a:cubicBezTo>
                    <a:pt x="318" y="694"/>
                    <a:pt x="318" y="694"/>
                    <a:pt x="318" y="694"/>
                  </a:cubicBezTo>
                  <a:cubicBezTo>
                    <a:pt x="317" y="694"/>
                    <a:pt x="317" y="694"/>
                    <a:pt x="317" y="694"/>
                  </a:cubicBezTo>
                  <a:cubicBezTo>
                    <a:pt x="317" y="694"/>
                    <a:pt x="317" y="694"/>
                    <a:pt x="317" y="694"/>
                  </a:cubicBezTo>
                  <a:cubicBezTo>
                    <a:pt x="317" y="693"/>
                    <a:pt x="317" y="693"/>
                    <a:pt x="317" y="693"/>
                  </a:cubicBezTo>
                  <a:cubicBezTo>
                    <a:pt x="317" y="693"/>
                    <a:pt x="317" y="693"/>
                    <a:pt x="317" y="693"/>
                  </a:cubicBezTo>
                  <a:cubicBezTo>
                    <a:pt x="316" y="692"/>
                    <a:pt x="316" y="692"/>
                    <a:pt x="316" y="692"/>
                  </a:cubicBezTo>
                  <a:cubicBezTo>
                    <a:pt x="316" y="692"/>
                    <a:pt x="316" y="692"/>
                    <a:pt x="316" y="692"/>
                  </a:cubicBezTo>
                  <a:cubicBezTo>
                    <a:pt x="316" y="691"/>
                    <a:pt x="316" y="691"/>
                    <a:pt x="316" y="691"/>
                  </a:cubicBezTo>
                  <a:cubicBezTo>
                    <a:pt x="316" y="691"/>
                    <a:pt x="316" y="691"/>
                    <a:pt x="316" y="691"/>
                  </a:cubicBezTo>
                  <a:cubicBezTo>
                    <a:pt x="315" y="690"/>
                    <a:pt x="315" y="690"/>
                    <a:pt x="315" y="690"/>
                  </a:cubicBezTo>
                  <a:cubicBezTo>
                    <a:pt x="315" y="690"/>
                    <a:pt x="315" y="690"/>
                    <a:pt x="315" y="690"/>
                  </a:cubicBezTo>
                  <a:cubicBezTo>
                    <a:pt x="315" y="689"/>
                    <a:pt x="315" y="689"/>
                    <a:pt x="315" y="689"/>
                  </a:cubicBezTo>
                  <a:cubicBezTo>
                    <a:pt x="315" y="689"/>
                    <a:pt x="315" y="689"/>
                    <a:pt x="315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4" y="688"/>
                    <a:pt x="314" y="688"/>
                    <a:pt x="314" y="688"/>
                  </a:cubicBezTo>
                  <a:cubicBezTo>
                    <a:pt x="314" y="688"/>
                    <a:pt x="314" y="688"/>
                    <a:pt x="314" y="688"/>
                  </a:cubicBezTo>
                  <a:cubicBezTo>
                    <a:pt x="315" y="688"/>
                    <a:pt x="315" y="688"/>
                    <a:pt x="315" y="688"/>
                  </a:cubicBezTo>
                  <a:cubicBezTo>
                    <a:pt x="315" y="688"/>
                    <a:pt x="315" y="688"/>
                    <a:pt x="315" y="688"/>
                  </a:cubicBezTo>
                  <a:cubicBezTo>
                    <a:pt x="317" y="689"/>
                    <a:pt x="317" y="689"/>
                    <a:pt x="317" y="689"/>
                  </a:cubicBezTo>
                  <a:cubicBezTo>
                    <a:pt x="317" y="689"/>
                    <a:pt x="317" y="689"/>
                    <a:pt x="317" y="689"/>
                  </a:cubicBezTo>
                  <a:cubicBezTo>
                    <a:pt x="319" y="689"/>
                    <a:pt x="319" y="689"/>
                    <a:pt x="319" y="689"/>
                  </a:cubicBezTo>
                  <a:cubicBezTo>
                    <a:pt x="319" y="689"/>
                    <a:pt x="319" y="689"/>
                    <a:pt x="319" y="689"/>
                  </a:cubicBezTo>
                  <a:cubicBezTo>
                    <a:pt x="320" y="690"/>
                    <a:pt x="320" y="690"/>
                    <a:pt x="320" y="690"/>
                  </a:cubicBezTo>
                  <a:cubicBezTo>
                    <a:pt x="320" y="690"/>
                    <a:pt x="320" y="690"/>
                    <a:pt x="320" y="690"/>
                  </a:cubicBezTo>
                  <a:cubicBezTo>
                    <a:pt x="322" y="691"/>
                    <a:pt x="322" y="691"/>
                    <a:pt x="322" y="691"/>
                  </a:cubicBezTo>
                  <a:cubicBezTo>
                    <a:pt x="322" y="691"/>
                    <a:pt x="322" y="691"/>
                    <a:pt x="322" y="691"/>
                  </a:cubicBezTo>
                  <a:cubicBezTo>
                    <a:pt x="323" y="692"/>
                    <a:pt x="323" y="692"/>
                    <a:pt x="323" y="692"/>
                  </a:cubicBezTo>
                  <a:cubicBezTo>
                    <a:pt x="323" y="692"/>
                    <a:pt x="323" y="692"/>
                    <a:pt x="323" y="692"/>
                  </a:cubicBezTo>
                  <a:cubicBezTo>
                    <a:pt x="324" y="693"/>
                    <a:pt x="324" y="693"/>
                    <a:pt x="324" y="693"/>
                  </a:cubicBezTo>
                  <a:cubicBezTo>
                    <a:pt x="324" y="693"/>
                    <a:pt x="324" y="693"/>
                    <a:pt x="324" y="693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3" y="695"/>
                    <a:pt x="323" y="695"/>
                    <a:pt x="323" y="695"/>
                  </a:cubicBezTo>
                  <a:cubicBezTo>
                    <a:pt x="323" y="695"/>
                    <a:pt x="323" y="695"/>
                    <a:pt x="323" y="695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0" y="697"/>
                    <a:pt x="320" y="697"/>
                    <a:pt x="320" y="697"/>
                  </a:cubicBezTo>
                  <a:cubicBezTo>
                    <a:pt x="320" y="697"/>
                    <a:pt x="320" y="697"/>
                    <a:pt x="320" y="697"/>
                  </a:cubicBezTo>
                  <a:cubicBezTo>
                    <a:pt x="319" y="697"/>
                    <a:pt x="319" y="697"/>
                    <a:pt x="319" y="697"/>
                  </a:cubicBezTo>
                  <a:cubicBezTo>
                    <a:pt x="319" y="697"/>
                    <a:pt x="319" y="697"/>
                    <a:pt x="319" y="697"/>
                  </a:cubicBezTo>
                  <a:cubicBezTo>
                    <a:pt x="319" y="698"/>
                    <a:pt x="319" y="698"/>
                    <a:pt x="319" y="698"/>
                  </a:cubicBezTo>
                  <a:lnTo>
                    <a:pt x="318" y="698"/>
                  </a:lnTo>
                  <a:close/>
                  <a:moveTo>
                    <a:pt x="203" y="679"/>
                  </a:moveTo>
                  <a:cubicBezTo>
                    <a:pt x="203" y="679"/>
                    <a:pt x="202" y="679"/>
                    <a:pt x="202" y="678"/>
                  </a:cubicBezTo>
                  <a:cubicBezTo>
                    <a:pt x="202" y="678"/>
                    <a:pt x="202" y="678"/>
                    <a:pt x="202" y="678"/>
                  </a:cubicBezTo>
                  <a:cubicBezTo>
                    <a:pt x="202" y="678"/>
                    <a:pt x="202" y="678"/>
                    <a:pt x="202" y="677"/>
                  </a:cubicBezTo>
                  <a:cubicBezTo>
                    <a:pt x="202" y="677"/>
                    <a:pt x="202" y="677"/>
                    <a:pt x="202" y="677"/>
                  </a:cubicBezTo>
                  <a:cubicBezTo>
                    <a:pt x="202" y="677"/>
                    <a:pt x="203" y="676"/>
                    <a:pt x="203" y="676"/>
                  </a:cubicBezTo>
                  <a:cubicBezTo>
                    <a:pt x="203" y="676"/>
                    <a:pt x="203" y="676"/>
                    <a:pt x="203" y="676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5" y="674"/>
                    <a:pt x="205" y="674"/>
                    <a:pt x="205" y="674"/>
                  </a:cubicBezTo>
                  <a:cubicBezTo>
                    <a:pt x="205" y="674"/>
                    <a:pt x="205" y="674"/>
                    <a:pt x="205" y="674"/>
                  </a:cubicBezTo>
                  <a:cubicBezTo>
                    <a:pt x="206" y="674"/>
                    <a:pt x="206" y="674"/>
                    <a:pt x="206" y="674"/>
                  </a:cubicBezTo>
                  <a:cubicBezTo>
                    <a:pt x="206" y="674"/>
                    <a:pt x="206" y="674"/>
                    <a:pt x="206" y="674"/>
                  </a:cubicBezTo>
                  <a:cubicBezTo>
                    <a:pt x="207" y="673"/>
                    <a:pt x="207" y="673"/>
                    <a:pt x="207" y="673"/>
                  </a:cubicBezTo>
                  <a:cubicBezTo>
                    <a:pt x="207" y="673"/>
                    <a:pt x="207" y="673"/>
                    <a:pt x="207" y="673"/>
                  </a:cubicBezTo>
                  <a:cubicBezTo>
                    <a:pt x="209" y="672"/>
                    <a:pt x="209" y="672"/>
                    <a:pt x="209" y="672"/>
                  </a:cubicBezTo>
                  <a:cubicBezTo>
                    <a:pt x="209" y="672"/>
                    <a:pt x="209" y="672"/>
                    <a:pt x="209" y="672"/>
                  </a:cubicBezTo>
                  <a:cubicBezTo>
                    <a:pt x="210" y="671"/>
                    <a:pt x="210" y="671"/>
                    <a:pt x="210" y="671"/>
                  </a:cubicBezTo>
                  <a:cubicBezTo>
                    <a:pt x="210" y="671"/>
                    <a:pt x="210" y="671"/>
                    <a:pt x="210" y="671"/>
                  </a:cubicBezTo>
                  <a:cubicBezTo>
                    <a:pt x="220" y="665"/>
                    <a:pt x="220" y="665"/>
                    <a:pt x="220" y="665"/>
                  </a:cubicBezTo>
                  <a:cubicBezTo>
                    <a:pt x="220" y="665"/>
                    <a:pt x="220" y="665"/>
                    <a:pt x="220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3" y="665"/>
                    <a:pt x="223" y="665"/>
                    <a:pt x="223" y="665"/>
                  </a:cubicBezTo>
                  <a:cubicBezTo>
                    <a:pt x="223" y="665"/>
                    <a:pt x="223" y="665"/>
                    <a:pt x="223" y="665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4" y="666"/>
                    <a:pt x="224" y="666"/>
                    <a:pt x="224" y="666"/>
                  </a:cubicBezTo>
                  <a:cubicBezTo>
                    <a:pt x="224" y="666"/>
                    <a:pt x="224" y="666"/>
                    <a:pt x="224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4" y="661"/>
                    <a:pt x="234" y="661"/>
                    <a:pt x="234" y="661"/>
                  </a:cubicBezTo>
                  <a:cubicBezTo>
                    <a:pt x="234" y="661"/>
                    <a:pt x="234" y="661"/>
                    <a:pt x="234" y="661"/>
                  </a:cubicBezTo>
                  <a:cubicBezTo>
                    <a:pt x="232" y="664"/>
                    <a:pt x="232" y="664"/>
                    <a:pt x="232" y="664"/>
                  </a:cubicBezTo>
                  <a:cubicBezTo>
                    <a:pt x="232" y="664"/>
                    <a:pt x="232" y="664"/>
                    <a:pt x="232" y="664"/>
                  </a:cubicBezTo>
                  <a:cubicBezTo>
                    <a:pt x="229" y="667"/>
                    <a:pt x="229" y="667"/>
                    <a:pt x="229" y="667"/>
                  </a:cubicBezTo>
                  <a:cubicBezTo>
                    <a:pt x="229" y="667"/>
                    <a:pt x="229" y="667"/>
                    <a:pt x="229" y="667"/>
                  </a:cubicBezTo>
                  <a:cubicBezTo>
                    <a:pt x="226" y="669"/>
                    <a:pt x="226" y="669"/>
                    <a:pt x="226" y="669"/>
                  </a:cubicBezTo>
                  <a:cubicBezTo>
                    <a:pt x="226" y="669"/>
                    <a:pt x="226" y="669"/>
                    <a:pt x="226" y="669"/>
                  </a:cubicBezTo>
                  <a:cubicBezTo>
                    <a:pt x="223" y="671"/>
                    <a:pt x="223" y="671"/>
                    <a:pt x="223" y="671"/>
                  </a:cubicBezTo>
                  <a:cubicBezTo>
                    <a:pt x="223" y="671"/>
                    <a:pt x="223" y="671"/>
                    <a:pt x="223" y="671"/>
                  </a:cubicBezTo>
                  <a:cubicBezTo>
                    <a:pt x="220" y="673"/>
                    <a:pt x="220" y="673"/>
                    <a:pt x="220" y="673"/>
                  </a:cubicBezTo>
                  <a:cubicBezTo>
                    <a:pt x="220" y="673"/>
                    <a:pt x="220" y="673"/>
                    <a:pt x="220" y="673"/>
                  </a:cubicBezTo>
                  <a:cubicBezTo>
                    <a:pt x="217" y="675"/>
                    <a:pt x="217" y="675"/>
                    <a:pt x="217" y="675"/>
                  </a:cubicBezTo>
                  <a:cubicBezTo>
                    <a:pt x="217" y="675"/>
                    <a:pt x="217" y="675"/>
                    <a:pt x="217" y="675"/>
                  </a:cubicBezTo>
                  <a:cubicBezTo>
                    <a:pt x="216" y="675"/>
                    <a:pt x="215" y="676"/>
                    <a:pt x="214" y="676"/>
                  </a:cubicBezTo>
                  <a:cubicBezTo>
                    <a:pt x="214" y="676"/>
                    <a:pt x="214" y="676"/>
                    <a:pt x="214" y="676"/>
                  </a:cubicBezTo>
                  <a:cubicBezTo>
                    <a:pt x="203" y="679"/>
                    <a:pt x="203" y="679"/>
                    <a:pt x="203" y="679"/>
                  </a:cubicBezTo>
                  <a:close/>
                  <a:moveTo>
                    <a:pt x="305" y="665"/>
                  </a:moveTo>
                  <a:cubicBezTo>
                    <a:pt x="306" y="655"/>
                    <a:pt x="306" y="655"/>
                    <a:pt x="306" y="655"/>
                  </a:cubicBezTo>
                  <a:cubicBezTo>
                    <a:pt x="306" y="655"/>
                    <a:pt x="306" y="655"/>
                    <a:pt x="306" y="655"/>
                  </a:cubicBezTo>
                  <a:cubicBezTo>
                    <a:pt x="317" y="649"/>
                    <a:pt x="317" y="649"/>
                    <a:pt x="317" y="649"/>
                  </a:cubicBezTo>
                  <a:cubicBezTo>
                    <a:pt x="317" y="649"/>
                    <a:pt x="317" y="649"/>
                    <a:pt x="317" y="649"/>
                  </a:cubicBezTo>
                  <a:cubicBezTo>
                    <a:pt x="318" y="649"/>
                    <a:pt x="318" y="649"/>
                    <a:pt x="318" y="649"/>
                  </a:cubicBezTo>
                  <a:cubicBezTo>
                    <a:pt x="318" y="649"/>
                    <a:pt x="318" y="649"/>
                    <a:pt x="318" y="649"/>
                  </a:cubicBezTo>
                  <a:cubicBezTo>
                    <a:pt x="318" y="651"/>
                    <a:pt x="318" y="651"/>
                    <a:pt x="318" y="651"/>
                  </a:cubicBezTo>
                  <a:cubicBezTo>
                    <a:pt x="318" y="651"/>
                    <a:pt x="318" y="651"/>
                    <a:pt x="318" y="651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6" y="654"/>
                    <a:pt x="316" y="654"/>
                    <a:pt x="316" y="654"/>
                  </a:cubicBezTo>
                  <a:cubicBezTo>
                    <a:pt x="316" y="654"/>
                    <a:pt x="316" y="654"/>
                    <a:pt x="316" y="654"/>
                  </a:cubicBezTo>
                  <a:cubicBezTo>
                    <a:pt x="315" y="656"/>
                    <a:pt x="315" y="656"/>
                    <a:pt x="315" y="656"/>
                  </a:cubicBezTo>
                  <a:cubicBezTo>
                    <a:pt x="315" y="656"/>
                    <a:pt x="315" y="656"/>
                    <a:pt x="315" y="656"/>
                  </a:cubicBezTo>
                  <a:cubicBezTo>
                    <a:pt x="313" y="657"/>
                    <a:pt x="313" y="657"/>
                    <a:pt x="313" y="657"/>
                  </a:cubicBezTo>
                  <a:cubicBezTo>
                    <a:pt x="313" y="657"/>
                    <a:pt x="313" y="657"/>
                    <a:pt x="313" y="657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11" y="660"/>
                    <a:pt x="311" y="660"/>
                    <a:pt x="311" y="660"/>
                  </a:cubicBezTo>
                  <a:cubicBezTo>
                    <a:pt x="311" y="660"/>
                    <a:pt x="311" y="660"/>
                    <a:pt x="311" y="660"/>
                  </a:cubicBezTo>
                  <a:cubicBezTo>
                    <a:pt x="310" y="661"/>
                    <a:pt x="310" y="661"/>
                    <a:pt x="310" y="661"/>
                  </a:cubicBezTo>
                  <a:cubicBezTo>
                    <a:pt x="310" y="661"/>
                    <a:pt x="310" y="661"/>
                    <a:pt x="310" y="661"/>
                  </a:cubicBezTo>
                  <a:cubicBezTo>
                    <a:pt x="309" y="662"/>
                    <a:pt x="309" y="662"/>
                    <a:pt x="309" y="662"/>
                  </a:cubicBezTo>
                  <a:cubicBezTo>
                    <a:pt x="309" y="662"/>
                    <a:pt x="309" y="662"/>
                    <a:pt x="309" y="662"/>
                  </a:cubicBezTo>
                  <a:cubicBezTo>
                    <a:pt x="309" y="663"/>
                    <a:pt x="309" y="663"/>
                    <a:pt x="309" y="663"/>
                  </a:cubicBezTo>
                  <a:cubicBezTo>
                    <a:pt x="309" y="663"/>
                    <a:pt x="309" y="663"/>
                    <a:pt x="309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7" y="664"/>
                    <a:pt x="307" y="664"/>
                    <a:pt x="307" y="664"/>
                  </a:cubicBezTo>
                  <a:cubicBezTo>
                    <a:pt x="307" y="664"/>
                    <a:pt x="307" y="664"/>
                    <a:pt x="307" y="664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5" y="665"/>
                    <a:pt x="305" y="665"/>
                    <a:pt x="305" y="665"/>
                  </a:cubicBezTo>
                  <a:close/>
                  <a:moveTo>
                    <a:pt x="598" y="662"/>
                  </a:moveTo>
                  <a:cubicBezTo>
                    <a:pt x="598" y="661"/>
                    <a:pt x="598" y="661"/>
                    <a:pt x="598" y="661"/>
                  </a:cubicBezTo>
                  <a:cubicBezTo>
                    <a:pt x="598" y="661"/>
                    <a:pt x="598" y="661"/>
                    <a:pt x="598" y="661"/>
                  </a:cubicBezTo>
                  <a:cubicBezTo>
                    <a:pt x="598" y="661"/>
                    <a:pt x="598" y="661"/>
                    <a:pt x="598" y="661"/>
                  </a:cubicBezTo>
                  <a:cubicBezTo>
                    <a:pt x="598" y="661"/>
                    <a:pt x="598" y="661"/>
                    <a:pt x="598" y="661"/>
                  </a:cubicBezTo>
                  <a:cubicBezTo>
                    <a:pt x="598" y="660"/>
                    <a:pt x="598" y="660"/>
                    <a:pt x="598" y="660"/>
                  </a:cubicBezTo>
                  <a:cubicBezTo>
                    <a:pt x="598" y="660"/>
                    <a:pt x="598" y="660"/>
                    <a:pt x="598" y="660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600" y="656"/>
                    <a:pt x="600" y="656"/>
                    <a:pt x="600" y="656"/>
                  </a:cubicBezTo>
                  <a:cubicBezTo>
                    <a:pt x="600" y="656"/>
                    <a:pt x="600" y="656"/>
                    <a:pt x="600" y="656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1" y="658"/>
                    <a:pt x="601" y="658"/>
                    <a:pt x="601" y="658"/>
                  </a:cubicBezTo>
                  <a:cubicBezTo>
                    <a:pt x="601" y="658"/>
                    <a:pt x="601" y="658"/>
                    <a:pt x="601" y="658"/>
                  </a:cubicBezTo>
                  <a:cubicBezTo>
                    <a:pt x="601" y="659"/>
                    <a:pt x="601" y="659"/>
                    <a:pt x="601" y="659"/>
                  </a:cubicBezTo>
                  <a:cubicBezTo>
                    <a:pt x="601" y="659"/>
                    <a:pt x="601" y="659"/>
                    <a:pt x="601" y="659"/>
                  </a:cubicBezTo>
                  <a:cubicBezTo>
                    <a:pt x="602" y="659"/>
                    <a:pt x="602" y="659"/>
                    <a:pt x="602" y="659"/>
                  </a:cubicBezTo>
                  <a:cubicBezTo>
                    <a:pt x="602" y="659"/>
                    <a:pt x="602" y="659"/>
                    <a:pt x="602" y="659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1"/>
                    <a:pt x="601" y="661"/>
                    <a:pt x="601" y="661"/>
                  </a:cubicBezTo>
                  <a:cubicBezTo>
                    <a:pt x="601" y="661"/>
                    <a:pt x="601" y="661"/>
                    <a:pt x="601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599" y="661"/>
                    <a:pt x="599" y="661"/>
                    <a:pt x="599" y="661"/>
                  </a:cubicBezTo>
                  <a:cubicBezTo>
                    <a:pt x="599" y="661"/>
                    <a:pt x="599" y="661"/>
                    <a:pt x="599" y="661"/>
                  </a:cubicBezTo>
                  <a:cubicBezTo>
                    <a:pt x="599" y="662"/>
                    <a:pt x="599" y="662"/>
                    <a:pt x="599" y="662"/>
                  </a:cubicBezTo>
                  <a:lnTo>
                    <a:pt x="598" y="662"/>
                  </a:lnTo>
                  <a:close/>
                  <a:moveTo>
                    <a:pt x="615" y="662"/>
                  </a:move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3" y="661"/>
                    <a:pt x="613" y="661"/>
                    <a:pt x="613" y="661"/>
                  </a:cubicBezTo>
                  <a:cubicBezTo>
                    <a:pt x="613" y="661"/>
                    <a:pt x="613" y="661"/>
                    <a:pt x="613" y="661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59"/>
                    <a:pt x="613" y="659"/>
                    <a:pt x="613" y="659"/>
                  </a:cubicBezTo>
                  <a:cubicBezTo>
                    <a:pt x="613" y="659"/>
                    <a:pt x="613" y="659"/>
                    <a:pt x="613" y="659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7"/>
                    <a:pt x="613" y="657"/>
                    <a:pt x="613" y="657"/>
                  </a:cubicBezTo>
                  <a:cubicBezTo>
                    <a:pt x="613" y="657"/>
                    <a:pt x="613" y="657"/>
                    <a:pt x="613" y="657"/>
                  </a:cubicBezTo>
                  <a:cubicBezTo>
                    <a:pt x="614" y="656"/>
                    <a:pt x="614" y="656"/>
                    <a:pt x="614" y="656"/>
                  </a:cubicBezTo>
                  <a:cubicBezTo>
                    <a:pt x="614" y="656"/>
                    <a:pt x="614" y="656"/>
                    <a:pt x="614" y="656"/>
                  </a:cubicBezTo>
                  <a:cubicBezTo>
                    <a:pt x="613" y="656"/>
                    <a:pt x="613" y="656"/>
                    <a:pt x="613" y="656"/>
                  </a:cubicBezTo>
                  <a:cubicBezTo>
                    <a:pt x="613" y="656"/>
                    <a:pt x="613" y="656"/>
                    <a:pt x="613" y="656"/>
                  </a:cubicBezTo>
                  <a:cubicBezTo>
                    <a:pt x="613" y="655"/>
                    <a:pt x="613" y="655"/>
                    <a:pt x="613" y="655"/>
                  </a:cubicBezTo>
                  <a:cubicBezTo>
                    <a:pt x="613" y="655"/>
                    <a:pt x="613" y="655"/>
                    <a:pt x="613" y="655"/>
                  </a:cubicBezTo>
                  <a:cubicBezTo>
                    <a:pt x="613" y="654"/>
                    <a:pt x="613" y="654"/>
                    <a:pt x="613" y="654"/>
                  </a:cubicBezTo>
                  <a:cubicBezTo>
                    <a:pt x="613" y="654"/>
                    <a:pt x="613" y="654"/>
                    <a:pt x="613" y="654"/>
                  </a:cubicBezTo>
                  <a:cubicBezTo>
                    <a:pt x="614" y="654"/>
                    <a:pt x="614" y="654"/>
                    <a:pt x="614" y="654"/>
                  </a:cubicBezTo>
                  <a:cubicBezTo>
                    <a:pt x="614" y="654"/>
                    <a:pt x="614" y="654"/>
                    <a:pt x="614" y="654"/>
                  </a:cubicBezTo>
                  <a:cubicBezTo>
                    <a:pt x="615" y="653"/>
                    <a:pt x="615" y="653"/>
                    <a:pt x="615" y="653"/>
                  </a:cubicBezTo>
                  <a:cubicBezTo>
                    <a:pt x="615" y="653"/>
                    <a:pt x="615" y="653"/>
                    <a:pt x="615" y="653"/>
                  </a:cubicBezTo>
                  <a:cubicBezTo>
                    <a:pt x="617" y="654"/>
                    <a:pt x="617" y="654"/>
                    <a:pt x="617" y="654"/>
                  </a:cubicBezTo>
                  <a:cubicBezTo>
                    <a:pt x="617" y="654"/>
                    <a:pt x="617" y="654"/>
                    <a:pt x="617" y="654"/>
                  </a:cubicBezTo>
                  <a:cubicBezTo>
                    <a:pt x="617" y="655"/>
                    <a:pt x="617" y="655"/>
                    <a:pt x="617" y="655"/>
                  </a:cubicBezTo>
                  <a:cubicBezTo>
                    <a:pt x="617" y="655"/>
                    <a:pt x="617" y="655"/>
                    <a:pt x="617" y="655"/>
                  </a:cubicBezTo>
                  <a:cubicBezTo>
                    <a:pt x="617" y="656"/>
                    <a:pt x="617" y="656"/>
                    <a:pt x="617" y="656"/>
                  </a:cubicBezTo>
                  <a:cubicBezTo>
                    <a:pt x="617" y="656"/>
                    <a:pt x="617" y="656"/>
                    <a:pt x="617" y="656"/>
                  </a:cubicBezTo>
                  <a:cubicBezTo>
                    <a:pt x="617" y="657"/>
                    <a:pt x="617" y="657"/>
                    <a:pt x="617" y="657"/>
                  </a:cubicBezTo>
                  <a:cubicBezTo>
                    <a:pt x="617" y="657"/>
                    <a:pt x="617" y="657"/>
                    <a:pt x="617" y="657"/>
                  </a:cubicBezTo>
                  <a:cubicBezTo>
                    <a:pt x="617" y="658"/>
                    <a:pt x="617" y="658"/>
                    <a:pt x="617" y="658"/>
                  </a:cubicBezTo>
                  <a:cubicBezTo>
                    <a:pt x="617" y="658"/>
                    <a:pt x="617" y="658"/>
                    <a:pt x="617" y="658"/>
                  </a:cubicBezTo>
                  <a:cubicBezTo>
                    <a:pt x="617" y="659"/>
                    <a:pt x="617" y="659"/>
                    <a:pt x="617" y="659"/>
                  </a:cubicBezTo>
                  <a:cubicBezTo>
                    <a:pt x="617" y="659"/>
                    <a:pt x="617" y="659"/>
                    <a:pt x="617" y="659"/>
                  </a:cubicBezTo>
                  <a:cubicBezTo>
                    <a:pt x="617" y="660"/>
                    <a:pt x="617" y="660"/>
                    <a:pt x="617" y="660"/>
                  </a:cubicBezTo>
                  <a:cubicBezTo>
                    <a:pt x="617" y="660"/>
                    <a:pt x="617" y="660"/>
                    <a:pt x="617" y="660"/>
                  </a:cubicBezTo>
                  <a:cubicBezTo>
                    <a:pt x="616" y="661"/>
                    <a:pt x="616" y="661"/>
                    <a:pt x="616" y="661"/>
                  </a:cubicBezTo>
                  <a:cubicBezTo>
                    <a:pt x="616" y="661"/>
                    <a:pt x="616" y="661"/>
                    <a:pt x="616" y="661"/>
                  </a:cubicBezTo>
                  <a:cubicBezTo>
                    <a:pt x="616" y="662"/>
                    <a:pt x="616" y="662"/>
                    <a:pt x="616" y="662"/>
                  </a:cubicBezTo>
                  <a:lnTo>
                    <a:pt x="615" y="662"/>
                  </a:lnTo>
                  <a:close/>
                  <a:moveTo>
                    <a:pt x="607" y="656"/>
                  </a:moveTo>
                  <a:cubicBezTo>
                    <a:pt x="606" y="656"/>
                    <a:pt x="606" y="656"/>
                    <a:pt x="606" y="656"/>
                  </a:cubicBezTo>
                  <a:cubicBezTo>
                    <a:pt x="606" y="656"/>
                    <a:pt x="606" y="656"/>
                    <a:pt x="606" y="656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4" y="652"/>
                    <a:pt x="604" y="652"/>
                    <a:pt x="604" y="652"/>
                  </a:cubicBezTo>
                  <a:cubicBezTo>
                    <a:pt x="604" y="652"/>
                    <a:pt x="604" y="652"/>
                    <a:pt x="604" y="652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5" y="651"/>
                    <a:pt x="605" y="651"/>
                    <a:pt x="605" y="651"/>
                  </a:cubicBezTo>
                  <a:cubicBezTo>
                    <a:pt x="605" y="651"/>
                    <a:pt x="605" y="651"/>
                    <a:pt x="605" y="651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6" y="650"/>
                    <a:pt x="606" y="650"/>
                    <a:pt x="606" y="650"/>
                  </a:cubicBezTo>
                  <a:cubicBezTo>
                    <a:pt x="606" y="650"/>
                    <a:pt x="606" y="650"/>
                    <a:pt x="606" y="650"/>
                  </a:cubicBezTo>
                  <a:cubicBezTo>
                    <a:pt x="607" y="650"/>
                    <a:pt x="607" y="650"/>
                    <a:pt x="607" y="650"/>
                  </a:cubicBezTo>
                  <a:cubicBezTo>
                    <a:pt x="607" y="650"/>
                    <a:pt x="607" y="650"/>
                    <a:pt x="607" y="650"/>
                  </a:cubicBezTo>
                  <a:cubicBezTo>
                    <a:pt x="608" y="651"/>
                    <a:pt x="608" y="651"/>
                    <a:pt x="608" y="651"/>
                  </a:cubicBezTo>
                  <a:cubicBezTo>
                    <a:pt x="608" y="651"/>
                    <a:pt x="608" y="651"/>
                    <a:pt x="608" y="651"/>
                  </a:cubicBezTo>
                  <a:cubicBezTo>
                    <a:pt x="609" y="651"/>
                    <a:pt x="609" y="651"/>
                    <a:pt x="609" y="651"/>
                  </a:cubicBezTo>
                  <a:cubicBezTo>
                    <a:pt x="609" y="651"/>
                    <a:pt x="609" y="651"/>
                    <a:pt x="609" y="651"/>
                  </a:cubicBezTo>
                  <a:cubicBezTo>
                    <a:pt x="609" y="652"/>
                    <a:pt x="609" y="652"/>
                    <a:pt x="609" y="652"/>
                  </a:cubicBezTo>
                  <a:cubicBezTo>
                    <a:pt x="609" y="652"/>
                    <a:pt x="609" y="652"/>
                    <a:pt x="609" y="652"/>
                  </a:cubicBezTo>
                  <a:cubicBezTo>
                    <a:pt x="610" y="653"/>
                    <a:pt x="610" y="653"/>
                    <a:pt x="610" y="653"/>
                  </a:cubicBezTo>
                  <a:cubicBezTo>
                    <a:pt x="610" y="653"/>
                    <a:pt x="610" y="653"/>
                    <a:pt x="610" y="653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09" y="654"/>
                    <a:pt x="609" y="654"/>
                    <a:pt x="609" y="654"/>
                  </a:cubicBezTo>
                  <a:cubicBezTo>
                    <a:pt x="609" y="654"/>
                    <a:pt x="609" y="654"/>
                    <a:pt x="609" y="654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6"/>
                    <a:pt x="608" y="656"/>
                    <a:pt x="608" y="656"/>
                  </a:cubicBezTo>
                  <a:cubicBezTo>
                    <a:pt x="608" y="656"/>
                    <a:pt x="608" y="656"/>
                    <a:pt x="608" y="656"/>
                  </a:cubicBezTo>
                  <a:cubicBezTo>
                    <a:pt x="607" y="656"/>
                    <a:pt x="607" y="656"/>
                    <a:pt x="607" y="656"/>
                  </a:cubicBezTo>
                  <a:cubicBezTo>
                    <a:pt x="607" y="656"/>
                    <a:pt x="607" y="656"/>
                    <a:pt x="607" y="656"/>
                  </a:cubicBezTo>
                  <a:cubicBezTo>
                    <a:pt x="607" y="656"/>
                    <a:pt x="607" y="656"/>
                    <a:pt x="607" y="656"/>
                  </a:cubicBezTo>
                  <a:close/>
                  <a:moveTo>
                    <a:pt x="307" y="647"/>
                  </a:moveTo>
                  <a:cubicBezTo>
                    <a:pt x="307" y="647"/>
                    <a:pt x="307" y="647"/>
                    <a:pt x="307" y="647"/>
                  </a:cubicBezTo>
                  <a:cubicBezTo>
                    <a:pt x="307" y="647"/>
                    <a:pt x="307" y="647"/>
                    <a:pt x="307" y="647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4"/>
                    <a:pt x="307" y="644"/>
                    <a:pt x="307" y="644"/>
                  </a:cubicBezTo>
                  <a:cubicBezTo>
                    <a:pt x="307" y="644"/>
                    <a:pt x="307" y="644"/>
                    <a:pt x="307" y="644"/>
                  </a:cubicBezTo>
                  <a:cubicBezTo>
                    <a:pt x="312" y="642"/>
                    <a:pt x="312" y="642"/>
                    <a:pt x="312" y="642"/>
                  </a:cubicBezTo>
                  <a:cubicBezTo>
                    <a:pt x="312" y="642"/>
                    <a:pt x="312" y="642"/>
                    <a:pt x="312" y="642"/>
                  </a:cubicBezTo>
                  <a:cubicBezTo>
                    <a:pt x="312" y="643"/>
                    <a:pt x="312" y="643"/>
                    <a:pt x="312" y="643"/>
                  </a:cubicBezTo>
                  <a:cubicBezTo>
                    <a:pt x="312" y="643"/>
                    <a:pt x="312" y="643"/>
                    <a:pt x="312" y="643"/>
                  </a:cubicBezTo>
                  <a:cubicBezTo>
                    <a:pt x="311" y="644"/>
                    <a:pt x="311" y="644"/>
                    <a:pt x="311" y="644"/>
                  </a:cubicBezTo>
                  <a:cubicBezTo>
                    <a:pt x="311" y="644"/>
                    <a:pt x="311" y="644"/>
                    <a:pt x="311" y="644"/>
                  </a:cubicBezTo>
                  <a:cubicBezTo>
                    <a:pt x="310" y="644"/>
                    <a:pt x="310" y="644"/>
                    <a:pt x="310" y="644"/>
                  </a:cubicBezTo>
                  <a:cubicBezTo>
                    <a:pt x="310" y="644"/>
                    <a:pt x="310" y="644"/>
                    <a:pt x="310" y="644"/>
                  </a:cubicBezTo>
                  <a:cubicBezTo>
                    <a:pt x="310" y="645"/>
                    <a:pt x="310" y="645"/>
                    <a:pt x="310" y="645"/>
                  </a:cubicBezTo>
                  <a:cubicBezTo>
                    <a:pt x="310" y="645"/>
                    <a:pt x="310" y="645"/>
                    <a:pt x="310" y="645"/>
                  </a:cubicBezTo>
                  <a:cubicBezTo>
                    <a:pt x="309" y="646"/>
                    <a:pt x="309" y="646"/>
                    <a:pt x="309" y="646"/>
                  </a:cubicBezTo>
                  <a:cubicBezTo>
                    <a:pt x="309" y="646"/>
                    <a:pt x="309" y="646"/>
                    <a:pt x="309" y="646"/>
                  </a:cubicBezTo>
                  <a:cubicBezTo>
                    <a:pt x="308" y="646"/>
                    <a:pt x="308" y="646"/>
                    <a:pt x="308" y="646"/>
                  </a:cubicBezTo>
                  <a:cubicBezTo>
                    <a:pt x="308" y="646"/>
                    <a:pt x="308" y="646"/>
                    <a:pt x="308" y="646"/>
                  </a:cubicBezTo>
                  <a:cubicBezTo>
                    <a:pt x="308" y="647"/>
                    <a:pt x="308" y="647"/>
                    <a:pt x="308" y="647"/>
                  </a:cubicBezTo>
                  <a:cubicBezTo>
                    <a:pt x="308" y="647"/>
                    <a:pt x="308" y="647"/>
                    <a:pt x="308" y="647"/>
                  </a:cubicBezTo>
                  <a:cubicBezTo>
                    <a:pt x="307" y="647"/>
                    <a:pt x="307" y="647"/>
                    <a:pt x="307" y="647"/>
                  </a:cubicBezTo>
                  <a:close/>
                  <a:moveTo>
                    <a:pt x="601" y="645"/>
                  </a:moveTo>
                  <a:cubicBezTo>
                    <a:pt x="601" y="645"/>
                    <a:pt x="601" y="645"/>
                    <a:pt x="601" y="645"/>
                  </a:cubicBezTo>
                  <a:close/>
                  <a:moveTo>
                    <a:pt x="217" y="632"/>
                  </a:moveTo>
                  <a:cubicBezTo>
                    <a:pt x="217" y="632"/>
                    <a:pt x="217" y="632"/>
                    <a:pt x="217" y="632"/>
                  </a:cubicBezTo>
                  <a:cubicBezTo>
                    <a:pt x="217" y="632"/>
                    <a:pt x="217" y="632"/>
                    <a:pt x="217" y="632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0"/>
                    <a:pt x="217" y="630"/>
                    <a:pt x="217" y="630"/>
                  </a:cubicBezTo>
                  <a:cubicBezTo>
                    <a:pt x="217" y="630"/>
                    <a:pt x="217" y="630"/>
                    <a:pt x="217" y="630"/>
                  </a:cubicBezTo>
                  <a:cubicBezTo>
                    <a:pt x="218" y="630"/>
                    <a:pt x="218" y="630"/>
                    <a:pt x="218" y="630"/>
                  </a:cubicBezTo>
                  <a:cubicBezTo>
                    <a:pt x="218" y="630"/>
                    <a:pt x="218" y="630"/>
                    <a:pt x="218" y="630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8"/>
                    <a:pt x="218" y="628"/>
                    <a:pt x="218" y="628"/>
                  </a:cubicBezTo>
                  <a:cubicBezTo>
                    <a:pt x="218" y="628"/>
                    <a:pt x="218" y="628"/>
                    <a:pt x="218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6" y="627"/>
                    <a:pt x="216" y="627"/>
                    <a:pt x="216" y="627"/>
                  </a:cubicBezTo>
                  <a:cubicBezTo>
                    <a:pt x="216" y="627"/>
                    <a:pt x="216" y="627"/>
                    <a:pt x="216" y="627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19"/>
                    <a:pt x="210" y="619"/>
                    <a:pt x="210" y="619"/>
                  </a:cubicBezTo>
                  <a:cubicBezTo>
                    <a:pt x="210" y="619"/>
                    <a:pt x="210" y="619"/>
                    <a:pt x="210" y="619"/>
                  </a:cubicBezTo>
                  <a:cubicBezTo>
                    <a:pt x="213" y="619"/>
                    <a:pt x="213" y="619"/>
                    <a:pt x="213" y="619"/>
                  </a:cubicBezTo>
                  <a:cubicBezTo>
                    <a:pt x="213" y="619"/>
                    <a:pt x="213" y="619"/>
                    <a:pt x="213" y="619"/>
                  </a:cubicBezTo>
                  <a:cubicBezTo>
                    <a:pt x="215" y="620"/>
                    <a:pt x="215" y="620"/>
                    <a:pt x="215" y="620"/>
                  </a:cubicBezTo>
                  <a:cubicBezTo>
                    <a:pt x="215" y="620"/>
                    <a:pt x="215" y="620"/>
                    <a:pt x="215" y="620"/>
                  </a:cubicBezTo>
                  <a:cubicBezTo>
                    <a:pt x="217" y="620"/>
                    <a:pt x="217" y="620"/>
                    <a:pt x="217" y="620"/>
                  </a:cubicBezTo>
                  <a:cubicBezTo>
                    <a:pt x="217" y="620"/>
                    <a:pt x="217" y="620"/>
                    <a:pt x="217" y="620"/>
                  </a:cubicBezTo>
                  <a:cubicBezTo>
                    <a:pt x="220" y="621"/>
                    <a:pt x="220" y="621"/>
                    <a:pt x="220" y="621"/>
                  </a:cubicBezTo>
                  <a:cubicBezTo>
                    <a:pt x="220" y="621"/>
                    <a:pt x="220" y="621"/>
                    <a:pt x="220" y="621"/>
                  </a:cubicBezTo>
                  <a:cubicBezTo>
                    <a:pt x="222" y="622"/>
                    <a:pt x="222" y="622"/>
                    <a:pt x="222" y="622"/>
                  </a:cubicBezTo>
                  <a:cubicBezTo>
                    <a:pt x="222" y="622"/>
                    <a:pt x="222" y="622"/>
                    <a:pt x="222" y="622"/>
                  </a:cubicBezTo>
                  <a:cubicBezTo>
                    <a:pt x="224" y="623"/>
                    <a:pt x="224" y="623"/>
                    <a:pt x="224" y="623"/>
                  </a:cubicBezTo>
                  <a:cubicBezTo>
                    <a:pt x="224" y="623"/>
                    <a:pt x="224" y="623"/>
                    <a:pt x="224" y="623"/>
                  </a:cubicBezTo>
                  <a:cubicBezTo>
                    <a:pt x="226" y="624"/>
                    <a:pt x="226" y="624"/>
                    <a:pt x="226" y="624"/>
                  </a:cubicBezTo>
                  <a:cubicBezTo>
                    <a:pt x="226" y="624"/>
                    <a:pt x="226" y="624"/>
                    <a:pt x="226" y="624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8"/>
                    <a:pt x="229" y="628"/>
                    <a:pt x="229" y="628"/>
                  </a:cubicBezTo>
                  <a:cubicBezTo>
                    <a:pt x="229" y="628"/>
                    <a:pt x="229" y="628"/>
                    <a:pt x="229" y="628"/>
                  </a:cubicBezTo>
                  <a:cubicBezTo>
                    <a:pt x="230" y="628"/>
                    <a:pt x="230" y="628"/>
                    <a:pt x="230" y="628"/>
                  </a:cubicBezTo>
                  <a:cubicBezTo>
                    <a:pt x="230" y="628"/>
                    <a:pt x="230" y="628"/>
                    <a:pt x="230" y="628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30"/>
                    <a:pt x="230" y="630"/>
                    <a:pt x="230" y="630"/>
                  </a:cubicBezTo>
                  <a:cubicBezTo>
                    <a:pt x="230" y="630"/>
                    <a:pt x="230" y="630"/>
                    <a:pt x="230" y="630"/>
                  </a:cubicBezTo>
                  <a:cubicBezTo>
                    <a:pt x="229" y="631"/>
                    <a:pt x="229" y="631"/>
                    <a:pt x="229" y="631"/>
                  </a:cubicBezTo>
                  <a:cubicBezTo>
                    <a:pt x="229" y="631"/>
                    <a:pt x="229" y="631"/>
                    <a:pt x="229" y="631"/>
                  </a:cubicBezTo>
                  <a:cubicBezTo>
                    <a:pt x="227" y="632"/>
                    <a:pt x="227" y="632"/>
                    <a:pt x="227" y="632"/>
                  </a:cubicBezTo>
                  <a:cubicBezTo>
                    <a:pt x="227" y="632"/>
                    <a:pt x="227" y="632"/>
                    <a:pt x="227" y="632"/>
                  </a:cubicBezTo>
                  <a:cubicBezTo>
                    <a:pt x="226" y="632"/>
                    <a:pt x="226" y="632"/>
                    <a:pt x="226" y="632"/>
                  </a:cubicBezTo>
                  <a:cubicBezTo>
                    <a:pt x="226" y="632"/>
                    <a:pt x="226" y="632"/>
                    <a:pt x="226" y="632"/>
                  </a:cubicBezTo>
                  <a:cubicBezTo>
                    <a:pt x="224" y="632"/>
                    <a:pt x="224" y="632"/>
                    <a:pt x="224" y="632"/>
                  </a:cubicBezTo>
                  <a:cubicBezTo>
                    <a:pt x="224" y="632"/>
                    <a:pt x="224" y="632"/>
                    <a:pt x="224" y="632"/>
                  </a:cubicBezTo>
                  <a:cubicBezTo>
                    <a:pt x="222" y="632"/>
                    <a:pt x="222" y="632"/>
                    <a:pt x="222" y="632"/>
                  </a:cubicBezTo>
                  <a:cubicBezTo>
                    <a:pt x="222" y="632"/>
                    <a:pt x="222" y="632"/>
                    <a:pt x="222" y="632"/>
                  </a:cubicBezTo>
                  <a:cubicBezTo>
                    <a:pt x="220" y="632"/>
                    <a:pt x="220" y="632"/>
                    <a:pt x="220" y="632"/>
                  </a:cubicBezTo>
                  <a:cubicBezTo>
                    <a:pt x="220" y="632"/>
                    <a:pt x="220" y="632"/>
                    <a:pt x="220" y="632"/>
                  </a:cubicBezTo>
                  <a:cubicBezTo>
                    <a:pt x="218" y="632"/>
                    <a:pt x="218" y="632"/>
                    <a:pt x="218" y="632"/>
                  </a:cubicBezTo>
                  <a:cubicBezTo>
                    <a:pt x="218" y="632"/>
                    <a:pt x="218" y="632"/>
                    <a:pt x="218" y="632"/>
                  </a:cubicBezTo>
                  <a:cubicBezTo>
                    <a:pt x="217" y="632"/>
                    <a:pt x="217" y="632"/>
                    <a:pt x="217" y="632"/>
                  </a:cubicBezTo>
                  <a:close/>
                  <a:moveTo>
                    <a:pt x="179" y="574"/>
                  </a:moveTo>
                  <a:cubicBezTo>
                    <a:pt x="174" y="578"/>
                    <a:pt x="174" y="578"/>
                    <a:pt x="174" y="578"/>
                  </a:cubicBezTo>
                  <a:cubicBezTo>
                    <a:pt x="164" y="563"/>
                    <a:pt x="164" y="563"/>
                    <a:pt x="164" y="563"/>
                  </a:cubicBezTo>
                  <a:cubicBezTo>
                    <a:pt x="181" y="551"/>
                    <a:pt x="181" y="551"/>
                    <a:pt x="181" y="551"/>
                  </a:cubicBezTo>
                  <a:cubicBezTo>
                    <a:pt x="190" y="565"/>
                    <a:pt x="190" y="565"/>
                    <a:pt x="190" y="565"/>
                  </a:cubicBezTo>
                  <a:cubicBezTo>
                    <a:pt x="192" y="567"/>
                    <a:pt x="193" y="569"/>
                    <a:pt x="193" y="571"/>
                  </a:cubicBezTo>
                  <a:cubicBezTo>
                    <a:pt x="194" y="572"/>
                    <a:pt x="194" y="574"/>
                    <a:pt x="194" y="576"/>
                  </a:cubicBezTo>
                  <a:cubicBezTo>
                    <a:pt x="194" y="578"/>
                    <a:pt x="193" y="580"/>
                    <a:pt x="192" y="582"/>
                  </a:cubicBezTo>
                  <a:cubicBezTo>
                    <a:pt x="190" y="585"/>
                    <a:pt x="188" y="586"/>
                    <a:pt x="185" y="588"/>
                  </a:cubicBezTo>
                  <a:cubicBezTo>
                    <a:pt x="180" y="592"/>
                    <a:pt x="176" y="593"/>
                    <a:pt x="172" y="593"/>
                  </a:cubicBezTo>
                  <a:cubicBezTo>
                    <a:pt x="168" y="592"/>
                    <a:pt x="164" y="589"/>
                    <a:pt x="161" y="585"/>
                  </a:cubicBezTo>
                  <a:cubicBezTo>
                    <a:pt x="152" y="571"/>
                    <a:pt x="152" y="571"/>
                    <a:pt x="152" y="571"/>
                  </a:cubicBezTo>
                  <a:cubicBezTo>
                    <a:pt x="157" y="568"/>
                    <a:pt x="157" y="568"/>
                    <a:pt x="157" y="568"/>
                  </a:cubicBezTo>
                  <a:cubicBezTo>
                    <a:pt x="166" y="581"/>
                    <a:pt x="166" y="581"/>
                    <a:pt x="166" y="581"/>
                  </a:cubicBezTo>
                  <a:cubicBezTo>
                    <a:pt x="168" y="584"/>
                    <a:pt x="170" y="585"/>
                    <a:pt x="172" y="585"/>
                  </a:cubicBezTo>
                  <a:cubicBezTo>
                    <a:pt x="174" y="585"/>
                    <a:pt x="177" y="584"/>
                    <a:pt x="181" y="582"/>
                  </a:cubicBezTo>
                  <a:cubicBezTo>
                    <a:pt x="184" y="579"/>
                    <a:pt x="186" y="577"/>
                    <a:pt x="186" y="575"/>
                  </a:cubicBezTo>
                  <a:cubicBezTo>
                    <a:pt x="187" y="573"/>
                    <a:pt x="187" y="571"/>
                    <a:pt x="185" y="568"/>
                  </a:cubicBezTo>
                  <a:cubicBezTo>
                    <a:pt x="180" y="561"/>
                    <a:pt x="180" y="561"/>
                    <a:pt x="180" y="561"/>
                  </a:cubicBezTo>
                  <a:cubicBezTo>
                    <a:pt x="173" y="566"/>
                    <a:pt x="173" y="566"/>
                    <a:pt x="173" y="566"/>
                  </a:cubicBezTo>
                  <a:cubicBezTo>
                    <a:pt x="179" y="574"/>
                    <a:pt x="179" y="574"/>
                    <a:pt x="179" y="574"/>
                  </a:cubicBezTo>
                  <a:close/>
                  <a:moveTo>
                    <a:pt x="143" y="556"/>
                  </a:moveTo>
                  <a:cubicBezTo>
                    <a:pt x="162" y="546"/>
                    <a:pt x="162" y="546"/>
                    <a:pt x="162" y="546"/>
                  </a:cubicBezTo>
                  <a:cubicBezTo>
                    <a:pt x="165" y="545"/>
                    <a:pt x="166" y="543"/>
                    <a:pt x="167" y="541"/>
                  </a:cubicBezTo>
                  <a:cubicBezTo>
                    <a:pt x="168" y="540"/>
                    <a:pt x="167" y="537"/>
                    <a:pt x="166" y="535"/>
                  </a:cubicBezTo>
                  <a:cubicBezTo>
                    <a:pt x="165" y="532"/>
                    <a:pt x="163" y="531"/>
                    <a:pt x="162" y="530"/>
                  </a:cubicBezTo>
                  <a:cubicBezTo>
                    <a:pt x="160" y="530"/>
                    <a:pt x="158" y="530"/>
                    <a:pt x="155" y="532"/>
                  </a:cubicBezTo>
                  <a:cubicBezTo>
                    <a:pt x="136" y="541"/>
                    <a:pt x="136" y="541"/>
                    <a:pt x="136" y="541"/>
                  </a:cubicBezTo>
                  <a:cubicBezTo>
                    <a:pt x="132" y="535"/>
                    <a:pt x="132" y="535"/>
                    <a:pt x="132" y="535"/>
                  </a:cubicBezTo>
                  <a:cubicBezTo>
                    <a:pt x="151" y="525"/>
                    <a:pt x="151" y="525"/>
                    <a:pt x="151" y="525"/>
                  </a:cubicBezTo>
                  <a:cubicBezTo>
                    <a:pt x="154" y="524"/>
                    <a:pt x="155" y="523"/>
                    <a:pt x="157" y="523"/>
                  </a:cubicBezTo>
                  <a:cubicBezTo>
                    <a:pt x="158" y="522"/>
                    <a:pt x="160" y="522"/>
                    <a:pt x="161" y="522"/>
                  </a:cubicBezTo>
                  <a:cubicBezTo>
                    <a:pt x="163" y="523"/>
                    <a:pt x="165" y="524"/>
                    <a:pt x="166" y="526"/>
                  </a:cubicBezTo>
                  <a:cubicBezTo>
                    <a:pt x="168" y="527"/>
                    <a:pt x="170" y="529"/>
                    <a:pt x="171" y="532"/>
                  </a:cubicBezTo>
                  <a:cubicBezTo>
                    <a:pt x="173" y="535"/>
                    <a:pt x="173" y="538"/>
                    <a:pt x="174" y="540"/>
                  </a:cubicBezTo>
                  <a:cubicBezTo>
                    <a:pt x="174" y="542"/>
                    <a:pt x="174" y="544"/>
                    <a:pt x="173" y="546"/>
                  </a:cubicBezTo>
                  <a:cubicBezTo>
                    <a:pt x="172" y="547"/>
                    <a:pt x="172" y="548"/>
                    <a:pt x="170" y="549"/>
                  </a:cubicBezTo>
                  <a:cubicBezTo>
                    <a:pt x="169" y="550"/>
                    <a:pt x="168" y="551"/>
                    <a:pt x="165" y="553"/>
                  </a:cubicBezTo>
                  <a:cubicBezTo>
                    <a:pt x="146" y="562"/>
                    <a:pt x="146" y="562"/>
                    <a:pt x="146" y="562"/>
                  </a:cubicBezTo>
                  <a:cubicBezTo>
                    <a:pt x="143" y="556"/>
                    <a:pt x="143" y="556"/>
                    <a:pt x="143" y="556"/>
                  </a:cubicBezTo>
                  <a:close/>
                  <a:moveTo>
                    <a:pt x="130" y="509"/>
                  </a:moveTo>
                  <a:cubicBezTo>
                    <a:pt x="141" y="499"/>
                    <a:pt x="141" y="499"/>
                    <a:pt x="141" y="499"/>
                  </a:cubicBezTo>
                  <a:cubicBezTo>
                    <a:pt x="145" y="509"/>
                    <a:pt x="145" y="509"/>
                    <a:pt x="145" y="509"/>
                  </a:cubicBezTo>
                  <a:cubicBezTo>
                    <a:pt x="130" y="509"/>
                    <a:pt x="130" y="509"/>
                    <a:pt x="130" y="509"/>
                  </a:cubicBezTo>
                  <a:close/>
                  <a:moveTo>
                    <a:pt x="125" y="514"/>
                  </a:moveTo>
                  <a:cubicBezTo>
                    <a:pt x="122" y="507"/>
                    <a:pt x="122" y="507"/>
                    <a:pt x="122" y="507"/>
                  </a:cubicBezTo>
                  <a:cubicBezTo>
                    <a:pt x="151" y="481"/>
                    <a:pt x="151" y="481"/>
                    <a:pt x="151" y="481"/>
                  </a:cubicBezTo>
                  <a:cubicBezTo>
                    <a:pt x="153" y="489"/>
                    <a:pt x="153" y="489"/>
                    <a:pt x="153" y="489"/>
                  </a:cubicBezTo>
                  <a:cubicBezTo>
                    <a:pt x="147" y="495"/>
                    <a:pt x="147" y="495"/>
                    <a:pt x="147" y="495"/>
                  </a:cubicBezTo>
                  <a:cubicBezTo>
                    <a:pt x="152" y="509"/>
                    <a:pt x="152" y="509"/>
                    <a:pt x="152" y="509"/>
                  </a:cubicBezTo>
                  <a:cubicBezTo>
                    <a:pt x="160" y="510"/>
                    <a:pt x="160" y="510"/>
                    <a:pt x="160" y="510"/>
                  </a:cubicBezTo>
                  <a:cubicBezTo>
                    <a:pt x="163" y="517"/>
                    <a:pt x="163" y="517"/>
                    <a:pt x="163" y="517"/>
                  </a:cubicBezTo>
                  <a:cubicBezTo>
                    <a:pt x="125" y="514"/>
                    <a:pt x="125" y="514"/>
                    <a:pt x="125" y="514"/>
                  </a:cubicBezTo>
                  <a:close/>
                  <a:moveTo>
                    <a:pt x="115" y="485"/>
                  </a:moveTo>
                  <a:cubicBezTo>
                    <a:pt x="113" y="475"/>
                    <a:pt x="113" y="475"/>
                    <a:pt x="113" y="475"/>
                  </a:cubicBezTo>
                  <a:cubicBezTo>
                    <a:pt x="135" y="456"/>
                    <a:pt x="135" y="456"/>
                    <a:pt x="135" y="456"/>
                  </a:cubicBezTo>
                  <a:cubicBezTo>
                    <a:pt x="111" y="461"/>
                    <a:pt x="111" y="461"/>
                    <a:pt x="111" y="461"/>
                  </a:cubicBezTo>
                  <a:cubicBezTo>
                    <a:pt x="109" y="454"/>
                    <a:pt x="109" y="454"/>
                    <a:pt x="109" y="454"/>
                  </a:cubicBezTo>
                  <a:cubicBezTo>
                    <a:pt x="144" y="447"/>
                    <a:pt x="144" y="447"/>
                    <a:pt x="144" y="447"/>
                  </a:cubicBezTo>
                  <a:cubicBezTo>
                    <a:pt x="145" y="456"/>
                    <a:pt x="145" y="456"/>
                    <a:pt x="145" y="456"/>
                  </a:cubicBezTo>
                  <a:cubicBezTo>
                    <a:pt x="122" y="476"/>
                    <a:pt x="122" y="476"/>
                    <a:pt x="122" y="476"/>
                  </a:cubicBezTo>
                  <a:cubicBezTo>
                    <a:pt x="148" y="471"/>
                    <a:pt x="148" y="471"/>
                    <a:pt x="148" y="471"/>
                  </a:cubicBezTo>
                  <a:cubicBezTo>
                    <a:pt x="149" y="478"/>
                    <a:pt x="149" y="478"/>
                    <a:pt x="149" y="478"/>
                  </a:cubicBezTo>
                  <a:cubicBezTo>
                    <a:pt x="115" y="485"/>
                    <a:pt x="115" y="485"/>
                    <a:pt x="115" y="485"/>
                  </a:cubicBezTo>
                  <a:close/>
                  <a:moveTo>
                    <a:pt x="128" y="427"/>
                  </a:moveTo>
                  <a:cubicBezTo>
                    <a:pt x="121" y="427"/>
                    <a:pt x="121" y="427"/>
                    <a:pt x="121" y="427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42" y="409"/>
                    <a:pt x="142" y="409"/>
                    <a:pt x="142" y="409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42" y="428"/>
                    <a:pt x="142" y="431"/>
                    <a:pt x="142" y="432"/>
                  </a:cubicBezTo>
                  <a:cubicBezTo>
                    <a:pt x="141" y="434"/>
                    <a:pt x="140" y="435"/>
                    <a:pt x="139" y="437"/>
                  </a:cubicBezTo>
                  <a:cubicBezTo>
                    <a:pt x="138" y="439"/>
                    <a:pt x="136" y="440"/>
                    <a:pt x="134" y="441"/>
                  </a:cubicBezTo>
                  <a:cubicBezTo>
                    <a:pt x="132" y="442"/>
                    <a:pt x="129" y="442"/>
                    <a:pt x="126" y="443"/>
                  </a:cubicBezTo>
                  <a:cubicBezTo>
                    <a:pt x="119" y="443"/>
                    <a:pt x="115" y="441"/>
                    <a:pt x="112" y="439"/>
                  </a:cubicBezTo>
                  <a:cubicBezTo>
                    <a:pt x="109" y="436"/>
                    <a:pt x="107" y="432"/>
                    <a:pt x="107" y="426"/>
                  </a:cubicBezTo>
                  <a:cubicBezTo>
                    <a:pt x="107" y="410"/>
                    <a:pt x="107" y="410"/>
                    <a:pt x="107" y="410"/>
                  </a:cubicBezTo>
                  <a:cubicBezTo>
                    <a:pt x="113" y="410"/>
                    <a:pt x="113" y="410"/>
                    <a:pt x="113" y="410"/>
                  </a:cubicBezTo>
                  <a:cubicBezTo>
                    <a:pt x="113" y="426"/>
                    <a:pt x="113" y="426"/>
                    <a:pt x="113" y="426"/>
                  </a:cubicBezTo>
                  <a:cubicBezTo>
                    <a:pt x="113" y="429"/>
                    <a:pt x="114" y="431"/>
                    <a:pt x="116" y="432"/>
                  </a:cubicBezTo>
                  <a:cubicBezTo>
                    <a:pt x="118" y="434"/>
                    <a:pt x="121" y="434"/>
                    <a:pt x="125" y="434"/>
                  </a:cubicBezTo>
                  <a:cubicBezTo>
                    <a:pt x="129" y="434"/>
                    <a:pt x="132" y="433"/>
                    <a:pt x="133" y="432"/>
                  </a:cubicBezTo>
                  <a:cubicBezTo>
                    <a:pt x="135" y="431"/>
                    <a:pt x="136" y="428"/>
                    <a:pt x="136" y="425"/>
                  </a:cubicBezTo>
                  <a:cubicBezTo>
                    <a:pt x="136" y="417"/>
                    <a:pt x="136" y="417"/>
                    <a:pt x="136" y="417"/>
                  </a:cubicBezTo>
                  <a:cubicBezTo>
                    <a:pt x="127" y="417"/>
                    <a:pt x="127" y="417"/>
                    <a:pt x="127" y="417"/>
                  </a:cubicBezTo>
                  <a:cubicBezTo>
                    <a:pt x="128" y="427"/>
                    <a:pt x="128" y="427"/>
                    <a:pt x="128" y="427"/>
                  </a:cubicBezTo>
                  <a:close/>
                  <a:moveTo>
                    <a:pt x="115" y="385"/>
                  </a:moveTo>
                  <a:cubicBezTo>
                    <a:pt x="115" y="385"/>
                    <a:pt x="115" y="385"/>
                    <a:pt x="115" y="385"/>
                  </a:cubicBezTo>
                  <a:cubicBezTo>
                    <a:pt x="115" y="382"/>
                    <a:pt x="116" y="379"/>
                    <a:pt x="117" y="378"/>
                  </a:cubicBezTo>
                  <a:cubicBezTo>
                    <a:pt x="119" y="377"/>
                    <a:pt x="122" y="377"/>
                    <a:pt x="127" y="377"/>
                  </a:cubicBezTo>
                  <a:cubicBezTo>
                    <a:pt x="131" y="377"/>
                    <a:pt x="134" y="378"/>
                    <a:pt x="135" y="379"/>
                  </a:cubicBezTo>
                  <a:cubicBezTo>
                    <a:pt x="137" y="381"/>
                    <a:pt x="138" y="383"/>
                    <a:pt x="137" y="386"/>
                  </a:cubicBezTo>
                  <a:cubicBezTo>
                    <a:pt x="137" y="395"/>
                    <a:pt x="137" y="395"/>
                    <a:pt x="137" y="395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15" y="385"/>
                    <a:pt x="115" y="385"/>
                    <a:pt x="115" y="385"/>
                  </a:cubicBezTo>
                  <a:close/>
                  <a:moveTo>
                    <a:pt x="107" y="401"/>
                  </a:moveTo>
                  <a:cubicBezTo>
                    <a:pt x="108" y="384"/>
                    <a:pt x="108" y="384"/>
                    <a:pt x="108" y="384"/>
                  </a:cubicBezTo>
                  <a:cubicBezTo>
                    <a:pt x="109" y="378"/>
                    <a:pt x="111" y="374"/>
                    <a:pt x="114" y="372"/>
                  </a:cubicBezTo>
                  <a:cubicBezTo>
                    <a:pt x="117" y="369"/>
                    <a:pt x="122" y="368"/>
                    <a:pt x="128" y="369"/>
                  </a:cubicBezTo>
                  <a:cubicBezTo>
                    <a:pt x="131" y="369"/>
                    <a:pt x="134" y="370"/>
                    <a:pt x="136" y="371"/>
                  </a:cubicBezTo>
                  <a:cubicBezTo>
                    <a:pt x="138" y="372"/>
                    <a:pt x="140" y="373"/>
                    <a:pt x="141" y="375"/>
                  </a:cubicBezTo>
                  <a:cubicBezTo>
                    <a:pt x="142" y="377"/>
                    <a:pt x="143" y="378"/>
                    <a:pt x="143" y="380"/>
                  </a:cubicBezTo>
                  <a:cubicBezTo>
                    <a:pt x="144" y="381"/>
                    <a:pt x="144" y="384"/>
                    <a:pt x="144" y="38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07" y="401"/>
                    <a:pt x="107" y="401"/>
                    <a:pt x="107" y="401"/>
                  </a:cubicBezTo>
                  <a:close/>
                  <a:moveTo>
                    <a:pt x="128" y="362"/>
                  </a:moveTo>
                  <a:cubicBezTo>
                    <a:pt x="123" y="361"/>
                    <a:pt x="118" y="359"/>
                    <a:pt x="116" y="355"/>
                  </a:cubicBezTo>
                  <a:cubicBezTo>
                    <a:pt x="114" y="351"/>
                    <a:pt x="114" y="347"/>
                    <a:pt x="115" y="341"/>
                  </a:cubicBezTo>
                  <a:cubicBezTo>
                    <a:pt x="116" y="335"/>
                    <a:pt x="119" y="331"/>
                    <a:pt x="122" y="329"/>
                  </a:cubicBezTo>
                  <a:cubicBezTo>
                    <a:pt x="126" y="327"/>
                    <a:pt x="131" y="326"/>
                    <a:pt x="137" y="328"/>
                  </a:cubicBezTo>
                  <a:cubicBezTo>
                    <a:pt x="143" y="329"/>
                    <a:pt x="147" y="332"/>
                    <a:pt x="149" y="335"/>
                  </a:cubicBezTo>
                  <a:cubicBezTo>
                    <a:pt x="152" y="339"/>
                    <a:pt x="152" y="343"/>
                    <a:pt x="151" y="349"/>
                  </a:cubicBezTo>
                  <a:cubicBezTo>
                    <a:pt x="149" y="355"/>
                    <a:pt x="147" y="359"/>
                    <a:pt x="143" y="361"/>
                  </a:cubicBezTo>
                  <a:cubicBezTo>
                    <a:pt x="140" y="364"/>
                    <a:pt x="135" y="364"/>
                    <a:pt x="128" y="362"/>
                  </a:cubicBezTo>
                  <a:close/>
                  <a:moveTo>
                    <a:pt x="121" y="342"/>
                  </a:moveTo>
                  <a:cubicBezTo>
                    <a:pt x="122" y="339"/>
                    <a:pt x="123" y="337"/>
                    <a:pt x="125" y="336"/>
                  </a:cubicBezTo>
                  <a:cubicBezTo>
                    <a:pt x="128" y="335"/>
                    <a:pt x="131" y="335"/>
                    <a:pt x="135" y="336"/>
                  </a:cubicBezTo>
                  <a:cubicBezTo>
                    <a:pt x="139" y="337"/>
                    <a:pt x="142" y="338"/>
                    <a:pt x="143" y="340"/>
                  </a:cubicBezTo>
                  <a:cubicBezTo>
                    <a:pt x="145" y="342"/>
                    <a:pt x="145" y="345"/>
                    <a:pt x="145" y="348"/>
                  </a:cubicBezTo>
                  <a:cubicBezTo>
                    <a:pt x="144" y="351"/>
                    <a:pt x="142" y="353"/>
                    <a:pt x="140" y="354"/>
                  </a:cubicBezTo>
                  <a:cubicBezTo>
                    <a:pt x="138" y="355"/>
                    <a:pt x="135" y="355"/>
                    <a:pt x="130" y="354"/>
                  </a:cubicBezTo>
                  <a:cubicBezTo>
                    <a:pt x="126" y="353"/>
                    <a:pt x="124" y="352"/>
                    <a:pt x="122" y="350"/>
                  </a:cubicBezTo>
                  <a:cubicBezTo>
                    <a:pt x="121" y="348"/>
                    <a:pt x="120" y="345"/>
                    <a:pt x="121" y="342"/>
                  </a:cubicBezTo>
                  <a:close/>
                  <a:moveTo>
                    <a:pt x="124" y="314"/>
                  </a:moveTo>
                  <a:cubicBezTo>
                    <a:pt x="127" y="305"/>
                    <a:pt x="127" y="305"/>
                    <a:pt x="127" y="305"/>
                  </a:cubicBezTo>
                  <a:cubicBezTo>
                    <a:pt x="156" y="301"/>
                    <a:pt x="156" y="301"/>
                    <a:pt x="156" y="30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5" y="284"/>
                    <a:pt x="135" y="284"/>
                    <a:pt x="135" y="284"/>
                  </a:cubicBezTo>
                  <a:cubicBezTo>
                    <a:pt x="168" y="298"/>
                    <a:pt x="168" y="298"/>
                    <a:pt x="168" y="298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35" y="310"/>
                    <a:pt x="135" y="310"/>
                    <a:pt x="135" y="31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6" y="327"/>
                    <a:pt x="156" y="327"/>
                    <a:pt x="156" y="327"/>
                  </a:cubicBezTo>
                  <a:cubicBezTo>
                    <a:pt x="124" y="314"/>
                    <a:pt x="124" y="314"/>
                    <a:pt x="124" y="314"/>
                  </a:cubicBezTo>
                  <a:close/>
                  <a:moveTo>
                    <a:pt x="166" y="273"/>
                  </a:moveTo>
                  <a:cubicBezTo>
                    <a:pt x="160" y="269"/>
                    <a:pt x="160" y="269"/>
                    <a:pt x="160" y="269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87" y="265"/>
                    <a:pt x="187" y="265"/>
                    <a:pt x="187" y="265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78" y="281"/>
                    <a:pt x="176" y="283"/>
                    <a:pt x="175" y="284"/>
                  </a:cubicBezTo>
                  <a:cubicBezTo>
                    <a:pt x="174" y="286"/>
                    <a:pt x="172" y="286"/>
                    <a:pt x="171" y="287"/>
                  </a:cubicBezTo>
                  <a:cubicBezTo>
                    <a:pt x="168" y="288"/>
                    <a:pt x="166" y="288"/>
                    <a:pt x="164" y="288"/>
                  </a:cubicBezTo>
                  <a:cubicBezTo>
                    <a:pt x="161" y="287"/>
                    <a:pt x="159" y="286"/>
                    <a:pt x="156" y="284"/>
                  </a:cubicBezTo>
                  <a:cubicBezTo>
                    <a:pt x="151" y="281"/>
                    <a:pt x="147" y="278"/>
                    <a:pt x="146" y="274"/>
                  </a:cubicBezTo>
                  <a:cubicBezTo>
                    <a:pt x="145" y="270"/>
                    <a:pt x="146" y="265"/>
                    <a:pt x="149" y="260"/>
                  </a:cubicBezTo>
                  <a:cubicBezTo>
                    <a:pt x="157" y="247"/>
                    <a:pt x="157" y="247"/>
                    <a:pt x="157" y="247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154" y="264"/>
                    <a:pt x="154" y="264"/>
                    <a:pt x="154" y="264"/>
                  </a:cubicBezTo>
                  <a:cubicBezTo>
                    <a:pt x="153" y="266"/>
                    <a:pt x="152" y="268"/>
                    <a:pt x="153" y="271"/>
                  </a:cubicBezTo>
                  <a:cubicBezTo>
                    <a:pt x="154" y="273"/>
                    <a:pt x="156" y="275"/>
                    <a:pt x="160" y="277"/>
                  </a:cubicBezTo>
                  <a:cubicBezTo>
                    <a:pt x="163" y="279"/>
                    <a:pt x="166" y="280"/>
                    <a:pt x="168" y="280"/>
                  </a:cubicBezTo>
                  <a:cubicBezTo>
                    <a:pt x="170" y="279"/>
                    <a:pt x="172" y="278"/>
                    <a:pt x="174" y="276"/>
                  </a:cubicBezTo>
                  <a:cubicBezTo>
                    <a:pt x="178" y="268"/>
                    <a:pt x="178" y="268"/>
                    <a:pt x="178" y="268"/>
                  </a:cubicBezTo>
                  <a:cubicBezTo>
                    <a:pt x="171" y="264"/>
                    <a:pt x="171" y="264"/>
                    <a:pt x="171" y="264"/>
                  </a:cubicBezTo>
                  <a:cubicBezTo>
                    <a:pt x="166" y="273"/>
                    <a:pt x="166" y="273"/>
                    <a:pt x="166" y="273"/>
                  </a:cubicBezTo>
                  <a:close/>
                  <a:moveTo>
                    <a:pt x="197" y="199"/>
                  </a:moveTo>
                  <a:cubicBezTo>
                    <a:pt x="211" y="215"/>
                    <a:pt x="211" y="215"/>
                    <a:pt x="211" y="215"/>
                  </a:cubicBezTo>
                  <a:cubicBezTo>
                    <a:pt x="213" y="217"/>
                    <a:pt x="215" y="218"/>
                    <a:pt x="217" y="219"/>
                  </a:cubicBezTo>
                  <a:cubicBezTo>
                    <a:pt x="219" y="219"/>
                    <a:pt x="221" y="218"/>
                    <a:pt x="223" y="216"/>
                  </a:cubicBezTo>
                  <a:cubicBezTo>
                    <a:pt x="225" y="214"/>
                    <a:pt x="226" y="212"/>
                    <a:pt x="226" y="210"/>
                  </a:cubicBezTo>
                  <a:cubicBezTo>
                    <a:pt x="226" y="208"/>
                    <a:pt x="225" y="206"/>
                    <a:pt x="223" y="204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14" y="183"/>
                    <a:pt x="214" y="183"/>
                    <a:pt x="214" y="183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30" y="201"/>
                    <a:pt x="231" y="202"/>
                    <a:pt x="232" y="203"/>
                  </a:cubicBezTo>
                  <a:cubicBezTo>
                    <a:pt x="233" y="205"/>
                    <a:pt x="233" y="206"/>
                    <a:pt x="233" y="207"/>
                  </a:cubicBezTo>
                  <a:cubicBezTo>
                    <a:pt x="233" y="209"/>
                    <a:pt x="233" y="212"/>
                    <a:pt x="232" y="214"/>
                  </a:cubicBezTo>
                  <a:cubicBezTo>
                    <a:pt x="231" y="216"/>
                    <a:pt x="229" y="218"/>
                    <a:pt x="227" y="220"/>
                  </a:cubicBezTo>
                  <a:cubicBezTo>
                    <a:pt x="224" y="222"/>
                    <a:pt x="222" y="224"/>
                    <a:pt x="220" y="225"/>
                  </a:cubicBezTo>
                  <a:cubicBezTo>
                    <a:pt x="218" y="226"/>
                    <a:pt x="216" y="226"/>
                    <a:pt x="214" y="226"/>
                  </a:cubicBezTo>
                  <a:cubicBezTo>
                    <a:pt x="213" y="225"/>
                    <a:pt x="212" y="225"/>
                    <a:pt x="210" y="224"/>
                  </a:cubicBezTo>
                  <a:cubicBezTo>
                    <a:pt x="209" y="223"/>
                    <a:pt x="208" y="222"/>
                    <a:pt x="206" y="220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7" y="199"/>
                    <a:pt x="197" y="199"/>
                    <a:pt x="197" y="199"/>
                  </a:cubicBezTo>
                  <a:close/>
                  <a:moveTo>
                    <a:pt x="222" y="175"/>
                  </a:moveTo>
                  <a:cubicBezTo>
                    <a:pt x="230" y="170"/>
                    <a:pt x="230" y="170"/>
                    <a:pt x="230" y="170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42" y="162"/>
                    <a:pt x="242" y="162"/>
                    <a:pt x="242" y="162"/>
                  </a:cubicBezTo>
                  <a:cubicBezTo>
                    <a:pt x="248" y="157"/>
                    <a:pt x="248" y="157"/>
                    <a:pt x="248" y="157"/>
                  </a:cubicBezTo>
                  <a:cubicBezTo>
                    <a:pt x="268" y="187"/>
                    <a:pt x="268" y="187"/>
                    <a:pt x="268" y="187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49" y="200"/>
                    <a:pt x="249" y="200"/>
                    <a:pt x="249" y="200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22" y="175"/>
                    <a:pt x="222" y="175"/>
                    <a:pt x="222" y="175"/>
                  </a:cubicBezTo>
                  <a:close/>
                  <a:moveTo>
                    <a:pt x="282" y="180"/>
                  </a:moveTo>
                  <a:cubicBezTo>
                    <a:pt x="275" y="184"/>
                    <a:pt x="275" y="184"/>
                    <a:pt x="275" y="184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82" y="180"/>
                    <a:pt x="282" y="180"/>
                    <a:pt x="282" y="180"/>
                  </a:cubicBezTo>
                  <a:close/>
                  <a:moveTo>
                    <a:pt x="297" y="172"/>
                  </a:moveTo>
                  <a:cubicBezTo>
                    <a:pt x="268" y="146"/>
                    <a:pt x="268" y="146"/>
                    <a:pt x="268" y="146"/>
                  </a:cubicBezTo>
                  <a:cubicBezTo>
                    <a:pt x="276" y="142"/>
                    <a:pt x="276" y="142"/>
                    <a:pt x="276" y="142"/>
                  </a:cubicBezTo>
                  <a:cubicBezTo>
                    <a:pt x="297" y="162"/>
                    <a:pt x="297" y="162"/>
                    <a:pt x="297" y="162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302" y="130"/>
                    <a:pt x="302" y="130"/>
                    <a:pt x="302" y="130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297" y="172"/>
                    <a:pt x="297" y="172"/>
                    <a:pt x="297" y="172"/>
                  </a:cubicBezTo>
                  <a:close/>
                  <a:moveTo>
                    <a:pt x="325" y="130"/>
                  </a:moveTo>
                  <a:cubicBezTo>
                    <a:pt x="323" y="131"/>
                    <a:pt x="321" y="132"/>
                    <a:pt x="320" y="134"/>
                  </a:cubicBezTo>
                  <a:cubicBezTo>
                    <a:pt x="319" y="136"/>
                    <a:pt x="319" y="138"/>
                    <a:pt x="320" y="141"/>
                  </a:cubicBezTo>
                  <a:cubicBezTo>
                    <a:pt x="339" y="135"/>
                    <a:pt x="339" y="135"/>
                    <a:pt x="339" y="135"/>
                  </a:cubicBezTo>
                  <a:cubicBezTo>
                    <a:pt x="341" y="141"/>
                    <a:pt x="341" y="141"/>
                    <a:pt x="341" y="141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2" y="150"/>
                    <a:pt x="323" y="152"/>
                    <a:pt x="325" y="153"/>
                  </a:cubicBezTo>
                  <a:cubicBezTo>
                    <a:pt x="327" y="154"/>
                    <a:pt x="329" y="154"/>
                    <a:pt x="332" y="153"/>
                  </a:cubicBezTo>
                  <a:cubicBezTo>
                    <a:pt x="344" y="149"/>
                    <a:pt x="344" y="149"/>
                    <a:pt x="344" y="149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33" y="159"/>
                    <a:pt x="333" y="159"/>
                    <a:pt x="333" y="159"/>
                  </a:cubicBezTo>
                  <a:cubicBezTo>
                    <a:pt x="331" y="160"/>
                    <a:pt x="328" y="160"/>
                    <a:pt x="327" y="160"/>
                  </a:cubicBezTo>
                  <a:cubicBezTo>
                    <a:pt x="325" y="160"/>
                    <a:pt x="323" y="160"/>
                    <a:pt x="322" y="159"/>
                  </a:cubicBezTo>
                  <a:cubicBezTo>
                    <a:pt x="320" y="158"/>
                    <a:pt x="318" y="157"/>
                    <a:pt x="316" y="155"/>
                  </a:cubicBezTo>
                  <a:cubicBezTo>
                    <a:pt x="315" y="153"/>
                    <a:pt x="314" y="150"/>
                    <a:pt x="313" y="147"/>
                  </a:cubicBezTo>
                  <a:cubicBezTo>
                    <a:pt x="311" y="141"/>
                    <a:pt x="311" y="136"/>
                    <a:pt x="313" y="132"/>
                  </a:cubicBezTo>
                  <a:cubicBezTo>
                    <a:pt x="315" y="129"/>
                    <a:pt x="318" y="126"/>
                    <a:pt x="324" y="124"/>
                  </a:cubicBezTo>
                  <a:cubicBezTo>
                    <a:pt x="335" y="121"/>
                    <a:pt x="335" y="121"/>
                    <a:pt x="335" y="121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25" y="130"/>
                    <a:pt x="325" y="130"/>
                    <a:pt x="325" y="130"/>
                  </a:cubicBezTo>
                  <a:close/>
                  <a:moveTo>
                    <a:pt x="364" y="122"/>
                  </a:moveTo>
                  <a:cubicBezTo>
                    <a:pt x="364" y="122"/>
                    <a:pt x="364" y="122"/>
                    <a:pt x="364" y="122"/>
                  </a:cubicBezTo>
                  <a:cubicBezTo>
                    <a:pt x="367" y="122"/>
                    <a:pt x="368" y="122"/>
                    <a:pt x="369" y="123"/>
                  </a:cubicBezTo>
                  <a:cubicBezTo>
                    <a:pt x="370" y="123"/>
                    <a:pt x="371" y="124"/>
                    <a:pt x="371" y="126"/>
                  </a:cubicBezTo>
                  <a:cubicBezTo>
                    <a:pt x="371" y="128"/>
                    <a:pt x="371" y="129"/>
                    <a:pt x="370" y="130"/>
                  </a:cubicBezTo>
                  <a:cubicBezTo>
                    <a:pt x="369" y="130"/>
                    <a:pt x="368" y="131"/>
                    <a:pt x="365" y="131"/>
                  </a:cubicBezTo>
                  <a:cubicBezTo>
                    <a:pt x="356" y="133"/>
                    <a:pt x="356" y="133"/>
                    <a:pt x="356" y="133"/>
                  </a:cubicBezTo>
                  <a:cubicBezTo>
                    <a:pt x="355" y="124"/>
                    <a:pt x="355" y="124"/>
                    <a:pt x="355" y="124"/>
                  </a:cubicBezTo>
                  <a:cubicBezTo>
                    <a:pt x="364" y="122"/>
                    <a:pt x="364" y="122"/>
                    <a:pt x="364" y="122"/>
                  </a:cubicBezTo>
                  <a:close/>
                  <a:moveTo>
                    <a:pt x="347" y="118"/>
                  </a:moveTo>
                  <a:cubicBezTo>
                    <a:pt x="365" y="116"/>
                    <a:pt x="365" y="116"/>
                    <a:pt x="365" y="116"/>
                  </a:cubicBezTo>
                  <a:cubicBezTo>
                    <a:pt x="369" y="115"/>
                    <a:pt x="372" y="116"/>
                    <a:pt x="375" y="117"/>
                  </a:cubicBezTo>
                  <a:cubicBezTo>
                    <a:pt x="377" y="119"/>
                    <a:pt x="378" y="121"/>
                    <a:pt x="379" y="125"/>
                  </a:cubicBezTo>
                  <a:cubicBezTo>
                    <a:pt x="379" y="128"/>
                    <a:pt x="379" y="130"/>
                    <a:pt x="378" y="132"/>
                  </a:cubicBezTo>
                  <a:cubicBezTo>
                    <a:pt x="377" y="134"/>
                    <a:pt x="375" y="135"/>
                    <a:pt x="373" y="136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376" y="151"/>
                    <a:pt x="376" y="151"/>
                    <a:pt x="376" y="151"/>
                  </a:cubicBezTo>
                  <a:cubicBezTo>
                    <a:pt x="366" y="138"/>
                    <a:pt x="366" y="138"/>
                    <a:pt x="366" y="138"/>
                  </a:cubicBezTo>
                  <a:cubicBezTo>
                    <a:pt x="357" y="139"/>
                    <a:pt x="357" y="139"/>
                    <a:pt x="357" y="139"/>
                  </a:cubicBezTo>
                  <a:cubicBezTo>
                    <a:pt x="359" y="153"/>
                    <a:pt x="359" y="153"/>
                    <a:pt x="359" y="153"/>
                  </a:cubicBezTo>
                  <a:cubicBezTo>
                    <a:pt x="352" y="154"/>
                    <a:pt x="352" y="154"/>
                    <a:pt x="352" y="154"/>
                  </a:cubicBezTo>
                  <a:cubicBezTo>
                    <a:pt x="347" y="118"/>
                    <a:pt x="347" y="118"/>
                    <a:pt x="347" y="118"/>
                  </a:cubicBezTo>
                  <a:close/>
                  <a:moveTo>
                    <a:pt x="419" y="121"/>
                  </a:moveTo>
                  <a:cubicBezTo>
                    <a:pt x="401" y="121"/>
                    <a:pt x="401" y="121"/>
                    <a:pt x="401" y="121"/>
                  </a:cubicBezTo>
                  <a:cubicBezTo>
                    <a:pt x="399" y="121"/>
                    <a:pt x="397" y="121"/>
                    <a:pt x="396" y="122"/>
                  </a:cubicBezTo>
                  <a:cubicBezTo>
                    <a:pt x="395" y="123"/>
                    <a:pt x="395" y="124"/>
                    <a:pt x="395" y="125"/>
                  </a:cubicBezTo>
                  <a:cubicBezTo>
                    <a:pt x="395" y="127"/>
                    <a:pt x="395" y="128"/>
                    <a:pt x="396" y="128"/>
                  </a:cubicBezTo>
                  <a:cubicBezTo>
                    <a:pt x="397" y="129"/>
                    <a:pt x="398" y="129"/>
                    <a:pt x="399" y="129"/>
                  </a:cubicBezTo>
                  <a:cubicBezTo>
                    <a:pt x="409" y="129"/>
                    <a:pt x="409" y="129"/>
                    <a:pt x="409" y="129"/>
                  </a:cubicBezTo>
                  <a:cubicBezTo>
                    <a:pt x="413" y="130"/>
                    <a:pt x="416" y="130"/>
                    <a:pt x="418" y="132"/>
                  </a:cubicBezTo>
                  <a:cubicBezTo>
                    <a:pt x="420" y="134"/>
                    <a:pt x="420" y="136"/>
                    <a:pt x="420" y="140"/>
                  </a:cubicBezTo>
                  <a:cubicBezTo>
                    <a:pt x="420" y="144"/>
                    <a:pt x="419" y="146"/>
                    <a:pt x="417" y="148"/>
                  </a:cubicBezTo>
                  <a:cubicBezTo>
                    <a:pt x="415" y="150"/>
                    <a:pt x="412" y="150"/>
                    <a:pt x="408" y="150"/>
                  </a:cubicBezTo>
                  <a:cubicBezTo>
                    <a:pt x="388" y="150"/>
                    <a:pt x="388" y="150"/>
                    <a:pt x="388" y="150"/>
                  </a:cubicBezTo>
                  <a:cubicBezTo>
                    <a:pt x="388" y="144"/>
                    <a:pt x="388" y="144"/>
                    <a:pt x="388" y="144"/>
                  </a:cubicBezTo>
                  <a:cubicBezTo>
                    <a:pt x="407" y="144"/>
                    <a:pt x="407" y="144"/>
                    <a:pt x="407" y="144"/>
                  </a:cubicBezTo>
                  <a:cubicBezTo>
                    <a:pt x="409" y="144"/>
                    <a:pt x="410" y="144"/>
                    <a:pt x="411" y="143"/>
                  </a:cubicBezTo>
                  <a:cubicBezTo>
                    <a:pt x="412" y="142"/>
                    <a:pt x="413" y="141"/>
                    <a:pt x="413" y="140"/>
                  </a:cubicBezTo>
                  <a:cubicBezTo>
                    <a:pt x="413" y="139"/>
                    <a:pt x="412" y="137"/>
                    <a:pt x="411" y="137"/>
                  </a:cubicBezTo>
                  <a:cubicBezTo>
                    <a:pt x="411" y="136"/>
                    <a:pt x="409" y="136"/>
                    <a:pt x="407" y="136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5" y="136"/>
                    <a:pt x="392" y="135"/>
                    <a:pt x="390" y="133"/>
                  </a:cubicBezTo>
                  <a:cubicBezTo>
                    <a:pt x="388" y="131"/>
                    <a:pt x="387" y="129"/>
                    <a:pt x="387" y="125"/>
                  </a:cubicBezTo>
                  <a:cubicBezTo>
                    <a:pt x="387" y="121"/>
                    <a:pt x="388" y="119"/>
                    <a:pt x="390" y="117"/>
                  </a:cubicBezTo>
                  <a:cubicBezTo>
                    <a:pt x="392" y="115"/>
                    <a:pt x="395" y="114"/>
                    <a:pt x="400" y="114"/>
                  </a:cubicBezTo>
                  <a:cubicBezTo>
                    <a:pt x="419" y="115"/>
                    <a:pt x="419" y="115"/>
                    <a:pt x="419" y="115"/>
                  </a:cubicBezTo>
                  <a:cubicBezTo>
                    <a:pt x="419" y="121"/>
                    <a:pt x="419" y="121"/>
                    <a:pt x="419" y="121"/>
                  </a:cubicBezTo>
                  <a:close/>
                  <a:moveTo>
                    <a:pt x="433" y="152"/>
                  </a:moveTo>
                  <a:cubicBezTo>
                    <a:pt x="426" y="151"/>
                    <a:pt x="426" y="151"/>
                    <a:pt x="426" y="151"/>
                  </a:cubicBezTo>
                  <a:cubicBezTo>
                    <a:pt x="431" y="115"/>
                    <a:pt x="431" y="115"/>
                    <a:pt x="431" y="115"/>
                  </a:cubicBezTo>
                  <a:cubicBezTo>
                    <a:pt x="438" y="117"/>
                    <a:pt x="438" y="117"/>
                    <a:pt x="438" y="117"/>
                  </a:cubicBezTo>
                  <a:cubicBezTo>
                    <a:pt x="433" y="152"/>
                    <a:pt x="433" y="152"/>
                    <a:pt x="433" y="152"/>
                  </a:cubicBezTo>
                  <a:close/>
                  <a:moveTo>
                    <a:pt x="453" y="126"/>
                  </a:moveTo>
                  <a:cubicBezTo>
                    <a:pt x="442" y="124"/>
                    <a:pt x="442" y="124"/>
                    <a:pt x="442" y="124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73" y="123"/>
                    <a:pt x="473" y="123"/>
                    <a:pt x="473" y="123"/>
                  </a:cubicBezTo>
                  <a:cubicBezTo>
                    <a:pt x="472" y="129"/>
                    <a:pt x="472" y="129"/>
                    <a:pt x="472" y="129"/>
                  </a:cubicBezTo>
                  <a:cubicBezTo>
                    <a:pt x="461" y="127"/>
                    <a:pt x="461" y="127"/>
                    <a:pt x="461" y="127"/>
                  </a:cubicBezTo>
                  <a:cubicBezTo>
                    <a:pt x="456" y="156"/>
                    <a:pt x="456" y="156"/>
                    <a:pt x="456" y="156"/>
                  </a:cubicBezTo>
                  <a:cubicBezTo>
                    <a:pt x="448" y="155"/>
                    <a:pt x="448" y="155"/>
                    <a:pt x="448" y="155"/>
                  </a:cubicBezTo>
                  <a:cubicBezTo>
                    <a:pt x="453" y="126"/>
                    <a:pt x="453" y="126"/>
                    <a:pt x="453" y="126"/>
                  </a:cubicBezTo>
                  <a:close/>
                  <a:moveTo>
                    <a:pt x="477" y="124"/>
                  </a:moveTo>
                  <a:cubicBezTo>
                    <a:pt x="485" y="127"/>
                    <a:pt x="485" y="127"/>
                    <a:pt x="485" y="127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501" y="132"/>
                    <a:pt x="501" y="132"/>
                    <a:pt x="501" y="132"/>
                  </a:cubicBezTo>
                  <a:cubicBezTo>
                    <a:pt x="509" y="135"/>
                    <a:pt x="509" y="135"/>
                    <a:pt x="509" y="135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5" y="165"/>
                    <a:pt x="485" y="165"/>
                    <a:pt x="485" y="165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77" y="124"/>
                    <a:pt x="477" y="124"/>
                    <a:pt x="477" y="124"/>
                  </a:cubicBezTo>
                  <a:close/>
                  <a:moveTo>
                    <a:pt x="541" y="171"/>
                  </a:moveTo>
                  <a:cubicBezTo>
                    <a:pt x="545" y="166"/>
                    <a:pt x="548" y="163"/>
                    <a:pt x="552" y="162"/>
                  </a:cubicBezTo>
                  <a:cubicBezTo>
                    <a:pt x="557" y="161"/>
                    <a:pt x="561" y="162"/>
                    <a:pt x="566" y="166"/>
                  </a:cubicBezTo>
                  <a:cubicBezTo>
                    <a:pt x="571" y="169"/>
                    <a:pt x="574" y="173"/>
                    <a:pt x="574" y="177"/>
                  </a:cubicBezTo>
                  <a:cubicBezTo>
                    <a:pt x="575" y="181"/>
                    <a:pt x="574" y="186"/>
                    <a:pt x="570" y="191"/>
                  </a:cubicBezTo>
                  <a:cubicBezTo>
                    <a:pt x="567" y="196"/>
                    <a:pt x="563" y="200"/>
                    <a:pt x="559" y="200"/>
                  </a:cubicBezTo>
                  <a:cubicBezTo>
                    <a:pt x="555" y="201"/>
                    <a:pt x="550" y="200"/>
                    <a:pt x="545" y="197"/>
                  </a:cubicBezTo>
                  <a:cubicBezTo>
                    <a:pt x="540" y="193"/>
                    <a:pt x="538" y="190"/>
                    <a:pt x="537" y="185"/>
                  </a:cubicBezTo>
                  <a:cubicBezTo>
                    <a:pt x="536" y="181"/>
                    <a:pt x="538" y="176"/>
                    <a:pt x="541" y="171"/>
                  </a:cubicBezTo>
                  <a:close/>
                  <a:moveTo>
                    <a:pt x="563" y="171"/>
                  </a:moveTo>
                  <a:cubicBezTo>
                    <a:pt x="565" y="173"/>
                    <a:pt x="567" y="175"/>
                    <a:pt x="567" y="178"/>
                  </a:cubicBezTo>
                  <a:cubicBezTo>
                    <a:pt x="567" y="180"/>
                    <a:pt x="566" y="183"/>
                    <a:pt x="564" y="187"/>
                  </a:cubicBezTo>
                  <a:cubicBezTo>
                    <a:pt x="561" y="190"/>
                    <a:pt x="559" y="192"/>
                    <a:pt x="556" y="193"/>
                  </a:cubicBezTo>
                  <a:cubicBezTo>
                    <a:pt x="554" y="194"/>
                    <a:pt x="551" y="193"/>
                    <a:pt x="549" y="192"/>
                  </a:cubicBezTo>
                  <a:cubicBezTo>
                    <a:pt x="546" y="190"/>
                    <a:pt x="545" y="188"/>
                    <a:pt x="545" y="185"/>
                  </a:cubicBezTo>
                  <a:cubicBezTo>
                    <a:pt x="544" y="182"/>
                    <a:pt x="546" y="179"/>
                    <a:pt x="548" y="176"/>
                  </a:cubicBezTo>
                  <a:cubicBezTo>
                    <a:pt x="550" y="172"/>
                    <a:pt x="553" y="170"/>
                    <a:pt x="555" y="169"/>
                  </a:cubicBezTo>
                  <a:cubicBezTo>
                    <a:pt x="557" y="169"/>
                    <a:pt x="560" y="169"/>
                    <a:pt x="563" y="171"/>
                  </a:cubicBezTo>
                  <a:close/>
                  <a:moveTo>
                    <a:pt x="574" y="198"/>
                  </a:moveTo>
                  <a:cubicBezTo>
                    <a:pt x="577" y="194"/>
                    <a:pt x="580" y="192"/>
                    <a:pt x="581" y="191"/>
                  </a:cubicBezTo>
                  <a:cubicBezTo>
                    <a:pt x="583" y="189"/>
                    <a:pt x="585" y="189"/>
                    <a:pt x="587" y="188"/>
                  </a:cubicBezTo>
                  <a:cubicBezTo>
                    <a:pt x="589" y="188"/>
                    <a:pt x="591" y="189"/>
                    <a:pt x="593" y="190"/>
                  </a:cubicBezTo>
                  <a:cubicBezTo>
                    <a:pt x="595" y="191"/>
                    <a:pt x="597" y="192"/>
                    <a:pt x="600" y="195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4" y="207"/>
                    <a:pt x="604" y="207"/>
                    <a:pt x="604" y="207"/>
                  </a:cubicBezTo>
                  <a:cubicBezTo>
                    <a:pt x="595" y="199"/>
                    <a:pt x="595" y="199"/>
                    <a:pt x="595" y="199"/>
                  </a:cubicBezTo>
                  <a:cubicBezTo>
                    <a:pt x="593" y="197"/>
                    <a:pt x="591" y="196"/>
                    <a:pt x="589" y="196"/>
                  </a:cubicBezTo>
                  <a:cubicBezTo>
                    <a:pt x="587" y="196"/>
                    <a:pt x="585" y="197"/>
                    <a:pt x="583" y="199"/>
                  </a:cubicBezTo>
                  <a:cubicBezTo>
                    <a:pt x="599" y="213"/>
                    <a:pt x="599" y="213"/>
                    <a:pt x="599" y="213"/>
                  </a:cubicBezTo>
                  <a:cubicBezTo>
                    <a:pt x="595" y="218"/>
                    <a:pt x="595" y="218"/>
                    <a:pt x="595" y="218"/>
                  </a:cubicBezTo>
                  <a:cubicBezTo>
                    <a:pt x="579" y="204"/>
                    <a:pt x="579" y="204"/>
                    <a:pt x="579" y="204"/>
                  </a:cubicBezTo>
                  <a:cubicBezTo>
                    <a:pt x="569" y="215"/>
                    <a:pt x="569" y="215"/>
                    <a:pt x="569" y="215"/>
                  </a:cubicBezTo>
                  <a:cubicBezTo>
                    <a:pt x="564" y="210"/>
                    <a:pt x="564" y="210"/>
                    <a:pt x="564" y="210"/>
                  </a:cubicBezTo>
                  <a:cubicBezTo>
                    <a:pt x="574" y="198"/>
                    <a:pt x="574" y="198"/>
                    <a:pt x="574" y="198"/>
                  </a:cubicBezTo>
                  <a:close/>
                  <a:moveTo>
                    <a:pt x="641" y="254"/>
                  </a:moveTo>
                  <a:cubicBezTo>
                    <a:pt x="635" y="244"/>
                    <a:pt x="635" y="244"/>
                    <a:pt x="635" y="244"/>
                  </a:cubicBezTo>
                  <a:cubicBezTo>
                    <a:pt x="640" y="241"/>
                    <a:pt x="640" y="241"/>
                    <a:pt x="640" y="241"/>
                  </a:cubicBezTo>
                  <a:cubicBezTo>
                    <a:pt x="656" y="267"/>
                    <a:pt x="656" y="267"/>
                    <a:pt x="656" y="267"/>
                  </a:cubicBezTo>
                  <a:cubicBezTo>
                    <a:pt x="651" y="270"/>
                    <a:pt x="651" y="270"/>
                    <a:pt x="651" y="270"/>
                  </a:cubicBezTo>
                  <a:cubicBezTo>
                    <a:pt x="645" y="260"/>
                    <a:pt x="645" y="260"/>
                    <a:pt x="645" y="260"/>
                  </a:cubicBezTo>
                  <a:cubicBezTo>
                    <a:pt x="620" y="276"/>
                    <a:pt x="620" y="276"/>
                    <a:pt x="620" y="276"/>
                  </a:cubicBezTo>
                  <a:cubicBezTo>
                    <a:pt x="616" y="269"/>
                    <a:pt x="616" y="269"/>
                    <a:pt x="616" y="269"/>
                  </a:cubicBezTo>
                  <a:cubicBezTo>
                    <a:pt x="641" y="254"/>
                    <a:pt x="641" y="254"/>
                    <a:pt x="641" y="254"/>
                  </a:cubicBezTo>
                  <a:close/>
                  <a:moveTo>
                    <a:pt x="662" y="290"/>
                  </a:moveTo>
                  <a:cubicBezTo>
                    <a:pt x="660" y="287"/>
                    <a:pt x="659" y="286"/>
                    <a:pt x="657" y="285"/>
                  </a:cubicBezTo>
                  <a:cubicBezTo>
                    <a:pt x="655" y="284"/>
                    <a:pt x="653" y="285"/>
                    <a:pt x="651" y="286"/>
                  </a:cubicBezTo>
                  <a:cubicBezTo>
                    <a:pt x="659" y="305"/>
                    <a:pt x="659" y="305"/>
                    <a:pt x="659" y="305"/>
                  </a:cubicBezTo>
                  <a:cubicBezTo>
                    <a:pt x="654" y="307"/>
                    <a:pt x="654" y="307"/>
                    <a:pt x="654" y="307"/>
                  </a:cubicBezTo>
                  <a:cubicBezTo>
                    <a:pt x="645" y="288"/>
                    <a:pt x="645" y="288"/>
                    <a:pt x="645" y="288"/>
                  </a:cubicBezTo>
                  <a:cubicBezTo>
                    <a:pt x="642" y="290"/>
                    <a:pt x="641" y="291"/>
                    <a:pt x="640" y="293"/>
                  </a:cubicBezTo>
                  <a:cubicBezTo>
                    <a:pt x="639" y="295"/>
                    <a:pt x="639" y="297"/>
                    <a:pt x="641" y="300"/>
                  </a:cubicBezTo>
                  <a:cubicBezTo>
                    <a:pt x="646" y="311"/>
                    <a:pt x="646" y="311"/>
                    <a:pt x="646" y="311"/>
                  </a:cubicBezTo>
                  <a:cubicBezTo>
                    <a:pt x="640" y="313"/>
                    <a:pt x="640" y="313"/>
                    <a:pt x="640" y="313"/>
                  </a:cubicBezTo>
                  <a:cubicBezTo>
                    <a:pt x="635" y="302"/>
                    <a:pt x="635" y="302"/>
                    <a:pt x="635" y="302"/>
                  </a:cubicBezTo>
                  <a:cubicBezTo>
                    <a:pt x="634" y="299"/>
                    <a:pt x="633" y="297"/>
                    <a:pt x="633" y="296"/>
                  </a:cubicBezTo>
                  <a:cubicBezTo>
                    <a:pt x="633" y="294"/>
                    <a:pt x="633" y="292"/>
                    <a:pt x="633" y="291"/>
                  </a:cubicBezTo>
                  <a:cubicBezTo>
                    <a:pt x="634" y="288"/>
                    <a:pt x="635" y="286"/>
                    <a:pt x="637" y="284"/>
                  </a:cubicBezTo>
                  <a:cubicBezTo>
                    <a:pt x="638" y="283"/>
                    <a:pt x="641" y="281"/>
                    <a:pt x="644" y="280"/>
                  </a:cubicBezTo>
                  <a:cubicBezTo>
                    <a:pt x="649" y="277"/>
                    <a:pt x="654" y="276"/>
                    <a:pt x="658" y="277"/>
                  </a:cubicBezTo>
                  <a:cubicBezTo>
                    <a:pt x="662" y="279"/>
                    <a:pt x="665" y="282"/>
                    <a:pt x="667" y="287"/>
                  </a:cubicBezTo>
                  <a:cubicBezTo>
                    <a:pt x="672" y="298"/>
                    <a:pt x="672" y="298"/>
                    <a:pt x="672" y="298"/>
                  </a:cubicBezTo>
                  <a:cubicBezTo>
                    <a:pt x="667" y="301"/>
                    <a:pt x="667" y="301"/>
                    <a:pt x="667" y="301"/>
                  </a:cubicBezTo>
                  <a:cubicBezTo>
                    <a:pt x="662" y="290"/>
                    <a:pt x="662" y="290"/>
                    <a:pt x="662" y="290"/>
                  </a:cubicBezTo>
                  <a:close/>
                  <a:moveTo>
                    <a:pt x="675" y="325"/>
                  </a:moveTo>
                  <a:cubicBezTo>
                    <a:pt x="674" y="322"/>
                    <a:pt x="672" y="320"/>
                    <a:pt x="670" y="319"/>
                  </a:cubicBezTo>
                  <a:cubicBezTo>
                    <a:pt x="668" y="319"/>
                    <a:pt x="665" y="319"/>
                    <a:pt x="660" y="320"/>
                  </a:cubicBezTo>
                  <a:cubicBezTo>
                    <a:pt x="657" y="322"/>
                    <a:pt x="654" y="323"/>
                    <a:pt x="653" y="325"/>
                  </a:cubicBezTo>
                  <a:cubicBezTo>
                    <a:pt x="652" y="327"/>
                    <a:pt x="652" y="329"/>
                    <a:pt x="653" y="332"/>
                  </a:cubicBezTo>
                  <a:cubicBezTo>
                    <a:pt x="657" y="344"/>
                    <a:pt x="657" y="344"/>
                    <a:pt x="657" y="344"/>
                  </a:cubicBezTo>
                  <a:cubicBezTo>
                    <a:pt x="651" y="346"/>
                    <a:pt x="651" y="346"/>
                    <a:pt x="651" y="346"/>
                  </a:cubicBezTo>
                  <a:cubicBezTo>
                    <a:pt x="647" y="334"/>
                    <a:pt x="647" y="334"/>
                    <a:pt x="647" y="334"/>
                  </a:cubicBezTo>
                  <a:cubicBezTo>
                    <a:pt x="646" y="331"/>
                    <a:pt x="646" y="329"/>
                    <a:pt x="646" y="327"/>
                  </a:cubicBezTo>
                  <a:cubicBezTo>
                    <a:pt x="646" y="326"/>
                    <a:pt x="646" y="324"/>
                    <a:pt x="647" y="322"/>
                  </a:cubicBezTo>
                  <a:cubicBezTo>
                    <a:pt x="647" y="320"/>
                    <a:pt x="649" y="318"/>
                    <a:pt x="651" y="316"/>
                  </a:cubicBezTo>
                  <a:cubicBezTo>
                    <a:pt x="653" y="315"/>
                    <a:pt x="655" y="314"/>
                    <a:pt x="658" y="313"/>
                  </a:cubicBezTo>
                  <a:cubicBezTo>
                    <a:pt x="664" y="311"/>
                    <a:pt x="669" y="310"/>
                    <a:pt x="673" y="312"/>
                  </a:cubicBezTo>
                  <a:cubicBezTo>
                    <a:pt x="676" y="314"/>
                    <a:pt x="679" y="317"/>
                    <a:pt x="681" y="323"/>
                  </a:cubicBezTo>
                  <a:cubicBezTo>
                    <a:pt x="684" y="335"/>
                    <a:pt x="684" y="335"/>
                    <a:pt x="684" y="335"/>
                  </a:cubicBezTo>
                  <a:cubicBezTo>
                    <a:pt x="679" y="337"/>
                    <a:pt x="679" y="337"/>
                    <a:pt x="679" y="337"/>
                  </a:cubicBezTo>
                  <a:cubicBezTo>
                    <a:pt x="675" y="325"/>
                    <a:pt x="675" y="325"/>
                    <a:pt x="675" y="325"/>
                  </a:cubicBezTo>
                  <a:close/>
                  <a:moveTo>
                    <a:pt x="689" y="352"/>
                  </a:moveTo>
                  <a:cubicBezTo>
                    <a:pt x="675" y="354"/>
                    <a:pt x="675" y="354"/>
                    <a:pt x="675" y="354"/>
                  </a:cubicBezTo>
                  <a:cubicBezTo>
                    <a:pt x="677" y="368"/>
                    <a:pt x="677" y="368"/>
                    <a:pt x="677" y="368"/>
                  </a:cubicBezTo>
                  <a:cubicBezTo>
                    <a:pt x="691" y="365"/>
                    <a:pt x="691" y="365"/>
                    <a:pt x="691" y="365"/>
                  </a:cubicBezTo>
                  <a:cubicBezTo>
                    <a:pt x="692" y="373"/>
                    <a:pt x="692" y="373"/>
                    <a:pt x="692" y="373"/>
                  </a:cubicBezTo>
                  <a:cubicBezTo>
                    <a:pt x="658" y="379"/>
                    <a:pt x="658" y="379"/>
                    <a:pt x="658" y="379"/>
                  </a:cubicBezTo>
                  <a:cubicBezTo>
                    <a:pt x="656" y="372"/>
                    <a:pt x="656" y="372"/>
                    <a:pt x="656" y="372"/>
                  </a:cubicBezTo>
                  <a:cubicBezTo>
                    <a:pt x="671" y="369"/>
                    <a:pt x="671" y="369"/>
                    <a:pt x="671" y="369"/>
                  </a:cubicBezTo>
                  <a:cubicBezTo>
                    <a:pt x="669" y="355"/>
                    <a:pt x="669" y="355"/>
                    <a:pt x="669" y="355"/>
                  </a:cubicBezTo>
                  <a:cubicBezTo>
                    <a:pt x="654" y="358"/>
                    <a:pt x="654" y="358"/>
                    <a:pt x="654" y="358"/>
                  </a:cubicBezTo>
                  <a:cubicBezTo>
                    <a:pt x="653" y="351"/>
                    <a:pt x="653" y="351"/>
                    <a:pt x="653" y="351"/>
                  </a:cubicBezTo>
                  <a:cubicBezTo>
                    <a:pt x="687" y="344"/>
                    <a:pt x="687" y="344"/>
                    <a:pt x="687" y="344"/>
                  </a:cubicBezTo>
                  <a:cubicBezTo>
                    <a:pt x="689" y="352"/>
                    <a:pt x="689" y="352"/>
                    <a:pt x="689" y="352"/>
                  </a:cubicBezTo>
                  <a:close/>
                  <a:moveTo>
                    <a:pt x="695" y="386"/>
                  </a:moveTo>
                  <a:cubicBezTo>
                    <a:pt x="695" y="396"/>
                    <a:pt x="695" y="396"/>
                    <a:pt x="695" y="396"/>
                  </a:cubicBezTo>
                  <a:cubicBezTo>
                    <a:pt x="670" y="411"/>
                    <a:pt x="670" y="411"/>
                    <a:pt x="670" y="411"/>
                  </a:cubicBezTo>
                  <a:cubicBezTo>
                    <a:pt x="695" y="410"/>
                    <a:pt x="695" y="410"/>
                    <a:pt x="695" y="410"/>
                  </a:cubicBezTo>
                  <a:cubicBezTo>
                    <a:pt x="695" y="418"/>
                    <a:pt x="695" y="418"/>
                    <a:pt x="695" y="418"/>
                  </a:cubicBezTo>
                  <a:cubicBezTo>
                    <a:pt x="660" y="419"/>
                    <a:pt x="660" y="419"/>
                    <a:pt x="660" y="419"/>
                  </a:cubicBezTo>
                  <a:cubicBezTo>
                    <a:pt x="660" y="410"/>
                    <a:pt x="660" y="410"/>
                    <a:pt x="660" y="410"/>
                  </a:cubicBezTo>
                  <a:cubicBezTo>
                    <a:pt x="686" y="394"/>
                    <a:pt x="686" y="394"/>
                    <a:pt x="686" y="394"/>
                  </a:cubicBezTo>
                  <a:cubicBezTo>
                    <a:pt x="660" y="395"/>
                    <a:pt x="660" y="395"/>
                    <a:pt x="660" y="395"/>
                  </a:cubicBezTo>
                  <a:cubicBezTo>
                    <a:pt x="659" y="387"/>
                    <a:pt x="659" y="387"/>
                    <a:pt x="659" y="387"/>
                  </a:cubicBezTo>
                  <a:cubicBezTo>
                    <a:pt x="695" y="386"/>
                    <a:pt x="695" y="386"/>
                    <a:pt x="695" y="386"/>
                  </a:cubicBezTo>
                  <a:close/>
                  <a:moveTo>
                    <a:pt x="677" y="425"/>
                  </a:moveTo>
                  <a:cubicBezTo>
                    <a:pt x="683" y="426"/>
                    <a:pt x="688" y="428"/>
                    <a:pt x="690" y="431"/>
                  </a:cubicBezTo>
                  <a:cubicBezTo>
                    <a:pt x="693" y="434"/>
                    <a:pt x="694" y="439"/>
                    <a:pt x="693" y="445"/>
                  </a:cubicBezTo>
                  <a:cubicBezTo>
                    <a:pt x="692" y="451"/>
                    <a:pt x="690" y="455"/>
                    <a:pt x="687" y="458"/>
                  </a:cubicBezTo>
                  <a:cubicBezTo>
                    <a:pt x="684" y="460"/>
                    <a:pt x="679" y="461"/>
                    <a:pt x="673" y="460"/>
                  </a:cubicBezTo>
                  <a:cubicBezTo>
                    <a:pt x="667" y="459"/>
                    <a:pt x="662" y="457"/>
                    <a:pt x="660" y="454"/>
                  </a:cubicBezTo>
                  <a:cubicBezTo>
                    <a:pt x="657" y="451"/>
                    <a:pt x="656" y="446"/>
                    <a:pt x="657" y="440"/>
                  </a:cubicBezTo>
                  <a:cubicBezTo>
                    <a:pt x="657" y="434"/>
                    <a:pt x="659" y="430"/>
                    <a:pt x="663" y="427"/>
                  </a:cubicBezTo>
                  <a:cubicBezTo>
                    <a:pt x="666" y="425"/>
                    <a:pt x="671" y="424"/>
                    <a:pt x="677" y="425"/>
                  </a:cubicBezTo>
                  <a:close/>
                  <a:moveTo>
                    <a:pt x="687" y="444"/>
                  </a:moveTo>
                  <a:cubicBezTo>
                    <a:pt x="687" y="447"/>
                    <a:pt x="685" y="450"/>
                    <a:pt x="683" y="451"/>
                  </a:cubicBezTo>
                  <a:cubicBezTo>
                    <a:pt x="681" y="452"/>
                    <a:pt x="678" y="453"/>
                    <a:pt x="674" y="452"/>
                  </a:cubicBezTo>
                  <a:cubicBezTo>
                    <a:pt x="670" y="452"/>
                    <a:pt x="667" y="450"/>
                    <a:pt x="665" y="449"/>
                  </a:cubicBezTo>
                  <a:cubicBezTo>
                    <a:pt x="663" y="447"/>
                    <a:pt x="662" y="444"/>
                    <a:pt x="663" y="441"/>
                  </a:cubicBezTo>
                  <a:cubicBezTo>
                    <a:pt x="663" y="438"/>
                    <a:pt x="664" y="435"/>
                    <a:pt x="667" y="434"/>
                  </a:cubicBezTo>
                  <a:cubicBezTo>
                    <a:pt x="669" y="433"/>
                    <a:pt x="672" y="432"/>
                    <a:pt x="676" y="433"/>
                  </a:cubicBezTo>
                  <a:cubicBezTo>
                    <a:pt x="680" y="433"/>
                    <a:pt x="683" y="435"/>
                    <a:pt x="685" y="436"/>
                  </a:cubicBezTo>
                  <a:cubicBezTo>
                    <a:pt x="687" y="438"/>
                    <a:pt x="687" y="441"/>
                    <a:pt x="687" y="444"/>
                  </a:cubicBezTo>
                  <a:close/>
                  <a:moveTo>
                    <a:pt x="651" y="478"/>
                  </a:moveTo>
                  <a:cubicBezTo>
                    <a:pt x="652" y="474"/>
                    <a:pt x="653" y="472"/>
                    <a:pt x="654" y="471"/>
                  </a:cubicBezTo>
                  <a:cubicBezTo>
                    <a:pt x="655" y="469"/>
                    <a:pt x="656" y="468"/>
                    <a:pt x="658" y="467"/>
                  </a:cubicBezTo>
                  <a:cubicBezTo>
                    <a:pt x="659" y="466"/>
                    <a:pt x="661" y="466"/>
                    <a:pt x="662" y="465"/>
                  </a:cubicBezTo>
                  <a:cubicBezTo>
                    <a:pt x="664" y="465"/>
                    <a:pt x="666" y="466"/>
                    <a:pt x="669" y="466"/>
                  </a:cubicBezTo>
                  <a:cubicBezTo>
                    <a:pt x="689" y="471"/>
                    <a:pt x="689" y="471"/>
                    <a:pt x="689" y="471"/>
                  </a:cubicBezTo>
                  <a:cubicBezTo>
                    <a:pt x="687" y="478"/>
                    <a:pt x="687" y="478"/>
                    <a:pt x="687" y="478"/>
                  </a:cubicBezTo>
                  <a:cubicBezTo>
                    <a:pt x="667" y="474"/>
                    <a:pt x="667" y="474"/>
                    <a:pt x="667" y="474"/>
                  </a:cubicBezTo>
                  <a:cubicBezTo>
                    <a:pt x="665" y="473"/>
                    <a:pt x="664" y="473"/>
                    <a:pt x="663" y="473"/>
                  </a:cubicBezTo>
                  <a:cubicBezTo>
                    <a:pt x="662" y="473"/>
                    <a:pt x="661" y="473"/>
                    <a:pt x="661" y="473"/>
                  </a:cubicBezTo>
                  <a:cubicBezTo>
                    <a:pt x="660" y="474"/>
                    <a:pt x="659" y="475"/>
                    <a:pt x="658" y="475"/>
                  </a:cubicBezTo>
                  <a:cubicBezTo>
                    <a:pt x="658" y="476"/>
                    <a:pt x="657" y="478"/>
                    <a:pt x="657" y="480"/>
                  </a:cubicBezTo>
                  <a:cubicBezTo>
                    <a:pt x="655" y="488"/>
                    <a:pt x="655" y="488"/>
                    <a:pt x="655" y="488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651" y="478"/>
                    <a:pt x="651" y="478"/>
                    <a:pt x="651" y="478"/>
                  </a:cubicBezTo>
                  <a:close/>
                  <a:moveTo>
                    <a:pt x="667" y="494"/>
                  </a:moveTo>
                  <a:cubicBezTo>
                    <a:pt x="672" y="496"/>
                    <a:pt x="676" y="499"/>
                    <a:pt x="678" y="503"/>
                  </a:cubicBezTo>
                  <a:cubicBezTo>
                    <a:pt x="679" y="507"/>
                    <a:pt x="679" y="512"/>
                    <a:pt x="677" y="517"/>
                  </a:cubicBezTo>
                  <a:cubicBezTo>
                    <a:pt x="675" y="523"/>
                    <a:pt x="671" y="526"/>
                    <a:pt x="668" y="528"/>
                  </a:cubicBezTo>
                  <a:cubicBezTo>
                    <a:pt x="664" y="529"/>
                    <a:pt x="659" y="529"/>
                    <a:pt x="653" y="527"/>
                  </a:cubicBezTo>
                  <a:cubicBezTo>
                    <a:pt x="647" y="524"/>
                    <a:pt x="644" y="521"/>
                    <a:pt x="642" y="517"/>
                  </a:cubicBezTo>
                  <a:cubicBezTo>
                    <a:pt x="640" y="513"/>
                    <a:pt x="641" y="509"/>
                    <a:pt x="643" y="503"/>
                  </a:cubicBezTo>
                  <a:cubicBezTo>
                    <a:pt x="645" y="497"/>
                    <a:pt x="648" y="494"/>
                    <a:pt x="652" y="492"/>
                  </a:cubicBezTo>
                  <a:cubicBezTo>
                    <a:pt x="656" y="491"/>
                    <a:pt x="661" y="491"/>
                    <a:pt x="667" y="494"/>
                  </a:cubicBezTo>
                  <a:close/>
                  <a:moveTo>
                    <a:pt x="671" y="515"/>
                  </a:moveTo>
                  <a:cubicBezTo>
                    <a:pt x="670" y="518"/>
                    <a:pt x="668" y="520"/>
                    <a:pt x="666" y="520"/>
                  </a:cubicBezTo>
                  <a:cubicBezTo>
                    <a:pt x="663" y="521"/>
                    <a:pt x="660" y="521"/>
                    <a:pt x="656" y="519"/>
                  </a:cubicBezTo>
                  <a:cubicBezTo>
                    <a:pt x="652" y="517"/>
                    <a:pt x="650" y="516"/>
                    <a:pt x="649" y="513"/>
                  </a:cubicBezTo>
                  <a:cubicBezTo>
                    <a:pt x="647" y="511"/>
                    <a:pt x="647" y="508"/>
                    <a:pt x="648" y="505"/>
                  </a:cubicBezTo>
                  <a:cubicBezTo>
                    <a:pt x="650" y="502"/>
                    <a:pt x="651" y="500"/>
                    <a:pt x="654" y="500"/>
                  </a:cubicBezTo>
                  <a:cubicBezTo>
                    <a:pt x="656" y="499"/>
                    <a:pt x="660" y="500"/>
                    <a:pt x="664" y="501"/>
                  </a:cubicBezTo>
                  <a:cubicBezTo>
                    <a:pt x="667" y="503"/>
                    <a:pt x="670" y="505"/>
                    <a:pt x="671" y="507"/>
                  </a:cubicBezTo>
                  <a:cubicBezTo>
                    <a:pt x="672" y="509"/>
                    <a:pt x="672" y="512"/>
                    <a:pt x="671" y="515"/>
                  </a:cubicBezTo>
                  <a:close/>
                  <a:moveTo>
                    <a:pt x="641" y="544"/>
                  </a:moveTo>
                  <a:cubicBezTo>
                    <a:pt x="646" y="547"/>
                    <a:pt x="646" y="547"/>
                    <a:pt x="646" y="547"/>
                  </a:cubicBezTo>
                  <a:cubicBezTo>
                    <a:pt x="637" y="562"/>
                    <a:pt x="637" y="562"/>
                    <a:pt x="637" y="562"/>
                  </a:cubicBezTo>
                  <a:cubicBezTo>
                    <a:pt x="619" y="552"/>
                    <a:pt x="619" y="552"/>
                    <a:pt x="619" y="552"/>
                  </a:cubicBezTo>
                  <a:cubicBezTo>
                    <a:pt x="628" y="538"/>
                    <a:pt x="628" y="538"/>
                    <a:pt x="628" y="538"/>
                  </a:cubicBezTo>
                  <a:cubicBezTo>
                    <a:pt x="629" y="535"/>
                    <a:pt x="631" y="533"/>
                    <a:pt x="632" y="532"/>
                  </a:cubicBezTo>
                  <a:cubicBezTo>
                    <a:pt x="633" y="531"/>
                    <a:pt x="634" y="530"/>
                    <a:pt x="636" y="530"/>
                  </a:cubicBezTo>
                  <a:cubicBezTo>
                    <a:pt x="638" y="529"/>
                    <a:pt x="641" y="529"/>
                    <a:pt x="643" y="529"/>
                  </a:cubicBezTo>
                  <a:cubicBezTo>
                    <a:pt x="645" y="529"/>
                    <a:pt x="648" y="530"/>
                    <a:pt x="651" y="532"/>
                  </a:cubicBezTo>
                  <a:cubicBezTo>
                    <a:pt x="656" y="535"/>
                    <a:pt x="659" y="539"/>
                    <a:pt x="661" y="543"/>
                  </a:cubicBezTo>
                  <a:cubicBezTo>
                    <a:pt x="662" y="547"/>
                    <a:pt x="661" y="551"/>
                    <a:pt x="658" y="556"/>
                  </a:cubicBezTo>
                  <a:cubicBezTo>
                    <a:pt x="650" y="570"/>
                    <a:pt x="650" y="570"/>
                    <a:pt x="650" y="570"/>
                  </a:cubicBezTo>
                  <a:cubicBezTo>
                    <a:pt x="644" y="567"/>
                    <a:pt x="644" y="567"/>
                    <a:pt x="644" y="567"/>
                  </a:cubicBezTo>
                  <a:cubicBezTo>
                    <a:pt x="653" y="553"/>
                    <a:pt x="653" y="553"/>
                    <a:pt x="653" y="553"/>
                  </a:cubicBezTo>
                  <a:cubicBezTo>
                    <a:pt x="654" y="550"/>
                    <a:pt x="654" y="548"/>
                    <a:pt x="654" y="546"/>
                  </a:cubicBezTo>
                  <a:cubicBezTo>
                    <a:pt x="653" y="544"/>
                    <a:pt x="650" y="542"/>
                    <a:pt x="647" y="539"/>
                  </a:cubicBezTo>
                  <a:cubicBezTo>
                    <a:pt x="644" y="537"/>
                    <a:pt x="641" y="537"/>
                    <a:pt x="639" y="537"/>
                  </a:cubicBezTo>
                  <a:cubicBezTo>
                    <a:pt x="636" y="537"/>
                    <a:pt x="635" y="538"/>
                    <a:pt x="633" y="541"/>
                  </a:cubicBezTo>
                  <a:cubicBezTo>
                    <a:pt x="629" y="548"/>
                    <a:pt x="629" y="548"/>
                    <a:pt x="629" y="548"/>
                  </a:cubicBezTo>
                  <a:cubicBezTo>
                    <a:pt x="636" y="553"/>
                    <a:pt x="636" y="553"/>
                    <a:pt x="636" y="553"/>
                  </a:cubicBezTo>
                  <a:cubicBezTo>
                    <a:pt x="641" y="544"/>
                    <a:pt x="641" y="544"/>
                    <a:pt x="641" y="544"/>
                  </a:cubicBezTo>
                  <a:close/>
                  <a:moveTo>
                    <a:pt x="648" y="574"/>
                  </a:moveTo>
                  <a:cubicBezTo>
                    <a:pt x="643" y="581"/>
                    <a:pt x="643" y="581"/>
                    <a:pt x="643" y="581"/>
                  </a:cubicBezTo>
                  <a:cubicBezTo>
                    <a:pt x="627" y="580"/>
                    <a:pt x="627" y="580"/>
                    <a:pt x="627" y="580"/>
                  </a:cubicBezTo>
                  <a:cubicBezTo>
                    <a:pt x="632" y="595"/>
                    <a:pt x="632" y="595"/>
                    <a:pt x="632" y="595"/>
                  </a:cubicBezTo>
                  <a:cubicBezTo>
                    <a:pt x="627" y="602"/>
                    <a:pt x="627" y="602"/>
                    <a:pt x="627" y="602"/>
                  </a:cubicBezTo>
                  <a:cubicBezTo>
                    <a:pt x="619" y="579"/>
                    <a:pt x="619" y="579"/>
                    <a:pt x="619" y="579"/>
                  </a:cubicBezTo>
                  <a:cubicBezTo>
                    <a:pt x="607" y="570"/>
                    <a:pt x="607" y="570"/>
                    <a:pt x="607" y="570"/>
                  </a:cubicBezTo>
                  <a:cubicBezTo>
                    <a:pt x="611" y="564"/>
                    <a:pt x="611" y="564"/>
                    <a:pt x="611" y="564"/>
                  </a:cubicBezTo>
                  <a:cubicBezTo>
                    <a:pt x="624" y="573"/>
                    <a:pt x="624" y="573"/>
                    <a:pt x="624" y="573"/>
                  </a:cubicBezTo>
                  <a:cubicBezTo>
                    <a:pt x="648" y="574"/>
                    <a:pt x="648" y="574"/>
                    <a:pt x="648" y="574"/>
                  </a:cubicBezTo>
                  <a:close/>
                  <a:moveTo>
                    <a:pt x="264" y="535"/>
                  </a:moveTo>
                  <a:cubicBezTo>
                    <a:pt x="392" y="535"/>
                    <a:pt x="392" y="535"/>
                    <a:pt x="392" y="535"/>
                  </a:cubicBezTo>
                  <a:cubicBezTo>
                    <a:pt x="401" y="536"/>
                    <a:pt x="400" y="566"/>
                    <a:pt x="392" y="565"/>
                  </a:cubicBezTo>
                  <a:cubicBezTo>
                    <a:pt x="264" y="565"/>
                    <a:pt x="264" y="565"/>
                    <a:pt x="264" y="565"/>
                  </a:cubicBezTo>
                  <a:cubicBezTo>
                    <a:pt x="275" y="565"/>
                    <a:pt x="276" y="536"/>
                    <a:pt x="264" y="535"/>
                  </a:cubicBezTo>
                  <a:close/>
                  <a:moveTo>
                    <a:pt x="550" y="535"/>
                  </a:moveTo>
                  <a:cubicBezTo>
                    <a:pt x="538" y="536"/>
                    <a:pt x="539" y="565"/>
                    <a:pt x="550" y="565"/>
                  </a:cubicBezTo>
                  <a:cubicBezTo>
                    <a:pt x="421" y="565"/>
                    <a:pt x="421" y="565"/>
                    <a:pt x="421" y="565"/>
                  </a:cubicBezTo>
                  <a:cubicBezTo>
                    <a:pt x="413" y="566"/>
                    <a:pt x="412" y="536"/>
                    <a:pt x="421" y="535"/>
                  </a:cubicBezTo>
                  <a:cubicBezTo>
                    <a:pt x="550" y="535"/>
                    <a:pt x="550" y="535"/>
                    <a:pt x="550" y="535"/>
                  </a:cubicBezTo>
                  <a:close/>
                  <a:moveTo>
                    <a:pt x="495" y="212"/>
                  </a:moveTo>
                  <a:cubicBezTo>
                    <a:pt x="495" y="260"/>
                    <a:pt x="495" y="260"/>
                    <a:pt x="495" y="260"/>
                  </a:cubicBezTo>
                  <a:cubicBezTo>
                    <a:pt x="481" y="257"/>
                    <a:pt x="469" y="266"/>
                    <a:pt x="462" y="280"/>
                  </a:cubicBezTo>
                  <a:cubicBezTo>
                    <a:pt x="462" y="449"/>
                    <a:pt x="462" y="449"/>
                    <a:pt x="462" y="449"/>
                  </a:cubicBezTo>
                  <a:cubicBezTo>
                    <a:pt x="493" y="439"/>
                    <a:pt x="510" y="421"/>
                    <a:pt x="516" y="396"/>
                  </a:cubicBezTo>
                  <a:cubicBezTo>
                    <a:pt x="519" y="389"/>
                    <a:pt x="519" y="377"/>
                    <a:pt x="514" y="358"/>
                  </a:cubicBezTo>
                  <a:cubicBezTo>
                    <a:pt x="501" y="332"/>
                    <a:pt x="486" y="324"/>
                    <a:pt x="477" y="327"/>
                  </a:cubicBezTo>
                  <a:cubicBezTo>
                    <a:pt x="477" y="278"/>
                    <a:pt x="477" y="278"/>
                    <a:pt x="477" y="278"/>
                  </a:cubicBezTo>
                  <a:cubicBezTo>
                    <a:pt x="516" y="281"/>
                    <a:pt x="552" y="305"/>
                    <a:pt x="562" y="357"/>
                  </a:cubicBezTo>
                  <a:cubicBezTo>
                    <a:pt x="570" y="390"/>
                    <a:pt x="562" y="422"/>
                    <a:pt x="545" y="449"/>
                  </a:cubicBezTo>
                  <a:cubicBezTo>
                    <a:pt x="523" y="472"/>
                    <a:pt x="499" y="491"/>
                    <a:pt x="462" y="497"/>
                  </a:cubicBezTo>
                  <a:cubicBezTo>
                    <a:pt x="462" y="514"/>
                    <a:pt x="462" y="514"/>
                    <a:pt x="462" y="514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274"/>
                    <a:pt x="413" y="274"/>
                    <a:pt x="413" y="274"/>
                  </a:cubicBezTo>
                  <a:cubicBezTo>
                    <a:pt x="425" y="233"/>
                    <a:pt x="453" y="213"/>
                    <a:pt x="495" y="212"/>
                  </a:cubicBezTo>
                  <a:close/>
                  <a:moveTo>
                    <a:pt x="316" y="212"/>
                  </a:moveTo>
                  <a:cubicBezTo>
                    <a:pt x="358" y="213"/>
                    <a:pt x="386" y="233"/>
                    <a:pt x="398" y="274"/>
                  </a:cubicBezTo>
                  <a:cubicBezTo>
                    <a:pt x="398" y="514"/>
                    <a:pt x="398" y="514"/>
                    <a:pt x="398" y="514"/>
                  </a:cubicBezTo>
                  <a:cubicBezTo>
                    <a:pt x="349" y="514"/>
                    <a:pt x="349" y="514"/>
                    <a:pt x="349" y="514"/>
                  </a:cubicBezTo>
                  <a:cubicBezTo>
                    <a:pt x="349" y="497"/>
                    <a:pt x="349" y="497"/>
                    <a:pt x="349" y="497"/>
                  </a:cubicBezTo>
                  <a:cubicBezTo>
                    <a:pt x="312" y="491"/>
                    <a:pt x="288" y="472"/>
                    <a:pt x="267" y="449"/>
                  </a:cubicBezTo>
                  <a:cubicBezTo>
                    <a:pt x="249" y="422"/>
                    <a:pt x="241" y="390"/>
                    <a:pt x="249" y="357"/>
                  </a:cubicBezTo>
                  <a:cubicBezTo>
                    <a:pt x="259" y="305"/>
                    <a:pt x="295" y="281"/>
                    <a:pt x="334" y="278"/>
                  </a:cubicBezTo>
                  <a:cubicBezTo>
                    <a:pt x="334" y="327"/>
                    <a:pt x="334" y="327"/>
                    <a:pt x="334" y="327"/>
                  </a:cubicBezTo>
                  <a:cubicBezTo>
                    <a:pt x="325" y="324"/>
                    <a:pt x="310" y="332"/>
                    <a:pt x="297" y="358"/>
                  </a:cubicBezTo>
                  <a:cubicBezTo>
                    <a:pt x="292" y="377"/>
                    <a:pt x="292" y="389"/>
                    <a:pt x="295" y="396"/>
                  </a:cubicBezTo>
                  <a:cubicBezTo>
                    <a:pt x="302" y="421"/>
                    <a:pt x="318" y="439"/>
                    <a:pt x="349" y="449"/>
                  </a:cubicBezTo>
                  <a:cubicBezTo>
                    <a:pt x="349" y="280"/>
                    <a:pt x="349" y="280"/>
                    <a:pt x="349" y="280"/>
                  </a:cubicBezTo>
                  <a:cubicBezTo>
                    <a:pt x="343" y="266"/>
                    <a:pt x="330" y="257"/>
                    <a:pt x="316" y="260"/>
                  </a:cubicBezTo>
                  <a:cubicBezTo>
                    <a:pt x="316" y="212"/>
                    <a:pt x="316" y="212"/>
                    <a:pt x="316" y="212"/>
                  </a:cubicBezTo>
                  <a:close/>
                  <a:moveTo>
                    <a:pt x="249" y="587"/>
                  </a:moveTo>
                  <a:cubicBezTo>
                    <a:pt x="567" y="587"/>
                    <a:pt x="567" y="587"/>
                    <a:pt x="567" y="587"/>
                  </a:cubicBezTo>
                  <a:cubicBezTo>
                    <a:pt x="567" y="615"/>
                    <a:pt x="567" y="615"/>
                    <a:pt x="567" y="615"/>
                  </a:cubicBezTo>
                  <a:cubicBezTo>
                    <a:pt x="249" y="615"/>
                    <a:pt x="249" y="615"/>
                    <a:pt x="249" y="615"/>
                  </a:cubicBezTo>
                  <a:lnTo>
                    <a:pt x="249" y="587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253" name="组合 12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5579F28-6814-48FF-9534-8CFA83F3B248}"/>
              </a:ext>
            </a:extLst>
          </p:cNvPr>
          <p:cNvGrpSpPr/>
          <p:nvPr/>
        </p:nvGrpSpPr>
        <p:grpSpPr>
          <a:xfrm>
            <a:off x="3883352" y="3317162"/>
            <a:ext cx="1509592" cy="499212"/>
            <a:chOff x="2629947" y="2501424"/>
            <a:chExt cx="5609900" cy="1855152"/>
          </a:xfrm>
        </p:grpSpPr>
        <p:grpSp>
          <p:nvGrpSpPr>
            <p:cNvPr id="1254" name="组合 1253">
              <a:extLst>
                <a:ext uri="{FF2B5EF4-FFF2-40B4-BE49-F238E27FC236}">
                  <a16:creationId xmlns:a16="http://schemas.microsoft.com/office/drawing/2014/main" id="{B4DD1E8D-7796-449E-A6E5-29CD482A26E2}"/>
                </a:ext>
              </a:extLst>
            </p:cNvPr>
            <p:cNvGrpSpPr/>
            <p:nvPr/>
          </p:nvGrpSpPr>
          <p:grpSpPr>
            <a:xfrm>
              <a:off x="2629947" y="2501424"/>
              <a:ext cx="1847550" cy="1855152"/>
              <a:chOff x="3216275" y="2651125"/>
              <a:chExt cx="1543050" cy="1549400"/>
            </a:xfrm>
          </p:grpSpPr>
          <p:sp>
            <p:nvSpPr>
              <p:cNvPr id="1285" name="任意多边形: 形状 1284">
                <a:extLst>
                  <a:ext uri="{FF2B5EF4-FFF2-40B4-BE49-F238E27FC236}">
                    <a16:creationId xmlns:a16="http://schemas.microsoft.com/office/drawing/2014/main" id="{9068FF5E-EC08-4572-861A-F4AD663F6DBB}"/>
                  </a:ext>
                </a:extLst>
              </p:cNvPr>
              <p:cNvSpPr/>
              <p:nvPr/>
            </p:nvSpPr>
            <p:spPr bwMode="auto">
              <a:xfrm>
                <a:off x="3714750" y="2916238"/>
                <a:ext cx="527050" cy="714375"/>
              </a:xfrm>
              <a:custGeom>
                <a:avLst/>
                <a:gdLst>
                  <a:gd name="T0" fmla="*/ 59 w 160"/>
                  <a:gd name="T1" fmla="*/ 112 h 216"/>
                  <a:gd name="T2" fmla="*/ 60 w 160"/>
                  <a:gd name="T3" fmla="*/ 120 h 216"/>
                  <a:gd name="T4" fmla="*/ 73 w 160"/>
                  <a:gd name="T5" fmla="*/ 135 h 216"/>
                  <a:gd name="T6" fmla="*/ 73 w 160"/>
                  <a:gd name="T7" fmla="*/ 143 h 216"/>
                  <a:gd name="T8" fmla="*/ 46 w 160"/>
                  <a:gd name="T9" fmla="*/ 173 h 216"/>
                  <a:gd name="T10" fmla="*/ 73 w 160"/>
                  <a:gd name="T11" fmla="*/ 167 h 216"/>
                  <a:gd name="T12" fmla="*/ 58 w 160"/>
                  <a:gd name="T13" fmla="*/ 204 h 216"/>
                  <a:gd name="T14" fmla="*/ 116 w 160"/>
                  <a:gd name="T15" fmla="*/ 202 h 216"/>
                  <a:gd name="T16" fmla="*/ 87 w 160"/>
                  <a:gd name="T17" fmla="*/ 158 h 216"/>
                  <a:gd name="T18" fmla="*/ 113 w 160"/>
                  <a:gd name="T19" fmla="*/ 172 h 216"/>
                  <a:gd name="T20" fmla="*/ 126 w 160"/>
                  <a:gd name="T21" fmla="*/ 164 h 216"/>
                  <a:gd name="T22" fmla="*/ 87 w 160"/>
                  <a:gd name="T23" fmla="*/ 143 h 216"/>
                  <a:gd name="T24" fmla="*/ 95 w 160"/>
                  <a:gd name="T25" fmla="*/ 134 h 216"/>
                  <a:gd name="T26" fmla="*/ 103 w 160"/>
                  <a:gd name="T27" fmla="*/ 123 h 216"/>
                  <a:gd name="T28" fmla="*/ 103 w 160"/>
                  <a:gd name="T29" fmla="*/ 112 h 216"/>
                  <a:gd name="T30" fmla="*/ 141 w 160"/>
                  <a:gd name="T31" fmla="*/ 206 h 216"/>
                  <a:gd name="T32" fmla="*/ 90 w 160"/>
                  <a:gd name="T33" fmla="*/ 87 h 216"/>
                  <a:gd name="T34" fmla="*/ 119 w 160"/>
                  <a:gd name="T35" fmla="*/ 79 h 216"/>
                  <a:gd name="T36" fmla="*/ 131 w 160"/>
                  <a:gd name="T37" fmla="*/ 73 h 216"/>
                  <a:gd name="T38" fmla="*/ 120 w 160"/>
                  <a:gd name="T39" fmla="*/ 65 h 216"/>
                  <a:gd name="T40" fmla="*/ 90 w 160"/>
                  <a:gd name="T41" fmla="*/ 57 h 216"/>
                  <a:gd name="T42" fmla="*/ 118 w 160"/>
                  <a:gd name="T43" fmla="*/ 60 h 216"/>
                  <a:gd name="T44" fmla="*/ 118 w 160"/>
                  <a:gd name="T45" fmla="*/ 41 h 216"/>
                  <a:gd name="T46" fmla="*/ 90 w 160"/>
                  <a:gd name="T47" fmla="*/ 43 h 216"/>
                  <a:gd name="T48" fmla="*/ 108 w 160"/>
                  <a:gd name="T49" fmla="*/ 35 h 216"/>
                  <a:gd name="T50" fmla="*/ 120 w 160"/>
                  <a:gd name="T51" fmla="*/ 28 h 216"/>
                  <a:gd name="T52" fmla="*/ 109 w 160"/>
                  <a:gd name="T53" fmla="*/ 21 h 216"/>
                  <a:gd name="T54" fmla="*/ 90 w 160"/>
                  <a:gd name="T55" fmla="*/ 13 h 216"/>
                  <a:gd name="T56" fmla="*/ 83 w 160"/>
                  <a:gd name="T57" fmla="*/ 0 h 216"/>
                  <a:gd name="T58" fmla="*/ 74 w 160"/>
                  <a:gd name="T59" fmla="*/ 12 h 216"/>
                  <a:gd name="T60" fmla="*/ 2 w 160"/>
                  <a:gd name="T61" fmla="*/ 203 h 216"/>
                  <a:gd name="T62" fmla="*/ 80 w 160"/>
                  <a:gd name="T63" fmla="*/ 102 h 216"/>
                  <a:gd name="T64" fmla="*/ 86 w 160"/>
                  <a:gd name="T65" fmla="*/ 107 h 216"/>
                  <a:gd name="T66" fmla="*/ 81 w 160"/>
                  <a:gd name="T67" fmla="*/ 121 h 216"/>
                  <a:gd name="T68" fmla="*/ 76 w 160"/>
                  <a:gd name="T69" fmla="*/ 116 h 216"/>
                  <a:gd name="T70" fmla="*/ 80 w 160"/>
                  <a:gd name="T71" fmla="*/ 10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16">
                    <a:moveTo>
                      <a:pt x="19" y="206"/>
                    </a:moveTo>
                    <a:cubicBezTo>
                      <a:pt x="24" y="171"/>
                      <a:pt x="34" y="137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0" y="127"/>
                      <a:pt x="64" y="135"/>
                      <a:pt x="72" y="135"/>
                    </a:cubicBezTo>
                    <a:cubicBezTo>
                      <a:pt x="72" y="135"/>
                      <a:pt x="73" y="135"/>
                      <a:pt x="73" y="135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58" y="146"/>
                      <a:pt x="45" y="152"/>
                      <a:pt x="36" y="164"/>
                    </a:cubicBezTo>
                    <a:cubicBezTo>
                      <a:pt x="30" y="171"/>
                      <a:pt x="41" y="177"/>
                      <a:pt x="46" y="173"/>
                    </a:cubicBezTo>
                    <a:cubicBezTo>
                      <a:pt x="55" y="166"/>
                      <a:pt x="64" y="160"/>
                      <a:pt x="73" y="158"/>
                    </a:cubicBezTo>
                    <a:cubicBezTo>
                      <a:pt x="73" y="167"/>
                      <a:pt x="73" y="167"/>
                      <a:pt x="73" y="167"/>
                    </a:cubicBezTo>
                    <a:cubicBezTo>
                      <a:pt x="54" y="173"/>
                      <a:pt x="44" y="185"/>
                      <a:pt x="45" y="205"/>
                    </a:cubicBezTo>
                    <a:cubicBezTo>
                      <a:pt x="45" y="212"/>
                      <a:pt x="57" y="211"/>
                      <a:pt x="58" y="204"/>
                    </a:cubicBezTo>
                    <a:cubicBezTo>
                      <a:pt x="62" y="173"/>
                      <a:pt x="99" y="175"/>
                      <a:pt x="103" y="205"/>
                    </a:cubicBezTo>
                    <a:cubicBezTo>
                      <a:pt x="104" y="212"/>
                      <a:pt x="117" y="212"/>
                      <a:pt x="116" y="202"/>
                    </a:cubicBezTo>
                    <a:cubicBezTo>
                      <a:pt x="116" y="186"/>
                      <a:pt x="108" y="174"/>
                      <a:pt x="87" y="167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96" y="160"/>
                      <a:pt x="105" y="164"/>
                      <a:pt x="113" y="172"/>
                    </a:cubicBezTo>
                    <a:cubicBezTo>
                      <a:pt x="116" y="175"/>
                      <a:pt x="119" y="175"/>
                      <a:pt x="123" y="174"/>
                    </a:cubicBezTo>
                    <a:cubicBezTo>
                      <a:pt x="127" y="172"/>
                      <a:pt x="129" y="169"/>
                      <a:pt x="126" y="164"/>
                    </a:cubicBezTo>
                    <a:cubicBezTo>
                      <a:pt x="119" y="153"/>
                      <a:pt x="105" y="147"/>
                      <a:pt x="87" y="143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90" y="135"/>
                      <a:pt x="93" y="134"/>
                      <a:pt x="95" y="134"/>
                    </a:cubicBezTo>
                    <a:cubicBezTo>
                      <a:pt x="98" y="136"/>
                      <a:pt x="104" y="134"/>
                      <a:pt x="105" y="131"/>
                    </a:cubicBezTo>
                    <a:cubicBezTo>
                      <a:pt x="106" y="128"/>
                      <a:pt x="106" y="126"/>
                      <a:pt x="103" y="123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8" y="115"/>
                      <a:pt x="111" y="119"/>
                      <a:pt x="114" y="124"/>
                    </a:cubicBezTo>
                    <a:cubicBezTo>
                      <a:pt x="129" y="145"/>
                      <a:pt x="137" y="174"/>
                      <a:pt x="141" y="206"/>
                    </a:cubicBezTo>
                    <a:cubicBezTo>
                      <a:pt x="144" y="216"/>
                      <a:pt x="160" y="213"/>
                      <a:pt x="159" y="206"/>
                    </a:cubicBezTo>
                    <a:cubicBezTo>
                      <a:pt x="149" y="143"/>
                      <a:pt x="129" y="98"/>
                      <a:pt x="90" y="87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20" y="81"/>
                      <a:pt x="122" y="82"/>
                      <a:pt x="124" y="82"/>
                    </a:cubicBezTo>
                    <a:cubicBezTo>
                      <a:pt x="128" y="82"/>
                      <a:pt x="131" y="78"/>
                      <a:pt x="131" y="73"/>
                    </a:cubicBezTo>
                    <a:cubicBezTo>
                      <a:pt x="131" y="67"/>
                      <a:pt x="128" y="63"/>
                      <a:pt x="124" y="63"/>
                    </a:cubicBezTo>
                    <a:cubicBezTo>
                      <a:pt x="122" y="63"/>
                      <a:pt x="121" y="64"/>
                      <a:pt x="12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4" y="59"/>
                      <a:pt x="116" y="60"/>
                      <a:pt x="118" y="60"/>
                    </a:cubicBezTo>
                    <a:cubicBezTo>
                      <a:pt x="122" y="60"/>
                      <a:pt x="125" y="56"/>
                      <a:pt x="125" y="51"/>
                    </a:cubicBezTo>
                    <a:cubicBezTo>
                      <a:pt x="125" y="45"/>
                      <a:pt x="122" y="41"/>
                      <a:pt x="118" y="41"/>
                    </a:cubicBezTo>
                    <a:cubicBezTo>
                      <a:pt x="116" y="41"/>
                      <a:pt x="115" y="42"/>
                      <a:pt x="114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10" y="37"/>
                      <a:pt x="111" y="38"/>
                      <a:pt x="113" y="38"/>
                    </a:cubicBezTo>
                    <a:cubicBezTo>
                      <a:pt x="117" y="38"/>
                      <a:pt x="120" y="33"/>
                      <a:pt x="120" y="28"/>
                    </a:cubicBezTo>
                    <a:cubicBezTo>
                      <a:pt x="120" y="23"/>
                      <a:pt x="117" y="18"/>
                      <a:pt x="113" y="18"/>
                    </a:cubicBezTo>
                    <a:cubicBezTo>
                      <a:pt x="111" y="18"/>
                      <a:pt x="110" y="19"/>
                      <a:pt x="109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2" y="11"/>
                      <a:pt x="92" y="10"/>
                      <a:pt x="92" y="8"/>
                    </a:cubicBezTo>
                    <a:cubicBezTo>
                      <a:pt x="92" y="4"/>
                      <a:pt x="88" y="0"/>
                      <a:pt x="83" y="0"/>
                    </a:cubicBezTo>
                    <a:cubicBezTo>
                      <a:pt x="77" y="0"/>
                      <a:pt x="73" y="4"/>
                      <a:pt x="73" y="8"/>
                    </a:cubicBezTo>
                    <a:cubicBezTo>
                      <a:pt x="73" y="9"/>
                      <a:pt x="73" y="11"/>
                      <a:pt x="74" y="12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32" y="102"/>
                      <a:pt x="12" y="147"/>
                      <a:pt x="2" y="203"/>
                    </a:cubicBezTo>
                    <a:cubicBezTo>
                      <a:pt x="0" y="212"/>
                      <a:pt x="14" y="214"/>
                      <a:pt x="19" y="206"/>
                    </a:cubicBezTo>
                    <a:close/>
                    <a:moveTo>
                      <a:pt x="80" y="102"/>
                    </a:moveTo>
                    <a:cubicBezTo>
                      <a:pt x="81" y="102"/>
                      <a:pt x="81" y="102"/>
                      <a:pt x="81" y="102"/>
                    </a:cubicBezTo>
                    <a:cubicBezTo>
                      <a:pt x="84" y="102"/>
                      <a:pt x="86" y="104"/>
                      <a:pt x="86" y="107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6" y="119"/>
                      <a:pt x="84" y="121"/>
                      <a:pt x="81" y="121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78" y="121"/>
                      <a:pt x="76" y="119"/>
                      <a:pt x="76" y="116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6" y="104"/>
                      <a:pt x="78" y="102"/>
                      <a:pt x="80" y="102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6" name="任意多边形: 形状 1285">
                <a:extLst>
                  <a:ext uri="{FF2B5EF4-FFF2-40B4-BE49-F238E27FC236}">
                    <a16:creationId xmlns:a16="http://schemas.microsoft.com/office/drawing/2014/main" id="{8AE327C0-0B46-416B-9C74-27CFDD45DCAC}"/>
                  </a:ext>
                </a:extLst>
              </p:cNvPr>
              <p:cNvSpPr/>
              <p:nvPr/>
            </p:nvSpPr>
            <p:spPr bwMode="auto">
              <a:xfrm>
                <a:off x="3454400" y="2916238"/>
                <a:ext cx="1054100" cy="1025525"/>
              </a:xfrm>
              <a:custGeom>
                <a:avLst/>
                <a:gdLst>
                  <a:gd name="T0" fmla="*/ 160 w 320"/>
                  <a:gd name="T1" fmla="*/ 310 h 310"/>
                  <a:gd name="T2" fmla="*/ 151 w 320"/>
                  <a:gd name="T3" fmla="*/ 3 h 310"/>
                  <a:gd name="T4" fmla="*/ 50 w 320"/>
                  <a:gd name="T5" fmla="*/ 53 h 310"/>
                  <a:gd name="T6" fmla="*/ 30 w 320"/>
                  <a:gd name="T7" fmla="*/ 88 h 310"/>
                  <a:gd name="T8" fmla="*/ 24 w 320"/>
                  <a:gd name="T9" fmla="*/ 126 h 310"/>
                  <a:gd name="T10" fmla="*/ 24 w 320"/>
                  <a:gd name="T11" fmla="*/ 131 h 310"/>
                  <a:gd name="T12" fmla="*/ 23 w 320"/>
                  <a:gd name="T13" fmla="*/ 166 h 310"/>
                  <a:gd name="T14" fmla="*/ 41 w 320"/>
                  <a:gd name="T15" fmla="*/ 200 h 310"/>
                  <a:gd name="T16" fmla="*/ 44 w 320"/>
                  <a:gd name="T17" fmla="*/ 205 h 310"/>
                  <a:gd name="T18" fmla="*/ 69 w 320"/>
                  <a:gd name="T19" fmla="*/ 242 h 310"/>
                  <a:gd name="T20" fmla="*/ 113 w 320"/>
                  <a:gd name="T21" fmla="*/ 252 h 310"/>
                  <a:gd name="T22" fmla="*/ 114 w 320"/>
                  <a:gd name="T23" fmla="*/ 248 h 310"/>
                  <a:gd name="T24" fmla="*/ 196 w 320"/>
                  <a:gd name="T25" fmla="*/ 234 h 310"/>
                  <a:gd name="T26" fmla="*/ 194 w 320"/>
                  <a:gd name="T27" fmla="*/ 248 h 310"/>
                  <a:gd name="T28" fmla="*/ 209 w 320"/>
                  <a:gd name="T29" fmla="*/ 260 h 310"/>
                  <a:gd name="T30" fmla="*/ 257 w 320"/>
                  <a:gd name="T31" fmla="*/ 237 h 310"/>
                  <a:gd name="T32" fmla="*/ 281 w 320"/>
                  <a:gd name="T33" fmla="*/ 208 h 310"/>
                  <a:gd name="T34" fmla="*/ 291 w 320"/>
                  <a:gd name="T35" fmla="*/ 170 h 310"/>
                  <a:gd name="T36" fmla="*/ 293 w 320"/>
                  <a:gd name="T37" fmla="*/ 164 h 310"/>
                  <a:gd name="T38" fmla="*/ 299 w 320"/>
                  <a:gd name="T39" fmla="*/ 131 h 310"/>
                  <a:gd name="T40" fmla="*/ 289 w 320"/>
                  <a:gd name="T41" fmla="*/ 95 h 310"/>
                  <a:gd name="T42" fmla="*/ 287 w 320"/>
                  <a:gd name="T43" fmla="*/ 90 h 310"/>
                  <a:gd name="T44" fmla="*/ 268 w 320"/>
                  <a:gd name="T45" fmla="*/ 49 h 310"/>
                  <a:gd name="T46" fmla="*/ 175 w 320"/>
                  <a:gd name="T47" fmla="*/ 1 h 310"/>
                  <a:gd name="T48" fmla="*/ 284 w 320"/>
                  <a:gd name="T49" fmla="*/ 67 h 310"/>
                  <a:gd name="T50" fmla="*/ 302 w 320"/>
                  <a:gd name="T51" fmla="*/ 107 h 310"/>
                  <a:gd name="T52" fmla="*/ 302 w 320"/>
                  <a:gd name="T53" fmla="*/ 110 h 310"/>
                  <a:gd name="T54" fmla="*/ 303 w 320"/>
                  <a:gd name="T55" fmla="*/ 144 h 310"/>
                  <a:gd name="T56" fmla="*/ 306 w 320"/>
                  <a:gd name="T57" fmla="*/ 144 h 310"/>
                  <a:gd name="T58" fmla="*/ 291 w 320"/>
                  <a:gd name="T59" fmla="*/ 190 h 310"/>
                  <a:gd name="T60" fmla="*/ 273 w 320"/>
                  <a:gd name="T61" fmla="*/ 225 h 310"/>
                  <a:gd name="T62" fmla="*/ 270 w 320"/>
                  <a:gd name="T63" fmla="*/ 229 h 310"/>
                  <a:gd name="T64" fmla="*/ 27 w 320"/>
                  <a:gd name="T65" fmla="*/ 190 h 310"/>
                  <a:gd name="T66" fmla="*/ 25 w 320"/>
                  <a:gd name="T67" fmla="*/ 186 h 310"/>
                  <a:gd name="T68" fmla="*/ 54 w 320"/>
                  <a:gd name="T69" fmla="*/ 228 h 310"/>
                  <a:gd name="T70" fmla="*/ 36 w 320"/>
                  <a:gd name="T71" fmla="*/ 66 h 310"/>
                  <a:gd name="T72" fmla="*/ 38 w 320"/>
                  <a:gd name="T73" fmla="*/ 67 h 310"/>
                  <a:gd name="T74" fmla="*/ 18 w 320"/>
                  <a:gd name="T75" fmla="*/ 111 h 310"/>
                  <a:gd name="T76" fmla="*/ 18 w 320"/>
                  <a:gd name="T77" fmla="*/ 108 h 310"/>
                  <a:gd name="T78" fmla="*/ 19 w 320"/>
                  <a:gd name="T79" fmla="*/ 148 h 310"/>
                  <a:gd name="T80" fmla="*/ 123 w 320"/>
                  <a:gd name="T81" fmla="*/ 294 h 310"/>
                  <a:gd name="T82" fmla="*/ 123 w 320"/>
                  <a:gd name="T83" fmla="*/ 285 h 310"/>
                  <a:gd name="T84" fmla="*/ 172 w 320"/>
                  <a:gd name="T85" fmla="*/ 294 h 310"/>
                  <a:gd name="T86" fmla="*/ 148 w 320"/>
                  <a:gd name="T87" fmla="*/ 294 h 310"/>
                  <a:gd name="T88" fmla="*/ 197 w 320"/>
                  <a:gd name="T89" fmla="*/ 28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310">
                    <a:moveTo>
                      <a:pt x="175" y="1"/>
                    </a:moveTo>
                    <a:cubicBezTo>
                      <a:pt x="256" y="8"/>
                      <a:pt x="320" y="75"/>
                      <a:pt x="320" y="155"/>
                    </a:cubicBezTo>
                    <a:cubicBezTo>
                      <a:pt x="320" y="240"/>
                      <a:pt x="248" y="310"/>
                      <a:pt x="160" y="310"/>
                    </a:cubicBezTo>
                    <a:cubicBezTo>
                      <a:pt x="72" y="310"/>
                      <a:pt x="0" y="240"/>
                      <a:pt x="0" y="155"/>
                    </a:cubicBezTo>
                    <a:cubicBezTo>
                      <a:pt x="0" y="73"/>
                      <a:pt x="67" y="5"/>
                      <a:pt x="151" y="0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13" y="6"/>
                      <a:pt x="79" y="24"/>
                      <a:pt x="56" y="5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44" y="65"/>
                      <a:pt x="38" y="77"/>
                      <a:pt x="33" y="89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27" y="104"/>
                      <a:pt x="25" y="115"/>
                      <a:pt x="24" y="126"/>
                    </a:cubicBezTo>
                    <a:cubicBezTo>
                      <a:pt x="21" y="126"/>
                      <a:pt x="21" y="126"/>
                      <a:pt x="21" y="126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3"/>
                      <a:pt x="24" y="135"/>
                      <a:pt x="24" y="136"/>
                    </a:cubicBezTo>
                    <a:cubicBezTo>
                      <a:pt x="24" y="146"/>
                      <a:pt x="25" y="155"/>
                      <a:pt x="27" y="164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29" y="171"/>
                      <a:pt x="29" y="171"/>
                      <a:pt x="29" y="171"/>
                    </a:cubicBezTo>
                    <a:cubicBezTo>
                      <a:pt x="31" y="181"/>
                      <a:pt x="35" y="191"/>
                      <a:pt x="41" y="200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40" y="208"/>
                      <a:pt x="40" y="208"/>
                      <a:pt x="40" y="208"/>
                    </a:cubicBezTo>
                    <a:cubicBezTo>
                      <a:pt x="44" y="205"/>
                      <a:pt x="44" y="205"/>
                      <a:pt x="44" y="205"/>
                    </a:cubicBezTo>
                    <a:cubicBezTo>
                      <a:pt x="50" y="215"/>
                      <a:pt x="58" y="225"/>
                      <a:pt x="67" y="233"/>
                    </a:cubicBezTo>
                    <a:cubicBezTo>
                      <a:pt x="64" y="237"/>
                      <a:pt x="64" y="237"/>
                      <a:pt x="64" y="237"/>
                    </a:cubicBezTo>
                    <a:cubicBezTo>
                      <a:pt x="69" y="242"/>
                      <a:pt x="69" y="242"/>
                      <a:pt x="69" y="242"/>
                    </a:cubicBezTo>
                    <a:cubicBezTo>
                      <a:pt x="73" y="238"/>
                      <a:pt x="73" y="238"/>
                      <a:pt x="73" y="238"/>
                    </a:cubicBezTo>
                    <a:cubicBezTo>
                      <a:pt x="84" y="247"/>
                      <a:pt x="97" y="254"/>
                      <a:pt x="110" y="259"/>
                    </a:cubicBezTo>
                    <a:cubicBezTo>
                      <a:pt x="112" y="257"/>
                      <a:pt x="113" y="255"/>
                      <a:pt x="113" y="252"/>
                    </a:cubicBez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6" y="248"/>
                      <a:pt x="126" y="248"/>
                      <a:pt x="126" y="248"/>
                    </a:cubicBezTo>
                    <a:cubicBezTo>
                      <a:pt x="114" y="248"/>
                      <a:pt x="114" y="248"/>
                      <a:pt x="114" y="248"/>
                    </a:cubicBezTo>
                    <a:cubicBezTo>
                      <a:pt x="118" y="243"/>
                      <a:pt x="121" y="238"/>
                      <a:pt x="121" y="231"/>
                    </a:cubicBezTo>
                    <a:cubicBezTo>
                      <a:pt x="125" y="234"/>
                      <a:pt x="125" y="234"/>
                      <a:pt x="125" y="234"/>
                    </a:cubicBezTo>
                    <a:cubicBezTo>
                      <a:pt x="196" y="234"/>
                      <a:pt x="196" y="234"/>
                      <a:pt x="196" y="234"/>
                    </a:cubicBezTo>
                    <a:cubicBezTo>
                      <a:pt x="199" y="231"/>
                      <a:pt x="199" y="231"/>
                      <a:pt x="199" y="231"/>
                    </a:cubicBezTo>
                    <a:cubicBezTo>
                      <a:pt x="199" y="237"/>
                      <a:pt x="202" y="243"/>
                      <a:pt x="206" y="248"/>
                    </a:cubicBezTo>
                    <a:cubicBezTo>
                      <a:pt x="194" y="248"/>
                      <a:pt x="194" y="248"/>
                      <a:pt x="194" y="248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5"/>
                      <a:pt x="208" y="258"/>
                      <a:pt x="209" y="260"/>
                    </a:cubicBezTo>
                    <a:cubicBezTo>
                      <a:pt x="223" y="255"/>
                      <a:pt x="236" y="247"/>
                      <a:pt x="247" y="238"/>
                    </a:cubicBezTo>
                    <a:cubicBezTo>
                      <a:pt x="251" y="242"/>
                      <a:pt x="251" y="242"/>
                      <a:pt x="251" y="242"/>
                    </a:cubicBezTo>
                    <a:cubicBezTo>
                      <a:pt x="257" y="237"/>
                      <a:pt x="257" y="237"/>
                      <a:pt x="257" y="237"/>
                    </a:cubicBezTo>
                    <a:cubicBezTo>
                      <a:pt x="253" y="233"/>
                      <a:pt x="253" y="233"/>
                      <a:pt x="253" y="233"/>
                    </a:cubicBezTo>
                    <a:cubicBezTo>
                      <a:pt x="262" y="224"/>
                      <a:pt x="270" y="215"/>
                      <a:pt x="276" y="205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4" y="202"/>
                      <a:pt x="284" y="202"/>
                      <a:pt x="284" y="202"/>
                    </a:cubicBezTo>
                    <a:cubicBezTo>
                      <a:pt x="279" y="199"/>
                      <a:pt x="279" y="199"/>
                      <a:pt x="279" y="199"/>
                    </a:cubicBezTo>
                    <a:cubicBezTo>
                      <a:pt x="284" y="190"/>
                      <a:pt x="288" y="180"/>
                      <a:pt x="291" y="170"/>
                    </a:cubicBezTo>
                    <a:cubicBezTo>
                      <a:pt x="296" y="172"/>
                      <a:pt x="296" y="172"/>
                      <a:pt x="296" y="172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5" y="155"/>
                      <a:pt x="296" y="146"/>
                      <a:pt x="296" y="136"/>
                    </a:cubicBezTo>
                    <a:cubicBezTo>
                      <a:pt x="296" y="135"/>
                      <a:pt x="296" y="133"/>
                      <a:pt x="295" y="131"/>
                    </a:cubicBezTo>
                    <a:cubicBezTo>
                      <a:pt x="299" y="131"/>
                      <a:pt x="299" y="131"/>
                      <a:pt x="299" y="131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5" y="126"/>
                      <a:pt x="295" y="126"/>
                      <a:pt x="295" y="126"/>
                    </a:cubicBezTo>
                    <a:cubicBezTo>
                      <a:pt x="294" y="115"/>
                      <a:pt x="292" y="105"/>
                      <a:pt x="289" y="95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1" y="88"/>
                      <a:pt x="291" y="88"/>
                      <a:pt x="291" y="88"/>
                    </a:cubicBezTo>
                    <a:cubicBezTo>
                      <a:pt x="287" y="90"/>
                      <a:pt x="287" y="90"/>
                      <a:pt x="287" y="90"/>
                    </a:cubicBezTo>
                    <a:cubicBezTo>
                      <a:pt x="282" y="77"/>
                      <a:pt x="276" y="66"/>
                      <a:pt x="268" y="56"/>
                    </a:cubicBezTo>
                    <a:cubicBezTo>
                      <a:pt x="271" y="53"/>
                      <a:pt x="271" y="53"/>
                      <a:pt x="271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4" y="51"/>
                      <a:pt x="264" y="51"/>
                      <a:pt x="264" y="51"/>
                    </a:cubicBezTo>
                    <a:cubicBezTo>
                      <a:pt x="242" y="25"/>
                      <a:pt x="210" y="8"/>
                      <a:pt x="175" y="4"/>
                    </a:cubicBezTo>
                    <a:cubicBezTo>
                      <a:pt x="175" y="1"/>
                      <a:pt x="175" y="1"/>
                      <a:pt x="175" y="1"/>
                    </a:cubicBezTo>
                    <a:close/>
                    <a:moveTo>
                      <a:pt x="284" y="64"/>
                    </a:moveTo>
                    <a:cubicBezTo>
                      <a:pt x="282" y="65"/>
                      <a:pt x="282" y="65"/>
                      <a:pt x="282" y="65"/>
                    </a:cubicBezTo>
                    <a:cubicBezTo>
                      <a:pt x="284" y="67"/>
                      <a:pt x="284" y="67"/>
                      <a:pt x="284" y="67"/>
                    </a:cubicBezTo>
                    <a:cubicBezTo>
                      <a:pt x="285" y="66"/>
                      <a:pt x="285" y="66"/>
                      <a:pt x="285" y="66"/>
                    </a:cubicBezTo>
                    <a:cubicBezTo>
                      <a:pt x="284" y="64"/>
                      <a:pt x="284" y="64"/>
                      <a:pt x="284" y="64"/>
                    </a:cubicBezTo>
                    <a:close/>
                    <a:moveTo>
                      <a:pt x="302" y="107"/>
                    </a:moveTo>
                    <a:cubicBezTo>
                      <a:pt x="300" y="107"/>
                      <a:pt x="300" y="107"/>
                      <a:pt x="300" y="107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2" y="110"/>
                      <a:pt x="302" y="110"/>
                      <a:pt x="302" y="110"/>
                    </a:cubicBezTo>
                    <a:cubicBezTo>
                      <a:pt x="302" y="107"/>
                      <a:pt x="302" y="107"/>
                      <a:pt x="302" y="107"/>
                    </a:cubicBezTo>
                    <a:close/>
                    <a:moveTo>
                      <a:pt x="306" y="144"/>
                    </a:moveTo>
                    <a:cubicBezTo>
                      <a:pt x="303" y="144"/>
                      <a:pt x="303" y="144"/>
                      <a:pt x="303" y="144"/>
                    </a:cubicBezTo>
                    <a:cubicBezTo>
                      <a:pt x="303" y="148"/>
                      <a:pt x="303" y="148"/>
                      <a:pt x="303" y="148"/>
                    </a:cubicBezTo>
                    <a:cubicBezTo>
                      <a:pt x="306" y="148"/>
                      <a:pt x="306" y="148"/>
                      <a:pt x="306" y="148"/>
                    </a:cubicBezTo>
                    <a:cubicBezTo>
                      <a:pt x="306" y="144"/>
                      <a:pt x="306" y="144"/>
                      <a:pt x="306" y="144"/>
                    </a:cubicBezTo>
                    <a:close/>
                    <a:moveTo>
                      <a:pt x="295" y="187"/>
                    </a:moveTo>
                    <a:cubicBezTo>
                      <a:pt x="293" y="186"/>
                      <a:pt x="293" y="186"/>
                      <a:pt x="293" y="186"/>
                    </a:cubicBezTo>
                    <a:cubicBezTo>
                      <a:pt x="291" y="190"/>
                      <a:pt x="291" y="190"/>
                      <a:pt x="291" y="190"/>
                    </a:cubicBezTo>
                    <a:cubicBezTo>
                      <a:pt x="293" y="191"/>
                      <a:pt x="293" y="191"/>
                      <a:pt x="293" y="191"/>
                    </a:cubicBezTo>
                    <a:cubicBezTo>
                      <a:pt x="295" y="187"/>
                      <a:pt x="295" y="187"/>
                      <a:pt x="295" y="187"/>
                    </a:cubicBezTo>
                    <a:close/>
                    <a:moveTo>
                      <a:pt x="273" y="225"/>
                    </a:moveTo>
                    <a:cubicBezTo>
                      <a:pt x="271" y="224"/>
                      <a:pt x="271" y="224"/>
                      <a:pt x="271" y="224"/>
                    </a:cubicBezTo>
                    <a:cubicBezTo>
                      <a:pt x="268" y="227"/>
                      <a:pt x="268" y="227"/>
                      <a:pt x="268" y="227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73" y="225"/>
                      <a:pt x="273" y="225"/>
                      <a:pt x="273" y="225"/>
                    </a:cubicBezTo>
                    <a:close/>
                    <a:moveTo>
                      <a:pt x="25" y="186"/>
                    </a:moveTo>
                    <a:cubicBezTo>
                      <a:pt x="27" y="190"/>
                      <a:pt x="27" y="190"/>
                      <a:pt x="27" y="190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27" y="185"/>
                      <a:pt x="27" y="185"/>
                      <a:pt x="27" y="185"/>
                    </a:cubicBezTo>
                    <a:cubicBezTo>
                      <a:pt x="25" y="186"/>
                      <a:pt x="25" y="186"/>
                      <a:pt x="25" y="186"/>
                    </a:cubicBezTo>
                    <a:close/>
                    <a:moveTo>
                      <a:pt x="50" y="227"/>
                    </a:moveTo>
                    <a:cubicBezTo>
                      <a:pt x="52" y="230"/>
                      <a:pt x="52" y="230"/>
                      <a:pt x="52" y="230"/>
                    </a:cubicBezTo>
                    <a:cubicBezTo>
                      <a:pt x="54" y="228"/>
                      <a:pt x="54" y="228"/>
                      <a:pt x="54" y="228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50" y="227"/>
                      <a:pt x="50" y="227"/>
                      <a:pt x="50" y="227"/>
                    </a:cubicBezTo>
                    <a:close/>
                    <a:moveTo>
                      <a:pt x="36" y="66"/>
                    </a:move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6" y="66"/>
                      <a:pt x="36" y="66"/>
                      <a:pt x="36" y="66"/>
                    </a:cubicBezTo>
                    <a:close/>
                    <a:moveTo>
                      <a:pt x="18" y="108"/>
                    </a:moveTo>
                    <a:cubicBezTo>
                      <a:pt x="18" y="111"/>
                      <a:pt x="18" y="111"/>
                      <a:pt x="18" y="111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18" y="108"/>
                      <a:pt x="18" y="108"/>
                      <a:pt x="18" y="108"/>
                    </a:cubicBezTo>
                    <a:close/>
                    <a:moveTo>
                      <a:pt x="15" y="145"/>
                    </a:moveTo>
                    <a:cubicBezTo>
                      <a:pt x="16" y="149"/>
                      <a:pt x="16" y="149"/>
                      <a:pt x="16" y="149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5" y="145"/>
                      <a:pt x="15" y="145"/>
                      <a:pt x="15" y="145"/>
                    </a:cubicBezTo>
                    <a:close/>
                    <a:moveTo>
                      <a:pt x="123" y="294"/>
                    </a:moveTo>
                    <a:cubicBezTo>
                      <a:pt x="138" y="294"/>
                      <a:pt x="138" y="294"/>
                      <a:pt x="138" y="294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36" y="278"/>
                      <a:pt x="126" y="276"/>
                      <a:pt x="123" y="285"/>
                    </a:cubicBezTo>
                    <a:cubicBezTo>
                      <a:pt x="123" y="294"/>
                      <a:pt x="123" y="294"/>
                      <a:pt x="123" y="294"/>
                    </a:cubicBezTo>
                    <a:close/>
                    <a:moveTo>
                      <a:pt x="148" y="294"/>
                    </a:moveTo>
                    <a:cubicBezTo>
                      <a:pt x="172" y="294"/>
                      <a:pt x="172" y="294"/>
                      <a:pt x="172" y="294"/>
                    </a:cubicBezTo>
                    <a:cubicBezTo>
                      <a:pt x="172" y="282"/>
                      <a:pt x="172" y="282"/>
                      <a:pt x="172" y="282"/>
                    </a:cubicBezTo>
                    <a:cubicBezTo>
                      <a:pt x="169" y="271"/>
                      <a:pt x="152" y="269"/>
                      <a:pt x="148" y="282"/>
                    </a:cubicBezTo>
                    <a:cubicBezTo>
                      <a:pt x="148" y="294"/>
                      <a:pt x="148" y="294"/>
                      <a:pt x="148" y="294"/>
                    </a:cubicBezTo>
                    <a:close/>
                    <a:moveTo>
                      <a:pt x="182" y="294"/>
                    </a:moveTo>
                    <a:cubicBezTo>
                      <a:pt x="197" y="294"/>
                      <a:pt x="197" y="294"/>
                      <a:pt x="197" y="294"/>
                    </a:cubicBezTo>
                    <a:cubicBezTo>
                      <a:pt x="197" y="285"/>
                      <a:pt x="197" y="285"/>
                      <a:pt x="197" y="285"/>
                    </a:cubicBezTo>
                    <a:cubicBezTo>
                      <a:pt x="195" y="278"/>
                      <a:pt x="184" y="276"/>
                      <a:pt x="182" y="285"/>
                    </a:cubicBezTo>
                    <a:lnTo>
                      <a:pt x="182" y="294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7" name="任意多边形: 形状 1286">
                <a:extLst>
                  <a:ext uri="{FF2B5EF4-FFF2-40B4-BE49-F238E27FC236}">
                    <a16:creationId xmlns:a16="http://schemas.microsoft.com/office/drawing/2014/main" id="{AE8D07D0-CE1B-400D-AE83-EE45BDD0AB65}"/>
                  </a:ext>
                </a:extLst>
              </p:cNvPr>
              <p:cNvSpPr/>
              <p:nvPr/>
            </p:nvSpPr>
            <p:spPr bwMode="auto">
              <a:xfrm>
                <a:off x="3314700" y="3322638"/>
                <a:ext cx="88900" cy="76200"/>
              </a:xfrm>
              <a:custGeom>
                <a:avLst/>
                <a:gdLst>
                  <a:gd name="T0" fmla="*/ 4 w 27"/>
                  <a:gd name="T1" fmla="*/ 1 h 23"/>
                  <a:gd name="T2" fmla="*/ 5 w 27"/>
                  <a:gd name="T3" fmla="*/ 3 h 23"/>
                  <a:gd name="T4" fmla="*/ 4 w 27"/>
                  <a:gd name="T5" fmla="*/ 4 h 23"/>
                  <a:gd name="T6" fmla="*/ 2 w 27"/>
                  <a:gd name="T7" fmla="*/ 8 h 23"/>
                  <a:gd name="T8" fmla="*/ 11 w 27"/>
                  <a:gd name="T9" fmla="*/ 22 h 23"/>
                  <a:gd name="T10" fmla="*/ 25 w 27"/>
                  <a:gd name="T11" fmla="*/ 15 h 23"/>
                  <a:gd name="T12" fmla="*/ 19 w 27"/>
                  <a:gd name="T13" fmla="*/ 3 h 23"/>
                  <a:gd name="T14" fmla="*/ 19 w 27"/>
                  <a:gd name="T15" fmla="*/ 4 h 23"/>
                  <a:gd name="T16" fmla="*/ 25 w 27"/>
                  <a:gd name="T17" fmla="*/ 14 h 23"/>
                  <a:gd name="T18" fmla="*/ 12 w 27"/>
                  <a:gd name="T19" fmla="*/ 18 h 23"/>
                  <a:gd name="T20" fmla="*/ 3 w 27"/>
                  <a:gd name="T21" fmla="*/ 8 h 23"/>
                  <a:gd name="T22" fmla="*/ 12 w 27"/>
                  <a:gd name="T23" fmla="*/ 3 h 23"/>
                  <a:gd name="T24" fmla="*/ 12 w 27"/>
                  <a:gd name="T25" fmla="*/ 2 h 23"/>
                  <a:gd name="T26" fmla="*/ 4 w 27"/>
                  <a:gd name="T27" fmla="*/ 0 h 23"/>
                  <a:gd name="T28" fmla="*/ 4 w 27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23">
                    <a:moveTo>
                      <a:pt x="4" y="1"/>
                    </a:move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5"/>
                      <a:pt x="2" y="7"/>
                      <a:pt x="2" y="8"/>
                    </a:cubicBezTo>
                    <a:cubicBezTo>
                      <a:pt x="0" y="15"/>
                      <a:pt x="4" y="20"/>
                      <a:pt x="11" y="22"/>
                    </a:cubicBezTo>
                    <a:cubicBezTo>
                      <a:pt x="18" y="23"/>
                      <a:pt x="23" y="21"/>
                      <a:pt x="25" y="15"/>
                    </a:cubicBezTo>
                    <a:cubicBezTo>
                      <a:pt x="27" y="9"/>
                      <a:pt x="25" y="5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4" y="6"/>
                      <a:pt x="26" y="10"/>
                      <a:pt x="25" y="14"/>
                    </a:cubicBezTo>
                    <a:cubicBezTo>
                      <a:pt x="23" y="19"/>
                      <a:pt x="19" y="20"/>
                      <a:pt x="12" y="18"/>
                    </a:cubicBezTo>
                    <a:cubicBezTo>
                      <a:pt x="4" y="16"/>
                      <a:pt x="1" y="13"/>
                      <a:pt x="3" y="8"/>
                    </a:cubicBezTo>
                    <a:cubicBezTo>
                      <a:pt x="4" y="5"/>
                      <a:pt x="7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8" name="任意多边形: 形状 1287">
                <a:extLst>
                  <a:ext uri="{FF2B5EF4-FFF2-40B4-BE49-F238E27FC236}">
                    <a16:creationId xmlns:a16="http://schemas.microsoft.com/office/drawing/2014/main" id="{A1B8FB73-1E19-4BF6-BD61-C1066AEF35C3}"/>
                  </a:ext>
                </a:extLst>
              </p:cNvPr>
              <p:cNvSpPr/>
              <p:nvPr/>
            </p:nvSpPr>
            <p:spPr bwMode="auto">
              <a:xfrm>
                <a:off x="3338513" y="3209925"/>
                <a:ext cx="104775" cy="106363"/>
              </a:xfrm>
              <a:custGeom>
                <a:avLst/>
                <a:gdLst>
                  <a:gd name="T0" fmla="*/ 27 w 32"/>
                  <a:gd name="T1" fmla="*/ 22 h 32"/>
                  <a:gd name="T2" fmla="*/ 26 w 32"/>
                  <a:gd name="T3" fmla="*/ 22 h 32"/>
                  <a:gd name="T4" fmla="*/ 22 w 32"/>
                  <a:gd name="T5" fmla="*/ 24 h 32"/>
                  <a:gd name="T6" fmla="*/ 14 w 32"/>
                  <a:gd name="T7" fmla="*/ 21 h 32"/>
                  <a:gd name="T8" fmla="*/ 18 w 32"/>
                  <a:gd name="T9" fmla="*/ 11 h 32"/>
                  <a:gd name="T10" fmla="*/ 26 w 32"/>
                  <a:gd name="T11" fmla="*/ 14 h 32"/>
                  <a:gd name="T12" fmla="*/ 27 w 32"/>
                  <a:gd name="T13" fmla="*/ 18 h 32"/>
                  <a:gd name="T14" fmla="*/ 28 w 32"/>
                  <a:gd name="T15" fmla="*/ 19 h 32"/>
                  <a:gd name="T16" fmla="*/ 32 w 32"/>
                  <a:gd name="T17" fmla="*/ 9 h 32"/>
                  <a:gd name="T18" fmla="*/ 31 w 32"/>
                  <a:gd name="T19" fmla="*/ 9 h 32"/>
                  <a:gd name="T20" fmla="*/ 28 w 32"/>
                  <a:gd name="T21" fmla="*/ 11 h 32"/>
                  <a:gd name="T22" fmla="*/ 12 w 32"/>
                  <a:gd name="T23" fmla="*/ 4 h 32"/>
                  <a:gd name="T24" fmla="*/ 11 w 32"/>
                  <a:gd name="T25" fmla="*/ 1 h 32"/>
                  <a:gd name="T26" fmla="*/ 10 w 32"/>
                  <a:gd name="T27" fmla="*/ 0 h 32"/>
                  <a:gd name="T28" fmla="*/ 6 w 32"/>
                  <a:gd name="T29" fmla="*/ 9 h 32"/>
                  <a:gd name="T30" fmla="*/ 7 w 32"/>
                  <a:gd name="T31" fmla="*/ 10 h 32"/>
                  <a:gd name="T32" fmla="*/ 10 w 32"/>
                  <a:gd name="T33" fmla="*/ 8 h 32"/>
                  <a:gd name="T34" fmla="*/ 17 w 32"/>
                  <a:gd name="T35" fmla="*/ 11 h 32"/>
                  <a:gd name="T36" fmla="*/ 13 w 32"/>
                  <a:gd name="T37" fmla="*/ 20 h 32"/>
                  <a:gd name="T38" fmla="*/ 6 w 32"/>
                  <a:gd name="T39" fmla="*/ 17 h 32"/>
                  <a:gd name="T40" fmla="*/ 6 w 32"/>
                  <a:gd name="T41" fmla="*/ 13 h 32"/>
                  <a:gd name="T42" fmla="*/ 4 w 32"/>
                  <a:gd name="T43" fmla="*/ 13 h 32"/>
                  <a:gd name="T44" fmla="*/ 0 w 32"/>
                  <a:gd name="T45" fmla="*/ 22 h 32"/>
                  <a:gd name="T46" fmla="*/ 2 w 32"/>
                  <a:gd name="T47" fmla="*/ 23 h 32"/>
                  <a:gd name="T48" fmla="*/ 5 w 32"/>
                  <a:gd name="T49" fmla="*/ 21 h 32"/>
                  <a:gd name="T50" fmla="*/ 21 w 32"/>
                  <a:gd name="T51" fmla="*/ 27 h 32"/>
                  <a:gd name="T52" fmla="*/ 22 w 32"/>
                  <a:gd name="T53" fmla="*/ 31 h 32"/>
                  <a:gd name="T54" fmla="*/ 23 w 32"/>
                  <a:gd name="T55" fmla="*/ 32 h 32"/>
                  <a:gd name="T56" fmla="*/ 27 w 32"/>
                  <a:gd name="T5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2">
                    <a:moveTo>
                      <a:pt x="27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4"/>
                      <a:pt x="24" y="25"/>
                      <a:pt x="22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5"/>
                      <a:pt x="28" y="16"/>
                      <a:pt x="27" y="18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1"/>
                      <a:pt x="29" y="12"/>
                      <a:pt x="28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10" y="3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8"/>
                      <a:pt x="9" y="7"/>
                      <a:pt x="10" y="8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4" y="15"/>
                      <a:pt x="6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0"/>
                      <a:pt x="3" y="20"/>
                      <a:pt x="5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8"/>
                      <a:pt x="23" y="29"/>
                      <a:pt x="22" y="31"/>
                    </a:cubicBezTo>
                    <a:cubicBezTo>
                      <a:pt x="23" y="32"/>
                      <a:pt x="23" y="32"/>
                      <a:pt x="23" y="32"/>
                    </a:cubicBez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9" name="任意多边形: 形状 1288">
                <a:extLst>
                  <a:ext uri="{FF2B5EF4-FFF2-40B4-BE49-F238E27FC236}">
                    <a16:creationId xmlns:a16="http://schemas.microsoft.com/office/drawing/2014/main" id="{20BFF973-3138-41BB-A9C7-66AAAC762C0C}"/>
                  </a:ext>
                </a:extLst>
              </p:cNvPr>
              <p:cNvSpPr/>
              <p:nvPr/>
            </p:nvSpPr>
            <p:spPr bwMode="auto">
              <a:xfrm>
                <a:off x="3400425" y="3148013"/>
                <a:ext cx="88900" cy="73025"/>
              </a:xfrm>
              <a:custGeom>
                <a:avLst/>
                <a:gdLst>
                  <a:gd name="T0" fmla="*/ 20 w 27"/>
                  <a:gd name="T1" fmla="*/ 14 h 22"/>
                  <a:gd name="T2" fmla="*/ 19 w 27"/>
                  <a:gd name="T3" fmla="*/ 14 h 22"/>
                  <a:gd name="T4" fmla="*/ 16 w 27"/>
                  <a:gd name="T5" fmla="*/ 16 h 22"/>
                  <a:gd name="T6" fmla="*/ 14 w 27"/>
                  <a:gd name="T7" fmla="*/ 14 h 22"/>
                  <a:gd name="T8" fmla="*/ 12 w 27"/>
                  <a:gd name="T9" fmla="*/ 12 h 22"/>
                  <a:gd name="T10" fmla="*/ 16 w 27"/>
                  <a:gd name="T11" fmla="*/ 5 h 22"/>
                  <a:gd name="T12" fmla="*/ 22 w 27"/>
                  <a:gd name="T13" fmla="*/ 6 h 22"/>
                  <a:gd name="T14" fmla="*/ 22 w 27"/>
                  <a:gd name="T15" fmla="*/ 9 h 22"/>
                  <a:gd name="T16" fmla="*/ 23 w 27"/>
                  <a:gd name="T17" fmla="*/ 9 h 22"/>
                  <a:gd name="T18" fmla="*/ 27 w 27"/>
                  <a:gd name="T19" fmla="*/ 1 h 22"/>
                  <a:gd name="T20" fmla="*/ 26 w 27"/>
                  <a:gd name="T21" fmla="*/ 0 h 22"/>
                  <a:gd name="T22" fmla="*/ 21 w 27"/>
                  <a:gd name="T23" fmla="*/ 2 h 22"/>
                  <a:gd name="T24" fmla="*/ 0 w 27"/>
                  <a:gd name="T25" fmla="*/ 0 h 22"/>
                  <a:gd name="T26" fmla="*/ 0 w 27"/>
                  <a:gd name="T27" fmla="*/ 1 h 22"/>
                  <a:gd name="T28" fmla="*/ 13 w 27"/>
                  <a:gd name="T29" fmla="*/ 16 h 22"/>
                  <a:gd name="T30" fmla="*/ 15 w 27"/>
                  <a:gd name="T31" fmla="*/ 22 h 22"/>
                  <a:gd name="T32" fmla="*/ 16 w 27"/>
                  <a:gd name="T33" fmla="*/ 22 h 22"/>
                  <a:gd name="T34" fmla="*/ 20 w 27"/>
                  <a:gd name="T35" fmla="*/ 14 h 22"/>
                  <a:gd name="T36" fmla="*/ 11 w 27"/>
                  <a:gd name="T37" fmla="*/ 11 h 22"/>
                  <a:gd name="T38" fmla="*/ 4 w 27"/>
                  <a:gd name="T39" fmla="*/ 4 h 22"/>
                  <a:gd name="T40" fmla="*/ 14 w 27"/>
                  <a:gd name="T41" fmla="*/ 5 h 22"/>
                  <a:gd name="T42" fmla="*/ 11 w 27"/>
                  <a:gd name="T4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22">
                    <a:moveTo>
                      <a:pt x="20" y="1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6"/>
                      <a:pt x="17" y="17"/>
                      <a:pt x="16" y="16"/>
                    </a:cubicBezTo>
                    <a:cubicBezTo>
                      <a:pt x="15" y="16"/>
                      <a:pt x="15" y="15"/>
                      <a:pt x="14" y="14"/>
                    </a:cubicBezTo>
                    <a:cubicBezTo>
                      <a:pt x="13" y="13"/>
                      <a:pt x="12" y="13"/>
                      <a:pt x="12" y="12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9" y="5"/>
                      <a:pt x="21" y="5"/>
                      <a:pt x="22" y="6"/>
                    </a:cubicBezTo>
                    <a:cubicBezTo>
                      <a:pt x="23" y="6"/>
                      <a:pt x="23" y="7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4" y="3"/>
                      <a:pt x="2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8"/>
                      <a:pt x="16" y="20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14"/>
                      <a:pt x="20" y="14"/>
                      <a:pt x="20" y="14"/>
                    </a:cubicBezTo>
                    <a:close/>
                    <a:moveTo>
                      <a:pt x="11" y="1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14" y="5"/>
                      <a:pt x="14" y="5"/>
                      <a:pt x="14" y="5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0" name="任意多边形: 形状 1289">
                <a:extLst>
                  <a:ext uri="{FF2B5EF4-FFF2-40B4-BE49-F238E27FC236}">
                    <a16:creationId xmlns:a16="http://schemas.microsoft.com/office/drawing/2014/main" id="{794A09CA-6612-4B15-A94B-2B0404CA714A}"/>
                  </a:ext>
                </a:extLst>
              </p:cNvPr>
              <p:cNvSpPr/>
              <p:nvPr/>
            </p:nvSpPr>
            <p:spPr bwMode="auto">
              <a:xfrm>
                <a:off x="3436938" y="3022600"/>
                <a:ext cx="106363" cy="107950"/>
              </a:xfrm>
              <a:custGeom>
                <a:avLst/>
                <a:gdLst>
                  <a:gd name="T0" fmla="*/ 0 w 32"/>
                  <a:gd name="T1" fmla="*/ 18 h 33"/>
                  <a:gd name="T2" fmla="*/ 1 w 32"/>
                  <a:gd name="T3" fmla="*/ 19 h 33"/>
                  <a:gd name="T4" fmla="*/ 2 w 32"/>
                  <a:gd name="T5" fmla="*/ 18 h 33"/>
                  <a:gd name="T6" fmla="*/ 4 w 32"/>
                  <a:gd name="T7" fmla="*/ 17 h 33"/>
                  <a:gd name="T8" fmla="*/ 19 w 32"/>
                  <a:gd name="T9" fmla="*/ 28 h 33"/>
                  <a:gd name="T10" fmla="*/ 18 w 32"/>
                  <a:gd name="T11" fmla="*/ 32 h 33"/>
                  <a:gd name="T12" fmla="*/ 19 w 32"/>
                  <a:gd name="T13" fmla="*/ 33 h 33"/>
                  <a:gd name="T14" fmla="*/ 25 w 32"/>
                  <a:gd name="T15" fmla="*/ 26 h 33"/>
                  <a:gd name="T16" fmla="*/ 24 w 32"/>
                  <a:gd name="T17" fmla="*/ 25 h 33"/>
                  <a:gd name="T18" fmla="*/ 20 w 32"/>
                  <a:gd name="T19" fmla="*/ 27 h 33"/>
                  <a:gd name="T20" fmla="*/ 7 w 32"/>
                  <a:gd name="T21" fmla="*/ 17 h 33"/>
                  <a:gd name="T22" fmla="*/ 7 w 32"/>
                  <a:gd name="T23" fmla="*/ 17 h 33"/>
                  <a:gd name="T24" fmla="*/ 31 w 32"/>
                  <a:gd name="T25" fmla="*/ 18 h 33"/>
                  <a:gd name="T26" fmla="*/ 32 w 32"/>
                  <a:gd name="T27" fmla="*/ 17 h 33"/>
                  <a:gd name="T28" fmla="*/ 15 w 32"/>
                  <a:gd name="T29" fmla="*/ 4 h 33"/>
                  <a:gd name="T30" fmla="*/ 15 w 32"/>
                  <a:gd name="T31" fmla="*/ 1 h 33"/>
                  <a:gd name="T32" fmla="*/ 14 w 32"/>
                  <a:gd name="T33" fmla="*/ 0 h 33"/>
                  <a:gd name="T34" fmla="*/ 9 w 32"/>
                  <a:gd name="T35" fmla="*/ 6 h 33"/>
                  <a:gd name="T36" fmla="*/ 10 w 32"/>
                  <a:gd name="T37" fmla="*/ 7 h 33"/>
                  <a:gd name="T38" fmla="*/ 14 w 32"/>
                  <a:gd name="T39" fmla="*/ 5 h 33"/>
                  <a:gd name="T40" fmla="*/ 26 w 32"/>
                  <a:gd name="T41" fmla="*/ 14 h 33"/>
                  <a:gd name="T42" fmla="*/ 26 w 32"/>
                  <a:gd name="T43" fmla="*/ 14 h 33"/>
                  <a:gd name="T44" fmla="*/ 4 w 32"/>
                  <a:gd name="T45" fmla="*/ 14 h 33"/>
                  <a:gd name="T46" fmla="*/ 0 w 32"/>
                  <a:gd name="T4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3">
                    <a:moveTo>
                      <a:pt x="0" y="18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9"/>
                      <a:pt x="20" y="30"/>
                      <a:pt x="18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8"/>
                      <a:pt x="21" y="28"/>
                      <a:pt x="20" y="2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4" y="2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5"/>
                      <a:pt x="13" y="4"/>
                      <a:pt x="14" y="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1" name="任意多边形: 形状 1290">
                <a:extLst>
                  <a:ext uri="{FF2B5EF4-FFF2-40B4-BE49-F238E27FC236}">
                    <a16:creationId xmlns:a16="http://schemas.microsoft.com/office/drawing/2014/main" id="{2E0983DB-FE2A-40AD-89EF-AA032430A25F}"/>
                  </a:ext>
                </a:extLst>
              </p:cNvPr>
              <p:cNvSpPr/>
              <p:nvPr/>
            </p:nvSpPr>
            <p:spPr bwMode="auto">
              <a:xfrm>
                <a:off x="3519488" y="2946400"/>
                <a:ext cx="92075" cy="88900"/>
              </a:xfrm>
              <a:custGeom>
                <a:avLst/>
                <a:gdLst>
                  <a:gd name="T0" fmla="*/ 15 w 28"/>
                  <a:gd name="T1" fmla="*/ 14 h 27"/>
                  <a:gd name="T2" fmla="*/ 15 w 28"/>
                  <a:gd name="T3" fmla="*/ 15 h 27"/>
                  <a:gd name="T4" fmla="*/ 21 w 28"/>
                  <a:gd name="T5" fmla="*/ 14 h 27"/>
                  <a:gd name="T6" fmla="*/ 21 w 28"/>
                  <a:gd name="T7" fmla="*/ 22 h 27"/>
                  <a:gd name="T8" fmla="*/ 9 w 28"/>
                  <a:gd name="T9" fmla="*/ 19 h 27"/>
                  <a:gd name="T10" fmla="*/ 5 w 28"/>
                  <a:gd name="T11" fmla="*/ 6 h 27"/>
                  <a:gd name="T12" fmla="*/ 16 w 28"/>
                  <a:gd name="T13" fmla="*/ 6 h 27"/>
                  <a:gd name="T14" fmla="*/ 17 w 28"/>
                  <a:gd name="T15" fmla="*/ 5 h 27"/>
                  <a:gd name="T16" fmla="*/ 11 w 28"/>
                  <a:gd name="T17" fmla="*/ 0 h 27"/>
                  <a:gd name="T18" fmla="*/ 10 w 28"/>
                  <a:gd name="T19" fmla="*/ 0 h 27"/>
                  <a:gd name="T20" fmla="*/ 10 w 28"/>
                  <a:gd name="T21" fmla="*/ 2 h 27"/>
                  <a:gd name="T22" fmla="*/ 9 w 28"/>
                  <a:gd name="T23" fmla="*/ 3 h 27"/>
                  <a:gd name="T24" fmla="*/ 4 w 28"/>
                  <a:gd name="T25" fmla="*/ 5 h 27"/>
                  <a:gd name="T26" fmla="*/ 6 w 28"/>
                  <a:gd name="T27" fmla="*/ 22 h 27"/>
                  <a:gd name="T28" fmla="*/ 22 w 28"/>
                  <a:gd name="T29" fmla="*/ 23 h 27"/>
                  <a:gd name="T30" fmla="*/ 25 w 28"/>
                  <a:gd name="T31" fmla="*/ 18 h 27"/>
                  <a:gd name="T32" fmla="*/ 25 w 28"/>
                  <a:gd name="T33" fmla="*/ 17 h 27"/>
                  <a:gd name="T34" fmla="*/ 27 w 28"/>
                  <a:gd name="T35" fmla="*/ 17 h 27"/>
                  <a:gd name="T36" fmla="*/ 28 w 28"/>
                  <a:gd name="T37" fmla="*/ 17 h 27"/>
                  <a:gd name="T38" fmla="*/ 22 w 28"/>
                  <a:gd name="T39" fmla="*/ 11 h 27"/>
                  <a:gd name="T40" fmla="*/ 23 w 28"/>
                  <a:gd name="T41" fmla="*/ 7 h 27"/>
                  <a:gd name="T42" fmla="*/ 22 w 28"/>
                  <a:gd name="T43" fmla="*/ 6 h 27"/>
                  <a:gd name="T44" fmla="*/ 15 w 28"/>
                  <a:gd name="T4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7">
                    <a:moveTo>
                      <a:pt x="15" y="14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2"/>
                      <a:pt x="19" y="12"/>
                      <a:pt x="21" y="14"/>
                    </a:cubicBezTo>
                    <a:cubicBezTo>
                      <a:pt x="24" y="17"/>
                      <a:pt x="24" y="20"/>
                      <a:pt x="21" y="22"/>
                    </a:cubicBezTo>
                    <a:cubicBezTo>
                      <a:pt x="18" y="25"/>
                      <a:pt x="13" y="24"/>
                      <a:pt x="9" y="19"/>
                    </a:cubicBezTo>
                    <a:cubicBezTo>
                      <a:pt x="3" y="14"/>
                      <a:pt x="2" y="9"/>
                      <a:pt x="5" y="6"/>
                    </a:cubicBezTo>
                    <a:cubicBezTo>
                      <a:pt x="8" y="3"/>
                      <a:pt x="12" y="3"/>
                      <a:pt x="16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7" y="3"/>
                      <a:pt x="6" y="4"/>
                      <a:pt x="4" y="5"/>
                    </a:cubicBezTo>
                    <a:cubicBezTo>
                      <a:pt x="0" y="10"/>
                      <a:pt x="0" y="16"/>
                      <a:pt x="6" y="22"/>
                    </a:cubicBezTo>
                    <a:cubicBezTo>
                      <a:pt x="11" y="27"/>
                      <a:pt x="17" y="27"/>
                      <a:pt x="22" y="23"/>
                    </a:cubicBezTo>
                    <a:cubicBezTo>
                      <a:pt x="23" y="22"/>
                      <a:pt x="24" y="20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0"/>
                      <a:pt x="21" y="9"/>
                      <a:pt x="23" y="7"/>
                    </a:cubicBezTo>
                    <a:cubicBezTo>
                      <a:pt x="22" y="6"/>
                      <a:pt x="22" y="6"/>
                      <a:pt x="22" y="6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2" name="任意多边形: 形状 1291">
                <a:extLst>
                  <a:ext uri="{FF2B5EF4-FFF2-40B4-BE49-F238E27FC236}">
                    <a16:creationId xmlns:a16="http://schemas.microsoft.com/office/drawing/2014/main" id="{66969311-67BA-481D-9CAC-E97BC1E5E12C}"/>
                  </a:ext>
                </a:extLst>
              </p:cNvPr>
              <p:cNvSpPr/>
              <p:nvPr/>
            </p:nvSpPr>
            <p:spPr bwMode="auto">
              <a:xfrm>
                <a:off x="3736975" y="2816225"/>
                <a:ext cx="76200" cy="93663"/>
              </a:xfrm>
              <a:custGeom>
                <a:avLst/>
                <a:gdLst>
                  <a:gd name="T0" fmla="*/ 9 w 23"/>
                  <a:gd name="T1" fmla="*/ 24 h 28"/>
                  <a:gd name="T2" fmla="*/ 8 w 23"/>
                  <a:gd name="T3" fmla="*/ 23 h 28"/>
                  <a:gd name="T4" fmla="*/ 4 w 23"/>
                  <a:gd name="T5" fmla="*/ 23 h 28"/>
                  <a:gd name="T6" fmla="*/ 4 w 23"/>
                  <a:gd name="T7" fmla="*/ 20 h 28"/>
                  <a:gd name="T8" fmla="*/ 3 w 23"/>
                  <a:gd name="T9" fmla="*/ 18 h 28"/>
                  <a:gd name="T10" fmla="*/ 11 w 23"/>
                  <a:gd name="T11" fmla="*/ 14 h 28"/>
                  <a:gd name="T12" fmla="*/ 15 w 23"/>
                  <a:gd name="T13" fmla="*/ 18 h 28"/>
                  <a:gd name="T14" fmla="*/ 13 w 23"/>
                  <a:gd name="T15" fmla="*/ 21 h 28"/>
                  <a:gd name="T16" fmla="*/ 14 w 23"/>
                  <a:gd name="T17" fmla="*/ 22 h 28"/>
                  <a:gd name="T18" fmla="*/ 23 w 23"/>
                  <a:gd name="T19" fmla="*/ 18 h 28"/>
                  <a:gd name="T20" fmla="*/ 22 w 23"/>
                  <a:gd name="T21" fmla="*/ 16 h 28"/>
                  <a:gd name="T22" fmla="*/ 17 w 23"/>
                  <a:gd name="T23" fmla="*/ 15 h 28"/>
                  <a:gd name="T24" fmla="*/ 2 w 23"/>
                  <a:gd name="T25" fmla="*/ 0 h 28"/>
                  <a:gd name="T26" fmla="*/ 1 w 23"/>
                  <a:gd name="T27" fmla="*/ 1 h 28"/>
                  <a:gd name="T28" fmla="*/ 2 w 23"/>
                  <a:gd name="T29" fmla="*/ 22 h 28"/>
                  <a:gd name="T30" fmla="*/ 0 w 23"/>
                  <a:gd name="T31" fmla="*/ 27 h 28"/>
                  <a:gd name="T32" fmla="*/ 1 w 23"/>
                  <a:gd name="T33" fmla="*/ 28 h 28"/>
                  <a:gd name="T34" fmla="*/ 9 w 23"/>
                  <a:gd name="T35" fmla="*/ 24 h 28"/>
                  <a:gd name="T36" fmla="*/ 3 w 23"/>
                  <a:gd name="T37" fmla="*/ 16 h 28"/>
                  <a:gd name="T38" fmla="*/ 3 w 23"/>
                  <a:gd name="T39" fmla="*/ 6 h 28"/>
                  <a:gd name="T40" fmla="*/ 10 w 23"/>
                  <a:gd name="T41" fmla="*/ 13 h 28"/>
                  <a:gd name="T42" fmla="*/ 3 w 23"/>
                  <a:gd name="T43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8">
                    <a:moveTo>
                      <a:pt x="9" y="24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6" y="24"/>
                      <a:pt x="5" y="24"/>
                      <a:pt x="4" y="23"/>
                    </a:cubicBezTo>
                    <a:cubicBezTo>
                      <a:pt x="4" y="22"/>
                      <a:pt x="4" y="22"/>
                      <a:pt x="4" y="20"/>
                    </a:cubicBezTo>
                    <a:cubicBezTo>
                      <a:pt x="4" y="19"/>
                      <a:pt x="4" y="18"/>
                      <a:pt x="3" y="1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6"/>
                      <a:pt x="15" y="17"/>
                      <a:pt x="15" y="18"/>
                    </a:cubicBezTo>
                    <a:cubicBezTo>
                      <a:pt x="16" y="19"/>
                      <a:pt x="15" y="20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8"/>
                      <a:pt x="19" y="17"/>
                      <a:pt x="17" y="1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4"/>
                      <a:pt x="2" y="26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9" y="24"/>
                      <a:pt x="9" y="24"/>
                      <a:pt x="9" y="24"/>
                    </a:cubicBezTo>
                    <a:close/>
                    <a:moveTo>
                      <a:pt x="3" y="1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0" y="13"/>
                      <a:pt x="10" y="13"/>
                      <a:pt x="10" y="13"/>
                    </a:cubicBez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3" name="任意多边形: 形状 1292">
                <a:extLst>
                  <a:ext uri="{FF2B5EF4-FFF2-40B4-BE49-F238E27FC236}">
                    <a16:creationId xmlns:a16="http://schemas.microsoft.com/office/drawing/2014/main" id="{58923629-5034-4949-9130-14FBBE87C4DC}"/>
                  </a:ext>
                </a:extLst>
              </p:cNvPr>
              <p:cNvSpPr/>
              <p:nvPr/>
            </p:nvSpPr>
            <p:spPr bwMode="auto">
              <a:xfrm>
                <a:off x="3813175" y="2770188"/>
                <a:ext cx="85725" cy="96838"/>
              </a:xfrm>
              <a:custGeom>
                <a:avLst/>
                <a:gdLst>
                  <a:gd name="T0" fmla="*/ 0 w 26"/>
                  <a:gd name="T1" fmla="*/ 6 h 29"/>
                  <a:gd name="T2" fmla="*/ 0 w 26"/>
                  <a:gd name="T3" fmla="*/ 7 h 29"/>
                  <a:gd name="T4" fmla="*/ 2 w 26"/>
                  <a:gd name="T5" fmla="*/ 7 h 29"/>
                  <a:gd name="T6" fmla="*/ 4 w 26"/>
                  <a:gd name="T7" fmla="*/ 8 h 29"/>
                  <a:gd name="T8" fmla="*/ 9 w 26"/>
                  <a:gd name="T9" fmla="*/ 25 h 29"/>
                  <a:gd name="T10" fmla="*/ 6 w 26"/>
                  <a:gd name="T11" fmla="*/ 28 h 29"/>
                  <a:gd name="T12" fmla="*/ 6 w 26"/>
                  <a:gd name="T13" fmla="*/ 29 h 29"/>
                  <a:gd name="T14" fmla="*/ 15 w 26"/>
                  <a:gd name="T15" fmla="*/ 27 h 29"/>
                  <a:gd name="T16" fmla="*/ 14 w 26"/>
                  <a:gd name="T17" fmla="*/ 26 h 29"/>
                  <a:gd name="T18" fmla="*/ 10 w 26"/>
                  <a:gd name="T19" fmla="*/ 25 h 29"/>
                  <a:gd name="T20" fmla="*/ 6 w 26"/>
                  <a:gd name="T21" fmla="*/ 9 h 29"/>
                  <a:gd name="T22" fmla="*/ 6 w 26"/>
                  <a:gd name="T23" fmla="*/ 9 h 29"/>
                  <a:gd name="T24" fmla="*/ 24 w 26"/>
                  <a:gd name="T25" fmla="*/ 25 h 29"/>
                  <a:gd name="T26" fmla="*/ 26 w 26"/>
                  <a:gd name="T27" fmla="*/ 25 h 29"/>
                  <a:gd name="T28" fmla="*/ 21 w 26"/>
                  <a:gd name="T29" fmla="*/ 4 h 29"/>
                  <a:gd name="T30" fmla="*/ 23 w 26"/>
                  <a:gd name="T31" fmla="*/ 1 h 29"/>
                  <a:gd name="T32" fmla="*/ 23 w 26"/>
                  <a:gd name="T33" fmla="*/ 0 h 29"/>
                  <a:gd name="T34" fmla="*/ 15 w 26"/>
                  <a:gd name="T35" fmla="*/ 2 h 29"/>
                  <a:gd name="T36" fmla="*/ 15 w 26"/>
                  <a:gd name="T37" fmla="*/ 3 h 29"/>
                  <a:gd name="T38" fmla="*/ 19 w 26"/>
                  <a:gd name="T39" fmla="*/ 5 h 29"/>
                  <a:gd name="T40" fmla="*/ 23 w 26"/>
                  <a:gd name="T41" fmla="*/ 19 h 29"/>
                  <a:gd name="T42" fmla="*/ 23 w 26"/>
                  <a:gd name="T43" fmla="*/ 19 h 29"/>
                  <a:gd name="T44" fmla="*/ 6 w 26"/>
                  <a:gd name="T45" fmla="*/ 4 h 29"/>
                  <a:gd name="T46" fmla="*/ 0 w 26"/>
                  <a:gd name="T4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9">
                    <a:moveTo>
                      <a:pt x="0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7"/>
                      <a:pt x="8" y="28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2" y="27"/>
                      <a:pt x="10" y="27"/>
                      <a:pt x="10" y="2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1" y="2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3"/>
                      <a:pt x="19" y="3"/>
                      <a:pt x="19" y="5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4" name="任意多边形: 形状 1293">
                <a:extLst>
                  <a:ext uri="{FF2B5EF4-FFF2-40B4-BE49-F238E27FC236}">
                    <a16:creationId xmlns:a16="http://schemas.microsoft.com/office/drawing/2014/main" id="{F5687181-7CE6-42B3-9062-37CCDE5522D0}"/>
                  </a:ext>
                </a:extLst>
              </p:cNvPr>
              <p:cNvSpPr/>
              <p:nvPr/>
            </p:nvSpPr>
            <p:spPr bwMode="auto">
              <a:xfrm>
                <a:off x="4008438" y="2763838"/>
                <a:ext cx="82550" cy="85725"/>
              </a:xfrm>
              <a:custGeom>
                <a:avLst/>
                <a:gdLst>
                  <a:gd name="T0" fmla="*/ 11 w 25"/>
                  <a:gd name="T1" fmla="*/ 1 h 26"/>
                  <a:gd name="T2" fmla="*/ 0 w 25"/>
                  <a:gd name="T3" fmla="*/ 0 h 26"/>
                  <a:gd name="T4" fmla="*/ 0 w 25"/>
                  <a:gd name="T5" fmla="*/ 1 h 26"/>
                  <a:gd name="T6" fmla="*/ 3 w 25"/>
                  <a:gd name="T7" fmla="*/ 4 h 26"/>
                  <a:gd name="T8" fmla="*/ 2 w 25"/>
                  <a:gd name="T9" fmla="*/ 18 h 26"/>
                  <a:gd name="T10" fmla="*/ 10 w 25"/>
                  <a:gd name="T11" fmla="*/ 25 h 26"/>
                  <a:gd name="T12" fmla="*/ 19 w 25"/>
                  <a:gd name="T13" fmla="*/ 19 h 26"/>
                  <a:gd name="T14" fmla="*/ 21 w 25"/>
                  <a:gd name="T15" fmla="*/ 7 h 26"/>
                  <a:gd name="T16" fmla="*/ 25 w 25"/>
                  <a:gd name="T17" fmla="*/ 4 h 26"/>
                  <a:gd name="T18" fmla="*/ 25 w 25"/>
                  <a:gd name="T19" fmla="*/ 2 h 26"/>
                  <a:gd name="T20" fmla="*/ 16 w 25"/>
                  <a:gd name="T21" fmla="*/ 2 h 26"/>
                  <a:gd name="T22" fmla="*/ 16 w 25"/>
                  <a:gd name="T23" fmla="*/ 3 h 26"/>
                  <a:gd name="T24" fmla="*/ 19 w 25"/>
                  <a:gd name="T25" fmla="*/ 6 h 26"/>
                  <a:gd name="T26" fmla="*/ 18 w 25"/>
                  <a:gd name="T27" fmla="*/ 18 h 26"/>
                  <a:gd name="T28" fmla="*/ 10 w 25"/>
                  <a:gd name="T29" fmla="*/ 25 h 26"/>
                  <a:gd name="T30" fmla="*/ 5 w 25"/>
                  <a:gd name="T31" fmla="*/ 18 h 26"/>
                  <a:gd name="T32" fmla="*/ 7 w 25"/>
                  <a:gd name="T33" fmla="*/ 4 h 26"/>
                  <a:gd name="T34" fmla="*/ 10 w 25"/>
                  <a:gd name="T35" fmla="*/ 2 h 26"/>
                  <a:gd name="T36" fmla="*/ 11 w 25"/>
                  <a:gd name="T3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26">
                    <a:moveTo>
                      <a:pt x="1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4" y="2"/>
                      <a:pt x="3" y="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22"/>
                      <a:pt x="4" y="25"/>
                      <a:pt x="10" y="25"/>
                    </a:cubicBezTo>
                    <a:cubicBezTo>
                      <a:pt x="15" y="26"/>
                      <a:pt x="19" y="24"/>
                      <a:pt x="19" y="19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4"/>
                      <a:pt x="22" y="3"/>
                      <a:pt x="25" y="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9" y="3"/>
                      <a:pt x="20" y="4"/>
                      <a:pt x="19" y="6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3"/>
                      <a:pt x="15" y="25"/>
                      <a:pt x="10" y="25"/>
                    </a:cubicBezTo>
                    <a:cubicBezTo>
                      <a:pt x="7" y="24"/>
                      <a:pt x="5" y="22"/>
                      <a:pt x="5" y="1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8" y="2"/>
                      <a:pt x="10" y="2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5" name="任意多边形: 形状 1294">
                <a:extLst>
                  <a:ext uri="{FF2B5EF4-FFF2-40B4-BE49-F238E27FC236}">
                    <a16:creationId xmlns:a16="http://schemas.microsoft.com/office/drawing/2014/main" id="{696236A4-9EC0-4E40-B839-936A014BE58D}"/>
                  </a:ext>
                </a:extLst>
              </p:cNvPr>
              <p:cNvSpPr/>
              <p:nvPr/>
            </p:nvSpPr>
            <p:spPr bwMode="auto">
              <a:xfrm>
                <a:off x="4106863" y="2779713"/>
                <a:ext cx="95250" cy="96838"/>
              </a:xfrm>
              <a:custGeom>
                <a:avLst/>
                <a:gdLst>
                  <a:gd name="T0" fmla="*/ 7 w 29"/>
                  <a:gd name="T1" fmla="*/ 0 h 29"/>
                  <a:gd name="T2" fmla="*/ 6 w 29"/>
                  <a:gd name="T3" fmla="*/ 1 h 29"/>
                  <a:gd name="T4" fmla="*/ 8 w 29"/>
                  <a:gd name="T5" fmla="*/ 2 h 29"/>
                  <a:gd name="T6" fmla="*/ 9 w 29"/>
                  <a:gd name="T7" fmla="*/ 3 h 29"/>
                  <a:gd name="T8" fmla="*/ 4 w 29"/>
                  <a:gd name="T9" fmla="*/ 21 h 29"/>
                  <a:gd name="T10" fmla="*/ 0 w 29"/>
                  <a:gd name="T11" fmla="*/ 22 h 29"/>
                  <a:gd name="T12" fmla="*/ 0 w 29"/>
                  <a:gd name="T13" fmla="*/ 23 h 29"/>
                  <a:gd name="T14" fmla="*/ 8 w 29"/>
                  <a:gd name="T15" fmla="*/ 26 h 29"/>
                  <a:gd name="T16" fmla="*/ 8 w 29"/>
                  <a:gd name="T17" fmla="*/ 25 h 29"/>
                  <a:gd name="T18" fmla="*/ 6 w 29"/>
                  <a:gd name="T19" fmla="*/ 21 h 29"/>
                  <a:gd name="T20" fmla="*/ 10 w 29"/>
                  <a:gd name="T21" fmla="*/ 6 h 29"/>
                  <a:gd name="T22" fmla="*/ 10 w 29"/>
                  <a:gd name="T23" fmla="*/ 6 h 29"/>
                  <a:gd name="T24" fmla="*/ 18 w 29"/>
                  <a:gd name="T25" fmla="*/ 29 h 29"/>
                  <a:gd name="T26" fmla="*/ 19 w 29"/>
                  <a:gd name="T27" fmla="*/ 29 h 29"/>
                  <a:gd name="T28" fmla="*/ 25 w 29"/>
                  <a:gd name="T29" fmla="*/ 9 h 29"/>
                  <a:gd name="T30" fmla="*/ 29 w 29"/>
                  <a:gd name="T31" fmla="*/ 8 h 29"/>
                  <a:gd name="T32" fmla="*/ 29 w 29"/>
                  <a:gd name="T33" fmla="*/ 7 h 29"/>
                  <a:gd name="T34" fmla="*/ 21 w 29"/>
                  <a:gd name="T35" fmla="*/ 4 h 29"/>
                  <a:gd name="T36" fmla="*/ 21 w 29"/>
                  <a:gd name="T37" fmla="*/ 6 h 29"/>
                  <a:gd name="T38" fmla="*/ 24 w 29"/>
                  <a:gd name="T39" fmla="*/ 9 h 29"/>
                  <a:gd name="T40" fmla="*/ 19 w 29"/>
                  <a:gd name="T41" fmla="*/ 23 h 29"/>
                  <a:gd name="T42" fmla="*/ 19 w 29"/>
                  <a:gd name="T43" fmla="*/ 23 h 29"/>
                  <a:gd name="T44" fmla="*/ 13 w 29"/>
                  <a:gd name="T45" fmla="*/ 2 h 29"/>
                  <a:gd name="T46" fmla="*/ 7 w 29"/>
                  <a:gd name="T4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29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3" y="23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4"/>
                      <a:pt x="5" y="23"/>
                      <a:pt x="6" y="2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8"/>
                      <a:pt x="27" y="7"/>
                      <a:pt x="29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4" y="6"/>
                      <a:pt x="24" y="7"/>
                      <a:pt x="24" y="9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6" name="任意多边形: 形状 1295">
                <a:extLst>
                  <a:ext uri="{FF2B5EF4-FFF2-40B4-BE49-F238E27FC236}">
                    <a16:creationId xmlns:a16="http://schemas.microsoft.com/office/drawing/2014/main" id="{EEBAAE49-D891-46D4-AE71-D8F9F1D453F2}"/>
                  </a:ext>
                </a:extLst>
              </p:cNvPr>
              <p:cNvSpPr/>
              <p:nvPr/>
            </p:nvSpPr>
            <p:spPr bwMode="auto">
              <a:xfrm>
                <a:off x="4202113" y="2819400"/>
                <a:ext cx="69850" cy="87313"/>
              </a:xfrm>
              <a:custGeom>
                <a:avLst/>
                <a:gdLst>
                  <a:gd name="T0" fmla="*/ 11 w 21"/>
                  <a:gd name="T1" fmla="*/ 0 h 26"/>
                  <a:gd name="T2" fmla="*/ 11 w 21"/>
                  <a:gd name="T3" fmla="*/ 1 h 26"/>
                  <a:gd name="T4" fmla="*/ 13 w 21"/>
                  <a:gd name="T5" fmla="*/ 5 h 26"/>
                  <a:gd name="T6" fmla="*/ 5 w 21"/>
                  <a:gd name="T7" fmla="*/ 20 h 26"/>
                  <a:gd name="T8" fmla="*/ 1 w 21"/>
                  <a:gd name="T9" fmla="*/ 20 h 26"/>
                  <a:gd name="T10" fmla="*/ 0 w 21"/>
                  <a:gd name="T11" fmla="*/ 21 h 26"/>
                  <a:gd name="T12" fmla="*/ 9 w 21"/>
                  <a:gd name="T13" fmla="*/ 26 h 26"/>
                  <a:gd name="T14" fmla="*/ 10 w 21"/>
                  <a:gd name="T15" fmla="*/ 25 h 26"/>
                  <a:gd name="T16" fmla="*/ 8 w 21"/>
                  <a:gd name="T17" fmla="*/ 22 h 26"/>
                  <a:gd name="T18" fmla="*/ 16 w 21"/>
                  <a:gd name="T19" fmla="*/ 6 h 26"/>
                  <a:gd name="T20" fmla="*/ 20 w 21"/>
                  <a:gd name="T21" fmla="*/ 6 h 26"/>
                  <a:gd name="T22" fmla="*/ 21 w 21"/>
                  <a:gd name="T23" fmla="*/ 5 h 26"/>
                  <a:gd name="T24" fmla="*/ 11 w 21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3" y="2"/>
                      <a:pt x="14" y="3"/>
                      <a:pt x="13" y="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2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4"/>
                      <a:pt x="7" y="23"/>
                      <a:pt x="8" y="2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8" y="5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7" name="任意多边形: 形状 1296">
                <a:extLst>
                  <a:ext uri="{FF2B5EF4-FFF2-40B4-BE49-F238E27FC236}">
                    <a16:creationId xmlns:a16="http://schemas.microsoft.com/office/drawing/2014/main" id="{2F87B692-E58D-4A90-A290-AA12FBA79530}"/>
                  </a:ext>
                </a:extLst>
              </p:cNvPr>
              <p:cNvSpPr/>
              <p:nvPr/>
            </p:nvSpPr>
            <p:spPr bwMode="auto">
              <a:xfrm>
                <a:off x="4281488" y="2849563"/>
                <a:ext cx="76200" cy="88900"/>
              </a:xfrm>
              <a:custGeom>
                <a:avLst/>
                <a:gdLst>
                  <a:gd name="T0" fmla="*/ 4 w 23"/>
                  <a:gd name="T1" fmla="*/ 1 h 27"/>
                  <a:gd name="T2" fmla="*/ 5 w 23"/>
                  <a:gd name="T3" fmla="*/ 5 h 27"/>
                  <a:gd name="T4" fmla="*/ 0 w 23"/>
                  <a:gd name="T5" fmla="*/ 26 h 27"/>
                  <a:gd name="T6" fmla="*/ 1 w 23"/>
                  <a:gd name="T7" fmla="*/ 27 h 27"/>
                  <a:gd name="T8" fmla="*/ 18 w 23"/>
                  <a:gd name="T9" fmla="*/ 13 h 27"/>
                  <a:gd name="T10" fmla="*/ 22 w 23"/>
                  <a:gd name="T11" fmla="*/ 13 h 27"/>
                  <a:gd name="T12" fmla="*/ 23 w 23"/>
                  <a:gd name="T13" fmla="*/ 12 h 27"/>
                  <a:gd name="T14" fmla="*/ 16 w 23"/>
                  <a:gd name="T15" fmla="*/ 8 h 27"/>
                  <a:gd name="T16" fmla="*/ 16 w 23"/>
                  <a:gd name="T17" fmla="*/ 9 h 27"/>
                  <a:gd name="T18" fmla="*/ 17 w 23"/>
                  <a:gd name="T19" fmla="*/ 12 h 27"/>
                  <a:gd name="T20" fmla="*/ 16 w 23"/>
                  <a:gd name="T21" fmla="*/ 14 h 27"/>
                  <a:gd name="T22" fmla="*/ 4 w 23"/>
                  <a:gd name="T23" fmla="*/ 23 h 27"/>
                  <a:gd name="T24" fmla="*/ 4 w 23"/>
                  <a:gd name="T25" fmla="*/ 23 h 27"/>
                  <a:gd name="T26" fmla="*/ 8 w 23"/>
                  <a:gd name="T27" fmla="*/ 9 h 27"/>
                  <a:gd name="T28" fmla="*/ 8 w 23"/>
                  <a:gd name="T29" fmla="*/ 6 h 27"/>
                  <a:gd name="T30" fmla="*/ 12 w 23"/>
                  <a:gd name="T31" fmla="*/ 6 h 27"/>
                  <a:gd name="T32" fmla="*/ 12 w 23"/>
                  <a:gd name="T33" fmla="*/ 5 h 27"/>
                  <a:gd name="T34" fmla="*/ 4 w 23"/>
                  <a:gd name="T35" fmla="*/ 0 h 27"/>
                  <a:gd name="T36" fmla="*/ 4 w 23"/>
                  <a:gd name="T3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7">
                    <a:moveTo>
                      <a:pt x="4" y="1"/>
                    </a:moveTo>
                    <a:cubicBezTo>
                      <a:pt x="5" y="2"/>
                      <a:pt x="6" y="3"/>
                      <a:pt x="5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2"/>
                      <a:pt x="21" y="12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7" y="13"/>
                      <a:pt x="16" y="1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5"/>
                      <a:pt x="10" y="5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8" name="任意多边形: 形状 1297">
                <a:extLst>
                  <a:ext uri="{FF2B5EF4-FFF2-40B4-BE49-F238E27FC236}">
                    <a16:creationId xmlns:a16="http://schemas.microsoft.com/office/drawing/2014/main" id="{5D31CF43-3687-4981-9E4A-1569378A3303}"/>
                  </a:ext>
                </a:extLst>
              </p:cNvPr>
              <p:cNvSpPr/>
              <p:nvPr/>
            </p:nvSpPr>
            <p:spPr bwMode="auto">
              <a:xfrm>
                <a:off x="4327525" y="2916238"/>
                <a:ext cx="106363" cy="101600"/>
              </a:xfrm>
              <a:custGeom>
                <a:avLst/>
                <a:gdLst>
                  <a:gd name="T0" fmla="*/ 22 w 32"/>
                  <a:gd name="T1" fmla="*/ 25 h 31"/>
                  <a:gd name="T2" fmla="*/ 21 w 32"/>
                  <a:gd name="T3" fmla="*/ 24 h 31"/>
                  <a:gd name="T4" fmla="*/ 14 w 32"/>
                  <a:gd name="T5" fmla="*/ 27 h 31"/>
                  <a:gd name="T6" fmla="*/ 8 w 32"/>
                  <a:gd name="T7" fmla="*/ 23 h 31"/>
                  <a:gd name="T8" fmla="*/ 7 w 32"/>
                  <a:gd name="T9" fmla="*/ 20 h 31"/>
                  <a:gd name="T10" fmla="*/ 14 w 32"/>
                  <a:gd name="T11" fmla="*/ 13 h 31"/>
                  <a:gd name="T12" fmla="*/ 16 w 32"/>
                  <a:gd name="T13" fmla="*/ 17 h 31"/>
                  <a:gd name="T14" fmla="*/ 15 w 32"/>
                  <a:gd name="T15" fmla="*/ 20 h 31"/>
                  <a:gd name="T16" fmla="*/ 16 w 32"/>
                  <a:gd name="T17" fmla="*/ 21 h 31"/>
                  <a:gd name="T18" fmla="*/ 22 w 32"/>
                  <a:gd name="T19" fmla="*/ 14 h 31"/>
                  <a:gd name="T20" fmla="*/ 22 w 32"/>
                  <a:gd name="T21" fmla="*/ 13 h 31"/>
                  <a:gd name="T22" fmla="*/ 18 w 32"/>
                  <a:gd name="T23" fmla="*/ 15 h 31"/>
                  <a:gd name="T24" fmla="*/ 14 w 32"/>
                  <a:gd name="T25" fmla="*/ 12 h 31"/>
                  <a:gd name="T26" fmla="*/ 20 w 32"/>
                  <a:gd name="T27" fmla="*/ 7 h 31"/>
                  <a:gd name="T28" fmla="*/ 24 w 32"/>
                  <a:gd name="T29" fmla="*/ 8 h 31"/>
                  <a:gd name="T30" fmla="*/ 27 w 32"/>
                  <a:gd name="T31" fmla="*/ 13 h 31"/>
                  <a:gd name="T32" fmla="*/ 25 w 32"/>
                  <a:gd name="T33" fmla="*/ 19 h 31"/>
                  <a:gd name="T34" fmla="*/ 26 w 32"/>
                  <a:gd name="T35" fmla="*/ 20 h 31"/>
                  <a:gd name="T36" fmla="*/ 32 w 32"/>
                  <a:gd name="T37" fmla="*/ 14 h 31"/>
                  <a:gd name="T38" fmla="*/ 17 w 32"/>
                  <a:gd name="T39" fmla="*/ 0 h 31"/>
                  <a:gd name="T40" fmla="*/ 16 w 32"/>
                  <a:gd name="T41" fmla="*/ 1 h 31"/>
                  <a:gd name="T42" fmla="*/ 17 w 32"/>
                  <a:gd name="T43" fmla="*/ 4 h 31"/>
                  <a:gd name="T44" fmla="*/ 5 w 32"/>
                  <a:gd name="T45" fmla="*/ 17 h 31"/>
                  <a:gd name="T46" fmla="*/ 1 w 32"/>
                  <a:gd name="T47" fmla="*/ 16 h 31"/>
                  <a:gd name="T48" fmla="*/ 0 w 32"/>
                  <a:gd name="T49" fmla="*/ 17 h 31"/>
                  <a:gd name="T50" fmla="*/ 15 w 32"/>
                  <a:gd name="T51" fmla="*/ 31 h 31"/>
                  <a:gd name="T52" fmla="*/ 22 w 32"/>
                  <a:gd name="T53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1">
                    <a:moveTo>
                      <a:pt x="22" y="25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26"/>
                      <a:pt x="16" y="27"/>
                      <a:pt x="14" y="27"/>
                    </a:cubicBezTo>
                    <a:cubicBezTo>
                      <a:pt x="12" y="26"/>
                      <a:pt x="10" y="25"/>
                      <a:pt x="8" y="23"/>
                    </a:cubicBezTo>
                    <a:cubicBezTo>
                      <a:pt x="7" y="22"/>
                      <a:pt x="6" y="21"/>
                      <a:pt x="7" y="2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5"/>
                      <a:pt x="16" y="16"/>
                      <a:pt x="16" y="17"/>
                    </a:cubicBezTo>
                    <a:cubicBezTo>
                      <a:pt x="16" y="18"/>
                      <a:pt x="16" y="19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5"/>
                      <a:pt x="19" y="15"/>
                      <a:pt x="18" y="15"/>
                    </a:cubicBezTo>
                    <a:cubicBezTo>
                      <a:pt x="17" y="15"/>
                      <a:pt x="16" y="14"/>
                      <a:pt x="14" y="12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6"/>
                      <a:pt x="22" y="6"/>
                      <a:pt x="24" y="8"/>
                    </a:cubicBezTo>
                    <a:cubicBezTo>
                      <a:pt x="26" y="10"/>
                      <a:pt x="27" y="11"/>
                      <a:pt x="27" y="13"/>
                    </a:cubicBezTo>
                    <a:cubicBezTo>
                      <a:pt x="27" y="15"/>
                      <a:pt x="26" y="17"/>
                      <a:pt x="25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2"/>
                      <a:pt x="18" y="3"/>
                      <a:pt x="17" y="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8"/>
                      <a:pt x="3" y="18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5" y="31"/>
                      <a:pt x="15" y="31"/>
                      <a:pt x="15" y="31"/>
                    </a:cubicBez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9" name="任意多边形: 形状 1298">
                <a:extLst>
                  <a:ext uri="{FF2B5EF4-FFF2-40B4-BE49-F238E27FC236}">
                    <a16:creationId xmlns:a16="http://schemas.microsoft.com/office/drawing/2014/main" id="{10BFCF38-3C33-4EE2-B4E4-35A916444D22}"/>
                  </a:ext>
                </a:extLst>
              </p:cNvPr>
              <p:cNvSpPr/>
              <p:nvPr/>
            </p:nvSpPr>
            <p:spPr bwMode="auto">
              <a:xfrm>
                <a:off x="4397375" y="2995613"/>
                <a:ext cx="98425" cy="103188"/>
              </a:xfrm>
              <a:custGeom>
                <a:avLst/>
                <a:gdLst>
                  <a:gd name="T0" fmla="*/ 17 w 30"/>
                  <a:gd name="T1" fmla="*/ 28 h 31"/>
                  <a:gd name="T2" fmla="*/ 14 w 30"/>
                  <a:gd name="T3" fmla="*/ 29 h 31"/>
                  <a:gd name="T4" fmla="*/ 15 w 30"/>
                  <a:gd name="T5" fmla="*/ 25 h 31"/>
                  <a:gd name="T6" fmla="*/ 17 w 30"/>
                  <a:gd name="T7" fmla="*/ 17 h 31"/>
                  <a:gd name="T8" fmla="*/ 17 w 30"/>
                  <a:gd name="T9" fmla="*/ 17 h 31"/>
                  <a:gd name="T10" fmla="*/ 27 w 30"/>
                  <a:gd name="T11" fmla="*/ 20 h 31"/>
                  <a:gd name="T12" fmla="*/ 28 w 30"/>
                  <a:gd name="T13" fmla="*/ 10 h 31"/>
                  <a:gd name="T14" fmla="*/ 20 w 30"/>
                  <a:gd name="T15" fmla="*/ 0 h 31"/>
                  <a:gd name="T16" fmla="*/ 19 w 30"/>
                  <a:gd name="T17" fmla="*/ 1 h 31"/>
                  <a:gd name="T18" fmla="*/ 19 w 30"/>
                  <a:gd name="T19" fmla="*/ 4 h 31"/>
                  <a:gd name="T20" fmla="*/ 5 w 30"/>
                  <a:gd name="T21" fmla="*/ 15 h 31"/>
                  <a:gd name="T22" fmla="*/ 1 w 30"/>
                  <a:gd name="T23" fmla="*/ 13 h 31"/>
                  <a:gd name="T24" fmla="*/ 0 w 30"/>
                  <a:gd name="T25" fmla="*/ 14 h 31"/>
                  <a:gd name="T26" fmla="*/ 7 w 30"/>
                  <a:gd name="T27" fmla="*/ 23 h 31"/>
                  <a:gd name="T28" fmla="*/ 8 w 30"/>
                  <a:gd name="T29" fmla="*/ 22 h 31"/>
                  <a:gd name="T30" fmla="*/ 7 w 30"/>
                  <a:gd name="T31" fmla="*/ 18 h 31"/>
                  <a:gd name="T32" fmla="*/ 14 w 30"/>
                  <a:gd name="T33" fmla="*/ 13 h 31"/>
                  <a:gd name="T34" fmla="*/ 15 w 30"/>
                  <a:gd name="T35" fmla="*/ 14 h 31"/>
                  <a:gd name="T36" fmla="*/ 16 w 30"/>
                  <a:gd name="T37" fmla="*/ 18 h 31"/>
                  <a:gd name="T38" fmla="*/ 13 w 30"/>
                  <a:gd name="T39" fmla="*/ 22 h 31"/>
                  <a:gd name="T40" fmla="*/ 11 w 30"/>
                  <a:gd name="T41" fmla="*/ 28 h 31"/>
                  <a:gd name="T42" fmla="*/ 17 w 30"/>
                  <a:gd name="T43" fmla="*/ 29 h 31"/>
                  <a:gd name="T44" fmla="*/ 17 w 30"/>
                  <a:gd name="T45" fmla="*/ 28 h 31"/>
                  <a:gd name="T46" fmla="*/ 22 w 30"/>
                  <a:gd name="T47" fmla="*/ 7 h 31"/>
                  <a:gd name="T48" fmla="*/ 25 w 30"/>
                  <a:gd name="T49" fmla="*/ 9 h 31"/>
                  <a:gd name="T50" fmla="*/ 25 w 30"/>
                  <a:gd name="T51" fmla="*/ 17 h 31"/>
                  <a:gd name="T52" fmla="*/ 17 w 30"/>
                  <a:gd name="T53" fmla="*/ 15 h 31"/>
                  <a:gd name="T54" fmla="*/ 16 w 30"/>
                  <a:gd name="T55" fmla="*/ 13 h 31"/>
                  <a:gd name="T56" fmla="*/ 15 w 30"/>
                  <a:gd name="T57" fmla="*/ 12 h 31"/>
                  <a:gd name="T58" fmla="*/ 22 w 30"/>
                  <a:gd name="T5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31">
                    <a:moveTo>
                      <a:pt x="17" y="28"/>
                    </a:moveTo>
                    <a:cubicBezTo>
                      <a:pt x="15" y="29"/>
                      <a:pt x="14" y="29"/>
                      <a:pt x="14" y="29"/>
                    </a:cubicBezTo>
                    <a:cubicBezTo>
                      <a:pt x="13" y="28"/>
                      <a:pt x="14" y="27"/>
                      <a:pt x="15" y="25"/>
                    </a:cubicBezTo>
                    <a:cubicBezTo>
                      <a:pt x="18" y="23"/>
                      <a:pt x="18" y="20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21" y="21"/>
                      <a:pt x="24" y="22"/>
                      <a:pt x="27" y="20"/>
                    </a:cubicBezTo>
                    <a:cubicBezTo>
                      <a:pt x="30" y="17"/>
                      <a:pt x="30" y="14"/>
                      <a:pt x="28" y="1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2"/>
                      <a:pt x="21" y="4"/>
                      <a:pt x="19" y="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5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20"/>
                      <a:pt x="6" y="18"/>
                      <a:pt x="7" y="1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6"/>
                      <a:pt x="17" y="17"/>
                      <a:pt x="16" y="18"/>
                    </a:cubicBezTo>
                    <a:cubicBezTo>
                      <a:pt x="16" y="19"/>
                      <a:pt x="15" y="21"/>
                      <a:pt x="13" y="22"/>
                    </a:cubicBezTo>
                    <a:cubicBezTo>
                      <a:pt x="10" y="24"/>
                      <a:pt x="9" y="26"/>
                      <a:pt x="11" y="28"/>
                    </a:cubicBezTo>
                    <a:cubicBezTo>
                      <a:pt x="12" y="31"/>
                      <a:pt x="15" y="31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lose/>
                    <a:moveTo>
                      <a:pt x="22" y="7"/>
                    </a:moveTo>
                    <a:cubicBezTo>
                      <a:pt x="23" y="6"/>
                      <a:pt x="24" y="7"/>
                      <a:pt x="25" y="9"/>
                    </a:cubicBezTo>
                    <a:cubicBezTo>
                      <a:pt x="28" y="12"/>
                      <a:pt x="27" y="15"/>
                      <a:pt x="25" y="17"/>
                    </a:cubicBezTo>
                    <a:cubicBezTo>
                      <a:pt x="22" y="19"/>
                      <a:pt x="20" y="18"/>
                      <a:pt x="17" y="15"/>
                    </a:cubicBezTo>
                    <a:cubicBezTo>
                      <a:pt x="17" y="14"/>
                      <a:pt x="16" y="14"/>
                      <a:pt x="16" y="13"/>
                    </a:cubicBezTo>
                    <a:cubicBezTo>
                      <a:pt x="15" y="13"/>
                      <a:pt x="15" y="12"/>
                      <a:pt x="15" y="12"/>
                    </a:cubicBez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0" name="任意多边形: 形状 1299">
                <a:extLst>
                  <a:ext uri="{FF2B5EF4-FFF2-40B4-BE49-F238E27FC236}">
                    <a16:creationId xmlns:a16="http://schemas.microsoft.com/office/drawing/2014/main" id="{3D68F64D-69AB-4C69-9EC8-967075DF4797}"/>
                  </a:ext>
                </a:extLst>
              </p:cNvPr>
              <p:cNvSpPr/>
              <p:nvPr/>
            </p:nvSpPr>
            <p:spPr bwMode="auto">
              <a:xfrm>
                <a:off x="4456113" y="3087688"/>
                <a:ext cx="92075" cy="79375"/>
              </a:xfrm>
              <a:custGeom>
                <a:avLst/>
                <a:gdLst>
                  <a:gd name="T0" fmla="*/ 0 w 28"/>
                  <a:gd name="T1" fmla="*/ 11 h 24"/>
                  <a:gd name="T2" fmla="*/ 0 w 28"/>
                  <a:gd name="T3" fmla="*/ 12 h 24"/>
                  <a:gd name="T4" fmla="*/ 0 w 28"/>
                  <a:gd name="T5" fmla="*/ 12 h 24"/>
                  <a:gd name="T6" fmla="*/ 2 w 28"/>
                  <a:gd name="T7" fmla="*/ 13 h 24"/>
                  <a:gd name="T8" fmla="*/ 2 w 28"/>
                  <a:gd name="T9" fmla="*/ 14 h 24"/>
                  <a:gd name="T10" fmla="*/ 4 w 28"/>
                  <a:gd name="T11" fmla="*/ 18 h 24"/>
                  <a:gd name="T12" fmla="*/ 15 w 28"/>
                  <a:gd name="T13" fmla="*/ 21 h 24"/>
                  <a:gd name="T14" fmla="*/ 17 w 28"/>
                  <a:gd name="T15" fmla="*/ 11 h 24"/>
                  <a:gd name="T16" fmla="*/ 17 w 28"/>
                  <a:gd name="T17" fmla="*/ 3 h 24"/>
                  <a:gd name="T18" fmla="*/ 23 w 28"/>
                  <a:gd name="T19" fmla="*/ 5 h 24"/>
                  <a:gd name="T20" fmla="*/ 21 w 28"/>
                  <a:gd name="T21" fmla="*/ 15 h 24"/>
                  <a:gd name="T22" fmla="*/ 22 w 28"/>
                  <a:gd name="T23" fmla="*/ 16 h 24"/>
                  <a:gd name="T24" fmla="*/ 28 w 28"/>
                  <a:gd name="T25" fmla="*/ 11 h 24"/>
                  <a:gd name="T26" fmla="*/ 28 w 28"/>
                  <a:gd name="T27" fmla="*/ 10 h 24"/>
                  <a:gd name="T28" fmla="*/ 27 w 28"/>
                  <a:gd name="T29" fmla="*/ 10 h 24"/>
                  <a:gd name="T30" fmla="*/ 26 w 28"/>
                  <a:gd name="T31" fmla="*/ 10 h 24"/>
                  <a:gd name="T32" fmla="*/ 26 w 28"/>
                  <a:gd name="T33" fmla="*/ 9 h 24"/>
                  <a:gd name="T34" fmla="*/ 25 w 28"/>
                  <a:gd name="T35" fmla="*/ 4 h 24"/>
                  <a:gd name="T36" fmla="*/ 15 w 28"/>
                  <a:gd name="T37" fmla="*/ 1 h 24"/>
                  <a:gd name="T38" fmla="*/ 13 w 28"/>
                  <a:gd name="T39" fmla="*/ 11 h 24"/>
                  <a:gd name="T40" fmla="*/ 12 w 28"/>
                  <a:gd name="T41" fmla="*/ 20 h 24"/>
                  <a:gd name="T42" fmla="*/ 5 w 28"/>
                  <a:gd name="T43" fmla="*/ 18 h 24"/>
                  <a:gd name="T44" fmla="*/ 8 w 28"/>
                  <a:gd name="T45" fmla="*/ 7 h 24"/>
                  <a:gd name="T46" fmla="*/ 7 w 28"/>
                  <a:gd name="T47" fmla="*/ 6 h 24"/>
                  <a:gd name="T48" fmla="*/ 0 w 28"/>
                  <a:gd name="T4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4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3" y="16"/>
                      <a:pt x="3" y="17"/>
                      <a:pt x="4" y="18"/>
                    </a:cubicBezTo>
                    <a:cubicBezTo>
                      <a:pt x="7" y="23"/>
                      <a:pt x="11" y="24"/>
                      <a:pt x="15" y="21"/>
                    </a:cubicBezTo>
                    <a:cubicBezTo>
                      <a:pt x="18" y="19"/>
                      <a:pt x="18" y="15"/>
                      <a:pt x="17" y="11"/>
                    </a:cubicBezTo>
                    <a:cubicBezTo>
                      <a:pt x="15" y="8"/>
                      <a:pt x="15" y="5"/>
                      <a:pt x="17" y="3"/>
                    </a:cubicBezTo>
                    <a:cubicBezTo>
                      <a:pt x="20" y="2"/>
                      <a:pt x="22" y="3"/>
                      <a:pt x="23" y="5"/>
                    </a:cubicBezTo>
                    <a:cubicBezTo>
                      <a:pt x="25" y="8"/>
                      <a:pt x="24" y="11"/>
                      <a:pt x="21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ubicBezTo>
                      <a:pt x="26" y="7"/>
                      <a:pt x="25" y="6"/>
                      <a:pt x="25" y="4"/>
                    </a:cubicBezTo>
                    <a:cubicBezTo>
                      <a:pt x="22" y="1"/>
                      <a:pt x="18" y="0"/>
                      <a:pt x="15" y="1"/>
                    </a:cubicBezTo>
                    <a:cubicBezTo>
                      <a:pt x="12" y="4"/>
                      <a:pt x="11" y="8"/>
                      <a:pt x="13" y="11"/>
                    </a:cubicBezTo>
                    <a:cubicBezTo>
                      <a:pt x="15" y="15"/>
                      <a:pt x="14" y="18"/>
                      <a:pt x="12" y="20"/>
                    </a:cubicBezTo>
                    <a:cubicBezTo>
                      <a:pt x="9" y="21"/>
                      <a:pt x="7" y="21"/>
                      <a:pt x="5" y="18"/>
                    </a:cubicBezTo>
                    <a:cubicBezTo>
                      <a:pt x="3" y="14"/>
                      <a:pt x="4" y="11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1" name="任意多边形: 形状 1300">
                <a:extLst>
                  <a:ext uri="{FF2B5EF4-FFF2-40B4-BE49-F238E27FC236}">
                    <a16:creationId xmlns:a16="http://schemas.microsoft.com/office/drawing/2014/main" id="{8DCB2EDF-EAC2-4580-825B-1D86017B87AC}"/>
                  </a:ext>
                </a:extLst>
              </p:cNvPr>
              <p:cNvSpPr/>
              <p:nvPr/>
            </p:nvSpPr>
            <p:spPr bwMode="auto">
              <a:xfrm>
                <a:off x="4492625" y="3160713"/>
                <a:ext cx="88900" cy="66675"/>
              </a:xfrm>
              <a:custGeom>
                <a:avLst/>
                <a:gdLst>
                  <a:gd name="T0" fmla="*/ 22 w 27"/>
                  <a:gd name="T1" fmla="*/ 0 h 20"/>
                  <a:gd name="T2" fmla="*/ 21 w 27"/>
                  <a:gd name="T3" fmla="*/ 0 h 20"/>
                  <a:gd name="T4" fmla="*/ 20 w 27"/>
                  <a:gd name="T5" fmla="*/ 4 h 20"/>
                  <a:gd name="T6" fmla="*/ 5 w 27"/>
                  <a:gd name="T7" fmla="*/ 12 h 20"/>
                  <a:gd name="T8" fmla="*/ 1 w 27"/>
                  <a:gd name="T9" fmla="*/ 10 h 20"/>
                  <a:gd name="T10" fmla="*/ 0 w 27"/>
                  <a:gd name="T11" fmla="*/ 11 h 20"/>
                  <a:gd name="T12" fmla="*/ 5 w 27"/>
                  <a:gd name="T13" fmla="*/ 20 h 20"/>
                  <a:gd name="T14" fmla="*/ 6 w 27"/>
                  <a:gd name="T15" fmla="*/ 19 h 20"/>
                  <a:gd name="T16" fmla="*/ 7 w 27"/>
                  <a:gd name="T17" fmla="*/ 15 h 20"/>
                  <a:gd name="T18" fmla="*/ 22 w 27"/>
                  <a:gd name="T19" fmla="*/ 8 h 20"/>
                  <a:gd name="T20" fmla="*/ 26 w 27"/>
                  <a:gd name="T21" fmla="*/ 10 h 20"/>
                  <a:gd name="T22" fmla="*/ 27 w 27"/>
                  <a:gd name="T23" fmla="*/ 9 h 20"/>
                  <a:gd name="T24" fmla="*/ 22 w 27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0"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2"/>
                      <a:pt x="22" y="4"/>
                      <a:pt x="20" y="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2" y="13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7"/>
                      <a:pt x="5" y="16"/>
                      <a:pt x="7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7"/>
                      <a:pt x="25" y="7"/>
                      <a:pt x="26" y="10"/>
                    </a:cubicBezTo>
                    <a:cubicBezTo>
                      <a:pt x="27" y="9"/>
                      <a:pt x="27" y="9"/>
                      <a:pt x="27" y="9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2" name="任意多边形: 形状 1301">
                <a:extLst>
                  <a:ext uri="{FF2B5EF4-FFF2-40B4-BE49-F238E27FC236}">
                    <a16:creationId xmlns:a16="http://schemas.microsoft.com/office/drawing/2014/main" id="{4AA93761-3D1E-4CF9-9226-13FDF4956963}"/>
                  </a:ext>
                </a:extLst>
              </p:cNvPr>
              <p:cNvSpPr/>
              <p:nvPr/>
            </p:nvSpPr>
            <p:spPr bwMode="auto">
              <a:xfrm>
                <a:off x="4525963" y="3224213"/>
                <a:ext cx="92075" cy="73025"/>
              </a:xfrm>
              <a:custGeom>
                <a:avLst/>
                <a:gdLst>
                  <a:gd name="T0" fmla="*/ 20 w 28"/>
                  <a:gd name="T1" fmla="*/ 22 h 22"/>
                  <a:gd name="T2" fmla="*/ 28 w 28"/>
                  <a:gd name="T3" fmla="*/ 19 h 22"/>
                  <a:gd name="T4" fmla="*/ 24 w 28"/>
                  <a:gd name="T5" fmla="*/ 10 h 22"/>
                  <a:gd name="T6" fmla="*/ 21 w 28"/>
                  <a:gd name="T7" fmla="*/ 0 h 22"/>
                  <a:gd name="T8" fmla="*/ 13 w 28"/>
                  <a:gd name="T9" fmla="*/ 3 h 22"/>
                  <a:gd name="T10" fmla="*/ 14 w 28"/>
                  <a:gd name="T11" fmla="*/ 4 h 22"/>
                  <a:gd name="T12" fmla="*/ 23 w 28"/>
                  <a:gd name="T13" fmla="*/ 8 h 22"/>
                  <a:gd name="T14" fmla="*/ 4 w 28"/>
                  <a:gd name="T15" fmla="*/ 14 h 22"/>
                  <a:gd name="T16" fmla="*/ 1 w 28"/>
                  <a:gd name="T17" fmla="*/ 12 h 22"/>
                  <a:gd name="T18" fmla="*/ 0 w 28"/>
                  <a:gd name="T19" fmla="*/ 12 h 22"/>
                  <a:gd name="T20" fmla="*/ 3 w 28"/>
                  <a:gd name="T21" fmla="*/ 22 h 22"/>
                  <a:gd name="T22" fmla="*/ 4 w 28"/>
                  <a:gd name="T23" fmla="*/ 22 h 22"/>
                  <a:gd name="T24" fmla="*/ 5 w 28"/>
                  <a:gd name="T25" fmla="*/ 18 h 22"/>
                  <a:gd name="T26" fmla="*/ 24 w 28"/>
                  <a:gd name="T27" fmla="*/ 12 h 22"/>
                  <a:gd name="T28" fmla="*/ 19 w 28"/>
                  <a:gd name="T29" fmla="*/ 21 h 22"/>
                  <a:gd name="T30" fmla="*/ 20 w 28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2">
                    <a:moveTo>
                      <a:pt x="20" y="22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9" y="3"/>
                      <a:pt x="22" y="4"/>
                      <a:pt x="23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0"/>
                      <a:pt x="4" y="18"/>
                      <a:pt x="5" y="1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6"/>
                      <a:pt x="24" y="19"/>
                      <a:pt x="19" y="21"/>
                    </a:cubicBez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3" name="任意多边形: 形状 1302">
                <a:extLst>
                  <a:ext uri="{FF2B5EF4-FFF2-40B4-BE49-F238E27FC236}">
                    <a16:creationId xmlns:a16="http://schemas.microsoft.com/office/drawing/2014/main" id="{0158FB13-92C2-4206-8D44-0C5E8DC050B6}"/>
                  </a:ext>
                </a:extLst>
              </p:cNvPr>
              <p:cNvSpPr/>
              <p:nvPr/>
            </p:nvSpPr>
            <p:spPr bwMode="auto">
              <a:xfrm>
                <a:off x="4551363" y="3316288"/>
                <a:ext cx="93663" cy="69850"/>
              </a:xfrm>
              <a:custGeom>
                <a:avLst/>
                <a:gdLst>
                  <a:gd name="T0" fmla="*/ 21 w 28"/>
                  <a:gd name="T1" fmla="*/ 0 h 21"/>
                  <a:gd name="T2" fmla="*/ 20 w 28"/>
                  <a:gd name="T3" fmla="*/ 4 h 21"/>
                  <a:gd name="T4" fmla="*/ 11 w 28"/>
                  <a:gd name="T5" fmla="*/ 12 h 21"/>
                  <a:gd name="T6" fmla="*/ 4 w 28"/>
                  <a:gd name="T7" fmla="*/ 13 h 21"/>
                  <a:gd name="T8" fmla="*/ 1 w 28"/>
                  <a:gd name="T9" fmla="*/ 10 h 21"/>
                  <a:gd name="T10" fmla="*/ 0 w 28"/>
                  <a:gd name="T11" fmla="*/ 11 h 21"/>
                  <a:gd name="T12" fmla="*/ 3 w 28"/>
                  <a:gd name="T13" fmla="*/ 21 h 21"/>
                  <a:gd name="T14" fmla="*/ 4 w 28"/>
                  <a:gd name="T15" fmla="*/ 21 h 21"/>
                  <a:gd name="T16" fmla="*/ 5 w 28"/>
                  <a:gd name="T17" fmla="*/ 17 h 21"/>
                  <a:gd name="T18" fmla="*/ 12 w 28"/>
                  <a:gd name="T19" fmla="*/ 15 h 21"/>
                  <a:gd name="T20" fmla="*/ 22 w 28"/>
                  <a:gd name="T21" fmla="*/ 18 h 21"/>
                  <a:gd name="T22" fmla="*/ 25 w 28"/>
                  <a:gd name="T23" fmla="*/ 19 h 21"/>
                  <a:gd name="T24" fmla="*/ 26 w 28"/>
                  <a:gd name="T25" fmla="*/ 21 h 21"/>
                  <a:gd name="T26" fmla="*/ 28 w 28"/>
                  <a:gd name="T27" fmla="*/ 21 h 21"/>
                  <a:gd name="T28" fmla="*/ 26 w 28"/>
                  <a:gd name="T29" fmla="*/ 13 h 21"/>
                  <a:gd name="T30" fmla="*/ 24 w 28"/>
                  <a:gd name="T31" fmla="*/ 13 h 21"/>
                  <a:gd name="T32" fmla="*/ 24 w 28"/>
                  <a:gd name="T33" fmla="*/ 17 h 21"/>
                  <a:gd name="T34" fmla="*/ 16 w 28"/>
                  <a:gd name="T35" fmla="*/ 15 h 21"/>
                  <a:gd name="T36" fmla="*/ 13 w 28"/>
                  <a:gd name="T37" fmla="*/ 14 h 21"/>
                  <a:gd name="T38" fmla="*/ 16 w 28"/>
                  <a:gd name="T39" fmla="*/ 12 h 21"/>
                  <a:gd name="T40" fmla="*/ 22 w 28"/>
                  <a:gd name="T41" fmla="*/ 7 h 21"/>
                  <a:gd name="T42" fmla="*/ 23 w 28"/>
                  <a:gd name="T43" fmla="*/ 10 h 21"/>
                  <a:gd name="T44" fmla="*/ 25 w 28"/>
                  <a:gd name="T45" fmla="*/ 10 h 21"/>
                  <a:gd name="T46" fmla="*/ 22 w 28"/>
                  <a:gd name="T47" fmla="*/ 0 h 21"/>
                  <a:gd name="T48" fmla="*/ 21 w 28"/>
                  <a:gd name="T4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1">
                    <a:moveTo>
                      <a:pt x="21" y="0"/>
                    </a:moveTo>
                    <a:cubicBezTo>
                      <a:pt x="22" y="2"/>
                      <a:pt x="21" y="3"/>
                      <a:pt x="20" y="4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2" y="13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18"/>
                      <a:pt x="3" y="17"/>
                      <a:pt x="5" y="17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4" y="18"/>
                      <a:pt x="25" y="19"/>
                      <a:pt x="25" y="19"/>
                    </a:cubicBezTo>
                    <a:cubicBezTo>
                      <a:pt x="26" y="19"/>
                      <a:pt x="26" y="20"/>
                      <a:pt x="26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3" y="17"/>
                      <a:pt x="21" y="16"/>
                      <a:pt x="16" y="15"/>
                    </a:cubicBezTo>
                    <a:cubicBezTo>
                      <a:pt x="15" y="15"/>
                      <a:pt x="14" y="14"/>
                      <a:pt x="13" y="14"/>
                    </a:cubicBezTo>
                    <a:cubicBezTo>
                      <a:pt x="14" y="14"/>
                      <a:pt x="14" y="13"/>
                      <a:pt x="16" y="12"/>
                    </a:cubicBezTo>
                    <a:cubicBezTo>
                      <a:pt x="19" y="9"/>
                      <a:pt x="21" y="7"/>
                      <a:pt x="22" y="7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4" name="任意多边形: 形状 1303">
                <a:extLst>
                  <a:ext uri="{FF2B5EF4-FFF2-40B4-BE49-F238E27FC236}">
                    <a16:creationId xmlns:a16="http://schemas.microsoft.com/office/drawing/2014/main" id="{AC0114E3-3EE8-49D7-B2B3-6D2CC629FBFB}"/>
                  </a:ext>
                </a:extLst>
              </p:cNvPr>
              <p:cNvSpPr/>
              <p:nvPr/>
            </p:nvSpPr>
            <p:spPr bwMode="auto">
              <a:xfrm>
                <a:off x="3602038" y="2882900"/>
                <a:ext cx="26988" cy="36513"/>
              </a:xfrm>
              <a:custGeom>
                <a:avLst/>
                <a:gdLst>
                  <a:gd name="T0" fmla="*/ 8 w 8"/>
                  <a:gd name="T1" fmla="*/ 11 h 11"/>
                  <a:gd name="T2" fmla="*/ 3 w 8"/>
                  <a:gd name="T3" fmla="*/ 6 h 11"/>
                  <a:gd name="T4" fmla="*/ 5 w 8"/>
                  <a:gd name="T5" fmla="*/ 4 h 11"/>
                  <a:gd name="T6" fmla="*/ 8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3"/>
                      <a:pt x="3" y="0"/>
                      <a:pt x="5" y="4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5" name="任意多边形: 形状 1304">
                <a:extLst>
                  <a:ext uri="{FF2B5EF4-FFF2-40B4-BE49-F238E27FC236}">
                    <a16:creationId xmlns:a16="http://schemas.microsoft.com/office/drawing/2014/main" id="{B3A4BF7C-B388-4376-9F18-769410D3FF7B}"/>
                  </a:ext>
                </a:extLst>
              </p:cNvPr>
              <p:cNvSpPr/>
              <p:nvPr/>
            </p:nvSpPr>
            <p:spPr bwMode="auto">
              <a:xfrm>
                <a:off x="3525838" y="3846513"/>
                <a:ext cx="158750" cy="174625"/>
              </a:xfrm>
              <a:custGeom>
                <a:avLst/>
                <a:gdLst>
                  <a:gd name="T0" fmla="*/ 40 w 48"/>
                  <a:gd name="T1" fmla="*/ 3 h 53"/>
                  <a:gd name="T2" fmla="*/ 37 w 48"/>
                  <a:gd name="T3" fmla="*/ 4 h 53"/>
                  <a:gd name="T4" fmla="*/ 37 w 48"/>
                  <a:gd name="T5" fmla="*/ 10 h 53"/>
                  <a:gd name="T6" fmla="*/ 29 w 48"/>
                  <a:gd name="T7" fmla="*/ 23 h 53"/>
                  <a:gd name="T8" fmla="*/ 20 w 48"/>
                  <a:gd name="T9" fmla="*/ 34 h 53"/>
                  <a:gd name="T10" fmla="*/ 4 w 48"/>
                  <a:gd name="T11" fmla="*/ 37 h 53"/>
                  <a:gd name="T12" fmla="*/ 2 w 48"/>
                  <a:gd name="T13" fmla="*/ 38 h 53"/>
                  <a:gd name="T14" fmla="*/ 0 w 48"/>
                  <a:gd name="T15" fmla="*/ 40 h 53"/>
                  <a:gd name="T16" fmla="*/ 7 w 48"/>
                  <a:gd name="T17" fmla="*/ 41 h 53"/>
                  <a:gd name="T18" fmla="*/ 23 w 48"/>
                  <a:gd name="T19" fmla="*/ 36 h 53"/>
                  <a:gd name="T20" fmla="*/ 26 w 48"/>
                  <a:gd name="T21" fmla="*/ 35 h 53"/>
                  <a:gd name="T22" fmla="*/ 14 w 48"/>
                  <a:gd name="T23" fmla="*/ 47 h 53"/>
                  <a:gd name="T24" fmla="*/ 19 w 48"/>
                  <a:gd name="T25" fmla="*/ 47 h 53"/>
                  <a:gd name="T26" fmla="*/ 26 w 48"/>
                  <a:gd name="T27" fmla="*/ 45 h 53"/>
                  <a:gd name="T28" fmla="*/ 27 w 48"/>
                  <a:gd name="T29" fmla="*/ 46 h 53"/>
                  <a:gd name="T30" fmla="*/ 28 w 48"/>
                  <a:gd name="T31" fmla="*/ 49 h 53"/>
                  <a:gd name="T32" fmla="*/ 28 w 48"/>
                  <a:gd name="T33" fmla="*/ 53 h 53"/>
                  <a:gd name="T34" fmla="*/ 31 w 48"/>
                  <a:gd name="T35" fmla="*/ 50 h 53"/>
                  <a:gd name="T36" fmla="*/ 29 w 48"/>
                  <a:gd name="T37" fmla="*/ 45 h 53"/>
                  <a:gd name="T38" fmla="*/ 32 w 48"/>
                  <a:gd name="T39" fmla="*/ 43 h 53"/>
                  <a:gd name="T40" fmla="*/ 34 w 48"/>
                  <a:gd name="T41" fmla="*/ 42 h 53"/>
                  <a:gd name="T42" fmla="*/ 29 w 48"/>
                  <a:gd name="T43" fmla="*/ 39 h 53"/>
                  <a:gd name="T44" fmla="*/ 27 w 48"/>
                  <a:gd name="T45" fmla="*/ 39 h 53"/>
                  <a:gd name="T46" fmla="*/ 36 w 48"/>
                  <a:gd name="T47" fmla="*/ 32 h 53"/>
                  <a:gd name="T48" fmla="*/ 26 w 48"/>
                  <a:gd name="T49" fmla="*/ 32 h 53"/>
                  <a:gd name="T50" fmla="*/ 40 w 48"/>
                  <a:gd name="T51" fmla="*/ 3 h 53"/>
                  <a:gd name="T52" fmla="*/ 36 w 48"/>
                  <a:gd name="T53" fmla="*/ 23 h 53"/>
                  <a:gd name="T54" fmla="*/ 38 w 48"/>
                  <a:gd name="T55" fmla="*/ 21 h 53"/>
                  <a:gd name="T56" fmla="*/ 40 w 48"/>
                  <a:gd name="T57" fmla="*/ 20 h 53"/>
                  <a:gd name="T58" fmla="*/ 42 w 48"/>
                  <a:gd name="T59" fmla="*/ 17 h 53"/>
                  <a:gd name="T60" fmla="*/ 41 w 48"/>
                  <a:gd name="T61" fmla="*/ 21 h 53"/>
                  <a:gd name="T62" fmla="*/ 39 w 48"/>
                  <a:gd name="T63" fmla="*/ 22 h 53"/>
                  <a:gd name="T64" fmla="*/ 39 w 48"/>
                  <a:gd name="T65" fmla="*/ 25 h 53"/>
                  <a:gd name="T66" fmla="*/ 36 w 48"/>
                  <a:gd name="T67" fmla="*/ 23 h 53"/>
                  <a:gd name="T68" fmla="*/ 44 w 48"/>
                  <a:gd name="T69" fmla="*/ 9 h 53"/>
                  <a:gd name="T70" fmla="*/ 44 w 48"/>
                  <a:gd name="T71" fmla="*/ 12 h 53"/>
                  <a:gd name="T72" fmla="*/ 44 w 48"/>
                  <a:gd name="T73" fmla="*/ 16 h 53"/>
                  <a:gd name="T74" fmla="*/ 48 w 48"/>
                  <a:gd name="T75" fmla="*/ 16 h 53"/>
                  <a:gd name="T76" fmla="*/ 47 w 48"/>
                  <a:gd name="T77" fmla="*/ 13 h 53"/>
                  <a:gd name="T78" fmla="*/ 46 w 48"/>
                  <a:gd name="T79" fmla="*/ 12 h 53"/>
                  <a:gd name="T80" fmla="*/ 46 w 48"/>
                  <a:gd name="T81" fmla="*/ 11 h 53"/>
                  <a:gd name="T82" fmla="*/ 44 w 48"/>
                  <a:gd name="T83" fmla="*/ 9 h 53"/>
                  <a:gd name="T84" fmla="*/ 25 w 48"/>
                  <a:gd name="T85" fmla="*/ 44 h 53"/>
                  <a:gd name="T86" fmla="*/ 20 w 48"/>
                  <a:gd name="T87" fmla="*/ 44 h 53"/>
                  <a:gd name="T88" fmla="*/ 24 w 48"/>
                  <a:gd name="T89" fmla="*/ 40 h 53"/>
                  <a:gd name="T90" fmla="*/ 25 w 48"/>
                  <a:gd name="T91" fmla="*/ 41 h 53"/>
                  <a:gd name="T92" fmla="*/ 25 w 48"/>
                  <a:gd name="T93" fmla="*/ 42 h 53"/>
                  <a:gd name="T94" fmla="*/ 25 w 48"/>
                  <a:gd name="T95" fmla="*/ 44 h 53"/>
                  <a:gd name="T96" fmla="*/ 28 w 48"/>
                  <a:gd name="T97" fmla="*/ 41 h 53"/>
                  <a:gd name="T98" fmla="*/ 29 w 48"/>
                  <a:gd name="T99" fmla="*/ 42 h 53"/>
                  <a:gd name="T100" fmla="*/ 28 w 48"/>
                  <a:gd name="T101" fmla="*/ 43 h 53"/>
                  <a:gd name="T102" fmla="*/ 27 w 48"/>
                  <a:gd name="T103" fmla="*/ 42 h 53"/>
                  <a:gd name="T104" fmla="*/ 28 w 48"/>
                  <a:gd name="T105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53">
                    <a:moveTo>
                      <a:pt x="40" y="3"/>
                    </a:moveTo>
                    <a:cubicBezTo>
                      <a:pt x="39" y="0"/>
                      <a:pt x="38" y="2"/>
                      <a:pt x="37" y="4"/>
                    </a:cubicBezTo>
                    <a:cubicBezTo>
                      <a:pt x="37" y="6"/>
                      <a:pt x="37" y="8"/>
                      <a:pt x="37" y="10"/>
                    </a:cubicBezTo>
                    <a:cubicBezTo>
                      <a:pt x="35" y="15"/>
                      <a:pt x="32" y="19"/>
                      <a:pt x="29" y="23"/>
                    </a:cubicBezTo>
                    <a:cubicBezTo>
                      <a:pt x="27" y="26"/>
                      <a:pt x="25" y="32"/>
                      <a:pt x="20" y="34"/>
                    </a:cubicBezTo>
                    <a:cubicBezTo>
                      <a:pt x="15" y="36"/>
                      <a:pt x="6" y="36"/>
                      <a:pt x="4" y="37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1" y="39"/>
                      <a:pt x="1" y="39"/>
                      <a:pt x="0" y="40"/>
                    </a:cubicBezTo>
                    <a:cubicBezTo>
                      <a:pt x="2" y="41"/>
                      <a:pt x="4" y="42"/>
                      <a:pt x="7" y="41"/>
                    </a:cubicBezTo>
                    <a:cubicBezTo>
                      <a:pt x="11" y="41"/>
                      <a:pt x="16" y="39"/>
                      <a:pt x="23" y="36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3" y="40"/>
                      <a:pt x="14" y="44"/>
                      <a:pt x="14" y="47"/>
                    </a:cubicBezTo>
                    <a:cubicBezTo>
                      <a:pt x="15" y="49"/>
                      <a:pt x="17" y="48"/>
                      <a:pt x="19" y="47"/>
                    </a:cubicBezTo>
                    <a:cubicBezTo>
                      <a:pt x="21" y="46"/>
                      <a:pt x="24" y="46"/>
                      <a:pt x="26" y="45"/>
                    </a:cubicBezTo>
                    <a:cubicBezTo>
                      <a:pt x="26" y="45"/>
                      <a:pt x="26" y="46"/>
                      <a:pt x="27" y="46"/>
                    </a:cubicBezTo>
                    <a:cubicBezTo>
                      <a:pt x="27" y="47"/>
                      <a:pt x="27" y="48"/>
                      <a:pt x="28" y="49"/>
                    </a:cubicBezTo>
                    <a:cubicBezTo>
                      <a:pt x="28" y="50"/>
                      <a:pt x="28" y="52"/>
                      <a:pt x="28" y="53"/>
                    </a:cubicBezTo>
                    <a:cubicBezTo>
                      <a:pt x="30" y="52"/>
                      <a:pt x="31" y="51"/>
                      <a:pt x="31" y="50"/>
                    </a:cubicBezTo>
                    <a:cubicBezTo>
                      <a:pt x="30" y="48"/>
                      <a:pt x="28" y="46"/>
                      <a:pt x="29" y="45"/>
                    </a:cubicBezTo>
                    <a:cubicBezTo>
                      <a:pt x="29" y="44"/>
                      <a:pt x="30" y="44"/>
                      <a:pt x="32" y="43"/>
                    </a:cubicBezTo>
                    <a:cubicBezTo>
                      <a:pt x="33" y="43"/>
                      <a:pt x="34" y="43"/>
                      <a:pt x="34" y="42"/>
                    </a:cubicBezTo>
                    <a:cubicBezTo>
                      <a:pt x="36" y="39"/>
                      <a:pt x="32" y="40"/>
                      <a:pt x="29" y="39"/>
                    </a:cubicBezTo>
                    <a:cubicBezTo>
                      <a:pt x="28" y="39"/>
                      <a:pt x="27" y="40"/>
                      <a:pt x="27" y="39"/>
                    </a:cubicBezTo>
                    <a:cubicBezTo>
                      <a:pt x="27" y="36"/>
                      <a:pt x="37" y="34"/>
                      <a:pt x="36" y="32"/>
                    </a:cubicBezTo>
                    <a:cubicBezTo>
                      <a:pt x="35" y="29"/>
                      <a:pt x="26" y="34"/>
                      <a:pt x="26" y="32"/>
                    </a:cubicBezTo>
                    <a:cubicBezTo>
                      <a:pt x="33" y="21"/>
                      <a:pt x="39" y="13"/>
                      <a:pt x="40" y="3"/>
                    </a:cubicBezTo>
                    <a:close/>
                    <a:moveTo>
                      <a:pt x="36" y="23"/>
                    </a:moveTo>
                    <a:cubicBezTo>
                      <a:pt x="36" y="22"/>
                      <a:pt x="37" y="21"/>
                      <a:pt x="38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8"/>
                      <a:pt x="41" y="17"/>
                      <a:pt x="42" y="17"/>
                    </a:cubicBezTo>
                    <a:cubicBezTo>
                      <a:pt x="46" y="21"/>
                      <a:pt x="43" y="23"/>
                      <a:pt x="41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3"/>
                      <a:pt x="39" y="25"/>
                      <a:pt x="39" y="25"/>
                    </a:cubicBezTo>
                    <a:cubicBezTo>
                      <a:pt x="38" y="28"/>
                      <a:pt x="36" y="28"/>
                      <a:pt x="36" y="23"/>
                    </a:cubicBezTo>
                    <a:close/>
                    <a:moveTo>
                      <a:pt x="44" y="9"/>
                    </a:moveTo>
                    <a:cubicBezTo>
                      <a:pt x="43" y="10"/>
                      <a:pt x="43" y="11"/>
                      <a:pt x="44" y="12"/>
                    </a:cubicBezTo>
                    <a:cubicBezTo>
                      <a:pt x="44" y="14"/>
                      <a:pt x="44" y="15"/>
                      <a:pt x="44" y="16"/>
                    </a:cubicBezTo>
                    <a:cubicBezTo>
                      <a:pt x="45" y="17"/>
                      <a:pt x="48" y="18"/>
                      <a:pt x="48" y="16"/>
                    </a:cubicBezTo>
                    <a:cubicBezTo>
                      <a:pt x="48" y="15"/>
                      <a:pt x="47" y="14"/>
                      <a:pt x="47" y="13"/>
                    </a:cubicBezTo>
                    <a:cubicBezTo>
                      <a:pt x="47" y="13"/>
                      <a:pt x="46" y="12"/>
                      <a:pt x="46" y="12"/>
                    </a:cubicBezTo>
                    <a:cubicBezTo>
                      <a:pt x="46" y="12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4" y="9"/>
                    </a:cubicBezTo>
                    <a:close/>
                    <a:moveTo>
                      <a:pt x="25" y="44"/>
                    </a:moveTo>
                    <a:cubicBezTo>
                      <a:pt x="23" y="45"/>
                      <a:pt x="20" y="45"/>
                      <a:pt x="20" y="4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5" y="40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4"/>
                      <a:pt x="25" y="44"/>
                      <a:pt x="25" y="44"/>
                    </a:cubicBezTo>
                    <a:close/>
                    <a:moveTo>
                      <a:pt x="28" y="41"/>
                    </a:moveTo>
                    <a:cubicBezTo>
                      <a:pt x="29" y="41"/>
                      <a:pt x="29" y="42"/>
                      <a:pt x="29" y="42"/>
                    </a:cubicBezTo>
                    <a:cubicBezTo>
                      <a:pt x="30" y="42"/>
                      <a:pt x="29" y="43"/>
                      <a:pt x="28" y="43"/>
                    </a:cubicBezTo>
                    <a:cubicBezTo>
                      <a:pt x="28" y="43"/>
                      <a:pt x="27" y="43"/>
                      <a:pt x="27" y="42"/>
                    </a:cubicBezTo>
                    <a:cubicBezTo>
                      <a:pt x="27" y="42"/>
                      <a:pt x="28" y="41"/>
                      <a:pt x="28" y="41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6" name="任意多边形: 形状 1305">
                <a:extLst>
                  <a:ext uri="{FF2B5EF4-FFF2-40B4-BE49-F238E27FC236}">
                    <a16:creationId xmlns:a16="http://schemas.microsoft.com/office/drawing/2014/main" id="{218534CF-5108-4BA1-AC85-A88B33209761}"/>
                  </a:ext>
                </a:extLst>
              </p:cNvPr>
              <p:cNvSpPr/>
              <p:nvPr/>
            </p:nvSpPr>
            <p:spPr bwMode="auto">
              <a:xfrm>
                <a:off x="3813175" y="3956050"/>
                <a:ext cx="128588" cy="161925"/>
              </a:xfrm>
              <a:custGeom>
                <a:avLst/>
                <a:gdLst>
                  <a:gd name="T0" fmla="*/ 27 w 39"/>
                  <a:gd name="T1" fmla="*/ 1 h 49"/>
                  <a:gd name="T2" fmla="*/ 31 w 39"/>
                  <a:gd name="T3" fmla="*/ 3 h 49"/>
                  <a:gd name="T4" fmla="*/ 30 w 39"/>
                  <a:gd name="T5" fmla="*/ 7 h 49"/>
                  <a:gd name="T6" fmla="*/ 34 w 39"/>
                  <a:gd name="T7" fmla="*/ 7 h 49"/>
                  <a:gd name="T8" fmla="*/ 36 w 39"/>
                  <a:gd name="T9" fmla="*/ 10 h 49"/>
                  <a:gd name="T10" fmla="*/ 29 w 39"/>
                  <a:gd name="T11" fmla="*/ 16 h 49"/>
                  <a:gd name="T12" fmla="*/ 28 w 39"/>
                  <a:gd name="T13" fmla="*/ 15 h 49"/>
                  <a:gd name="T14" fmla="*/ 29 w 39"/>
                  <a:gd name="T15" fmla="*/ 14 h 49"/>
                  <a:gd name="T16" fmla="*/ 32 w 39"/>
                  <a:gd name="T17" fmla="*/ 10 h 49"/>
                  <a:gd name="T18" fmla="*/ 30 w 39"/>
                  <a:gd name="T19" fmla="*/ 9 h 49"/>
                  <a:gd name="T20" fmla="*/ 27 w 39"/>
                  <a:gd name="T21" fmla="*/ 11 h 49"/>
                  <a:gd name="T22" fmla="*/ 25 w 39"/>
                  <a:gd name="T23" fmla="*/ 17 h 49"/>
                  <a:gd name="T24" fmla="*/ 23 w 39"/>
                  <a:gd name="T25" fmla="*/ 20 h 49"/>
                  <a:gd name="T26" fmla="*/ 28 w 39"/>
                  <a:gd name="T27" fmla="*/ 20 h 49"/>
                  <a:gd name="T28" fmla="*/ 38 w 39"/>
                  <a:gd name="T29" fmla="*/ 18 h 49"/>
                  <a:gd name="T30" fmla="*/ 38 w 39"/>
                  <a:gd name="T31" fmla="*/ 21 h 49"/>
                  <a:gd name="T32" fmla="*/ 36 w 39"/>
                  <a:gd name="T33" fmla="*/ 21 h 49"/>
                  <a:gd name="T34" fmla="*/ 31 w 39"/>
                  <a:gd name="T35" fmla="*/ 21 h 49"/>
                  <a:gd name="T36" fmla="*/ 22 w 39"/>
                  <a:gd name="T37" fmla="*/ 23 h 49"/>
                  <a:gd name="T38" fmla="*/ 19 w 39"/>
                  <a:gd name="T39" fmla="*/ 29 h 49"/>
                  <a:gd name="T40" fmla="*/ 21 w 39"/>
                  <a:gd name="T41" fmla="*/ 30 h 49"/>
                  <a:gd name="T42" fmla="*/ 24 w 39"/>
                  <a:gd name="T43" fmla="*/ 24 h 49"/>
                  <a:gd name="T44" fmla="*/ 26 w 39"/>
                  <a:gd name="T45" fmla="*/ 26 h 49"/>
                  <a:gd name="T46" fmla="*/ 26 w 39"/>
                  <a:gd name="T47" fmla="*/ 27 h 49"/>
                  <a:gd name="T48" fmla="*/ 24 w 39"/>
                  <a:gd name="T49" fmla="*/ 32 h 49"/>
                  <a:gd name="T50" fmla="*/ 27 w 39"/>
                  <a:gd name="T51" fmla="*/ 34 h 49"/>
                  <a:gd name="T52" fmla="*/ 23 w 39"/>
                  <a:gd name="T53" fmla="*/ 36 h 49"/>
                  <a:gd name="T54" fmla="*/ 21 w 39"/>
                  <a:gd name="T55" fmla="*/ 35 h 49"/>
                  <a:gd name="T56" fmla="*/ 1 w 39"/>
                  <a:gd name="T57" fmla="*/ 46 h 49"/>
                  <a:gd name="T58" fmla="*/ 18 w 39"/>
                  <a:gd name="T59" fmla="*/ 35 h 49"/>
                  <a:gd name="T60" fmla="*/ 19 w 39"/>
                  <a:gd name="T61" fmla="*/ 34 h 49"/>
                  <a:gd name="T62" fmla="*/ 17 w 39"/>
                  <a:gd name="T63" fmla="*/ 33 h 49"/>
                  <a:gd name="T64" fmla="*/ 16 w 39"/>
                  <a:gd name="T65" fmla="*/ 31 h 49"/>
                  <a:gd name="T66" fmla="*/ 18 w 39"/>
                  <a:gd name="T67" fmla="*/ 25 h 49"/>
                  <a:gd name="T68" fmla="*/ 13 w 39"/>
                  <a:gd name="T69" fmla="*/ 26 h 49"/>
                  <a:gd name="T70" fmla="*/ 5 w 39"/>
                  <a:gd name="T71" fmla="*/ 29 h 49"/>
                  <a:gd name="T72" fmla="*/ 3 w 39"/>
                  <a:gd name="T73" fmla="*/ 30 h 49"/>
                  <a:gd name="T74" fmla="*/ 2 w 39"/>
                  <a:gd name="T75" fmla="*/ 30 h 49"/>
                  <a:gd name="T76" fmla="*/ 1 w 39"/>
                  <a:gd name="T77" fmla="*/ 27 h 49"/>
                  <a:gd name="T78" fmla="*/ 4 w 39"/>
                  <a:gd name="T79" fmla="*/ 26 h 49"/>
                  <a:gd name="T80" fmla="*/ 12 w 39"/>
                  <a:gd name="T81" fmla="*/ 24 h 49"/>
                  <a:gd name="T82" fmla="*/ 20 w 39"/>
                  <a:gd name="T83" fmla="*/ 21 h 49"/>
                  <a:gd name="T84" fmla="*/ 23 w 39"/>
                  <a:gd name="T85" fmla="*/ 15 h 49"/>
                  <a:gd name="T86" fmla="*/ 22 w 39"/>
                  <a:gd name="T87" fmla="*/ 13 h 49"/>
                  <a:gd name="T88" fmla="*/ 19 w 39"/>
                  <a:gd name="T89" fmla="*/ 16 h 49"/>
                  <a:gd name="T90" fmla="*/ 18 w 39"/>
                  <a:gd name="T91" fmla="*/ 18 h 49"/>
                  <a:gd name="T92" fmla="*/ 16 w 39"/>
                  <a:gd name="T93" fmla="*/ 16 h 49"/>
                  <a:gd name="T94" fmla="*/ 17 w 39"/>
                  <a:gd name="T95" fmla="*/ 10 h 49"/>
                  <a:gd name="T96" fmla="*/ 19 w 39"/>
                  <a:gd name="T97" fmla="*/ 9 h 49"/>
                  <a:gd name="T98" fmla="*/ 19 w 39"/>
                  <a:gd name="T99" fmla="*/ 12 h 49"/>
                  <a:gd name="T100" fmla="*/ 25 w 39"/>
                  <a:gd name="T101" fmla="*/ 10 h 49"/>
                  <a:gd name="T102" fmla="*/ 27 w 39"/>
                  <a:gd name="T103" fmla="*/ 6 h 49"/>
                  <a:gd name="T104" fmla="*/ 28 w 39"/>
                  <a:gd name="T105" fmla="*/ 2 h 49"/>
                  <a:gd name="T106" fmla="*/ 27 w 39"/>
                  <a:gd name="T10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9">
                    <a:moveTo>
                      <a:pt x="27" y="1"/>
                    </a:moveTo>
                    <a:cubicBezTo>
                      <a:pt x="29" y="0"/>
                      <a:pt x="31" y="1"/>
                      <a:pt x="31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8"/>
                      <a:pt x="32" y="7"/>
                      <a:pt x="34" y="7"/>
                    </a:cubicBezTo>
                    <a:cubicBezTo>
                      <a:pt x="35" y="8"/>
                      <a:pt x="36" y="9"/>
                      <a:pt x="36" y="10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7" y="15"/>
                      <a:pt x="28" y="15"/>
                    </a:cubicBezTo>
                    <a:cubicBezTo>
                      <a:pt x="28" y="14"/>
                      <a:pt x="28" y="14"/>
                      <a:pt x="29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8"/>
                      <a:pt x="31" y="8"/>
                      <a:pt x="30" y="9"/>
                    </a:cubicBezTo>
                    <a:cubicBezTo>
                      <a:pt x="28" y="9"/>
                      <a:pt x="28" y="10"/>
                      <a:pt x="27" y="1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9"/>
                      <a:pt x="23" y="20"/>
                      <a:pt x="23" y="20"/>
                    </a:cubicBezTo>
                    <a:cubicBezTo>
                      <a:pt x="24" y="21"/>
                      <a:pt x="26" y="20"/>
                      <a:pt x="28" y="20"/>
                    </a:cubicBezTo>
                    <a:cubicBezTo>
                      <a:pt x="32" y="18"/>
                      <a:pt x="36" y="17"/>
                      <a:pt x="38" y="18"/>
                    </a:cubicBezTo>
                    <a:cubicBezTo>
                      <a:pt x="39" y="19"/>
                      <a:pt x="39" y="20"/>
                      <a:pt x="38" y="21"/>
                    </a:cubicBezTo>
                    <a:cubicBezTo>
                      <a:pt x="37" y="21"/>
                      <a:pt x="36" y="21"/>
                      <a:pt x="36" y="21"/>
                    </a:cubicBezTo>
                    <a:cubicBezTo>
                      <a:pt x="33" y="22"/>
                      <a:pt x="31" y="22"/>
                      <a:pt x="31" y="21"/>
                    </a:cubicBezTo>
                    <a:cubicBezTo>
                      <a:pt x="27" y="21"/>
                      <a:pt x="25" y="22"/>
                      <a:pt x="22" y="2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1"/>
                      <a:pt x="21" y="32"/>
                      <a:pt x="21" y="3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6"/>
                      <a:pt x="27" y="27"/>
                      <a:pt x="26" y="27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2"/>
                      <a:pt x="25" y="33"/>
                      <a:pt x="27" y="34"/>
                    </a:cubicBezTo>
                    <a:cubicBezTo>
                      <a:pt x="28" y="35"/>
                      <a:pt x="27" y="38"/>
                      <a:pt x="23" y="36"/>
                    </a:cubicBezTo>
                    <a:cubicBezTo>
                      <a:pt x="23" y="35"/>
                      <a:pt x="22" y="35"/>
                      <a:pt x="21" y="35"/>
                    </a:cubicBezTo>
                    <a:cubicBezTo>
                      <a:pt x="12" y="46"/>
                      <a:pt x="4" y="49"/>
                      <a:pt x="1" y="46"/>
                    </a:cubicBezTo>
                    <a:cubicBezTo>
                      <a:pt x="7" y="45"/>
                      <a:pt x="13" y="42"/>
                      <a:pt x="18" y="35"/>
                    </a:cubicBezTo>
                    <a:cubicBezTo>
                      <a:pt x="18" y="35"/>
                      <a:pt x="19" y="34"/>
                      <a:pt x="19" y="34"/>
                    </a:cubicBezTo>
                    <a:cubicBezTo>
                      <a:pt x="18" y="33"/>
                      <a:pt x="18" y="33"/>
                      <a:pt x="17" y="33"/>
                    </a:cubicBezTo>
                    <a:cubicBezTo>
                      <a:pt x="17" y="33"/>
                      <a:pt x="16" y="32"/>
                      <a:pt x="16" y="31"/>
                    </a:cubicBezTo>
                    <a:cubicBezTo>
                      <a:pt x="16" y="30"/>
                      <a:pt x="17" y="28"/>
                      <a:pt x="18" y="25"/>
                    </a:cubicBezTo>
                    <a:cubicBezTo>
                      <a:pt x="18" y="24"/>
                      <a:pt x="16" y="25"/>
                      <a:pt x="13" y="26"/>
                    </a:cubicBezTo>
                    <a:cubicBezTo>
                      <a:pt x="11" y="26"/>
                      <a:pt x="8" y="27"/>
                      <a:pt x="5" y="29"/>
                    </a:cubicBezTo>
                    <a:cubicBezTo>
                      <a:pt x="5" y="29"/>
                      <a:pt x="4" y="30"/>
                      <a:pt x="3" y="30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2" y="29"/>
                      <a:pt x="1" y="28"/>
                      <a:pt x="1" y="27"/>
                    </a:cubicBezTo>
                    <a:cubicBezTo>
                      <a:pt x="0" y="26"/>
                      <a:pt x="3" y="26"/>
                      <a:pt x="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4" y="23"/>
                      <a:pt x="19" y="22"/>
                      <a:pt x="20" y="21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2"/>
                      <a:pt x="22" y="13"/>
                    </a:cubicBezTo>
                    <a:cubicBezTo>
                      <a:pt x="21" y="14"/>
                      <a:pt x="19" y="15"/>
                      <a:pt x="19" y="16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6" y="19"/>
                      <a:pt x="15" y="19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7" y="7"/>
                      <a:pt x="18" y="6"/>
                      <a:pt x="19" y="9"/>
                    </a:cubicBezTo>
                    <a:cubicBezTo>
                      <a:pt x="19" y="10"/>
                      <a:pt x="19" y="11"/>
                      <a:pt x="19" y="12"/>
                    </a:cubicBezTo>
                    <a:cubicBezTo>
                      <a:pt x="18" y="15"/>
                      <a:pt x="24" y="11"/>
                      <a:pt x="25" y="10"/>
                    </a:cubicBezTo>
                    <a:cubicBezTo>
                      <a:pt x="26" y="9"/>
                      <a:pt x="26" y="7"/>
                      <a:pt x="27" y="6"/>
                    </a:cubicBezTo>
                    <a:cubicBezTo>
                      <a:pt x="27" y="5"/>
                      <a:pt x="28" y="3"/>
                      <a:pt x="28" y="2"/>
                    </a:cubicBezTo>
                    <a:cubicBezTo>
                      <a:pt x="28" y="2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7" name="任意多边形: 形状 1306">
                <a:extLst>
                  <a:ext uri="{FF2B5EF4-FFF2-40B4-BE49-F238E27FC236}">
                    <a16:creationId xmlns:a16="http://schemas.microsoft.com/office/drawing/2014/main" id="{15C4766D-8E85-4E01-89E1-8A2C21E26FDF}"/>
                  </a:ext>
                </a:extLst>
              </p:cNvPr>
              <p:cNvSpPr/>
              <p:nvPr/>
            </p:nvSpPr>
            <p:spPr bwMode="auto">
              <a:xfrm>
                <a:off x="4100513" y="3965575"/>
                <a:ext cx="88900" cy="139700"/>
              </a:xfrm>
              <a:custGeom>
                <a:avLst/>
                <a:gdLst>
                  <a:gd name="T0" fmla="*/ 4 w 27"/>
                  <a:gd name="T1" fmla="*/ 18 h 42"/>
                  <a:gd name="T2" fmla="*/ 11 w 27"/>
                  <a:gd name="T3" fmla="*/ 13 h 42"/>
                  <a:gd name="T4" fmla="*/ 12 w 27"/>
                  <a:gd name="T5" fmla="*/ 4 h 42"/>
                  <a:gd name="T6" fmla="*/ 12 w 27"/>
                  <a:gd name="T7" fmla="*/ 2 h 42"/>
                  <a:gd name="T8" fmla="*/ 13 w 27"/>
                  <a:gd name="T9" fmla="*/ 0 h 42"/>
                  <a:gd name="T10" fmla="*/ 15 w 27"/>
                  <a:gd name="T11" fmla="*/ 11 h 42"/>
                  <a:gd name="T12" fmla="*/ 17 w 27"/>
                  <a:gd name="T13" fmla="*/ 9 h 42"/>
                  <a:gd name="T14" fmla="*/ 19 w 27"/>
                  <a:gd name="T15" fmla="*/ 10 h 42"/>
                  <a:gd name="T16" fmla="*/ 14 w 27"/>
                  <a:gd name="T17" fmla="*/ 15 h 42"/>
                  <a:gd name="T18" fmla="*/ 14 w 27"/>
                  <a:gd name="T19" fmla="*/ 18 h 42"/>
                  <a:gd name="T20" fmla="*/ 13 w 27"/>
                  <a:gd name="T21" fmla="*/ 21 h 42"/>
                  <a:gd name="T22" fmla="*/ 15 w 27"/>
                  <a:gd name="T23" fmla="*/ 23 h 42"/>
                  <a:gd name="T24" fmla="*/ 27 w 27"/>
                  <a:gd name="T25" fmla="*/ 25 h 42"/>
                  <a:gd name="T26" fmla="*/ 23 w 27"/>
                  <a:gd name="T27" fmla="*/ 30 h 42"/>
                  <a:gd name="T28" fmla="*/ 13 w 27"/>
                  <a:gd name="T29" fmla="*/ 23 h 42"/>
                  <a:gd name="T30" fmla="*/ 12 w 27"/>
                  <a:gd name="T31" fmla="*/ 24 h 42"/>
                  <a:gd name="T32" fmla="*/ 0 w 27"/>
                  <a:gd name="T33" fmla="*/ 42 h 42"/>
                  <a:gd name="T34" fmla="*/ 10 w 27"/>
                  <a:gd name="T35" fmla="*/ 20 h 42"/>
                  <a:gd name="T36" fmla="*/ 4 w 27"/>
                  <a:gd name="T37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2">
                    <a:moveTo>
                      <a:pt x="4" y="18"/>
                    </a:moveTo>
                    <a:cubicBezTo>
                      <a:pt x="6" y="17"/>
                      <a:pt x="9" y="16"/>
                      <a:pt x="11" y="1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6" y="0"/>
                      <a:pt x="15" y="5"/>
                      <a:pt x="15" y="11"/>
                    </a:cubicBezTo>
                    <a:cubicBezTo>
                      <a:pt x="17" y="11"/>
                      <a:pt x="16" y="10"/>
                      <a:pt x="17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20" y="11"/>
                      <a:pt x="19" y="12"/>
                      <a:pt x="14" y="15"/>
                    </a:cubicBezTo>
                    <a:cubicBezTo>
                      <a:pt x="14" y="15"/>
                      <a:pt x="14" y="16"/>
                      <a:pt x="14" y="18"/>
                    </a:cubicBezTo>
                    <a:cubicBezTo>
                      <a:pt x="14" y="19"/>
                      <a:pt x="13" y="20"/>
                      <a:pt x="13" y="21"/>
                    </a:cubicBezTo>
                    <a:cubicBezTo>
                      <a:pt x="13" y="22"/>
                      <a:pt x="14" y="23"/>
                      <a:pt x="15" y="23"/>
                    </a:cubicBezTo>
                    <a:cubicBezTo>
                      <a:pt x="20" y="26"/>
                      <a:pt x="24" y="27"/>
                      <a:pt x="27" y="25"/>
                    </a:cubicBezTo>
                    <a:cubicBezTo>
                      <a:pt x="26" y="28"/>
                      <a:pt x="24" y="30"/>
                      <a:pt x="23" y="30"/>
                    </a:cubicBezTo>
                    <a:cubicBezTo>
                      <a:pt x="20" y="30"/>
                      <a:pt x="18" y="28"/>
                      <a:pt x="13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0" y="33"/>
                      <a:pt x="5" y="38"/>
                      <a:pt x="0" y="42"/>
                    </a:cubicBezTo>
                    <a:cubicBezTo>
                      <a:pt x="4" y="35"/>
                      <a:pt x="8" y="28"/>
                      <a:pt x="10" y="20"/>
                    </a:cubicBezTo>
                    <a:cubicBezTo>
                      <a:pt x="11" y="16"/>
                      <a:pt x="7" y="21"/>
                      <a:pt x="4" y="18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8" name="任意多边形: 形状 1307">
                <a:extLst>
                  <a:ext uri="{FF2B5EF4-FFF2-40B4-BE49-F238E27FC236}">
                    <a16:creationId xmlns:a16="http://schemas.microsoft.com/office/drawing/2014/main" id="{9A498CEC-FEE8-4067-8A32-68F8FF4E2C0D}"/>
                  </a:ext>
                </a:extLst>
              </p:cNvPr>
              <p:cNvSpPr/>
              <p:nvPr/>
            </p:nvSpPr>
            <p:spPr bwMode="auto">
              <a:xfrm>
                <a:off x="4340225" y="3941763"/>
                <a:ext cx="17463" cy="42863"/>
              </a:xfrm>
              <a:custGeom>
                <a:avLst/>
                <a:gdLst>
                  <a:gd name="T0" fmla="*/ 0 w 5"/>
                  <a:gd name="T1" fmla="*/ 0 h 13"/>
                  <a:gd name="T2" fmla="*/ 2 w 5"/>
                  <a:gd name="T3" fmla="*/ 4 h 13"/>
                  <a:gd name="T4" fmla="*/ 3 w 5"/>
                  <a:gd name="T5" fmla="*/ 8 h 13"/>
                  <a:gd name="T6" fmla="*/ 4 w 5"/>
                  <a:gd name="T7" fmla="*/ 5 h 13"/>
                  <a:gd name="T8" fmla="*/ 4 w 5"/>
                  <a:gd name="T9" fmla="*/ 4 h 13"/>
                  <a:gd name="T10" fmla="*/ 5 w 5"/>
                  <a:gd name="T11" fmla="*/ 4 h 13"/>
                  <a:gd name="T12" fmla="*/ 5 w 5"/>
                  <a:gd name="T13" fmla="*/ 11 h 13"/>
                  <a:gd name="T14" fmla="*/ 5 w 5"/>
                  <a:gd name="T15" fmla="*/ 12 h 13"/>
                  <a:gd name="T16" fmla="*/ 3 w 5"/>
                  <a:gd name="T17" fmla="*/ 12 h 13"/>
                  <a:gd name="T18" fmla="*/ 1 w 5"/>
                  <a:gd name="T19" fmla="*/ 9 h 13"/>
                  <a:gd name="T20" fmla="*/ 0 w 5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cubicBezTo>
                      <a:pt x="1" y="0"/>
                      <a:pt x="2" y="2"/>
                      <a:pt x="2" y="4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4" y="9"/>
                      <a:pt x="4" y="8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5"/>
                      <a:pt x="5" y="9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3" y="13"/>
                      <a:pt x="3" y="12"/>
                    </a:cubicBezTo>
                    <a:cubicBezTo>
                      <a:pt x="2" y="11"/>
                      <a:pt x="1" y="10"/>
                      <a:pt x="1" y="9"/>
                    </a:cubicBezTo>
                    <a:cubicBezTo>
                      <a:pt x="1" y="6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9" name="任意多边形: 形状 1308">
                <a:extLst>
                  <a:ext uri="{FF2B5EF4-FFF2-40B4-BE49-F238E27FC236}">
                    <a16:creationId xmlns:a16="http://schemas.microsoft.com/office/drawing/2014/main" id="{777B84A9-D86D-48F0-AFD4-FDFEDB4478E3}"/>
                  </a:ext>
                </a:extLst>
              </p:cNvPr>
              <p:cNvSpPr/>
              <p:nvPr/>
            </p:nvSpPr>
            <p:spPr bwMode="auto">
              <a:xfrm>
                <a:off x="4367213" y="3925888"/>
                <a:ext cx="52388" cy="73025"/>
              </a:xfrm>
              <a:custGeom>
                <a:avLst/>
                <a:gdLst>
                  <a:gd name="T0" fmla="*/ 1 w 16"/>
                  <a:gd name="T1" fmla="*/ 13 h 22"/>
                  <a:gd name="T2" fmla="*/ 3 w 16"/>
                  <a:gd name="T3" fmla="*/ 12 h 22"/>
                  <a:gd name="T4" fmla="*/ 7 w 16"/>
                  <a:gd name="T5" fmla="*/ 5 h 22"/>
                  <a:gd name="T6" fmla="*/ 14 w 16"/>
                  <a:gd name="T7" fmla="*/ 0 h 22"/>
                  <a:gd name="T8" fmla="*/ 8 w 16"/>
                  <a:gd name="T9" fmla="*/ 7 h 22"/>
                  <a:gd name="T10" fmla="*/ 8 w 16"/>
                  <a:gd name="T11" fmla="*/ 8 h 22"/>
                  <a:gd name="T12" fmla="*/ 8 w 16"/>
                  <a:gd name="T13" fmla="*/ 9 h 22"/>
                  <a:gd name="T14" fmla="*/ 16 w 16"/>
                  <a:gd name="T15" fmla="*/ 20 h 22"/>
                  <a:gd name="T16" fmla="*/ 14 w 16"/>
                  <a:gd name="T17" fmla="*/ 22 h 22"/>
                  <a:gd name="T18" fmla="*/ 5 w 16"/>
                  <a:gd name="T19" fmla="*/ 21 h 22"/>
                  <a:gd name="T20" fmla="*/ 12 w 16"/>
                  <a:gd name="T21" fmla="*/ 16 h 22"/>
                  <a:gd name="T22" fmla="*/ 8 w 16"/>
                  <a:gd name="T23" fmla="*/ 10 h 22"/>
                  <a:gd name="T24" fmla="*/ 7 w 16"/>
                  <a:gd name="T25" fmla="*/ 9 h 22"/>
                  <a:gd name="T26" fmla="*/ 1 w 16"/>
                  <a:gd name="T27" fmla="*/ 15 h 22"/>
                  <a:gd name="T28" fmla="*/ 1 w 16"/>
                  <a:gd name="T2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2">
                    <a:moveTo>
                      <a:pt x="1" y="13"/>
                    </a:moveTo>
                    <a:cubicBezTo>
                      <a:pt x="2" y="13"/>
                      <a:pt x="2" y="12"/>
                      <a:pt x="3" y="12"/>
                    </a:cubicBezTo>
                    <a:cubicBezTo>
                      <a:pt x="5" y="10"/>
                      <a:pt x="6" y="7"/>
                      <a:pt x="7" y="5"/>
                    </a:cubicBezTo>
                    <a:cubicBezTo>
                      <a:pt x="9" y="2"/>
                      <a:pt x="11" y="0"/>
                      <a:pt x="14" y="0"/>
                    </a:cubicBezTo>
                    <a:cubicBezTo>
                      <a:pt x="14" y="1"/>
                      <a:pt x="11" y="5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12" y="12"/>
                      <a:pt x="15" y="16"/>
                      <a:pt x="16" y="20"/>
                    </a:cubicBezTo>
                    <a:cubicBezTo>
                      <a:pt x="16" y="22"/>
                      <a:pt x="15" y="21"/>
                      <a:pt x="1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19"/>
                      <a:pt x="13" y="20"/>
                      <a:pt x="12" y="16"/>
                    </a:cubicBezTo>
                    <a:cubicBezTo>
                      <a:pt x="11" y="14"/>
                      <a:pt x="10" y="12"/>
                      <a:pt x="8" y="10"/>
                    </a:cubicBezTo>
                    <a:cubicBezTo>
                      <a:pt x="8" y="10"/>
                      <a:pt x="7" y="9"/>
                      <a:pt x="7" y="9"/>
                    </a:cubicBezTo>
                    <a:cubicBezTo>
                      <a:pt x="5" y="11"/>
                      <a:pt x="3" y="16"/>
                      <a:pt x="1" y="15"/>
                    </a:cubicBezTo>
                    <a:cubicBezTo>
                      <a:pt x="0" y="15"/>
                      <a:pt x="0" y="14"/>
                      <a:pt x="1" y="13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10" name="任意多边形: 形状 1309">
                <a:extLst>
                  <a:ext uri="{FF2B5EF4-FFF2-40B4-BE49-F238E27FC236}">
                    <a16:creationId xmlns:a16="http://schemas.microsoft.com/office/drawing/2014/main" id="{366D508E-BABF-40C0-B956-121AA526CE96}"/>
                  </a:ext>
                </a:extLst>
              </p:cNvPr>
              <p:cNvSpPr/>
              <p:nvPr/>
            </p:nvSpPr>
            <p:spPr bwMode="auto">
              <a:xfrm>
                <a:off x="4318000" y="3908425"/>
                <a:ext cx="26988" cy="23813"/>
              </a:xfrm>
              <a:custGeom>
                <a:avLst/>
                <a:gdLst>
                  <a:gd name="T0" fmla="*/ 1 w 8"/>
                  <a:gd name="T1" fmla="*/ 0 h 7"/>
                  <a:gd name="T2" fmla="*/ 5 w 8"/>
                  <a:gd name="T3" fmla="*/ 2 h 7"/>
                  <a:gd name="T4" fmla="*/ 7 w 8"/>
                  <a:gd name="T5" fmla="*/ 4 h 7"/>
                  <a:gd name="T6" fmla="*/ 7 w 8"/>
                  <a:gd name="T7" fmla="*/ 7 h 7"/>
                  <a:gd name="T8" fmla="*/ 4 w 8"/>
                  <a:gd name="T9" fmla="*/ 4 h 7"/>
                  <a:gd name="T10" fmla="*/ 1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2" y="0"/>
                      <a:pt x="3" y="1"/>
                      <a:pt x="5" y="2"/>
                    </a:cubicBezTo>
                    <a:cubicBezTo>
                      <a:pt x="6" y="3"/>
                      <a:pt x="6" y="2"/>
                      <a:pt x="7" y="4"/>
                    </a:cubicBezTo>
                    <a:cubicBezTo>
                      <a:pt x="8" y="5"/>
                      <a:pt x="8" y="7"/>
                      <a:pt x="7" y="7"/>
                    </a:cubicBezTo>
                    <a:cubicBezTo>
                      <a:pt x="6" y="7"/>
                      <a:pt x="5" y="6"/>
                      <a:pt x="4" y="4"/>
                    </a:cubicBezTo>
                    <a:cubicBezTo>
                      <a:pt x="3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11" name="任意多边形: 形状 1310">
                <a:extLst>
                  <a:ext uri="{FF2B5EF4-FFF2-40B4-BE49-F238E27FC236}">
                    <a16:creationId xmlns:a16="http://schemas.microsoft.com/office/drawing/2014/main" id="{038C1586-BD02-4F80-B11F-2ADAC628F716}"/>
                  </a:ext>
                </a:extLst>
              </p:cNvPr>
              <p:cNvSpPr/>
              <p:nvPr/>
            </p:nvSpPr>
            <p:spPr bwMode="auto">
              <a:xfrm>
                <a:off x="4308475" y="3836988"/>
                <a:ext cx="98425" cy="112713"/>
              </a:xfrm>
              <a:custGeom>
                <a:avLst/>
                <a:gdLst>
                  <a:gd name="T0" fmla="*/ 1 w 30"/>
                  <a:gd name="T1" fmla="*/ 14 h 34"/>
                  <a:gd name="T2" fmla="*/ 10 w 30"/>
                  <a:gd name="T3" fmla="*/ 20 h 34"/>
                  <a:gd name="T4" fmla="*/ 12 w 30"/>
                  <a:gd name="T5" fmla="*/ 18 h 34"/>
                  <a:gd name="T6" fmla="*/ 9 w 30"/>
                  <a:gd name="T7" fmla="*/ 14 h 34"/>
                  <a:gd name="T8" fmla="*/ 9 w 30"/>
                  <a:gd name="T9" fmla="*/ 13 h 34"/>
                  <a:gd name="T10" fmla="*/ 9 w 30"/>
                  <a:gd name="T11" fmla="*/ 9 h 34"/>
                  <a:gd name="T12" fmla="*/ 6 w 30"/>
                  <a:gd name="T13" fmla="*/ 3 h 34"/>
                  <a:gd name="T14" fmla="*/ 6 w 30"/>
                  <a:gd name="T15" fmla="*/ 2 h 34"/>
                  <a:gd name="T16" fmla="*/ 11 w 30"/>
                  <a:gd name="T17" fmla="*/ 4 h 34"/>
                  <a:gd name="T18" fmla="*/ 11 w 30"/>
                  <a:gd name="T19" fmla="*/ 11 h 34"/>
                  <a:gd name="T20" fmla="*/ 18 w 30"/>
                  <a:gd name="T21" fmla="*/ 1 h 34"/>
                  <a:gd name="T22" fmla="*/ 21 w 30"/>
                  <a:gd name="T23" fmla="*/ 4 h 34"/>
                  <a:gd name="T24" fmla="*/ 22 w 30"/>
                  <a:gd name="T25" fmla="*/ 15 h 34"/>
                  <a:gd name="T26" fmla="*/ 23 w 30"/>
                  <a:gd name="T27" fmla="*/ 17 h 34"/>
                  <a:gd name="T28" fmla="*/ 30 w 30"/>
                  <a:gd name="T29" fmla="*/ 14 h 34"/>
                  <a:gd name="T30" fmla="*/ 24 w 30"/>
                  <a:gd name="T31" fmla="*/ 25 h 34"/>
                  <a:gd name="T32" fmla="*/ 23 w 30"/>
                  <a:gd name="T33" fmla="*/ 33 h 34"/>
                  <a:gd name="T34" fmla="*/ 23 w 30"/>
                  <a:gd name="T35" fmla="*/ 33 h 34"/>
                  <a:gd name="T36" fmla="*/ 22 w 30"/>
                  <a:gd name="T37" fmla="*/ 32 h 34"/>
                  <a:gd name="T38" fmla="*/ 18 w 30"/>
                  <a:gd name="T39" fmla="*/ 34 h 34"/>
                  <a:gd name="T40" fmla="*/ 24 w 30"/>
                  <a:gd name="T41" fmla="*/ 24 h 34"/>
                  <a:gd name="T42" fmla="*/ 26 w 30"/>
                  <a:gd name="T43" fmla="*/ 17 h 34"/>
                  <a:gd name="T44" fmla="*/ 15 w 30"/>
                  <a:gd name="T45" fmla="*/ 31 h 34"/>
                  <a:gd name="T46" fmla="*/ 19 w 30"/>
                  <a:gd name="T47" fmla="*/ 24 h 34"/>
                  <a:gd name="T48" fmla="*/ 17 w 30"/>
                  <a:gd name="T49" fmla="*/ 21 h 34"/>
                  <a:gd name="T50" fmla="*/ 16 w 30"/>
                  <a:gd name="T51" fmla="*/ 23 h 34"/>
                  <a:gd name="T52" fmla="*/ 13 w 30"/>
                  <a:gd name="T53" fmla="*/ 22 h 34"/>
                  <a:gd name="T54" fmla="*/ 13 w 30"/>
                  <a:gd name="T55" fmla="*/ 30 h 34"/>
                  <a:gd name="T56" fmla="*/ 12 w 30"/>
                  <a:gd name="T57" fmla="*/ 23 h 34"/>
                  <a:gd name="T58" fmla="*/ 12 w 30"/>
                  <a:gd name="T59" fmla="*/ 21 h 34"/>
                  <a:gd name="T60" fmla="*/ 10 w 30"/>
                  <a:gd name="T61" fmla="*/ 21 h 34"/>
                  <a:gd name="T62" fmla="*/ 10 w 30"/>
                  <a:gd name="T63" fmla="*/ 22 h 34"/>
                  <a:gd name="T64" fmla="*/ 1 w 30"/>
                  <a:gd name="T65" fmla="*/ 15 h 34"/>
                  <a:gd name="T66" fmla="*/ 1 w 30"/>
                  <a:gd name="T67" fmla="*/ 14 h 34"/>
                  <a:gd name="T68" fmla="*/ 14 w 30"/>
                  <a:gd name="T69" fmla="*/ 9 h 34"/>
                  <a:gd name="T70" fmla="*/ 19 w 30"/>
                  <a:gd name="T71" fmla="*/ 13 h 34"/>
                  <a:gd name="T72" fmla="*/ 17 w 30"/>
                  <a:gd name="T73" fmla="*/ 19 h 34"/>
                  <a:gd name="T74" fmla="*/ 20 w 30"/>
                  <a:gd name="T75" fmla="*/ 22 h 34"/>
                  <a:gd name="T76" fmla="*/ 19 w 30"/>
                  <a:gd name="T77" fmla="*/ 4 h 34"/>
                  <a:gd name="T78" fmla="*/ 14 w 30"/>
                  <a:gd name="T79" fmla="*/ 9 h 34"/>
                  <a:gd name="T80" fmla="*/ 14 w 30"/>
                  <a:gd name="T81" fmla="*/ 10 h 34"/>
                  <a:gd name="T82" fmla="*/ 12 w 30"/>
                  <a:gd name="T83" fmla="*/ 11 h 34"/>
                  <a:gd name="T84" fmla="*/ 13 w 30"/>
                  <a:gd name="T85" fmla="*/ 13 h 34"/>
                  <a:gd name="T86" fmla="*/ 14 w 30"/>
                  <a:gd name="T87" fmla="*/ 18 h 34"/>
                  <a:gd name="T88" fmla="*/ 15 w 30"/>
                  <a:gd name="T89" fmla="*/ 19 h 34"/>
                  <a:gd name="T90" fmla="*/ 15 w 30"/>
                  <a:gd name="T91" fmla="*/ 17 h 34"/>
                  <a:gd name="T92" fmla="*/ 16 w 30"/>
                  <a:gd name="T93" fmla="*/ 18 h 34"/>
                  <a:gd name="T94" fmla="*/ 17 w 30"/>
                  <a:gd name="T95" fmla="*/ 18 h 34"/>
                  <a:gd name="T96" fmla="*/ 17 w 30"/>
                  <a:gd name="T97" fmla="*/ 14 h 34"/>
                  <a:gd name="T98" fmla="*/ 14 w 30"/>
                  <a:gd name="T99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34">
                    <a:moveTo>
                      <a:pt x="1" y="14"/>
                    </a:moveTo>
                    <a:cubicBezTo>
                      <a:pt x="2" y="13"/>
                      <a:pt x="6" y="15"/>
                      <a:pt x="10" y="20"/>
                    </a:cubicBezTo>
                    <a:cubicBezTo>
                      <a:pt x="11" y="19"/>
                      <a:pt x="11" y="19"/>
                      <a:pt x="12" y="18"/>
                    </a:cubicBezTo>
                    <a:cubicBezTo>
                      <a:pt x="12" y="16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8" y="6"/>
                      <a:pt x="7" y="4"/>
                      <a:pt x="6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9" y="2"/>
                      <a:pt x="12" y="1"/>
                      <a:pt x="11" y="4"/>
                    </a:cubicBezTo>
                    <a:cubicBezTo>
                      <a:pt x="11" y="8"/>
                      <a:pt x="10" y="12"/>
                      <a:pt x="11" y="11"/>
                    </a:cubicBezTo>
                    <a:cubicBezTo>
                      <a:pt x="14" y="6"/>
                      <a:pt x="16" y="2"/>
                      <a:pt x="18" y="1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2" y="7"/>
                      <a:pt x="22" y="11"/>
                      <a:pt x="22" y="15"/>
                    </a:cubicBezTo>
                    <a:cubicBezTo>
                      <a:pt x="22" y="18"/>
                      <a:pt x="22" y="19"/>
                      <a:pt x="23" y="17"/>
                    </a:cubicBezTo>
                    <a:cubicBezTo>
                      <a:pt x="24" y="16"/>
                      <a:pt x="29" y="9"/>
                      <a:pt x="30" y="14"/>
                    </a:cubicBezTo>
                    <a:cubicBezTo>
                      <a:pt x="30" y="17"/>
                      <a:pt x="28" y="21"/>
                      <a:pt x="24" y="25"/>
                    </a:cubicBezTo>
                    <a:cubicBezTo>
                      <a:pt x="24" y="28"/>
                      <a:pt x="24" y="30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1"/>
                      <a:pt x="22" y="31"/>
                      <a:pt x="22" y="32"/>
                    </a:cubicBezTo>
                    <a:cubicBezTo>
                      <a:pt x="21" y="32"/>
                      <a:pt x="20" y="34"/>
                      <a:pt x="18" y="34"/>
                    </a:cubicBezTo>
                    <a:cubicBezTo>
                      <a:pt x="22" y="30"/>
                      <a:pt x="22" y="25"/>
                      <a:pt x="24" y="24"/>
                    </a:cubicBezTo>
                    <a:cubicBezTo>
                      <a:pt x="26" y="20"/>
                      <a:pt x="27" y="17"/>
                      <a:pt x="26" y="17"/>
                    </a:cubicBezTo>
                    <a:cubicBezTo>
                      <a:pt x="22" y="19"/>
                      <a:pt x="16" y="31"/>
                      <a:pt x="15" y="31"/>
                    </a:cubicBezTo>
                    <a:cubicBezTo>
                      <a:pt x="16" y="28"/>
                      <a:pt x="17" y="26"/>
                      <a:pt x="19" y="24"/>
                    </a:cubicBezTo>
                    <a:cubicBezTo>
                      <a:pt x="19" y="22"/>
                      <a:pt x="18" y="21"/>
                      <a:pt x="17" y="21"/>
                    </a:cubicBezTo>
                    <a:cubicBezTo>
                      <a:pt x="17" y="21"/>
                      <a:pt x="17" y="22"/>
                      <a:pt x="16" y="23"/>
                    </a:cubicBezTo>
                    <a:cubicBezTo>
                      <a:pt x="15" y="23"/>
                      <a:pt x="14" y="21"/>
                      <a:pt x="13" y="22"/>
                    </a:cubicBezTo>
                    <a:cubicBezTo>
                      <a:pt x="14" y="27"/>
                      <a:pt x="14" y="31"/>
                      <a:pt x="13" y="30"/>
                    </a:cubicBezTo>
                    <a:cubicBezTo>
                      <a:pt x="13" y="28"/>
                      <a:pt x="13" y="25"/>
                      <a:pt x="12" y="23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9" y="22"/>
                      <a:pt x="4" y="16"/>
                      <a:pt x="1" y="15"/>
                    </a:cubicBezTo>
                    <a:cubicBezTo>
                      <a:pt x="0" y="14"/>
                      <a:pt x="1" y="14"/>
                      <a:pt x="1" y="14"/>
                    </a:cubicBezTo>
                    <a:close/>
                    <a:moveTo>
                      <a:pt x="14" y="9"/>
                    </a:moveTo>
                    <a:cubicBezTo>
                      <a:pt x="16" y="10"/>
                      <a:pt x="18" y="12"/>
                      <a:pt x="19" y="13"/>
                    </a:cubicBezTo>
                    <a:cubicBezTo>
                      <a:pt x="19" y="15"/>
                      <a:pt x="18" y="17"/>
                      <a:pt x="17" y="19"/>
                    </a:cubicBezTo>
                    <a:cubicBezTo>
                      <a:pt x="18" y="20"/>
                      <a:pt x="19" y="21"/>
                      <a:pt x="20" y="22"/>
                    </a:cubicBezTo>
                    <a:cubicBezTo>
                      <a:pt x="20" y="16"/>
                      <a:pt x="20" y="10"/>
                      <a:pt x="19" y="4"/>
                    </a:cubicBezTo>
                    <a:cubicBezTo>
                      <a:pt x="16" y="4"/>
                      <a:pt x="15" y="7"/>
                      <a:pt x="14" y="9"/>
                    </a:cubicBezTo>
                    <a:close/>
                    <a:moveTo>
                      <a:pt x="14" y="10"/>
                    </a:moveTo>
                    <a:cubicBezTo>
                      <a:pt x="13" y="10"/>
                      <a:pt x="13" y="10"/>
                      <a:pt x="12" y="11"/>
                    </a:cubicBezTo>
                    <a:cubicBezTo>
                      <a:pt x="12" y="12"/>
                      <a:pt x="12" y="12"/>
                      <a:pt x="13" y="13"/>
                    </a:cubicBezTo>
                    <a:cubicBezTo>
                      <a:pt x="15" y="14"/>
                      <a:pt x="13" y="17"/>
                      <a:pt x="14" y="18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19"/>
                      <a:pt x="15" y="17"/>
                      <a:pt x="15" y="17"/>
                    </a:cubicBezTo>
                    <a:cubicBezTo>
                      <a:pt x="15" y="17"/>
                      <a:pt x="16" y="19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2"/>
                      <a:pt x="15" y="11"/>
                      <a:pt x="14" y="1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12" name="任意多边形: 形状 1311">
                <a:extLst>
                  <a:ext uri="{FF2B5EF4-FFF2-40B4-BE49-F238E27FC236}">
                    <a16:creationId xmlns:a16="http://schemas.microsoft.com/office/drawing/2014/main" id="{B0B80296-6DD0-4457-BFE7-C353C5CDAFDB}"/>
                  </a:ext>
                </a:extLst>
              </p:cNvPr>
              <p:cNvSpPr/>
              <p:nvPr/>
            </p:nvSpPr>
            <p:spPr bwMode="auto">
              <a:xfrm>
                <a:off x="3216275" y="2651125"/>
                <a:ext cx="1543050" cy="1549400"/>
              </a:xfrm>
              <a:custGeom>
                <a:avLst/>
                <a:gdLst>
                  <a:gd name="T0" fmla="*/ 234 w 468"/>
                  <a:gd name="T1" fmla="*/ 0 h 468"/>
                  <a:gd name="T2" fmla="*/ 468 w 468"/>
                  <a:gd name="T3" fmla="*/ 234 h 468"/>
                  <a:gd name="T4" fmla="*/ 234 w 468"/>
                  <a:gd name="T5" fmla="*/ 468 h 468"/>
                  <a:gd name="T6" fmla="*/ 0 w 468"/>
                  <a:gd name="T7" fmla="*/ 234 h 468"/>
                  <a:gd name="T8" fmla="*/ 234 w 468"/>
                  <a:gd name="T9" fmla="*/ 0 h 468"/>
                  <a:gd name="T10" fmla="*/ 234 w 468"/>
                  <a:gd name="T11" fmla="*/ 11 h 468"/>
                  <a:gd name="T12" fmla="*/ 11 w 468"/>
                  <a:gd name="T13" fmla="*/ 234 h 468"/>
                  <a:gd name="T14" fmla="*/ 234 w 468"/>
                  <a:gd name="T15" fmla="*/ 458 h 468"/>
                  <a:gd name="T16" fmla="*/ 458 w 468"/>
                  <a:gd name="T17" fmla="*/ 234 h 468"/>
                  <a:gd name="T18" fmla="*/ 234 w 468"/>
                  <a:gd name="T19" fmla="*/ 1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8" h="468">
                    <a:moveTo>
                      <a:pt x="234" y="0"/>
                    </a:moveTo>
                    <a:cubicBezTo>
                      <a:pt x="364" y="0"/>
                      <a:pt x="468" y="105"/>
                      <a:pt x="468" y="234"/>
                    </a:cubicBezTo>
                    <a:cubicBezTo>
                      <a:pt x="468" y="363"/>
                      <a:pt x="364" y="468"/>
                      <a:pt x="234" y="468"/>
                    </a:cubicBezTo>
                    <a:cubicBezTo>
                      <a:pt x="105" y="468"/>
                      <a:pt x="0" y="363"/>
                      <a:pt x="0" y="234"/>
                    </a:cubicBezTo>
                    <a:cubicBezTo>
                      <a:pt x="0" y="105"/>
                      <a:pt x="105" y="0"/>
                      <a:pt x="234" y="0"/>
                    </a:cubicBezTo>
                    <a:close/>
                    <a:moveTo>
                      <a:pt x="234" y="11"/>
                    </a:moveTo>
                    <a:cubicBezTo>
                      <a:pt x="111" y="11"/>
                      <a:pt x="11" y="111"/>
                      <a:pt x="11" y="234"/>
                    </a:cubicBezTo>
                    <a:cubicBezTo>
                      <a:pt x="11" y="358"/>
                      <a:pt x="111" y="458"/>
                      <a:pt x="234" y="458"/>
                    </a:cubicBezTo>
                    <a:cubicBezTo>
                      <a:pt x="358" y="458"/>
                      <a:pt x="458" y="358"/>
                      <a:pt x="458" y="234"/>
                    </a:cubicBezTo>
                    <a:cubicBezTo>
                      <a:pt x="458" y="111"/>
                      <a:pt x="358" y="11"/>
                      <a:pt x="234" y="11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255" name="任意多边形: 形状 1254">
              <a:extLst>
                <a:ext uri="{FF2B5EF4-FFF2-40B4-BE49-F238E27FC236}">
                  <a16:creationId xmlns:a16="http://schemas.microsoft.com/office/drawing/2014/main" id="{87F9D015-E04B-4F11-83ED-35EB4555C9F9}"/>
                </a:ext>
              </a:extLst>
            </p:cNvPr>
            <p:cNvSpPr/>
            <p:nvPr/>
          </p:nvSpPr>
          <p:spPr bwMode="auto">
            <a:xfrm>
              <a:off x="5596394" y="2698255"/>
              <a:ext cx="789892" cy="1073720"/>
            </a:xfrm>
            <a:custGeom>
              <a:avLst/>
              <a:gdLst>
                <a:gd name="T0" fmla="*/ 103 w 142"/>
                <a:gd name="T1" fmla="*/ 5 h 192"/>
                <a:gd name="T2" fmla="*/ 100 w 142"/>
                <a:gd name="T3" fmla="*/ 29 h 192"/>
                <a:gd name="T4" fmla="*/ 118 w 142"/>
                <a:gd name="T5" fmla="*/ 22 h 192"/>
                <a:gd name="T6" fmla="*/ 98 w 142"/>
                <a:gd name="T7" fmla="*/ 62 h 192"/>
                <a:gd name="T8" fmla="*/ 94 w 142"/>
                <a:gd name="T9" fmla="*/ 54 h 192"/>
                <a:gd name="T10" fmla="*/ 100 w 142"/>
                <a:gd name="T11" fmla="*/ 53 h 192"/>
                <a:gd name="T12" fmla="*/ 107 w 142"/>
                <a:gd name="T13" fmla="*/ 32 h 192"/>
                <a:gd name="T14" fmla="*/ 96 w 142"/>
                <a:gd name="T15" fmla="*/ 38 h 192"/>
                <a:gd name="T16" fmla="*/ 83 w 142"/>
                <a:gd name="T17" fmla="*/ 80 h 192"/>
                <a:gd name="T18" fmla="*/ 125 w 142"/>
                <a:gd name="T19" fmla="*/ 66 h 192"/>
                <a:gd name="T20" fmla="*/ 140 w 142"/>
                <a:gd name="T21" fmla="*/ 65 h 192"/>
                <a:gd name="T22" fmla="*/ 136 w 142"/>
                <a:gd name="T23" fmla="*/ 76 h 192"/>
                <a:gd name="T24" fmla="*/ 77 w 142"/>
                <a:gd name="T25" fmla="*/ 94 h 192"/>
                <a:gd name="T26" fmla="*/ 73 w 142"/>
                <a:gd name="T27" fmla="*/ 122 h 192"/>
                <a:gd name="T28" fmla="*/ 81 w 142"/>
                <a:gd name="T29" fmla="*/ 111 h 192"/>
                <a:gd name="T30" fmla="*/ 85 w 142"/>
                <a:gd name="T31" fmla="*/ 95 h 192"/>
                <a:gd name="T32" fmla="*/ 98 w 142"/>
                <a:gd name="T33" fmla="*/ 103 h 192"/>
                <a:gd name="T34" fmla="*/ 94 w 142"/>
                <a:gd name="T35" fmla="*/ 110 h 192"/>
                <a:gd name="T36" fmla="*/ 90 w 142"/>
                <a:gd name="T37" fmla="*/ 124 h 192"/>
                <a:gd name="T38" fmla="*/ 106 w 142"/>
                <a:gd name="T39" fmla="*/ 131 h 192"/>
                <a:gd name="T40" fmla="*/ 104 w 142"/>
                <a:gd name="T41" fmla="*/ 140 h 192"/>
                <a:gd name="T42" fmla="*/ 84 w 142"/>
                <a:gd name="T43" fmla="*/ 139 h 192"/>
                <a:gd name="T44" fmla="*/ 37 w 142"/>
                <a:gd name="T45" fmla="*/ 185 h 192"/>
                <a:gd name="T46" fmla="*/ 14 w 142"/>
                <a:gd name="T47" fmla="*/ 190 h 192"/>
                <a:gd name="T48" fmla="*/ 10 w 142"/>
                <a:gd name="T49" fmla="*/ 176 h 192"/>
                <a:gd name="T50" fmla="*/ 36 w 142"/>
                <a:gd name="T51" fmla="*/ 174 h 192"/>
                <a:gd name="T52" fmla="*/ 47 w 142"/>
                <a:gd name="T53" fmla="*/ 164 h 192"/>
                <a:gd name="T54" fmla="*/ 71 w 142"/>
                <a:gd name="T55" fmla="*/ 136 h 192"/>
                <a:gd name="T56" fmla="*/ 59 w 142"/>
                <a:gd name="T57" fmla="*/ 121 h 192"/>
                <a:gd name="T58" fmla="*/ 64 w 142"/>
                <a:gd name="T59" fmla="*/ 100 h 192"/>
                <a:gd name="T60" fmla="*/ 41 w 142"/>
                <a:gd name="T61" fmla="*/ 111 h 192"/>
                <a:gd name="T62" fmla="*/ 19 w 142"/>
                <a:gd name="T63" fmla="*/ 122 h 192"/>
                <a:gd name="T64" fmla="*/ 12 w 142"/>
                <a:gd name="T65" fmla="*/ 127 h 192"/>
                <a:gd name="T66" fmla="*/ 0 w 142"/>
                <a:gd name="T67" fmla="*/ 114 h 192"/>
                <a:gd name="T68" fmla="*/ 70 w 142"/>
                <a:gd name="T69" fmla="*/ 86 h 192"/>
                <a:gd name="T70" fmla="*/ 77 w 142"/>
                <a:gd name="T71" fmla="*/ 52 h 192"/>
                <a:gd name="T72" fmla="*/ 65 w 142"/>
                <a:gd name="T73" fmla="*/ 65 h 192"/>
                <a:gd name="T74" fmla="*/ 53 w 142"/>
                <a:gd name="T75" fmla="*/ 78 h 192"/>
                <a:gd name="T76" fmla="*/ 52 w 142"/>
                <a:gd name="T77" fmla="*/ 34 h 192"/>
                <a:gd name="T78" fmla="*/ 62 w 142"/>
                <a:gd name="T79" fmla="*/ 53 h 192"/>
                <a:gd name="T80" fmla="*/ 83 w 142"/>
                <a:gd name="T81" fmla="*/ 37 h 192"/>
                <a:gd name="T82" fmla="*/ 83 w 142"/>
                <a:gd name="T83" fmla="*/ 3 h 192"/>
                <a:gd name="T84" fmla="*/ 103 w 142"/>
                <a:gd name="T85" fmla="*/ 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92">
                  <a:moveTo>
                    <a:pt x="103" y="5"/>
                  </a:moveTo>
                  <a:cubicBezTo>
                    <a:pt x="107" y="13"/>
                    <a:pt x="101" y="20"/>
                    <a:pt x="100" y="29"/>
                  </a:cubicBezTo>
                  <a:cubicBezTo>
                    <a:pt x="107" y="27"/>
                    <a:pt x="110" y="23"/>
                    <a:pt x="118" y="22"/>
                  </a:cubicBezTo>
                  <a:cubicBezTo>
                    <a:pt x="136" y="35"/>
                    <a:pt x="108" y="54"/>
                    <a:pt x="98" y="62"/>
                  </a:cubicBezTo>
                  <a:cubicBezTo>
                    <a:pt x="95" y="60"/>
                    <a:pt x="94" y="58"/>
                    <a:pt x="94" y="54"/>
                  </a:cubicBezTo>
                  <a:cubicBezTo>
                    <a:pt x="96" y="53"/>
                    <a:pt x="98" y="53"/>
                    <a:pt x="100" y="53"/>
                  </a:cubicBezTo>
                  <a:cubicBezTo>
                    <a:pt x="101" y="45"/>
                    <a:pt x="108" y="40"/>
                    <a:pt x="107" y="32"/>
                  </a:cubicBezTo>
                  <a:cubicBezTo>
                    <a:pt x="102" y="32"/>
                    <a:pt x="100" y="36"/>
                    <a:pt x="96" y="38"/>
                  </a:cubicBezTo>
                  <a:cubicBezTo>
                    <a:pt x="93" y="53"/>
                    <a:pt x="84" y="63"/>
                    <a:pt x="83" y="80"/>
                  </a:cubicBezTo>
                  <a:cubicBezTo>
                    <a:pt x="96" y="75"/>
                    <a:pt x="110" y="70"/>
                    <a:pt x="125" y="66"/>
                  </a:cubicBezTo>
                  <a:cubicBezTo>
                    <a:pt x="130" y="65"/>
                    <a:pt x="135" y="62"/>
                    <a:pt x="140" y="65"/>
                  </a:cubicBezTo>
                  <a:cubicBezTo>
                    <a:pt x="142" y="70"/>
                    <a:pt x="137" y="72"/>
                    <a:pt x="136" y="76"/>
                  </a:cubicBezTo>
                  <a:cubicBezTo>
                    <a:pt x="117" y="83"/>
                    <a:pt x="92" y="83"/>
                    <a:pt x="77" y="94"/>
                  </a:cubicBezTo>
                  <a:cubicBezTo>
                    <a:pt x="76" y="103"/>
                    <a:pt x="68" y="113"/>
                    <a:pt x="73" y="122"/>
                  </a:cubicBezTo>
                  <a:cubicBezTo>
                    <a:pt x="79" y="122"/>
                    <a:pt x="80" y="115"/>
                    <a:pt x="81" y="111"/>
                  </a:cubicBezTo>
                  <a:cubicBezTo>
                    <a:pt x="83" y="105"/>
                    <a:pt x="84" y="100"/>
                    <a:pt x="85" y="95"/>
                  </a:cubicBezTo>
                  <a:cubicBezTo>
                    <a:pt x="92" y="95"/>
                    <a:pt x="98" y="98"/>
                    <a:pt x="98" y="103"/>
                  </a:cubicBezTo>
                  <a:cubicBezTo>
                    <a:pt x="98" y="105"/>
                    <a:pt x="95" y="107"/>
                    <a:pt x="94" y="110"/>
                  </a:cubicBezTo>
                  <a:cubicBezTo>
                    <a:pt x="91" y="115"/>
                    <a:pt x="92" y="120"/>
                    <a:pt x="90" y="124"/>
                  </a:cubicBezTo>
                  <a:cubicBezTo>
                    <a:pt x="94" y="128"/>
                    <a:pt x="101" y="128"/>
                    <a:pt x="106" y="131"/>
                  </a:cubicBezTo>
                  <a:cubicBezTo>
                    <a:pt x="106" y="134"/>
                    <a:pt x="106" y="137"/>
                    <a:pt x="104" y="140"/>
                  </a:cubicBezTo>
                  <a:cubicBezTo>
                    <a:pt x="99" y="142"/>
                    <a:pt x="92" y="139"/>
                    <a:pt x="84" y="139"/>
                  </a:cubicBezTo>
                  <a:cubicBezTo>
                    <a:pt x="72" y="154"/>
                    <a:pt x="60" y="177"/>
                    <a:pt x="37" y="185"/>
                  </a:cubicBezTo>
                  <a:cubicBezTo>
                    <a:pt x="31" y="188"/>
                    <a:pt x="21" y="192"/>
                    <a:pt x="14" y="190"/>
                  </a:cubicBezTo>
                  <a:cubicBezTo>
                    <a:pt x="9" y="188"/>
                    <a:pt x="6" y="181"/>
                    <a:pt x="10" y="176"/>
                  </a:cubicBezTo>
                  <a:cubicBezTo>
                    <a:pt x="19" y="173"/>
                    <a:pt x="28" y="177"/>
                    <a:pt x="36" y="174"/>
                  </a:cubicBezTo>
                  <a:cubicBezTo>
                    <a:pt x="39" y="172"/>
                    <a:pt x="43" y="167"/>
                    <a:pt x="47" y="164"/>
                  </a:cubicBezTo>
                  <a:cubicBezTo>
                    <a:pt x="56" y="156"/>
                    <a:pt x="66" y="147"/>
                    <a:pt x="71" y="136"/>
                  </a:cubicBezTo>
                  <a:cubicBezTo>
                    <a:pt x="66" y="132"/>
                    <a:pt x="60" y="129"/>
                    <a:pt x="59" y="121"/>
                  </a:cubicBezTo>
                  <a:cubicBezTo>
                    <a:pt x="58" y="114"/>
                    <a:pt x="65" y="109"/>
                    <a:pt x="64" y="100"/>
                  </a:cubicBezTo>
                  <a:cubicBezTo>
                    <a:pt x="57" y="101"/>
                    <a:pt x="49" y="106"/>
                    <a:pt x="41" y="111"/>
                  </a:cubicBezTo>
                  <a:cubicBezTo>
                    <a:pt x="34" y="115"/>
                    <a:pt x="25" y="118"/>
                    <a:pt x="19" y="122"/>
                  </a:cubicBezTo>
                  <a:cubicBezTo>
                    <a:pt x="17" y="124"/>
                    <a:pt x="15" y="127"/>
                    <a:pt x="12" y="127"/>
                  </a:cubicBezTo>
                  <a:cubicBezTo>
                    <a:pt x="5" y="128"/>
                    <a:pt x="1" y="121"/>
                    <a:pt x="0" y="114"/>
                  </a:cubicBezTo>
                  <a:cubicBezTo>
                    <a:pt x="25" y="106"/>
                    <a:pt x="47" y="96"/>
                    <a:pt x="70" y="86"/>
                  </a:cubicBezTo>
                  <a:cubicBezTo>
                    <a:pt x="71" y="74"/>
                    <a:pt x="79" y="63"/>
                    <a:pt x="77" y="52"/>
                  </a:cubicBezTo>
                  <a:cubicBezTo>
                    <a:pt x="71" y="54"/>
                    <a:pt x="68" y="60"/>
                    <a:pt x="65" y="65"/>
                  </a:cubicBezTo>
                  <a:cubicBezTo>
                    <a:pt x="62" y="70"/>
                    <a:pt x="61" y="78"/>
                    <a:pt x="53" y="78"/>
                  </a:cubicBezTo>
                  <a:cubicBezTo>
                    <a:pt x="46" y="66"/>
                    <a:pt x="54" y="48"/>
                    <a:pt x="52" y="34"/>
                  </a:cubicBezTo>
                  <a:cubicBezTo>
                    <a:pt x="60" y="36"/>
                    <a:pt x="61" y="44"/>
                    <a:pt x="62" y="53"/>
                  </a:cubicBezTo>
                  <a:cubicBezTo>
                    <a:pt x="73" y="52"/>
                    <a:pt x="77" y="43"/>
                    <a:pt x="83" y="37"/>
                  </a:cubicBezTo>
                  <a:cubicBezTo>
                    <a:pt x="84" y="26"/>
                    <a:pt x="89" y="12"/>
                    <a:pt x="83" y="3"/>
                  </a:cubicBezTo>
                  <a:cubicBezTo>
                    <a:pt x="89" y="0"/>
                    <a:pt x="96" y="3"/>
                    <a:pt x="103" y="5"/>
                  </a:cubicBezTo>
                  <a:close/>
                </a:path>
              </a:pathLst>
            </a:custGeom>
            <a:solidFill>
              <a:srgbClr val="E61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56" name="任意多边形: 形状 1255">
              <a:extLst>
                <a:ext uri="{FF2B5EF4-FFF2-40B4-BE49-F238E27FC236}">
                  <a16:creationId xmlns:a16="http://schemas.microsoft.com/office/drawing/2014/main" id="{48ABD0EC-8FDE-4D95-ACB2-1B2A41A21997}"/>
                </a:ext>
              </a:extLst>
            </p:cNvPr>
            <p:cNvSpPr/>
            <p:nvPr/>
          </p:nvSpPr>
          <p:spPr bwMode="auto">
            <a:xfrm>
              <a:off x="6605481" y="2812096"/>
              <a:ext cx="637148" cy="923865"/>
            </a:xfrm>
            <a:custGeom>
              <a:avLst/>
              <a:gdLst>
                <a:gd name="T0" fmla="*/ 71 w 115"/>
                <a:gd name="T1" fmla="*/ 48 h 167"/>
                <a:gd name="T2" fmla="*/ 90 w 115"/>
                <a:gd name="T3" fmla="*/ 48 h 167"/>
                <a:gd name="T4" fmla="*/ 69 w 115"/>
                <a:gd name="T5" fmla="*/ 65 h 167"/>
                <a:gd name="T6" fmla="*/ 61 w 115"/>
                <a:gd name="T7" fmla="*/ 93 h 167"/>
                <a:gd name="T8" fmla="*/ 78 w 115"/>
                <a:gd name="T9" fmla="*/ 105 h 167"/>
                <a:gd name="T10" fmla="*/ 115 w 115"/>
                <a:gd name="T11" fmla="*/ 111 h 167"/>
                <a:gd name="T12" fmla="*/ 110 w 115"/>
                <a:gd name="T13" fmla="*/ 122 h 167"/>
                <a:gd name="T14" fmla="*/ 84 w 115"/>
                <a:gd name="T15" fmla="*/ 126 h 167"/>
                <a:gd name="T16" fmla="*/ 58 w 115"/>
                <a:gd name="T17" fmla="*/ 99 h 167"/>
                <a:gd name="T18" fmla="*/ 28 w 115"/>
                <a:gd name="T19" fmla="*/ 150 h 167"/>
                <a:gd name="T20" fmla="*/ 0 w 115"/>
                <a:gd name="T21" fmla="*/ 167 h 167"/>
                <a:gd name="T22" fmla="*/ 6 w 115"/>
                <a:gd name="T23" fmla="*/ 158 h 167"/>
                <a:gd name="T24" fmla="*/ 29 w 115"/>
                <a:gd name="T25" fmla="*/ 127 h 167"/>
                <a:gd name="T26" fmla="*/ 48 w 115"/>
                <a:gd name="T27" fmla="*/ 78 h 167"/>
                <a:gd name="T28" fmla="*/ 24 w 115"/>
                <a:gd name="T29" fmla="*/ 71 h 167"/>
                <a:gd name="T30" fmla="*/ 33 w 115"/>
                <a:gd name="T31" fmla="*/ 68 h 167"/>
                <a:gd name="T32" fmla="*/ 55 w 115"/>
                <a:gd name="T33" fmla="*/ 57 h 167"/>
                <a:gd name="T34" fmla="*/ 63 w 115"/>
                <a:gd name="T35" fmla="*/ 6 h 167"/>
                <a:gd name="T36" fmla="*/ 77 w 115"/>
                <a:gd name="T37" fmla="*/ 12 h 167"/>
                <a:gd name="T38" fmla="*/ 71 w 115"/>
                <a:gd name="T39" fmla="*/ 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167">
                  <a:moveTo>
                    <a:pt x="71" y="48"/>
                  </a:moveTo>
                  <a:cubicBezTo>
                    <a:pt x="75" y="47"/>
                    <a:pt x="88" y="39"/>
                    <a:pt x="90" y="48"/>
                  </a:cubicBezTo>
                  <a:cubicBezTo>
                    <a:pt x="92" y="57"/>
                    <a:pt x="77" y="63"/>
                    <a:pt x="69" y="65"/>
                  </a:cubicBezTo>
                  <a:cubicBezTo>
                    <a:pt x="67" y="73"/>
                    <a:pt x="59" y="83"/>
                    <a:pt x="61" y="93"/>
                  </a:cubicBezTo>
                  <a:cubicBezTo>
                    <a:pt x="63" y="97"/>
                    <a:pt x="72" y="101"/>
                    <a:pt x="78" y="105"/>
                  </a:cubicBezTo>
                  <a:cubicBezTo>
                    <a:pt x="90" y="111"/>
                    <a:pt x="102" y="114"/>
                    <a:pt x="115" y="111"/>
                  </a:cubicBezTo>
                  <a:cubicBezTo>
                    <a:pt x="115" y="115"/>
                    <a:pt x="113" y="119"/>
                    <a:pt x="110" y="122"/>
                  </a:cubicBezTo>
                  <a:cubicBezTo>
                    <a:pt x="102" y="129"/>
                    <a:pt x="94" y="134"/>
                    <a:pt x="84" y="126"/>
                  </a:cubicBezTo>
                  <a:cubicBezTo>
                    <a:pt x="74" y="119"/>
                    <a:pt x="67" y="104"/>
                    <a:pt x="58" y="99"/>
                  </a:cubicBezTo>
                  <a:cubicBezTo>
                    <a:pt x="48" y="116"/>
                    <a:pt x="40" y="135"/>
                    <a:pt x="28" y="150"/>
                  </a:cubicBezTo>
                  <a:cubicBezTo>
                    <a:pt x="21" y="157"/>
                    <a:pt x="12" y="166"/>
                    <a:pt x="0" y="167"/>
                  </a:cubicBezTo>
                  <a:cubicBezTo>
                    <a:pt x="0" y="163"/>
                    <a:pt x="4" y="160"/>
                    <a:pt x="6" y="158"/>
                  </a:cubicBezTo>
                  <a:cubicBezTo>
                    <a:pt x="14" y="149"/>
                    <a:pt x="22" y="138"/>
                    <a:pt x="29" y="127"/>
                  </a:cubicBezTo>
                  <a:cubicBezTo>
                    <a:pt x="38" y="113"/>
                    <a:pt x="47" y="97"/>
                    <a:pt x="48" y="78"/>
                  </a:cubicBezTo>
                  <a:cubicBezTo>
                    <a:pt x="42" y="79"/>
                    <a:pt x="28" y="80"/>
                    <a:pt x="24" y="71"/>
                  </a:cubicBezTo>
                  <a:cubicBezTo>
                    <a:pt x="27" y="68"/>
                    <a:pt x="30" y="69"/>
                    <a:pt x="33" y="68"/>
                  </a:cubicBezTo>
                  <a:cubicBezTo>
                    <a:pt x="42" y="66"/>
                    <a:pt x="50" y="62"/>
                    <a:pt x="55" y="57"/>
                  </a:cubicBezTo>
                  <a:cubicBezTo>
                    <a:pt x="64" y="44"/>
                    <a:pt x="57" y="25"/>
                    <a:pt x="63" y="6"/>
                  </a:cubicBezTo>
                  <a:cubicBezTo>
                    <a:pt x="67" y="0"/>
                    <a:pt x="76" y="7"/>
                    <a:pt x="77" y="12"/>
                  </a:cubicBezTo>
                  <a:cubicBezTo>
                    <a:pt x="79" y="23"/>
                    <a:pt x="70" y="39"/>
                    <a:pt x="71" y="48"/>
                  </a:cubicBezTo>
                  <a:close/>
                </a:path>
              </a:pathLst>
            </a:custGeom>
            <a:solidFill>
              <a:srgbClr val="E61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257" name="组合 1256">
              <a:extLst>
                <a:ext uri="{FF2B5EF4-FFF2-40B4-BE49-F238E27FC236}">
                  <a16:creationId xmlns:a16="http://schemas.microsoft.com/office/drawing/2014/main" id="{BEF7E875-2479-42C3-8617-7F6572413DC0}"/>
                </a:ext>
              </a:extLst>
            </p:cNvPr>
            <p:cNvGrpSpPr/>
            <p:nvPr/>
          </p:nvGrpSpPr>
          <p:grpSpPr>
            <a:xfrm>
              <a:off x="4589708" y="2583543"/>
              <a:ext cx="742163" cy="1193232"/>
              <a:chOff x="4691308" y="2684429"/>
              <a:chExt cx="679414" cy="1092346"/>
            </a:xfrm>
          </p:grpSpPr>
          <p:sp>
            <p:nvSpPr>
              <p:cNvPr id="1282" name="任意多边形: 形状 1281">
                <a:extLst>
                  <a:ext uri="{FF2B5EF4-FFF2-40B4-BE49-F238E27FC236}">
                    <a16:creationId xmlns:a16="http://schemas.microsoft.com/office/drawing/2014/main" id="{EC556001-81FC-4D47-B40F-70AF07EB5E17}"/>
                  </a:ext>
                </a:extLst>
              </p:cNvPr>
              <p:cNvSpPr/>
              <p:nvPr/>
            </p:nvSpPr>
            <p:spPr bwMode="auto">
              <a:xfrm>
                <a:off x="4691308" y="2684429"/>
                <a:ext cx="679414" cy="1092346"/>
              </a:xfrm>
              <a:custGeom>
                <a:avLst/>
                <a:gdLst>
                  <a:gd name="T0" fmla="*/ 77 w 136"/>
                  <a:gd name="T1" fmla="*/ 132 h 218"/>
                  <a:gd name="T2" fmla="*/ 107 w 136"/>
                  <a:gd name="T3" fmla="*/ 109 h 218"/>
                  <a:gd name="T4" fmla="*/ 99 w 136"/>
                  <a:gd name="T5" fmla="*/ 131 h 218"/>
                  <a:gd name="T6" fmla="*/ 91 w 136"/>
                  <a:gd name="T7" fmla="*/ 154 h 218"/>
                  <a:gd name="T8" fmla="*/ 120 w 136"/>
                  <a:gd name="T9" fmla="*/ 142 h 218"/>
                  <a:gd name="T10" fmla="*/ 118 w 136"/>
                  <a:gd name="T11" fmla="*/ 160 h 218"/>
                  <a:gd name="T12" fmla="*/ 111 w 136"/>
                  <a:gd name="T13" fmla="*/ 169 h 218"/>
                  <a:gd name="T14" fmla="*/ 123 w 136"/>
                  <a:gd name="T15" fmla="*/ 178 h 218"/>
                  <a:gd name="T16" fmla="*/ 122 w 136"/>
                  <a:gd name="T17" fmla="*/ 198 h 218"/>
                  <a:gd name="T18" fmla="*/ 103 w 136"/>
                  <a:gd name="T19" fmla="*/ 181 h 218"/>
                  <a:gd name="T20" fmla="*/ 85 w 136"/>
                  <a:gd name="T21" fmla="*/ 198 h 218"/>
                  <a:gd name="T22" fmla="*/ 71 w 136"/>
                  <a:gd name="T23" fmla="*/ 218 h 218"/>
                  <a:gd name="T24" fmla="*/ 68 w 136"/>
                  <a:gd name="T25" fmla="*/ 181 h 218"/>
                  <a:gd name="T26" fmla="*/ 75 w 136"/>
                  <a:gd name="T27" fmla="*/ 156 h 218"/>
                  <a:gd name="T28" fmla="*/ 46 w 136"/>
                  <a:gd name="T29" fmla="*/ 191 h 218"/>
                  <a:gd name="T30" fmla="*/ 7 w 136"/>
                  <a:gd name="T31" fmla="*/ 215 h 218"/>
                  <a:gd name="T32" fmla="*/ 24 w 136"/>
                  <a:gd name="T33" fmla="*/ 182 h 218"/>
                  <a:gd name="T34" fmla="*/ 41 w 136"/>
                  <a:gd name="T35" fmla="*/ 168 h 218"/>
                  <a:gd name="T36" fmla="*/ 65 w 136"/>
                  <a:gd name="T37" fmla="*/ 112 h 218"/>
                  <a:gd name="T38" fmla="*/ 64 w 136"/>
                  <a:gd name="T39" fmla="*/ 105 h 218"/>
                  <a:gd name="T40" fmla="*/ 66 w 136"/>
                  <a:gd name="T41" fmla="*/ 86 h 218"/>
                  <a:gd name="T42" fmla="*/ 65 w 136"/>
                  <a:gd name="T43" fmla="*/ 71 h 218"/>
                  <a:gd name="T44" fmla="*/ 66 w 136"/>
                  <a:gd name="T45" fmla="*/ 64 h 218"/>
                  <a:gd name="T46" fmla="*/ 64 w 136"/>
                  <a:gd name="T47" fmla="*/ 52 h 218"/>
                  <a:gd name="T48" fmla="*/ 64 w 136"/>
                  <a:gd name="T49" fmla="*/ 37 h 218"/>
                  <a:gd name="T50" fmla="*/ 57 w 136"/>
                  <a:gd name="T51" fmla="*/ 22 h 218"/>
                  <a:gd name="T52" fmla="*/ 52 w 136"/>
                  <a:gd name="T53" fmla="*/ 2 h 218"/>
                  <a:gd name="T54" fmla="*/ 53 w 136"/>
                  <a:gd name="T55" fmla="*/ 1 h 218"/>
                  <a:gd name="T56" fmla="*/ 65 w 136"/>
                  <a:gd name="T57" fmla="*/ 8 h 218"/>
                  <a:gd name="T58" fmla="*/ 77 w 136"/>
                  <a:gd name="T59" fmla="*/ 82 h 218"/>
                  <a:gd name="T60" fmla="*/ 77 w 136"/>
                  <a:gd name="T61" fmla="*/ 132 h 218"/>
                  <a:gd name="T62" fmla="*/ 100 w 136"/>
                  <a:gd name="T63" fmla="*/ 159 h 218"/>
                  <a:gd name="T64" fmla="*/ 101 w 136"/>
                  <a:gd name="T65" fmla="*/ 165 h 218"/>
                  <a:gd name="T66" fmla="*/ 106 w 136"/>
                  <a:gd name="T67" fmla="*/ 160 h 218"/>
                  <a:gd name="T68" fmla="*/ 100 w 136"/>
                  <a:gd name="T69" fmla="*/ 159 h 218"/>
                  <a:gd name="T70" fmla="*/ 81 w 136"/>
                  <a:gd name="T71" fmla="*/ 185 h 218"/>
                  <a:gd name="T72" fmla="*/ 93 w 136"/>
                  <a:gd name="T73" fmla="*/ 175 h 218"/>
                  <a:gd name="T74" fmla="*/ 86 w 136"/>
                  <a:gd name="T75" fmla="*/ 168 h 218"/>
                  <a:gd name="T76" fmla="*/ 81 w 136"/>
                  <a:gd name="T77" fmla="*/ 18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6" h="218">
                    <a:moveTo>
                      <a:pt x="77" y="132"/>
                    </a:moveTo>
                    <a:cubicBezTo>
                      <a:pt x="92" y="129"/>
                      <a:pt x="89" y="109"/>
                      <a:pt x="107" y="109"/>
                    </a:cubicBezTo>
                    <a:cubicBezTo>
                      <a:pt x="111" y="118"/>
                      <a:pt x="103" y="124"/>
                      <a:pt x="99" y="131"/>
                    </a:cubicBezTo>
                    <a:cubicBezTo>
                      <a:pt x="96" y="138"/>
                      <a:pt x="93" y="145"/>
                      <a:pt x="91" y="154"/>
                    </a:cubicBezTo>
                    <a:cubicBezTo>
                      <a:pt x="102" y="151"/>
                      <a:pt x="108" y="144"/>
                      <a:pt x="120" y="142"/>
                    </a:cubicBezTo>
                    <a:cubicBezTo>
                      <a:pt x="129" y="150"/>
                      <a:pt x="124" y="153"/>
                      <a:pt x="118" y="160"/>
                    </a:cubicBezTo>
                    <a:cubicBezTo>
                      <a:pt x="116" y="162"/>
                      <a:pt x="111" y="167"/>
                      <a:pt x="111" y="169"/>
                    </a:cubicBezTo>
                    <a:cubicBezTo>
                      <a:pt x="111" y="173"/>
                      <a:pt x="119" y="176"/>
                      <a:pt x="123" y="178"/>
                    </a:cubicBezTo>
                    <a:cubicBezTo>
                      <a:pt x="131" y="183"/>
                      <a:pt x="136" y="194"/>
                      <a:pt x="122" y="198"/>
                    </a:cubicBezTo>
                    <a:cubicBezTo>
                      <a:pt x="118" y="190"/>
                      <a:pt x="112" y="180"/>
                      <a:pt x="103" y="181"/>
                    </a:cubicBezTo>
                    <a:cubicBezTo>
                      <a:pt x="98" y="181"/>
                      <a:pt x="88" y="195"/>
                      <a:pt x="85" y="198"/>
                    </a:cubicBezTo>
                    <a:cubicBezTo>
                      <a:pt x="79" y="206"/>
                      <a:pt x="75" y="214"/>
                      <a:pt x="71" y="218"/>
                    </a:cubicBezTo>
                    <a:cubicBezTo>
                      <a:pt x="59" y="212"/>
                      <a:pt x="63" y="195"/>
                      <a:pt x="68" y="181"/>
                    </a:cubicBezTo>
                    <a:cubicBezTo>
                      <a:pt x="71" y="172"/>
                      <a:pt x="77" y="164"/>
                      <a:pt x="75" y="156"/>
                    </a:cubicBezTo>
                    <a:cubicBezTo>
                      <a:pt x="65" y="166"/>
                      <a:pt x="56" y="179"/>
                      <a:pt x="46" y="191"/>
                    </a:cubicBezTo>
                    <a:cubicBezTo>
                      <a:pt x="36" y="202"/>
                      <a:pt x="24" y="214"/>
                      <a:pt x="7" y="215"/>
                    </a:cubicBezTo>
                    <a:cubicBezTo>
                      <a:pt x="0" y="198"/>
                      <a:pt x="13" y="189"/>
                      <a:pt x="24" y="182"/>
                    </a:cubicBezTo>
                    <a:cubicBezTo>
                      <a:pt x="31" y="177"/>
                      <a:pt x="35" y="173"/>
                      <a:pt x="41" y="168"/>
                    </a:cubicBezTo>
                    <a:cubicBezTo>
                      <a:pt x="57" y="155"/>
                      <a:pt x="67" y="140"/>
                      <a:pt x="65" y="112"/>
                    </a:cubicBezTo>
                    <a:cubicBezTo>
                      <a:pt x="64" y="110"/>
                      <a:pt x="64" y="108"/>
                      <a:pt x="64" y="105"/>
                    </a:cubicBezTo>
                    <a:cubicBezTo>
                      <a:pt x="63" y="99"/>
                      <a:pt x="67" y="92"/>
                      <a:pt x="66" y="86"/>
                    </a:cubicBezTo>
                    <a:cubicBezTo>
                      <a:pt x="66" y="81"/>
                      <a:pt x="64" y="76"/>
                      <a:pt x="65" y="71"/>
                    </a:cubicBezTo>
                    <a:cubicBezTo>
                      <a:pt x="65" y="68"/>
                      <a:pt x="66" y="66"/>
                      <a:pt x="66" y="64"/>
                    </a:cubicBezTo>
                    <a:cubicBezTo>
                      <a:pt x="67" y="59"/>
                      <a:pt x="65" y="56"/>
                      <a:pt x="64" y="52"/>
                    </a:cubicBezTo>
                    <a:cubicBezTo>
                      <a:pt x="63" y="47"/>
                      <a:pt x="65" y="41"/>
                      <a:pt x="64" y="37"/>
                    </a:cubicBezTo>
                    <a:cubicBezTo>
                      <a:pt x="62" y="32"/>
                      <a:pt x="59" y="27"/>
                      <a:pt x="57" y="22"/>
                    </a:cubicBezTo>
                    <a:cubicBezTo>
                      <a:pt x="54" y="14"/>
                      <a:pt x="50" y="9"/>
                      <a:pt x="52" y="2"/>
                    </a:cubicBezTo>
                    <a:cubicBezTo>
                      <a:pt x="52" y="2"/>
                      <a:pt x="53" y="1"/>
                      <a:pt x="53" y="1"/>
                    </a:cubicBezTo>
                    <a:cubicBezTo>
                      <a:pt x="57" y="0"/>
                      <a:pt x="63" y="4"/>
                      <a:pt x="65" y="8"/>
                    </a:cubicBezTo>
                    <a:cubicBezTo>
                      <a:pt x="75" y="23"/>
                      <a:pt x="76" y="56"/>
                      <a:pt x="77" y="82"/>
                    </a:cubicBezTo>
                    <a:cubicBezTo>
                      <a:pt x="78" y="100"/>
                      <a:pt x="72" y="119"/>
                      <a:pt x="77" y="132"/>
                    </a:cubicBezTo>
                    <a:close/>
                    <a:moveTo>
                      <a:pt x="100" y="159"/>
                    </a:moveTo>
                    <a:cubicBezTo>
                      <a:pt x="100" y="161"/>
                      <a:pt x="100" y="164"/>
                      <a:pt x="101" y="165"/>
                    </a:cubicBezTo>
                    <a:cubicBezTo>
                      <a:pt x="104" y="165"/>
                      <a:pt x="105" y="163"/>
                      <a:pt x="106" y="160"/>
                    </a:cubicBezTo>
                    <a:cubicBezTo>
                      <a:pt x="105" y="158"/>
                      <a:pt x="103" y="159"/>
                      <a:pt x="100" y="159"/>
                    </a:cubicBezTo>
                    <a:close/>
                    <a:moveTo>
                      <a:pt x="81" y="185"/>
                    </a:moveTo>
                    <a:cubicBezTo>
                      <a:pt x="88" y="186"/>
                      <a:pt x="89" y="178"/>
                      <a:pt x="93" y="175"/>
                    </a:cubicBezTo>
                    <a:cubicBezTo>
                      <a:pt x="90" y="173"/>
                      <a:pt x="90" y="168"/>
                      <a:pt x="86" y="168"/>
                    </a:cubicBezTo>
                    <a:cubicBezTo>
                      <a:pt x="84" y="173"/>
                      <a:pt x="82" y="179"/>
                      <a:pt x="81" y="185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3" name="任意多边形: 形状 1282">
                <a:extLst>
                  <a:ext uri="{FF2B5EF4-FFF2-40B4-BE49-F238E27FC236}">
                    <a16:creationId xmlns:a16="http://schemas.microsoft.com/office/drawing/2014/main" id="{8CF30937-5E44-478C-A14C-4B412A86DFA3}"/>
                  </a:ext>
                </a:extLst>
              </p:cNvPr>
              <p:cNvSpPr/>
              <p:nvPr/>
            </p:nvSpPr>
            <p:spPr bwMode="auto">
              <a:xfrm>
                <a:off x="5111440" y="2763653"/>
                <a:ext cx="153649" cy="127241"/>
              </a:xfrm>
              <a:custGeom>
                <a:avLst/>
                <a:gdLst>
                  <a:gd name="T0" fmla="*/ 1 w 31"/>
                  <a:gd name="T1" fmla="*/ 0 h 25"/>
                  <a:gd name="T2" fmla="*/ 31 w 31"/>
                  <a:gd name="T3" fmla="*/ 21 h 25"/>
                  <a:gd name="T4" fmla="*/ 18 w 31"/>
                  <a:gd name="T5" fmla="*/ 25 h 25"/>
                  <a:gd name="T6" fmla="*/ 10 w 31"/>
                  <a:gd name="T7" fmla="*/ 16 h 25"/>
                  <a:gd name="T8" fmla="*/ 1 w 31"/>
                  <a:gd name="T9" fmla="*/ 6 h 25"/>
                  <a:gd name="T10" fmla="*/ 1 w 31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1" y="0"/>
                    </a:moveTo>
                    <a:cubicBezTo>
                      <a:pt x="15" y="1"/>
                      <a:pt x="28" y="7"/>
                      <a:pt x="31" y="21"/>
                    </a:cubicBezTo>
                    <a:cubicBezTo>
                      <a:pt x="28" y="24"/>
                      <a:pt x="24" y="25"/>
                      <a:pt x="18" y="25"/>
                    </a:cubicBezTo>
                    <a:cubicBezTo>
                      <a:pt x="20" y="17"/>
                      <a:pt x="13" y="18"/>
                      <a:pt x="10" y="16"/>
                    </a:cubicBezTo>
                    <a:cubicBezTo>
                      <a:pt x="8" y="14"/>
                      <a:pt x="2" y="9"/>
                      <a:pt x="1" y="6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4" name="任意多边形: 形状 1283">
                <a:extLst>
                  <a:ext uri="{FF2B5EF4-FFF2-40B4-BE49-F238E27FC236}">
                    <a16:creationId xmlns:a16="http://schemas.microsoft.com/office/drawing/2014/main" id="{726ED87B-F969-454F-B8CE-26A7346BF80E}"/>
                  </a:ext>
                </a:extLst>
              </p:cNvPr>
              <p:cNvSpPr/>
              <p:nvPr/>
            </p:nvSpPr>
            <p:spPr bwMode="auto">
              <a:xfrm>
                <a:off x="5121043" y="2924505"/>
                <a:ext cx="139244" cy="225671"/>
              </a:xfrm>
              <a:custGeom>
                <a:avLst/>
                <a:gdLst>
                  <a:gd name="T0" fmla="*/ 22 w 28"/>
                  <a:gd name="T1" fmla="*/ 19 h 45"/>
                  <a:gd name="T2" fmla="*/ 13 w 28"/>
                  <a:gd name="T3" fmla="*/ 21 h 45"/>
                  <a:gd name="T4" fmla="*/ 20 w 28"/>
                  <a:gd name="T5" fmla="*/ 39 h 45"/>
                  <a:gd name="T6" fmla="*/ 11 w 28"/>
                  <a:gd name="T7" fmla="*/ 44 h 45"/>
                  <a:gd name="T8" fmla="*/ 0 w 28"/>
                  <a:gd name="T9" fmla="*/ 32 h 45"/>
                  <a:gd name="T10" fmla="*/ 8 w 28"/>
                  <a:gd name="T11" fmla="*/ 18 h 45"/>
                  <a:gd name="T12" fmla="*/ 8 w 28"/>
                  <a:gd name="T13" fmla="*/ 1 h 45"/>
                  <a:gd name="T14" fmla="*/ 27 w 28"/>
                  <a:gd name="T15" fmla="*/ 9 h 45"/>
                  <a:gd name="T16" fmla="*/ 22 w 28"/>
                  <a:gd name="T1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5">
                    <a:moveTo>
                      <a:pt x="22" y="19"/>
                    </a:moveTo>
                    <a:cubicBezTo>
                      <a:pt x="18" y="18"/>
                      <a:pt x="15" y="18"/>
                      <a:pt x="13" y="21"/>
                    </a:cubicBezTo>
                    <a:cubicBezTo>
                      <a:pt x="12" y="28"/>
                      <a:pt x="21" y="32"/>
                      <a:pt x="20" y="39"/>
                    </a:cubicBezTo>
                    <a:cubicBezTo>
                      <a:pt x="19" y="42"/>
                      <a:pt x="14" y="45"/>
                      <a:pt x="11" y="44"/>
                    </a:cubicBezTo>
                    <a:cubicBezTo>
                      <a:pt x="6" y="44"/>
                      <a:pt x="2" y="35"/>
                      <a:pt x="0" y="32"/>
                    </a:cubicBezTo>
                    <a:cubicBezTo>
                      <a:pt x="0" y="26"/>
                      <a:pt x="7" y="23"/>
                      <a:pt x="8" y="18"/>
                    </a:cubicBezTo>
                    <a:cubicBezTo>
                      <a:pt x="9" y="12"/>
                      <a:pt x="4" y="7"/>
                      <a:pt x="8" y="1"/>
                    </a:cubicBezTo>
                    <a:cubicBezTo>
                      <a:pt x="13" y="0"/>
                      <a:pt x="26" y="2"/>
                      <a:pt x="27" y="9"/>
                    </a:cubicBezTo>
                    <a:cubicBezTo>
                      <a:pt x="28" y="13"/>
                      <a:pt x="24" y="15"/>
                      <a:pt x="22" y="19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58" name="组合 1257">
              <a:extLst>
                <a:ext uri="{FF2B5EF4-FFF2-40B4-BE49-F238E27FC236}">
                  <a16:creationId xmlns:a16="http://schemas.microsoft.com/office/drawing/2014/main" id="{7BDF1D8E-D33B-4D80-B79B-322C998E16A5}"/>
                </a:ext>
              </a:extLst>
            </p:cNvPr>
            <p:cNvGrpSpPr/>
            <p:nvPr/>
          </p:nvGrpSpPr>
          <p:grpSpPr>
            <a:xfrm>
              <a:off x="7561942" y="2580837"/>
              <a:ext cx="677905" cy="1186334"/>
              <a:chOff x="7344147" y="2674826"/>
              <a:chExt cx="624197" cy="1092345"/>
            </a:xfrm>
          </p:grpSpPr>
          <p:sp>
            <p:nvSpPr>
              <p:cNvPr id="1278" name="任意多边形: 形状 1277">
                <a:extLst>
                  <a:ext uri="{FF2B5EF4-FFF2-40B4-BE49-F238E27FC236}">
                    <a16:creationId xmlns:a16="http://schemas.microsoft.com/office/drawing/2014/main" id="{D9E89895-824D-46DE-8AAC-48E26EFF6E85}"/>
                  </a:ext>
                </a:extLst>
              </p:cNvPr>
              <p:cNvSpPr/>
              <p:nvPr/>
            </p:nvSpPr>
            <p:spPr bwMode="auto">
              <a:xfrm>
                <a:off x="7473788" y="2674826"/>
                <a:ext cx="494556" cy="734632"/>
              </a:xfrm>
              <a:custGeom>
                <a:avLst/>
                <a:gdLst>
                  <a:gd name="T0" fmla="*/ 42 w 99"/>
                  <a:gd name="T1" fmla="*/ 45 h 147"/>
                  <a:gd name="T2" fmla="*/ 93 w 99"/>
                  <a:gd name="T3" fmla="*/ 30 h 147"/>
                  <a:gd name="T4" fmla="*/ 65 w 99"/>
                  <a:gd name="T5" fmla="*/ 93 h 147"/>
                  <a:gd name="T6" fmla="*/ 99 w 99"/>
                  <a:gd name="T7" fmla="*/ 87 h 147"/>
                  <a:gd name="T8" fmla="*/ 57 w 99"/>
                  <a:gd name="T9" fmla="*/ 119 h 147"/>
                  <a:gd name="T10" fmla="*/ 34 w 99"/>
                  <a:gd name="T11" fmla="*/ 147 h 147"/>
                  <a:gd name="T12" fmla="*/ 35 w 99"/>
                  <a:gd name="T13" fmla="*/ 138 h 147"/>
                  <a:gd name="T14" fmla="*/ 18 w 99"/>
                  <a:gd name="T15" fmla="*/ 137 h 147"/>
                  <a:gd name="T16" fmla="*/ 28 w 99"/>
                  <a:gd name="T17" fmla="*/ 130 h 147"/>
                  <a:gd name="T18" fmla="*/ 47 w 99"/>
                  <a:gd name="T19" fmla="*/ 116 h 147"/>
                  <a:gd name="T20" fmla="*/ 78 w 99"/>
                  <a:gd name="T21" fmla="*/ 100 h 147"/>
                  <a:gd name="T22" fmla="*/ 44 w 99"/>
                  <a:gd name="T23" fmla="*/ 112 h 147"/>
                  <a:gd name="T24" fmla="*/ 11 w 99"/>
                  <a:gd name="T25" fmla="*/ 121 h 147"/>
                  <a:gd name="T26" fmla="*/ 41 w 99"/>
                  <a:gd name="T27" fmla="*/ 92 h 147"/>
                  <a:gd name="T28" fmla="*/ 28 w 99"/>
                  <a:gd name="T29" fmla="*/ 89 h 147"/>
                  <a:gd name="T30" fmla="*/ 5 w 99"/>
                  <a:gd name="T31" fmla="*/ 114 h 147"/>
                  <a:gd name="T32" fmla="*/ 18 w 99"/>
                  <a:gd name="T33" fmla="*/ 91 h 147"/>
                  <a:gd name="T34" fmla="*/ 20 w 99"/>
                  <a:gd name="T35" fmla="*/ 74 h 147"/>
                  <a:gd name="T36" fmla="*/ 15 w 99"/>
                  <a:gd name="T37" fmla="*/ 78 h 147"/>
                  <a:gd name="T38" fmla="*/ 0 w 99"/>
                  <a:gd name="T39" fmla="*/ 32 h 147"/>
                  <a:gd name="T40" fmla="*/ 7 w 99"/>
                  <a:gd name="T41" fmla="*/ 31 h 147"/>
                  <a:gd name="T42" fmla="*/ 23 w 99"/>
                  <a:gd name="T43" fmla="*/ 72 h 147"/>
                  <a:gd name="T44" fmla="*/ 31 w 99"/>
                  <a:gd name="T45" fmla="*/ 63 h 147"/>
                  <a:gd name="T46" fmla="*/ 27 w 99"/>
                  <a:gd name="T47" fmla="*/ 49 h 147"/>
                  <a:gd name="T48" fmla="*/ 34 w 99"/>
                  <a:gd name="T49" fmla="*/ 41 h 147"/>
                  <a:gd name="T50" fmla="*/ 43 w 99"/>
                  <a:gd name="T51" fmla="*/ 12 h 147"/>
                  <a:gd name="T52" fmla="*/ 42 w 99"/>
                  <a:gd name="T53" fmla="*/ 1 h 147"/>
                  <a:gd name="T54" fmla="*/ 46 w 99"/>
                  <a:gd name="T55" fmla="*/ 1 h 147"/>
                  <a:gd name="T56" fmla="*/ 61 w 99"/>
                  <a:gd name="T57" fmla="*/ 15 h 147"/>
                  <a:gd name="T58" fmla="*/ 42 w 99"/>
                  <a:gd name="T59" fmla="*/ 45 h 147"/>
                  <a:gd name="T60" fmla="*/ 56 w 99"/>
                  <a:gd name="T61" fmla="*/ 47 h 147"/>
                  <a:gd name="T62" fmla="*/ 66 w 99"/>
                  <a:gd name="T63" fmla="*/ 64 h 147"/>
                  <a:gd name="T64" fmla="*/ 61 w 99"/>
                  <a:gd name="T65" fmla="*/ 73 h 147"/>
                  <a:gd name="T66" fmla="*/ 58 w 99"/>
                  <a:gd name="T67" fmla="*/ 74 h 147"/>
                  <a:gd name="T68" fmla="*/ 55 w 99"/>
                  <a:gd name="T69" fmla="*/ 79 h 147"/>
                  <a:gd name="T70" fmla="*/ 46 w 99"/>
                  <a:gd name="T71" fmla="*/ 88 h 147"/>
                  <a:gd name="T72" fmla="*/ 48 w 99"/>
                  <a:gd name="T73" fmla="*/ 97 h 147"/>
                  <a:gd name="T74" fmla="*/ 77 w 99"/>
                  <a:gd name="T75" fmla="*/ 52 h 147"/>
                  <a:gd name="T76" fmla="*/ 79 w 99"/>
                  <a:gd name="T77" fmla="*/ 37 h 147"/>
                  <a:gd name="T78" fmla="*/ 56 w 99"/>
                  <a:gd name="T79" fmla="*/ 47 h 147"/>
                  <a:gd name="T80" fmla="*/ 36 w 99"/>
                  <a:gd name="T81" fmla="*/ 76 h 147"/>
                  <a:gd name="T82" fmla="*/ 42 w 99"/>
                  <a:gd name="T83" fmla="*/ 73 h 147"/>
                  <a:gd name="T84" fmla="*/ 43 w 99"/>
                  <a:gd name="T85" fmla="*/ 80 h 147"/>
                  <a:gd name="T86" fmla="*/ 52 w 99"/>
                  <a:gd name="T87" fmla="*/ 50 h 147"/>
                  <a:gd name="T88" fmla="*/ 44 w 99"/>
                  <a:gd name="T89" fmla="*/ 50 h 147"/>
                  <a:gd name="T90" fmla="*/ 36 w 99"/>
                  <a:gd name="T91" fmla="*/ 7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" h="147">
                    <a:moveTo>
                      <a:pt x="42" y="45"/>
                    </a:moveTo>
                    <a:cubicBezTo>
                      <a:pt x="56" y="37"/>
                      <a:pt x="72" y="22"/>
                      <a:pt x="93" y="30"/>
                    </a:cubicBezTo>
                    <a:cubicBezTo>
                      <a:pt x="92" y="57"/>
                      <a:pt x="68" y="66"/>
                      <a:pt x="65" y="93"/>
                    </a:cubicBezTo>
                    <a:cubicBezTo>
                      <a:pt x="74" y="90"/>
                      <a:pt x="89" y="82"/>
                      <a:pt x="99" y="87"/>
                    </a:cubicBezTo>
                    <a:cubicBezTo>
                      <a:pt x="99" y="110"/>
                      <a:pt x="77" y="115"/>
                      <a:pt x="57" y="119"/>
                    </a:cubicBezTo>
                    <a:cubicBezTo>
                      <a:pt x="52" y="131"/>
                      <a:pt x="42" y="141"/>
                      <a:pt x="34" y="147"/>
                    </a:cubicBezTo>
                    <a:cubicBezTo>
                      <a:pt x="33" y="143"/>
                      <a:pt x="35" y="142"/>
                      <a:pt x="35" y="138"/>
                    </a:cubicBezTo>
                    <a:cubicBezTo>
                      <a:pt x="29" y="137"/>
                      <a:pt x="22" y="142"/>
                      <a:pt x="18" y="137"/>
                    </a:cubicBezTo>
                    <a:cubicBezTo>
                      <a:pt x="17" y="131"/>
                      <a:pt x="25" y="131"/>
                      <a:pt x="28" y="130"/>
                    </a:cubicBezTo>
                    <a:cubicBezTo>
                      <a:pt x="36" y="127"/>
                      <a:pt x="43" y="123"/>
                      <a:pt x="47" y="116"/>
                    </a:cubicBezTo>
                    <a:cubicBezTo>
                      <a:pt x="60" y="113"/>
                      <a:pt x="70" y="107"/>
                      <a:pt x="78" y="100"/>
                    </a:cubicBezTo>
                    <a:cubicBezTo>
                      <a:pt x="65" y="98"/>
                      <a:pt x="53" y="107"/>
                      <a:pt x="44" y="112"/>
                    </a:cubicBezTo>
                    <a:cubicBezTo>
                      <a:pt x="33" y="114"/>
                      <a:pt x="25" y="121"/>
                      <a:pt x="11" y="121"/>
                    </a:cubicBezTo>
                    <a:cubicBezTo>
                      <a:pt x="15" y="107"/>
                      <a:pt x="50" y="114"/>
                      <a:pt x="41" y="92"/>
                    </a:cubicBezTo>
                    <a:cubicBezTo>
                      <a:pt x="38" y="97"/>
                      <a:pt x="29" y="94"/>
                      <a:pt x="28" y="89"/>
                    </a:cubicBezTo>
                    <a:cubicBezTo>
                      <a:pt x="16" y="93"/>
                      <a:pt x="20" y="113"/>
                      <a:pt x="5" y="114"/>
                    </a:cubicBezTo>
                    <a:cubicBezTo>
                      <a:pt x="6" y="107"/>
                      <a:pt x="14" y="99"/>
                      <a:pt x="18" y="91"/>
                    </a:cubicBezTo>
                    <a:cubicBezTo>
                      <a:pt x="20" y="86"/>
                      <a:pt x="24" y="80"/>
                      <a:pt x="20" y="74"/>
                    </a:cubicBezTo>
                    <a:cubicBezTo>
                      <a:pt x="17" y="74"/>
                      <a:pt x="18" y="78"/>
                      <a:pt x="15" y="78"/>
                    </a:cubicBezTo>
                    <a:cubicBezTo>
                      <a:pt x="5" y="68"/>
                      <a:pt x="8" y="45"/>
                      <a:pt x="0" y="32"/>
                    </a:cubicBezTo>
                    <a:cubicBezTo>
                      <a:pt x="2" y="31"/>
                      <a:pt x="5" y="32"/>
                      <a:pt x="7" y="31"/>
                    </a:cubicBezTo>
                    <a:cubicBezTo>
                      <a:pt x="15" y="42"/>
                      <a:pt x="20" y="56"/>
                      <a:pt x="23" y="72"/>
                    </a:cubicBezTo>
                    <a:cubicBezTo>
                      <a:pt x="27" y="69"/>
                      <a:pt x="31" y="68"/>
                      <a:pt x="31" y="63"/>
                    </a:cubicBezTo>
                    <a:cubicBezTo>
                      <a:pt x="32" y="58"/>
                      <a:pt x="27" y="54"/>
                      <a:pt x="27" y="49"/>
                    </a:cubicBezTo>
                    <a:cubicBezTo>
                      <a:pt x="28" y="46"/>
                      <a:pt x="32" y="44"/>
                      <a:pt x="34" y="41"/>
                    </a:cubicBezTo>
                    <a:cubicBezTo>
                      <a:pt x="38" y="36"/>
                      <a:pt x="45" y="24"/>
                      <a:pt x="43" y="12"/>
                    </a:cubicBezTo>
                    <a:cubicBezTo>
                      <a:pt x="43" y="9"/>
                      <a:pt x="40" y="6"/>
                      <a:pt x="42" y="1"/>
                    </a:cubicBezTo>
                    <a:cubicBezTo>
                      <a:pt x="42" y="1"/>
                      <a:pt x="45" y="0"/>
                      <a:pt x="46" y="1"/>
                    </a:cubicBezTo>
                    <a:cubicBezTo>
                      <a:pt x="50" y="1"/>
                      <a:pt x="61" y="13"/>
                      <a:pt x="61" y="15"/>
                    </a:cubicBezTo>
                    <a:cubicBezTo>
                      <a:pt x="64" y="27"/>
                      <a:pt x="43" y="33"/>
                      <a:pt x="42" y="45"/>
                    </a:cubicBezTo>
                    <a:close/>
                    <a:moveTo>
                      <a:pt x="56" y="47"/>
                    </a:moveTo>
                    <a:cubicBezTo>
                      <a:pt x="59" y="53"/>
                      <a:pt x="64" y="57"/>
                      <a:pt x="66" y="64"/>
                    </a:cubicBezTo>
                    <a:cubicBezTo>
                      <a:pt x="64" y="67"/>
                      <a:pt x="64" y="70"/>
                      <a:pt x="61" y="73"/>
                    </a:cubicBezTo>
                    <a:cubicBezTo>
                      <a:pt x="61" y="74"/>
                      <a:pt x="59" y="73"/>
                      <a:pt x="58" y="74"/>
                    </a:cubicBezTo>
                    <a:cubicBezTo>
                      <a:pt x="57" y="75"/>
                      <a:pt x="56" y="78"/>
                      <a:pt x="55" y="79"/>
                    </a:cubicBezTo>
                    <a:cubicBezTo>
                      <a:pt x="51" y="82"/>
                      <a:pt x="46" y="83"/>
                      <a:pt x="46" y="88"/>
                    </a:cubicBezTo>
                    <a:cubicBezTo>
                      <a:pt x="46" y="91"/>
                      <a:pt x="50" y="93"/>
                      <a:pt x="48" y="97"/>
                    </a:cubicBezTo>
                    <a:cubicBezTo>
                      <a:pt x="62" y="86"/>
                      <a:pt x="68" y="68"/>
                      <a:pt x="77" y="52"/>
                    </a:cubicBezTo>
                    <a:cubicBezTo>
                      <a:pt x="77" y="46"/>
                      <a:pt x="80" y="41"/>
                      <a:pt x="79" y="37"/>
                    </a:cubicBezTo>
                    <a:cubicBezTo>
                      <a:pt x="71" y="38"/>
                      <a:pt x="61" y="41"/>
                      <a:pt x="56" y="47"/>
                    </a:cubicBezTo>
                    <a:close/>
                    <a:moveTo>
                      <a:pt x="36" y="76"/>
                    </a:moveTo>
                    <a:cubicBezTo>
                      <a:pt x="39" y="76"/>
                      <a:pt x="38" y="73"/>
                      <a:pt x="42" y="73"/>
                    </a:cubicBezTo>
                    <a:cubicBezTo>
                      <a:pt x="43" y="75"/>
                      <a:pt x="43" y="78"/>
                      <a:pt x="43" y="80"/>
                    </a:cubicBezTo>
                    <a:cubicBezTo>
                      <a:pt x="54" y="75"/>
                      <a:pt x="59" y="63"/>
                      <a:pt x="52" y="50"/>
                    </a:cubicBezTo>
                    <a:cubicBezTo>
                      <a:pt x="49" y="50"/>
                      <a:pt x="47" y="50"/>
                      <a:pt x="44" y="50"/>
                    </a:cubicBezTo>
                    <a:cubicBezTo>
                      <a:pt x="48" y="61"/>
                      <a:pt x="39" y="67"/>
                      <a:pt x="36" y="76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9" name="任意多边形: 形状 1278">
                <a:extLst>
                  <a:ext uri="{FF2B5EF4-FFF2-40B4-BE49-F238E27FC236}">
                    <a16:creationId xmlns:a16="http://schemas.microsoft.com/office/drawing/2014/main" id="{48746988-09E3-4CF6-B301-C64C02731476}"/>
                  </a:ext>
                </a:extLst>
              </p:cNvPr>
              <p:cNvSpPr/>
              <p:nvPr/>
            </p:nvSpPr>
            <p:spPr bwMode="auto">
              <a:xfrm>
                <a:off x="7440177" y="2998928"/>
                <a:ext cx="88827" cy="201664"/>
              </a:xfrm>
              <a:custGeom>
                <a:avLst/>
                <a:gdLst>
                  <a:gd name="T0" fmla="*/ 14 w 18"/>
                  <a:gd name="T1" fmla="*/ 37 h 40"/>
                  <a:gd name="T2" fmla="*/ 4 w 18"/>
                  <a:gd name="T3" fmla="*/ 40 h 40"/>
                  <a:gd name="T4" fmla="*/ 0 w 18"/>
                  <a:gd name="T5" fmla="*/ 1 h 40"/>
                  <a:gd name="T6" fmla="*/ 1 w 18"/>
                  <a:gd name="T7" fmla="*/ 1 h 40"/>
                  <a:gd name="T8" fmla="*/ 2 w 18"/>
                  <a:gd name="T9" fmla="*/ 0 h 40"/>
                  <a:gd name="T10" fmla="*/ 10 w 18"/>
                  <a:gd name="T11" fmla="*/ 14 h 40"/>
                  <a:gd name="T12" fmla="*/ 17 w 18"/>
                  <a:gd name="T13" fmla="*/ 22 h 40"/>
                  <a:gd name="T14" fmla="*/ 14 w 18"/>
                  <a:gd name="T1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0">
                    <a:moveTo>
                      <a:pt x="14" y="37"/>
                    </a:moveTo>
                    <a:cubicBezTo>
                      <a:pt x="11" y="39"/>
                      <a:pt x="8" y="39"/>
                      <a:pt x="4" y="40"/>
                    </a:cubicBezTo>
                    <a:cubicBezTo>
                      <a:pt x="3" y="27"/>
                      <a:pt x="2" y="13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7" y="1"/>
                      <a:pt x="6" y="8"/>
                      <a:pt x="10" y="14"/>
                    </a:cubicBezTo>
                    <a:cubicBezTo>
                      <a:pt x="12" y="17"/>
                      <a:pt x="16" y="20"/>
                      <a:pt x="17" y="22"/>
                    </a:cubicBezTo>
                    <a:cubicBezTo>
                      <a:pt x="18" y="28"/>
                      <a:pt x="14" y="31"/>
                      <a:pt x="14" y="37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0" name="任意多边形: 形状 1279">
                <a:extLst>
                  <a:ext uri="{FF2B5EF4-FFF2-40B4-BE49-F238E27FC236}">
                    <a16:creationId xmlns:a16="http://schemas.microsoft.com/office/drawing/2014/main" id="{5FC9C7B5-FDE5-449A-AE6A-149E5303AAA7}"/>
                  </a:ext>
                </a:extLst>
              </p:cNvPr>
              <p:cNvSpPr/>
              <p:nvPr/>
            </p:nvSpPr>
            <p:spPr bwMode="auto">
              <a:xfrm>
                <a:off x="7344147" y="3241405"/>
                <a:ext cx="144046" cy="259282"/>
              </a:xfrm>
              <a:custGeom>
                <a:avLst/>
                <a:gdLst>
                  <a:gd name="T0" fmla="*/ 20 w 29"/>
                  <a:gd name="T1" fmla="*/ 0 h 52"/>
                  <a:gd name="T2" fmla="*/ 14 w 29"/>
                  <a:gd name="T3" fmla="*/ 32 h 52"/>
                  <a:gd name="T4" fmla="*/ 27 w 29"/>
                  <a:gd name="T5" fmla="*/ 19 h 52"/>
                  <a:gd name="T6" fmla="*/ 20 w 29"/>
                  <a:gd name="T7" fmla="*/ 42 h 52"/>
                  <a:gd name="T8" fmla="*/ 8 w 29"/>
                  <a:gd name="T9" fmla="*/ 52 h 52"/>
                  <a:gd name="T10" fmla="*/ 2 w 29"/>
                  <a:gd name="T11" fmla="*/ 30 h 52"/>
                  <a:gd name="T12" fmla="*/ 10 w 29"/>
                  <a:gd name="T13" fmla="*/ 16 h 52"/>
                  <a:gd name="T14" fmla="*/ 19 w 29"/>
                  <a:gd name="T15" fmla="*/ 0 h 52"/>
                  <a:gd name="T16" fmla="*/ 20 w 29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2">
                    <a:moveTo>
                      <a:pt x="20" y="0"/>
                    </a:moveTo>
                    <a:cubicBezTo>
                      <a:pt x="25" y="13"/>
                      <a:pt x="14" y="20"/>
                      <a:pt x="14" y="32"/>
                    </a:cubicBezTo>
                    <a:cubicBezTo>
                      <a:pt x="21" y="30"/>
                      <a:pt x="20" y="21"/>
                      <a:pt x="27" y="19"/>
                    </a:cubicBezTo>
                    <a:cubicBezTo>
                      <a:pt x="29" y="27"/>
                      <a:pt x="25" y="35"/>
                      <a:pt x="20" y="42"/>
                    </a:cubicBezTo>
                    <a:cubicBezTo>
                      <a:pt x="17" y="46"/>
                      <a:pt x="12" y="52"/>
                      <a:pt x="8" y="52"/>
                    </a:cubicBezTo>
                    <a:cubicBezTo>
                      <a:pt x="2" y="51"/>
                      <a:pt x="0" y="39"/>
                      <a:pt x="2" y="30"/>
                    </a:cubicBezTo>
                    <a:cubicBezTo>
                      <a:pt x="3" y="27"/>
                      <a:pt x="8" y="21"/>
                      <a:pt x="10" y="16"/>
                    </a:cubicBezTo>
                    <a:cubicBezTo>
                      <a:pt x="13" y="10"/>
                      <a:pt x="17" y="5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1" name="任意多边形: 形状 1280">
                <a:extLst>
                  <a:ext uri="{FF2B5EF4-FFF2-40B4-BE49-F238E27FC236}">
                    <a16:creationId xmlns:a16="http://schemas.microsoft.com/office/drawing/2014/main" id="{9C56644E-942E-454E-B2AF-3E48A704AEF4}"/>
                  </a:ext>
                </a:extLst>
              </p:cNvPr>
              <p:cNvSpPr/>
              <p:nvPr/>
            </p:nvSpPr>
            <p:spPr bwMode="auto">
              <a:xfrm>
                <a:off x="7473788" y="3344637"/>
                <a:ext cx="379320" cy="422534"/>
              </a:xfrm>
              <a:custGeom>
                <a:avLst/>
                <a:gdLst>
                  <a:gd name="T0" fmla="*/ 76 w 76"/>
                  <a:gd name="T1" fmla="*/ 6 h 84"/>
                  <a:gd name="T2" fmla="*/ 42 w 76"/>
                  <a:gd name="T3" fmla="*/ 22 h 84"/>
                  <a:gd name="T4" fmla="*/ 48 w 76"/>
                  <a:gd name="T5" fmla="*/ 57 h 84"/>
                  <a:gd name="T6" fmla="*/ 37 w 76"/>
                  <a:gd name="T7" fmla="*/ 84 h 84"/>
                  <a:gd name="T8" fmla="*/ 19 w 76"/>
                  <a:gd name="T9" fmla="*/ 74 h 84"/>
                  <a:gd name="T10" fmla="*/ 4 w 76"/>
                  <a:gd name="T11" fmla="*/ 59 h 84"/>
                  <a:gd name="T12" fmla="*/ 32 w 76"/>
                  <a:gd name="T13" fmla="*/ 64 h 84"/>
                  <a:gd name="T14" fmla="*/ 34 w 76"/>
                  <a:gd name="T15" fmla="*/ 25 h 84"/>
                  <a:gd name="T16" fmla="*/ 1 w 76"/>
                  <a:gd name="T17" fmla="*/ 32 h 84"/>
                  <a:gd name="T18" fmla="*/ 0 w 76"/>
                  <a:gd name="T19" fmla="*/ 26 h 84"/>
                  <a:gd name="T20" fmla="*/ 26 w 76"/>
                  <a:gd name="T21" fmla="*/ 20 h 84"/>
                  <a:gd name="T22" fmla="*/ 36 w 76"/>
                  <a:gd name="T23" fmla="*/ 15 h 84"/>
                  <a:gd name="T24" fmla="*/ 76 w 76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84">
                    <a:moveTo>
                      <a:pt x="76" y="6"/>
                    </a:moveTo>
                    <a:cubicBezTo>
                      <a:pt x="75" y="22"/>
                      <a:pt x="55" y="18"/>
                      <a:pt x="42" y="22"/>
                    </a:cubicBezTo>
                    <a:cubicBezTo>
                      <a:pt x="44" y="33"/>
                      <a:pt x="48" y="45"/>
                      <a:pt x="48" y="57"/>
                    </a:cubicBezTo>
                    <a:cubicBezTo>
                      <a:pt x="48" y="68"/>
                      <a:pt x="42" y="78"/>
                      <a:pt x="37" y="84"/>
                    </a:cubicBezTo>
                    <a:cubicBezTo>
                      <a:pt x="31" y="83"/>
                      <a:pt x="25" y="78"/>
                      <a:pt x="19" y="74"/>
                    </a:cubicBezTo>
                    <a:cubicBezTo>
                      <a:pt x="13" y="69"/>
                      <a:pt x="7" y="65"/>
                      <a:pt x="4" y="59"/>
                    </a:cubicBezTo>
                    <a:cubicBezTo>
                      <a:pt x="13" y="61"/>
                      <a:pt x="22" y="66"/>
                      <a:pt x="32" y="64"/>
                    </a:cubicBezTo>
                    <a:cubicBezTo>
                      <a:pt x="34" y="52"/>
                      <a:pt x="35" y="40"/>
                      <a:pt x="34" y="25"/>
                    </a:cubicBezTo>
                    <a:cubicBezTo>
                      <a:pt x="25" y="27"/>
                      <a:pt x="13" y="39"/>
                      <a:pt x="1" y="32"/>
                    </a:cubicBezTo>
                    <a:cubicBezTo>
                      <a:pt x="0" y="30"/>
                      <a:pt x="0" y="28"/>
                      <a:pt x="0" y="26"/>
                    </a:cubicBezTo>
                    <a:cubicBezTo>
                      <a:pt x="9" y="23"/>
                      <a:pt x="17" y="23"/>
                      <a:pt x="26" y="20"/>
                    </a:cubicBezTo>
                    <a:cubicBezTo>
                      <a:pt x="29" y="19"/>
                      <a:pt x="33" y="17"/>
                      <a:pt x="36" y="15"/>
                    </a:cubicBezTo>
                    <a:cubicBezTo>
                      <a:pt x="46" y="10"/>
                      <a:pt x="63" y="0"/>
                      <a:pt x="76" y="6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59" name="组合 1258">
              <a:extLst>
                <a:ext uri="{FF2B5EF4-FFF2-40B4-BE49-F238E27FC236}">
                  <a16:creationId xmlns:a16="http://schemas.microsoft.com/office/drawing/2014/main" id="{14C91466-2A4B-4781-A5F5-165ED2C90547}"/>
                </a:ext>
              </a:extLst>
            </p:cNvPr>
            <p:cNvGrpSpPr/>
            <p:nvPr/>
          </p:nvGrpSpPr>
          <p:grpSpPr>
            <a:xfrm>
              <a:off x="4649513" y="3946051"/>
              <a:ext cx="3567404" cy="243887"/>
              <a:chOff x="4649503" y="3967974"/>
              <a:chExt cx="3246722" cy="221964"/>
            </a:xfrm>
          </p:grpSpPr>
          <p:sp>
            <p:nvSpPr>
              <p:cNvPr id="1260" name="任意多边形: 形状 1259">
                <a:extLst>
                  <a:ext uri="{FF2B5EF4-FFF2-40B4-BE49-F238E27FC236}">
                    <a16:creationId xmlns:a16="http://schemas.microsoft.com/office/drawing/2014/main" id="{255B835F-9F80-4727-9258-7BA545A6DD9D}"/>
                  </a:ext>
                </a:extLst>
              </p:cNvPr>
              <p:cNvSpPr/>
              <p:nvPr/>
            </p:nvSpPr>
            <p:spPr bwMode="auto">
              <a:xfrm>
                <a:off x="4649503" y="3999310"/>
                <a:ext cx="169736" cy="190628"/>
              </a:xfrm>
              <a:custGeom>
                <a:avLst/>
                <a:gdLst>
                  <a:gd name="T0" fmla="*/ 29 w 31"/>
                  <a:gd name="T1" fmla="*/ 12 h 35"/>
                  <a:gd name="T2" fmla="*/ 18 w 31"/>
                  <a:gd name="T3" fmla="*/ 2 h 35"/>
                  <a:gd name="T4" fmla="*/ 10 w 31"/>
                  <a:gd name="T5" fmla="*/ 5 h 35"/>
                  <a:gd name="T6" fmla="*/ 6 w 31"/>
                  <a:gd name="T7" fmla="*/ 18 h 35"/>
                  <a:gd name="T8" fmla="*/ 19 w 31"/>
                  <a:gd name="T9" fmla="*/ 33 h 35"/>
                  <a:gd name="T10" fmla="*/ 30 w 31"/>
                  <a:gd name="T11" fmla="*/ 28 h 35"/>
                  <a:gd name="T12" fmla="*/ 31 w 31"/>
                  <a:gd name="T13" fmla="*/ 29 h 35"/>
                  <a:gd name="T14" fmla="*/ 17 w 31"/>
                  <a:gd name="T15" fmla="*/ 35 h 35"/>
                  <a:gd name="T16" fmla="*/ 0 w 31"/>
                  <a:gd name="T17" fmla="*/ 18 h 35"/>
                  <a:gd name="T18" fmla="*/ 17 w 31"/>
                  <a:gd name="T19" fmla="*/ 0 h 35"/>
                  <a:gd name="T20" fmla="*/ 25 w 31"/>
                  <a:gd name="T21" fmla="*/ 1 h 35"/>
                  <a:gd name="T22" fmla="*/ 27 w 31"/>
                  <a:gd name="T23" fmla="*/ 2 h 35"/>
                  <a:gd name="T24" fmla="*/ 29 w 31"/>
                  <a:gd name="T25" fmla="*/ 0 h 35"/>
                  <a:gd name="T26" fmla="*/ 30 w 31"/>
                  <a:gd name="T27" fmla="*/ 0 h 35"/>
                  <a:gd name="T28" fmla="*/ 31 w 31"/>
                  <a:gd name="T29" fmla="*/ 12 h 35"/>
                  <a:gd name="T30" fmla="*/ 29 w 31"/>
                  <a:gd name="T3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35">
                    <a:moveTo>
                      <a:pt x="29" y="12"/>
                    </a:moveTo>
                    <a:cubicBezTo>
                      <a:pt x="28" y="5"/>
                      <a:pt x="24" y="2"/>
                      <a:pt x="18" y="2"/>
                    </a:cubicBezTo>
                    <a:cubicBezTo>
                      <a:pt x="15" y="2"/>
                      <a:pt x="12" y="3"/>
                      <a:pt x="10" y="5"/>
                    </a:cubicBezTo>
                    <a:cubicBezTo>
                      <a:pt x="7" y="8"/>
                      <a:pt x="6" y="12"/>
                      <a:pt x="6" y="18"/>
                    </a:cubicBezTo>
                    <a:cubicBezTo>
                      <a:pt x="6" y="28"/>
                      <a:pt x="10" y="33"/>
                      <a:pt x="19" y="33"/>
                    </a:cubicBezTo>
                    <a:cubicBezTo>
                      <a:pt x="23" y="33"/>
                      <a:pt x="27" y="32"/>
                      <a:pt x="30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8" y="33"/>
                      <a:pt x="23" y="35"/>
                      <a:pt x="17" y="35"/>
                    </a:cubicBezTo>
                    <a:cubicBezTo>
                      <a:pt x="6" y="35"/>
                      <a:pt x="0" y="29"/>
                      <a:pt x="0" y="18"/>
                    </a:cubicBezTo>
                    <a:cubicBezTo>
                      <a:pt x="0" y="7"/>
                      <a:pt x="6" y="1"/>
                      <a:pt x="17" y="0"/>
                    </a:cubicBezTo>
                    <a:cubicBezTo>
                      <a:pt x="20" y="0"/>
                      <a:pt x="22" y="0"/>
                      <a:pt x="25" y="1"/>
                    </a:cubicBezTo>
                    <a:cubicBezTo>
                      <a:pt x="26" y="1"/>
                      <a:pt x="26" y="2"/>
                      <a:pt x="27" y="2"/>
                    </a:cubicBezTo>
                    <a:cubicBezTo>
                      <a:pt x="28" y="2"/>
                      <a:pt x="29" y="1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9" y="12"/>
                      <a:pt x="29" y="12"/>
                      <a:pt x="29" y="12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1" name="任意多边形: 形状 1260">
                <a:extLst>
                  <a:ext uri="{FF2B5EF4-FFF2-40B4-BE49-F238E27FC236}">
                    <a16:creationId xmlns:a16="http://schemas.microsoft.com/office/drawing/2014/main" id="{F3E5E08B-D9D8-4956-8B34-D39620AD8CE2}"/>
                  </a:ext>
                </a:extLst>
              </p:cNvPr>
              <p:cNvSpPr/>
              <p:nvPr/>
            </p:nvSpPr>
            <p:spPr bwMode="auto">
              <a:xfrm>
                <a:off x="4834910" y="4004533"/>
                <a:ext cx="190628" cy="185405"/>
              </a:xfrm>
              <a:custGeom>
                <a:avLst/>
                <a:gdLst>
                  <a:gd name="T0" fmla="*/ 0 w 35"/>
                  <a:gd name="T1" fmla="*/ 33 h 34"/>
                  <a:gd name="T2" fmla="*/ 4 w 35"/>
                  <a:gd name="T3" fmla="*/ 32 h 34"/>
                  <a:gd name="T4" fmla="*/ 4 w 35"/>
                  <a:gd name="T5" fmla="*/ 28 h 34"/>
                  <a:gd name="T6" fmla="*/ 4 w 35"/>
                  <a:gd name="T7" fmla="*/ 5 h 34"/>
                  <a:gd name="T8" fmla="*/ 4 w 35"/>
                  <a:gd name="T9" fmla="*/ 2 h 34"/>
                  <a:gd name="T10" fmla="*/ 0 w 35"/>
                  <a:gd name="T11" fmla="*/ 1 h 34"/>
                  <a:gd name="T12" fmla="*/ 0 w 35"/>
                  <a:gd name="T13" fmla="*/ 0 h 34"/>
                  <a:gd name="T14" fmla="*/ 14 w 35"/>
                  <a:gd name="T15" fmla="*/ 0 h 34"/>
                  <a:gd name="T16" fmla="*/ 14 w 35"/>
                  <a:gd name="T17" fmla="*/ 1 h 34"/>
                  <a:gd name="T18" fmla="*/ 11 w 35"/>
                  <a:gd name="T19" fmla="*/ 2 h 34"/>
                  <a:gd name="T20" fmla="*/ 10 w 35"/>
                  <a:gd name="T21" fmla="*/ 5 h 34"/>
                  <a:gd name="T22" fmla="*/ 10 w 35"/>
                  <a:gd name="T23" fmla="*/ 15 h 34"/>
                  <a:gd name="T24" fmla="*/ 25 w 35"/>
                  <a:gd name="T25" fmla="*/ 15 h 34"/>
                  <a:gd name="T26" fmla="*/ 25 w 35"/>
                  <a:gd name="T27" fmla="*/ 5 h 34"/>
                  <a:gd name="T28" fmla="*/ 25 w 35"/>
                  <a:gd name="T29" fmla="*/ 2 h 34"/>
                  <a:gd name="T30" fmla="*/ 21 w 35"/>
                  <a:gd name="T31" fmla="*/ 1 h 34"/>
                  <a:gd name="T32" fmla="*/ 21 w 35"/>
                  <a:gd name="T33" fmla="*/ 0 h 34"/>
                  <a:gd name="T34" fmla="*/ 35 w 35"/>
                  <a:gd name="T35" fmla="*/ 0 h 34"/>
                  <a:gd name="T36" fmla="*/ 35 w 35"/>
                  <a:gd name="T37" fmla="*/ 1 h 34"/>
                  <a:gd name="T38" fmla="*/ 32 w 35"/>
                  <a:gd name="T39" fmla="*/ 2 h 34"/>
                  <a:gd name="T40" fmla="*/ 31 w 35"/>
                  <a:gd name="T41" fmla="*/ 5 h 34"/>
                  <a:gd name="T42" fmla="*/ 31 w 35"/>
                  <a:gd name="T43" fmla="*/ 28 h 34"/>
                  <a:gd name="T44" fmla="*/ 32 w 35"/>
                  <a:gd name="T45" fmla="*/ 32 h 34"/>
                  <a:gd name="T46" fmla="*/ 35 w 35"/>
                  <a:gd name="T47" fmla="*/ 33 h 34"/>
                  <a:gd name="T48" fmla="*/ 35 w 35"/>
                  <a:gd name="T49" fmla="*/ 34 h 34"/>
                  <a:gd name="T50" fmla="*/ 21 w 35"/>
                  <a:gd name="T51" fmla="*/ 34 h 34"/>
                  <a:gd name="T52" fmla="*/ 21 w 35"/>
                  <a:gd name="T53" fmla="*/ 33 h 34"/>
                  <a:gd name="T54" fmla="*/ 25 w 35"/>
                  <a:gd name="T55" fmla="*/ 32 h 34"/>
                  <a:gd name="T56" fmla="*/ 25 w 35"/>
                  <a:gd name="T57" fmla="*/ 28 h 34"/>
                  <a:gd name="T58" fmla="*/ 25 w 35"/>
                  <a:gd name="T59" fmla="*/ 18 h 34"/>
                  <a:gd name="T60" fmla="*/ 10 w 35"/>
                  <a:gd name="T61" fmla="*/ 18 h 34"/>
                  <a:gd name="T62" fmla="*/ 10 w 35"/>
                  <a:gd name="T63" fmla="*/ 28 h 34"/>
                  <a:gd name="T64" fmla="*/ 11 w 35"/>
                  <a:gd name="T65" fmla="*/ 32 h 34"/>
                  <a:gd name="T66" fmla="*/ 14 w 35"/>
                  <a:gd name="T67" fmla="*/ 33 h 34"/>
                  <a:gd name="T68" fmla="*/ 14 w 35"/>
                  <a:gd name="T69" fmla="*/ 34 h 34"/>
                  <a:gd name="T70" fmla="*/ 0 w 35"/>
                  <a:gd name="T71" fmla="*/ 34 h 34"/>
                  <a:gd name="T72" fmla="*/ 0 w 35"/>
                  <a:gd name="T7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34">
                    <a:moveTo>
                      <a:pt x="0" y="33"/>
                    </a:moveTo>
                    <a:cubicBezTo>
                      <a:pt x="2" y="33"/>
                      <a:pt x="3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4" y="1"/>
                      <a:pt x="23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1"/>
                      <a:pt x="32" y="1"/>
                      <a:pt x="32" y="2"/>
                    </a:cubicBezTo>
                    <a:cubicBezTo>
                      <a:pt x="31" y="2"/>
                      <a:pt x="31" y="3"/>
                      <a:pt x="31" y="5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0"/>
                      <a:pt x="31" y="31"/>
                      <a:pt x="32" y="32"/>
                    </a:cubicBezTo>
                    <a:cubicBezTo>
                      <a:pt x="32" y="33"/>
                      <a:pt x="34" y="33"/>
                      <a:pt x="35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3" y="33"/>
                      <a:pt x="24" y="32"/>
                      <a:pt x="25" y="32"/>
                    </a:cubicBezTo>
                    <a:cubicBezTo>
                      <a:pt x="25" y="31"/>
                      <a:pt x="25" y="30"/>
                      <a:pt x="25" y="2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1"/>
                      <a:pt x="11" y="32"/>
                    </a:cubicBezTo>
                    <a:cubicBezTo>
                      <a:pt x="11" y="33"/>
                      <a:pt x="12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2" name="任意多边形: 形状 1261">
                <a:extLst>
                  <a:ext uri="{FF2B5EF4-FFF2-40B4-BE49-F238E27FC236}">
                    <a16:creationId xmlns:a16="http://schemas.microsoft.com/office/drawing/2014/main" id="{04123C85-A551-4BDF-ACC0-99740441D4B2}"/>
                  </a:ext>
                </a:extLst>
              </p:cNvPr>
              <p:cNvSpPr/>
              <p:nvPr/>
            </p:nvSpPr>
            <p:spPr bwMode="auto">
              <a:xfrm>
                <a:off x="5035981" y="3999310"/>
                <a:ext cx="195850" cy="190628"/>
              </a:xfrm>
              <a:custGeom>
                <a:avLst/>
                <a:gdLst>
                  <a:gd name="T0" fmla="*/ 36 w 36"/>
                  <a:gd name="T1" fmla="*/ 35 h 35"/>
                  <a:gd name="T2" fmla="*/ 23 w 36"/>
                  <a:gd name="T3" fmla="*/ 35 h 35"/>
                  <a:gd name="T4" fmla="*/ 23 w 36"/>
                  <a:gd name="T5" fmla="*/ 34 h 35"/>
                  <a:gd name="T6" fmla="*/ 26 w 36"/>
                  <a:gd name="T7" fmla="*/ 32 h 35"/>
                  <a:gd name="T8" fmla="*/ 26 w 36"/>
                  <a:gd name="T9" fmla="*/ 30 h 35"/>
                  <a:gd name="T10" fmla="*/ 25 w 36"/>
                  <a:gd name="T11" fmla="*/ 29 h 35"/>
                  <a:gd name="T12" fmla="*/ 23 w 36"/>
                  <a:gd name="T13" fmla="*/ 24 h 35"/>
                  <a:gd name="T14" fmla="*/ 10 w 36"/>
                  <a:gd name="T15" fmla="*/ 24 h 35"/>
                  <a:gd name="T16" fmla="*/ 7 w 36"/>
                  <a:gd name="T17" fmla="*/ 30 h 35"/>
                  <a:gd name="T18" fmla="*/ 7 w 36"/>
                  <a:gd name="T19" fmla="*/ 32 h 35"/>
                  <a:gd name="T20" fmla="*/ 10 w 36"/>
                  <a:gd name="T21" fmla="*/ 34 h 35"/>
                  <a:gd name="T22" fmla="*/ 10 w 36"/>
                  <a:gd name="T23" fmla="*/ 35 h 35"/>
                  <a:gd name="T24" fmla="*/ 0 w 36"/>
                  <a:gd name="T25" fmla="*/ 35 h 35"/>
                  <a:gd name="T26" fmla="*/ 0 w 36"/>
                  <a:gd name="T27" fmla="*/ 34 h 35"/>
                  <a:gd name="T28" fmla="*/ 3 w 36"/>
                  <a:gd name="T29" fmla="*/ 33 h 35"/>
                  <a:gd name="T30" fmla="*/ 6 w 36"/>
                  <a:gd name="T31" fmla="*/ 26 h 35"/>
                  <a:gd name="T32" fmla="*/ 7 w 36"/>
                  <a:gd name="T33" fmla="*/ 25 h 35"/>
                  <a:gd name="T34" fmla="*/ 17 w 36"/>
                  <a:gd name="T35" fmla="*/ 0 h 35"/>
                  <a:gd name="T36" fmla="*/ 18 w 36"/>
                  <a:gd name="T37" fmla="*/ 0 h 35"/>
                  <a:gd name="T38" fmla="*/ 31 w 36"/>
                  <a:gd name="T39" fmla="*/ 30 h 35"/>
                  <a:gd name="T40" fmla="*/ 33 w 36"/>
                  <a:gd name="T41" fmla="*/ 33 h 35"/>
                  <a:gd name="T42" fmla="*/ 36 w 36"/>
                  <a:gd name="T43" fmla="*/ 34 h 35"/>
                  <a:gd name="T44" fmla="*/ 36 w 36"/>
                  <a:gd name="T45" fmla="*/ 35 h 35"/>
                  <a:gd name="T46" fmla="*/ 22 w 36"/>
                  <a:gd name="T47" fmla="*/ 22 h 35"/>
                  <a:gd name="T48" fmla="*/ 17 w 36"/>
                  <a:gd name="T49" fmla="*/ 7 h 35"/>
                  <a:gd name="T50" fmla="*/ 10 w 36"/>
                  <a:gd name="T51" fmla="*/ 22 h 35"/>
                  <a:gd name="T52" fmla="*/ 22 w 36"/>
                  <a:gd name="T53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5">
                    <a:moveTo>
                      <a:pt x="36" y="35"/>
                    </a:move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4"/>
                      <a:pt x="26" y="33"/>
                      <a:pt x="26" y="32"/>
                    </a:cubicBezTo>
                    <a:cubicBezTo>
                      <a:pt x="26" y="32"/>
                      <a:pt x="26" y="31"/>
                      <a:pt x="26" y="30"/>
                    </a:cubicBezTo>
                    <a:cubicBezTo>
                      <a:pt x="26" y="29"/>
                      <a:pt x="25" y="29"/>
                      <a:pt x="25" y="2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3"/>
                      <a:pt x="8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3"/>
                    </a:cubicBezTo>
                    <a:cubicBezTo>
                      <a:pt x="3" y="32"/>
                      <a:pt x="5" y="30"/>
                      <a:pt x="6" y="26"/>
                    </a:cubicBezTo>
                    <a:cubicBezTo>
                      <a:pt x="6" y="26"/>
                      <a:pt x="6" y="26"/>
                      <a:pt x="7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1"/>
                      <a:pt x="33" y="33"/>
                      <a:pt x="33" y="33"/>
                    </a:cubicBezTo>
                    <a:cubicBezTo>
                      <a:pt x="34" y="34"/>
                      <a:pt x="35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lose/>
                    <a:moveTo>
                      <a:pt x="22" y="22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22" y="22"/>
                      <a:pt x="22" y="22"/>
                      <a:pt x="22" y="22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3" name="任意多边形: 形状 1262">
                <a:extLst>
                  <a:ext uri="{FF2B5EF4-FFF2-40B4-BE49-F238E27FC236}">
                    <a16:creationId xmlns:a16="http://schemas.microsoft.com/office/drawing/2014/main" id="{A5C86257-408F-4FE9-A016-58610A2312A9}"/>
                  </a:ext>
                </a:extLst>
              </p:cNvPr>
              <p:cNvSpPr/>
              <p:nvPr/>
            </p:nvSpPr>
            <p:spPr bwMode="auto">
              <a:xfrm>
                <a:off x="5237055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3 w 36"/>
                  <a:gd name="T3" fmla="*/ 2 h 34"/>
                  <a:gd name="T4" fmla="*/ 32 w 36"/>
                  <a:gd name="T5" fmla="*/ 7 h 34"/>
                  <a:gd name="T6" fmla="*/ 32 w 36"/>
                  <a:gd name="T7" fmla="*/ 34 h 34"/>
                  <a:gd name="T8" fmla="*/ 31 w 36"/>
                  <a:gd name="T9" fmla="*/ 34 h 34"/>
                  <a:gd name="T10" fmla="*/ 8 w 36"/>
                  <a:gd name="T11" fmla="*/ 6 h 34"/>
                  <a:gd name="T12" fmla="*/ 8 w 36"/>
                  <a:gd name="T13" fmla="*/ 6 h 34"/>
                  <a:gd name="T14" fmla="*/ 8 w 36"/>
                  <a:gd name="T15" fmla="*/ 26 h 34"/>
                  <a:gd name="T16" fmla="*/ 9 w 36"/>
                  <a:gd name="T17" fmla="*/ 32 h 34"/>
                  <a:gd name="T18" fmla="*/ 12 w 36"/>
                  <a:gd name="T19" fmla="*/ 33 h 34"/>
                  <a:gd name="T20" fmla="*/ 12 w 36"/>
                  <a:gd name="T21" fmla="*/ 34 h 34"/>
                  <a:gd name="T22" fmla="*/ 0 w 36"/>
                  <a:gd name="T23" fmla="*/ 34 h 34"/>
                  <a:gd name="T24" fmla="*/ 0 w 36"/>
                  <a:gd name="T25" fmla="*/ 33 h 34"/>
                  <a:gd name="T26" fmla="*/ 4 w 36"/>
                  <a:gd name="T27" fmla="*/ 32 h 34"/>
                  <a:gd name="T28" fmla="*/ 5 w 36"/>
                  <a:gd name="T29" fmla="*/ 26 h 34"/>
                  <a:gd name="T30" fmla="*/ 5 w 36"/>
                  <a:gd name="T31" fmla="*/ 3 h 34"/>
                  <a:gd name="T32" fmla="*/ 0 w 36"/>
                  <a:gd name="T33" fmla="*/ 1 h 34"/>
                  <a:gd name="T34" fmla="*/ 0 w 36"/>
                  <a:gd name="T35" fmla="*/ 0 h 34"/>
                  <a:gd name="T36" fmla="*/ 9 w 36"/>
                  <a:gd name="T37" fmla="*/ 0 h 34"/>
                  <a:gd name="T38" fmla="*/ 29 w 36"/>
                  <a:gd name="T39" fmla="*/ 25 h 34"/>
                  <a:gd name="T40" fmla="*/ 29 w 36"/>
                  <a:gd name="T41" fmla="*/ 7 h 34"/>
                  <a:gd name="T42" fmla="*/ 28 w 36"/>
                  <a:gd name="T43" fmla="*/ 2 h 34"/>
                  <a:gd name="T44" fmla="*/ 24 w 36"/>
                  <a:gd name="T45" fmla="*/ 1 h 34"/>
                  <a:gd name="T46" fmla="*/ 24 w 36"/>
                  <a:gd name="T47" fmla="*/ 0 h 34"/>
                  <a:gd name="T48" fmla="*/ 36 w 36"/>
                  <a:gd name="T49" fmla="*/ 0 h 34"/>
                  <a:gd name="T50" fmla="*/ 36 w 36"/>
                  <a:gd name="T51" fmla="*/ 0 h 34"/>
                  <a:gd name="T52" fmla="*/ 36 w 36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3"/>
                      <a:pt x="32" y="5"/>
                      <a:pt x="32" y="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9"/>
                      <a:pt x="8" y="31"/>
                      <a:pt x="9" y="32"/>
                    </a:cubicBezTo>
                    <a:cubicBezTo>
                      <a:pt x="9" y="32"/>
                      <a:pt x="10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4" name="任意多边形: 形状 1263">
                <a:extLst>
                  <a:ext uri="{FF2B5EF4-FFF2-40B4-BE49-F238E27FC236}">
                    <a16:creationId xmlns:a16="http://schemas.microsoft.com/office/drawing/2014/main" id="{F5537342-3931-48E5-8A74-C93CA4EB1193}"/>
                  </a:ext>
                </a:extLst>
              </p:cNvPr>
              <p:cNvSpPr/>
              <p:nvPr/>
            </p:nvSpPr>
            <p:spPr bwMode="auto">
              <a:xfrm>
                <a:off x="5443350" y="3999310"/>
                <a:ext cx="195850" cy="190628"/>
              </a:xfrm>
              <a:custGeom>
                <a:avLst/>
                <a:gdLst>
                  <a:gd name="T0" fmla="*/ 36 w 36"/>
                  <a:gd name="T1" fmla="*/ 18 h 35"/>
                  <a:gd name="T2" fmla="*/ 33 w 36"/>
                  <a:gd name="T3" fmla="*/ 18 h 35"/>
                  <a:gd name="T4" fmla="*/ 32 w 36"/>
                  <a:gd name="T5" fmla="*/ 22 h 35"/>
                  <a:gd name="T6" fmla="*/ 32 w 36"/>
                  <a:gd name="T7" fmla="*/ 32 h 35"/>
                  <a:gd name="T8" fmla="*/ 20 w 36"/>
                  <a:gd name="T9" fmla="*/ 35 h 35"/>
                  <a:gd name="T10" fmla="*/ 5 w 36"/>
                  <a:gd name="T11" fmla="*/ 30 h 35"/>
                  <a:gd name="T12" fmla="*/ 1 w 36"/>
                  <a:gd name="T13" fmla="*/ 17 h 35"/>
                  <a:gd name="T14" fmla="*/ 19 w 36"/>
                  <a:gd name="T15" fmla="*/ 0 h 35"/>
                  <a:gd name="T16" fmla="*/ 26 w 36"/>
                  <a:gd name="T17" fmla="*/ 1 h 35"/>
                  <a:gd name="T18" fmla="*/ 28 w 36"/>
                  <a:gd name="T19" fmla="*/ 2 h 35"/>
                  <a:gd name="T20" fmla="*/ 30 w 36"/>
                  <a:gd name="T21" fmla="*/ 0 h 35"/>
                  <a:gd name="T22" fmla="*/ 31 w 36"/>
                  <a:gd name="T23" fmla="*/ 0 h 35"/>
                  <a:gd name="T24" fmla="*/ 32 w 36"/>
                  <a:gd name="T25" fmla="*/ 11 h 35"/>
                  <a:gd name="T26" fmla="*/ 30 w 36"/>
                  <a:gd name="T27" fmla="*/ 11 h 35"/>
                  <a:gd name="T28" fmla="*/ 19 w 36"/>
                  <a:gd name="T29" fmla="*/ 2 h 35"/>
                  <a:gd name="T30" fmla="*/ 7 w 36"/>
                  <a:gd name="T31" fmla="*/ 18 h 35"/>
                  <a:gd name="T32" fmla="*/ 20 w 36"/>
                  <a:gd name="T33" fmla="*/ 34 h 35"/>
                  <a:gd name="T34" fmla="*/ 27 w 36"/>
                  <a:gd name="T35" fmla="*/ 31 h 35"/>
                  <a:gd name="T36" fmla="*/ 27 w 36"/>
                  <a:gd name="T37" fmla="*/ 22 h 35"/>
                  <a:gd name="T38" fmla="*/ 26 w 36"/>
                  <a:gd name="T39" fmla="*/ 18 h 35"/>
                  <a:gd name="T40" fmla="*/ 23 w 36"/>
                  <a:gd name="T41" fmla="*/ 18 h 35"/>
                  <a:gd name="T42" fmla="*/ 23 w 36"/>
                  <a:gd name="T43" fmla="*/ 17 h 35"/>
                  <a:gd name="T44" fmla="*/ 36 w 36"/>
                  <a:gd name="T45" fmla="*/ 17 h 35"/>
                  <a:gd name="T46" fmla="*/ 36 w 36"/>
                  <a:gd name="T4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35">
                    <a:moveTo>
                      <a:pt x="36" y="18"/>
                    </a:moveTo>
                    <a:cubicBezTo>
                      <a:pt x="34" y="18"/>
                      <a:pt x="34" y="18"/>
                      <a:pt x="33" y="18"/>
                    </a:cubicBezTo>
                    <a:cubicBezTo>
                      <a:pt x="33" y="19"/>
                      <a:pt x="32" y="20"/>
                      <a:pt x="32" y="2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9" y="34"/>
                      <a:pt x="25" y="35"/>
                      <a:pt x="20" y="35"/>
                    </a:cubicBezTo>
                    <a:cubicBezTo>
                      <a:pt x="13" y="35"/>
                      <a:pt x="8" y="34"/>
                      <a:pt x="5" y="30"/>
                    </a:cubicBezTo>
                    <a:cubicBezTo>
                      <a:pt x="2" y="27"/>
                      <a:pt x="0" y="23"/>
                      <a:pt x="1" y="17"/>
                    </a:cubicBezTo>
                    <a:cubicBezTo>
                      <a:pt x="2" y="7"/>
                      <a:pt x="8" y="1"/>
                      <a:pt x="19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7" y="1"/>
                      <a:pt x="27" y="2"/>
                      <a:pt x="28" y="2"/>
                    </a:cubicBezTo>
                    <a:cubicBezTo>
                      <a:pt x="29" y="1"/>
                      <a:pt x="30" y="1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5"/>
                      <a:pt x="25" y="2"/>
                      <a:pt x="19" y="2"/>
                    </a:cubicBezTo>
                    <a:cubicBezTo>
                      <a:pt x="11" y="3"/>
                      <a:pt x="7" y="8"/>
                      <a:pt x="7" y="18"/>
                    </a:cubicBezTo>
                    <a:cubicBezTo>
                      <a:pt x="7" y="28"/>
                      <a:pt x="11" y="33"/>
                      <a:pt x="20" y="34"/>
                    </a:cubicBezTo>
                    <a:cubicBezTo>
                      <a:pt x="24" y="33"/>
                      <a:pt x="27" y="32"/>
                      <a:pt x="27" y="3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0"/>
                      <a:pt x="27" y="19"/>
                      <a:pt x="26" y="18"/>
                    </a:cubicBezTo>
                    <a:cubicBezTo>
                      <a:pt x="26" y="18"/>
                      <a:pt x="25" y="18"/>
                      <a:pt x="23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8"/>
                      <a:pt x="36" y="18"/>
                      <a:pt x="36" y="18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5" name="任意多边形: 形状 1264">
                <a:extLst>
                  <a:ext uri="{FF2B5EF4-FFF2-40B4-BE49-F238E27FC236}">
                    <a16:creationId xmlns:a16="http://schemas.microsoft.com/office/drawing/2014/main" id="{8EA32CDB-7CB0-449D-8876-DC19A72E09AB}"/>
                  </a:ext>
                </a:extLst>
              </p:cNvPr>
              <p:cNvSpPr/>
              <p:nvPr/>
            </p:nvSpPr>
            <p:spPr bwMode="auto">
              <a:xfrm>
                <a:off x="5691429" y="3967974"/>
                <a:ext cx="39170" cy="80952"/>
              </a:xfrm>
              <a:custGeom>
                <a:avLst/>
                <a:gdLst>
                  <a:gd name="T0" fmla="*/ 0 w 7"/>
                  <a:gd name="T1" fmla="*/ 14 h 15"/>
                  <a:gd name="T2" fmla="*/ 4 w 7"/>
                  <a:gd name="T3" fmla="*/ 7 h 15"/>
                  <a:gd name="T4" fmla="*/ 0 w 7"/>
                  <a:gd name="T5" fmla="*/ 4 h 15"/>
                  <a:gd name="T6" fmla="*/ 3 w 7"/>
                  <a:gd name="T7" fmla="*/ 1 h 15"/>
                  <a:gd name="T8" fmla="*/ 7 w 7"/>
                  <a:gd name="T9" fmla="*/ 6 h 15"/>
                  <a:gd name="T10" fmla="*/ 1 w 7"/>
                  <a:gd name="T11" fmla="*/ 15 h 15"/>
                  <a:gd name="T12" fmla="*/ 0 w 7"/>
                  <a:gd name="T1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4"/>
                    </a:moveTo>
                    <a:cubicBezTo>
                      <a:pt x="3" y="12"/>
                      <a:pt x="4" y="10"/>
                      <a:pt x="4" y="7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6" y="1"/>
                      <a:pt x="7" y="3"/>
                      <a:pt x="7" y="6"/>
                    </a:cubicBezTo>
                    <a:cubicBezTo>
                      <a:pt x="7" y="10"/>
                      <a:pt x="4" y="13"/>
                      <a:pt x="1" y="15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6" name="任意多边形: 形状 1265">
                <a:extLst>
                  <a:ext uri="{FF2B5EF4-FFF2-40B4-BE49-F238E27FC236}">
                    <a16:creationId xmlns:a16="http://schemas.microsoft.com/office/drawing/2014/main" id="{D0ACC20D-CAC6-483A-BE12-12512C03DCFF}"/>
                  </a:ext>
                </a:extLst>
              </p:cNvPr>
              <p:cNvSpPr/>
              <p:nvPr/>
            </p:nvSpPr>
            <p:spPr bwMode="auto">
              <a:xfrm>
                <a:off x="5720212" y="3999310"/>
                <a:ext cx="195850" cy="190628"/>
              </a:xfrm>
              <a:custGeom>
                <a:avLst/>
                <a:gdLst>
                  <a:gd name="T0" fmla="*/ 36 w 36"/>
                  <a:gd name="T1" fmla="*/ 35 h 35"/>
                  <a:gd name="T2" fmla="*/ 23 w 36"/>
                  <a:gd name="T3" fmla="*/ 35 h 35"/>
                  <a:gd name="T4" fmla="*/ 23 w 36"/>
                  <a:gd name="T5" fmla="*/ 34 h 35"/>
                  <a:gd name="T6" fmla="*/ 26 w 36"/>
                  <a:gd name="T7" fmla="*/ 32 h 35"/>
                  <a:gd name="T8" fmla="*/ 26 w 36"/>
                  <a:gd name="T9" fmla="*/ 30 h 35"/>
                  <a:gd name="T10" fmla="*/ 26 w 36"/>
                  <a:gd name="T11" fmla="*/ 29 h 35"/>
                  <a:gd name="T12" fmla="*/ 23 w 36"/>
                  <a:gd name="T13" fmla="*/ 24 h 35"/>
                  <a:gd name="T14" fmla="*/ 10 w 36"/>
                  <a:gd name="T15" fmla="*/ 24 h 35"/>
                  <a:gd name="T16" fmla="*/ 7 w 36"/>
                  <a:gd name="T17" fmla="*/ 30 h 35"/>
                  <a:gd name="T18" fmla="*/ 7 w 36"/>
                  <a:gd name="T19" fmla="*/ 32 h 35"/>
                  <a:gd name="T20" fmla="*/ 11 w 36"/>
                  <a:gd name="T21" fmla="*/ 34 h 35"/>
                  <a:gd name="T22" fmla="*/ 11 w 36"/>
                  <a:gd name="T23" fmla="*/ 35 h 35"/>
                  <a:gd name="T24" fmla="*/ 0 w 36"/>
                  <a:gd name="T25" fmla="*/ 35 h 35"/>
                  <a:gd name="T26" fmla="*/ 0 w 36"/>
                  <a:gd name="T27" fmla="*/ 34 h 35"/>
                  <a:gd name="T28" fmla="*/ 3 w 36"/>
                  <a:gd name="T29" fmla="*/ 33 h 35"/>
                  <a:gd name="T30" fmla="*/ 6 w 36"/>
                  <a:gd name="T31" fmla="*/ 26 h 35"/>
                  <a:gd name="T32" fmla="*/ 7 w 36"/>
                  <a:gd name="T33" fmla="*/ 25 h 35"/>
                  <a:gd name="T34" fmla="*/ 17 w 36"/>
                  <a:gd name="T35" fmla="*/ 0 h 35"/>
                  <a:gd name="T36" fmla="*/ 18 w 36"/>
                  <a:gd name="T37" fmla="*/ 0 h 35"/>
                  <a:gd name="T38" fmla="*/ 31 w 36"/>
                  <a:gd name="T39" fmla="*/ 30 h 35"/>
                  <a:gd name="T40" fmla="*/ 34 w 36"/>
                  <a:gd name="T41" fmla="*/ 33 h 35"/>
                  <a:gd name="T42" fmla="*/ 36 w 36"/>
                  <a:gd name="T43" fmla="*/ 34 h 35"/>
                  <a:gd name="T44" fmla="*/ 36 w 36"/>
                  <a:gd name="T45" fmla="*/ 35 h 35"/>
                  <a:gd name="T46" fmla="*/ 23 w 36"/>
                  <a:gd name="T47" fmla="*/ 22 h 35"/>
                  <a:gd name="T48" fmla="*/ 17 w 36"/>
                  <a:gd name="T49" fmla="*/ 7 h 35"/>
                  <a:gd name="T50" fmla="*/ 11 w 36"/>
                  <a:gd name="T51" fmla="*/ 22 h 35"/>
                  <a:gd name="T52" fmla="*/ 23 w 36"/>
                  <a:gd name="T53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5">
                    <a:moveTo>
                      <a:pt x="36" y="35"/>
                    </a:move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4"/>
                      <a:pt x="27" y="33"/>
                      <a:pt x="26" y="32"/>
                    </a:cubicBezTo>
                    <a:cubicBezTo>
                      <a:pt x="26" y="32"/>
                      <a:pt x="26" y="31"/>
                      <a:pt x="26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3"/>
                      <a:pt x="8" y="34"/>
                      <a:pt x="1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3"/>
                    </a:cubicBezTo>
                    <a:cubicBezTo>
                      <a:pt x="4" y="32"/>
                      <a:pt x="5" y="30"/>
                      <a:pt x="6" y="26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1"/>
                      <a:pt x="33" y="33"/>
                      <a:pt x="34" y="33"/>
                    </a:cubicBezTo>
                    <a:cubicBezTo>
                      <a:pt x="34" y="34"/>
                      <a:pt x="35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lose/>
                    <a:moveTo>
                      <a:pt x="23" y="22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7" name="任意多边形: 形状 1266">
                <a:extLst>
                  <a:ext uri="{FF2B5EF4-FFF2-40B4-BE49-F238E27FC236}">
                    <a16:creationId xmlns:a16="http://schemas.microsoft.com/office/drawing/2014/main" id="{0C440852-DED1-44D8-B033-D34D89CEDEC7}"/>
                  </a:ext>
                </a:extLst>
              </p:cNvPr>
              <p:cNvSpPr/>
              <p:nvPr/>
            </p:nvSpPr>
            <p:spPr bwMode="auto">
              <a:xfrm>
                <a:off x="5921284" y="4004533"/>
                <a:ext cx="201072" cy="185405"/>
              </a:xfrm>
              <a:custGeom>
                <a:avLst/>
                <a:gdLst>
                  <a:gd name="T0" fmla="*/ 37 w 37"/>
                  <a:gd name="T1" fmla="*/ 1 h 34"/>
                  <a:gd name="T2" fmla="*/ 33 w 37"/>
                  <a:gd name="T3" fmla="*/ 2 h 34"/>
                  <a:gd name="T4" fmla="*/ 32 w 37"/>
                  <a:gd name="T5" fmla="*/ 7 h 34"/>
                  <a:gd name="T6" fmla="*/ 32 w 37"/>
                  <a:gd name="T7" fmla="*/ 34 h 34"/>
                  <a:gd name="T8" fmla="*/ 31 w 37"/>
                  <a:gd name="T9" fmla="*/ 34 h 34"/>
                  <a:gd name="T10" fmla="*/ 8 w 37"/>
                  <a:gd name="T11" fmla="*/ 6 h 34"/>
                  <a:gd name="T12" fmla="*/ 8 w 37"/>
                  <a:gd name="T13" fmla="*/ 6 h 34"/>
                  <a:gd name="T14" fmla="*/ 8 w 37"/>
                  <a:gd name="T15" fmla="*/ 26 h 34"/>
                  <a:gd name="T16" fmla="*/ 9 w 37"/>
                  <a:gd name="T17" fmla="*/ 32 h 34"/>
                  <a:gd name="T18" fmla="*/ 13 w 37"/>
                  <a:gd name="T19" fmla="*/ 33 h 34"/>
                  <a:gd name="T20" fmla="*/ 13 w 37"/>
                  <a:gd name="T21" fmla="*/ 34 h 34"/>
                  <a:gd name="T22" fmla="*/ 0 w 37"/>
                  <a:gd name="T23" fmla="*/ 34 h 34"/>
                  <a:gd name="T24" fmla="*/ 0 w 37"/>
                  <a:gd name="T25" fmla="*/ 33 h 34"/>
                  <a:gd name="T26" fmla="*/ 4 w 37"/>
                  <a:gd name="T27" fmla="*/ 32 h 34"/>
                  <a:gd name="T28" fmla="*/ 5 w 37"/>
                  <a:gd name="T29" fmla="*/ 26 h 34"/>
                  <a:gd name="T30" fmla="*/ 5 w 37"/>
                  <a:gd name="T31" fmla="*/ 3 h 34"/>
                  <a:gd name="T32" fmla="*/ 0 w 37"/>
                  <a:gd name="T33" fmla="*/ 1 h 34"/>
                  <a:gd name="T34" fmla="*/ 0 w 37"/>
                  <a:gd name="T35" fmla="*/ 0 h 34"/>
                  <a:gd name="T36" fmla="*/ 9 w 37"/>
                  <a:gd name="T37" fmla="*/ 0 h 34"/>
                  <a:gd name="T38" fmla="*/ 29 w 37"/>
                  <a:gd name="T39" fmla="*/ 25 h 34"/>
                  <a:gd name="T40" fmla="*/ 29 w 37"/>
                  <a:gd name="T41" fmla="*/ 7 h 34"/>
                  <a:gd name="T42" fmla="*/ 28 w 37"/>
                  <a:gd name="T43" fmla="*/ 2 h 34"/>
                  <a:gd name="T44" fmla="*/ 24 w 37"/>
                  <a:gd name="T45" fmla="*/ 1 h 34"/>
                  <a:gd name="T46" fmla="*/ 24 w 37"/>
                  <a:gd name="T47" fmla="*/ 0 h 34"/>
                  <a:gd name="T48" fmla="*/ 37 w 37"/>
                  <a:gd name="T49" fmla="*/ 0 h 34"/>
                  <a:gd name="T50" fmla="*/ 37 w 37"/>
                  <a:gd name="T51" fmla="*/ 0 h 34"/>
                  <a:gd name="T52" fmla="*/ 37 w 37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4">
                    <a:moveTo>
                      <a:pt x="37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3"/>
                      <a:pt x="32" y="5"/>
                      <a:pt x="32" y="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9"/>
                      <a:pt x="8" y="31"/>
                      <a:pt x="9" y="32"/>
                    </a:cubicBezTo>
                    <a:cubicBezTo>
                      <a:pt x="9" y="32"/>
                      <a:pt x="11" y="33"/>
                      <a:pt x="13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7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8" name="任意多边形: 形状 1267">
                <a:extLst>
                  <a:ext uri="{FF2B5EF4-FFF2-40B4-BE49-F238E27FC236}">
                    <a16:creationId xmlns:a16="http://schemas.microsoft.com/office/drawing/2014/main" id="{697229A7-2253-422E-9410-33D3791871EB}"/>
                  </a:ext>
                </a:extLst>
              </p:cNvPr>
              <p:cNvSpPr/>
              <p:nvPr/>
            </p:nvSpPr>
            <p:spPr bwMode="auto">
              <a:xfrm>
                <a:off x="6217136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2 w 36"/>
                  <a:gd name="T3" fmla="*/ 2 h 34"/>
                  <a:gd name="T4" fmla="*/ 31 w 36"/>
                  <a:gd name="T5" fmla="*/ 7 h 34"/>
                  <a:gd name="T6" fmla="*/ 31 w 36"/>
                  <a:gd name="T7" fmla="*/ 21 h 34"/>
                  <a:gd name="T8" fmla="*/ 17 w 36"/>
                  <a:gd name="T9" fmla="*/ 34 h 34"/>
                  <a:gd name="T10" fmla="*/ 5 w 36"/>
                  <a:gd name="T11" fmla="*/ 21 h 34"/>
                  <a:gd name="T12" fmla="*/ 5 w 36"/>
                  <a:gd name="T13" fmla="*/ 5 h 34"/>
                  <a:gd name="T14" fmla="*/ 4 w 36"/>
                  <a:gd name="T15" fmla="*/ 2 h 34"/>
                  <a:gd name="T16" fmla="*/ 0 w 36"/>
                  <a:gd name="T17" fmla="*/ 1 h 34"/>
                  <a:gd name="T18" fmla="*/ 0 w 36"/>
                  <a:gd name="T19" fmla="*/ 0 h 34"/>
                  <a:gd name="T20" fmla="*/ 15 w 36"/>
                  <a:gd name="T21" fmla="*/ 0 h 34"/>
                  <a:gd name="T22" fmla="*/ 15 w 36"/>
                  <a:gd name="T23" fmla="*/ 1 h 34"/>
                  <a:gd name="T24" fmla="*/ 11 w 36"/>
                  <a:gd name="T25" fmla="*/ 2 h 34"/>
                  <a:gd name="T26" fmla="*/ 10 w 36"/>
                  <a:gd name="T27" fmla="*/ 5 h 34"/>
                  <a:gd name="T28" fmla="*/ 10 w 36"/>
                  <a:gd name="T29" fmla="*/ 22 h 34"/>
                  <a:gd name="T30" fmla="*/ 19 w 36"/>
                  <a:gd name="T31" fmla="*/ 32 h 34"/>
                  <a:gd name="T32" fmla="*/ 27 w 36"/>
                  <a:gd name="T33" fmla="*/ 28 h 34"/>
                  <a:gd name="T34" fmla="*/ 29 w 36"/>
                  <a:gd name="T35" fmla="*/ 21 h 34"/>
                  <a:gd name="T36" fmla="*/ 29 w 36"/>
                  <a:gd name="T37" fmla="*/ 7 h 34"/>
                  <a:gd name="T38" fmla="*/ 28 w 36"/>
                  <a:gd name="T39" fmla="*/ 2 h 34"/>
                  <a:gd name="T40" fmla="*/ 24 w 36"/>
                  <a:gd name="T41" fmla="*/ 1 h 34"/>
                  <a:gd name="T42" fmla="*/ 24 w 36"/>
                  <a:gd name="T43" fmla="*/ 0 h 34"/>
                  <a:gd name="T44" fmla="*/ 36 w 36"/>
                  <a:gd name="T45" fmla="*/ 0 h 34"/>
                  <a:gd name="T46" fmla="*/ 36 w 36"/>
                  <a:gd name="T4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2" y="1"/>
                      <a:pt x="32" y="2"/>
                    </a:cubicBezTo>
                    <a:cubicBezTo>
                      <a:pt x="31" y="3"/>
                      <a:pt x="31" y="5"/>
                      <a:pt x="31" y="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30"/>
                      <a:pt x="27" y="34"/>
                      <a:pt x="17" y="34"/>
                    </a:cubicBezTo>
                    <a:cubicBezTo>
                      <a:pt x="9" y="34"/>
                      <a:pt x="4" y="30"/>
                      <a:pt x="5" y="2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1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9"/>
                      <a:pt x="13" y="32"/>
                      <a:pt x="19" y="32"/>
                    </a:cubicBezTo>
                    <a:cubicBezTo>
                      <a:pt x="23" y="32"/>
                      <a:pt x="26" y="31"/>
                      <a:pt x="27" y="28"/>
                    </a:cubicBezTo>
                    <a:cubicBezTo>
                      <a:pt x="28" y="27"/>
                      <a:pt x="29" y="25"/>
                      <a:pt x="29" y="21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8" y="3"/>
                      <a:pt x="28" y="2"/>
                    </a:cubicBezTo>
                    <a:cubicBezTo>
                      <a:pt x="27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9" name="任意多边形: 形状 1268">
                <a:extLst>
                  <a:ext uri="{FF2B5EF4-FFF2-40B4-BE49-F238E27FC236}">
                    <a16:creationId xmlns:a16="http://schemas.microsoft.com/office/drawing/2014/main" id="{D2749D78-9241-4A98-BF9A-9D436D6AD286}"/>
                  </a:ext>
                </a:extLst>
              </p:cNvPr>
              <p:cNvSpPr/>
              <p:nvPr/>
            </p:nvSpPr>
            <p:spPr bwMode="auto">
              <a:xfrm>
                <a:off x="6418210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2 w 36"/>
                  <a:gd name="T3" fmla="*/ 2 h 34"/>
                  <a:gd name="T4" fmla="*/ 31 w 36"/>
                  <a:gd name="T5" fmla="*/ 7 h 34"/>
                  <a:gd name="T6" fmla="*/ 31 w 36"/>
                  <a:gd name="T7" fmla="*/ 34 h 34"/>
                  <a:gd name="T8" fmla="*/ 30 w 36"/>
                  <a:gd name="T9" fmla="*/ 34 h 34"/>
                  <a:gd name="T10" fmla="*/ 8 w 36"/>
                  <a:gd name="T11" fmla="*/ 6 h 34"/>
                  <a:gd name="T12" fmla="*/ 7 w 36"/>
                  <a:gd name="T13" fmla="*/ 6 h 34"/>
                  <a:gd name="T14" fmla="*/ 7 w 36"/>
                  <a:gd name="T15" fmla="*/ 26 h 34"/>
                  <a:gd name="T16" fmla="*/ 8 w 36"/>
                  <a:gd name="T17" fmla="*/ 32 h 34"/>
                  <a:gd name="T18" fmla="*/ 12 w 36"/>
                  <a:gd name="T19" fmla="*/ 33 h 34"/>
                  <a:gd name="T20" fmla="*/ 12 w 36"/>
                  <a:gd name="T21" fmla="*/ 34 h 34"/>
                  <a:gd name="T22" fmla="*/ 0 w 36"/>
                  <a:gd name="T23" fmla="*/ 34 h 34"/>
                  <a:gd name="T24" fmla="*/ 0 w 36"/>
                  <a:gd name="T25" fmla="*/ 33 h 34"/>
                  <a:gd name="T26" fmla="*/ 4 w 36"/>
                  <a:gd name="T27" fmla="*/ 32 h 34"/>
                  <a:gd name="T28" fmla="*/ 5 w 36"/>
                  <a:gd name="T29" fmla="*/ 26 h 34"/>
                  <a:gd name="T30" fmla="*/ 5 w 36"/>
                  <a:gd name="T31" fmla="*/ 3 h 34"/>
                  <a:gd name="T32" fmla="*/ 0 w 36"/>
                  <a:gd name="T33" fmla="*/ 1 h 34"/>
                  <a:gd name="T34" fmla="*/ 0 w 36"/>
                  <a:gd name="T35" fmla="*/ 0 h 34"/>
                  <a:gd name="T36" fmla="*/ 9 w 36"/>
                  <a:gd name="T37" fmla="*/ 0 h 34"/>
                  <a:gd name="T38" fmla="*/ 29 w 36"/>
                  <a:gd name="T39" fmla="*/ 25 h 34"/>
                  <a:gd name="T40" fmla="*/ 29 w 36"/>
                  <a:gd name="T41" fmla="*/ 7 h 34"/>
                  <a:gd name="T42" fmla="*/ 28 w 36"/>
                  <a:gd name="T43" fmla="*/ 2 h 34"/>
                  <a:gd name="T44" fmla="*/ 24 w 36"/>
                  <a:gd name="T45" fmla="*/ 1 h 34"/>
                  <a:gd name="T46" fmla="*/ 24 w 36"/>
                  <a:gd name="T47" fmla="*/ 0 h 34"/>
                  <a:gd name="T48" fmla="*/ 36 w 36"/>
                  <a:gd name="T49" fmla="*/ 0 h 34"/>
                  <a:gd name="T50" fmla="*/ 36 w 36"/>
                  <a:gd name="T51" fmla="*/ 0 h 34"/>
                  <a:gd name="T52" fmla="*/ 36 w 36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3" y="1"/>
                      <a:pt x="32" y="2"/>
                    </a:cubicBezTo>
                    <a:cubicBezTo>
                      <a:pt x="32" y="3"/>
                      <a:pt x="31" y="5"/>
                      <a:pt x="31" y="7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9"/>
                      <a:pt x="8" y="31"/>
                      <a:pt x="8" y="32"/>
                    </a:cubicBezTo>
                    <a:cubicBezTo>
                      <a:pt x="9" y="32"/>
                      <a:pt x="10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0" name="任意多边形: 形状 1269">
                <a:extLst>
                  <a:ext uri="{FF2B5EF4-FFF2-40B4-BE49-F238E27FC236}">
                    <a16:creationId xmlns:a16="http://schemas.microsoft.com/office/drawing/2014/main" id="{1CE23737-3383-47BA-B1AD-DD2D535CEC08}"/>
                  </a:ext>
                </a:extLst>
              </p:cNvPr>
              <p:cNvSpPr/>
              <p:nvPr/>
            </p:nvSpPr>
            <p:spPr bwMode="auto">
              <a:xfrm>
                <a:off x="6612598" y="4004533"/>
                <a:ext cx="80951" cy="185405"/>
              </a:xfrm>
              <a:custGeom>
                <a:avLst/>
                <a:gdLst>
                  <a:gd name="T0" fmla="*/ 0 w 15"/>
                  <a:gd name="T1" fmla="*/ 33 h 34"/>
                  <a:gd name="T2" fmla="*/ 4 w 15"/>
                  <a:gd name="T3" fmla="*/ 32 h 34"/>
                  <a:gd name="T4" fmla="*/ 5 w 15"/>
                  <a:gd name="T5" fmla="*/ 28 h 34"/>
                  <a:gd name="T6" fmla="*/ 5 w 15"/>
                  <a:gd name="T7" fmla="*/ 5 h 34"/>
                  <a:gd name="T8" fmla="*/ 4 w 15"/>
                  <a:gd name="T9" fmla="*/ 2 h 34"/>
                  <a:gd name="T10" fmla="*/ 0 w 15"/>
                  <a:gd name="T11" fmla="*/ 1 h 34"/>
                  <a:gd name="T12" fmla="*/ 0 w 15"/>
                  <a:gd name="T13" fmla="*/ 0 h 34"/>
                  <a:gd name="T14" fmla="*/ 15 w 15"/>
                  <a:gd name="T15" fmla="*/ 0 h 34"/>
                  <a:gd name="T16" fmla="*/ 15 w 15"/>
                  <a:gd name="T17" fmla="*/ 1 h 34"/>
                  <a:gd name="T18" fmla="*/ 11 w 15"/>
                  <a:gd name="T19" fmla="*/ 2 h 34"/>
                  <a:gd name="T20" fmla="*/ 10 w 15"/>
                  <a:gd name="T21" fmla="*/ 5 h 34"/>
                  <a:gd name="T22" fmla="*/ 10 w 15"/>
                  <a:gd name="T23" fmla="*/ 28 h 34"/>
                  <a:gd name="T24" fmla="*/ 11 w 15"/>
                  <a:gd name="T25" fmla="*/ 32 h 34"/>
                  <a:gd name="T26" fmla="*/ 15 w 15"/>
                  <a:gd name="T27" fmla="*/ 33 h 34"/>
                  <a:gd name="T28" fmla="*/ 15 w 15"/>
                  <a:gd name="T29" fmla="*/ 34 h 34"/>
                  <a:gd name="T30" fmla="*/ 0 w 15"/>
                  <a:gd name="T31" fmla="*/ 34 h 34"/>
                  <a:gd name="T32" fmla="*/ 0 w 15"/>
                  <a:gd name="T3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0" y="33"/>
                    </a:moveTo>
                    <a:cubicBezTo>
                      <a:pt x="2" y="33"/>
                      <a:pt x="3" y="33"/>
                      <a:pt x="4" y="32"/>
                    </a:cubicBezTo>
                    <a:cubicBezTo>
                      <a:pt x="5" y="32"/>
                      <a:pt x="5" y="30"/>
                      <a:pt x="5" y="2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1" y="2"/>
                      <a:pt x="10" y="3"/>
                      <a:pt x="10" y="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1" y="32"/>
                      <a:pt x="11" y="32"/>
                    </a:cubicBezTo>
                    <a:cubicBezTo>
                      <a:pt x="12" y="33"/>
                      <a:pt x="13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1" name="任意多边形: 形状 1270">
                <a:extLst>
                  <a:ext uri="{FF2B5EF4-FFF2-40B4-BE49-F238E27FC236}">
                    <a16:creationId xmlns:a16="http://schemas.microsoft.com/office/drawing/2014/main" id="{28C03344-873A-4962-A68B-411E76164DBE}"/>
                  </a:ext>
                </a:extLst>
              </p:cNvPr>
              <p:cNvSpPr/>
              <p:nvPr/>
            </p:nvSpPr>
            <p:spPr bwMode="auto">
              <a:xfrm>
                <a:off x="6675420" y="4004533"/>
                <a:ext cx="190627" cy="185405"/>
              </a:xfrm>
              <a:custGeom>
                <a:avLst/>
                <a:gdLst>
                  <a:gd name="T0" fmla="*/ 35 w 35"/>
                  <a:gd name="T1" fmla="*/ 1 h 34"/>
                  <a:gd name="T2" fmla="*/ 33 w 35"/>
                  <a:gd name="T3" fmla="*/ 2 h 34"/>
                  <a:gd name="T4" fmla="*/ 31 w 35"/>
                  <a:gd name="T5" fmla="*/ 5 h 34"/>
                  <a:gd name="T6" fmla="*/ 19 w 35"/>
                  <a:gd name="T7" fmla="*/ 34 h 34"/>
                  <a:gd name="T8" fmla="*/ 18 w 35"/>
                  <a:gd name="T9" fmla="*/ 34 h 34"/>
                  <a:gd name="T10" fmla="*/ 5 w 35"/>
                  <a:gd name="T11" fmla="*/ 6 h 34"/>
                  <a:gd name="T12" fmla="*/ 3 w 35"/>
                  <a:gd name="T13" fmla="*/ 2 h 34"/>
                  <a:gd name="T14" fmla="*/ 0 w 35"/>
                  <a:gd name="T15" fmla="*/ 1 h 34"/>
                  <a:gd name="T16" fmla="*/ 0 w 35"/>
                  <a:gd name="T17" fmla="*/ 0 h 34"/>
                  <a:gd name="T18" fmla="*/ 14 w 35"/>
                  <a:gd name="T19" fmla="*/ 0 h 34"/>
                  <a:gd name="T20" fmla="*/ 14 w 35"/>
                  <a:gd name="T21" fmla="*/ 1 h 34"/>
                  <a:gd name="T22" fmla="*/ 10 w 35"/>
                  <a:gd name="T23" fmla="*/ 3 h 34"/>
                  <a:gd name="T24" fmla="*/ 11 w 35"/>
                  <a:gd name="T25" fmla="*/ 6 h 34"/>
                  <a:gd name="T26" fmla="*/ 12 w 35"/>
                  <a:gd name="T27" fmla="*/ 8 h 34"/>
                  <a:gd name="T28" fmla="*/ 20 w 35"/>
                  <a:gd name="T29" fmla="*/ 26 h 34"/>
                  <a:gd name="T30" fmla="*/ 28 w 35"/>
                  <a:gd name="T31" fmla="*/ 7 h 34"/>
                  <a:gd name="T32" fmla="*/ 28 w 35"/>
                  <a:gd name="T33" fmla="*/ 6 h 34"/>
                  <a:gd name="T34" fmla="*/ 29 w 35"/>
                  <a:gd name="T35" fmla="*/ 3 h 34"/>
                  <a:gd name="T36" fmla="*/ 25 w 35"/>
                  <a:gd name="T37" fmla="*/ 1 h 34"/>
                  <a:gd name="T38" fmla="*/ 25 w 35"/>
                  <a:gd name="T39" fmla="*/ 0 h 34"/>
                  <a:gd name="T40" fmla="*/ 35 w 35"/>
                  <a:gd name="T41" fmla="*/ 0 h 34"/>
                  <a:gd name="T42" fmla="*/ 35 w 35"/>
                  <a:gd name="T4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34">
                    <a:moveTo>
                      <a:pt x="35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2"/>
                      <a:pt x="31" y="3"/>
                      <a:pt x="31" y="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0" y="1"/>
                      <a:pt x="10" y="3"/>
                    </a:cubicBezTo>
                    <a:cubicBezTo>
                      <a:pt x="10" y="3"/>
                      <a:pt x="10" y="4"/>
                      <a:pt x="11" y="6"/>
                    </a:cubicBezTo>
                    <a:cubicBezTo>
                      <a:pt x="11" y="7"/>
                      <a:pt x="12" y="7"/>
                      <a:pt x="12" y="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4"/>
                      <a:pt x="29" y="3"/>
                      <a:pt x="29" y="3"/>
                    </a:cubicBezTo>
                    <a:cubicBezTo>
                      <a:pt x="29" y="1"/>
                      <a:pt x="27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2" name="任意多边形: 形状 1271">
                <a:extLst>
                  <a:ext uri="{FF2B5EF4-FFF2-40B4-BE49-F238E27FC236}">
                    <a16:creationId xmlns:a16="http://schemas.microsoft.com/office/drawing/2014/main" id="{965E1E54-BF16-4AEB-ACA3-C2015405796F}"/>
                  </a:ext>
                </a:extLst>
              </p:cNvPr>
              <p:cNvSpPr/>
              <p:nvPr/>
            </p:nvSpPr>
            <p:spPr bwMode="auto">
              <a:xfrm>
                <a:off x="6890781" y="4004533"/>
                <a:ext cx="169736" cy="185405"/>
              </a:xfrm>
              <a:custGeom>
                <a:avLst/>
                <a:gdLst>
                  <a:gd name="T0" fmla="*/ 28 w 31"/>
                  <a:gd name="T1" fmla="*/ 34 h 34"/>
                  <a:gd name="T2" fmla="*/ 0 w 31"/>
                  <a:gd name="T3" fmla="*/ 34 h 34"/>
                  <a:gd name="T4" fmla="*/ 0 w 31"/>
                  <a:gd name="T5" fmla="*/ 33 h 34"/>
                  <a:gd name="T6" fmla="*/ 4 w 31"/>
                  <a:gd name="T7" fmla="*/ 32 h 34"/>
                  <a:gd name="T8" fmla="*/ 5 w 31"/>
                  <a:gd name="T9" fmla="*/ 28 h 34"/>
                  <a:gd name="T10" fmla="*/ 5 w 31"/>
                  <a:gd name="T11" fmla="*/ 5 h 34"/>
                  <a:gd name="T12" fmla="*/ 4 w 31"/>
                  <a:gd name="T13" fmla="*/ 2 h 34"/>
                  <a:gd name="T14" fmla="*/ 0 w 31"/>
                  <a:gd name="T15" fmla="*/ 1 h 34"/>
                  <a:gd name="T16" fmla="*/ 0 w 31"/>
                  <a:gd name="T17" fmla="*/ 0 h 34"/>
                  <a:gd name="T18" fmla="*/ 28 w 31"/>
                  <a:gd name="T19" fmla="*/ 0 h 34"/>
                  <a:gd name="T20" fmla="*/ 28 w 31"/>
                  <a:gd name="T21" fmla="*/ 7 h 34"/>
                  <a:gd name="T22" fmla="*/ 27 w 31"/>
                  <a:gd name="T23" fmla="*/ 7 h 34"/>
                  <a:gd name="T24" fmla="*/ 25 w 31"/>
                  <a:gd name="T25" fmla="*/ 3 h 34"/>
                  <a:gd name="T26" fmla="*/ 19 w 31"/>
                  <a:gd name="T27" fmla="*/ 2 h 34"/>
                  <a:gd name="T28" fmla="*/ 12 w 31"/>
                  <a:gd name="T29" fmla="*/ 2 h 34"/>
                  <a:gd name="T30" fmla="*/ 10 w 31"/>
                  <a:gd name="T31" fmla="*/ 3 h 34"/>
                  <a:gd name="T32" fmla="*/ 10 w 31"/>
                  <a:gd name="T33" fmla="*/ 15 h 34"/>
                  <a:gd name="T34" fmla="*/ 18 w 31"/>
                  <a:gd name="T35" fmla="*/ 15 h 34"/>
                  <a:gd name="T36" fmla="*/ 22 w 31"/>
                  <a:gd name="T37" fmla="*/ 14 h 34"/>
                  <a:gd name="T38" fmla="*/ 24 w 31"/>
                  <a:gd name="T39" fmla="*/ 10 h 34"/>
                  <a:gd name="T40" fmla="*/ 25 w 31"/>
                  <a:gd name="T41" fmla="*/ 10 h 34"/>
                  <a:gd name="T42" fmla="*/ 25 w 31"/>
                  <a:gd name="T43" fmla="*/ 22 h 34"/>
                  <a:gd name="T44" fmla="*/ 24 w 31"/>
                  <a:gd name="T45" fmla="*/ 22 h 34"/>
                  <a:gd name="T46" fmla="*/ 22 w 31"/>
                  <a:gd name="T47" fmla="*/ 18 h 34"/>
                  <a:gd name="T48" fmla="*/ 18 w 31"/>
                  <a:gd name="T49" fmla="*/ 17 h 34"/>
                  <a:gd name="T50" fmla="*/ 10 w 31"/>
                  <a:gd name="T51" fmla="*/ 17 h 34"/>
                  <a:gd name="T52" fmla="*/ 10 w 31"/>
                  <a:gd name="T53" fmla="*/ 30 h 34"/>
                  <a:gd name="T54" fmla="*/ 11 w 31"/>
                  <a:gd name="T55" fmla="*/ 32 h 34"/>
                  <a:gd name="T56" fmla="*/ 18 w 31"/>
                  <a:gd name="T57" fmla="*/ 32 h 34"/>
                  <a:gd name="T58" fmla="*/ 25 w 31"/>
                  <a:gd name="T59" fmla="*/ 31 h 34"/>
                  <a:gd name="T60" fmla="*/ 29 w 31"/>
                  <a:gd name="T61" fmla="*/ 25 h 34"/>
                  <a:gd name="T62" fmla="*/ 31 w 31"/>
                  <a:gd name="T63" fmla="*/ 25 h 34"/>
                  <a:gd name="T64" fmla="*/ 28 w 31"/>
                  <a:gd name="T6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34">
                    <a:moveTo>
                      <a:pt x="28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3" y="33"/>
                      <a:pt x="4" y="32"/>
                    </a:cubicBezTo>
                    <a:cubicBezTo>
                      <a:pt x="4" y="31"/>
                      <a:pt x="5" y="30"/>
                      <a:pt x="5" y="2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5"/>
                      <a:pt x="26" y="3"/>
                      <a:pt x="25" y="3"/>
                    </a:cubicBezTo>
                    <a:cubicBezTo>
                      <a:pt x="24" y="2"/>
                      <a:pt x="22" y="2"/>
                      <a:pt x="19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3" y="14"/>
                      <a:pt x="23" y="12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0"/>
                      <a:pt x="23" y="19"/>
                      <a:pt x="22" y="18"/>
                    </a:cubicBezTo>
                    <a:cubicBezTo>
                      <a:pt x="22" y="17"/>
                      <a:pt x="20" y="17"/>
                      <a:pt x="1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1"/>
                      <a:pt x="10" y="32"/>
                      <a:pt x="11" y="32"/>
                    </a:cubicBezTo>
                    <a:cubicBezTo>
                      <a:pt x="11" y="32"/>
                      <a:pt x="14" y="32"/>
                      <a:pt x="18" y="32"/>
                    </a:cubicBezTo>
                    <a:cubicBezTo>
                      <a:pt x="21" y="32"/>
                      <a:pt x="23" y="32"/>
                      <a:pt x="25" y="31"/>
                    </a:cubicBezTo>
                    <a:cubicBezTo>
                      <a:pt x="27" y="30"/>
                      <a:pt x="28" y="28"/>
                      <a:pt x="29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8" y="34"/>
                      <a:pt x="28" y="34"/>
                      <a:pt x="28" y="34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3" name="任意多边形: 形状 1272">
                <a:extLst>
                  <a:ext uri="{FF2B5EF4-FFF2-40B4-BE49-F238E27FC236}">
                    <a16:creationId xmlns:a16="http://schemas.microsoft.com/office/drawing/2014/main" id="{EA4CD38D-3A39-4CC2-A856-A7FC726EE22E}"/>
                  </a:ext>
                </a:extLst>
              </p:cNvPr>
              <p:cNvSpPr/>
              <p:nvPr/>
            </p:nvSpPr>
            <p:spPr bwMode="auto">
              <a:xfrm>
                <a:off x="7103841" y="4004533"/>
                <a:ext cx="185404" cy="185405"/>
              </a:xfrm>
              <a:custGeom>
                <a:avLst/>
                <a:gdLst>
                  <a:gd name="T0" fmla="*/ 34 w 34"/>
                  <a:gd name="T1" fmla="*/ 34 h 34"/>
                  <a:gd name="T2" fmla="*/ 25 w 34"/>
                  <a:gd name="T3" fmla="*/ 34 h 34"/>
                  <a:gd name="T4" fmla="*/ 13 w 34"/>
                  <a:gd name="T5" fmla="*/ 18 h 34"/>
                  <a:gd name="T6" fmla="*/ 10 w 34"/>
                  <a:gd name="T7" fmla="*/ 18 h 34"/>
                  <a:gd name="T8" fmla="*/ 10 w 34"/>
                  <a:gd name="T9" fmla="*/ 28 h 34"/>
                  <a:gd name="T10" fmla="*/ 11 w 34"/>
                  <a:gd name="T11" fmla="*/ 32 h 34"/>
                  <a:gd name="T12" fmla="*/ 14 w 34"/>
                  <a:gd name="T13" fmla="*/ 33 h 34"/>
                  <a:gd name="T14" fmla="*/ 14 w 34"/>
                  <a:gd name="T15" fmla="*/ 34 h 34"/>
                  <a:gd name="T16" fmla="*/ 0 w 34"/>
                  <a:gd name="T17" fmla="*/ 34 h 34"/>
                  <a:gd name="T18" fmla="*/ 0 w 34"/>
                  <a:gd name="T19" fmla="*/ 33 h 34"/>
                  <a:gd name="T20" fmla="*/ 4 w 34"/>
                  <a:gd name="T21" fmla="*/ 32 h 34"/>
                  <a:gd name="T22" fmla="*/ 4 w 34"/>
                  <a:gd name="T23" fmla="*/ 28 h 34"/>
                  <a:gd name="T24" fmla="*/ 4 w 34"/>
                  <a:gd name="T25" fmla="*/ 5 h 34"/>
                  <a:gd name="T26" fmla="*/ 4 w 34"/>
                  <a:gd name="T27" fmla="*/ 2 h 34"/>
                  <a:gd name="T28" fmla="*/ 0 w 34"/>
                  <a:gd name="T29" fmla="*/ 1 h 34"/>
                  <a:gd name="T30" fmla="*/ 0 w 34"/>
                  <a:gd name="T31" fmla="*/ 0 h 34"/>
                  <a:gd name="T32" fmla="*/ 14 w 34"/>
                  <a:gd name="T33" fmla="*/ 0 h 34"/>
                  <a:gd name="T34" fmla="*/ 28 w 34"/>
                  <a:gd name="T35" fmla="*/ 9 h 34"/>
                  <a:gd name="T36" fmla="*/ 18 w 34"/>
                  <a:gd name="T37" fmla="*/ 17 h 34"/>
                  <a:gd name="T38" fmla="*/ 29 w 34"/>
                  <a:gd name="T39" fmla="*/ 31 h 34"/>
                  <a:gd name="T40" fmla="*/ 34 w 34"/>
                  <a:gd name="T41" fmla="*/ 33 h 34"/>
                  <a:gd name="T42" fmla="*/ 34 w 34"/>
                  <a:gd name="T43" fmla="*/ 34 h 34"/>
                  <a:gd name="T44" fmla="*/ 10 w 34"/>
                  <a:gd name="T45" fmla="*/ 16 h 34"/>
                  <a:gd name="T46" fmla="*/ 22 w 34"/>
                  <a:gd name="T47" fmla="*/ 9 h 34"/>
                  <a:gd name="T48" fmla="*/ 13 w 34"/>
                  <a:gd name="T49" fmla="*/ 2 h 34"/>
                  <a:gd name="T50" fmla="*/ 10 w 34"/>
                  <a:gd name="T51" fmla="*/ 3 h 34"/>
                  <a:gd name="T52" fmla="*/ 10 w 34"/>
                  <a:gd name="T5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1"/>
                      <a:pt x="11" y="32"/>
                    </a:cubicBezTo>
                    <a:cubicBezTo>
                      <a:pt x="11" y="33"/>
                      <a:pt x="13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3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8" y="3"/>
                      <a:pt x="28" y="9"/>
                    </a:cubicBezTo>
                    <a:cubicBezTo>
                      <a:pt x="28" y="14"/>
                      <a:pt x="25" y="16"/>
                      <a:pt x="18" y="1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2"/>
                      <a:pt x="32" y="33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lose/>
                    <a:moveTo>
                      <a:pt x="10" y="16"/>
                    </a:moveTo>
                    <a:cubicBezTo>
                      <a:pt x="18" y="16"/>
                      <a:pt x="22" y="14"/>
                      <a:pt x="22" y="9"/>
                    </a:cubicBezTo>
                    <a:cubicBezTo>
                      <a:pt x="22" y="4"/>
                      <a:pt x="19" y="2"/>
                      <a:pt x="13" y="2"/>
                    </a:cubicBezTo>
                    <a:cubicBezTo>
                      <a:pt x="11" y="1"/>
                      <a:pt x="10" y="2"/>
                      <a:pt x="10" y="3"/>
                    </a:cubicBezTo>
                    <a:cubicBezTo>
                      <a:pt x="10" y="16"/>
                      <a:pt x="10" y="16"/>
                      <a:pt x="10" y="16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4" name="任意多边形: 形状 1273">
                <a:extLst>
                  <a:ext uri="{FF2B5EF4-FFF2-40B4-BE49-F238E27FC236}">
                    <a16:creationId xmlns:a16="http://schemas.microsoft.com/office/drawing/2014/main" id="{AEA3F7B1-C523-47F9-8035-5A6731690E87}"/>
                  </a:ext>
                </a:extLst>
              </p:cNvPr>
              <p:cNvSpPr/>
              <p:nvPr/>
            </p:nvSpPr>
            <p:spPr bwMode="auto">
              <a:xfrm>
                <a:off x="7304452" y="3999310"/>
                <a:ext cx="125344" cy="190628"/>
              </a:xfrm>
              <a:custGeom>
                <a:avLst/>
                <a:gdLst>
                  <a:gd name="T0" fmla="*/ 22 w 23"/>
                  <a:gd name="T1" fmla="*/ 11 h 35"/>
                  <a:gd name="T2" fmla="*/ 21 w 23"/>
                  <a:gd name="T3" fmla="*/ 11 h 35"/>
                  <a:gd name="T4" fmla="*/ 11 w 23"/>
                  <a:gd name="T5" fmla="*/ 2 h 35"/>
                  <a:gd name="T6" fmla="*/ 6 w 23"/>
                  <a:gd name="T7" fmla="*/ 7 h 35"/>
                  <a:gd name="T8" fmla="*/ 14 w 23"/>
                  <a:gd name="T9" fmla="*/ 15 h 35"/>
                  <a:gd name="T10" fmla="*/ 23 w 23"/>
                  <a:gd name="T11" fmla="*/ 26 h 35"/>
                  <a:gd name="T12" fmla="*/ 12 w 23"/>
                  <a:gd name="T13" fmla="*/ 35 h 35"/>
                  <a:gd name="T14" fmla="*/ 6 w 23"/>
                  <a:gd name="T15" fmla="*/ 35 h 35"/>
                  <a:gd name="T16" fmla="*/ 4 w 23"/>
                  <a:gd name="T17" fmla="*/ 34 h 35"/>
                  <a:gd name="T18" fmla="*/ 3 w 23"/>
                  <a:gd name="T19" fmla="*/ 35 h 35"/>
                  <a:gd name="T20" fmla="*/ 1 w 23"/>
                  <a:gd name="T21" fmla="*/ 35 h 35"/>
                  <a:gd name="T22" fmla="*/ 0 w 23"/>
                  <a:gd name="T23" fmla="*/ 25 h 35"/>
                  <a:gd name="T24" fmla="*/ 1 w 23"/>
                  <a:gd name="T25" fmla="*/ 25 h 35"/>
                  <a:gd name="T26" fmla="*/ 12 w 23"/>
                  <a:gd name="T27" fmla="*/ 34 h 35"/>
                  <a:gd name="T28" fmla="*/ 18 w 23"/>
                  <a:gd name="T29" fmla="*/ 28 h 35"/>
                  <a:gd name="T30" fmla="*/ 16 w 23"/>
                  <a:gd name="T31" fmla="*/ 24 h 35"/>
                  <a:gd name="T32" fmla="*/ 10 w 23"/>
                  <a:gd name="T33" fmla="*/ 19 h 35"/>
                  <a:gd name="T34" fmla="*/ 1 w 23"/>
                  <a:gd name="T35" fmla="*/ 9 h 35"/>
                  <a:gd name="T36" fmla="*/ 11 w 23"/>
                  <a:gd name="T37" fmla="*/ 0 h 35"/>
                  <a:gd name="T38" fmla="*/ 16 w 23"/>
                  <a:gd name="T39" fmla="*/ 1 h 35"/>
                  <a:gd name="T40" fmla="*/ 18 w 23"/>
                  <a:gd name="T41" fmla="*/ 2 h 35"/>
                  <a:gd name="T42" fmla="*/ 20 w 23"/>
                  <a:gd name="T43" fmla="*/ 0 h 35"/>
                  <a:gd name="T44" fmla="*/ 21 w 23"/>
                  <a:gd name="T45" fmla="*/ 0 h 35"/>
                  <a:gd name="T46" fmla="*/ 22 w 23"/>
                  <a:gd name="T47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35">
                    <a:moveTo>
                      <a:pt x="22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19" y="5"/>
                      <a:pt x="16" y="2"/>
                      <a:pt x="11" y="2"/>
                    </a:cubicBezTo>
                    <a:cubicBezTo>
                      <a:pt x="8" y="2"/>
                      <a:pt x="6" y="4"/>
                      <a:pt x="6" y="7"/>
                    </a:cubicBezTo>
                    <a:cubicBezTo>
                      <a:pt x="6" y="10"/>
                      <a:pt x="9" y="13"/>
                      <a:pt x="14" y="15"/>
                    </a:cubicBezTo>
                    <a:cubicBezTo>
                      <a:pt x="19" y="17"/>
                      <a:pt x="22" y="21"/>
                      <a:pt x="23" y="26"/>
                    </a:cubicBezTo>
                    <a:cubicBezTo>
                      <a:pt x="23" y="32"/>
                      <a:pt x="19" y="35"/>
                      <a:pt x="12" y="35"/>
                    </a:cubicBezTo>
                    <a:cubicBezTo>
                      <a:pt x="11" y="35"/>
                      <a:pt x="9" y="35"/>
                      <a:pt x="6" y="35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4"/>
                      <a:pt x="3" y="35"/>
                      <a:pt x="3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31"/>
                      <a:pt x="7" y="34"/>
                      <a:pt x="12" y="34"/>
                    </a:cubicBezTo>
                    <a:cubicBezTo>
                      <a:pt x="16" y="34"/>
                      <a:pt x="18" y="32"/>
                      <a:pt x="18" y="28"/>
                    </a:cubicBezTo>
                    <a:cubicBezTo>
                      <a:pt x="18" y="26"/>
                      <a:pt x="18" y="25"/>
                      <a:pt x="16" y="24"/>
                    </a:cubicBezTo>
                    <a:cubicBezTo>
                      <a:pt x="15" y="23"/>
                      <a:pt x="13" y="21"/>
                      <a:pt x="10" y="19"/>
                    </a:cubicBezTo>
                    <a:cubicBezTo>
                      <a:pt x="4" y="16"/>
                      <a:pt x="1" y="13"/>
                      <a:pt x="1" y="9"/>
                    </a:cubicBezTo>
                    <a:cubicBezTo>
                      <a:pt x="2" y="3"/>
                      <a:pt x="5" y="0"/>
                      <a:pt x="11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19" y="2"/>
                      <a:pt x="20" y="1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5" name="任意多边形: 形状 1274">
                <a:extLst>
                  <a:ext uri="{FF2B5EF4-FFF2-40B4-BE49-F238E27FC236}">
                    <a16:creationId xmlns:a16="http://schemas.microsoft.com/office/drawing/2014/main" id="{E5A6FD32-18A6-4F5E-9559-A7A26E325365}"/>
                  </a:ext>
                </a:extLst>
              </p:cNvPr>
              <p:cNvSpPr/>
              <p:nvPr/>
            </p:nvSpPr>
            <p:spPr bwMode="auto">
              <a:xfrm>
                <a:off x="7479722" y="4004533"/>
                <a:ext cx="80951" cy="185405"/>
              </a:xfrm>
              <a:custGeom>
                <a:avLst/>
                <a:gdLst>
                  <a:gd name="T0" fmla="*/ 0 w 15"/>
                  <a:gd name="T1" fmla="*/ 33 h 34"/>
                  <a:gd name="T2" fmla="*/ 4 w 15"/>
                  <a:gd name="T3" fmla="*/ 32 h 34"/>
                  <a:gd name="T4" fmla="*/ 4 w 15"/>
                  <a:gd name="T5" fmla="*/ 28 h 34"/>
                  <a:gd name="T6" fmla="*/ 4 w 15"/>
                  <a:gd name="T7" fmla="*/ 5 h 34"/>
                  <a:gd name="T8" fmla="*/ 4 w 15"/>
                  <a:gd name="T9" fmla="*/ 2 h 34"/>
                  <a:gd name="T10" fmla="*/ 0 w 15"/>
                  <a:gd name="T11" fmla="*/ 1 h 34"/>
                  <a:gd name="T12" fmla="*/ 0 w 15"/>
                  <a:gd name="T13" fmla="*/ 0 h 34"/>
                  <a:gd name="T14" fmla="*/ 15 w 15"/>
                  <a:gd name="T15" fmla="*/ 0 h 34"/>
                  <a:gd name="T16" fmla="*/ 15 w 15"/>
                  <a:gd name="T17" fmla="*/ 1 h 34"/>
                  <a:gd name="T18" fmla="*/ 11 w 15"/>
                  <a:gd name="T19" fmla="*/ 2 h 34"/>
                  <a:gd name="T20" fmla="*/ 10 w 15"/>
                  <a:gd name="T21" fmla="*/ 5 h 34"/>
                  <a:gd name="T22" fmla="*/ 10 w 15"/>
                  <a:gd name="T23" fmla="*/ 28 h 34"/>
                  <a:gd name="T24" fmla="*/ 11 w 15"/>
                  <a:gd name="T25" fmla="*/ 32 h 34"/>
                  <a:gd name="T26" fmla="*/ 15 w 15"/>
                  <a:gd name="T27" fmla="*/ 33 h 34"/>
                  <a:gd name="T28" fmla="*/ 15 w 15"/>
                  <a:gd name="T29" fmla="*/ 34 h 34"/>
                  <a:gd name="T30" fmla="*/ 0 w 15"/>
                  <a:gd name="T31" fmla="*/ 34 h 34"/>
                  <a:gd name="T32" fmla="*/ 0 w 15"/>
                  <a:gd name="T3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0" y="33"/>
                    </a:moveTo>
                    <a:cubicBezTo>
                      <a:pt x="2" y="33"/>
                      <a:pt x="3" y="33"/>
                      <a:pt x="4" y="32"/>
                    </a:cubicBezTo>
                    <a:cubicBezTo>
                      <a:pt x="4" y="32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2"/>
                      <a:pt x="11" y="32"/>
                    </a:cubicBezTo>
                    <a:cubicBezTo>
                      <a:pt x="12" y="33"/>
                      <a:pt x="13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6" name="任意多边形: 形状 1275">
                <a:extLst>
                  <a:ext uri="{FF2B5EF4-FFF2-40B4-BE49-F238E27FC236}">
                    <a16:creationId xmlns:a16="http://schemas.microsoft.com/office/drawing/2014/main" id="{9CAC2EE8-7DBE-4CE5-A5CC-56023C71FF59}"/>
                  </a:ext>
                </a:extLst>
              </p:cNvPr>
              <p:cNvSpPr/>
              <p:nvPr/>
            </p:nvSpPr>
            <p:spPr bwMode="auto">
              <a:xfrm>
                <a:off x="7559444" y="4004533"/>
                <a:ext cx="161903" cy="185405"/>
              </a:xfrm>
              <a:custGeom>
                <a:avLst/>
                <a:gdLst>
                  <a:gd name="T0" fmla="*/ 22 w 30"/>
                  <a:gd name="T1" fmla="*/ 34 h 34"/>
                  <a:gd name="T2" fmla="*/ 7 w 30"/>
                  <a:gd name="T3" fmla="*/ 34 h 34"/>
                  <a:gd name="T4" fmla="*/ 7 w 30"/>
                  <a:gd name="T5" fmla="*/ 33 h 34"/>
                  <a:gd name="T6" fmla="*/ 11 w 30"/>
                  <a:gd name="T7" fmla="*/ 32 h 34"/>
                  <a:gd name="T8" fmla="*/ 12 w 30"/>
                  <a:gd name="T9" fmla="*/ 28 h 34"/>
                  <a:gd name="T10" fmla="*/ 12 w 30"/>
                  <a:gd name="T11" fmla="*/ 2 h 34"/>
                  <a:gd name="T12" fmla="*/ 9 w 30"/>
                  <a:gd name="T13" fmla="*/ 2 h 34"/>
                  <a:gd name="T14" fmla="*/ 3 w 30"/>
                  <a:gd name="T15" fmla="*/ 3 h 34"/>
                  <a:gd name="T16" fmla="*/ 1 w 30"/>
                  <a:gd name="T17" fmla="*/ 8 h 34"/>
                  <a:gd name="T18" fmla="*/ 0 w 30"/>
                  <a:gd name="T19" fmla="*/ 8 h 34"/>
                  <a:gd name="T20" fmla="*/ 0 w 30"/>
                  <a:gd name="T21" fmla="*/ 0 h 34"/>
                  <a:gd name="T22" fmla="*/ 29 w 30"/>
                  <a:gd name="T23" fmla="*/ 0 h 34"/>
                  <a:gd name="T24" fmla="*/ 30 w 30"/>
                  <a:gd name="T25" fmla="*/ 8 h 34"/>
                  <a:gd name="T26" fmla="*/ 29 w 30"/>
                  <a:gd name="T27" fmla="*/ 8 h 34"/>
                  <a:gd name="T28" fmla="*/ 26 w 30"/>
                  <a:gd name="T29" fmla="*/ 3 h 34"/>
                  <a:gd name="T30" fmla="*/ 20 w 30"/>
                  <a:gd name="T31" fmla="*/ 2 h 34"/>
                  <a:gd name="T32" fmla="*/ 17 w 30"/>
                  <a:gd name="T33" fmla="*/ 2 h 34"/>
                  <a:gd name="T34" fmla="*/ 17 w 30"/>
                  <a:gd name="T35" fmla="*/ 28 h 34"/>
                  <a:gd name="T36" fmla="*/ 18 w 30"/>
                  <a:gd name="T37" fmla="*/ 32 h 34"/>
                  <a:gd name="T38" fmla="*/ 22 w 30"/>
                  <a:gd name="T39" fmla="*/ 33 h 34"/>
                  <a:gd name="T40" fmla="*/ 22 w 30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4">
                    <a:moveTo>
                      <a:pt x="22" y="34"/>
                    </a:moveTo>
                    <a:cubicBezTo>
                      <a:pt x="7" y="34"/>
                      <a:pt x="7" y="34"/>
                      <a:pt x="7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3"/>
                      <a:pt x="11" y="32"/>
                      <a:pt x="11" y="32"/>
                    </a:cubicBezTo>
                    <a:cubicBezTo>
                      <a:pt x="12" y="31"/>
                      <a:pt x="12" y="30"/>
                      <a:pt x="12" y="28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6"/>
                      <a:pt x="27" y="4"/>
                      <a:pt x="26" y="3"/>
                    </a:cubicBezTo>
                    <a:cubicBezTo>
                      <a:pt x="25" y="2"/>
                      <a:pt x="23" y="2"/>
                      <a:pt x="2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30"/>
                      <a:pt x="18" y="31"/>
                      <a:pt x="18" y="32"/>
                    </a:cubicBezTo>
                    <a:cubicBezTo>
                      <a:pt x="19" y="33"/>
                      <a:pt x="20" y="33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7" name="任意多边形: 形状 1276">
                <a:extLst>
                  <a:ext uri="{FF2B5EF4-FFF2-40B4-BE49-F238E27FC236}">
                    <a16:creationId xmlns:a16="http://schemas.microsoft.com/office/drawing/2014/main" id="{37E3C642-4A6D-4A20-A2AD-512ED8996D9A}"/>
                  </a:ext>
                </a:extLst>
              </p:cNvPr>
              <p:cNvSpPr/>
              <p:nvPr/>
            </p:nvSpPr>
            <p:spPr bwMode="auto">
              <a:xfrm>
                <a:off x="7705598" y="4004533"/>
                <a:ext cx="190627" cy="185405"/>
              </a:xfrm>
              <a:custGeom>
                <a:avLst/>
                <a:gdLst>
                  <a:gd name="T0" fmla="*/ 35 w 35"/>
                  <a:gd name="T1" fmla="*/ 1 h 34"/>
                  <a:gd name="T2" fmla="*/ 28 w 35"/>
                  <a:gd name="T3" fmla="*/ 7 h 34"/>
                  <a:gd name="T4" fmla="*/ 20 w 35"/>
                  <a:gd name="T5" fmla="*/ 18 h 34"/>
                  <a:gd name="T6" fmla="*/ 20 w 35"/>
                  <a:gd name="T7" fmla="*/ 28 h 34"/>
                  <a:gd name="T8" fmla="*/ 21 w 35"/>
                  <a:gd name="T9" fmla="*/ 32 h 34"/>
                  <a:gd name="T10" fmla="*/ 26 w 35"/>
                  <a:gd name="T11" fmla="*/ 33 h 34"/>
                  <a:gd name="T12" fmla="*/ 26 w 35"/>
                  <a:gd name="T13" fmla="*/ 34 h 34"/>
                  <a:gd name="T14" fmla="*/ 10 w 35"/>
                  <a:gd name="T15" fmla="*/ 34 h 34"/>
                  <a:gd name="T16" fmla="*/ 10 w 35"/>
                  <a:gd name="T17" fmla="*/ 33 h 34"/>
                  <a:gd name="T18" fmla="*/ 14 w 35"/>
                  <a:gd name="T19" fmla="*/ 32 h 34"/>
                  <a:gd name="T20" fmla="*/ 15 w 35"/>
                  <a:gd name="T21" fmla="*/ 28 h 34"/>
                  <a:gd name="T22" fmla="*/ 15 w 35"/>
                  <a:gd name="T23" fmla="*/ 19 h 34"/>
                  <a:gd name="T24" fmla="*/ 8 w 35"/>
                  <a:gd name="T25" fmla="*/ 9 h 34"/>
                  <a:gd name="T26" fmla="*/ 3 w 35"/>
                  <a:gd name="T27" fmla="*/ 2 h 34"/>
                  <a:gd name="T28" fmla="*/ 0 w 35"/>
                  <a:gd name="T29" fmla="*/ 1 h 34"/>
                  <a:gd name="T30" fmla="*/ 0 w 35"/>
                  <a:gd name="T31" fmla="*/ 0 h 34"/>
                  <a:gd name="T32" fmla="*/ 14 w 35"/>
                  <a:gd name="T33" fmla="*/ 0 h 34"/>
                  <a:gd name="T34" fmla="*/ 14 w 35"/>
                  <a:gd name="T35" fmla="*/ 1 h 34"/>
                  <a:gd name="T36" fmla="*/ 14 w 35"/>
                  <a:gd name="T37" fmla="*/ 1 h 34"/>
                  <a:gd name="T38" fmla="*/ 11 w 35"/>
                  <a:gd name="T39" fmla="*/ 2 h 34"/>
                  <a:gd name="T40" fmla="*/ 11 w 35"/>
                  <a:gd name="T41" fmla="*/ 4 h 34"/>
                  <a:gd name="T42" fmla="*/ 19 w 35"/>
                  <a:gd name="T43" fmla="*/ 16 h 34"/>
                  <a:gd name="T44" fmla="*/ 27 w 35"/>
                  <a:gd name="T45" fmla="*/ 4 h 34"/>
                  <a:gd name="T46" fmla="*/ 27 w 35"/>
                  <a:gd name="T47" fmla="*/ 2 h 34"/>
                  <a:gd name="T48" fmla="*/ 24 w 35"/>
                  <a:gd name="T49" fmla="*/ 1 h 34"/>
                  <a:gd name="T50" fmla="*/ 24 w 35"/>
                  <a:gd name="T51" fmla="*/ 0 h 34"/>
                  <a:gd name="T52" fmla="*/ 35 w 35"/>
                  <a:gd name="T53" fmla="*/ 0 h 34"/>
                  <a:gd name="T54" fmla="*/ 35 w 35"/>
                  <a:gd name="T5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34">
                    <a:moveTo>
                      <a:pt x="35" y="1"/>
                    </a:moveTo>
                    <a:cubicBezTo>
                      <a:pt x="33" y="0"/>
                      <a:pt x="30" y="2"/>
                      <a:pt x="2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0"/>
                      <a:pt x="21" y="32"/>
                      <a:pt x="21" y="32"/>
                    </a:cubicBezTo>
                    <a:cubicBezTo>
                      <a:pt x="22" y="33"/>
                      <a:pt x="23" y="33"/>
                      <a:pt x="26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33"/>
                      <a:pt x="14" y="33"/>
                      <a:pt x="14" y="32"/>
                    </a:cubicBezTo>
                    <a:cubicBezTo>
                      <a:pt x="15" y="32"/>
                      <a:pt x="15" y="30"/>
                      <a:pt x="15" y="2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5"/>
                      <a:pt x="4" y="3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0" y="1"/>
                      <a:pt x="11" y="2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2"/>
                    </a:cubicBezTo>
                    <a:cubicBezTo>
                      <a:pt x="27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</a:path>
                </a:pathLst>
              </a:custGeom>
              <a:solidFill>
                <a:srgbClr val="E61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13" name="组合 13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C0439F9-BB10-4971-9EC9-32928111242E}"/>
              </a:ext>
            </a:extLst>
          </p:cNvPr>
          <p:cNvGrpSpPr/>
          <p:nvPr/>
        </p:nvGrpSpPr>
        <p:grpSpPr>
          <a:xfrm>
            <a:off x="6759732" y="3291914"/>
            <a:ext cx="1584168" cy="570608"/>
            <a:chOff x="3497870" y="2492375"/>
            <a:chExt cx="5196257" cy="1871663"/>
          </a:xfrm>
        </p:grpSpPr>
        <p:grpSp>
          <p:nvGrpSpPr>
            <p:cNvPr id="1314" name="组合 1313">
              <a:extLst>
                <a:ext uri="{FF2B5EF4-FFF2-40B4-BE49-F238E27FC236}">
                  <a16:creationId xmlns:a16="http://schemas.microsoft.com/office/drawing/2014/main" id="{24C720B4-8396-47C1-B796-91E0499AFEA5}"/>
                </a:ext>
              </a:extLst>
            </p:cNvPr>
            <p:cNvGrpSpPr/>
            <p:nvPr/>
          </p:nvGrpSpPr>
          <p:grpSpPr>
            <a:xfrm>
              <a:off x="3497870" y="2492375"/>
              <a:ext cx="1859051" cy="1871663"/>
              <a:chOff x="4687888" y="619125"/>
              <a:chExt cx="1169988" cy="1177925"/>
            </a:xfrm>
          </p:grpSpPr>
          <p:sp>
            <p:nvSpPr>
              <p:cNvPr id="1326" name="椭圆 1325">
                <a:extLst>
                  <a:ext uri="{FF2B5EF4-FFF2-40B4-BE49-F238E27FC236}">
                    <a16:creationId xmlns:a16="http://schemas.microsoft.com/office/drawing/2014/main" id="{2D40195D-91C3-451E-BF7C-B68E9F231405}"/>
                  </a:ext>
                </a:extLst>
              </p:cNvPr>
              <p:cNvSpPr/>
              <p:nvPr/>
            </p:nvSpPr>
            <p:spPr bwMode="auto">
              <a:xfrm>
                <a:off x="4687888" y="619125"/>
                <a:ext cx="1169988" cy="1177925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7" name="椭圆 1326">
                <a:extLst>
                  <a:ext uri="{FF2B5EF4-FFF2-40B4-BE49-F238E27FC236}">
                    <a16:creationId xmlns:a16="http://schemas.microsoft.com/office/drawing/2014/main" id="{BB88E7B3-6710-40A7-ADA6-B23A02DE4FB3}"/>
                  </a:ext>
                </a:extLst>
              </p:cNvPr>
              <p:cNvSpPr/>
              <p:nvPr/>
            </p:nvSpPr>
            <p:spPr bwMode="auto">
              <a:xfrm>
                <a:off x="4700588" y="631825"/>
                <a:ext cx="1143000" cy="11493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8" name="椭圆 1327">
                <a:extLst>
                  <a:ext uri="{FF2B5EF4-FFF2-40B4-BE49-F238E27FC236}">
                    <a16:creationId xmlns:a16="http://schemas.microsoft.com/office/drawing/2014/main" id="{1481018D-E675-4FFD-8372-66C2C34A6E3B}"/>
                  </a:ext>
                </a:extLst>
              </p:cNvPr>
              <p:cNvSpPr/>
              <p:nvPr/>
            </p:nvSpPr>
            <p:spPr bwMode="auto">
              <a:xfrm>
                <a:off x="4886326" y="817563"/>
                <a:ext cx="773113" cy="777875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9" name="椭圆 1328">
                <a:extLst>
                  <a:ext uri="{FF2B5EF4-FFF2-40B4-BE49-F238E27FC236}">
                    <a16:creationId xmlns:a16="http://schemas.microsoft.com/office/drawing/2014/main" id="{08860971-7541-46F9-B082-8650753BF511}"/>
                  </a:ext>
                </a:extLst>
              </p:cNvPr>
              <p:cNvSpPr/>
              <p:nvPr/>
            </p:nvSpPr>
            <p:spPr bwMode="auto">
              <a:xfrm>
                <a:off x="4895851" y="831850"/>
                <a:ext cx="754063" cy="7524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0" name="任意多边形: 形状 1329">
                <a:extLst>
                  <a:ext uri="{FF2B5EF4-FFF2-40B4-BE49-F238E27FC236}">
                    <a16:creationId xmlns:a16="http://schemas.microsoft.com/office/drawing/2014/main" id="{8C22F560-1EE6-4DAD-B538-F8F426FC12A7}"/>
                  </a:ext>
                </a:extLst>
              </p:cNvPr>
              <p:cNvSpPr/>
              <p:nvPr/>
            </p:nvSpPr>
            <p:spPr bwMode="auto">
              <a:xfrm>
                <a:off x="4975226" y="731838"/>
                <a:ext cx="112713" cy="142875"/>
              </a:xfrm>
              <a:custGeom>
                <a:avLst/>
                <a:gdLst>
                  <a:gd name="T0" fmla="*/ 7 w 34"/>
                  <a:gd name="T1" fmla="*/ 3 h 43"/>
                  <a:gd name="T2" fmla="*/ 8 w 34"/>
                  <a:gd name="T3" fmla="*/ 1 h 43"/>
                  <a:gd name="T4" fmla="*/ 9 w 34"/>
                  <a:gd name="T5" fmla="*/ 2 h 43"/>
                  <a:gd name="T6" fmla="*/ 11 w 34"/>
                  <a:gd name="T7" fmla="*/ 2 h 43"/>
                  <a:gd name="T8" fmla="*/ 13 w 34"/>
                  <a:gd name="T9" fmla="*/ 3 h 43"/>
                  <a:gd name="T10" fmla="*/ 12 w 34"/>
                  <a:gd name="T11" fmla="*/ 7 h 43"/>
                  <a:gd name="T12" fmla="*/ 13 w 34"/>
                  <a:gd name="T13" fmla="*/ 8 h 43"/>
                  <a:gd name="T14" fmla="*/ 17 w 34"/>
                  <a:gd name="T15" fmla="*/ 6 h 43"/>
                  <a:gd name="T16" fmla="*/ 21 w 34"/>
                  <a:gd name="T17" fmla="*/ 12 h 43"/>
                  <a:gd name="T18" fmla="*/ 20 w 34"/>
                  <a:gd name="T19" fmla="*/ 17 h 43"/>
                  <a:gd name="T20" fmla="*/ 22 w 34"/>
                  <a:gd name="T21" fmla="*/ 19 h 43"/>
                  <a:gd name="T22" fmla="*/ 22 w 34"/>
                  <a:gd name="T23" fmla="*/ 23 h 43"/>
                  <a:gd name="T24" fmla="*/ 30 w 34"/>
                  <a:gd name="T25" fmla="*/ 19 h 43"/>
                  <a:gd name="T26" fmla="*/ 33 w 34"/>
                  <a:gd name="T27" fmla="*/ 20 h 43"/>
                  <a:gd name="T28" fmla="*/ 31 w 34"/>
                  <a:gd name="T29" fmla="*/ 22 h 43"/>
                  <a:gd name="T30" fmla="*/ 30 w 34"/>
                  <a:gd name="T31" fmla="*/ 24 h 43"/>
                  <a:gd name="T32" fmla="*/ 26 w 34"/>
                  <a:gd name="T33" fmla="*/ 25 h 43"/>
                  <a:gd name="T34" fmla="*/ 24 w 34"/>
                  <a:gd name="T35" fmla="*/ 27 h 43"/>
                  <a:gd name="T36" fmla="*/ 27 w 34"/>
                  <a:gd name="T37" fmla="*/ 31 h 43"/>
                  <a:gd name="T38" fmla="*/ 27 w 34"/>
                  <a:gd name="T39" fmla="*/ 34 h 43"/>
                  <a:gd name="T40" fmla="*/ 24 w 34"/>
                  <a:gd name="T41" fmla="*/ 33 h 43"/>
                  <a:gd name="T42" fmla="*/ 22 w 34"/>
                  <a:gd name="T43" fmla="*/ 31 h 43"/>
                  <a:gd name="T44" fmla="*/ 21 w 34"/>
                  <a:gd name="T45" fmla="*/ 32 h 43"/>
                  <a:gd name="T46" fmla="*/ 21 w 34"/>
                  <a:gd name="T47" fmla="*/ 35 h 43"/>
                  <a:gd name="T48" fmla="*/ 21 w 34"/>
                  <a:gd name="T49" fmla="*/ 38 h 43"/>
                  <a:gd name="T50" fmla="*/ 21 w 34"/>
                  <a:gd name="T51" fmla="*/ 41 h 43"/>
                  <a:gd name="T52" fmla="*/ 18 w 34"/>
                  <a:gd name="T53" fmla="*/ 42 h 43"/>
                  <a:gd name="T54" fmla="*/ 17 w 34"/>
                  <a:gd name="T55" fmla="*/ 38 h 43"/>
                  <a:gd name="T56" fmla="*/ 18 w 34"/>
                  <a:gd name="T57" fmla="*/ 32 h 43"/>
                  <a:gd name="T58" fmla="*/ 16 w 34"/>
                  <a:gd name="T59" fmla="*/ 29 h 43"/>
                  <a:gd name="T60" fmla="*/ 11 w 34"/>
                  <a:gd name="T61" fmla="*/ 27 h 43"/>
                  <a:gd name="T62" fmla="*/ 9 w 34"/>
                  <a:gd name="T63" fmla="*/ 23 h 43"/>
                  <a:gd name="T64" fmla="*/ 5 w 34"/>
                  <a:gd name="T65" fmla="*/ 15 h 43"/>
                  <a:gd name="T66" fmla="*/ 7 w 34"/>
                  <a:gd name="T67" fmla="*/ 11 h 43"/>
                  <a:gd name="T68" fmla="*/ 5 w 34"/>
                  <a:gd name="T69" fmla="*/ 11 h 43"/>
                  <a:gd name="T70" fmla="*/ 4 w 34"/>
                  <a:gd name="T71" fmla="*/ 12 h 43"/>
                  <a:gd name="T72" fmla="*/ 3 w 34"/>
                  <a:gd name="T73" fmla="*/ 14 h 43"/>
                  <a:gd name="T74" fmla="*/ 0 w 34"/>
                  <a:gd name="T75" fmla="*/ 15 h 43"/>
                  <a:gd name="T76" fmla="*/ 2 w 34"/>
                  <a:gd name="T77" fmla="*/ 10 h 43"/>
                  <a:gd name="T78" fmla="*/ 5 w 34"/>
                  <a:gd name="T79" fmla="*/ 8 h 43"/>
                  <a:gd name="T80" fmla="*/ 7 w 34"/>
                  <a:gd name="T8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3">
                    <a:moveTo>
                      <a:pt x="7" y="3"/>
                    </a:moveTo>
                    <a:cubicBezTo>
                      <a:pt x="7" y="3"/>
                      <a:pt x="7" y="0"/>
                      <a:pt x="8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2"/>
                      <a:pt x="10" y="3"/>
                      <a:pt x="11" y="2"/>
                    </a:cubicBezTo>
                    <a:cubicBezTo>
                      <a:pt x="11" y="2"/>
                      <a:pt x="13" y="1"/>
                      <a:pt x="13" y="3"/>
                    </a:cubicBezTo>
                    <a:cubicBezTo>
                      <a:pt x="13" y="3"/>
                      <a:pt x="14" y="4"/>
                      <a:pt x="12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5" y="6"/>
                      <a:pt x="17" y="6"/>
                    </a:cubicBezTo>
                    <a:cubicBezTo>
                      <a:pt x="17" y="6"/>
                      <a:pt x="21" y="6"/>
                      <a:pt x="21" y="12"/>
                    </a:cubicBezTo>
                    <a:cubicBezTo>
                      <a:pt x="21" y="12"/>
                      <a:pt x="21" y="15"/>
                      <a:pt x="20" y="17"/>
                    </a:cubicBezTo>
                    <a:cubicBezTo>
                      <a:pt x="20" y="17"/>
                      <a:pt x="22" y="18"/>
                      <a:pt x="22" y="19"/>
                    </a:cubicBezTo>
                    <a:cubicBezTo>
                      <a:pt x="22" y="19"/>
                      <a:pt x="19" y="24"/>
                      <a:pt x="22" y="23"/>
                    </a:cubicBezTo>
                    <a:cubicBezTo>
                      <a:pt x="22" y="23"/>
                      <a:pt x="27" y="19"/>
                      <a:pt x="30" y="19"/>
                    </a:cubicBezTo>
                    <a:cubicBezTo>
                      <a:pt x="30" y="19"/>
                      <a:pt x="33" y="17"/>
                      <a:pt x="33" y="20"/>
                    </a:cubicBezTo>
                    <a:cubicBezTo>
                      <a:pt x="33" y="20"/>
                      <a:pt x="34" y="21"/>
                      <a:pt x="31" y="22"/>
                    </a:cubicBezTo>
                    <a:cubicBezTo>
                      <a:pt x="31" y="22"/>
                      <a:pt x="30" y="23"/>
                      <a:pt x="30" y="24"/>
                    </a:cubicBezTo>
                    <a:cubicBezTo>
                      <a:pt x="30" y="24"/>
                      <a:pt x="27" y="25"/>
                      <a:pt x="26" y="25"/>
                    </a:cubicBezTo>
                    <a:cubicBezTo>
                      <a:pt x="26" y="25"/>
                      <a:pt x="23" y="26"/>
                      <a:pt x="24" y="27"/>
                    </a:cubicBezTo>
                    <a:cubicBezTo>
                      <a:pt x="24" y="27"/>
                      <a:pt x="26" y="31"/>
                      <a:pt x="27" y="31"/>
                    </a:cubicBezTo>
                    <a:cubicBezTo>
                      <a:pt x="27" y="31"/>
                      <a:pt x="29" y="32"/>
                      <a:pt x="27" y="34"/>
                    </a:cubicBezTo>
                    <a:cubicBezTo>
                      <a:pt x="27" y="34"/>
                      <a:pt x="26" y="36"/>
                      <a:pt x="24" y="33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0"/>
                      <a:pt x="21" y="32"/>
                    </a:cubicBezTo>
                    <a:cubicBezTo>
                      <a:pt x="21" y="32"/>
                      <a:pt x="21" y="35"/>
                      <a:pt x="21" y="35"/>
                    </a:cubicBezTo>
                    <a:cubicBezTo>
                      <a:pt x="21" y="35"/>
                      <a:pt x="22" y="37"/>
                      <a:pt x="21" y="38"/>
                    </a:cubicBezTo>
                    <a:cubicBezTo>
                      <a:pt x="21" y="38"/>
                      <a:pt x="21" y="41"/>
                      <a:pt x="21" y="41"/>
                    </a:cubicBezTo>
                    <a:cubicBezTo>
                      <a:pt x="21" y="41"/>
                      <a:pt x="21" y="43"/>
                      <a:pt x="18" y="42"/>
                    </a:cubicBezTo>
                    <a:cubicBezTo>
                      <a:pt x="18" y="42"/>
                      <a:pt x="17" y="42"/>
                      <a:pt x="17" y="38"/>
                    </a:cubicBezTo>
                    <a:cubicBezTo>
                      <a:pt x="17" y="38"/>
                      <a:pt x="18" y="33"/>
                      <a:pt x="18" y="32"/>
                    </a:cubicBezTo>
                    <a:cubicBezTo>
                      <a:pt x="18" y="32"/>
                      <a:pt x="18" y="28"/>
                      <a:pt x="16" y="29"/>
                    </a:cubicBezTo>
                    <a:cubicBezTo>
                      <a:pt x="16" y="29"/>
                      <a:pt x="12" y="29"/>
                      <a:pt x="11" y="27"/>
                    </a:cubicBezTo>
                    <a:cubicBezTo>
                      <a:pt x="11" y="27"/>
                      <a:pt x="9" y="25"/>
                      <a:pt x="9" y="23"/>
                    </a:cubicBezTo>
                    <a:cubicBezTo>
                      <a:pt x="9" y="23"/>
                      <a:pt x="4" y="18"/>
                      <a:pt x="5" y="15"/>
                    </a:cubicBezTo>
                    <a:cubicBezTo>
                      <a:pt x="5" y="15"/>
                      <a:pt x="7" y="13"/>
                      <a:pt x="7" y="11"/>
                    </a:cubicBezTo>
                    <a:cubicBezTo>
                      <a:pt x="7" y="11"/>
                      <a:pt x="6" y="10"/>
                      <a:pt x="5" y="11"/>
                    </a:cubicBezTo>
                    <a:cubicBezTo>
                      <a:pt x="5" y="11"/>
                      <a:pt x="5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1" y="17"/>
                      <a:pt x="0" y="15"/>
                    </a:cubicBezTo>
                    <a:cubicBezTo>
                      <a:pt x="0" y="15"/>
                      <a:pt x="0" y="13"/>
                      <a:pt x="2" y="10"/>
                    </a:cubicBezTo>
                    <a:cubicBezTo>
                      <a:pt x="2" y="10"/>
                      <a:pt x="4" y="8"/>
                      <a:pt x="5" y="8"/>
                    </a:cubicBezTo>
                    <a:cubicBezTo>
                      <a:pt x="5" y="8"/>
                      <a:pt x="8" y="5"/>
                      <a:pt x="7" y="3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1" name="任意多边形: 形状 1330">
                <a:extLst>
                  <a:ext uri="{FF2B5EF4-FFF2-40B4-BE49-F238E27FC236}">
                    <a16:creationId xmlns:a16="http://schemas.microsoft.com/office/drawing/2014/main" id="{64E17081-072A-4216-9563-DBC017621B23}"/>
                  </a:ext>
                </a:extLst>
              </p:cNvPr>
              <p:cNvSpPr/>
              <p:nvPr/>
            </p:nvSpPr>
            <p:spPr bwMode="auto">
              <a:xfrm>
                <a:off x="4999038" y="762000"/>
                <a:ext cx="12700" cy="23813"/>
              </a:xfrm>
              <a:custGeom>
                <a:avLst/>
                <a:gdLst>
                  <a:gd name="T0" fmla="*/ 2 w 4"/>
                  <a:gd name="T1" fmla="*/ 0 h 7"/>
                  <a:gd name="T2" fmla="*/ 3 w 4"/>
                  <a:gd name="T3" fmla="*/ 2 h 7"/>
                  <a:gd name="T4" fmla="*/ 4 w 4"/>
                  <a:gd name="T5" fmla="*/ 3 h 7"/>
                  <a:gd name="T6" fmla="*/ 2 w 4"/>
                  <a:gd name="T7" fmla="*/ 6 h 7"/>
                  <a:gd name="T8" fmla="*/ 1 w 4"/>
                  <a:gd name="T9" fmla="*/ 4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4"/>
                      <a:pt x="2" y="6"/>
                    </a:cubicBezTo>
                    <a:cubicBezTo>
                      <a:pt x="2" y="6"/>
                      <a:pt x="0" y="7"/>
                      <a:pt x="1" y="4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2" name="任意多边形: 形状 1331">
                <a:extLst>
                  <a:ext uri="{FF2B5EF4-FFF2-40B4-BE49-F238E27FC236}">
                    <a16:creationId xmlns:a16="http://schemas.microsoft.com/office/drawing/2014/main" id="{E6987982-6FA2-4B95-B144-15327ECC8C72}"/>
                  </a:ext>
                </a:extLst>
              </p:cNvPr>
              <p:cNvSpPr/>
              <p:nvPr/>
            </p:nvSpPr>
            <p:spPr bwMode="auto">
              <a:xfrm>
                <a:off x="5021263" y="765175"/>
                <a:ext cx="17463" cy="23813"/>
              </a:xfrm>
              <a:custGeom>
                <a:avLst/>
                <a:gdLst>
                  <a:gd name="T0" fmla="*/ 2 w 5"/>
                  <a:gd name="T1" fmla="*/ 2 h 7"/>
                  <a:gd name="T2" fmla="*/ 4 w 5"/>
                  <a:gd name="T3" fmla="*/ 5 h 7"/>
                  <a:gd name="T4" fmla="*/ 5 w 5"/>
                  <a:gd name="T5" fmla="*/ 4 h 7"/>
                  <a:gd name="T6" fmla="*/ 3 w 5"/>
                  <a:gd name="T7" fmla="*/ 0 h 7"/>
                  <a:gd name="T8" fmla="*/ 2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2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5" y="4"/>
                    </a:cubicBezTo>
                    <a:cubicBezTo>
                      <a:pt x="5" y="4"/>
                      <a:pt x="5" y="0"/>
                      <a:pt x="3" y="0"/>
                    </a:cubicBezTo>
                    <a:cubicBezTo>
                      <a:pt x="3" y="0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3" name="任意多边形: 形状 1332">
                <a:extLst>
                  <a:ext uri="{FF2B5EF4-FFF2-40B4-BE49-F238E27FC236}">
                    <a16:creationId xmlns:a16="http://schemas.microsoft.com/office/drawing/2014/main" id="{A6FECBC2-37CD-44D8-9AC3-A85A6B5CE787}"/>
                  </a:ext>
                </a:extLst>
              </p:cNvPr>
              <p:cNvSpPr/>
              <p:nvPr/>
            </p:nvSpPr>
            <p:spPr bwMode="auto">
              <a:xfrm>
                <a:off x="5008563" y="781050"/>
                <a:ext cx="12700" cy="20638"/>
              </a:xfrm>
              <a:custGeom>
                <a:avLst/>
                <a:gdLst>
                  <a:gd name="T0" fmla="*/ 1 w 4"/>
                  <a:gd name="T1" fmla="*/ 3 h 6"/>
                  <a:gd name="T2" fmla="*/ 1 w 4"/>
                  <a:gd name="T3" fmla="*/ 6 h 6"/>
                  <a:gd name="T4" fmla="*/ 4 w 4"/>
                  <a:gd name="T5" fmla="*/ 3 h 6"/>
                  <a:gd name="T6" fmla="*/ 3 w 4"/>
                  <a:gd name="T7" fmla="*/ 1 h 6"/>
                  <a:gd name="T8" fmla="*/ 1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3"/>
                    </a:moveTo>
                    <a:cubicBezTo>
                      <a:pt x="1" y="3"/>
                      <a:pt x="0" y="6"/>
                      <a:pt x="1" y="6"/>
                    </a:cubicBezTo>
                    <a:cubicBezTo>
                      <a:pt x="1" y="6"/>
                      <a:pt x="3" y="6"/>
                      <a:pt x="4" y="3"/>
                    </a:cubicBezTo>
                    <a:cubicBezTo>
                      <a:pt x="4" y="3"/>
                      <a:pt x="4" y="3"/>
                      <a:pt x="3" y="1"/>
                    </a:cubicBezTo>
                    <a:cubicBezTo>
                      <a:pt x="3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4" name="任意多边形: 形状 1333">
                <a:extLst>
                  <a:ext uri="{FF2B5EF4-FFF2-40B4-BE49-F238E27FC236}">
                    <a16:creationId xmlns:a16="http://schemas.microsoft.com/office/drawing/2014/main" id="{C213A43C-E3CC-4B84-A4E3-270937F01665}"/>
                  </a:ext>
                </a:extLst>
              </p:cNvPr>
              <p:cNvSpPr/>
              <p:nvPr/>
            </p:nvSpPr>
            <p:spPr bwMode="auto">
              <a:xfrm>
                <a:off x="5014913" y="798513"/>
                <a:ext cx="12700" cy="19050"/>
              </a:xfrm>
              <a:custGeom>
                <a:avLst/>
                <a:gdLst>
                  <a:gd name="T0" fmla="*/ 3 w 4"/>
                  <a:gd name="T1" fmla="*/ 0 h 6"/>
                  <a:gd name="T2" fmla="*/ 4 w 4"/>
                  <a:gd name="T3" fmla="*/ 2 h 6"/>
                  <a:gd name="T4" fmla="*/ 4 w 4"/>
                  <a:gd name="T5" fmla="*/ 4 h 6"/>
                  <a:gd name="T6" fmla="*/ 2 w 4"/>
                  <a:gd name="T7" fmla="*/ 5 h 6"/>
                  <a:gd name="T8" fmla="*/ 0 w 4"/>
                  <a:gd name="T9" fmla="*/ 2 h 6"/>
                  <a:gd name="T10" fmla="*/ 3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4"/>
                      <a:pt x="4" y="4"/>
                    </a:cubicBezTo>
                    <a:cubicBezTo>
                      <a:pt x="4" y="4"/>
                      <a:pt x="3" y="6"/>
                      <a:pt x="2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2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5" name="任意多边形: 形状 1334">
                <a:extLst>
                  <a:ext uri="{FF2B5EF4-FFF2-40B4-BE49-F238E27FC236}">
                    <a16:creationId xmlns:a16="http://schemas.microsoft.com/office/drawing/2014/main" id="{C4720D13-04BA-4CB8-9647-F45680195D50}"/>
                  </a:ext>
                </a:extLst>
              </p:cNvPr>
              <p:cNvSpPr/>
              <p:nvPr/>
            </p:nvSpPr>
            <p:spPr bwMode="auto">
              <a:xfrm>
                <a:off x="5146676" y="671513"/>
                <a:ext cx="90488" cy="136525"/>
              </a:xfrm>
              <a:custGeom>
                <a:avLst/>
                <a:gdLst>
                  <a:gd name="T0" fmla="*/ 5 w 27"/>
                  <a:gd name="T1" fmla="*/ 4 h 41"/>
                  <a:gd name="T2" fmla="*/ 7 w 27"/>
                  <a:gd name="T3" fmla="*/ 6 h 41"/>
                  <a:gd name="T4" fmla="*/ 11 w 27"/>
                  <a:gd name="T5" fmla="*/ 8 h 41"/>
                  <a:gd name="T6" fmla="*/ 4 w 27"/>
                  <a:gd name="T7" fmla="*/ 11 h 41"/>
                  <a:gd name="T8" fmla="*/ 4 w 27"/>
                  <a:gd name="T9" fmla="*/ 13 h 41"/>
                  <a:gd name="T10" fmla="*/ 11 w 27"/>
                  <a:gd name="T11" fmla="*/ 11 h 41"/>
                  <a:gd name="T12" fmla="*/ 9 w 27"/>
                  <a:gd name="T13" fmla="*/ 13 h 41"/>
                  <a:gd name="T14" fmla="*/ 6 w 27"/>
                  <a:gd name="T15" fmla="*/ 18 h 41"/>
                  <a:gd name="T16" fmla="*/ 5 w 27"/>
                  <a:gd name="T17" fmla="*/ 22 h 41"/>
                  <a:gd name="T18" fmla="*/ 11 w 27"/>
                  <a:gd name="T19" fmla="*/ 19 h 41"/>
                  <a:gd name="T20" fmla="*/ 14 w 27"/>
                  <a:gd name="T21" fmla="*/ 20 h 41"/>
                  <a:gd name="T22" fmla="*/ 4 w 27"/>
                  <a:gd name="T23" fmla="*/ 27 h 41"/>
                  <a:gd name="T24" fmla="*/ 6 w 27"/>
                  <a:gd name="T25" fmla="*/ 30 h 41"/>
                  <a:gd name="T26" fmla="*/ 14 w 27"/>
                  <a:gd name="T27" fmla="*/ 25 h 41"/>
                  <a:gd name="T28" fmla="*/ 12 w 27"/>
                  <a:gd name="T29" fmla="*/ 29 h 41"/>
                  <a:gd name="T30" fmla="*/ 8 w 27"/>
                  <a:gd name="T31" fmla="*/ 31 h 41"/>
                  <a:gd name="T32" fmla="*/ 12 w 27"/>
                  <a:gd name="T33" fmla="*/ 34 h 41"/>
                  <a:gd name="T34" fmla="*/ 16 w 27"/>
                  <a:gd name="T35" fmla="*/ 33 h 41"/>
                  <a:gd name="T36" fmla="*/ 19 w 27"/>
                  <a:gd name="T37" fmla="*/ 39 h 41"/>
                  <a:gd name="T38" fmla="*/ 22 w 27"/>
                  <a:gd name="T39" fmla="*/ 29 h 41"/>
                  <a:gd name="T40" fmla="*/ 26 w 27"/>
                  <a:gd name="T41" fmla="*/ 26 h 41"/>
                  <a:gd name="T42" fmla="*/ 22 w 27"/>
                  <a:gd name="T43" fmla="*/ 25 h 41"/>
                  <a:gd name="T44" fmla="*/ 19 w 27"/>
                  <a:gd name="T45" fmla="*/ 23 h 41"/>
                  <a:gd name="T46" fmla="*/ 25 w 27"/>
                  <a:gd name="T47" fmla="*/ 18 h 41"/>
                  <a:gd name="T48" fmla="*/ 19 w 27"/>
                  <a:gd name="T49" fmla="*/ 20 h 41"/>
                  <a:gd name="T50" fmla="*/ 21 w 27"/>
                  <a:gd name="T51" fmla="*/ 14 h 41"/>
                  <a:gd name="T52" fmla="*/ 18 w 27"/>
                  <a:gd name="T53" fmla="*/ 10 h 41"/>
                  <a:gd name="T54" fmla="*/ 15 w 27"/>
                  <a:gd name="T55" fmla="*/ 10 h 41"/>
                  <a:gd name="T56" fmla="*/ 18 w 27"/>
                  <a:gd name="T57" fmla="*/ 5 h 41"/>
                  <a:gd name="T58" fmla="*/ 13 w 27"/>
                  <a:gd name="T59" fmla="*/ 3 h 41"/>
                  <a:gd name="T60" fmla="*/ 15 w 27"/>
                  <a:gd name="T61" fmla="*/ 3 h 41"/>
                  <a:gd name="T62" fmla="*/ 16 w 27"/>
                  <a:gd name="T63" fmla="*/ 1 h 41"/>
                  <a:gd name="T64" fmla="*/ 10 w 27"/>
                  <a:gd name="T6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41">
                    <a:moveTo>
                      <a:pt x="7" y="4"/>
                    </a:moveTo>
                    <a:cubicBezTo>
                      <a:pt x="7" y="4"/>
                      <a:pt x="7" y="3"/>
                      <a:pt x="5" y="4"/>
                    </a:cubicBezTo>
                    <a:cubicBezTo>
                      <a:pt x="5" y="4"/>
                      <a:pt x="1" y="6"/>
                      <a:pt x="5" y="6"/>
                    </a:cubicBezTo>
                    <a:cubicBezTo>
                      <a:pt x="5" y="6"/>
                      <a:pt x="6" y="7"/>
                      <a:pt x="7" y="6"/>
                    </a:cubicBezTo>
                    <a:cubicBezTo>
                      <a:pt x="7" y="6"/>
                      <a:pt x="11" y="3"/>
                      <a:pt x="12" y="5"/>
                    </a:cubicBezTo>
                    <a:cubicBezTo>
                      <a:pt x="12" y="5"/>
                      <a:pt x="12" y="7"/>
                      <a:pt x="11" y="8"/>
                    </a:cubicBezTo>
                    <a:cubicBezTo>
                      <a:pt x="11" y="8"/>
                      <a:pt x="8" y="9"/>
                      <a:pt x="8" y="9"/>
                    </a:cubicBezTo>
                    <a:cubicBezTo>
                      <a:pt x="8" y="9"/>
                      <a:pt x="5" y="9"/>
                      <a:pt x="4" y="11"/>
                    </a:cubicBezTo>
                    <a:cubicBezTo>
                      <a:pt x="4" y="11"/>
                      <a:pt x="4" y="12"/>
                      <a:pt x="3" y="12"/>
                    </a:cubicBezTo>
                    <a:cubicBezTo>
                      <a:pt x="3" y="12"/>
                      <a:pt x="2" y="13"/>
                      <a:pt x="4" y="13"/>
                    </a:cubicBezTo>
                    <a:cubicBezTo>
                      <a:pt x="4" y="13"/>
                      <a:pt x="5" y="14"/>
                      <a:pt x="7" y="13"/>
                    </a:cubicBezTo>
                    <a:cubicBezTo>
                      <a:pt x="7" y="13"/>
                      <a:pt x="10" y="11"/>
                      <a:pt x="11" y="11"/>
                    </a:cubicBezTo>
                    <a:cubicBezTo>
                      <a:pt x="11" y="11"/>
                      <a:pt x="12" y="11"/>
                      <a:pt x="11" y="12"/>
                    </a:cubicBezTo>
                    <a:cubicBezTo>
                      <a:pt x="11" y="12"/>
                      <a:pt x="10" y="13"/>
                      <a:pt x="9" y="13"/>
                    </a:cubicBezTo>
                    <a:cubicBezTo>
                      <a:pt x="9" y="13"/>
                      <a:pt x="8" y="15"/>
                      <a:pt x="8" y="15"/>
                    </a:cubicBezTo>
                    <a:cubicBezTo>
                      <a:pt x="8" y="15"/>
                      <a:pt x="6" y="17"/>
                      <a:pt x="6" y="18"/>
                    </a:cubicBezTo>
                    <a:cubicBezTo>
                      <a:pt x="6" y="18"/>
                      <a:pt x="4" y="17"/>
                      <a:pt x="4" y="19"/>
                    </a:cubicBezTo>
                    <a:cubicBezTo>
                      <a:pt x="4" y="19"/>
                      <a:pt x="1" y="21"/>
                      <a:pt x="5" y="22"/>
                    </a:cubicBezTo>
                    <a:cubicBezTo>
                      <a:pt x="5" y="22"/>
                      <a:pt x="6" y="22"/>
                      <a:pt x="7" y="20"/>
                    </a:cubicBezTo>
                    <a:cubicBezTo>
                      <a:pt x="7" y="20"/>
                      <a:pt x="10" y="20"/>
                      <a:pt x="11" y="19"/>
                    </a:cubicBezTo>
                    <a:cubicBezTo>
                      <a:pt x="11" y="19"/>
                      <a:pt x="12" y="17"/>
                      <a:pt x="13" y="17"/>
                    </a:cubicBezTo>
                    <a:cubicBezTo>
                      <a:pt x="13" y="17"/>
                      <a:pt x="13" y="19"/>
                      <a:pt x="14" y="20"/>
                    </a:cubicBezTo>
                    <a:cubicBezTo>
                      <a:pt x="14" y="20"/>
                      <a:pt x="12" y="23"/>
                      <a:pt x="9" y="24"/>
                    </a:cubicBezTo>
                    <a:cubicBezTo>
                      <a:pt x="9" y="24"/>
                      <a:pt x="9" y="24"/>
                      <a:pt x="4" y="27"/>
                    </a:cubicBezTo>
                    <a:cubicBezTo>
                      <a:pt x="4" y="27"/>
                      <a:pt x="0" y="29"/>
                      <a:pt x="3" y="31"/>
                    </a:cubicBezTo>
                    <a:cubicBezTo>
                      <a:pt x="3" y="31"/>
                      <a:pt x="4" y="32"/>
                      <a:pt x="6" y="30"/>
                    </a:cubicBezTo>
                    <a:cubicBezTo>
                      <a:pt x="6" y="30"/>
                      <a:pt x="9" y="28"/>
                      <a:pt x="10" y="27"/>
                    </a:cubicBezTo>
                    <a:cubicBezTo>
                      <a:pt x="10" y="27"/>
                      <a:pt x="12" y="26"/>
                      <a:pt x="14" y="25"/>
                    </a:cubicBezTo>
                    <a:cubicBezTo>
                      <a:pt x="14" y="25"/>
                      <a:pt x="16" y="25"/>
                      <a:pt x="15" y="27"/>
                    </a:cubicBezTo>
                    <a:cubicBezTo>
                      <a:pt x="15" y="27"/>
                      <a:pt x="13" y="28"/>
                      <a:pt x="12" y="29"/>
                    </a:cubicBezTo>
                    <a:cubicBezTo>
                      <a:pt x="12" y="29"/>
                      <a:pt x="9" y="29"/>
                      <a:pt x="9" y="30"/>
                    </a:cubicBezTo>
                    <a:cubicBezTo>
                      <a:pt x="9" y="30"/>
                      <a:pt x="9" y="31"/>
                      <a:pt x="8" y="31"/>
                    </a:cubicBezTo>
                    <a:cubicBezTo>
                      <a:pt x="8" y="31"/>
                      <a:pt x="7" y="33"/>
                      <a:pt x="9" y="34"/>
                    </a:cubicBezTo>
                    <a:cubicBezTo>
                      <a:pt x="9" y="34"/>
                      <a:pt x="10" y="35"/>
                      <a:pt x="12" y="34"/>
                    </a:cubicBezTo>
                    <a:cubicBezTo>
                      <a:pt x="12" y="34"/>
                      <a:pt x="14" y="32"/>
                      <a:pt x="15" y="32"/>
                    </a:cubicBezTo>
                    <a:cubicBezTo>
                      <a:pt x="15" y="32"/>
                      <a:pt x="17" y="31"/>
                      <a:pt x="16" y="33"/>
                    </a:cubicBezTo>
                    <a:cubicBezTo>
                      <a:pt x="16" y="33"/>
                      <a:pt x="15" y="35"/>
                      <a:pt x="16" y="39"/>
                    </a:cubicBezTo>
                    <a:cubicBezTo>
                      <a:pt x="16" y="39"/>
                      <a:pt x="17" y="41"/>
                      <a:pt x="19" y="39"/>
                    </a:cubicBezTo>
                    <a:cubicBezTo>
                      <a:pt x="19" y="39"/>
                      <a:pt x="20" y="37"/>
                      <a:pt x="20" y="32"/>
                    </a:cubicBezTo>
                    <a:cubicBezTo>
                      <a:pt x="20" y="32"/>
                      <a:pt x="19" y="29"/>
                      <a:pt x="22" y="29"/>
                    </a:cubicBezTo>
                    <a:cubicBezTo>
                      <a:pt x="22" y="29"/>
                      <a:pt x="24" y="28"/>
                      <a:pt x="24" y="27"/>
                    </a:cubicBezTo>
                    <a:cubicBezTo>
                      <a:pt x="24" y="27"/>
                      <a:pt x="27" y="27"/>
                      <a:pt x="26" y="26"/>
                    </a:cubicBezTo>
                    <a:cubicBezTo>
                      <a:pt x="26" y="26"/>
                      <a:pt x="26" y="23"/>
                      <a:pt x="24" y="24"/>
                    </a:cubicBezTo>
                    <a:cubicBezTo>
                      <a:pt x="24" y="24"/>
                      <a:pt x="23" y="25"/>
                      <a:pt x="22" y="25"/>
                    </a:cubicBezTo>
                    <a:cubicBezTo>
                      <a:pt x="22" y="25"/>
                      <a:pt x="20" y="24"/>
                      <a:pt x="19" y="24"/>
                    </a:cubicBezTo>
                    <a:cubicBezTo>
                      <a:pt x="19" y="24"/>
                      <a:pt x="18" y="24"/>
                      <a:pt x="19" y="23"/>
                    </a:cubicBezTo>
                    <a:cubicBezTo>
                      <a:pt x="19" y="23"/>
                      <a:pt x="20" y="22"/>
                      <a:pt x="21" y="22"/>
                    </a:cubicBezTo>
                    <a:cubicBezTo>
                      <a:pt x="21" y="22"/>
                      <a:pt x="26" y="20"/>
                      <a:pt x="25" y="18"/>
                    </a:cubicBezTo>
                    <a:cubicBezTo>
                      <a:pt x="25" y="18"/>
                      <a:pt x="25" y="16"/>
                      <a:pt x="22" y="17"/>
                    </a:cubicBezTo>
                    <a:cubicBezTo>
                      <a:pt x="22" y="17"/>
                      <a:pt x="20" y="19"/>
                      <a:pt x="19" y="20"/>
                    </a:cubicBezTo>
                    <a:cubicBezTo>
                      <a:pt x="19" y="20"/>
                      <a:pt x="16" y="21"/>
                      <a:pt x="17" y="18"/>
                    </a:cubicBezTo>
                    <a:cubicBezTo>
                      <a:pt x="17" y="18"/>
                      <a:pt x="21" y="15"/>
                      <a:pt x="21" y="14"/>
                    </a:cubicBezTo>
                    <a:cubicBezTo>
                      <a:pt x="21" y="14"/>
                      <a:pt x="23" y="13"/>
                      <a:pt x="22" y="12"/>
                    </a:cubicBezTo>
                    <a:cubicBezTo>
                      <a:pt x="22" y="12"/>
                      <a:pt x="21" y="9"/>
                      <a:pt x="18" y="10"/>
                    </a:cubicBezTo>
                    <a:cubicBezTo>
                      <a:pt x="18" y="10"/>
                      <a:pt x="17" y="11"/>
                      <a:pt x="16" y="12"/>
                    </a:cubicBezTo>
                    <a:cubicBezTo>
                      <a:pt x="16" y="12"/>
                      <a:pt x="15" y="13"/>
                      <a:pt x="15" y="10"/>
                    </a:cubicBezTo>
                    <a:cubicBezTo>
                      <a:pt x="15" y="10"/>
                      <a:pt x="15" y="8"/>
                      <a:pt x="17" y="8"/>
                    </a:cubicBezTo>
                    <a:cubicBezTo>
                      <a:pt x="17" y="8"/>
                      <a:pt x="19" y="7"/>
                      <a:pt x="18" y="5"/>
                    </a:cubicBezTo>
                    <a:cubicBezTo>
                      <a:pt x="18" y="5"/>
                      <a:pt x="17" y="5"/>
                      <a:pt x="14" y="6"/>
                    </a:cubicBezTo>
                    <a:cubicBezTo>
                      <a:pt x="14" y="6"/>
                      <a:pt x="12" y="6"/>
                      <a:pt x="13" y="3"/>
                    </a:cubicBezTo>
                    <a:cubicBezTo>
                      <a:pt x="13" y="3"/>
                      <a:pt x="14" y="3"/>
                      <a:pt x="14" y="4"/>
                    </a:cubicBezTo>
                    <a:cubicBezTo>
                      <a:pt x="14" y="4"/>
                      <a:pt x="15" y="3"/>
                      <a:pt x="15" y="3"/>
                    </a:cubicBezTo>
                    <a:cubicBezTo>
                      <a:pt x="15" y="3"/>
                      <a:pt x="16" y="2"/>
                      <a:pt x="16" y="2"/>
                    </a:cubicBezTo>
                    <a:cubicBezTo>
                      <a:pt x="16" y="2"/>
                      <a:pt x="17" y="1"/>
                      <a:pt x="16" y="1"/>
                    </a:cubicBezTo>
                    <a:cubicBezTo>
                      <a:pt x="16" y="1"/>
                      <a:pt x="14" y="0"/>
                      <a:pt x="13" y="1"/>
                    </a:cubicBezTo>
                    <a:cubicBezTo>
                      <a:pt x="13" y="1"/>
                      <a:pt x="11" y="2"/>
                      <a:pt x="10" y="4"/>
                    </a:cubicBezTo>
                    <a:cubicBezTo>
                      <a:pt x="10" y="4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6" name="任意多边形: 形状 1335">
                <a:extLst>
                  <a:ext uri="{FF2B5EF4-FFF2-40B4-BE49-F238E27FC236}">
                    <a16:creationId xmlns:a16="http://schemas.microsoft.com/office/drawing/2014/main" id="{6F4E7038-DBE9-4B95-B64F-7A22485D74B6}"/>
                  </a:ext>
                </a:extLst>
              </p:cNvPr>
              <p:cNvSpPr/>
              <p:nvPr/>
            </p:nvSpPr>
            <p:spPr bwMode="auto">
              <a:xfrm>
                <a:off x="5183188" y="712788"/>
                <a:ext cx="3175" cy="9525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1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3E1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7" name="任意多边形: 形状 1336">
                <a:extLst>
                  <a:ext uri="{FF2B5EF4-FFF2-40B4-BE49-F238E27FC236}">
                    <a16:creationId xmlns:a16="http://schemas.microsoft.com/office/drawing/2014/main" id="{EDC115E6-E8C0-4122-B718-EAD81D74204D}"/>
                  </a:ext>
                </a:extLst>
              </p:cNvPr>
              <p:cNvSpPr/>
              <p:nvPr/>
            </p:nvSpPr>
            <p:spPr bwMode="auto">
              <a:xfrm>
                <a:off x="5203826" y="715963"/>
                <a:ext cx="6350" cy="15875"/>
              </a:xfrm>
              <a:custGeom>
                <a:avLst/>
                <a:gdLst>
                  <a:gd name="T0" fmla="*/ 0 w 2"/>
                  <a:gd name="T1" fmla="*/ 3 h 5"/>
                  <a:gd name="T2" fmla="*/ 1 w 2"/>
                  <a:gd name="T3" fmla="*/ 2 h 5"/>
                  <a:gd name="T4" fmla="*/ 1 w 2"/>
                  <a:gd name="T5" fmla="*/ 4 h 5"/>
                  <a:gd name="T6" fmla="*/ 0 w 2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0" y="3"/>
                      <a:pt x="1" y="0"/>
                      <a:pt x="1" y="2"/>
                    </a:cubicBezTo>
                    <a:cubicBezTo>
                      <a:pt x="1" y="2"/>
                      <a:pt x="2" y="3"/>
                      <a:pt x="1" y="4"/>
                    </a:cubicBezTo>
                    <a:cubicBezTo>
                      <a:pt x="1" y="4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8" name="任意多边形: 形状 1337">
                <a:extLst>
                  <a:ext uri="{FF2B5EF4-FFF2-40B4-BE49-F238E27FC236}">
                    <a16:creationId xmlns:a16="http://schemas.microsoft.com/office/drawing/2014/main" id="{3C601A75-A5AC-463C-BA45-A857063B6A16}"/>
                  </a:ext>
                </a:extLst>
              </p:cNvPr>
              <p:cNvSpPr/>
              <p:nvPr/>
            </p:nvSpPr>
            <p:spPr bwMode="auto">
              <a:xfrm>
                <a:off x="5210176" y="755650"/>
                <a:ext cx="3175" cy="6350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3E1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9" name="任意多边形: 形状 1338">
                <a:extLst>
                  <a:ext uri="{FF2B5EF4-FFF2-40B4-BE49-F238E27FC236}">
                    <a16:creationId xmlns:a16="http://schemas.microsoft.com/office/drawing/2014/main" id="{EA749FEA-3BCD-46B3-926D-EDD01846ED04}"/>
                  </a:ext>
                </a:extLst>
              </p:cNvPr>
              <p:cNvSpPr/>
              <p:nvPr/>
            </p:nvSpPr>
            <p:spPr bwMode="auto">
              <a:xfrm>
                <a:off x="5319713" y="688975"/>
                <a:ext cx="74613" cy="92075"/>
              </a:xfrm>
              <a:custGeom>
                <a:avLst/>
                <a:gdLst>
                  <a:gd name="T0" fmla="*/ 18 w 23"/>
                  <a:gd name="T1" fmla="*/ 3 h 28"/>
                  <a:gd name="T2" fmla="*/ 22 w 23"/>
                  <a:gd name="T3" fmla="*/ 3 h 28"/>
                  <a:gd name="T4" fmla="*/ 22 w 23"/>
                  <a:gd name="T5" fmla="*/ 5 h 28"/>
                  <a:gd name="T6" fmla="*/ 18 w 23"/>
                  <a:gd name="T7" fmla="*/ 10 h 28"/>
                  <a:gd name="T8" fmla="*/ 19 w 23"/>
                  <a:gd name="T9" fmla="*/ 12 h 28"/>
                  <a:gd name="T10" fmla="*/ 22 w 23"/>
                  <a:gd name="T11" fmla="*/ 14 h 28"/>
                  <a:gd name="T12" fmla="*/ 20 w 23"/>
                  <a:gd name="T13" fmla="*/ 15 h 28"/>
                  <a:gd name="T14" fmla="*/ 14 w 23"/>
                  <a:gd name="T15" fmla="*/ 17 h 28"/>
                  <a:gd name="T16" fmla="*/ 5 w 23"/>
                  <a:gd name="T17" fmla="*/ 26 h 28"/>
                  <a:gd name="T18" fmla="*/ 0 w 23"/>
                  <a:gd name="T19" fmla="*/ 27 h 28"/>
                  <a:gd name="T20" fmla="*/ 2 w 23"/>
                  <a:gd name="T21" fmla="*/ 25 h 28"/>
                  <a:gd name="T22" fmla="*/ 10 w 23"/>
                  <a:gd name="T23" fmla="*/ 18 h 28"/>
                  <a:gd name="T24" fmla="*/ 9 w 23"/>
                  <a:gd name="T25" fmla="*/ 16 h 28"/>
                  <a:gd name="T26" fmla="*/ 7 w 23"/>
                  <a:gd name="T27" fmla="*/ 13 h 28"/>
                  <a:gd name="T28" fmla="*/ 11 w 23"/>
                  <a:gd name="T29" fmla="*/ 13 h 28"/>
                  <a:gd name="T30" fmla="*/ 14 w 23"/>
                  <a:gd name="T31" fmla="*/ 10 h 28"/>
                  <a:gd name="T32" fmla="*/ 18 w 23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18" y="3"/>
                    </a:moveTo>
                    <a:cubicBezTo>
                      <a:pt x="18" y="3"/>
                      <a:pt x="22" y="0"/>
                      <a:pt x="22" y="3"/>
                    </a:cubicBezTo>
                    <a:cubicBezTo>
                      <a:pt x="22" y="3"/>
                      <a:pt x="23" y="4"/>
                      <a:pt x="22" y="5"/>
                    </a:cubicBezTo>
                    <a:cubicBezTo>
                      <a:pt x="22" y="5"/>
                      <a:pt x="20" y="9"/>
                      <a:pt x="18" y="10"/>
                    </a:cubicBezTo>
                    <a:cubicBezTo>
                      <a:pt x="18" y="10"/>
                      <a:pt x="16" y="12"/>
                      <a:pt x="19" y="12"/>
                    </a:cubicBezTo>
                    <a:cubicBezTo>
                      <a:pt x="19" y="12"/>
                      <a:pt x="23" y="11"/>
                      <a:pt x="22" y="14"/>
                    </a:cubicBezTo>
                    <a:cubicBezTo>
                      <a:pt x="22" y="14"/>
                      <a:pt x="22" y="15"/>
                      <a:pt x="20" y="15"/>
                    </a:cubicBezTo>
                    <a:cubicBezTo>
                      <a:pt x="20" y="15"/>
                      <a:pt x="17" y="14"/>
                      <a:pt x="14" y="17"/>
                    </a:cubicBezTo>
                    <a:cubicBezTo>
                      <a:pt x="14" y="17"/>
                      <a:pt x="13" y="21"/>
                      <a:pt x="5" y="26"/>
                    </a:cubicBezTo>
                    <a:cubicBezTo>
                      <a:pt x="5" y="26"/>
                      <a:pt x="1" y="28"/>
                      <a:pt x="0" y="27"/>
                    </a:cubicBezTo>
                    <a:cubicBezTo>
                      <a:pt x="0" y="27"/>
                      <a:pt x="0" y="26"/>
                      <a:pt x="2" y="25"/>
                    </a:cubicBezTo>
                    <a:cubicBezTo>
                      <a:pt x="2" y="25"/>
                      <a:pt x="7" y="22"/>
                      <a:pt x="10" y="18"/>
                    </a:cubicBezTo>
                    <a:cubicBezTo>
                      <a:pt x="10" y="18"/>
                      <a:pt x="11" y="16"/>
                      <a:pt x="9" y="16"/>
                    </a:cubicBezTo>
                    <a:cubicBezTo>
                      <a:pt x="9" y="16"/>
                      <a:pt x="6" y="16"/>
                      <a:pt x="7" y="13"/>
                    </a:cubicBezTo>
                    <a:cubicBezTo>
                      <a:pt x="7" y="13"/>
                      <a:pt x="9" y="11"/>
                      <a:pt x="11" y="13"/>
                    </a:cubicBezTo>
                    <a:cubicBezTo>
                      <a:pt x="11" y="13"/>
                      <a:pt x="13" y="13"/>
                      <a:pt x="14" y="10"/>
                    </a:cubicBezTo>
                    <a:cubicBezTo>
                      <a:pt x="14" y="10"/>
                      <a:pt x="16" y="4"/>
                      <a:pt x="18" y="3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0" name="任意多边形: 形状 1339">
                <a:extLst>
                  <a:ext uri="{FF2B5EF4-FFF2-40B4-BE49-F238E27FC236}">
                    <a16:creationId xmlns:a16="http://schemas.microsoft.com/office/drawing/2014/main" id="{AEDD4064-8CC3-4BE7-9998-4AB7054205E6}"/>
                  </a:ext>
                </a:extLst>
              </p:cNvPr>
              <p:cNvSpPr/>
              <p:nvPr/>
            </p:nvSpPr>
            <p:spPr bwMode="auto">
              <a:xfrm>
                <a:off x="5365751" y="755650"/>
                <a:ext cx="42863" cy="42863"/>
              </a:xfrm>
              <a:custGeom>
                <a:avLst/>
                <a:gdLst>
                  <a:gd name="T0" fmla="*/ 3 w 13"/>
                  <a:gd name="T1" fmla="*/ 2 h 13"/>
                  <a:gd name="T2" fmla="*/ 0 w 13"/>
                  <a:gd name="T3" fmla="*/ 4 h 13"/>
                  <a:gd name="T4" fmla="*/ 1 w 13"/>
                  <a:gd name="T5" fmla="*/ 6 h 13"/>
                  <a:gd name="T6" fmla="*/ 3 w 13"/>
                  <a:gd name="T7" fmla="*/ 9 h 13"/>
                  <a:gd name="T8" fmla="*/ 12 w 13"/>
                  <a:gd name="T9" fmla="*/ 11 h 13"/>
                  <a:gd name="T10" fmla="*/ 12 w 13"/>
                  <a:gd name="T11" fmla="*/ 9 h 13"/>
                  <a:gd name="T12" fmla="*/ 11 w 13"/>
                  <a:gd name="T13" fmla="*/ 8 h 13"/>
                  <a:gd name="T14" fmla="*/ 3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3" y="2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3" y="7"/>
                      <a:pt x="3" y="9"/>
                    </a:cubicBezTo>
                    <a:cubicBezTo>
                      <a:pt x="3" y="9"/>
                      <a:pt x="7" y="13"/>
                      <a:pt x="12" y="11"/>
                    </a:cubicBezTo>
                    <a:cubicBezTo>
                      <a:pt x="12" y="11"/>
                      <a:pt x="13" y="10"/>
                      <a:pt x="12" y="9"/>
                    </a:cubicBezTo>
                    <a:cubicBezTo>
                      <a:pt x="12" y="9"/>
                      <a:pt x="12" y="8"/>
                      <a:pt x="11" y="8"/>
                    </a:cubicBezTo>
                    <a:cubicBezTo>
                      <a:pt x="11" y="8"/>
                      <a:pt x="6" y="7"/>
                      <a:pt x="3" y="2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1" name="任意多边形: 形状 1340">
                <a:extLst>
                  <a:ext uri="{FF2B5EF4-FFF2-40B4-BE49-F238E27FC236}">
                    <a16:creationId xmlns:a16="http://schemas.microsoft.com/office/drawing/2014/main" id="{9D5986C5-9DA4-40B5-8E62-057C9BAAC393}"/>
                  </a:ext>
                </a:extLst>
              </p:cNvPr>
              <p:cNvSpPr/>
              <p:nvPr/>
            </p:nvSpPr>
            <p:spPr bwMode="auto">
              <a:xfrm>
                <a:off x="5473701" y="738188"/>
                <a:ext cx="115888" cy="87313"/>
              </a:xfrm>
              <a:custGeom>
                <a:avLst/>
                <a:gdLst>
                  <a:gd name="T0" fmla="*/ 2 w 35"/>
                  <a:gd name="T1" fmla="*/ 13 h 26"/>
                  <a:gd name="T2" fmla="*/ 4 w 35"/>
                  <a:gd name="T3" fmla="*/ 16 h 26"/>
                  <a:gd name="T4" fmla="*/ 5 w 35"/>
                  <a:gd name="T5" fmla="*/ 14 h 26"/>
                  <a:gd name="T6" fmla="*/ 12 w 35"/>
                  <a:gd name="T7" fmla="*/ 16 h 26"/>
                  <a:gd name="T8" fmla="*/ 21 w 35"/>
                  <a:gd name="T9" fmla="*/ 20 h 26"/>
                  <a:gd name="T10" fmla="*/ 24 w 35"/>
                  <a:gd name="T11" fmla="*/ 22 h 26"/>
                  <a:gd name="T12" fmla="*/ 24 w 35"/>
                  <a:gd name="T13" fmla="*/ 24 h 26"/>
                  <a:gd name="T14" fmla="*/ 29 w 35"/>
                  <a:gd name="T15" fmla="*/ 25 h 26"/>
                  <a:gd name="T16" fmla="*/ 30 w 35"/>
                  <a:gd name="T17" fmla="*/ 23 h 26"/>
                  <a:gd name="T18" fmla="*/ 30 w 35"/>
                  <a:gd name="T19" fmla="*/ 21 h 26"/>
                  <a:gd name="T20" fmla="*/ 26 w 35"/>
                  <a:gd name="T21" fmla="*/ 18 h 26"/>
                  <a:gd name="T22" fmla="*/ 22 w 35"/>
                  <a:gd name="T23" fmla="*/ 17 h 26"/>
                  <a:gd name="T24" fmla="*/ 14 w 35"/>
                  <a:gd name="T25" fmla="*/ 13 h 26"/>
                  <a:gd name="T26" fmla="*/ 14 w 35"/>
                  <a:gd name="T27" fmla="*/ 12 h 26"/>
                  <a:gd name="T28" fmla="*/ 18 w 35"/>
                  <a:gd name="T29" fmla="*/ 8 h 26"/>
                  <a:gd name="T30" fmla="*/ 18 w 35"/>
                  <a:gd name="T31" fmla="*/ 8 h 26"/>
                  <a:gd name="T32" fmla="*/ 16 w 35"/>
                  <a:gd name="T33" fmla="*/ 11 h 26"/>
                  <a:gd name="T34" fmla="*/ 16 w 35"/>
                  <a:gd name="T35" fmla="*/ 13 h 26"/>
                  <a:gd name="T36" fmla="*/ 17 w 35"/>
                  <a:gd name="T37" fmla="*/ 12 h 26"/>
                  <a:gd name="T38" fmla="*/ 23 w 35"/>
                  <a:gd name="T39" fmla="*/ 8 h 26"/>
                  <a:gd name="T40" fmla="*/ 23 w 35"/>
                  <a:gd name="T41" fmla="*/ 9 h 26"/>
                  <a:gd name="T42" fmla="*/ 19 w 35"/>
                  <a:gd name="T43" fmla="*/ 13 h 26"/>
                  <a:gd name="T44" fmla="*/ 21 w 35"/>
                  <a:gd name="T45" fmla="*/ 14 h 26"/>
                  <a:gd name="T46" fmla="*/ 25 w 35"/>
                  <a:gd name="T47" fmla="*/ 13 h 26"/>
                  <a:gd name="T48" fmla="*/ 24 w 35"/>
                  <a:gd name="T49" fmla="*/ 14 h 26"/>
                  <a:gd name="T50" fmla="*/ 23 w 35"/>
                  <a:gd name="T51" fmla="*/ 15 h 26"/>
                  <a:gd name="T52" fmla="*/ 29 w 35"/>
                  <a:gd name="T53" fmla="*/ 15 h 26"/>
                  <a:gd name="T54" fmla="*/ 32 w 35"/>
                  <a:gd name="T55" fmla="*/ 14 h 26"/>
                  <a:gd name="T56" fmla="*/ 34 w 35"/>
                  <a:gd name="T57" fmla="*/ 10 h 26"/>
                  <a:gd name="T58" fmla="*/ 32 w 35"/>
                  <a:gd name="T59" fmla="*/ 7 h 26"/>
                  <a:gd name="T60" fmla="*/ 29 w 35"/>
                  <a:gd name="T61" fmla="*/ 8 h 26"/>
                  <a:gd name="T62" fmla="*/ 28 w 35"/>
                  <a:gd name="T63" fmla="*/ 7 h 26"/>
                  <a:gd name="T64" fmla="*/ 27 w 35"/>
                  <a:gd name="T65" fmla="*/ 4 h 26"/>
                  <a:gd name="T66" fmla="*/ 25 w 35"/>
                  <a:gd name="T67" fmla="*/ 5 h 26"/>
                  <a:gd name="T68" fmla="*/ 24 w 35"/>
                  <a:gd name="T69" fmla="*/ 2 h 26"/>
                  <a:gd name="T70" fmla="*/ 22 w 35"/>
                  <a:gd name="T71" fmla="*/ 3 h 26"/>
                  <a:gd name="T72" fmla="*/ 22 w 35"/>
                  <a:gd name="T73" fmla="*/ 2 h 26"/>
                  <a:gd name="T74" fmla="*/ 19 w 35"/>
                  <a:gd name="T75" fmla="*/ 2 h 26"/>
                  <a:gd name="T76" fmla="*/ 13 w 35"/>
                  <a:gd name="T77" fmla="*/ 7 h 26"/>
                  <a:gd name="T78" fmla="*/ 11 w 35"/>
                  <a:gd name="T79" fmla="*/ 11 h 26"/>
                  <a:gd name="T80" fmla="*/ 10 w 35"/>
                  <a:gd name="T81" fmla="*/ 11 h 26"/>
                  <a:gd name="T82" fmla="*/ 5 w 35"/>
                  <a:gd name="T83" fmla="*/ 9 h 26"/>
                  <a:gd name="T84" fmla="*/ 2 w 35"/>
                  <a:gd name="T8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26">
                    <a:moveTo>
                      <a:pt x="2" y="13"/>
                    </a:moveTo>
                    <a:cubicBezTo>
                      <a:pt x="2" y="13"/>
                      <a:pt x="0" y="16"/>
                      <a:pt x="4" y="16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9" y="15"/>
                      <a:pt x="12" y="16"/>
                    </a:cubicBezTo>
                    <a:cubicBezTo>
                      <a:pt x="12" y="16"/>
                      <a:pt x="19" y="20"/>
                      <a:pt x="21" y="20"/>
                    </a:cubicBezTo>
                    <a:cubicBezTo>
                      <a:pt x="21" y="20"/>
                      <a:pt x="25" y="21"/>
                      <a:pt x="24" y="22"/>
                    </a:cubicBezTo>
                    <a:cubicBezTo>
                      <a:pt x="24" y="22"/>
                      <a:pt x="22" y="23"/>
                      <a:pt x="24" y="24"/>
                    </a:cubicBezTo>
                    <a:cubicBezTo>
                      <a:pt x="24" y="24"/>
                      <a:pt x="27" y="26"/>
                      <a:pt x="29" y="25"/>
                    </a:cubicBezTo>
                    <a:cubicBezTo>
                      <a:pt x="29" y="25"/>
                      <a:pt x="30" y="24"/>
                      <a:pt x="30" y="23"/>
                    </a:cubicBezTo>
                    <a:cubicBezTo>
                      <a:pt x="30" y="23"/>
                      <a:pt x="29" y="22"/>
                      <a:pt x="30" y="21"/>
                    </a:cubicBezTo>
                    <a:cubicBezTo>
                      <a:pt x="30" y="21"/>
                      <a:pt x="30" y="20"/>
                      <a:pt x="26" y="18"/>
                    </a:cubicBezTo>
                    <a:cubicBezTo>
                      <a:pt x="26" y="18"/>
                      <a:pt x="24" y="18"/>
                      <a:pt x="22" y="17"/>
                    </a:cubicBezTo>
                    <a:cubicBezTo>
                      <a:pt x="22" y="17"/>
                      <a:pt x="17" y="14"/>
                      <a:pt x="14" y="13"/>
                    </a:cubicBezTo>
                    <a:cubicBezTo>
                      <a:pt x="14" y="13"/>
                      <a:pt x="13" y="13"/>
                      <a:pt x="14" y="12"/>
                    </a:cubicBezTo>
                    <a:cubicBezTo>
                      <a:pt x="14" y="12"/>
                      <a:pt x="17" y="8"/>
                      <a:pt x="18" y="8"/>
                    </a:cubicBezTo>
                    <a:cubicBezTo>
                      <a:pt x="18" y="8"/>
                      <a:pt x="19" y="7"/>
                      <a:pt x="18" y="8"/>
                    </a:cubicBezTo>
                    <a:cubicBezTo>
                      <a:pt x="18" y="8"/>
                      <a:pt x="17" y="10"/>
                      <a:pt x="16" y="11"/>
                    </a:cubicBezTo>
                    <a:cubicBezTo>
                      <a:pt x="16" y="11"/>
                      <a:pt x="15" y="12"/>
                      <a:pt x="16" y="13"/>
                    </a:cubicBezTo>
                    <a:cubicBezTo>
                      <a:pt x="16" y="13"/>
                      <a:pt x="16" y="13"/>
                      <a:pt x="17" y="12"/>
                    </a:cubicBezTo>
                    <a:cubicBezTo>
                      <a:pt x="17" y="12"/>
                      <a:pt x="21" y="8"/>
                      <a:pt x="23" y="8"/>
                    </a:cubicBezTo>
                    <a:cubicBezTo>
                      <a:pt x="23" y="8"/>
                      <a:pt x="24" y="8"/>
                      <a:pt x="23" y="9"/>
                    </a:cubicBezTo>
                    <a:cubicBezTo>
                      <a:pt x="23" y="9"/>
                      <a:pt x="19" y="11"/>
                      <a:pt x="19" y="13"/>
                    </a:cubicBezTo>
                    <a:cubicBezTo>
                      <a:pt x="19" y="13"/>
                      <a:pt x="19" y="14"/>
                      <a:pt x="21" y="14"/>
                    </a:cubicBezTo>
                    <a:cubicBezTo>
                      <a:pt x="21" y="14"/>
                      <a:pt x="23" y="14"/>
                      <a:pt x="25" y="13"/>
                    </a:cubicBezTo>
                    <a:cubicBezTo>
                      <a:pt x="25" y="13"/>
                      <a:pt x="26" y="12"/>
                      <a:pt x="24" y="14"/>
                    </a:cubicBezTo>
                    <a:cubicBezTo>
                      <a:pt x="24" y="14"/>
                      <a:pt x="21" y="15"/>
                      <a:pt x="23" y="15"/>
                    </a:cubicBezTo>
                    <a:cubicBezTo>
                      <a:pt x="23" y="15"/>
                      <a:pt x="25" y="16"/>
                      <a:pt x="29" y="15"/>
                    </a:cubicBezTo>
                    <a:cubicBezTo>
                      <a:pt x="29" y="15"/>
                      <a:pt x="31" y="15"/>
                      <a:pt x="32" y="14"/>
                    </a:cubicBezTo>
                    <a:cubicBezTo>
                      <a:pt x="32" y="14"/>
                      <a:pt x="35" y="12"/>
                      <a:pt x="34" y="10"/>
                    </a:cubicBezTo>
                    <a:cubicBezTo>
                      <a:pt x="34" y="10"/>
                      <a:pt x="35" y="7"/>
                      <a:pt x="32" y="7"/>
                    </a:cubicBezTo>
                    <a:cubicBezTo>
                      <a:pt x="32" y="7"/>
                      <a:pt x="31" y="7"/>
                      <a:pt x="29" y="8"/>
                    </a:cubicBezTo>
                    <a:cubicBezTo>
                      <a:pt x="29" y="8"/>
                      <a:pt x="27" y="8"/>
                      <a:pt x="28" y="7"/>
                    </a:cubicBezTo>
                    <a:cubicBezTo>
                      <a:pt x="28" y="7"/>
                      <a:pt x="30" y="4"/>
                      <a:pt x="27" y="4"/>
                    </a:cubicBezTo>
                    <a:cubicBezTo>
                      <a:pt x="27" y="4"/>
                      <a:pt x="25" y="6"/>
                      <a:pt x="25" y="5"/>
                    </a:cubicBezTo>
                    <a:cubicBezTo>
                      <a:pt x="25" y="5"/>
                      <a:pt x="26" y="3"/>
                      <a:pt x="24" y="2"/>
                    </a:cubicBezTo>
                    <a:cubicBezTo>
                      <a:pt x="24" y="2"/>
                      <a:pt x="23" y="3"/>
                      <a:pt x="22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2"/>
                      <a:pt x="22" y="0"/>
                      <a:pt x="19" y="2"/>
                    </a:cubicBezTo>
                    <a:cubicBezTo>
                      <a:pt x="19" y="2"/>
                      <a:pt x="16" y="4"/>
                      <a:pt x="13" y="7"/>
                    </a:cubicBezTo>
                    <a:cubicBezTo>
                      <a:pt x="13" y="7"/>
                      <a:pt x="11" y="9"/>
                      <a:pt x="11" y="11"/>
                    </a:cubicBezTo>
                    <a:cubicBezTo>
                      <a:pt x="11" y="11"/>
                      <a:pt x="11" y="12"/>
                      <a:pt x="10" y="11"/>
                    </a:cubicBezTo>
                    <a:cubicBezTo>
                      <a:pt x="10" y="11"/>
                      <a:pt x="7" y="8"/>
                      <a:pt x="5" y="9"/>
                    </a:cubicBezTo>
                    <a:cubicBezTo>
                      <a:pt x="5" y="9"/>
                      <a:pt x="2" y="11"/>
                      <a:pt x="2" y="13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2" name="任意多边形: 形状 1341">
                <a:extLst>
                  <a:ext uri="{FF2B5EF4-FFF2-40B4-BE49-F238E27FC236}">
                    <a16:creationId xmlns:a16="http://schemas.microsoft.com/office/drawing/2014/main" id="{0DF40379-4BF3-4937-A8F4-5125010498FC}"/>
                  </a:ext>
                </a:extLst>
              </p:cNvPr>
              <p:cNvSpPr/>
              <p:nvPr/>
            </p:nvSpPr>
            <p:spPr bwMode="auto">
              <a:xfrm>
                <a:off x="5561013" y="768350"/>
                <a:ext cx="19050" cy="12700"/>
              </a:xfrm>
              <a:custGeom>
                <a:avLst/>
                <a:gdLst>
                  <a:gd name="T0" fmla="*/ 2 w 6"/>
                  <a:gd name="T1" fmla="*/ 1 h 4"/>
                  <a:gd name="T2" fmla="*/ 0 w 6"/>
                  <a:gd name="T3" fmla="*/ 2 h 4"/>
                  <a:gd name="T4" fmla="*/ 1 w 6"/>
                  <a:gd name="T5" fmla="*/ 1 h 4"/>
                  <a:gd name="T6" fmla="*/ 3 w 6"/>
                  <a:gd name="T7" fmla="*/ 3 h 4"/>
                  <a:gd name="T8" fmla="*/ 3 w 6"/>
                  <a:gd name="T9" fmla="*/ 4 h 4"/>
                  <a:gd name="T10" fmla="*/ 5 w 6"/>
                  <a:gd name="T11" fmla="*/ 2 h 4"/>
                  <a:gd name="T12" fmla="*/ 4 w 6"/>
                  <a:gd name="T13" fmla="*/ 1 h 4"/>
                  <a:gd name="T14" fmla="*/ 2 w 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3" y="1"/>
                      <a:pt x="3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4"/>
                      <a:pt x="5" y="3"/>
                      <a:pt x="5" y="2"/>
                    </a:cubicBezTo>
                    <a:cubicBezTo>
                      <a:pt x="5" y="2"/>
                      <a:pt x="6" y="0"/>
                      <a:pt x="4" y="1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3" name="任意多边形: 形状 1342">
                <a:extLst>
                  <a:ext uri="{FF2B5EF4-FFF2-40B4-BE49-F238E27FC236}">
                    <a16:creationId xmlns:a16="http://schemas.microsoft.com/office/drawing/2014/main" id="{A6470F3C-CA93-4DA8-B083-27632CB2BCB9}"/>
                  </a:ext>
                </a:extLst>
              </p:cNvPr>
              <p:cNvSpPr/>
              <p:nvPr/>
            </p:nvSpPr>
            <p:spPr bwMode="auto">
              <a:xfrm>
                <a:off x="5484813" y="798513"/>
                <a:ext cx="61913" cy="55563"/>
              </a:xfrm>
              <a:custGeom>
                <a:avLst/>
                <a:gdLst>
                  <a:gd name="T0" fmla="*/ 8 w 19"/>
                  <a:gd name="T1" fmla="*/ 0 h 17"/>
                  <a:gd name="T2" fmla="*/ 6 w 19"/>
                  <a:gd name="T3" fmla="*/ 3 h 17"/>
                  <a:gd name="T4" fmla="*/ 8 w 19"/>
                  <a:gd name="T5" fmla="*/ 3 h 17"/>
                  <a:gd name="T6" fmla="*/ 11 w 19"/>
                  <a:gd name="T7" fmla="*/ 5 h 17"/>
                  <a:gd name="T8" fmla="*/ 9 w 19"/>
                  <a:gd name="T9" fmla="*/ 6 h 17"/>
                  <a:gd name="T10" fmla="*/ 4 w 19"/>
                  <a:gd name="T11" fmla="*/ 5 h 17"/>
                  <a:gd name="T12" fmla="*/ 2 w 19"/>
                  <a:gd name="T13" fmla="*/ 8 h 17"/>
                  <a:gd name="T14" fmla="*/ 7 w 19"/>
                  <a:gd name="T15" fmla="*/ 9 h 17"/>
                  <a:gd name="T16" fmla="*/ 7 w 19"/>
                  <a:gd name="T17" fmla="*/ 11 h 17"/>
                  <a:gd name="T18" fmla="*/ 5 w 19"/>
                  <a:gd name="T19" fmla="*/ 12 h 17"/>
                  <a:gd name="T20" fmla="*/ 1 w 19"/>
                  <a:gd name="T21" fmla="*/ 10 h 17"/>
                  <a:gd name="T22" fmla="*/ 1 w 19"/>
                  <a:gd name="T23" fmla="*/ 11 h 17"/>
                  <a:gd name="T24" fmla="*/ 0 w 19"/>
                  <a:gd name="T25" fmla="*/ 13 h 17"/>
                  <a:gd name="T26" fmla="*/ 1 w 19"/>
                  <a:gd name="T27" fmla="*/ 15 h 17"/>
                  <a:gd name="T28" fmla="*/ 6 w 19"/>
                  <a:gd name="T29" fmla="*/ 16 h 17"/>
                  <a:gd name="T30" fmla="*/ 11 w 19"/>
                  <a:gd name="T31" fmla="*/ 14 h 17"/>
                  <a:gd name="T32" fmla="*/ 12 w 19"/>
                  <a:gd name="T33" fmla="*/ 13 h 17"/>
                  <a:gd name="T34" fmla="*/ 13 w 19"/>
                  <a:gd name="T35" fmla="*/ 12 h 17"/>
                  <a:gd name="T36" fmla="*/ 16 w 19"/>
                  <a:gd name="T37" fmla="*/ 11 h 17"/>
                  <a:gd name="T38" fmla="*/ 15 w 19"/>
                  <a:gd name="T39" fmla="*/ 9 h 17"/>
                  <a:gd name="T40" fmla="*/ 14 w 19"/>
                  <a:gd name="T41" fmla="*/ 7 h 17"/>
                  <a:gd name="T42" fmla="*/ 15 w 19"/>
                  <a:gd name="T43" fmla="*/ 3 h 17"/>
                  <a:gd name="T44" fmla="*/ 8 w 19"/>
                  <a:gd name="T4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17">
                    <a:moveTo>
                      <a:pt x="8" y="0"/>
                    </a:moveTo>
                    <a:cubicBezTo>
                      <a:pt x="8" y="0"/>
                      <a:pt x="5" y="0"/>
                      <a:pt x="6" y="3"/>
                    </a:cubicBezTo>
                    <a:cubicBezTo>
                      <a:pt x="6" y="3"/>
                      <a:pt x="6" y="3"/>
                      <a:pt x="8" y="3"/>
                    </a:cubicBezTo>
                    <a:cubicBezTo>
                      <a:pt x="8" y="3"/>
                      <a:pt x="12" y="4"/>
                      <a:pt x="11" y="5"/>
                    </a:cubicBezTo>
                    <a:cubicBezTo>
                      <a:pt x="11" y="5"/>
                      <a:pt x="10" y="7"/>
                      <a:pt x="9" y="6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4" y="5"/>
                      <a:pt x="1" y="5"/>
                      <a:pt x="2" y="8"/>
                    </a:cubicBezTo>
                    <a:cubicBezTo>
                      <a:pt x="2" y="8"/>
                      <a:pt x="4" y="10"/>
                      <a:pt x="7" y="9"/>
                    </a:cubicBezTo>
                    <a:cubicBezTo>
                      <a:pt x="7" y="9"/>
                      <a:pt x="10" y="10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2" y="9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1" y="15"/>
                      <a:pt x="3" y="17"/>
                      <a:pt x="6" y="16"/>
                    </a:cubicBezTo>
                    <a:cubicBezTo>
                      <a:pt x="6" y="16"/>
                      <a:pt x="9" y="16"/>
                      <a:pt x="11" y="14"/>
                    </a:cubicBezTo>
                    <a:cubicBezTo>
                      <a:pt x="11" y="14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5" y="13"/>
                      <a:pt x="16" y="11"/>
                    </a:cubicBezTo>
                    <a:cubicBezTo>
                      <a:pt x="16" y="11"/>
                      <a:pt x="16" y="9"/>
                      <a:pt x="15" y="9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4" y="7"/>
                      <a:pt x="19" y="7"/>
                      <a:pt x="15" y="3"/>
                    </a:cubicBezTo>
                    <a:cubicBezTo>
                      <a:pt x="15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4" name="任意多边形: 形状 1343">
                <a:extLst>
                  <a:ext uri="{FF2B5EF4-FFF2-40B4-BE49-F238E27FC236}">
                    <a16:creationId xmlns:a16="http://schemas.microsoft.com/office/drawing/2014/main" id="{60E534B2-A388-4A85-9AAC-1363BB30A26F}"/>
                  </a:ext>
                </a:extLst>
              </p:cNvPr>
              <p:cNvSpPr/>
              <p:nvPr/>
            </p:nvSpPr>
            <p:spPr bwMode="auto">
              <a:xfrm>
                <a:off x="4978401" y="1041400"/>
                <a:ext cx="598488" cy="350838"/>
              </a:xfrm>
              <a:custGeom>
                <a:avLst/>
                <a:gdLst>
                  <a:gd name="T0" fmla="*/ 0 w 181"/>
                  <a:gd name="T1" fmla="*/ 10 h 106"/>
                  <a:gd name="T2" fmla="*/ 67 w 181"/>
                  <a:gd name="T3" fmla="*/ 93 h 106"/>
                  <a:gd name="T4" fmla="*/ 169 w 181"/>
                  <a:gd name="T5" fmla="*/ 62 h 106"/>
                  <a:gd name="T6" fmla="*/ 179 w 181"/>
                  <a:gd name="T7" fmla="*/ 8 h 106"/>
                  <a:gd name="T8" fmla="*/ 172 w 181"/>
                  <a:gd name="T9" fmla="*/ 0 h 106"/>
                  <a:gd name="T10" fmla="*/ 166 w 181"/>
                  <a:gd name="T11" fmla="*/ 6 h 106"/>
                  <a:gd name="T12" fmla="*/ 163 w 181"/>
                  <a:gd name="T13" fmla="*/ 26 h 106"/>
                  <a:gd name="T14" fmla="*/ 21 w 181"/>
                  <a:gd name="T15" fmla="*/ 25 h 106"/>
                  <a:gd name="T16" fmla="*/ 14 w 181"/>
                  <a:gd name="T17" fmla="*/ 18 h 106"/>
                  <a:gd name="T18" fmla="*/ 7 w 181"/>
                  <a:gd name="T19" fmla="*/ 2 h 106"/>
                  <a:gd name="T20" fmla="*/ 0 w 181"/>
                  <a:gd name="T21" fmla="*/ 1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106">
                    <a:moveTo>
                      <a:pt x="0" y="10"/>
                    </a:moveTo>
                    <a:cubicBezTo>
                      <a:pt x="0" y="10"/>
                      <a:pt x="0" y="84"/>
                      <a:pt x="67" y="93"/>
                    </a:cubicBezTo>
                    <a:cubicBezTo>
                      <a:pt x="67" y="93"/>
                      <a:pt x="141" y="106"/>
                      <a:pt x="169" y="62"/>
                    </a:cubicBezTo>
                    <a:cubicBezTo>
                      <a:pt x="169" y="62"/>
                      <a:pt x="181" y="43"/>
                      <a:pt x="179" y="8"/>
                    </a:cubicBezTo>
                    <a:cubicBezTo>
                      <a:pt x="179" y="8"/>
                      <a:pt x="180" y="1"/>
                      <a:pt x="172" y="0"/>
                    </a:cubicBezTo>
                    <a:cubicBezTo>
                      <a:pt x="172" y="0"/>
                      <a:pt x="167" y="0"/>
                      <a:pt x="166" y="6"/>
                    </a:cubicBezTo>
                    <a:cubicBezTo>
                      <a:pt x="166" y="6"/>
                      <a:pt x="168" y="26"/>
                      <a:pt x="163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14" y="27"/>
                      <a:pt x="14" y="18"/>
                    </a:cubicBezTo>
                    <a:cubicBezTo>
                      <a:pt x="14" y="18"/>
                      <a:pt x="15" y="3"/>
                      <a:pt x="7" y="2"/>
                    </a:cubicBezTo>
                    <a:cubicBezTo>
                      <a:pt x="7" y="2"/>
                      <a:pt x="0" y="2"/>
                      <a:pt x="0" y="1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5" name="任意多边形: 形状 1344">
                <a:extLst>
                  <a:ext uri="{FF2B5EF4-FFF2-40B4-BE49-F238E27FC236}">
                    <a16:creationId xmlns:a16="http://schemas.microsoft.com/office/drawing/2014/main" id="{92A77740-4161-4FE2-80BE-1EF561B4EACD}"/>
                  </a:ext>
                </a:extLst>
              </p:cNvPr>
              <p:cNvSpPr/>
              <p:nvPr/>
            </p:nvSpPr>
            <p:spPr bwMode="auto">
              <a:xfrm>
                <a:off x="4916488" y="1504950"/>
                <a:ext cx="104775" cy="106363"/>
              </a:xfrm>
              <a:custGeom>
                <a:avLst/>
                <a:gdLst>
                  <a:gd name="T0" fmla="*/ 10 w 32"/>
                  <a:gd name="T1" fmla="*/ 24 h 32"/>
                  <a:gd name="T2" fmla="*/ 23 w 32"/>
                  <a:gd name="T3" fmla="*/ 10 h 32"/>
                  <a:gd name="T4" fmla="*/ 23 w 32"/>
                  <a:gd name="T5" fmla="*/ 7 h 32"/>
                  <a:gd name="T6" fmla="*/ 10 w 32"/>
                  <a:gd name="T7" fmla="*/ 10 h 32"/>
                  <a:gd name="T8" fmla="*/ 7 w 32"/>
                  <a:gd name="T9" fmla="*/ 23 h 32"/>
                  <a:gd name="T10" fmla="*/ 10 w 32"/>
                  <a:gd name="T11" fmla="*/ 24 h 32"/>
                  <a:gd name="T12" fmla="*/ 32 w 32"/>
                  <a:gd name="T13" fmla="*/ 14 h 32"/>
                  <a:gd name="T14" fmla="*/ 32 w 32"/>
                  <a:gd name="T15" fmla="*/ 15 h 32"/>
                  <a:gd name="T16" fmla="*/ 28 w 32"/>
                  <a:gd name="T17" fmla="*/ 15 h 32"/>
                  <a:gd name="T18" fmla="*/ 14 w 32"/>
                  <a:gd name="T19" fmla="*/ 28 h 32"/>
                  <a:gd name="T20" fmla="*/ 15 w 32"/>
                  <a:gd name="T21" fmla="*/ 32 h 32"/>
                  <a:gd name="T22" fmla="*/ 14 w 32"/>
                  <a:gd name="T23" fmla="*/ 32 h 32"/>
                  <a:gd name="T24" fmla="*/ 6 w 32"/>
                  <a:gd name="T25" fmla="*/ 24 h 32"/>
                  <a:gd name="T26" fmla="*/ 5 w 32"/>
                  <a:gd name="T27" fmla="*/ 6 h 32"/>
                  <a:gd name="T28" fmla="*/ 24 w 32"/>
                  <a:gd name="T29" fmla="*/ 6 h 32"/>
                  <a:gd name="T30" fmla="*/ 32 w 32"/>
                  <a:gd name="T31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2">
                    <a:moveTo>
                      <a:pt x="10" y="24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8"/>
                      <a:pt x="23" y="7"/>
                    </a:cubicBezTo>
                    <a:cubicBezTo>
                      <a:pt x="20" y="4"/>
                      <a:pt x="15" y="5"/>
                      <a:pt x="10" y="10"/>
                    </a:cubicBezTo>
                    <a:cubicBezTo>
                      <a:pt x="5" y="16"/>
                      <a:pt x="4" y="20"/>
                      <a:pt x="7" y="23"/>
                    </a:cubicBezTo>
                    <a:cubicBezTo>
                      <a:pt x="8" y="25"/>
                      <a:pt x="9" y="25"/>
                      <a:pt x="10" y="24"/>
                    </a:cubicBezTo>
                    <a:close/>
                    <a:moveTo>
                      <a:pt x="32" y="14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4"/>
                      <a:pt x="29" y="13"/>
                      <a:pt x="28" y="15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9"/>
                      <a:pt x="13" y="30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2"/>
                      <a:pt x="5" y="6"/>
                    </a:cubicBezTo>
                    <a:cubicBezTo>
                      <a:pt x="11" y="0"/>
                      <a:pt x="17" y="0"/>
                      <a:pt x="24" y="6"/>
                    </a:cubicBez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6" name="任意多边形: 形状 1345">
                <a:extLst>
                  <a:ext uri="{FF2B5EF4-FFF2-40B4-BE49-F238E27FC236}">
                    <a16:creationId xmlns:a16="http://schemas.microsoft.com/office/drawing/2014/main" id="{7F11D96C-A0D7-41C1-B439-DA2D59835F49}"/>
                  </a:ext>
                </a:extLst>
              </p:cNvPr>
              <p:cNvSpPr/>
              <p:nvPr/>
            </p:nvSpPr>
            <p:spPr bwMode="auto">
              <a:xfrm>
                <a:off x="4837113" y="1409700"/>
                <a:ext cx="98425" cy="101600"/>
              </a:xfrm>
              <a:custGeom>
                <a:avLst/>
                <a:gdLst>
                  <a:gd name="T0" fmla="*/ 24 w 30"/>
                  <a:gd name="T1" fmla="*/ 7 h 31"/>
                  <a:gd name="T2" fmla="*/ 10 w 30"/>
                  <a:gd name="T3" fmla="*/ 11 h 31"/>
                  <a:gd name="T4" fmla="*/ 6 w 30"/>
                  <a:gd name="T5" fmla="*/ 24 h 31"/>
                  <a:gd name="T6" fmla="*/ 20 w 30"/>
                  <a:gd name="T7" fmla="*/ 21 h 31"/>
                  <a:gd name="T8" fmla="*/ 24 w 30"/>
                  <a:gd name="T9" fmla="*/ 7 h 31"/>
                  <a:gd name="T10" fmla="*/ 25 w 30"/>
                  <a:gd name="T11" fmla="*/ 7 h 31"/>
                  <a:gd name="T12" fmla="*/ 24 w 30"/>
                  <a:gd name="T13" fmla="*/ 25 h 31"/>
                  <a:gd name="T14" fmla="*/ 5 w 30"/>
                  <a:gd name="T15" fmla="*/ 24 h 31"/>
                  <a:gd name="T16" fmla="*/ 6 w 30"/>
                  <a:gd name="T17" fmla="*/ 6 h 31"/>
                  <a:gd name="T18" fmla="*/ 25 w 30"/>
                  <a:gd name="T1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24" y="7"/>
                    </a:moveTo>
                    <a:cubicBezTo>
                      <a:pt x="21" y="4"/>
                      <a:pt x="16" y="5"/>
                      <a:pt x="10" y="11"/>
                    </a:cubicBezTo>
                    <a:cubicBezTo>
                      <a:pt x="4" y="16"/>
                      <a:pt x="3" y="20"/>
                      <a:pt x="6" y="24"/>
                    </a:cubicBezTo>
                    <a:cubicBezTo>
                      <a:pt x="9" y="27"/>
                      <a:pt x="13" y="26"/>
                      <a:pt x="20" y="21"/>
                    </a:cubicBezTo>
                    <a:cubicBezTo>
                      <a:pt x="25" y="15"/>
                      <a:pt x="27" y="11"/>
                      <a:pt x="24" y="7"/>
                    </a:cubicBezTo>
                    <a:close/>
                    <a:moveTo>
                      <a:pt x="25" y="7"/>
                    </a:moveTo>
                    <a:cubicBezTo>
                      <a:pt x="30" y="13"/>
                      <a:pt x="30" y="19"/>
                      <a:pt x="24" y="25"/>
                    </a:cubicBezTo>
                    <a:cubicBezTo>
                      <a:pt x="17" y="31"/>
                      <a:pt x="11" y="30"/>
                      <a:pt x="5" y="24"/>
                    </a:cubicBezTo>
                    <a:cubicBezTo>
                      <a:pt x="0" y="18"/>
                      <a:pt x="0" y="12"/>
                      <a:pt x="6" y="6"/>
                    </a:cubicBezTo>
                    <a:cubicBezTo>
                      <a:pt x="12" y="0"/>
                      <a:pt x="19" y="1"/>
                      <a:pt x="25" y="7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7" name="任意多边形: 形状 1346">
                <a:extLst>
                  <a:ext uri="{FF2B5EF4-FFF2-40B4-BE49-F238E27FC236}">
                    <a16:creationId xmlns:a16="http://schemas.microsoft.com/office/drawing/2014/main" id="{C66F5891-F49C-4367-9332-8025D0C911E0}"/>
                  </a:ext>
                </a:extLst>
              </p:cNvPr>
              <p:cNvSpPr/>
              <p:nvPr/>
            </p:nvSpPr>
            <p:spPr bwMode="auto">
              <a:xfrm>
                <a:off x="4783138" y="1309688"/>
                <a:ext cx="106363" cy="95250"/>
              </a:xfrm>
              <a:custGeom>
                <a:avLst/>
                <a:gdLst>
                  <a:gd name="T0" fmla="*/ 32 w 32"/>
                  <a:gd name="T1" fmla="*/ 22 h 29"/>
                  <a:gd name="T2" fmla="*/ 31 w 32"/>
                  <a:gd name="T3" fmla="*/ 22 h 29"/>
                  <a:gd name="T4" fmla="*/ 27 w 32"/>
                  <a:gd name="T5" fmla="*/ 20 h 29"/>
                  <a:gd name="T6" fmla="*/ 10 w 32"/>
                  <a:gd name="T7" fmla="*/ 25 h 29"/>
                  <a:gd name="T8" fmla="*/ 8 w 32"/>
                  <a:gd name="T9" fmla="*/ 29 h 29"/>
                  <a:gd name="T10" fmla="*/ 8 w 32"/>
                  <a:gd name="T11" fmla="*/ 29 h 29"/>
                  <a:gd name="T12" fmla="*/ 5 w 32"/>
                  <a:gd name="T13" fmla="*/ 22 h 29"/>
                  <a:gd name="T14" fmla="*/ 16 w 32"/>
                  <a:gd name="T15" fmla="*/ 4 h 29"/>
                  <a:gd name="T16" fmla="*/ 6 w 32"/>
                  <a:gd name="T17" fmla="*/ 8 h 29"/>
                  <a:gd name="T18" fmla="*/ 3 w 32"/>
                  <a:gd name="T19" fmla="*/ 12 h 29"/>
                  <a:gd name="T20" fmla="*/ 2 w 32"/>
                  <a:gd name="T21" fmla="*/ 13 h 29"/>
                  <a:gd name="T22" fmla="*/ 0 w 32"/>
                  <a:gd name="T23" fmla="*/ 5 h 29"/>
                  <a:gd name="T24" fmla="*/ 1 w 32"/>
                  <a:gd name="T25" fmla="*/ 5 h 29"/>
                  <a:gd name="T26" fmla="*/ 4 w 32"/>
                  <a:gd name="T27" fmla="*/ 6 h 29"/>
                  <a:gd name="T28" fmla="*/ 25 w 32"/>
                  <a:gd name="T29" fmla="*/ 0 h 29"/>
                  <a:gd name="T30" fmla="*/ 26 w 32"/>
                  <a:gd name="T31" fmla="*/ 1 h 29"/>
                  <a:gd name="T32" fmla="*/ 12 w 32"/>
                  <a:gd name="T33" fmla="*/ 23 h 29"/>
                  <a:gd name="T34" fmla="*/ 26 w 32"/>
                  <a:gd name="T35" fmla="*/ 18 h 29"/>
                  <a:gd name="T36" fmla="*/ 29 w 32"/>
                  <a:gd name="T37" fmla="*/ 14 h 29"/>
                  <a:gd name="T38" fmla="*/ 29 w 32"/>
                  <a:gd name="T39" fmla="*/ 14 h 29"/>
                  <a:gd name="T40" fmla="*/ 32 w 32"/>
                  <a:gd name="T4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9">
                    <a:moveTo>
                      <a:pt x="32" y="22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0"/>
                      <a:pt x="29" y="19"/>
                      <a:pt x="27" y="20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7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2" y="10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7"/>
                      <a:pt x="3" y="7"/>
                      <a:pt x="4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8"/>
                      <a:pt x="29" y="16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8" name="任意多边形: 形状 1347">
                <a:extLst>
                  <a:ext uri="{FF2B5EF4-FFF2-40B4-BE49-F238E27FC236}">
                    <a16:creationId xmlns:a16="http://schemas.microsoft.com/office/drawing/2014/main" id="{59F75FBB-41AF-4E3D-B7C6-25330DCA015F}"/>
                  </a:ext>
                </a:extLst>
              </p:cNvPr>
              <p:cNvSpPr/>
              <p:nvPr/>
            </p:nvSpPr>
            <p:spPr bwMode="auto">
              <a:xfrm>
                <a:off x="4767263" y="1193800"/>
                <a:ext cx="85725" cy="88900"/>
              </a:xfrm>
              <a:custGeom>
                <a:avLst/>
                <a:gdLst>
                  <a:gd name="T0" fmla="*/ 15 w 26"/>
                  <a:gd name="T1" fmla="*/ 0 h 27"/>
                  <a:gd name="T2" fmla="*/ 16 w 26"/>
                  <a:gd name="T3" fmla="*/ 0 h 27"/>
                  <a:gd name="T4" fmla="*/ 19 w 26"/>
                  <a:gd name="T5" fmla="*/ 3 h 27"/>
                  <a:gd name="T6" fmla="*/ 24 w 26"/>
                  <a:gd name="T7" fmla="*/ 3 h 27"/>
                  <a:gd name="T8" fmla="*/ 26 w 26"/>
                  <a:gd name="T9" fmla="*/ 13 h 27"/>
                  <a:gd name="T10" fmla="*/ 13 w 26"/>
                  <a:gd name="T11" fmla="*/ 27 h 27"/>
                  <a:gd name="T12" fmla="*/ 0 w 26"/>
                  <a:gd name="T13" fmla="*/ 13 h 27"/>
                  <a:gd name="T14" fmla="*/ 1 w 26"/>
                  <a:gd name="T15" fmla="*/ 8 h 27"/>
                  <a:gd name="T16" fmla="*/ 2 w 26"/>
                  <a:gd name="T17" fmla="*/ 6 h 27"/>
                  <a:gd name="T18" fmla="*/ 0 w 26"/>
                  <a:gd name="T19" fmla="*/ 4 h 27"/>
                  <a:gd name="T20" fmla="*/ 0 w 26"/>
                  <a:gd name="T21" fmla="*/ 3 h 27"/>
                  <a:gd name="T22" fmla="*/ 9 w 26"/>
                  <a:gd name="T23" fmla="*/ 3 h 27"/>
                  <a:gd name="T24" fmla="*/ 9 w 26"/>
                  <a:gd name="T25" fmla="*/ 4 h 27"/>
                  <a:gd name="T26" fmla="*/ 1 w 26"/>
                  <a:gd name="T27" fmla="*/ 13 h 27"/>
                  <a:gd name="T28" fmla="*/ 13 w 26"/>
                  <a:gd name="T29" fmla="*/ 20 h 27"/>
                  <a:gd name="T30" fmla="*/ 25 w 26"/>
                  <a:gd name="T31" fmla="*/ 13 h 27"/>
                  <a:gd name="T32" fmla="*/ 23 w 26"/>
                  <a:gd name="T33" fmla="*/ 9 h 27"/>
                  <a:gd name="T34" fmla="*/ 19 w 26"/>
                  <a:gd name="T35" fmla="*/ 9 h 27"/>
                  <a:gd name="T36" fmla="*/ 16 w 26"/>
                  <a:gd name="T37" fmla="*/ 13 h 27"/>
                  <a:gd name="T38" fmla="*/ 15 w 26"/>
                  <a:gd name="T39" fmla="*/ 13 h 27"/>
                  <a:gd name="T40" fmla="*/ 15 w 26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7">
                    <a:moveTo>
                      <a:pt x="1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7" y="3"/>
                      <a:pt x="19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5"/>
                      <a:pt x="26" y="9"/>
                      <a:pt x="26" y="13"/>
                    </a:cubicBezTo>
                    <a:cubicBezTo>
                      <a:pt x="26" y="22"/>
                      <a:pt x="22" y="26"/>
                      <a:pt x="13" y="27"/>
                    </a:cubicBezTo>
                    <a:cubicBezTo>
                      <a:pt x="5" y="26"/>
                      <a:pt x="0" y="22"/>
                      <a:pt x="0" y="13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4" y="7"/>
                      <a:pt x="1" y="10"/>
                      <a:pt x="1" y="13"/>
                    </a:cubicBezTo>
                    <a:cubicBezTo>
                      <a:pt x="1" y="18"/>
                      <a:pt x="5" y="20"/>
                      <a:pt x="13" y="20"/>
                    </a:cubicBezTo>
                    <a:cubicBezTo>
                      <a:pt x="21" y="20"/>
                      <a:pt x="25" y="18"/>
                      <a:pt x="25" y="13"/>
                    </a:cubicBezTo>
                    <a:cubicBezTo>
                      <a:pt x="25" y="10"/>
                      <a:pt x="25" y="9"/>
                      <a:pt x="23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9"/>
                      <a:pt x="16" y="10"/>
                      <a:pt x="16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9" name="任意多边形: 形状 1348">
                <a:extLst>
                  <a:ext uri="{FF2B5EF4-FFF2-40B4-BE49-F238E27FC236}">
                    <a16:creationId xmlns:a16="http://schemas.microsoft.com/office/drawing/2014/main" id="{EEBA3CC8-CB3C-4468-B4C6-BDDFA8370ACC}"/>
                  </a:ext>
                </a:extLst>
              </p:cNvPr>
              <p:cNvSpPr/>
              <p:nvPr/>
            </p:nvSpPr>
            <p:spPr bwMode="auto">
              <a:xfrm>
                <a:off x="4770438" y="1069975"/>
                <a:ext cx="92075" cy="103188"/>
              </a:xfrm>
              <a:custGeom>
                <a:avLst/>
                <a:gdLst>
                  <a:gd name="T0" fmla="*/ 28 w 28"/>
                  <a:gd name="T1" fmla="*/ 3 h 31"/>
                  <a:gd name="T2" fmla="*/ 28 w 28"/>
                  <a:gd name="T3" fmla="*/ 3 h 31"/>
                  <a:gd name="T4" fmla="*/ 27 w 28"/>
                  <a:gd name="T5" fmla="*/ 16 h 31"/>
                  <a:gd name="T6" fmla="*/ 26 w 28"/>
                  <a:gd name="T7" fmla="*/ 16 h 31"/>
                  <a:gd name="T8" fmla="*/ 24 w 28"/>
                  <a:gd name="T9" fmla="*/ 12 h 31"/>
                  <a:gd name="T10" fmla="*/ 15 w 28"/>
                  <a:gd name="T11" fmla="*/ 11 h 31"/>
                  <a:gd name="T12" fmla="*/ 14 w 28"/>
                  <a:gd name="T13" fmla="*/ 20 h 31"/>
                  <a:gd name="T14" fmla="*/ 23 w 28"/>
                  <a:gd name="T15" fmla="*/ 21 h 31"/>
                  <a:gd name="T16" fmla="*/ 26 w 28"/>
                  <a:gd name="T17" fmla="*/ 18 h 31"/>
                  <a:gd name="T18" fmla="*/ 27 w 28"/>
                  <a:gd name="T19" fmla="*/ 18 h 31"/>
                  <a:gd name="T20" fmla="*/ 26 w 28"/>
                  <a:gd name="T21" fmla="*/ 31 h 31"/>
                  <a:gd name="T22" fmla="*/ 25 w 28"/>
                  <a:gd name="T23" fmla="*/ 31 h 31"/>
                  <a:gd name="T24" fmla="*/ 22 w 28"/>
                  <a:gd name="T25" fmla="*/ 27 h 31"/>
                  <a:gd name="T26" fmla="*/ 4 w 28"/>
                  <a:gd name="T27" fmla="*/ 25 h 31"/>
                  <a:gd name="T28" fmla="*/ 1 w 28"/>
                  <a:gd name="T29" fmla="*/ 28 h 31"/>
                  <a:gd name="T30" fmla="*/ 0 w 28"/>
                  <a:gd name="T31" fmla="*/ 28 h 31"/>
                  <a:gd name="T32" fmla="*/ 1 w 28"/>
                  <a:gd name="T33" fmla="*/ 15 h 31"/>
                  <a:gd name="T34" fmla="*/ 2 w 28"/>
                  <a:gd name="T35" fmla="*/ 15 h 31"/>
                  <a:gd name="T36" fmla="*/ 5 w 28"/>
                  <a:gd name="T37" fmla="*/ 19 h 31"/>
                  <a:gd name="T38" fmla="*/ 13 w 28"/>
                  <a:gd name="T39" fmla="*/ 20 h 31"/>
                  <a:gd name="T40" fmla="*/ 14 w 28"/>
                  <a:gd name="T41" fmla="*/ 11 h 31"/>
                  <a:gd name="T42" fmla="*/ 6 w 28"/>
                  <a:gd name="T43" fmla="*/ 10 h 31"/>
                  <a:gd name="T44" fmla="*/ 3 w 28"/>
                  <a:gd name="T45" fmla="*/ 13 h 31"/>
                  <a:gd name="T46" fmla="*/ 2 w 28"/>
                  <a:gd name="T47" fmla="*/ 13 h 31"/>
                  <a:gd name="T48" fmla="*/ 3 w 28"/>
                  <a:gd name="T49" fmla="*/ 0 h 31"/>
                  <a:gd name="T50" fmla="*/ 4 w 28"/>
                  <a:gd name="T51" fmla="*/ 0 h 31"/>
                  <a:gd name="T52" fmla="*/ 6 w 28"/>
                  <a:gd name="T53" fmla="*/ 4 h 31"/>
                  <a:gd name="T54" fmla="*/ 24 w 28"/>
                  <a:gd name="T55" fmla="*/ 6 h 31"/>
                  <a:gd name="T56" fmla="*/ 28 w 28"/>
                  <a:gd name="T57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" h="31"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3"/>
                      <a:pt x="26" y="12"/>
                      <a:pt x="24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6" y="20"/>
                      <a:pt x="26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28"/>
                      <a:pt x="24" y="27"/>
                      <a:pt x="22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0"/>
                      <a:pt x="3" y="11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6" y="6"/>
                      <a:pt x="27" y="5"/>
                      <a:pt x="28" y="3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0" name="任意多边形: 形状 1349">
                <a:extLst>
                  <a:ext uri="{FF2B5EF4-FFF2-40B4-BE49-F238E27FC236}">
                    <a16:creationId xmlns:a16="http://schemas.microsoft.com/office/drawing/2014/main" id="{1E5195F7-544E-486D-83BD-B7E591CC58F5}"/>
                  </a:ext>
                </a:extLst>
              </p:cNvPr>
              <p:cNvSpPr/>
              <p:nvPr/>
            </p:nvSpPr>
            <p:spPr bwMode="auto">
              <a:xfrm>
                <a:off x="5586413" y="844550"/>
                <a:ext cx="103188" cy="103188"/>
              </a:xfrm>
              <a:custGeom>
                <a:avLst/>
                <a:gdLst>
                  <a:gd name="T0" fmla="*/ 31 w 31"/>
                  <a:gd name="T1" fmla="*/ 20 h 31"/>
                  <a:gd name="T2" fmla="*/ 31 w 31"/>
                  <a:gd name="T3" fmla="*/ 20 h 31"/>
                  <a:gd name="T4" fmla="*/ 26 w 31"/>
                  <a:gd name="T5" fmla="*/ 20 h 31"/>
                  <a:gd name="T6" fmla="*/ 17 w 31"/>
                  <a:gd name="T7" fmla="*/ 28 h 31"/>
                  <a:gd name="T8" fmla="*/ 10 w 31"/>
                  <a:gd name="T9" fmla="*/ 31 h 31"/>
                  <a:gd name="T10" fmla="*/ 3 w 31"/>
                  <a:gd name="T11" fmla="*/ 27 h 31"/>
                  <a:gd name="T12" fmla="*/ 0 w 31"/>
                  <a:gd name="T13" fmla="*/ 20 h 31"/>
                  <a:gd name="T14" fmla="*/ 4 w 31"/>
                  <a:gd name="T15" fmla="*/ 13 h 31"/>
                  <a:gd name="T16" fmla="*/ 14 w 31"/>
                  <a:gd name="T17" fmla="*/ 5 h 31"/>
                  <a:gd name="T18" fmla="*/ 14 w 31"/>
                  <a:gd name="T19" fmla="*/ 0 h 31"/>
                  <a:gd name="T20" fmla="*/ 15 w 31"/>
                  <a:gd name="T21" fmla="*/ 0 h 31"/>
                  <a:gd name="T22" fmla="*/ 23 w 31"/>
                  <a:gd name="T23" fmla="*/ 10 h 31"/>
                  <a:gd name="T24" fmla="*/ 23 w 31"/>
                  <a:gd name="T25" fmla="*/ 10 h 31"/>
                  <a:gd name="T26" fmla="*/ 17 w 31"/>
                  <a:gd name="T27" fmla="*/ 10 h 31"/>
                  <a:gd name="T28" fmla="*/ 8 w 31"/>
                  <a:gd name="T29" fmla="*/ 18 h 31"/>
                  <a:gd name="T30" fmla="*/ 5 w 31"/>
                  <a:gd name="T31" fmla="*/ 27 h 31"/>
                  <a:gd name="T32" fmla="*/ 16 w 31"/>
                  <a:gd name="T33" fmla="*/ 27 h 31"/>
                  <a:gd name="T34" fmla="*/ 25 w 31"/>
                  <a:gd name="T35" fmla="*/ 19 h 31"/>
                  <a:gd name="T36" fmla="*/ 26 w 31"/>
                  <a:gd name="T37" fmla="*/ 14 h 31"/>
                  <a:gd name="T38" fmla="*/ 26 w 31"/>
                  <a:gd name="T39" fmla="*/ 14 h 31"/>
                  <a:gd name="T40" fmla="*/ 31 w 31"/>
                  <a:gd name="T41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31">
                    <a:moveTo>
                      <a:pt x="31" y="2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19"/>
                      <a:pt x="28" y="19"/>
                      <a:pt x="26" y="2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4" y="30"/>
                      <a:pt x="12" y="31"/>
                      <a:pt x="10" y="31"/>
                    </a:cubicBezTo>
                    <a:cubicBezTo>
                      <a:pt x="8" y="31"/>
                      <a:pt x="6" y="29"/>
                      <a:pt x="3" y="27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0" y="17"/>
                      <a:pt x="1" y="15"/>
                      <a:pt x="4" y="1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6" y="4"/>
                      <a:pt x="16" y="2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8"/>
                      <a:pt x="19" y="8"/>
                      <a:pt x="17" y="10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21"/>
                      <a:pt x="3" y="24"/>
                      <a:pt x="5" y="27"/>
                    </a:cubicBezTo>
                    <a:cubicBezTo>
                      <a:pt x="8" y="30"/>
                      <a:pt x="12" y="30"/>
                      <a:pt x="16" y="27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7" y="18"/>
                      <a:pt x="27" y="16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1" name="任意多边形: 形状 1350">
                <a:extLst>
                  <a:ext uri="{FF2B5EF4-FFF2-40B4-BE49-F238E27FC236}">
                    <a16:creationId xmlns:a16="http://schemas.microsoft.com/office/drawing/2014/main" id="{FA256457-95A4-4009-B27F-5816FC6EE31C}"/>
                  </a:ext>
                </a:extLst>
              </p:cNvPr>
              <p:cNvSpPr/>
              <p:nvPr/>
            </p:nvSpPr>
            <p:spPr bwMode="auto">
              <a:xfrm>
                <a:off x="4876801" y="887413"/>
                <a:ext cx="95250" cy="87313"/>
              </a:xfrm>
              <a:custGeom>
                <a:avLst/>
                <a:gdLst>
                  <a:gd name="T0" fmla="*/ 10 w 29"/>
                  <a:gd name="T1" fmla="*/ 15 h 26"/>
                  <a:gd name="T2" fmla="*/ 15 w 29"/>
                  <a:gd name="T3" fmla="*/ 10 h 26"/>
                  <a:gd name="T4" fmla="*/ 5 w 29"/>
                  <a:gd name="T5" fmla="*/ 7 h 26"/>
                  <a:gd name="T6" fmla="*/ 10 w 29"/>
                  <a:gd name="T7" fmla="*/ 15 h 26"/>
                  <a:gd name="T8" fmla="*/ 28 w 29"/>
                  <a:gd name="T9" fmla="*/ 5 h 26"/>
                  <a:gd name="T10" fmla="*/ 29 w 29"/>
                  <a:gd name="T11" fmla="*/ 6 h 26"/>
                  <a:gd name="T12" fmla="*/ 21 w 29"/>
                  <a:gd name="T13" fmla="*/ 16 h 26"/>
                  <a:gd name="T14" fmla="*/ 20 w 29"/>
                  <a:gd name="T15" fmla="*/ 15 h 26"/>
                  <a:gd name="T16" fmla="*/ 21 w 29"/>
                  <a:gd name="T17" fmla="*/ 15 h 26"/>
                  <a:gd name="T18" fmla="*/ 21 w 29"/>
                  <a:gd name="T19" fmla="*/ 12 h 26"/>
                  <a:gd name="T20" fmla="*/ 16 w 29"/>
                  <a:gd name="T21" fmla="*/ 10 h 26"/>
                  <a:gd name="T22" fmla="*/ 11 w 29"/>
                  <a:gd name="T23" fmla="*/ 17 h 26"/>
                  <a:gd name="T24" fmla="*/ 14 w 29"/>
                  <a:gd name="T25" fmla="*/ 21 h 26"/>
                  <a:gd name="T26" fmla="*/ 17 w 29"/>
                  <a:gd name="T27" fmla="*/ 20 h 26"/>
                  <a:gd name="T28" fmla="*/ 17 w 29"/>
                  <a:gd name="T29" fmla="*/ 20 h 26"/>
                  <a:gd name="T30" fmla="*/ 18 w 29"/>
                  <a:gd name="T31" fmla="*/ 20 h 26"/>
                  <a:gd name="T32" fmla="*/ 13 w 29"/>
                  <a:gd name="T33" fmla="*/ 26 h 26"/>
                  <a:gd name="T34" fmla="*/ 12 w 29"/>
                  <a:gd name="T35" fmla="*/ 26 h 26"/>
                  <a:gd name="T36" fmla="*/ 11 w 29"/>
                  <a:gd name="T37" fmla="*/ 20 h 26"/>
                  <a:gd name="T38" fmla="*/ 0 w 29"/>
                  <a:gd name="T39" fmla="*/ 1 h 26"/>
                  <a:gd name="T40" fmla="*/ 0 w 29"/>
                  <a:gd name="T41" fmla="*/ 0 h 26"/>
                  <a:gd name="T42" fmla="*/ 21 w 29"/>
                  <a:gd name="T43" fmla="*/ 5 h 26"/>
                  <a:gd name="T44" fmla="*/ 28 w 29"/>
                  <a:gd name="T4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6">
                    <a:moveTo>
                      <a:pt x="10" y="15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15"/>
                      <a:pt x="10" y="15"/>
                      <a:pt x="10" y="15"/>
                    </a:cubicBezTo>
                    <a:close/>
                    <a:moveTo>
                      <a:pt x="28" y="5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1" y="15"/>
                      <a:pt x="21" y="15"/>
                    </a:cubicBezTo>
                    <a:cubicBezTo>
                      <a:pt x="22" y="13"/>
                      <a:pt x="22" y="12"/>
                      <a:pt x="21" y="12"/>
                    </a:cubicBezTo>
                    <a:cubicBezTo>
                      <a:pt x="20" y="11"/>
                      <a:pt x="19" y="11"/>
                      <a:pt x="16" y="10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9"/>
                      <a:pt x="13" y="21"/>
                      <a:pt x="14" y="21"/>
                    </a:cubicBezTo>
                    <a:cubicBezTo>
                      <a:pt x="14" y="22"/>
                      <a:pt x="15" y="21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5"/>
                      <a:pt x="13" y="23"/>
                      <a:pt x="1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5" y="7"/>
                      <a:pt x="28" y="7"/>
                      <a:pt x="28" y="5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2" name="任意多边形: 形状 1351">
                <a:extLst>
                  <a:ext uri="{FF2B5EF4-FFF2-40B4-BE49-F238E27FC236}">
                    <a16:creationId xmlns:a16="http://schemas.microsoft.com/office/drawing/2014/main" id="{245410C0-ACE2-4381-A7FF-BD80BEF650F3}"/>
                  </a:ext>
                </a:extLst>
              </p:cNvPr>
              <p:cNvSpPr/>
              <p:nvPr/>
            </p:nvSpPr>
            <p:spPr bwMode="auto">
              <a:xfrm>
                <a:off x="4797426" y="957263"/>
                <a:ext cx="101600" cy="96838"/>
              </a:xfrm>
              <a:custGeom>
                <a:avLst/>
                <a:gdLst>
                  <a:gd name="T0" fmla="*/ 11 w 31"/>
                  <a:gd name="T1" fmla="*/ 0 h 29"/>
                  <a:gd name="T2" fmla="*/ 12 w 31"/>
                  <a:gd name="T3" fmla="*/ 0 h 29"/>
                  <a:gd name="T4" fmla="*/ 13 w 31"/>
                  <a:gd name="T5" fmla="*/ 4 h 29"/>
                  <a:gd name="T6" fmla="*/ 24 w 31"/>
                  <a:gd name="T7" fmla="*/ 9 h 29"/>
                  <a:gd name="T8" fmla="*/ 30 w 31"/>
                  <a:gd name="T9" fmla="*/ 14 h 29"/>
                  <a:gd name="T10" fmla="*/ 29 w 31"/>
                  <a:gd name="T11" fmla="*/ 22 h 29"/>
                  <a:gd name="T12" fmla="*/ 24 w 31"/>
                  <a:gd name="T13" fmla="*/ 28 h 29"/>
                  <a:gd name="T14" fmla="*/ 16 w 31"/>
                  <a:gd name="T15" fmla="*/ 28 h 29"/>
                  <a:gd name="T16" fmla="*/ 5 w 31"/>
                  <a:gd name="T17" fmla="*/ 22 h 29"/>
                  <a:gd name="T18" fmla="*/ 1 w 31"/>
                  <a:gd name="T19" fmla="*/ 23 h 29"/>
                  <a:gd name="T20" fmla="*/ 0 w 31"/>
                  <a:gd name="T21" fmla="*/ 23 h 29"/>
                  <a:gd name="T22" fmla="*/ 5 w 31"/>
                  <a:gd name="T23" fmla="*/ 11 h 29"/>
                  <a:gd name="T24" fmla="*/ 6 w 31"/>
                  <a:gd name="T25" fmla="*/ 12 h 29"/>
                  <a:gd name="T26" fmla="*/ 8 w 31"/>
                  <a:gd name="T27" fmla="*/ 17 h 29"/>
                  <a:gd name="T28" fmla="*/ 19 w 31"/>
                  <a:gd name="T29" fmla="*/ 22 h 29"/>
                  <a:gd name="T30" fmla="*/ 28 w 31"/>
                  <a:gd name="T31" fmla="*/ 20 h 29"/>
                  <a:gd name="T32" fmla="*/ 24 w 31"/>
                  <a:gd name="T33" fmla="*/ 11 h 29"/>
                  <a:gd name="T34" fmla="*/ 13 w 31"/>
                  <a:gd name="T35" fmla="*/ 6 h 29"/>
                  <a:gd name="T36" fmla="*/ 8 w 31"/>
                  <a:gd name="T37" fmla="*/ 7 h 29"/>
                  <a:gd name="T38" fmla="*/ 7 w 31"/>
                  <a:gd name="T39" fmla="*/ 7 h 29"/>
                  <a:gd name="T40" fmla="*/ 11 w 31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9">
                    <a:moveTo>
                      <a:pt x="1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2"/>
                      <a:pt x="11" y="3"/>
                      <a:pt x="13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7" y="11"/>
                      <a:pt x="29" y="13"/>
                      <a:pt x="30" y="14"/>
                    </a:cubicBezTo>
                    <a:cubicBezTo>
                      <a:pt x="31" y="17"/>
                      <a:pt x="30" y="19"/>
                      <a:pt x="29" y="22"/>
                    </a:cubicBezTo>
                    <a:cubicBezTo>
                      <a:pt x="28" y="25"/>
                      <a:pt x="26" y="27"/>
                      <a:pt x="24" y="28"/>
                    </a:cubicBezTo>
                    <a:cubicBezTo>
                      <a:pt x="22" y="29"/>
                      <a:pt x="19" y="29"/>
                      <a:pt x="16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1"/>
                      <a:pt x="2" y="21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4"/>
                      <a:pt x="5" y="16"/>
                      <a:pt x="8" y="1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4" y="24"/>
                      <a:pt x="27" y="24"/>
                      <a:pt x="28" y="20"/>
                    </a:cubicBezTo>
                    <a:cubicBezTo>
                      <a:pt x="30" y="16"/>
                      <a:pt x="29" y="13"/>
                      <a:pt x="24" y="1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5"/>
                      <a:pt x="9" y="5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3" name="任意多边形: 形状 1352">
                <a:extLst>
                  <a:ext uri="{FF2B5EF4-FFF2-40B4-BE49-F238E27FC236}">
                    <a16:creationId xmlns:a16="http://schemas.microsoft.com/office/drawing/2014/main" id="{4B548F51-F4FD-48AA-BBB0-9B5FC43F8E10}"/>
                  </a:ext>
                </a:extLst>
              </p:cNvPr>
              <p:cNvSpPr/>
              <p:nvPr/>
            </p:nvSpPr>
            <p:spPr bwMode="auto">
              <a:xfrm>
                <a:off x="5629276" y="923925"/>
                <a:ext cx="115888" cy="109538"/>
              </a:xfrm>
              <a:custGeom>
                <a:avLst/>
                <a:gdLst>
                  <a:gd name="T0" fmla="*/ 0 w 35"/>
                  <a:gd name="T1" fmla="*/ 12 h 33"/>
                  <a:gd name="T2" fmla="*/ 0 w 35"/>
                  <a:gd name="T3" fmla="*/ 12 h 33"/>
                  <a:gd name="T4" fmla="*/ 5 w 35"/>
                  <a:gd name="T5" fmla="*/ 13 h 33"/>
                  <a:gd name="T6" fmla="*/ 20 w 35"/>
                  <a:gd name="T7" fmla="*/ 5 h 33"/>
                  <a:gd name="T8" fmla="*/ 21 w 35"/>
                  <a:gd name="T9" fmla="*/ 1 h 33"/>
                  <a:gd name="T10" fmla="*/ 22 w 35"/>
                  <a:gd name="T11" fmla="*/ 0 h 33"/>
                  <a:gd name="T12" fmla="*/ 26 w 35"/>
                  <a:gd name="T13" fmla="*/ 7 h 33"/>
                  <a:gd name="T14" fmla="*/ 18 w 35"/>
                  <a:gd name="T15" fmla="*/ 26 h 33"/>
                  <a:gd name="T16" fmla="*/ 28 w 35"/>
                  <a:gd name="T17" fmla="*/ 21 h 33"/>
                  <a:gd name="T18" fmla="*/ 30 w 35"/>
                  <a:gd name="T19" fmla="*/ 16 h 33"/>
                  <a:gd name="T20" fmla="*/ 31 w 35"/>
                  <a:gd name="T21" fmla="*/ 15 h 33"/>
                  <a:gd name="T22" fmla="*/ 35 w 35"/>
                  <a:gd name="T23" fmla="*/ 23 h 33"/>
                  <a:gd name="T24" fmla="*/ 34 w 35"/>
                  <a:gd name="T25" fmla="*/ 23 h 33"/>
                  <a:gd name="T26" fmla="*/ 30 w 35"/>
                  <a:gd name="T27" fmla="*/ 22 h 33"/>
                  <a:gd name="T28" fmla="*/ 10 w 35"/>
                  <a:gd name="T29" fmla="*/ 33 h 33"/>
                  <a:gd name="T30" fmla="*/ 10 w 35"/>
                  <a:gd name="T31" fmla="*/ 32 h 33"/>
                  <a:gd name="T32" fmla="*/ 19 w 35"/>
                  <a:gd name="T33" fmla="*/ 7 h 33"/>
                  <a:gd name="T34" fmla="*/ 6 w 35"/>
                  <a:gd name="T35" fmla="*/ 15 h 33"/>
                  <a:gd name="T36" fmla="*/ 5 w 35"/>
                  <a:gd name="T37" fmla="*/ 20 h 33"/>
                  <a:gd name="T38" fmla="*/ 4 w 35"/>
                  <a:gd name="T39" fmla="*/ 20 h 33"/>
                  <a:gd name="T40" fmla="*/ 0 w 35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3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" y="14"/>
                      <a:pt x="3" y="15"/>
                      <a:pt x="5" y="1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2"/>
                      <a:pt x="22" y="1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2" y="21"/>
                      <a:pt x="31" y="21"/>
                      <a:pt x="30" y="2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6"/>
                      <a:pt x="3" y="17"/>
                      <a:pt x="5" y="20"/>
                    </a:cubicBezTo>
                    <a:cubicBezTo>
                      <a:pt x="4" y="20"/>
                      <a:pt x="4" y="20"/>
                      <a:pt x="4" y="2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4" name="任意多边形: 形状 1353">
                <a:extLst>
                  <a:ext uri="{FF2B5EF4-FFF2-40B4-BE49-F238E27FC236}">
                    <a16:creationId xmlns:a16="http://schemas.microsoft.com/office/drawing/2014/main" id="{1C20FFB9-F97C-42E5-9E91-CF0B1968CEFA}"/>
                  </a:ext>
                </a:extLst>
              </p:cNvPr>
              <p:cNvSpPr/>
              <p:nvPr/>
            </p:nvSpPr>
            <p:spPr bwMode="auto">
              <a:xfrm>
                <a:off x="5635626" y="1385888"/>
                <a:ext cx="96838" cy="76200"/>
              </a:xfrm>
              <a:custGeom>
                <a:avLst/>
                <a:gdLst>
                  <a:gd name="T0" fmla="*/ 1 w 29"/>
                  <a:gd name="T1" fmla="*/ 13 h 23"/>
                  <a:gd name="T2" fmla="*/ 0 w 29"/>
                  <a:gd name="T3" fmla="*/ 12 h 23"/>
                  <a:gd name="T4" fmla="*/ 6 w 29"/>
                  <a:gd name="T5" fmla="*/ 0 h 23"/>
                  <a:gd name="T6" fmla="*/ 7 w 29"/>
                  <a:gd name="T7" fmla="*/ 1 h 23"/>
                  <a:gd name="T8" fmla="*/ 8 w 29"/>
                  <a:gd name="T9" fmla="*/ 5 h 23"/>
                  <a:gd name="T10" fmla="*/ 24 w 29"/>
                  <a:gd name="T11" fmla="*/ 13 h 23"/>
                  <a:gd name="T12" fmla="*/ 28 w 29"/>
                  <a:gd name="T13" fmla="*/ 11 h 23"/>
                  <a:gd name="T14" fmla="*/ 29 w 29"/>
                  <a:gd name="T15" fmla="*/ 12 h 23"/>
                  <a:gd name="T16" fmla="*/ 23 w 29"/>
                  <a:gd name="T17" fmla="*/ 23 h 23"/>
                  <a:gd name="T18" fmla="*/ 22 w 29"/>
                  <a:gd name="T19" fmla="*/ 23 h 23"/>
                  <a:gd name="T20" fmla="*/ 22 w 29"/>
                  <a:gd name="T21" fmla="*/ 23 h 23"/>
                  <a:gd name="T22" fmla="*/ 21 w 29"/>
                  <a:gd name="T23" fmla="*/ 19 h 23"/>
                  <a:gd name="T24" fmla="*/ 5 w 29"/>
                  <a:gd name="T25" fmla="*/ 10 h 23"/>
                  <a:gd name="T26" fmla="*/ 1 w 29"/>
                  <a:gd name="T2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3">
                    <a:moveTo>
                      <a:pt x="1" y="13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4"/>
                      <a:pt x="8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4"/>
                      <a:pt x="27" y="13"/>
                      <a:pt x="28" y="11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1"/>
                      <a:pt x="23" y="19"/>
                      <a:pt x="21" y="1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9"/>
                      <a:pt x="2" y="10"/>
                      <a:pt x="1" y="13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5" name="任意多边形: 形状 1354">
                <a:extLst>
                  <a:ext uri="{FF2B5EF4-FFF2-40B4-BE49-F238E27FC236}">
                    <a16:creationId xmlns:a16="http://schemas.microsoft.com/office/drawing/2014/main" id="{9593CAFF-3CE3-4F79-9983-654FFEA43191}"/>
                  </a:ext>
                </a:extLst>
              </p:cNvPr>
              <p:cNvSpPr/>
              <p:nvPr/>
            </p:nvSpPr>
            <p:spPr bwMode="auto">
              <a:xfrm>
                <a:off x="5689601" y="1069975"/>
                <a:ext cx="95250" cy="84138"/>
              </a:xfrm>
              <a:custGeom>
                <a:avLst/>
                <a:gdLst>
                  <a:gd name="T0" fmla="*/ 29 w 29"/>
                  <a:gd name="T1" fmla="*/ 25 h 25"/>
                  <a:gd name="T2" fmla="*/ 28 w 29"/>
                  <a:gd name="T3" fmla="*/ 25 h 25"/>
                  <a:gd name="T4" fmla="*/ 24 w 29"/>
                  <a:gd name="T5" fmla="*/ 22 h 25"/>
                  <a:gd name="T6" fmla="*/ 1 w 29"/>
                  <a:gd name="T7" fmla="*/ 19 h 25"/>
                  <a:gd name="T8" fmla="*/ 0 w 29"/>
                  <a:gd name="T9" fmla="*/ 18 h 25"/>
                  <a:gd name="T10" fmla="*/ 20 w 29"/>
                  <a:gd name="T11" fmla="*/ 4 h 25"/>
                  <a:gd name="T12" fmla="*/ 22 w 29"/>
                  <a:gd name="T13" fmla="*/ 0 h 25"/>
                  <a:gd name="T14" fmla="*/ 23 w 29"/>
                  <a:gd name="T15" fmla="*/ 0 h 25"/>
                  <a:gd name="T16" fmla="*/ 26 w 29"/>
                  <a:gd name="T17" fmla="*/ 12 h 25"/>
                  <a:gd name="T18" fmla="*/ 25 w 29"/>
                  <a:gd name="T19" fmla="*/ 12 h 25"/>
                  <a:gd name="T20" fmla="*/ 23 w 29"/>
                  <a:gd name="T21" fmla="*/ 9 h 25"/>
                  <a:gd name="T22" fmla="*/ 20 w 29"/>
                  <a:gd name="T23" fmla="*/ 11 h 25"/>
                  <a:gd name="T24" fmla="*/ 9 w 29"/>
                  <a:gd name="T25" fmla="*/ 19 h 25"/>
                  <a:gd name="T26" fmla="*/ 22 w 29"/>
                  <a:gd name="T27" fmla="*/ 21 h 25"/>
                  <a:gd name="T28" fmla="*/ 23 w 29"/>
                  <a:gd name="T29" fmla="*/ 21 h 25"/>
                  <a:gd name="T30" fmla="*/ 25 w 29"/>
                  <a:gd name="T31" fmla="*/ 21 h 25"/>
                  <a:gd name="T32" fmla="*/ 26 w 29"/>
                  <a:gd name="T33" fmla="*/ 17 h 25"/>
                  <a:gd name="T34" fmla="*/ 27 w 29"/>
                  <a:gd name="T35" fmla="*/ 17 h 25"/>
                  <a:gd name="T36" fmla="*/ 29 w 29"/>
                  <a:gd name="T3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5">
                    <a:moveTo>
                      <a:pt x="29" y="25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3"/>
                      <a:pt x="26" y="23"/>
                      <a:pt x="24" y="22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22" y="10"/>
                      <a:pt x="21" y="10"/>
                      <a:pt x="20" y="1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4" y="21"/>
                      <a:pt x="25" y="21"/>
                      <a:pt x="25" y="21"/>
                    </a:cubicBezTo>
                    <a:cubicBezTo>
                      <a:pt x="26" y="21"/>
                      <a:pt x="27" y="19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6" name="任意多边形: 形状 1355">
                <a:extLst>
                  <a:ext uri="{FF2B5EF4-FFF2-40B4-BE49-F238E27FC236}">
                    <a16:creationId xmlns:a16="http://schemas.microsoft.com/office/drawing/2014/main" id="{84656120-1F23-4136-8F24-02707D84FADC}"/>
                  </a:ext>
                </a:extLst>
              </p:cNvPr>
              <p:cNvSpPr/>
              <p:nvPr/>
            </p:nvSpPr>
            <p:spPr bwMode="auto">
              <a:xfrm>
                <a:off x="5699126" y="1160463"/>
                <a:ext cx="85725" cy="79375"/>
              </a:xfrm>
              <a:custGeom>
                <a:avLst/>
                <a:gdLst>
                  <a:gd name="T0" fmla="*/ 24 w 26"/>
                  <a:gd name="T1" fmla="*/ 0 h 24"/>
                  <a:gd name="T2" fmla="*/ 25 w 26"/>
                  <a:gd name="T3" fmla="*/ 0 h 24"/>
                  <a:gd name="T4" fmla="*/ 26 w 26"/>
                  <a:gd name="T5" fmla="*/ 22 h 24"/>
                  <a:gd name="T6" fmla="*/ 19 w 26"/>
                  <a:gd name="T7" fmla="*/ 22 h 24"/>
                  <a:gd name="T8" fmla="*/ 19 w 26"/>
                  <a:gd name="T9" fmla="*/ 21 h 24"/>
                  <a:gd name="T10" fmla="*/ 25 w 26"/>
                  <a:gd name="T11" fmla="*/ 12 h 24"/>
                  <a:gd name="T12" fmla="*/ 23 w 26"/>
                  <a:gd name="T13" fmla="*/ 9 h 24"/>
                  <a:gd name="T14" fmla="*/ 14 w 26"/>
                  <a:gd name="T15" fmla="*/ 10 h 24"/>
                  <a:gd name="T16" fmla="*/ 20 w 26"/>
                  <a:gd name="T17" fmla="*/ 16 h 24"/>
                  <a:gd name="T18" fmla="*/ 20 w 26"/>
                  <a:gd name="T19" fmla="*/ 17 h 24"/>
                  <a:gd name="T20" fmla="*/ 7 w 26"/>
                  <a:gd name="T21" fmla="*/ 17 h 24"/>
                  <a:gd name="T22" fmla="*/ 7 w 26"/>
                  <a:gd name="T23" fmla="*/ 16 h 24"/>
                  <a:gd name="T24" fmla="*/ 13 w 26"/>
                  <a:gd name="T25" fmla="*/ 10 h 24"/>
                  <a:gd name="T26" fmla="*/ 3 w 26"/>
                  <a:gd name="T27" fmla="*/ 10 h 24"/>
                  <a:gd name="T28" fmla="*/ 2 w 26"/>
                  <a:gd name="T29" fmla="*/ 14 h 24"/>
                  <a:gd name="T30" fmla="*/ 9 w 26"/>
                  <a:gd name="T31" fmla="*/ 23 h 24"/>
                  <a:gd name="T32" fmla="*/ 9 w 26"/>
                  <a:gd name="T33" fmla="*/ 24 h 24"/>
                  <a:gd name="T34" fmla="*/ 1 w 26"/>
                  <a:gd name="T35" fmla="*/ 23 h 24"/>
                  <a:gd name="T36" fmla="*/ 0 w 26"/>
                  <a:gd name="T37" fmla="*/ 1 h 24"/>
                  <a:gd name="T38" fmla="*/ 1 w 26"/>
                  <a:gd name="T39" fmla="*/ 1 h 24"/>
                  <a:gd name="T40" fmla="*/ 4 w 26"/>
                  <a:gd name="T41" fmla="*/ 4 h 24"/>
                  <a:gd name="T42" fmla="*/ 22 w 26"/>
                  <a:gd name="T43" fmla="*/ 3 h 24"/>
                  <a:gd name="T44" fmla="*/ 24 w 26"/>
                  <a:gd name="T4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3" y="20"/>
                      <a:pt x="25" y="17"/>
                      <a:pt x="25" y="12"/>
                    </a:cubicBezTo>
                    <a:cubicBezTo>
                      <a:pt x="25" y="10"/>
                      <a:pt x="24" y="9"/>
                      <a:pt x="23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4"/>
                      <a:pt x="16" y="16"/>
                      <a:pt x="20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1" y="16"/>
                      <a:pt x="13" y="14"/>
                      <a:pt x="1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1" y="11"/>
                      <a:pt x="2" y="14"/>
                    </a:cubicBezTo>
                    <a:cubicBezTo>
                      <a:pt x="2" y="18"/>
                      <a:pt x="4" y="22"/>
                      <a:pt x="9" y="23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2" y="5"/>
                      <a:pt x="4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3"/>
                      <a:pt x="25" y="2"/>
                      <a:pt x="24" y="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7" name="任意多边形: 形状 1356">
                <a:extLst>
                  <a:ext uri="{FF2B5EF4-FFF2-40B4-BE49-F238E27FC236}">
                    <a16:creationId xmlns:a16="http://schemas.microsoft.com/office/drawing/2014/main" id="{0500D2AA-6B89-4F64-8ED7-0BDD15C4F457}"/>
                  </a:ext>
                </a:extLst>
              </p:cNvPr>
              <p:cNvSpPr/>
              <p:nvPr/>
            </p:nvSpPr>
            <p:spPr bwMode="auto">
              <a:xfrm>
                <a:off x="5689601" y="1243013"/>
                <a:ext cx="92075" cy="85725"/>
              </a:xfrm>
              <a:custGeom>
                <a:avLst/>
                <a:gdLst>
                  <a:gd name="T0" fmla="*/ 24 w 28"/>
                  <a:gd name="T1" fmla="*/ 11 h 26"/>
                  <a:gd name="T2" fmla="*/ 14 w 28"/>
                  <a:gd name="T3" fmla="*/ 10 h 26"/>
                  <a:gd name="T4" fmla="*/ 19 w 28"/>
                  <a:gd name="T5" fmla="*/ 18 h 26"/>
                  <a:gd name="T6" fmla="*/ 25 w 28"/>
                  <a:gd name="T7" fmla="*/ 14 h 26"/>
                  <a:gd name="T8" fmla="*/ 24 w 28"/>
                  <a:gd name="T9" fmla="*/ 11 h 26"/>
                  <a:gd name="T10" fmla="*/ 1 w 28"/>
                  <a:gd name="T11" fmla="*/ 26 h 26"/>
                  <a:gd name="T12" fmla="*/ 0 w 28"/>
                  <a:gd name="T13" fmla="*/ 25 h 26"/>
                  <a:gd name="T14" fmla="*/ 1 w 28"/>
                  <a:gd name="T15" fmla="*/ 18 h 26"/>
                  <a:gd name="T16" fmla="*/ 13 w 28"/>
                  <a:gd name="T17" fmla="*/ 11 h 26"/>
                  <a:gd name="T18" fmla="*/ 13 w 28"/>
                  <a:gd name="T19" fmla="*/ 10 h 26"/>
                  <a:gd name="T20" fmla="*/ 6 w 28"/>
                  <a:gd name="T21" fmla="*/ 9 h 26"/>
                  <a:gd name="T22" fmla="*/ 2 w 28"/>
                  <a:gd name="T23" fmla="*/ 12 h 26"/>
                  <a:gd name="T24" fmla="*/ 1 w 28"/>
                  <a:gd name="T25" fmla="*/ 12 h 26"/>
                  <a:gd name="T26" fmla="*/ 2 w 28"/>
                  <a:gd name="T27" fmla="*/ 0 h 26"/>
                  <a:gd name="T28" fmla="*/ 3 w 28"/>
                  <a:gd name="T29" fmla="*/ 0 h 26"/>
                  <a:gd name="T30" fmla="*/ 7 w 28"/>
                  <a:gd name="T31" fmla="*/ 3 h 26"/>
                  <a:gd name="T32" fmla="*/ 23 w 28"/>
                  <a:gd name="T33" fmla="*/ 5 h 26"/>
                  <a:gd name="T34" fmla="*/ 27 w 28"/>
                  <a:gd name="T35" fmla="*/ 2 h 26"/>
                  <a:gd name="T36" fmla="*/ 28 w 28"/>
                  <a:gd name="T37" fmla="*/ 2 h 26"/>
                  <a:gd name="T38" fmla="*/ 27 w 28"/>
                  <a:gd name="T39" fmla="*/ 14 h 26"/>
                  <a:gd name="T40" fmla="*/ 19 w 28"/>
                  <a:gd name="T41" fmla="*/ 24 h 26"/>
                  <a:gd name="T42" fmla="*/ 13 w 28"/>
                  <a:gd name="T43" fmla="*/ 18 h 26"/>
                  <a:gd name="T44" fmla="*/ 2 w 28"/>
                  <a:gd name="T45" fmla="*/ 24 h 26"/>
                  <a:gd name="T46" fmla="*/ 1 w 28"/>
                  <a:gd name="T4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6">
                    <a:moveTo>
                      <a:pt x="24" y="11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5"/>
                      <a:pt x="15" y="18"/>
                      <a:pt x="19" y="18"/>
                    </a:cubicBezTo>
                    <a:cubicBezTo>
                      <a:pt x="23" y="18"/>
                      <a:pt x="25" y="17"/>
                      <a:pt x="25" y="14"/>
                    </a:cubicBezTo>
                    <a:cubicBezTo>
                      <a:pt x="26" y="12"/>
                      <a:pt x="25" y="11"/>
                      <a:pt x="24" y="11"/>
                    </a:cubicBezTo>
                    <a:close/>
                    <a:moveTo>
                      <a:pt x="1" y="26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2" y="10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3"/>
                      <a:pt x="7" y="3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21"/>
                      <a:pt x="23" y="25"/>
                      <a:pt x="19" y="24"/>
                    </a:cubicBezTo>
                    <a:cubicBezTo>
                      <a:pt x="16" y="24"/>
                      <a:pt x="14" y="22"/>
                      <a:pt x="13" y="18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1" y="25"/>
                      <a:pt x="1" y="26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8" name="任意多边形: 形状 1357">
                <a:extLst>
                  <a:ext uri="{FF2B5EF4-FFF2-40B4-BE49-F238E27FC236}">
                    <a16:creationId xmlns:a16="http://schemas.microsoft.com/office/drawing/2014/main" id="{E3FB5E2D-59B9-4BA0-9D87-FF7CC93F099A}"/>
                  </a:ext>
                </a:extLst>
              </p:cNvPr>
              <p:cNvSpPr/>
              <p:nvPr/>
            </p:nvSpPr>
            <p:spPr bwMode="auto">
              <a:xfrm>
                <a:off x="5665788" y="1331913"/>
                <a:ext cx="95250" cy="87313"/>
              </a:xfrm>
              <a:custGeom>
                <a:avLst/>
                <a:gdLst>
                  <a:gd name="T0" fmla="*/ 16 w 29"/>
                  <a:gd name="T1" fmla="*/ 23 h 26"/>
                  <a:gd name="T2" fmla="*/ 16 w 29"/>
                  <a:gd name="T3" fmla="*/ 22 h 26"/>
                  <a:gd name="T4" fmla="*/ 26 w 29"/>
                  <a:gd name="T5" fmla="*/ 18 h 26"/>
                  <a:gd name="T6" fmla="*/ 24 w 29"/>
                  <a:gd name="T7" fmla="*/ 12 h 26"/>
                  <a:gd name="T8" fmla="*/ 18 w 29"/>
                  <a:gd name="T9" fmla="*/ 14 h 26"/>
                  <a:gd name="T10" fmla="*/ 13 w 29"/>
                  <a:gd name="T11" fmla="*/ 18 h 26"/>
                  <a:gd name="T12" fmla="*/ 5 w 29"/>
                  <a:gd name="T13" fmla="*/ 19 h 26"/>
                  <a:gd name="T14" fmla="*/ 2 w 29"/>
                  <a:gd name="T15" fmla="*/ 8 h 26"/>
                  <a:gd name="T16" fmla="*/ 5 w 29"/>
                  <a:gd name="T17" fmla="*/ 3 h 26"/>
                  <a:gd name="T18" fmla="*/ 6 w 29"/>
                  <a:gd name="T19" fmla="*/ 2 h 26"/>
                  <a:gd name="T20" fmla="*/ 5 w 29"/>
                  <a:gd name="T21" fmla="*/ 0 h 26"/>
                  <a:gd name="T22" fmla="*/ 6 w 29"/>
                  <a:gd name="T23" fmla="*/ 0 h 26"/>
                  <a:gd name="T24" fmla="*/ 14 w 29"/>
                  <a:gd name="T25" fmla="*/ 3 h 26"/>
                  <a:gd name="T26" fmla="*/ 13 w 29"/>
                  <a:gd name="T27" fmla="*/ 4 h 26"/>
                  <a:gd name="T28" fmla="*/ 3 w 29"/>
                  <a:gd name="T29" fmla="*/ 8 h 26"/>
                  <a:gd name="T30" fmla="*/ 5 w 29"/>
                  <a:gd name="T31" fmla="*/ 14 h 26"/>
                  <a:gd name="T32" fmla="*/ 11 w 29"/>
                  <a:gd name="T33" fmla="*/ 12 h 26"/>
                  <a:gd name="T34" fmla="*/ 13 w 29"/>
                  <a:gd name="T35" fmla="*/ 10 h 26"/>
                  <a:gd name="T36" fmla="*/ 23 w 29"/>
                  <a:gd name="T37" fmla="*/ 7 h 26"/>
                  <a:gd name="T38" fmla="*/ 27 w 29"/>
                  <a:gd name="T39" fmla="*/ 18 h 26"/>
                  <a:gd name="T40" fmla="*/ 24 w 29"/>
                  <a:gd name="T41" fmla="*/ 22 h 26"/>
                  <a:gd name="T42" fmla="*/ 23 w 29"/>
                  <a:gd name="T43" fmla="*/ 23 h 26"/>
                  <a:gd name="T44" fmla="*/ 24 w 29"/>
                  <a:gd name="T45" fmla="*/ 25 h 26"/>
                  <a:gd name="T46" fmla="*/ 23 w 29"/>
                  <a:gd name="T47" fmla="*/ 26 h 26"/>
                  <a:gd name="T48" fmla="*/ 16 w 29"/>
                  <a:gd name="T4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26">
                    <a:moveTo>
                      <a:pt x="16" y="23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1" y="22"/>
                      <a:pt x="24" y="21"/>
                      <a:pt x="26" y="18"/>
                    </a:cubicBezTo>
                    <a:cubicBezTo>
                      <a:pt x="26" y="15"/>
                      <a:pt x="26" y="13"/>
                      <a:pt x="24" y="12"/>
                    </a:cubicBezTo>
                    <a:cubicBezTo>
                      <a:pt x="22" y="11"/>
                      <a:pt x="20" y="12"/>
                      <a:pt x="18" y="1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8" y="20"/>
                      <a:pt x="5" y="19"/>
                    </a:cubicBezTo>
                    <a:cubicBezTo>
                      <a:pt x="1" y="17"/>
                      <a:pt x="0" y="13"/>
                      <a:pt x="2" y="8"/>
                    </a:cubicBezTo>
                    <a:cubicBezTo>
                      <a:pt x="3" y="6"/>
                      <a:pt x="4" y="5"/>
                      <a:pt x="5" y="3"/>
                    </a:cubicBezTo>
                    <a:cubicBezTo>
                      <a:pt x="5" y="3"/>
                      <a:pt x="5" y="2"/>
                      <a:pt x="6" y="2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8" y="3"/>
                      <a:pt x="5" y="4"/>
                      <a:pt x="3" y="8"/>
                    </a:cubicBezTo>
                    <a:cubicBezTo>
                      <a:pt x="2" y="11"/>
                      <a:pt x="3" y="13"/>
                      <a:pt x="5" y="14"/>
                    </a:cubicBezTo>
                    <a:cubicBezTo>
                      <a:pt x="7" y="15"/>
                      <a:pt x="9" y="14"/>
                      <a:pt x="11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7" y="7"/>
                      <a:pt x="20" y="6"/>
                      <a:pt x="23" y="7"/>
                    </a:cubicBezTo>
                    <a:cubicBezTo>
                      <a:pt x="27" y="10"/>
                      <a:pt x="29" y="13"/>
                      <a:pt x="27" y="18"/>
                    </a:cubicBezTo>
                    <a:cubicBezTo>
                      <a:pt x="26" y="19"/>
                      <a:pt x="25" y="20"/>
                      <a:pt x="24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4" y="25"/>
                    </a:cubicBezTo>
                    <a:cubicBezTo>
                      <a:pt x="23" y="26"/>
                      <a:pt x="23" y="26"/>
                      <a:pt x="23" y="26"/>
                    </a:cubicBez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9" name="任意多边形: 形状 1358">
                <a:extLst>
                  <a:ext uri="{FF2B5EF4-FFF2-40B4-BE49-F238E27FC236}">
                    <a16:creationId xmlns:a16="http://schemas.microsoft.com/office/drawing/2014/main" id="{EBCCD70A-F545-421D-8B78-3C56100FD515}"/>
                  </a:ext>
                </a:extLst>
              </p:cNvPr>
              <p:cNvSpPr/>
              <p:nvPr/>
            </p:nvSpPr>
            <p:spPr bwMode="auto">
              <a:xfrm>
                <a:off x="5668963" y="1011238"/>
                <a:ext cx="96838" cy="76200"/>
              </a:xfrm>
              <a:custGeom>
                <a:avLst/>
                <a:gdLst>
                  <a:gd name="T0" fmla="*/ 6 w 29"/>
                  <a:gd name="T1" fmla="*/ 22 h 23"/>
                  <a:gd name="T2" fmla="*/ 5 w 29"/>
                  <a:gd name="T3" fmla="*/ 23 h 23"/>
                  <a:gd name="T4" fmla="*/ 0 w 29"/>
                  <a:gd name="T5" fmla="*/ 10 h 23"/>
                  <a:gd name="T6" fmla="*/ 1 w 29"/>
                  <a:gd name="T7" fmla="*/ 10 h 23"/>
                  <a:gd name="T8" fmla="*/ 5 w 29"/>
                  <a:gd name="T9" fmla="*/ 12 h 23"/>
                  <a:gd name="T10" fmla="*/ 21 w 29"/>
                  <a:gd name="T11" fmla="*/ 5 h 23"/>
                  <a:gd name="T12" fmla="*/ 23 w 29"/>
                  <a:gd name="T13" fmla="*/ 1 h 23"/>
                  <a:gd name="T14" fmla="*/ 23 w 29"/>
                  <a:gd name="T15" fmla="*/ 0 h 23"/>
                  <a:gd name="T16" fmla="*/ 29 w 29"/>
                  <a:gd name="T17" fmla="*/ 12 h 23"/>
                  <a:gd name="T18" fmla="*/ 28 w 29"/>
                  <a:gd name="T19" fmla="*/ 13 h 23"/>
                  <a:gd name="T20" fmla="*/ 28 w 29"/>
                  <a:gd name="T21" fmla="*/ 13 h 23"/>
                  <a:gd name="T22" fmla="*/ 24 w 29"/>
                  <a:gd name="T23" fmla="*/ 11 h 23"/>
                  <a:gd name="T24" fmla="*/ 7 w 29"/>
                  <a:gd name="T25" fmla="*/ 18 h 23"/>
                  <a:gd name="T26" fmla="*/ 6 w 29"/>
                  <a:gd name="T2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3">
                    <a:moveTo>
                      <a:pt x="6" y="22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2"/>
                      <a:pt x="3" y="13"/>
                      <a:pt x="5" y="1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4"/>
                      <a:pt x="24" y="3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10"/>
                      <a:pt x="25" y="10"/>
                      <a:pt x="24" y="1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8"/>
                      <a:pt x="5" y="20"/>
                      <a:pt x="6" y="22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0" name="任意多边形: 形状 1359">
                <a:extLst>
                  <a:ext uri="{FF2B5EF4-FFF2-40B4-BE49-F238E27FC236}">
                    <a16:creationId xmlns:a16="http://schemas.microsoft.com/office/drawing/2014/main" id="{16C9AA49-36E5-43B3-B0C9-1F55C3C594A2}"/>
                  </a:ext>
                </a:extLst>
              </p:cNvPr>
              <p:cNvSpPr/>
              <p:nvPr/>
            </p:nvSpPr>
            <p:spPr bwMode="auto">
              <a:xfrm>
                <a:off x="5603876" y="1435100"/>
                <a:ext cx="101600" cy="103188"/>
              </a:xfrm>
              <a:custGeom>
                <a:avLst/>
                <a:gdLst>
                  <a:gd name="T0" fmla="*/ 0 w 31"/>
                  <a:gd name="T1" fmla="*/ 11 h 31"/>
                  <a:gd name="T2" fmla="*/ 0 w 31"/>
                  <a:gd name="T3" fmla="*/ 11 h 31"/>
                  <a:gd name="T4" fmla="*/ 8 w 31"/>
                  <a:gd name="T5" fmla="*/ 0 h 31"/>
                  <a:gd name="T6" fmla="*/ 9 w 31"/>
                  <a:gd name="T7" fmla="*/ 1 h 31"/>
                  <a:gd name="T8" fmla="*/ 9 w 31"/>
                  <a:gd name="T9" fmla="*/ 6 h 31"/>
                  <a:gd name="T10" fmla="*/ 25 w 31"/>
                  <a:gd name="T11" fmla="*/ 19 h 31"/>
                  <a:gd name="T12" fmla="*/ 25 w 31"/>
                  <a:gd name="T13" fmla="*/ 9 h 31"/>
                  <a:gd name="T14" fmla="*/ 25 w 31"/>
                  <a:gd name="T15" fmla="*/ 8 h 31"/>
                  <a:gd name="T16" fmla="*/ 31 w 31"/>
                  <a:gd name="T17" fmla="*/ 13 h 31"/>
                  <a:gd name="T18" fmla="*/ 17 w 31"/>
                  <a:gd name="T19" fmla="*/ 31 h 31"/>
                  <a:gd name="T20" fmla="*/ 11 w 31"/>
                  <a:gd name="T21" fmla="*/ 26 h 31"/>
                  <a:gd name="T22" fmla="*/ 11 w 31"/>
                  <a:gd name="T23" fmla="*/ 25 h 31"/>
                  <a:gd name="T24" fmla="*/ 21 w 31"/>
                  <a:gd name="T25" fmla="*/ 23 h 31"/>
                  <a:gd name="T26" fmla="*/ 6 w 31"/>
                  <a:gd name="T27" fmla="*/ 11 h 31"/>
                  <a:gd name="T28" fmla="*/ 0 w 31"/>
                  <a:gd name="T2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3"/>
                      <a:pt x="7" y="5"/>
                      <a:pt x="9" y="6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8" y="15"/>
                      <a:pt x="28" y="12"/>
                      <a:pt x="25" y="9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5" y="27"/>
                      <a:pt x="18" y="27"/>
                      <a:pt x="21" y="2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9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1" name="任意多边形: 形状 1360">
                <a:extLst>
                  <a:ext uri="{FF2B5EF4-FFF2-40B4-BE49-F238E27FC236}">
                    <a16:creationId xmlns:a16="http://schemas.microsoft.com/office/drawing/2014/main" id="{3E160D9F-0DA1-4250-9928-B04B65649D4E}"/>
                  </a:ext>
                </a:extLst>
              </p:cNvPr>
              <p:cNvSpPr/>
              <p:nvPr/>
            </p:nvSpPr>
            <p:spPr bwMode="auto">
              <a:xfrm>
                <a:off x="5549901" y="1501775"/>
                <a:ext cx="106363" cy="106363"/>
              </a:xfrm>
              <a:custGeom>
                <a:avLst/>
                <a:gdLst>
                  <a:gd name="T0" fmla="*/ 13 w 32"/>
                  <a:gd name="T1" fmla="*/ 32 h 32"/>
                  <a:gd name="T2" fmla="*/ 12 w 32"/>
                  <a:gd name="T3" fmla="*/ 31 h 32"/>
                  <a:gd name="T4" fmla="*/ 12 w 32"/>
                  <a:gd name="T5" fmla="*/ 31 h 32"/>
                  <a:gd name="T6" fmla="*/ 13 w 32"/>
                  <a:gd name="T7" fmla="*/ 29 h 32"/>
                  <a:gd name="T8" fmla="*/ 10 w 32"/>
                  <a:gd name="T9" fmla="*/ 15 h 32"/>
                  <a:gd name="T10" fmla="*/ 6 w 32"/>
                  <a:gd name="T11" fmla="*/ 10 h 32"/>
                  <a:gd name="T12" fmla="*/ 1 w 32"/>
                  <a:gd name="T13" fmla="*/ 10 h 32"/>
                  <a:gd name="T14" fmla="*/ 0 w 32"/>
                  <a:gd name="T15" fmla="*/ 9 h 32"/>
                  <a:gd name="T16" fmla="*/ 10 w 32"/>
                  <a:gd name="T17" fmla="*/ 0 h 32"/>
                  <a:gd name="T18" fmla="*/ 10 w 32"/>
                  <a:gd name="T19" fmla="*/ 1 h 32"/>
                  <a:gd name="T20" fmla="*/ 10 w 32"/>
                  <a:gd name="T21" fmla="*/ 6 h 32"/>
                  <a:gd name="T22" fmla="*/ 14 w 32"/>
                  <a:gd name="T23" fmla="*/ 10 h 32"/>
                  <a:gd name="T24" fmla="*/ 28 w 32"/>
                  <a:gd name="T25" fmla="*/ 14 h 32"/>
                  <a:gd name="T26" fmla="*/ 31 w 32"/>
                  <a:gd name="T27" fmla="*/ 14 h 32"/>
                  <a:gd name="T28" fmla="*/ 32 w 32"/>
                  <a:gd name="T29" fmla="*/ 14 h 32"/>
                  <a:gd name="T30" fmla="*/ 23 w 32"/>
                  <a:gd name="T31" fmla="*/ 23 h 32"/>
                  <a:gd name="T32" fmla="*/ 22 w 32"/>
                  <a:gd name="T33" fmla="*/ 22 h 32"/>
                  <a:gd name="T34" fmla="*/ 23 w 32"/>
                  <a:gd name="T35" fmla="*/ 19 h 32"/>
                  <a:gd name="T36" fmla="*/ 22 w 32"/>
                  <a:gd name="T37" fmla="*/ 19 h 32"/>
                  <a:gd name="T38" fmla="*/ 21 w 32"/>
                  <a:gd name="T39" fmla="*/ 18 h 32"/>
                  <a:gd name="T40" fmla="*/ 12 w 32"/>
                  <a:gd name="T41" fmla="*/ 15 h 32"/>
                  <a:gd name="T42" fmla="*/ 14 w 32"/>
                  <a:gd name="T43" fmla="*/ 23 h 32"/>
                  <a:gd name="T44" fmla="*/ 15 w 32"/>
                  <a:gd name="T45" fmla="*/ 27 h 32"/>
                  <a:gd name="T46" fmla="*/ 18 w 32"/>
                  <a:gd name="T47" fmla="*/ 26 h 32"/>
                  <a:gd name="T48" fmla="*/ 19 w 32"/>
                  <a:gd name="T49" fmla="*/ 26 h 32"/>
                  <a:gd name="T50" fmla="*/ 13 w 32"/>
                  <a:gd name="T5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32">
                    <a:moveTo>
                      <a:pt x="13" y="32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0"/>
                      <a:pt x="13" y="29"/>
                      <a:pt x="13" y="29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8"/>
                      <a:pt x="2" y="8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2"/>
                      <a:pt x="8" y="4"/>
                      <a:pt x="10" y="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5"/>
                      <a:pt x="30" y="14"/>
                      <a:pt x="31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4" y="21"/>
                      <a:pt x="24" y="20"/>
                      <a:pt x="23" y="19"/>
                    </a:cubicBezTo>
                    <a:cubicBezTo>
                      <a:pt x="23" y="19"/>
                      <a:pt x="22" y="19"/>
                      <a:pt x="22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4" y="26"/>
                      <a:pt x="15" y="27"/>
                    </a:cubicBezTo>
                    <a:cubicBezTo>
                      <a:pt x="16" y="27"/>
                      <a:pt x="17" y="27"/>
                      <a:pt x="18" y="26"/>
                    </a:cubicBezTo>
                    <a:cubicBezTo>
                      <a:pt x="19" y="26"/>
                      <a:pt x="19" y="26"/>
                      <a:pt x="19" y="26"/>
                    </a:cubicBez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2" name="椭圆 1361">
                <a:extLst>
                  <a:ext uri="{FF2B5EF4-FFF2-40B4-BE49-F238E27FC236}">
                    <a16:creationId xmlns:a16="http://schemas.microsoft.com/office/drawing/2014/main" id="{8D5B471A-3555-4187-84B9-B452A47003F8}"/>
                  </a:ext>
                </a:extLst>
              </p:cNvPr>
              <p:cNvSpPr/>
              <p:nvPr/>
            </p:nvSpPr>
            <p:spPr bwMode="auto">
              <a:xfrm>
                <a:off x="5027613" y="1601788"/>
                <a:ext cx="26988" cy="26988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3" name="椭圆 1362">
                <a:extLst>
                  <a:ext uri="{FF2B5EF4-FFF2-40B4-BE49-F238E27FC236}">
                    <a16:creationId xmlns:a16="http://schemas.microsoft.com/office/drawing/2014/main" id="{53C93D05-EF44-43EA-A41F-5941E79828AA}"/>
                  </a:ext>
                </a:extLst>
              </p:cNvPr>
              <p:cNvSpPr/>
              <p:nvPr/>
            </p:nvSpPr>
            <p:spPr bwMode="auto">
              <a:xfrm>
                <a:off x="5500688" y="1601788"/>
                <a:ext cx="26988" cy="26988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4" name="任意多边形: 形状 1363">
                <a:extLst>
                  <a:ext uri="{FF2B5EF4-FFF2-40B4-BE49-F238E27FC236}">
                    <a16:creationId xmlns:a16="http://schemas.microsoft.com/office/drawing/2014/main" id="{061E7E0D-BEB3-40BB-86AD-A12F12D597F2}"/>
                  </a:ext>
                </a:extLst>
              </p:cNvPr>
              <p:cNvSpPr/>
              <p:nvPr/>
            </p:nvSpPr>
            <p:spPr bwMode="auto">
              <a:xfrm>
                <a:off x="5087938" y="1620838"/>
                <a:ext cx="49213" cy="63500"/>
              </a:xfrm>
              <a:custGeom>
                <a:avLst/>
                <a:gdLst>
                  <a:gd name="T0" fmla="*/ 9 w 15"/>
                  <a:gd name="T1" fmla="*/ 19 h 19"/>
                  <a:gd name="T2" fmla="*/ 9 w 15"/>
                  <a:gd name="T3" fmla="*/ 19 h 19"/>
                  <a:gd name="T4" fmla="*/ 0 w 15"/>
                  <a:gd name="T5" fmla="*/ 14 h 19"/>
                  <a:gd name="T6" fmla="*/ 0 w 15"/>
                  <a:gd name="T7" fmla="*/ 14 h 19"/>
                  <a:gd name="T8" fmla="*/ 4 w 15"/>
                  <a:gd name="T9" fmla="*/ 13 h 19"/>
                  <a:gd name="T10" fmla="*/ 9 w 15"/>
                  <a:gd name="T11" fmla="*/ 3 h 19"/>
                  <a:gd name="T12" fmla="*/ 9 w 15"/>
                  <a:gd name="T13" fmla="*/ 1 h 19"/>
                  <a:gd name="T14" fmla="*/ 6 w 15"/>
                  <a:gd name="T15" fmla="*/ 1 h 19"/>
                  <a:gd name="T16" fmla="*/ 7 w 15"/>
                  <a:gd name="T17" fmla="*/ 0 h 19"/>
                  <a:gd name="T18" fmla="*/ 14 w 15"/>
                  <a:gd name="T19" fmla="*/ 0 h 19"/>
                  <a:gd name="T20" fmla="*/ 15 w 15"/>
                  <a:gd name="T21" fmla="*/ 1 h 19"/>
                  <a:gd name="T22" fmla="*/ 8 w 15"/>
                  <a:gd name="T23" fmla="*/ 15 h 19"/>
                  <a:gd name="T24" fmla="*/ 9 w 15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9">
                    <a:moveTo>
                      <a:pt x="9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3" y="15"/>
                      <a:pt x="4" y="1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7" y="18"/>
                      <a:pt x="9" y="19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5" name="任意多边形: 形状 1364">
                <a:extLst>
                  <a:ext uri="{FF2B5EF4-FFF2-40B4-BE49-F238E27FC236}">
                    <a16:creationId xmlns:a16="http://schemas.microsoft.com/office/drawing/2014/main" id="{ECC1B00C-FE51-4FCF-8A59-524B5956D078}"/>
                  </a:ext>
                </a:extLst>
              </p:cNvPr>
              <p:cNvSpPr/>
              <p:nvPr/>
            </p:nvSpPr>
            <p:spPr bwMode="auto">
              <a:xfrm>
                <a:off x="5200651" y="1647825"/>
                <a:ext cx="42863" cy="66675"/>
              </a:xfrm>
              <a:custGeom>
                <a:avLst/>
                <a:gdLst>
                  <a:gd name="T0" fmla="*/ 0 w 13"/>
                  <a:gd name="T1" fmla="*/ 20 h 20"/>
                  <a:gd name="T2" fmla="*/ 0 w 13"/>
                  <a:gd name="T3" fmla="*/ 19 h 20"/>
                  <a:gd name="T4" fmla="*/ 8 w 13"/>
                  <a:gd name="T5" fmla="*/ 12 h 20"/>
                  <a:gd name="T6" fmla="*/ 6 w 13"/>
                  <a:gd name="T7" fmla="*/ 12 h 20"/>
                  <a:gd name="T8" fmla="*/ 5 w 13"/>
                  <a:gd name="T9" fmla="*/ 12 h 20"/>
                  <a:gd name="T10" fmla="*/ 0 w 13"/>
                  <a:gd name="T11" fmla="*/ 7 h 20"/>
                  <a:gd name="T12" fmla="*/ 6 w 13"/>
                  <a:gd name="T13" fmla="*/ 0 h 20"/>
                  <a:gd name="T14" fmla="*/ 13 w 13"/>
                  <a:gd name="T15" fmla="*/ 9 h 20"/>
                  <a:gd name="T16" fmla="*/ 0 w 13"/>
                  <a:gd name="T17" fmla="*/ 20 h 20"/>
                  <a:gd name="T18" fmla="*/ 4 w 13"/>
                  <a:gd name="T19" fmla="*/ 5 h 20"/>
                  <a:gd name="T20" fmla="*/ 7 w 13"/>
                  <a:gd name="T21" fmla="*/ 11 h 20"/>
                  <a:gd name="T22" fmla="*/ 8 w 13"/>
                  <a:gd name="T23" fmla="*/ 11 h 20"/>
                  <a:gd name="T24" fmla="*/ 8 w 13"/>
                  <a:gd name="T25" fmla="*/ 10 h 20"/>
                  <a:gd name="T26" fmla="*/ 8 w 13"/>
                  <a:gd name="T27" fmla="*/ 8 h 20"/>
                  <a:gd name="T28" fmla="*/ 8 w 13"/>
                  <a:gd name="T29" fmla="*/ 3 h 20"/>
                  <a:gd name="T30" fmla="*/ 6 w 13"/>
                  <a:gd name="T31" fmla="*/ 1 h 20"/>
                  <a:gd name="T32" fmla="*/ 4 w 13"/>
                  <a:gd name="T3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0">
                    <a:moveTo>
                      <a:pt x="0" y="2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" y="19"/>
                      <a:pt x="7" y="16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6" y="13"/>
                      <a:pt x="5" y="12"/>
                    </a:cubicBezTo>
                    <a:cubicBezTo>
                      <a:pt x="2" y="12"/>
                      <a:pt x="0" y="10"/>
                      <a:pt x="0" y="7"/>
                    </a:cubicBezTo>
                    <a:cubicBezTo>
                      <a:pt x="1" y="3"/>
                      <a:pt x="3" y="1"/>
                      <a:pt x="6" y="0"/>
                    </a:cubicBezTo>
                    <a:cubicBezTo>
                      <a:pt x="10" y="1"/>
                      <a:pt x="12" y="3"/>
                      <a:pt x="13" y="9"/>
                    </a:cubicBezTo>
                    <a:cubicBezTo>
                      <a:pt x="12" y="15"/>
                      <a:pt x="8" y="19"/>
                      <a:pt x="0" y="20"/>
                    </a:cubicBezTo>
                    <a:close/>
                    <a:moveTo>
                      <a:pt x="4" y="5"/>
                    </a:moveTo>
                    <a:cubicBezTo>
                      <a:pt x="4" y="9"/>
                      <a:pt x="5" y="11"/>
                      <a:pt x="7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5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6" name="任意多边形: 形状 1365">
                <a:extLst>
                  <a:ext uri="{FF2B5EF4-FFF2-40B4-BE49-F238E27FC236}">
                    <a16:creationId xmlns:a16="http://schemas.microsoft.com/office/drawing/2014/main" id="{BE76FC7A-FA44-4730-88D2-DD04F51DC591}"/>
                  </a:ext>
                </a:extLst>
              </p:cNvPr>
              <p:cNvSpPr/>
              <p:nvPr/>
            </p:nvSpPr>
            <p:spPr bwMode="auto">
              <a:xfrm>
                <a:off x="5311776" y="1647825"/>
                <a:ext cx="39688" cy="66675"/>
              </a:xfrm>
              <a:custGeom>
                <a:avLst/>
                <a:gdLst>
                  <a:gd name="T0" fmla="*/ 3 w 12"/>
                  <a:gd name="T1" fmla="*/ 5 h 20"/>
                  <a:gd name="T2" fmla="*/ 2 w 12"/>
                  <a:gd name="T3" fmla="*/ 7 h 20"/>
                  <a:gd name="T4" fmla="*/ 8 w 12"/>
                  <a:gd name="T5" fmla="*/ 8 h 20"/>
                  <a:gd name="T6" fmla="*/ 12 w 12"/>
                  <a:gd name="T7" fmla="*/ 13 h 20"/>
                  <a:gd name="T8" fmla="*/ 5 w 12"/>
                  <a:gd name="T9" fmla="*/ 20 h 20"/>
                  <a:gd name="T10" fmla="*/ 1 w 12"/>
                  <a:gd name="T11" fmla="*/ 18 h 20"/>
                  <a:gd name="T12" fmla="*/ 2 w 12"/>
                  <a:gd name="T13" fmla="*/ 16 h 20"/>
                  <a:gd name="T14" fmla="*/ 5 w 12"/>
                  <a:gd name="T15" fmla="*/ 17 h 20"/>
                  <a:gd name="T16" fmla="*/ 8 w 12"/>
                  <a:gd name="T17" fmla="*/ 18 h 20"/>
                  <a:gd name="T18" fmla="*/ 10 w 12"/>
                  <a:gd name="T19" fmla="*/ 15 h 20"/>
                  <a:gd name="T20" fmla="*/ 7 w 12"/>
                  <a:gd name="T21" fmla="*/ 12 h 20"/>
                  <a:gd name="T22" fmla="*/ 1 w 12"/>
                  <a:gd name="T23" fmla="*/ 11 h 20"/>
                  <a:gd name="T24" fmla="*/ 1 w 12"/>
                  <a:gd name="T25" fmla="*/ 11 h 20"/>
                  <a:gd name="T26" fmla="*/ 2 w 12"/>
                  <a:gd name="T27" fmla="*/ 1 h 20"/>
                  <a:gd name="T28" fmla="*/ 11 w 12"/>
                  <a:gd name="T29" fmla="*/ 0 h 20"/>
                  <a:gd name="T30" fmla="*/ 10 w 12"/>
                  <a:gd name="T31" fmla="*/ 4 h 20"/>
                  <a:gd name="T32" fmla="*/ 3 w 12"/>
                  <a:gd name="T3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0">
                    <a:moveTo>
                      <a:pt x="3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7" y="7"/>
                      <a:pt x="8" y="8"/>
                    </a:cubicBezTo>
                    <a:cubicBezTo>
                      <a:pt x="10" y="9"/>
                      <a:pt x="12" y="10"/>
                      <a:pt x="12" y="13"/>
                    </a:cubicBezTo>
                    <a:cubicBezTo>
                      <a:pt x="12" y="17"/>
                      <a:pt x="10" y="19"/>
                      <a:pt x="5" y="20"/>
                    </a:cubicBezTo>
                    <a:cubicBezTo>
                      <a:pt x="2" y="20"/>
                      <a:pt x="1" y="20"/>
                      <a:pt x="1" y="18"/>
                    </a:cubicBezTo>
                    <a:cubicBezTo>
                      <a:pt x="0" y="17"/>
                      <a:pt x="1" y="17"/>
                      <a:pt x="2" y="16"/>
                    </a:cubicBezTo>
                    <a:cubicBezTo>
                      <a:pt x="3" y="16"/>
                      <a:pt x="4" y="17"/>
                      <a:pt x="5" y="17"/>
                    </a:cubicBezTo>
                    <a:cubicBezTo>
                      <a:pt x="6" y="18"/>
                      <a:pt x="7" y="18"/>
                      <a:pt x="8" y="18"/>
                    </a:cubicBezTo>
                    <a:cubicBezTo>
                      <a:pt x="9" y="18"/>
                      <a:pt x="10" y="17"/>
                      <a:pt x="10" y="15"/>
                    </a:cubicBezTo>
                    <a:cubicBezTo>
                      <a:pt x="10" y="13"/>
                      <a:pt x="8" y="12"/>
                      <a:pt x="7" y="12"/>
                    </a:cubicBezTo>
                    <a:cubicBezTo>
                      <a:pt x="5" y="11"/>
                      <a:pt x="4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7" name="任意多边形: 形状 1366">
                <a:extLst>
                  <a:ext uri="{FF2B5EF4-FFF2-40B4-BE49-F238E27FC236}">
                    <a16:creationId xmlns:a16="http://schemas.microsoft.com/office/drawing/2014/main" id="{38BAFBD2-A532-4004-935F-9099F12A509F}"/>
                  </a:ext>
                </a:extLst>
              </p:cNvPr>
              <p:cNvSpPr/>
              <p:nvPr/>
            </p:nvSpPr>
            <p:spPr bwMode="auto">
              <a:xfrm>
                <a:off x="5411788" y="1614488"/>
                <a:ext cx="55563" cy="69850"/>
              </a:xfrm>
              <a:custGeom>
                <a:avLst/>
                <a:gdLst>
                  <a:gd name="T0" fmla="*/ 17 w 17"/>
                  <a:gd name="T1" fmla="*/ 15 h 21"/>
                  <a:gd name="T2" fmla="*/ 17 w 17"/>
                  <a:gd name="T3" fmla="*/ 16 h 21"/>
                  <a:gd name="T4" fmla="*/ 8 w 17"/>
                  <a:gd name="T5" fmla="*/ 21 h 21"/>
                  <a:gd name="T6" fmla="*/ 7 w 17"/>
                  <a:gd name="T7" fmla="*/ 20 h 21"/>
                  <a:gd name="T8" fmla="*/ 9 w 17"/>
                  <a:gd name="T9" fmla="*/ 16 h 21"/>
                  <a:gd name="T10" fmla="*/ 4 w 17"/>
                  <a:gd name="T11" fmla="*/ 7 h 21"/>
                  <a:gd name="T12" fmla="*/ 2 w 17"/>
                  <a:gd name="T13" fmla="*/ 5 h 21"/>
                  <a:gd name="T14" fmla="*/ 1 w 17"/>
                  <a:gd name="T15" fmla="*/ 7 h 21"/>
                  <a:gd name="T16" fmla="*/ 0 w 17"/>
                  <a:gd name="T17" fmla="*/ 6 h 21"/>
                  <a:gd name="T18" fmla="*/ 5 w 17"/>
                  <a:gd name="T19" fmla="*/ 1 h 21"/>
                  <a:gd name="T20" fmla="*/ 6 w 17"/>
                  <a:gd name="T21" fmla="*/ 0 h 21"/>
                  <a:gd name="T22" fmla="*/ 13 w 17"/>
                  <a:gd name="T23" fmla="*/ 14 h 21"/>
                  <a:gd name="T24" fmla="*/ 17 w 17"/>
                  <a:gd name="T2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15"/>
                    </a:moveTo>
                    <a:cubicBezTo>
                      <a:pt x="17" y="16"/>
                      <a:pt x="17" y="16"/>
                      <a:pt x="17" y="16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19"/>
                      <a:pt x="10" y="18"/>
                      <a:pt x="9" y="1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6"/>
                      <a:pt x="15" y="17"/>
                      <a:pt x="17" y="15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8" name="任意多边形: 形状 1367">
                <a:extLst>
                  <a:ext uri="{FF2B5EF4-FFF2-40B4-BE49-F238E27FC236}">
                    <a16:creationId xmlns:a16="http://schemas.microsoft.com/office/drawing/2014/main" id="{13D99081-3227-4126-A364-BBBCE6038AC7}"/>
                  </a:ext>
                </a:extLst>
              </p:cNvPr>
              <p:cNvSpPr/>
              <p:nvPr/>
            </p:nvSpPr>
            <p:spPr bwMode="auto">
              <a:xfrm>
                <a:off x="5038726" y="1157288"/>
                <a:ext cx="492125" cy="188913"/>
              </a:xfrm>
              <a:custGeom>
                <a:avLst/>
                <a:gdLst>
                  <a:gd name="T0" fmla="*/ 0 w 149"/>
                  <a:gd name="T1" fmla="*/ 0 h 57"/>
                  <a:gd name="T2" fmla="*/ 147 w 149"/>
                  <a:gd name="T3" fmla="*/ 0 h 57"/>
                  <a:gd name="T4" fmla="*/ 85 w 149"/>
                  <a:gd name="T5" fmla="*/ 47 h 57"/>
                  <a:gd name="T6" fmla="*/ 0 w 149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57">
                    <a:moveTo>
                      <a:pt x="0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9" y="49"/>
                      <a:pt x="85" y="47"/>
                    </a:cubicBezTo>
                    <a:cubicBezTo>
                      <a:pt x="85" y="47"/>
                      <a:pt x="7" y="5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9" name="任意多边形: 形状 1368">
                <a:extLst>
                  <a:ext uri="{FF2B5EF4-FFF2-40B4-BE49-F238E27FC236}">
                    <a16:creationId xmlns:a16="http://schemas.microsoft.com/office/drawing/2014/main" id="{37D33EAB-6D4F-494B-AB46-F776D91FBAF1}"/>
                  </a:ext>
                </a:extLst>
              </p:cNvPr>
              <p:cNvSpPr/>
              <p:nvPr/>
            </p:nvSpPr>
            <p:spPr bwMode="auto">
              <a:xfrm>
                <a:off x="5087938" y="862013"/>
                <a:ext cx="138113" cy="693738"/>
              </a:xfrm>
              <a:custGeom>
                <a:avLst/>
                <a:gdLst>
                  <a:gd name="T0" fmla="*/ 14 w 42"/>
                  <a:gd name="T1" fmla="*/ 14 h 209"/>
                  <a:gd name="T2" fmla="*/ 14 w 42"/>
                  <a:gd name="T3" fmla="*/ 5 h 209"/>
                  <a:gd name="T4" fmla="*/ 26 w 42"/>
                  <a:gd name="T5" fmla="*/ 10 h 209"/>
                  <a:gd name="T6" fmla="*/ 26 w 42"/>
                  <a:gd name="T7" fmla="*/ 46 h 209"/>
                  <a:gd name="T8" fmla="*/ 29 w 42"/>
                  <a:gd name="T9" fmla="*/ 85 h 209"/>
                  <a:gd name="T10" fmla="*/ 24 w 42"/>
                  <a:gd name="T11" fmla="*/ 133 h 209"/>
                  <a:gd name="T12" fmla="*/ 31 w 42"/>
                  <a:gd name="T13" fmla="*/ 160 h 209"/>
                  <a:gd name="T14" fmla="*/ 28 w 42"/>
                  <a:gd name="T15" fmla="*/ 202 h 209"/>
                  <a:gd name="T16" fmla="*/ 17 w 42"/>
                  <a:gd name="T17" fmla="*/ 204 h 209"/>
                  <a:gd name="T18" fmla="*/ 19 w 42"/>
                  <a:gd name="T19" fmla="*/ 192 h 209"/>
                  <a:gd name="T20" fmla="*/ 20 w 42"/>
                  <a:gd name="T21" fmla="*/ 163 h 209"/>
                  <a:gd name="T22" fmla="*/ 17 w 42"/>
                  <a:gd name="T23" fmla="*/ 123 h 209"/>
                  <a:gd name="T24" fmla="*/ 16 w 42"/>
                  <a:gd name="T25" fmla="*/ 88 h 209"/>
                  <a:gd name="T26" fmla="*/ 12 w 42"/>
                  <a:gd name="T27" fmla="*/ 50 h 209"/>
                  <a:gd name="T28" fmla="*/ 14 w 42"/>
                  <a:gd name="T29" fmla="*/ 1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09">
                    <a:moveTo>
                      <a:pt x="14" y="14"/>
                    </a:moveTo>
                    <a:cubicBezTo>
                      <a:pt x="14" y="14"/>
                      <a:pt x="9" y="8"/>
                      <a:pt x="14" y="5"/>
                    </a:cubicBezTo>
                    <a:cubicBezTo>
                      <a:pt x="14" y="5"/>
                      <a:pt x="20" y="0"/>
                      <a:pt x="26" y="10"/>
                    </a:cubicBezTo>
                    <a:cubicBezTo>
                      <a:pt x="26" y="10"/>
                      <a:pt x="33" y="33"/>
                      <a:pt x="26" y="46"/>
                    </a:cubicBezTo>
                    <a:cubicBezTo>
                      <a:pt x="26" y="46"/>
                      <a:pt x="10" y="68"/>
                      <a:pt x="29" y="85"/>
                    </a:cubicBezTo>
                    <a:cubicBezTo>
                      <a:pt x="29" y="85"/>
                      <a:pt x="42" y="103"/>
                      <a:pt x="24" y="133"/>
                    </a:cubicBezTo>
                    <a:cubicBezTo>
                      <a:pt x="24" y="133"/>
                      <a:pt x="22" y="148"/>
                      <a:pt x="31" y="160"/>
                    </a:cubicBezTo>
                    <a:cubicBezTo>
                      <a:pt x="31" y="160"/>
                      <a:pt x="38" y="179"/>
                      <a:pt x="28" y="202"/>
                    </a:cubicBezTo>
                    <a:cubicBezTo>
                      <a:pt x="28" y="202"/>
                      <a:pt x="23" y="209"/>
                      <a:pt x="17" y="204"/>
                    </a:cubicBezTo>
                    <a:cubicBezTo>
                      <a:pt x="17" y="204"/>
                      <a:pt x="15" y="199"/>
                      <a:pt x="19" y="192"/>
                    </a:cubicBezTo>
                    <a:cubicBezTo>
                      <a:pt x="19" y="192"/>
                      <a:pt x="25" y="175"/>
                      <a:pt x="20" y="163"/>
                    </a:cubicBezTo>
                    <a:cubicBezTo>
                      <a:pt x="20" y="163"/>
                      <a:pt x="8" y="138"/>
                      <a:pt x="17" y="123"/>
                    </a:cubicBezTo>
                    <a:cubicBezTo>
                      <a:pt x="17" y="123"/>
                      <a:pt x="30" y="105"/>
                      <a:pt x="16" y="88"/>
                    </a:cubicBezTo>
                    <a:cubicBezTo>
                      <a:pt x="16" y="88"/>
                      <a:pt x="0" y="64"/>
                      <a:pt x="12" y="50"/>
                    </a:cubicBezTo>
                    <a:cubicBezTo>
                      <a:pt x="12" y="50"/>
                      <a:pt x="23" y="35"/>
                      <a:pt x="14" y="14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70" name="任意多边形: 形状 1369">
                <a:extLst>
                  <a:ext uri="{FF2B5EF4-FFF2-40B4-BE49-F238E27FC236}">
                    <a16:creationId xmlns:a16="http://schemas.microsoft.com/office/drawing/2014/main" id="{82629482-71A3-4D87-9C27-163E6DD145E1}"/>
                  </a:ext>
                </a:extLst>
              </p:cNvPr>
              <p:cNvSpPr/>
              <p:nvPr/>
            </p:nvSpPr>
            <p:spPr bwMode="auto">
              <a:xfrm>
                <a:off x="5319713" y="854075"/>
                <a:ext cx="141288" cy="693738"/>
              </a:xfrm>
              <a:custGeom>
                <a:avLst/>
                <a:gdLst>
                  <a:gd name="T0" fmla="*/ 14 w 43"/>
                  <a:gd name="T1" fmla="*/ 14 h 209"/>
                  <a:gd name="T2" fmla="*/ 14 w 43"/>
                  <a:gd name="T3" fmla="*/ 5 h 209"/>
                  <a:gd name="T4" fmla="*/ 26 w 43"/>
                  <a:gd name="T5" fmla="*/ 10 h 209"/>
                  <a:gd name="T6" fmla="*/ 26 w 43"/>
                  <a:gd name="T7" fmla="*/ 46 h 209"/>
                  <a:gd name="T8" fmla="*/ 29 w 43"/>
                  <a:gd name="T9" fmla="*/ 85 h 209"/>
                  <a:gd name="T10" fmla="*/ 25 w 43"/>
                  <a:gd name="T11" fmla="*/ 133 h 209"/>
                  <a:gd name="T12" fmla="*/ 31 w 43"/>
                  <a:gd name="T13" fmla="*/ 160 h 209"/>
                  <a:gd name="T14" fmla="*/ 28 w 43"/>
                  <a:gd name="T15" fmla="*/ 202 h 209"/>
                  <a:gd name="T16" fmla="*/ 18 w 43"/>
                  <a:gd name="T17" fmla="*/ 204 h 209"/>
                  <a:gd name="T18" fmla="*/ 19 w 43"/>
                  <a:gd name="T19" fmla="*/ 192 h 209"/>
                  <a:gd name="T20" fmla="*/ 21 w 43"/>
                  <a:gd name="T21" fmla="*/ 163 h 209"/>
                  <a:gd name="T22" fmla="*/ 17 w 43"/>
                  <a:gd name="T23" fmla="*/ 123 h 209"/>
                  <a:gd name="T24" fmla="*/ 17 w 43"/>
                  <a:gd name="T25" fmla="*/ 88 h 209"/>
                  <a:gd name="T26" fmla="*/ 12 w 43"/>
                  <a:gd name="T27" fmla="*/ 50 h 209"/>
                  <a:gd name="T28" fmla="*/ 14 w 43"/>
                  <a:gd name="T29" fmla="*/ 1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209">
                    <a:moveTo>
                      <a:pt x="14" y="14"/>
                    </a:moveTo>
                    <a:cubicBezTo>
                      <a:pt x="14" y="14"/>
                      <a:pt x="10" y="8"/>
                      <a:pt x="14" y="5"/>
                    </a:cubicBezTo>
                    <a:cubicBezTo>
                      <a:pt x="14" y="5"/>
                      <a:pt x="21" y="0"/>
                      <a:pt x="26" y="10"/>
                    </a:cubicBezTo>
                    <a:cubicBezTo>
                      <a:pt x="26" y="10"/>
                      <a:pt x="34" y="33"/>
                      <a:pt x="26" y="46"/>
                    </a:cubicBezTo>
                    <a:cubicBezTo>
                      <a:pt x="26" y="46"/>
                      <a:pt x="10" y="68"/>
                      <a:pt x="29" y="85"/>
                    </a:cubicBezTo>
                    <a:cubicBezTo>
                      <a:pt x="29" y="85"/>
                      <a:pt x="43" y="103"/>
                      <a:pt x="25" y="133"/>
                    </a:cubicBezTo>
                    <a:cubicBezTo>
                      <a:pt x="25" y="133"/>
                      <a:pt x="23" y="148"/>
                      <a:pt x="31" y="160"/>
                    </a:cubicBezTo>
                    <a:cubicBezTo>
                      <a:pt x="31" y="160"/>
                      <a:pt x="38" y="179"/>
                      <a:pt x="28" y="202"/>
                    </a:cubicBezTo>
                    <a:cubicBezTo>
                      <a:pt x="28" y="202"/>
                      <a:pt x="24" y="209"/>
                      <a:pt x="18" y="204"/>
                    </a:cubicBezTo>
                    <a:cubicBezTo>
                      <a:pt x="18" y="204"/>
                      <a:pt x="15" y="199"/>
                      <a:pt x="19" y="192"/>
                    </a:cubicBezTo>
                    <a:cubicBezTo>
                      <a:pt x="19" y="192"/>
                      <a:pt x="26" y="175"/>
                      <a:pt x="21" y="163"/>
                    </a:cubicBezTo>
                    <a:cubicBezTo>
                      <a:pt x="21" y="163"/>
                      <a:pt x="8" y="138"/>
                      <a:pt x="17" y="123"/>
                    </a:cubicBezTo>
                    <a:cubicBezTo>
                      <a:pt x="17" y="123"/>
                      <a:pt x="30" y="105"/>
                      <a:pt x="17" y="88"/>
                    </a:cubicBezTo>
                    <a:cubicBezTo>
                      <a:pt x="17" y="88"/>
                      <a:pt x="0" y="64"/>
                      <a:pt x="12" y="50"/>
                    </a:cubicBezTo>
                    <a:cubicBezTo>
                      <a:pt x="12" y="50"/>
                      <a:pt x="23" y="35"/>
                      <a:pt x="14" y="14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71" name="任意多边形: 形状 1370">
                <a:extLst>
                  <a:ext uri="{FF2B5EF4-FFF2-40B4-BE49-F238E27FC236}">
                    <a16:creationId xmlns:a16="http://schemas.microsoft.com/office/drawing/2014/main" id="{E0540377-E290-449D-8241-B44CEB3BDBDE}"/>
                  </a:ext>
                </a:extLst>
              </p:cNvPr>
              <p:cNvSpPr/>
              <p:nvPr/>
            </p:nvSpPr>
            <p:spPr bwMode="auto">
              <a:xfrm>
                <a:off x="5207001" y="841375"/>
                <a:ext cx="141288" cy="723900"/>
              </a:xfrm>
              <a:custGeom>
                <a:avLst/>
                <a:gdLst>
                  <a:gd name="T0" fmla="*/ 14 w 43"/>
                  <a:gd name="T1" fmla="*/ 15 h 218"/>
                  <a:gd name="T2" fmla="*/ 14 w 43"/>
                  <a:gd name="T3" fmla="*/ 5 h 218"/>
                  <a:gd name="T4" fmla="*/ 26 w 43"/>
                  <a:gd name="T5" fmla="*/ 10 h 218"/>
                  <a:gd name="T6" fmla="*/ 26 w 43"/>
                  <a:gd name="T7" fmla="*/ 48 h 218"/>
                  <a:gd name="T8" fmla="*/ 29 w 43"/>
                  <a:gd name="T9" fmla="*/ 89 h 218"/>
                  <a:gd name="T10" fmla="*/ 24 w 43"/>
                  <a:gd name="T11" fmla="*/ 139 h 218"/>
                  <a:gd name="T12" fmla="*/ 31 w 43"/>
                  <a:gd name="T13" fmla="*/ 166 h 218"/>
                  <a:gd name="T14" fmla="*/ 28 w 43"/>
                  <a:gd name="T15" fmla="*/ 210 h 218"/>
                  <a:gd name="T16" fmla="*/ 18 w 43"/>
                  <a:gd name="T17" fmla="*/ 212 h 218"/>
                  <a:gd name="T18" fmla="*/ 19 w 43"/>
                  <a:gd name="T19" fmla="*/ 200 h 218"/>
                  <a:gd name="T20" fmla="*/ 21 w 43"/>
                  <a:gd name="T21" fmla="*/ 170 h 218"/>
                  <a:gd name="T22" fmla="*/ 17 w 43"/>
                  <a:gd name="T23" fmla="*/ 128 h 218"/>
                  <a:gd name="T24" fmla="*/ 17 w 43"/>
                  <a:gd name="T25" fmla="*/ 91 h 218"/>
                  <a:gd name="T26" fmla="*/ 12 w 43"/>
                  <a:gd name="T27" fmla="*/ 52 h 218"/>
                  <a:gd name="T28" fmla="*/ 14 w 43"/>
                  <a:gd name="T29" fmla="*/ 1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218">
                    <a:moveTo>
                      <a:pt x="14" y="15"/>
                    </a:moveTo>
                    <a:cubicBezTo>
                      <a:pt x="14" y="15"/>
                      <a:pt x="10" y="8"/>
                      <a:pt x="14" y="5"/>
                    </a:cubicBezTo>
                    <a:cubicBezTo>
                      <a:pt x="14" y="5"/>
                      <a:pt x="21" y="0"/>
                      <a:pt x="26" y="10"/>
                    </a:cubicBezTo>
                    <a:cubicBezTo>
                      <a:pt x="26" y="10"/>
                      <a:pt x="33" y="34"/>
                      <a:pt x="26" y="48"/>
                    </a:cubicBezTo>
                    <a:cubicBezTo>
                      <a:pt x="26" y="48"/>
                      <a:pt x="10" y="70"/>
                      <a:pt x="29" y="89"/>
                    </a:cubicBezTo>
                    <a:cubicBezTo>
                      <a:pt x="29" y="89"/>
                      <a:pt x="43" y="107"/>
                      <a:pt x="24" y="139"/>
                    </a:cubicBezTo>
                    <a:cubicBezTo>
                      <a:pt x="24" y="139"/>
                      <a:pt x="23" y="154"/>
                      <a:pt x="31" y="166"/>
                    </a:cubicBezTo>
                    <a:cubicBezTo>
                      <a:pt x="31" y="166"/>
                      <a:pt x="38" y="186"/>
                      <a:pt x="28" y="210"/>
                    </a:cubicBezTo>
                    <a:cubicBezTo>
                      <a:pt x="28" y="210"/>
                      <a:pt x="24" y="218"/>
                      <a:pt x="18" y="212"/>
                    </a:cubicBezTo>
                    <a:cubicBezTo>
                      <a:pt x="18" y="212"/>
                      <a:pt x="15" y="207"/>
                      <a:pt x="19" y="200"/>
                    </a:cubicBezTo>
                    <a:cubicBezTo>
                      <a:pt x="19" y="200"/>
                      <a:pt x="26" y="182"/>
                      <a:pt x="21" y="170"/>
                    </a:cubicBezTo>
                    <a:cubicBezTo>
                      <a:pt x="21" y="170"/>
                      <a:pt x="8" y="144"/>
                      <a:pt x="17" y="128"/>
                    </a:cubicBezTo>
                    <a:cubicBezTo>
                      <a:pt x="17" y="128"/>
                      <a:pt x="30" y="109"/>
                      <a:pt x="17" y="91"/>
                    </a:cubicBezTo>
                    <a:cubicBezTo>
                      <a:pt x="17" y="91"/>
                      <a:pt x="0" y="67"/>
                      <a:pt x="12" y="52"/>
                    </a:cubicBezTo>
                    <a:cubicBezTo>
                      <a:pt x="12" y="52"/>
                      <a:pt x="23" y="37"/>
                      <a:pt x="14" y="15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15" name="组合 1314">
              <a:extLst>
                <a:ext uri="{FF2B5EF4-FFF2-40B4-BE49-F238E27FC236}">
                  <a16:creationId xmlns:a16="http://schemas.microsoft.com/office/drawing/2014/main" id="{CC26155B-0FC1-4907-A3BA-C7BC5E6B03D2}"/>
                </a:ext>
              </a:extLst>
            </p:cNvPr>
            <p:cNvGrpSpPr/>
            <p:nvPr/>
          </p:nvGrpSpPr>
          <p:grpSpPr>
            <a:xfrm>
              <a:off x="5793303" y="2830384"/>
              <a:ext cx="2900824" cy="1016551"/>
              <a:chOff x="6132513" y="831850"/>
              <a:chExt cx="1825625" cy="639763"/>
            </a:xfrm>
          </p:grpSpPr>
          <p:sp>
            <p:nvSpPr>
              <p:cNvPr id="1317" name="任意多边形: 形状 1316">
                <a:extLst>
                  <a:ext uri="{FF2B5EF4-FFF2-40B4-BE49-F238E27FC236}">
                    <a16:creationId xmlns:a16="http://schemas.microsoft.com/office/drawing/2014/main" id="{62528A24-354B-47C4-80E9-284F59FE4A3E}"/>
                  </a:ext>
                </a:extLst>
              </p:cNvPr>
              <p:cNvSpPr/>
              <p:nvPr/>
            </p:nvSpPr>
            <p:spPr bwMode="auto">
              <a:xfrm>
                <a:off x="6132513" y="831850"/>
                <a:ext cx="401638" cy="639763"/>
              </a:xfrm>
              <a:custGeom>
                <a:avLst/>
                <a:gdLst>
                  <a:gd name="T0" fmla="*/ 64 w 122"/>
                  <a:gd name="T1" fmla="*/ 9 h 193"/>
                  <a:gd name="T2" fmla="*/ 74 w 122"/>
                  <a:gd name="T3" fmla="*/ 5 h 193"/>
                  <a:gd name="T4" fmla="*/ 75 w 122"/>
                  <a:gd name="T5" fmla="*/ 12 h 193"/>
                  <a:gd name="T6" fmla="*/ 81 w 122"/>
                  <a:gd name="T7" fmla="*/ 17 h 193"/>
                  <a:gd name="T8" fmla="*/ 87 w 122"/>
                  <a:gd name="T9" fmla="*/ 27 h 193"/>
                  <a:gd name="T10" fmla="*/ 73 w 122"/>
                  <a:gd name="T11" fmla="*/ 37 h 193"/>
                  <a:gd name="T12" fmla="*/ 73 w 122"/>
                  <a:gd name="T13" fmla="*/ 46 h 193"/>
                  <a:gd name="T14" fmla="*/ 93 w 122"/>
                  <a:gd name="T15" fmla="*/ 48 h 193"/>
                  <a:gd name="T16" fmla="*/ 93 w 122"/>
                  <a:gd name="T17" fmla="*/ 80 h 193"/>
                  <a:gd name="T18" fmla="*/ 78 w 122"/>
                  <a:gd name="T19" fmla="*/ 95 h 193"/>
                  <a:gd name="T20" fmla="*/ 76 w 122"/>
                  <a:gd name="T21" fmla="*/ 109 h 193"/>
                  <a:gd name="T22" fmla="*/ 69 w 122"/>
                  <a:gd name="T23" fmla="*/ 120 h 193"/>
                  <a:gd name="T24" fmla="*/ 107 w 122"/>
                  <a:gd name="T25" fmla="*/ 127 h 193"/>
                  <a:gd name="T26" fmla="*/ 116 w 122"/>
                  <a:gd name="T27" fmla="*/ 140 h 193"/>
                  <a:gd name="T28" fmla="*/ 103 w 122"/>
                  <a:gd name="T29" fmla="*/ 143 h 193"/>
                  <a:gd name="T30" fmla="*/ 94 w 122"/>
                  <a:gd name="T31" fmla="*/ 144 h 193"/>
                  <a:gd name="T32" fmla="*/ 77 w 122"/>
                  <a:gd name="T33" fmla="*/ 140 h 193"/>
                  <a:gd name="T34" fmla="*/ 65 w 122"/>
                  <a:gd name="T35" fmla="*/ 144 h 193"/>
                  <a:gd name="T36" fmla="*/ 65 w 122"/>
                  <a:gd name="T37" fmla="*/ 166 h 193"/>
                  <a:gd name="T38" fmla="*/ 58 w 122"/>
                  <a:gd name="T39" fmla="*/ 177 h 193"/>
                  <a:gd name="T40" fmla="*/ 48 w 122"/>
                  <a:gd name="T41" fmla="*/ 164 h 193"/>
                  <a:gd name="T42" fmla="*/ 48 w 122"/>
                  <a:gd name="T43" fmla="*/ 152 h 193"/>
                  <a:gd name="T44" fmla="*/ 42 w 122"/>
                  <a:gd name="T45" fmla="*/ 153 h 193"/>
                  <a:gd name="T46" fmla="*/ 35 w 122"/>
                  <a:gd name="T47" fmla="*/ 164 h 193"/>
                  <a:gd name="T48" fmla="*/ 27 w 122"/>
                  <a:gd name="T49" fmla="*/ 173 h 193"/>
                  <a:gd name="T50" fmla="*/ 18 w 122"/>
                  <a:gd name="T51" fmla="*/ 187 h 193"/>
                  <a:gd name="T52" fmla="*/ 5 w 122"/>
                  <a:gd name="T53" fmla="*/ 183 h 193"/>
                  <a:gd name="T54" fmla="*/ 12 w 122"/>
                  <a:gd name="T55" fmla="*/ 165 h 193"/>
                  <a:gd name="T56" fmla="*/ 29 w 122"/>
                  <a:gd name="T57" fmla="*/ 145 h 193"/>
                  <a:gd name="T58" fmla="*/ 31 w 122"/>
                  <a:gd name="T59" fmla="*/ 127 h 193"/>
                  <a:gd name="T60" fmla="*/ 16 w 122"/>
                  <a:gd name="T61" fmla="*/ 110 h 193"/>
                  <a:gd name="T62" fmla="*/ 19 w 122"/>
                  <a:gd name="T63" fmla="*/ 88 h 193"/>
                  <a:gd name="T64" fmla="*/ 28 w 122"/>
                  <a:gd name="T65" fmla="*/ 49 h 193"/>
                  <a:gd name="T66" fmla="*/ 42 w 122"/>
                  <a:gd name="T67" fmla="*/ 39 h 193"/>
                  <a:gd name="T68" fmla="*/ 38 w 122"/>
                  <a:gd name="T69" fmla="*/ 36 h 193"/>
                  <a:gd name="T70" fmla="*/ 31 w 122"/>
                  <a:gd name="T71" fmla="*/ 37 h 193"/>
                  <a:gd name="T72" fmla="*/ 22 w 122"/>
                  <a:gd name="T73" fmla="*/ 42 h 193"/>
                  <a:gd name="T74" fmla="*/ 9 w 122"/>
                  <a:gd name="T75" fmla="*/ 36 h 193"/>
                  <a:gd name="T76" fmla="*/ 27 w 122"/>
                  <a:gd name="T77" fmla="*/ 23 h 193"/>
                  <a:gd name="T78" fmla="*/ 46 w 122"/>
                  <a:gd name="T79" fmla="*/ 22 h 193"/>
                  <a:gd name="T80" fmla="*/ 64 w 122"/>
                  <a:gd name="T81" fmla="*/ 9 h 193"/>
                  <a:gd name="T82" fmla="*/ 39 w 122"/>
                  <a:gd name="T83" fmla="*/ 76 h 193"/>
                  <a:gd name="T84" fmla="*/ 34 w 122"/>
                  <a:gd name="T85" fmla="*/ 86 h 193"/>
                  <a:gd name="T86" fmla="*/ 49 w 122"/>
                  <a:gd name="T87" fmla="*/ 83 h 193"/>
                  <a:gd name="T88" fmla="*/ 53 w 122"/>
                  <a:gd name="T89" fmla="*/ 76 h 193"/>
                  <a:gd name="T90" fmla="*/ 39 w 122"/>
                  <a:gd name="T91" fmla="*/ 76 h 193"/>
                  <a:gd name="T92" fmla="*/ 56 w 122"/>
                  <a:gd name="T93" fmla="*/ 38 h 193"/>
                  <a:gd name="T94" fmla="*/ 41 w 122"/>
                  <a:gd name="T95" fmla="*/ 49 h 193"/>
                  <a:gd name="T96" fmla="*/ 41 w 122"/>
                  <a:gd name="T97" fmla="*/ 58 h 193"/>
                  <a:gd name="T98" fmla="*/ 54 w 122"/>
                  <a:gd name="T99" fmla="*/ 52 h 193"/>
                  <a:gd name="T100" fmla="*/ 56 w 122"/>
                  <a:gd name="T101" fmla="*/ 47 h 193"/>
                  <a:gd name="T102" fmla="*/ 56 w 122"/>
                  <a:gd name="T103" fmla="*/ 38 h 193"/>
                  <a:gd name="T104" fmla="*/ 72 w 122"/>
                  <a:gd name="T105" fmla="*/ 66 h 193"/>
                  <a:gd name="T106" fmla="*/ 72 w 122"/>
                  <a:gd name="T107" fmla="*/ 82 h 193"/>
                  <a:gd name="T108" fmla="*/ 79 w 122"/>
                  <a:gd name="T109" fmla="*/ 82 h 193"/>
                  <a:gd name="T110" fmla="*/ 83 w 122"/>
                  <a:gd name="T111" fmla="*/ 62 h 193"/>
                  <a:gd name="T112" fmla="*/ 72 w 122"/>
                  <a:gd name="T113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2" h="193">
                    <a:moveTo>
                      <a:pt x="64" y="9"/>
                    </a:moveTo>
                    <a:cubicBezTo>
                      <a:pt x="64" y="9"/>
                      <a:pt x="69" y="0"/>
                      <a:pt x="74" y="5"/>
                    </a:cubicBezTo>
                    <a:cubicBezTo>
                      <a:pt x="74" y="5"/>
                      <a:pt x="75" y="6"/>
                      <a:pt x="75" y="12"/>
                    </a:cubicBezTo>
                    <a:cubicBezTo>
                      <a:pt x="75" y="12"/>
                      <a:pt x="74" y="18"/>
                      <a:pt x="81" y="17"/>
                    </a:cubicBezTo>
                    <a:cubicBezTo>
                      <a:pt x="81" y="17"/>
                      <a:pt x="89" y="19"/>
                      <a:pt x="87" y="27"/>
                    </a:cubicBezTo>
                    <a:cubicBezTo>
                      <a:pt x="87" y="27"/>
                      <a:pt x="85" y="32"/>
                      <a:pt x="73" y="37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87" y="41"/>
                      <a:pt x="93" y="48"/>
                    </a:cubicBezTo>
                    <a:cubicBezTo>
                      <a:pt x="93" y="48"/>
                      <a:pt x="108" y="57"/>
                      <a:pt x="93" y="80"/>
                    </a:cubicBezTo>
                    <a:cubicBezTo>
                      <a:pt x="93" y="80"/>
                      <a:pt x="86" y="92"/>
                      <a:pt x="78" y="95"/>
                    </a:cubicBezTo>
                    <a:cubicBezTo>
                      <a:pt x="78" y="95"/>
                      <a:pt x="82" y="105"/>
                      <a:pt x="76" y="109"/>
                    </a:cubicBezTo>
                    <a:cubicBezTo>
                      <a:pt x="76" y="109"/>
                      <a:pt x="53" y="116"/>
                      <a:pt x="69" y="120"/>
                    </a:cubicBezTo>
                    <a:cubicBezTo>
                      <a:pt x="69" y="120"/>
                      <a:pt x="96" y="121"/>
                      <a:pt x="107" y="127"/>
                    </a:cubicBezTo>
                    <a:cubicBezTo>
                      <a:pt x="107" y="127"/>
                      <a:pt x="122" y="127"/>
                      <a:pt x="116" y="140"/>
                    </a:cubicBezTo>
                    <a:cubicBezTo>
                      <a:pt x="116" y="140"/>
                      <a:pt x="116" y="145"/>
                      <a:pt x="103" y="143"/>
                    </a:cubicBezTo>
                    <a:cubicBezTo>
                      <a:pt x="103" y="143"/>
                      <a:pt x="96" y="142"/>
                      <a:pt x="94" y="144"/>
                    </a:cubicBezTo>
                    <a:cubicBezTo>
                      <a:pt x="94" y="144"/>
                      <a:pt x="80" y="144"/>
                      <a:pt x="77" y="140"/>
                    </a:cubicBezTo>
                    <a:cubicBezTo>
                      <a:pt x="77" y="140"/>
                      <a:pt x="65" y="135"/>
                      <a:pt x="65" y="144"/>
                    </a:cubicBezTo>
                    <a:cubicBezTo>
                      <a:pt x="65" y="144"/>
                      <a:pt x="62" y="163"/>
                      <a:pt x="65" y="166"/>
                    </a:cubicBezTo>
                    <a:cubicBezTo>
                      <a:pt x="65" y="166"/>
                      <a:pt x="68" y="174"/>
                      <a:pt x="58" y="177"/>
                    </a:cubicBezTo>
                    <a:cubicBezTo>
                      <a:pt x="58" y="177"/>
                      <a:pt x="48" y="178"/>
                      <a:pt x="48" y="164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48" y="152"/>
                      <a:pt x="49" y="145"/>
                      <a:pt x="42" y="153"/>
                    </a:cubicBezTo>
                    <a:cubicBezTo>
                      <a:pt x="42" y="153"/>
                      <a:pt x="35" y="162"/>
                      <a:pt x="35" y="164"/>
                    </a:cubicBezTo>
                    <a:cubicBezTo>
                      <a:pt x="35" y="164"/>
                      <a:pt x="31" y="171"/>
                      <a:pt x="27" y="173"/>
                    </a:cubicBezTo>
                    <a:cubicBezTo>
                      <a:pt x="27" y="173"/>
                      <a:pt x="19" y="185"/>
                      <a:pt x="18" y="187"/>
                    </a:cubicBezTo>
                    <a:cubicBezTo>
                      <a:pt x="18" y="187"/>
                      <a:pt x="13" y="193"/>
                      <a:pt x="5" y="183"/>
                    </a:cubicBezTo>
                    <a:cubicBezTo>
                      <a:pt x="5" y="183"/>
                      <a:pt x="0" y="179"/>
                      <a:pt x="12" y="165"/>
                    </a:cubicBezTo>
                    <a:cubicBezTo>
                      <a:pt x="12" y="165"/>
                      <a:pt x="28" y="149"/>
                      <a:pt x="29" y="145"/>
                    </a:cubicBezTo>
                    <a:cubicBezTo>
                      <a:pt x="29" y="145"/>
                      <a:pt x="39" y="128"/>
                      <a:pt x="31" y="127"/>
                    </a:cubicBezTo>
                    <a:cubicBezTo>
                      <a:pt x="31" y="127"/>
                      <a:pt x="14" y="119"/>
                      <a:pt x="16" y="110"/>
                    </a:cubicBezTo>
                    <a:cubicBezTo>
                      <a:pt x="16" y="110"/>
                      <a:pt x="15" y="97"/>
                      <a:pt x="19" y="88"/>
                    </a:cubicBezTo>
                    <a:cubicBezTo>
                      <a:pt x="19" y="88"/>
                      <a:pt x="14" y="56"/>
                      <a:pt x="28" y="49"/>
                    </a:cubicBezTo>
                    <a:cubicBezTo>
                      <a:pt x="28" y="49"/>
                      <a:pt x="39" y="46"/>
                      <a:pt x="42" y="39"/>
                    </a:cubicBezTo>
                    <a:cubicBezTo>
                      <a:pt x="42" y="39"/>
                      <a:pt x="44" y="33"/>
                      <a:pt x="38" y="36"/>
                    </a:cubicBezTo>
                    <a:cubicBezTo>
                      <a:pt x="38" y="36"/>
                      <a:pt x="36" y="38"/>
                      <a:pt x="31" y="37"/>
                    </a:cubicBezTo>
                    <a:cubicBezTo>
                      <a:pt x="31" y="37"/>
                      <a:pt x="25" y="39"/>
                      <a:pt x="22" y="42"/>
                    </a:cubicBezTo>
                    <a:cubicBezTo>
                      <a:pt x="22" y="42"/>
                      <a:pt x="7" y="45"/>
                      <a:pt x="9" y="36"/>
                    </a:cubicBezTo>
                    <a:cubicBezTo>
                      <a:pt x="9" y="36"/>
                      <a:pt x="12" y="30"/>
                      <a:pt x="27" y="23"/>
                    </a:cubicBezTo>
                    <a:cubicBezTo>
                      <a:pt x="27" y="23"/>
                      <a:pt x="41" y="19"/>
                      <a:pt x="46" y="22"/>
                    </a:cubicBezTo>
                    <a:cubicBezTo>
                      <a:pt x="46" y="22"/>
                      <a:pt x="60" y="21"/>
                      <a:pt x="64" y="9"/>
                    </a:cubicBezTo>
                    <a:close/>
                    <a:moveTo>
                      <a:pt x="39" y="76"/>
                    </a:moveTo>
                    <a:cubicBezTo>
                      <a:pt x="39" y="76"/>
                      <a:pt x="29" y="85"/>
                      <a:pt x="34" y="86"/>
                    </a:cubicBezTo>
                    <a:cubicBezTo>
                      <a:pt x="34" y="86"/>
                      <a:pt x="40" y="91"/>
                      <a:pt x="49" y="83"/>
                    </a:cubicBezTo>
                    <a:cubicBezTo>
                      <a:pt x="49" y="83"/>
                      <a:pt x="53" y="83"/>
                      <a:pt x="53" y="76"/>
                    </a:cubicBezTo>
                    <a:cubicBezTo>
                      <a:pt x="53" y="76"/>
                      <a:pt x="53" y="65"/>
                      <a:pt x="39" y="76"/>
                    </a:cubicBezTo>
                    <a:close/>
                    <a:moveTo>
                      <a:pt x="56" y="38"/>
                    </a:moveTo>
                    <a:cubicBezTo>
                      <a:pt x="52" y="39"/>
                      <a:pt x="41" y="49"/>
                      <a:pt x="41" y="49"/>
                    </a:cubicBezTo>
                    <a:cubicBezTo>
                      <a:pt x="33" y="58"/>
                      <a:pt x="41" y="58"/>
                      <a:pt x="41" y="58"/>
                    </a:cubicBezTo>
                    <a:cubicBezTo>
                      <a:pt x="53" y="58"/>
                      <a:pt x="54" y="52"/>
                      <a:pt x="54" y="52"/>
                    </a:cubicBezTo>
                    <a:cubicBezTo>
                      <a:pt x="56" y="51"/>
                      <a:pt x="56" y="47"/>
                      <a:pt x="56" y="47"/>
                    </a:cubicBezTo>
                    <a:cubicBezTo>
                      <a:pt x="56" y="38"/>
                      <a:pt x="56" y="38"/>
                      <a:pt x="56" y="38"/>
                    </a:cubicBezTo>
                    <a:close/>
                    <a:moveTo>
                      <a:pt x="72" y="66"/>
                    </a:moveTo>
                    <a:cubicBezTo>
                      <a:pt x="72" y="82"/>
                      <a:pt x="72" y="82"/>
                      <a:pt x="72" y="82"/>
                    </a:cubicBezTo>
                    <a:cubicBezTo>
                      <a:pt x="72" y="82"/>
                      <a:pt x="73" y="91"/>
                      <a:pt x="79" y="82"/>
                    </a:cubicBezTo>
                    <a:cubicBezTo>
                      <a:pt x="79" y="82"/>
                      <a:pt x="89" y="68"/>
                      <a:pt x="83" y="62"/>
                    </a:cubicBezTo>
                    <a:cubicBezTo>
                      <a:pt x="83" y="62"/>
                      <a:pt x="72" y="56"/>
                      <a:pt x="72" y="66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18" name="任意多边形: 形状 1317">
                <a:extLst>
                  <a:ext uri="{FF2B5EF4-FFF2-40B4-BE49-F238E27FC236}">
                    <a16:creationId xmlns:a16="http://schemas.microsoft.com/office/drawing/2014/main" id="{ABEA5EE9-152E-44EC-9323-B2F5678C3C0B}"/>
                  </a:ext>
                </a:extLst>
              </p:cNvPr>
              <p:cNvSpPr/>
              <p:nvPr/>
            </p:nvSpPr>
            <p:spPr bwMode="auto">
              <a:xfrm>
                <a:off x="6240463" y="957263"/>
                <a:ext cx="76200" cy="66675"/>
              </a:xfrm>
              <a:custGeom>
                <a:avLst/>
                <a:gdLst>
                  <a:gd name="T0" fmla="*/ 23 w 23"/>
                  <a:gd name="T1" fmla="*/ 0 h 20"/>
                  <a:gd name="T2" fmla="*/ 23 w 23"/>
                  <a:gd name="T3" fmla="*/ 9 h 20"/>
                  <a:gd name="T4" fmla="*/ 21 w 23"/>
                  <a:gd name="T5" fmla="*/ 14 h 20"/>
                  <a:gd name="T6" fmla="*/ 8 w 23"/>
                  <a:gd name="T7" fmla="*/ 20 h 20"/>
                  <a:gd name="T8" fmla="*/ 8 w 23"/>
                  <a:gd name="T9" fmla="*/ 11 h 20"/>
                  <a:gd name="T10" fmla="*/ 23 w 23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0">
                    <a:moveTo>
                      <a:pt x="23" y="0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13"/>
                      <a:pt x="21" y="14"/>
                    </a:cubicBezTo>
                    <a:cubicBezTo>
                      <a:pt x="21" y="14"/>
                      <a:pt x="20" y="20"/>
                      <a:pt x="8" y="20"/>
                    </a:cubicBezTo>
                    <a:cubicBezTo>
                      <a:pt x="8" y="20"/>
                      <a:pt x="0" y="20"/>
                      <a:pt x="8" y="11"/>
                    </a:cubicBezTo>
                    <a:cubicBezTo>
                      <a:pt x="8" y="11"/>
                      <a:pt x="19" y="1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19" name="任意多边形: 形状 1318">
                <a:extLst>
                  <a:ext uri="{FF2B5EF4-FFF2-40B4-BE49-F238E27FC236}">
                    <a16:creationId xmlns:a16="http://schemas.microsoft.com/office/drawing/2014/main" id="{C919F4C7-E315-4A2F-A87B-36578AA6F7F7}"/>
                  </a:ext>
                </a:extLst>
              </p:cNvPr>
              <p:cNvSpPr/>
              <p:nvPr/>
            </p:nvSpPr>
            <p:spPr bwMode="auto">
              <a:xfrm>
                <a:off x="6227763" y="1120775"/>
                <a:ext cx="79375" cy="88900"/>
              </a:xfrm>
              <a:custGeom>
                <a:avLst/>
                <a:gdLst>
                  <a:gd name="T0" fmla="*/ 18 w 24"/>
                  <a:gd name="T1" fmla="*/ 7 h 27"/>
                  <a:gd name="T2" fmla="*/ 18 w 24"/>
                  <a:gd name="T3" fmla="*/ 17 h 27"/>
                  <a:gd name="T4" fmla="*/ 12 w 24"/>
                  <a:gd name="T5" fmla="*/ 23 h 27"/>
                  <a:gd name="T6" fmla="*/ 4 w 24"/>
                  <a:gd name="T7" fmla="*/ 19 h 27"/>
                  <a:gd name="T8" fmla="*/ 4 w 24"/>
                  <a:gd name="T9" fmla="*/ 5 h 27"/>
                  <a:gd name="T10" fmla="*/ 18 w 24"/>
                  <a:gd name="T1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7">
                    <a:moveTo>
                      <a:pt x="18" y="7"/>
                    </a:moveTo>
                    <a:cubicBezTo>
                      <a:pt x="18" y="7"/>
                      <a:pt x="24" y="11"/>
                      <a:pt x="18" y="17"/>
                    </a:cubicBezTo>
                    <a:cubicBezTo>
                      <a:pt x="18" y="17"/>
                      <a:pt x="14" y="21"/>
                      <a:pt x="12" y="23"/>
                    </a:cubicBezTo>
                    <a:cubicBezTo>
                      <a:pt x="12" y="23"/>
                      <a:pt x="7" y="27"/>
                      <a:pt x="4" y="19"/>
                    </a:cubicBezTo>
                    <a:cubicBezTo>
                      <a:pt x="4" y="19"/>
                      <a:pt x="0" y="14"/>
                      <a:pt x="4" y="5"/>
                    </a:cubicBezTo>
                    <a:cubicBezTo>
                      <a:pt x="4" y="5"/>
                      <a:pt x="10" y="0"/>
                      <a:pt x="1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0" name="任意多边形: 形状 1319">
                <a:extLst>
                  <a:ext uri="{FF2B5EF4-FFF2-40B4-BE49-F238E27FC236}">
                    <a16:creationId xmlns:a16="http://schemas.microsoft.com/office/drawing/2014/main" id="{B6E767F8-FE30-4988-8571-329EF5B2F1B2}"/>
                  </a:ext>
                </a:extLst>
              </p:cNvPr>
              <p:cNvSpPr/>
              <p:nvPr/>
            </p:nvSpPr>
            <p:spPr bwMode="auto">
              <a:xfrm>
                <a:off x="7043738" y="914400"/>
                <a:ext cx="314325" cy="458788"/>
              </a:xfrm>
              <a:custGeom>
                <a:avLst/>
                <a:gdLst>
                  <a:gd name="T0" fmla="*/ 67 w 95"/>
                  <a:gd name="T1" fmla="*/ 16 h 138"/>
                  <a:gd name="T2" fmla="*/ 84 w 95"/>
                  <a:gd name="T3" fmla="*/ 14 h 138"/>
                  <a:gd name="T4" fmla="*/ 85 w 95"/>
                  <a:gd name="T5" fmla="*/ 24 h 138"/>
                  <a:gd name="T6" fmla="*/ 72 w 95"/>
                  <a:gd name="T7" fmla="*/ 47 h 138"/>
                  <a:gd name="T8" fmla="*/ 76 w 95"/>
                  <a:gd name="T9" fmla="*/ 55 h 138"/>
                  <a:gd name="T10" fmla="*/ 92 w 95"/>
                  <a:gd name="T11" fmla="*/ 62 h 138"/>
                  <a:gd name="T12" fmla="*/ 81 w 95"/>
                  <a:gd name="T13" fmla="*/ 69 h 138"/>
                  <a:gd name="T14" fmla="*/ 59 w 95"/>
                  <a:gd name="T15" fmla="*/ 83 h 138"/>
                  <a:gd name="T16" fmla="*/ 25 w 95"/>
                  <a:gd name="T17" fmla="*/ 126 h 138"/>
                  <a:gd name="T18" fmla="*/ 4 w 95"/>
                  <a:gd name="T19" fmla="*/ 133 h 138"/>
                  <a:gd name="T20" fmla="*/ 7 w 95"/>
                  <a:gd name="T21" fmla="*/ 122 h 138"/>
                  <a:gd name="T22" fmla="*/ 38 w 95"/>
                  <a:gd name="T23" fmla="*/ 88 h 138"/>
                  <a:gd name="T24" fmla="*/ 35 w 95"/>
                  <a:gd name="T25" fmla="*/ 80 h 138"/>
                  <a:gd name="T26" fmla="*/ 25 w 95"/>
                  <a:gd name="T27" fmla="*/ 68 h 138"/>
                  <a:gd name="T28" fmla="*/ 40 w 95"/>
                  <a:gd name="T29" fmla="*/ 64 h 138"/>
                  <a:gd name="T30" fmla="*/ 52 w 95"/>
                  <a:gd name="T31" fmla="*/ 53 h 138"/>
                  <a:gd name="T32" fmla="*/ 67 w 95"/>
                  <a:gd name="T33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38">
                    <a:moveTo>
                      <a:pt x="67" y="16"/>
                    </a:moveTo>
                    <a:cubicBezTo>
                      <a:pt x="67" y="16"/>
                      <a:pt x="81" y="0"/>
                      <a:pt x="84" y="14"/>
                    </a:cubicBezTo>
                    <a:cubicBezTo>
                      <a:pt x="84" y="14"/>
                      <a:pt x="87" y="20"/>
                      <a:pt x="85" y="24"/>
                    </a:cubicBezTo>
                    <a:cubicBezTo>
                      <a:pt x="85" y="24"/>
                      <a:pt x="80" y="43"/>
                      <a:pt x="72" y="47"/>
                    </a:cubicBezTo>
                    <a:cubicBezTo>
                      <a:pt x="72" y="47"/>
                      <a:pt x="65" y="58"/>
                      <a:pt x="76" y="55"/>
                    </a:cubicBezTo>
                    <a:cubicBezTo>
                      <a:pt x="76" y="55"/>
                      <a:pt x="95" y="49"/>
                      <a:pt x="92" y="62"/>
                    </a:cubicBezTo>
                    <a:cubicBezTo>
                      <a:pt x="92" y="62"/>
                      <a:pt x="91" y="69"/>
                      <a:pt x="81" y="69"/>
                    </a:cubicBezTo>
                    <a:cubicBezTo>
                      <a:pt x="81" y="69"/>
                      <a:pt x="69" y="68"/>
                      <a:pt x="59" y="83"/>
                    </a:cubicBezTo>
                    <a:cubicBezTo>
                      <a:pt x="59" y="83"/>
                      <a:pt x="55" y="99"/>
                      <a:pt x="25" y="126"/>
                    </a:cubicBezTo>
                    <a:cubicBezTo>
                      <a:pt x="25" y="126"/>
                      <a:pt x="9" y="138"/>
                      <a:pt x="4" y="133"/>
                    </a:cubicBezTo>
                    <a:cubicBezTo>
                      <a:pt x="4" y="133"/>
                      <a:pt x="0" y="128"/>
                      <a:pt x="7" y="122"/>
                    </a:cubicBezTo>
                    <a:cubicBezTo>
                      <a:pt x="7" y="122"/>
                      <a:pt x="29" y="108"/>
                      <a:pt x="38" y="88"/>
                    </a:cubicBezTo>
                    <a:cubicBezTo>
                      <a:pt x="38" y="88"/>
                      <a:pt x="42" y="81"/>
                      <a:pt x="35" y="80"/>
                    </a:cubicBezTo>
                    <a:cubicBezTo>
                      <a:pt x="35" y="80"/>
                      <a:pt x="21" y="82"/>
                      <a:pt x="25" y="68"/>
                    </a:cubicBezTo>
                    <a:cubicBezTo>
                      <a:pt x="25" y="68"/>
                      <a:pt x="33" y="58"/>
                      <a:pt x="40" y="64"/>
                    </a:cubicBezTo>
                    <a:cubicBezTo>
                      <a:pt x="40" y="64"/>
                      <a:pt x="51" y="62"/>
                      <a:pt x="52" y="53"/>
                    </a:cubicBezTo>
                    <a:cubicBezTo>
                      <a:pt x="52" y="53"/>
                      <a:pt x="58" y="24"/>
                      <a:pt x="67" y="16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1" name="任意多边形: 形状 1320">
                <a:extLst>
                  <a:ext uri="{FF2B5EF4-FFF2-40B4-BE49-F238E27FC236}">
                    <a16:creationId xmlns:a16="http://schemas.microsoft.com/office/drawing/2014/main" id="{B4E0F5D5-7355-4D31-8D5C-699CA7FDA2CA}"/>
                  </a:ext>
                </a:extLst>
              </p:cNvPr>
              <p:cNvSpPr/>
              <p:nvPr/>
            </p:nvSpPr>
            <p:spPr bwMode="auto">
              <a:xfrm>
                <a:off x="7242176" y="1227138"/>
                <a:ext cx="211138" cy="174625"/>
              </a:xfrm>
              <a:custGeom>
                <a:avLst/>
                <a:gdLst>
                  <a:gd name="T0" fmla="*/ 13 w 64"/>
                  <a:gd name="T1" fmla="*/ 8 h 53"/>
                  <a:gd name="T2" fmla="*/ 2 w 64"/>
                  <a:gd name="T3" fmla="*/ 17 h 53"/>
                  <a:gd name="T4" fmla="*/ 8 w 64"/>
                  <a:gd name="T5" fmla="*/ 26 h 53"/>
                  <a:gd name="T6" fmla="*/ 18 w 64"/>
                  <a:gd name="T7" fmla="*/ 38 h 53"/>
                  <a:gd name="T8" fmla="*/ 57 w 64"/>
                  <a:gd name="T9" fmla="*/ 40 h 53"/>
                  <a:gd name="T10" fmla="*/ 59 w 64"/>
                  <a:gd name="T11" fmla="*/ 32 h 53"/>
                  <a:gd name="T12" fmla="*/ 52 w 64"/>
                  <a:gd name="T13" fmla="*/ 30 h 53"/>
                  <a:gd name="T14" fmla="*/ 13 w 64"/>
                  <a:gd name="T15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53">
                    <a:moveTo>
                      <a:pt x="13" y="8"/>
                    </a:moveTo>
                    <a:cubicBezTo>
                      <a:pt x="13" y="8"/>
                      <a:pt x="4" y="0"/>
                      <a:pt x="2" y="17"/>
                    </a:cubicBezTo>
                    <a:cubicBezTo>
                      <a:pt x="2" y="17"/>
                      <a:pt x="0" y="24"/>
                      <a:pt x="8" y="26"/>
                    </a:cubicBezTo>
                    <a:cubicBezTo>
                      <a:pt x="8" y="26"/>
                      <a:pt x="15" y="31"/>
                      <a:pt x="18" y="38"/>
                    </a:cubicBezTo>
                    <a:cubicBezTo>
                      <a:pt x="18" y="38"/>
                      <a:pt x="36" y="53"/>
                      <a:pt x="57" y="40"/>
                    </a:cubicBezTo>
                    <a:cubicBezTo>
                      <a:pt x="57" y="40"/>
                      <a:pt x="64" y="36"/>
                      <a:pt x="59" y="32"/>
                    </a:cubicBezTo>
                    <a:cubicBezTo>
                      <a:pt x="59" y="32"/>
                      <a:pt x="58" y="29"/>
                      <a:pt x="52" y="30"/>
                    </a:cubicBezTo>
                    <a:cubicBezTo>
                      <a:pt x="52" y="30"/>
                      <a:pt x="30" y="28"/>
                      <a:pt x="13" y="8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2" name="任意多边形: 形状 1321">
                <a:extLst>
                  <a:ext uri="{FF2B5EF4-FFF2-40B4-BE49-F238E27FC236}">
                    <a16:creationId xmlns:a16="http://schemas.microsoft.com/office/drawing/2014/main" id="{E0C949D0-2F61-4F2F-AD09-36A84169A394}"/>
                  </a:ext>
                </a:extLst>
              </p:cNvPr>
              <p:cNvSpPr/>
              <p:nvPr/>
            </p:nvSpPr>
            <p:spPr bwMode="auto">
              <a:xfrm>
                <a:off x="7519988" y="865188"/>
                <a:ext cx="438150" cy="381000"/>
              </a:xfrm>
              <a:custGeom>
                <a:avLst/>
                <a:gdLst>
                  <a:gd name="T0" fmla="*/ 3 w 133"/>
                  <a:gd name="T1" fmla="*/ 100 h 115"/>
                  <a:gd name="T2" fmla="*/ 16 w 133"/>
                  <a:gd name="T3" fmla="*/ 105 h 115"/>
                  <a:gd name="T4" fmla="*/ 19 w 133"/>
                  <a:gd name="T5" fmla="*/ 95 h 115"/>
                  <a:gd name="T6" fmla="*/ 47 w 133"/>
                  <a:gd name="T7" fmla="*/ 85 h 115"/>
                  <a:gd name="T8" fmla="*/ 89 w 133"/>
                  <a:gd name="T9" fmla="*/ 79 h 115"/>
                  <a:gd name="T10" fmla="*/ 106 w 133"/>
                  <a:gd name="T11" fmla="*/ 79 h 115"/>
                  <a:gd name="T12" fmla="*/ 111 w 133"/>
                  <a:gd name="T13" fmla="*/ 85 h 115"/>
                  <a:gd name="T14" fmla="*/ 128 w 133"/>
                  <a:gd name="T15" fmla="*/ 79 h 115"/>
                  <a:gd name="T16" fmla="*/ 128 w 133"/>
                  <a:gd name="T17" fmla="*/ 69 h 115"/>
                  <a:gd name="T18" fmla="*/ 122 w 133"/>
                  <a:gd name="T19" fmla="*/ 62 h 115"/>
                  <a:gd name="T20" fmla="*/ 104 w 133"/>
                  <a:gd name="T21" fmla="*/ 59 h 115"/>
                  <a:gd name="T22" fmla="*/ 86 w 133"/>
                  <a:gd name="T23" fmla="*/ 64 h 115"/>
                  <a:gd name="T24" fmla="*/ 48 w 133"/>
                  <a:gd name="T25" fmla="*/ 71 h 115"/>
                  <a:gd name="T26" fmla="*/ 45 w 133"/>
                  <a:gd name="T27" fmla="*/ 66 h 115"/>
                  <a:gd name="T28" fmla="*/ 48 w 133"/>
                  <a:gd name="T29" fmla="*/ 42 h 115"/>
                  <a:gd name="T30" fmla="*/ 52 w 133"/>
                  <a:gd name="T31" fmla="*/ 43 h 115"/>
                  <a:gd name="T32" fmla="*/ 50 w 133"/>
                  <a:gd name="T33" fmla="*/ 57 h 115"/>
                  <a:gd name="T34" fmla="*/ 52 w 133"/>
                  <a:gd name="T35" fmla="*/ 65 h 115"/>
                  <a:gd name="T36" fmla="*/ 56 w 133"/>
                  <a:gd name="T37" fmla="*/ 60 h 115"/>
                  <a:gd name="T38" fmla="*/ 66 w 133"/>
                  <a:gd name="T39" fmla="*/ 32 h 115"/>
                  <a:gd name="T40" fmla="*/ 68 w 133"/>
                  <a:gd name="T41" fmla="*/ 34 h 115"/>
                  <a:gd name="T42" fmla="*/ 64 w 133"/>
                  <a:gd name="T43" fmla="*/ 57 h 115"/>
                  <a:gd name="T44" fmla="*/ 74 w 133"/>
                  <a:gd name="T45" fmla="*/ 57 h 115"/>
                  <a:gd name="T46" fmla="*/ 84 w 133"/>
                  <a:gd name="T47" fmla="*/ 43 h 115"/>
                  <a:gd name="T48" fmla="*/ 86 w 133"/>
                  <a:gd name="T49" fmla="*/ 48 h 115"/>
                  <a:gd name="T50" fmla="*/ 86 w 133"/>
                  <a:gd name="T51" fmla="*/ 56 h 115"/>
                  <a:gd name="T52" fmla="*/ 105 w 133"/>
                  <a:gd name="T53" fmla="*/ 43 h 115"/>
                  <a:gd name="T54" fmla="*/ 116 w 133"/>
                  <a:gd name="T55" fmla="*/ 29 h 115"/>
                  <a:gd name="T56" fmla="*/ 113 w 133"/>
                  <a:gd name="T57" fmla="*/ 10 h 115"/>
                  <a:gd name="T58" fmla="*/ 97 w 133"/>
                  <a:gd name="T59" fmla="*/ 5 h 115"/>
                  <a:gd name="T60" fmla="*/ 87 w 133"/>
                  <a:gd name="T61" fmla="*/ 17 h 115"/>
                  <a:gd name="T62" fmla="*/ 83 w 133"/>
                  <a:gd name="T63" fmla="*/ 15 h 115"/>
                  <a:gd name="T64" fmla="*/ 72 w 133"/>
                  <a:gd name="T65" fmla="*/ 7 h 115"/>
                  <a:gd name="T66" fmla="*/ 65 w 133"/>
                  <a:gd name="T67" fmla="*/ 14 h 115"/>
                  <a:gd name="T68" fmla="*/ 57 w 133"/>
                  <a:gd name="T69" fmla="*/ 9 h 115"/>
                  <a:gd name="T70" fmla="*/ 52 w 133"/>
                  <a:gd name="T71" fmla="*/ 15 h 115"/>
                  <a:gd name="T72" fmla="*/ 50 w 133"/>
                  <a:gd name="T73" fmla="*/ 11 h 115"/>
                  <a:gd name="T74" fmla="*/ 39 w 133"/>
                  <a:gd name="T75" fmla="*/ 19 h 115"/>
                  <a:gd name="T76" fmla="*/ 30 w 133"/>
                  <a:gd name="T77" fmla="*/ 50 h 115"/>
                  <a:gd name="T78" fmla="*/ 31 w 133"/>
                  <a:gd name="T79" fmla="*/ 68 h 115"/>
                  <a:gd name="T80" fmla="*/ 29 w 133"/>
                  <a:gd name="T81" fmla="*/ 72 h 115"/>
                  <a:gd name="T82" fmla="*/ 6 w 133"/>
                  <a:gd name="T83" fmla="*/ 79 h 115"/>
                  <a:gd name="T84" fmla="*/ 3 w 133"/>
                  <a:gd name="T85" fmla="*/ 10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115">
                    <a:moveTo>
                      <a:pt x="3" y="100"/>
                    </a:moveTo>
                    <a:cubicBezTo>
                      <a:pt x="3" y="100"/>
                      <a:pt x="6" y="115"/>
                      <a:pt x="16" y="105"/>
                    </a:cubicBezTo>
                    <a:cubicBezTo>
                      <a:pt x="16" y="105"/>
                      <a:pt x="19" y="100"/>
                      <a:pt x="19" y="95"/>
                    </a:cubicBezTo>
                    <a:cubicBezTo>
                      <a:pt x="19" y="95"/>
                      <a:pt x="33" y="88"/>
                      <a:pt x="47" y="85"/>
                    </a:cubicBezTo>
                    <a:cubicBezTo>
                      <a:pt x="47" y="85"/>
                      <a:pt x="81" y="85"/>
                      <a:pt x="89" y="79"/>
                    </a:cubicBezTo>
                    <a:cubicBezTo>
                      <a:pt x="89" y="79"/>
                      <a:pt x="107" y="72"/>
                      <a:pt x="106" y="79"/>
                    </a:cubicBezTo>
                    <a:cubicBezTo>
                      <a:pt x="106" y="79"/>
                      <a:pt x="100" y="85"/>
                      <a:pt x="111" y="85"/>
                    </a:cubicBezTo>
                    <a:cubicBezTo>
                      <a:pt x="111" y="85"/>
                      <a:pt x="124" y="86"/>
                      <a:pt x="128" y="79"/>
                    </a:cubicBezTo>
                    <a:cubicBezTo>
                      <a:pt x="128" y="79"/>
                      <a:pt x="133" y="72"/>
                      <a:pt x="128" y="69"/>
                    </a:cubicBezTo>
                    <a:cubicBezTo>
                      <a:pt x="128" y="69"/>
                      <a:pt x="123" y="65"/>
                      <a:pt x="122" y="62"/>
                    </a:cubicBezTo>
                    <a:cubicBezTo>
                      <a:pt x="122" y="62"/>
                      <a:pt x="120" y="55"/>
                      <a:pt x="104" y="59"/>
                    </a:cubicBezTo>
                    <a:cubicBezTo>
                      <a:pt x="104" y="59"/>
                      <a:pt x="92" y="64"/>
                      <a:pt x="86" y="64"/>
                    </a:cubicBezTo>
                    <a:cubicBezTo>
                      <a:pt x="86" y="64"/>
                      <a:pt x="60" y="66"/>
                      <a:pt x="48" y="71"/>
                    </a:cubicBezTo>
                    <a:cubicBezTo>
                      <a:pt x="48" y="71"/>
                      <a:pt x="42" y="73"/>
                      <a:pt x="45" y="66"/>
                    </a:cubicBezTo>
                    <a:cubicBezTo>
                      <a:pt x="45" y="66"/>
                      <a:pt x="46" y="46"/>
                      <a:pt x="48" y="42"/>
                    </a:cubicBezTo>
                    <a:cubicBezTo>
                      <a:pt x="48" y="42"/>
                      <a:pt x="51" y="37"/>
                      <a:pt x="52" y="43"/>
                    </a:cubicBezTo>
                    <a:cubicBezTo>
                      <a:pt x="52" y="43"/>
                      <a:pt x="49" y="53"/>
                      <a:pt x="50" y="57"/>
                    </a:cubicBezTo>
                    <a:cubicBezTo>
                      <a:pt x="50" y="57"/>
                      <a:pt x="47" y="65"/>
                      <a:pt x="52" y="65"/>
                    </a:cubicBezTo>
                    <a:cubicBezTo>
                      <a:pt x="52" y="65"/>
                      <a:pt x="55" y="64"/>
                      <a:pt x="56" y="60"/>
                    </a:cubicBezTo>
                    <a:cubicBezTo>
                      <a:pt x="56" y="60"/>
                      <a:pt x="62" y="35"/>
                      <a:pt x="66" y="32"/>
                    </a:cubicBezTo>
                    <a:cubicBezTo>
                      <a:pt x="66" y="32"/>
                      <a:pt x="72" y="28"/>
                      <a:pt x="68" y="34"/>
                    </a:cubicBezTo>
                    <a:cubicBezTo>
                      <a:pt x="68" y="34"/>
                      <a:pt x="60" y="52"/>
                      <a:pt x="64" y="57"/>
                    </a:cubicBezTo>
                    <a:cubicBezTo>
                      <a:pt x="64" y="57"/>
                      <a:pt x="67" y="62"/>
                      <a:pt x="74" y="57"/>
                    </a:cubicBezTo>
                    <a:cubicBezTo>
                      <a:pt x="74" y="57"/>
                      <a:pt x="81" y="54"/>
                      <a:pt x="84" y="43"/>
                    </a:cubicBezTo>
                    <a:cubicBezTo>
                      <a:pt x="84" y="43"/>
                      <a:pt x="88" y="39"/>
                      <a:pt x="86" y="48"/>
                    </a:cubicBezTo>
                    <a:cubicBezTo>
                      <a:pt x="86" y="48"/>
                      <a:pt x="77" y="59"/>
                      <a:pt x="86" y="56"/>
                    </a:cubicBezTo>
                    <a:cubicBezTo>
                      <a:pt x="86" y="56"/>
                      <a:pt x="96" y="55"/>
                      <a:pt x="105" y="43"/>
                    </a:cubicBezTo>
                    <a:cubicBezTo>
                      <a:pt x="105" y="43"/>
                      <a:pt x="114" y="38"/>
                      <a:pt x="116" y="29"/>
                    </a:cubicBezTo>
                    <a:cubicBezTo>
                      <a:pt x="116" y="29"/>
                      <a:pt x="119" y="16"/>
                      <a:pt x="113" y="10"/>
                    </a:cubicBezTo>
                    <a:cubicBezTo>
                      <a:pt x="113" y="10"/>
                      <a:pt x="108" y="0"/>
                      <a:pt x="97" y="5"/>
                    </a:cubicBezTo>
                    <a:cubicBezTo>
                      <a:pt x="97" y="5"/>
                      <a:pt x="92" y="7"/>
                      <a:pt x="87" y="17"/>
                    </a:cubicBezTo>
                    <a:cubicBezTo>
                      <a:pt x="87" y="17"/>
                      <a:pt x="82" y="21"/>
                      <a:pt x="83" y="15"/>
                    </a:cubicBezTo>
                    <a:cubicBezTo>
                      <a:pt x="83" y="15"/>
                      <a:pt x="81" y="0"/>
                      <a:pt x="72" y="7"/>
                    </a:cubicBezTo>
                    <a:cubicBezTo>
                      <a:pt x="72" y="7"/>
                      <a:pt x="69" y="18"/>
                      <a:pt x="65" y="14"/>
                    </a:cubicBezTo>
                    <a:cubicBezTo>
                      <a:pt x="65" y="14"/>
                      <a:pt x="63" y="5"/>
                      <a:pt x="57" y="9"/>
                    </a:cubicBezTo>
                    <a:cubicBezTo>
                      <a:pt x="57" y="9"/>
                      <a:pt x="55" y="15"/>
                      <a:pt x="52" y="15"/>
                    </a:cubicBezTo>
                    <a:cubicBezTo>
                      <a:pt x="52" y="15"/>
                      <a:pt x="49" y="14"/>
                      <a:pt x="50" y="11"/>
                    </a:cubicBezTo>
                    <a:cubicBezTo>
                      <a:pt x="50" y="11"/>
                      <a:pt x="45" y="6"/>
                      <a:pt x="39" y="19"/>
                    </a:cubicBezTo>
                    <a:cubicBezTo>
                      <a:pt x="39" y="19"/>
                      <a:pt x="32" y="33"/>
                      <a:pt x="30" y="50"/>
                    </a:cubicBezTo>
                    <a:cubicBezTo>
                      <a:pt x="30" y="50"/>
                      <a:pt x="26" y="64"/>
                      <a:pt x="31" y="68"/>
                    </a:cubicBezTo>
                    <a:cubicBezTo>
                      <a:pt x="31" y="68"/>
                      <a:pt x="35" y="72"/>
                      <a:pt x="29" y="72"/>
                    </a:cubicBezTo>
                    <a:cubicBezTo>
                      <a:pt x="29" y="72"/>
                      <a:pt x="10" y="67"/>
                      <a:pt x="6" y="79"/>
                    </a:cubicBezTo>
                    <a:cubicBezTo>
                      <a:pt x="6" y="79"/>
                      <a:pt x="0" y="94"/>
                      <a:pt x="3" y="10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3" name="任意多边形: 形状 1322">
                <a:extLst>
                  <a:ext uri="{FF2B5EF4-FFF2-40B4-BE49-F238E27FC236}">
                    <a16:creationId xmlns:a16="http://schemas.microsoft.com/office/drawing/2014/main" id="{59618098-4A27-4D87-9E5F-68C3F576A794}"/>
                  </a:ext>
                </a:extLst>
              </p:cNvPr>
              <p:cNvSpPr/>
              <p:nvPr/>
            </p:nvSpPr>
            <p:spPr bwMode="auto">
              <a:xfrm>
                <a:off x="7793038" y="914400"/>
                <a:ext cx="73025" cy="73025"/>
              </a:xfrm>
              <a:custGeom>
                <a:avLst/>
                <a:gdLst>
                  <a:gd name="T0" fmla="*/ 5 w 22"/>
                  <a:gd name="T1" fmla="*/ 10 h 22"/>
                  <a:gd name="T2" fmla="*/ 3 w 22"/>
                  <a:gd name="T3" fmla="*/ 18 h 22"/>
                  <a:gd name="T4" fmla="*/ 5 w 22"/>
                  <a:gd name="T5" fmla="*/ 14 h 22"/>
                  <a:gd name="T6" fmla="*/ 13 w 22"/>
                  <a:gd name="T7" fmla="*/ 15 h 22"/>
                  <a:gd name="T8" fmla="*/ 19 w 22"/>
                  <a:gd name="T9" fmla="*/ 17 h 22"/>
                  <a:gd name="T10" fmla="*/ 20 w 22"/>
                  <a:gd name="T11" fmla="*/ 8 h 22"/>
                  <a:gd name="T12" fmla="*/ 14 w 22"/>
                  <a:gd name="T13" fmla="*/ 5 h 22"/>
                  <a:gd name="T14" fmla="*/ 5 w 22"/>
                  <a:gd name="T1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2">
                    <a:moveTo>
                      <a:pt x="5" y="10"/>
                    </a:moveTo>
                    <a:cubicBezTo>
                      <a:pt x="5" y="10"/>
                      <a:pt x="0" y="15"/>
                      <a:pt x="3" y="18"/>
                    </a:cubicBezTo>
                    <a:cubicBezTo>
                      <a:pt x="3" y="18"/>
                      <a:pt x="5" y="18"/>
                      <a:pt x="5" y="14"/>
                    </a:cubicBezTo>
                    <a:cubicBezTo>
                      <a:pt x="5" y="14"/>
                      <a:pt x="9" y="7"/>
                      <a:pt x="13" y="15"/>
                    </a:cubicBezTo>
                    <a:cubicBezTo>
                      <a:pt x="13" y="15"/>
                      <a:pt x="15" y="22"/>
                      <a:pt x="19" y="17"/>
                    </a:cubicBezTo>
                    <a:cubicBezTo>
                      <a:pt x="19" y="17"/>
                      <a:pt x="22" y="13"/>
                      <a:pt x="20" y="8"/>
                    </a:cubicBezTo>
                    <a:cubicBezTo>
                      <a:pt x="20" y="8"/>
                      <a:pt x="19" y="0"/>
                      <a:pt x="14" y="5"/>
                    </a:cubicBezTo>
                    <a:cubicBezTo>
                      <a:pt x="14" y="5"/>
                      <a:pt x="8" y="7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4" name="任意多边形: 形状 1323">
                <a:extLst>
                  <a:ext uri="{FF2B5EF4-FFF2-40B4-BE49-F238E27FC236}">
                    <a16:creationId xmlns:a16="http://schemas.microsoft.com/office/drawing/2014/main" id="{2EE505F9-D01E-44EC-95DF-29DA5BDE73E8}"/>
                  </a:ext>
                </a:extLst>
              </p:cNvPr>
              <p:cNvSpPr/>
              <p:nvPr/>
            </p:nvSpPr>
            <p:spPr bwMode="auto">
              <a:xfrm>
                <a:off x="7639051" y="1150938"/>
                <a:ext cx="227013" cy="271463"/>
              </a:xfrm>
              <a:custGeom>
                <a:avLst/>
                <a:gdLst>
                  <a:gd name="T0" fmla="*/ 12 w 69"/>
                  <a:gd name="T1" fmla="*/ 10 h 82"/>
                  <a:gd name="T2" fmla="*/ 11 w 69"/>
                  <a:gd name="T3" fmla="*/ 23 h 82"/>
                  <a:gd name="T4" fmla="*/ 21 w 69"/>
                  <a:gd name="T5" fmla="*/ 19 h 82"/>
                  <a:gd name="T6" fmla="*/ 36 w 69"/>
                  <a:gd name="T7" fmla="*/ 20 h 82"/>
                  <a:gd name="T8" fmla="*/ 31 w 69"/>
                  <a:gd name="T9" fmla="*/ 30 h 82"/>
                  <a:gd name="T10" fmla="*/ 8 w 69"/>
                  <a:gd name="T11" fmla="*/ 39 h 82"/>
                  <a:gd name="T12" fmla="*/ 11 w 69"/>
                  <a:gd name="T13" fmla="*/ 51 h 82"/>
                  <a:gd name="T14" fmla="*/ 30 w 69"/>
                  <a:gd name="T15" fmla="*/ 45 h 82"/>
                  <a:gd name="T16" fmla="*/ 36 w 69"/>
                  <a:gd name="T17" fmla="*/ 51 h 82"/>
                  <a:gd name="T18" fmla="*/ 29 w 69"/>
                  <a:gd name="T19" fmla="*/ 60 h 82"/>
                  <a:gd name="T20" fmla="*/ 11 w 69"/>
                  <a:gd name="T21" fmla="*/ 61 h 82"/>
                  <a:gd name="T22" fmla="*/ 14 w 69"/>
                  <a:gd name="T23" fmla="*/ 65 h 82"/>
                  <a:gd name="T24" fmla="*/ 15 w 69"/>
                  <a:gd name="T25" fmla="*/ 75 h 82"/>
                  <a:gd name="T26" fmla="*/ 25 w 69"/>
                  <a:gd name="T27" fmla="*/ 80 h 82"/>
                  <a:gd name="T28" fmla="*/ 43 w 69"/>
                  <a:gd name="T29" fmla="*/ 70 h 82"/>
                  <a:gd name="T30" fmla="*/ 56 w 69"/>
                  <a:gd name="T31" fmla="*/ 54 h 82"/>
                  <a:gd name="T32" fmla="*/ 56 w 69"/>
                  <a:gd name="T33" fmla="*/ 46 h 82"/>
                  <a:gd name="T34" fmla="*/ 60 w 69"/>
                  <a:gd name="T35" fmla="*/ 40 h 82"/>
                  <a:gd name="T36" fmla="*/ 67 w 69"/>
                  <a:gd name="T37" fmla="*/ 31 h 82"/>
                  <a:gd name="T38" fmla="*/ 59 w 69"/>
                  <a:gd name="T39" fmla="*/ 24 h 82"/>
                  <a:gd name="T40" fmla="*/ 52 w 69"/>
                  <a:gd name="T41" fmla="*/ 21 h 82"/>
                  <a:gd name="T42" fmla="*/ 43 w 69"/>
                  <a:gd name="T43" fmla="*/ 1 h 82"/>
                  <a:gd name="T44" fmla="*/ 12 w 69"/>
                  <a:gd name="T45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82">
                    <a:moveTo>
                      <a:pt x="12" y="10"/>
                    </a:moveTo>
                    <a:cubicBezTo>
                      <a:pt x="12" y="10"/>
                      <a:pt x="1" y="16"/>
                      <a:pt x="11" y="23"/>
                    </a:cubicBezTo>
                    <a:cubicBezTo>
                      <a:pt x="11" y="23"/>
                      <a:pt x="14" y="24"/>
                      <a:pt x="21" y="19"/>
                    </a:cubicBezTo>
                    <a:cubicBezTo>
                      <a:pt x="21" y="19"/>
                      <a:pt x="35" y="15"/>
                      <a:pt x="36" y="20"/>
                    </a:cubicBezTo>
                    <a:cubicBezTo>
                      <a:pt x="36" y="20"/>
                      <a:pt x="36" y="29"/>
                      <a:pt x="31" y="30"/>
                    </a:cubicBezTo>
                    <a:cubicBezTo>
                      <a:pt x="31" y="30"/>
                      <a:pt x="21" y="29"/>
                      <a:pt x="8" y="39"/>
                    </a:cubicBezTo>
                    <a:cubicBezTo>
                      <a:pt x="8" y="39"/>
                      <a:pt x="0" y="44"/>
                      <a:pt x="11" y="51"/>
                    </a:cubicBezTo>
                    <a:cubicBezTo>
                      <a:pt x="11" y="51"/>
                      <a:pt x="21" y="55"/>
                      <a:pt x="30" y="45"/>
                    </a:cubicBezTo>
                    <a:cubicBezTo>
                      <a:pt x="30" y="45"/>
                      <a:pt x="44" y="41"/>
                      <a:pt x="36" y="51"/>
                    </a:cubicBezTo>
                    <a:cubicBezTo>
                      <a:pt x="36" y="51"/>
                      <a:pt x="34" y="59"/>
                      <a:pt x="29" y="60"/>
                    </a:cubicBezTo>
                    <a:cubicBezTo>
                      <a:pt x="29" y="60"/>
                      <a:pt x="11" y="56"/>
                      <a:pt x="11" y="61"/>
                    </a:cubicBezTo>
                    <a:cubicBezTo>
                      <a:pt x="11" y="61"/>
                      <a:pt x="12" y="65"/>
                      <a:pt x="14" y="65"/>
                    </a:cubicBezTo>
                    <a:cubicBezTo>
                      <a:pt x="14" y="65"/>
                      <a:pt x="12" y="74"/>
                      <a:pt x="15" y="75"/>
                    </a:cubicBezTo>
                    <a:cubicBezTo>
                      <a:pt x="15" y="75"/>
                      <a:pt x="18" y="81"/>
                      <a:pt x="25" y="80"/>
                    </a:cubicBezTo>
                    <a:cubicBezTo>
                      <a:pt x="25" y="80"/>
                      <a:pt x="37" y="82"/>
                      <a:pt x="43" y="70"/>
                    </a:cubicBezTo>
                    <a:cubicBezTo>
                      <a:pt x="43" y="70"/>
                      <a:pt x="53" y="64"/>
                      <a:pt x="56" y="54"/>
                    </a:cubicBezTo>
                    <a:cubicBezTo>
                      <a:pt x="56" y="54"/>
                      <a:pt x="58" y="49"/>
                      <a:pt x="56" y="46"/>
                    </a:cubicBezTo>
                    <a:cubicBezTo>
                      <a:pt x="56" y="46"/>
                      <a:pt x="55" y="41"/>
                      <a:pt x="60" y="40"/>
                    </a:cubicBezTo>
                    <a:cubicBezTo>
                      <a:pt x="60" y="40"/>
                      <a:pt x="69" y="38"/>
                      <a:pt x="67" y="31"/>
                    </a:cubicBezTo>
                    <a:cubicBezTo>
                      <a:pt x="67" y="31"/>
                      <a:pt x="64" y="23"/>
                      <a:pt x="59" y="24"/>
                    </a:cubicBezTo>
                    <a:cubicBezTo>
                      <a:pt x="59" y="24"/>
                      <a:pt x="44" y="27"/>
                      <a:pt x="52" y="21"/>
                    </a:cubicBezTo>
                    <a:cubicBezTo>
                      <a:pt x="52" y="21"/>
                      <a:pt x="66" y="7"/>
                      <a:pt x="43" y="1"/>
                    </a:cubicBezTo>
                    <a:cubicBezTo>
                      <a:pt x="43" y="1"/>
                      <a:pt x="28" y="0"/>
                      <a:pt x="12" y="1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5" name="任意多边形: 形状 1324">
                <a:extLst>
                  <a:ext uri="{FF2B5EF4-FFF2-40B4-BE49-F238E27FC236}">
                    <a16:creationId xmlns:a16="http://schemas.microsoft.com/office/drawing/2014/main" id="{482D19AB-E146-4DB8-B2F8-75B734332D9B}"/>
                  </a:ext>
                </a:extLst>
              </p:cNvPr>
              <p:cNvSpPr/>
              <p:nvPr/>
            </p:nvSpPr>
            <p:spPr bwMode="auto">
              <a:xfrm>
                <a:off x="6564313" y="850900"/>
                <a:ext cx="415925" cy="604838"/>
              </a:xfrm>
              <a:custGeom>
                <a:avLst/>
                <a:gdLst>
                  <a:gd name="T0" fmla="*/ 45 w 126"/>
                  <a:gd name="T1" fmla="*/ 8 h 182"/>
                  <a:gd name="T2" fmla="*/ 56 w 126"/>
                  <a:gd name="T3" fmla="*/ 21 h 182"/>
                  <a:gd name="T4" fmla="*/ 70 w 126"/>
                  <a:gd name="T5" fmla="*/ 31 h 182"/>
                  <a:gd name="T6" fmla="*/ 37 w 126"/>
                  <a:gd name="T7" fmla="*/ 38 h 182"/>
                  <a:gd name="T8" fmla="*/ 34 w 126"/>
                  <a:gd name="T9" fmla="*/ 49 h 182"/>
                  <a:gd name="T10" fmla="*/ 65 w 126"/>
                  <a:gd name="T11" fmla="*/ 44 h 182"/>
                  <a:gd name="T12" fmla="*/ 57 w 126"/>
                  <a:gd name="T13" fmla="*/ 55 h 182"/>
                  <a:gd name="T14" fmla="*/ 38 w 126"/>
                  <a:gd name="T15" fmla="*/ 70 h 182"/>
                  <a:gd name="T16" fmla="*/ 29 w 126"/>
                  <a:gd name="T17" fmla="*/ 87 h 182"/>
                  <a:gd name="T18" fmla="*/ 58 w 126"/>
                  <a:gd name="T19" fmla="*/ 79 h 182"/>
                  <a:gd name="T20" fmla="*/ 71 w 126"/>
                  <a:gd name="T21" fmla="*/ 89 h 182"/>
                  <a:gd name="T22" fmla="*/ 19 w 126"/>
                  <a:gd name="T23" fmla="*/ 109 h 182"/>
                  <a:gd name="T24" fmla="*/ 28 w 126"/>
                  <a:gd name="T25" fmla="*/ 124 h 182"/>
                  <a:gd name="T26" fmla="*/ 68 w 126"/>
                  <a:gd name="T27" fmla="*/ 111 h 182"/>
                  <a:gd name="T28" fmla="*/ 56 w 126"/>
                  <a:gd name="T29" fmla="*/ 126 h 182"/>
                  <a:gd name="T30" fmla="*/ 37 w 126"/>
                  <a:gd name="T31" fmla="*/ 134 h 182"/>
                  <a:gd name="T32" fmla="*/ 49 w 126"/>
                  <a:gd name="T33" fmla="*/ 148 h 182"/>
                  <a:gd name="T34" fmla="*/ 70 w 126"/>
                  <a:gd name="T35" fmla="*/ 150 h 182"/>
                  <a:gd name="T36" fmla="*/ 75 w 126"/>
                  <a:gd name="T37" fmla="*/ 179 h 182"/>
                  <a:gd name="T38" fmla="*/ 97 w 126"/>
                  <a:gd name="T39" fmla="*/ 134 h 182"/>
                  <a:gd name="T40" fmla="*/ 120 w 126"/>
                  <a:gd name="T41" fmla="*/ 126 h 182"/>
                  <a:gd name="T42" fmla="*/ 102 w 126"/>
                  <a:gd name="T43" fmla="*/ 117 h 182"/>
                  <a:gd name="T44" fmla="*/ 91 w 126"/>
                  <a:gd name="T45" fmla="*/ 108 h 182"/>
                  <a:gd name="T46" fmla="*/ 124 w 126"/>
                  <a:gd name="T47" fmla="*/ 90 h 182"/>
                  <a:gd name="T48" fmla="*/ 93 w 126"/>
                  <a:gd name="T49" fmla="*/ 92 h 182"/>
                  <a:gd name="T50" fmla="*/ 108 w 126"/>
                  <a:gd name="T51" fmla="*/ 69 h 182"/>
                  <a:gd name="T52" fmla="*/ 100 w 126"/>
                  <a:gd name="T53" fmla="*/ 48 h 182"/>
                  <a:gd name="T54" fmla="*/ 86 w 126"/>
                  <a:gd name="T55" fmla="*/ 46 h 182"/>
                  <a:gd name="T56" fmla="*/ 101 w 126"/>
                  <a:gd name="T57" fmla="*/ 26 h 182"/>
                  <a:gd name="T58" fmla="*/ 85 w 126"/>
                  <a:gd name="T59" fmla="*/ 15 h 182"/>
                  <a:gd name="T60" fmla="*/ 93 w 126"/>
                  <a:gd name="T61" fmla="*/ 14 h 182"/>
                  <a:gd name="T62" fmla="*/ 97 w 126"/>
                  <a:gd name="T63" fmla="*/ 5 h 182"/>
                  <a:gd name="T64" fmla="*/ 69 w 126"/>
                  <a:gd name="T65" fmla="*/ 12 h 182"/>
                  <a:gd name="T66" fmla="*/ 64 w 126"/>
                  <a:gd name="T67" fmla="*/ 57 h 182"/>
                  <a:gd name="T68" fmla="*/ 64 w 126"/>
                  <a:gd name="T69" fmla="*/ 57 h 182"/>
                  <a:gd name="T70" fmla="*/ 96 w 126"/>
                  <a:gd name="T71" fmla="*/ 71 h 182"/>
                  <a:gd name="T72" fmla="*/ 88 w 126"/>
                  <a:gd name="T73" fmla="*/ 72 h 182"/>
                  <a:gd name="T74" fmla="*/ 93 w 126"/>
                  <a:gd name="T75" fmla="*/ 12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82">
                    <a:moveTo>
                      <a:pt x="56" y="13"/>
                    </a:moveTo>
                    <a:cubicBezTo>
                      <a:pt x="56" y="13"/>
                      <a:pt x="55" y="6"/>
                      <a:pt x="45" y="8"/>
                    </a:cubicBezTo>
                    <a:cubicBezTo>
                      <a:pt x="45" y="8"/>
                      <a:pt x="30" y="13"/>
                      <a:pt x="43" y="20"/>
                    </a:cubicBezTo>
                    <a:cubicBezTo>
                      <a:pt x="43" y="20"/>
                      <a:pt x="48" y="25"/>
                      <a:pt x="56" y="21"/>
                    </a:cubicBezTo>
                    <a:cubicBezTo>
                      <a:pt x="56" y="21"/>
                      <a:pt x="74" y="12"/>
                      <a:pt x="75" y="19"/>
                    </a:cubicBezTo>
                    <a:cubicBezTo>
                      <a:pt x="75" y="19"/>
                      <a:pt x="74" y="28"/>
                      <a:pt x="70" y="31"/>
                    </a:cubicBezTo>
                    <a:cubicBezTo>
                      <a:pt x="70" y="31"/>
                      <a:pt x="55" y="33"/>
                      <a:pt x="54" y="35"/>
                    </a:cubicBezTo>
                    <a:cubicBezTo>
                      <a:pt x="54" y="35"/>
                      <a:pt x="40" y="32"/>
                      <a:pt x="37" y="38"/>
                    </a:cubicBezTo>
                    <a:cubicBezTo>
                      <a:pt x="37" y="38"/>
                      <a:pt x="34" y="42"/>
                      <a:pt x="32" y="41"/>
                    </a:cubicBezTo>
                    <a:cubicBezTo>
                      <a:pt x="32" y="41"/>
                      <a:pt x="27" y="44"/>
                      <a:pt x="34" y="49"/>
                    </a:cubicBezTo>
                    <a:cubicBezTo>
                      <a:pt x="34" y="49"/>
                      <a:pt x="39" y="56"/>
                      <a:pt x="46" y="50"/>
                    </a:cubicBezTo>
                    <a:cubicBezTo>
                      <a:pt x="46" y="50"/>
                      <a:pt x="63" y="46"/>
                      <a:pt x="65" y="44"/>
                    </a:cubicBezTo>
                    <a:cubicBezTo>
                      <a:pt x="65" y="44"/>
                      <a:pt x="71" y="44"/>
                      <a:pt x="66" y="48"/>
                    </a:cubicBezTo>
                    <a:cubicBezTo>
                      <a:pt x="66" y="48"/>
                      <a:pt x="59" y="52"/>
                      <a:pt x="57" y="55"/>
                    </a:cubicBezTo>
                    <a:cubicBezTo>
                      <a:pt x="57" y="55"/>
                      <a:pt x="52" y="59"/>
                      <a:pt x="49" y="61"/>
                    </a:cubicBezTo>
                    <a:cubicBezTo>
                      <a:pt x="49" y="61"/>
                      <a:pt x="40" y="66"/>
                      <a:pt x="38" y="70"/>
                    </a:cubicBezTo>
                    <a:cubicBezTo>
                      <a:pt x="38" y="70"/>
                      <a:pt x="31" y="68"/>
                      <a:pt x="28" y="74"/>
                    </a:cubicBezTo>
                    <a:cubicBezTo>
                      <a:pt x="28" y="74"/>
                      <a:pt x="13" y="83"/>
                      <a:pt x="29" y="87"/>
                    </a:cubicBezTo>
                    <a:cubicBezTo>
                      <a:pt x="29" y="87"/>
                      <a:pt x="35" y="88"/>
                      <a:pt x="42" y="84"/>
                    </a:cubicBezTo>
                    <a:cubicBezTo>
                      <a:pt x="42" y="84"/>
                      <a:pt x="54" y="84"/>
                      <a:pt x="58" y="79"/>
                    </a:cubicBezTo>
                    <a:cubicBezTo>
                      <a:pt x="58" y="79"/>
                      <a:pt x="67" y="71"/>
                      <a:pt x="71" y="73"/>
                    </a:cubicBezTo>
                    <a:cubicBezTo>
                      <a:pt x="71" y="73"/>
                      <a:pt x="69" y="85"/>
                      <a:pt x="71" y="89"/>
                    </a:cubicBezTo>
                    <a:cubicBezTo>
                      <a:pt x="71" y="89"/>
                      <a:pt x="60" y="98"/>
                      <a:pt x="48" y="100"/>
                    </a:cubicBezTo>
                    <a:cubicBezTo>
                      <a:pt x="48" y="100"/>
                      <a:pt x="44" y="103"/>
                      <a:pt x="19" y="109"/>
                    </a:cubicBezTo>
                    <a:cubicBezTo>
                      <a:pt x="19" y="109"/>
                      <a:pt x="0" y="115"/>
                      <a:pt x="13" y="125"/>
                    </a:cubicBezTo>
                    <a:cubicBezTo>
                      <a:pt x="13" y="125"/>
                      <a:pt x="18" y="131"/>
                      <a:pt x="28" y="124"/>
                    </a:cubicBezTo>
                    <a:cubicBezTo>
                      <a:pt x="28" y="124"/>
                      <a:pt x="41" y="119"/>
                      <a:pt x="47" y="117"/>
                    </a:cubicBezTo>
                    <a:cubicBezTo>
                      <a:pt x="47" y="117"/>
                      <a:pt x="60" y="111"/>
                      <a:pt x="68" y="111"/>
                    </a:cubicBezTo>
                    <a:cubicBezTo>
                      <a:pt x="68" y="111"/>
                      <a:pt x="76" y="111"/>
                      <a:pt x="69" y="118"/>
                    </a:cubicBezTo>
                    <a:cubicBezTo>
                      <a:pt x="69" y="118"/>
                      <a:pt x="60" y="121"/>
                      <a:pt x="56" y="126"/>
                    </a:cubicBezTo>
                    <a:cubicBezTo>
                      <a:pt x="56" y="126"/>
                      <a:pt x="43" y="124"/>
                      <a:pt x="40" y="130"/>
                    </a:cubicBezTo>
                    <a:cubicBezTo>
                      <a:pt x="40" y="130"/>
                      <a:pt x="39" y="133"/>
                      <a:pt x="37" y="134"/>
                    </a:cubicBezTo>
                    <a:cubicBezTo>
                      <a:pt x="37" y="134"/>
                      <a:pt x="30" y="139"/>
                      <a:pt x="37" y="144"/>
                    </a:cubicBezTo>
                    <a:cubicBezTo>
                      <a:pt x="37" y="144"/>
                      <a:pt x="42" y="152"/>
                      <a:pt x="49" y="148"/>
                    </a:cubicBezTo>
                    <a:cubicBezTo>
                      <a:pt x="49" y="148"/>
                      <a:pt x="59" y="143"/>
                      <a:pt x="65" y="141"/>
                    </a:cubicBezTo>
                    <a:cubicBezTo>
                      <a:pt x="65" y="141"/>
                      <a:pt x="76" y="139"/>
                      <a:pt x="70" y="150"/>
                    </a:cubicBezTo>
                    <a:cubicBezTo>
                      <a:pt x="70" y="150"/>
                      <a:pt x="64" y="154"/>
                      <a:pt x="64" y="172"/>
                    </a:cubicBezTo>
                    <a:cubicBezTo>
                      <a:pt x="64" y="172"/>
                      <a:pt x="64" y="182"/>
                      <a:pt x="75" y="179"/>
                    </a:cubicBezTo>
                    <a:cubicBezTo>
                      <a:pt x="75" y="179"/>
                      <a:pt x="84" y="170"/>
                      <a:pt x="87" y="145"/>
                    </a:cubicBezTo>
                    <a:cubicBezTo>
                      <a:pt x="87" y="145"/>
                      <a:pt x="86" y="135"/>
                      <a:pt x="97" y="134"/>
                    </a:cubicBezTo>
                    <a:cubicBezTo>
                      <a:pt x="97" y="134"/>
                      <a:pt x="108" y="133"/>
                      <a:pt x="110" y="131"/>
                    </a:cubicBezTo>
                    <a:cubicBezTo>
                      <a:pt x="110" y="131"/>
                      <a:pt x="121" y="129"/>
                      <a:pt x="120" y="126"/>
                    </a:cubicBezTo>
                    <a:cubicBezTo>
                      <a:pt x="120" y="126"/>
                      <a:pt x="120" y="113"/>
                      <a:pt x="112" y="117"/>
                    </a:cubicBezTo>
                    <a:cubicBezTo>
                      <a:pt x="112" y="117"/>
                      <a:pt x="106" y="119"/>
                      <a:pt x="102" y="117"/>
                    </a:cubicBezTo>
                    <a:cubicBezTo>
                      <a:pt x="102" y="117"/>
                      <a:pt x="95" y="112"/>
                      <a:pt x="90" y="112"/>
                    </a:cubicBezTo>
                    <a:cubicBezTo>
                      <a:pt x="90" y="112"/>
                      <a:pt x="88" y="110"/>
                      <a:pt x="91" y="108"/>
                    </a:cubicBezTo>
                    <a:cubicBezTo>
                      <a:pt x="91" y="108"/>
                      <a:pt x="98" y="103"/>
                      <a:pt x="102" y="103"/>
                    </a:cubicBezTo>
                    <a:cubicBezTo>
                      <a:pt x="102" y="103"/>
                      <a:pt x="126" y="98"/>
                      <a:pt x="124" y="90"/>
                    </a:cubicBezTo>
                    <a:cubicBezTo>
                      <a:pt x="124" y="90"/>
                      <a:pt x="124" y="79"/>
                      <a:pt x="110" y="83"/>
                    </a:cubicBezTo>
                    <a:cubicBezTo>
                      <a:pt x="110" y="83"/>
                      <a:pt x="98" y="88"/>
                      <a:pt x="93" y="92"/>
                    </a:cubicBezTo>
                    <a:cubicBezTo>
                      <a:pt x="93" y="92"/>
                      <a:pt x="81" y="94"/>
                      <a:pt x="89" y="83"/>
                    </a:cubicBezTo>
                    <a:cubicBezTo>
                      <a:pt x="89" y="83"/>
                      <a:pt x="108" y="75"/>
                      <a:pt x="108" y="69"/>
                    </a:cubicBezTo>
                    <a:cubicBezTo>
                      <a:pt x="108" y="69"/>
                      <a:pt x="117" y="64"/>
                      <a:pt x="116" y="59"/>
                    </a:cubicBezTo>
                    <a:cubicBezTo>
                      <a:pt x="116" y="59"/>
                      <a:pt x="113" y="46"/>
                      <a:pt x="100" y="48"/>
                    </a:cubicBezTo>
                    <a:cubicBezTo>
                      <a:pt x="100" y="48"/>
                      <a:pt x="93" y="50"/>
                      <a:pt x="90" y="53"/>
                    </a:cubicBezTo>
                    <a:cubicBezTo>
                      <a:pt x="90" y="53"/>
                      <a:pt x="84" y="56"/>
                      <a:pt x="86" y="46"/>
                    </a:cubicBezTo>
                    <a:cubicBezTo>
                      <a:pt x="86" y="46"/>
                      <a:pt x="87" y="37"/>
                      <a:pt x="96" y="38"/>
                    </a:cubicBezTo>
                    <a:cubicBezTo>
                      <a:pt x="96" y="38"/>
                      <a:pt x="107" y="34"/>
                      <a:pt x="101" y="26"/>
                    </a:cubicBezTo>
                    <a:cubicBezTo>
                      <a:pt x="101" y="26"/>
                      <a:pt x="98" y="24"/>
                      <a:pt x="86" y="27"/>
                    </a:cubicBezTo>
                    <a:cubicBezTo>
                      <a:pt x="86" y="27"/>
                      <a:pt x="77" y="24"/>
                      <a:pt x="85" y="15"/>
                    </a:cubicBezTo>
                    <a:cubicBezTo>
                      <a:pt x="85" y="15"/>
                      <a:pt x="89" y="13"/>
                      <a:pt x="89" y="16"/>
                    </a:cubicBezTo>
                    <a:cubicBezTo>
                      <a:pt x="89" y="16"/>
                      <a:pt x="93" y="16"/>
                      <a:pt x="93" y="14"/>
                    </a:cubicBezTo>
                    <a:cubicBezTo>
                      <a:pt x="93" y="14"/>
                      <a:pt x="97" y="11"/>
                      <a:pt x="98" y="11"/>
                    </a:cubicBezTo>
                    <a:cubicBezTo>
                      <a:pt x="98" y="11"/>
                      <a:pt x="102" y="7"/>
                      <a:pt x="97" y="5"/>
                    </a:cubicBezTo>
                    <a:cubicBezTo>
                      <a:pt x="97" y="5"/>
                      <a:pt x="89" y="0"/>
                      <a:pt x="84" y="2"/>
                    </a:cubicBezTo>
                    <a:cubicBezTo>
                      <a:pt x="84" y="2"/>
                      <a:pt x="73" y="7"/>
                      <a:pt x="69" y="12"/>
                    </a:cubicBezTo>
                    <a:cubicBezTo>
                      <a:pt x="69" y="12"/>
                      <a:pt x="57" y="16"/>
                      <a:pt x="56" y="13"/>
                    </a:cubicBezTo>
                    <a:close/>
                    <a:moveTo>
                      <a:pt x="64" y="57"/>
                    </a:moveTo>
                    <a:cubicBezTo>
                      <a:pt x="64" y="57"/>
                      <a:pt x="71" y="51"/>
                      <a:pt x="70" y="58"/>
                    </a:cubicBezTo>
                    <a:cubicBezTo>
                      <a:pt x="70" y="58"/>
                      <a:pt x="61" y="64"/>
                      <a:pt x="64" y="57"/>
                    </a:cubicBezTo>
                    <a:close/>
                    <a:moveTo>
                      <a:pt x="88" y="72"/>
                    </a:moveTo>
                    <a:cubicBezTo>
                      <a:pt x="88" y="72"/>
                      <a:pt x="95" y="62"/>
                      <a:pt x="96" y="71"/>
                    </a:cubicBezTo>
                    <a:cubicBezTo>
                      <a:pt x="96" y="71"/>
                      <a:pt x="95" y="76"/>
                      <a:pt x="92" y="77"/>
                    </a:cubicBezTo>
                    <a:cubicBezTo>
                      <a:pt x="92" y="77"/>
                      <a:pt x="87" y="82"/>
                      <a:pt x="88" y="72"/>
                    </a:cubicBezTo>
                    <a:close/>
                    <a:moveTo>
                      <a:pt x="90" y="120"/>
                    </a:moveTo>
                    <a:cubicBezTo>
                      <a:pt x="90" y="120"/>
                      <a:pt x="95" y="118"/>
                      <a:pt x="93" y="122"/>
                    </a:cubicBezTo>
                    <a:cubicBezTo>
                      <a:pt x="93" y="122"/>
                      <a:pt x="89" y="124"/>
                      <a:pt x="90" y="12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316" name="文本框 1315">
              <a:extLst>
                <a:ext uri="{FF2B5EF4-FFF2-40B4-BE49-F238E27FC236}">
                  <a16:creationId xmlns:a16="http://schemas.microsoft.com/office/drawing/2014/main" id="{56F92F77-92A0-4E5D-B433-1CAD3963EE92}"/>
                </a:ext>
              </a:extLst>
            </p:cNvPr>
            <p:cNvSpPr txBox="1"/>
            <p:nvPr/>
          </p:nvSpPr>
          <p:spPr>
            <a:xfrm>
              <a:off x="5822757" y="3885316"/>
              <a:ext cx="2749127" cy="175689"/>
            </a:xfrm>
            <a:custGeom>
              <a:avLst/>
              <a:gdLst/>
              <a:ahLst/>
              <a:cxnLst/>
              <a:rect l="l" t="t" r="r" b="b"/>
              <a:pathLst>
                <a:path w="1730154" h="110569">
                  <a:moveTo>
                    <a:pt x="756649" y="21861"/>
                  </a:moveTo>
                  <a:cubicBezTo>
                    <a:pt x="756230" y="21858"/>
                    <a:pt x="755890" y="22007"/>
                    <a:pt x="755631" y="22308"/>
                  </a:cubicBezTo>
                  <a:cubicBezTo>
                    <a:pt x="755372" y="22608"/>
                    <a:pt x="755140" y="23079"/>
                    <a:pt x="754935" y="23718"/>
                  </a:cubicBezTo>
                  <a:cubicBezTo>
                    <a:pt x="754697" y="24344"/>
                    <a:pt x="753914" y="26477"/>
                    <a:pt x="752584" y="30117"/>
                  </a:cubicBezTo>
                  <a:cubicBezTo>
                    <a:pt x="751255" y="33756"/>
                    <a:pt x="749734" y="37934"/>
                    <a:pt x="748023" y="42649"/>
                  </a:cubicBezTo>
                  <a:cubicBezTo>
                    <a:pt x="746312" y="47365"/>
                    <a:pt x="744765" y="51650"/>
                    <a:pt x="743382" y="55504"/>
                  </a:cubicBezTo>
                  <a:cubicBezTo>
                    <a:pt x="741999" y="59358"/>
                    <a:pt x="741135" y="61812"/>
                    <a:pt x="740790" y="62866"/>
                  </a:cubicBezTo>
                  <a:lnTo>
                    <a:pt x="768937" y="62866"/>
                  </a:lnTo>
                  <a:cubicBezTo>
                    <a:pt x="768577" y="61659"/>
                    <a:pt x="767885" y="59252"/>
                    <a:pt x="766861" y="55644"/>
                  </a:cubicBezTo>
                  <a:cubicBezTo>
                    <a:pt x="765836" y="52037"/>
                    <a:pt x="764706" y="48045"/>
                    <a:pt x="763472" y="43667"/>
                  </a:cubicBezTo>
                  <a:cubicBezTo>
                    <a:pt x="762237" y="39290"/>
                    <a:pt x="761125" y="35342"/>
                    <a:pt x="760136" y="31824"/>
                  </a:cubicBezTo>
                  <a:cubicBezTo>
                    <a:pt x="759147" y="28306"/>
                    <a:pt x="758509" y="26033"/>
                    <a:pt x="758221" y="25004"/>
                  </a:cubicBezTo>
                  <a:cubicBezTo>
                    <a:pt x="757950" y="23936"/>
                    <a:pt x="757706" y="23144"/>
                    <a:pt x="757489" y="22629"/>
                  </a:cubicBezTo>
                  <a:cubicBezTo>
                    <a:pt x="757271" y="22114"/>
                    <a:pt x="756992" y="21858"/>
                    <a:pt x="756649" y="21861"/>
                  </a:cubicBezTo>
                  <a:close/>
                  <a:moveTo>
                    <a:pt x="46565" y="11556"/>
                  </a:moveTo>
                  <a:cubicBezTo>
                    <a:pt x="44596" y="11541"/>
                    <a:pt x="42994" y="11607"/>
                    <a:pt x="41759" y="11753"/>
                  </a:cubicBezTo>
                  <a:cubicBezTo>
                    <a:pt x="40523" y="11899"/>
                    <a:pt x="39457" y="12214"/>
                    <a:pt x="38561" y="12699"/>
                  </a:cubicBezTo>
                  <a:cubicBezTo>
                    <a:pt x="37513" y="13214"/>
                    <a:pt x="36786" y="14006"/>
                    <a:pt x="36381" y="15075"/>
                  </a:cubicBezTo>
                  <a:cubicBezTo>
                    <a:pt x="35976" y="16144"/>
                    <a:pt x="35750" y="17400"/>
                    <a:pt x="35702" y="18844"/>
                  </a:cubicBezTo>
                  <a:cubicBezTo>
                    <a:pt x="35656" y="21025"/>
                    <a:pt x="35622" y="24079"/>
                    <a:pt x="35602" y="28006"/>
                  </a:cubicBezTo>
                  <a:cubicBezTo>
                    <a:pt x="35581" y="31933"/>
                    <a:pt x="35569" y="35654"/>
                    <a:pt x="35565" y="39168"/>
                  </a:cubicBezTo>
                  <a:cubicBezTo>
                    <a:pt x="35560" y="42683"/>
                    <a:pt x="35558" y="44911"/>
                    <a:pt x="35559" y="45853"/>
                  </a:cubicBezTo>
                  <a:lnTo>
                    <a:pt x="35559" y="55999"/>
                  </a:lnTo>
                  <a:cubicBezTo>
                    <a:pt x="35560" y="56852"/>
                    <a:pt x="35574" y="59497"/>
                    <a:pt x="35602" y="63933"/>
                  </a:cubicBezTo>
                  <a:cubicBezTo>
                    <a:pt x="35629" y="68369"/>
                    <a:pt x="35664" y="73194"/>
                    <a:pt x="35708" y="78408"/>
                  </a:cubicBezTo>
                  <a:cubicBezTo>
                    <a:pt x="35751" y="83623"/>
                    <a:pt x="35797" y="87823"/>
                    <a:pt x="35845" y="91010"/>
                  </a:cubicBezTo>
                  <a:cubicBezTo>
                    <a:pt x="35830" y="92419"/>
                    <a:pt x="36003" y="93746"/>
                    <a:pt x="36363" y="94994"/>
                  </a:cubicBezTo>
                  <a:cubicBezTo>
                    <a:pt x="36724" y="96241"/>
                    <a:pt x="37361" y="97533"/>
                    <a:pt x="38275" y="98870"/>
                  </a:cubicBezTo>
                  <a:cubicBezTo>
                    <a:pt x="39198" y="100138"/>
                    <a:pt x="40711" y="101031"/>
                    <a:pt x="42813" y="101550"/>
                  </a:cubicBezTo>
                  <a:cubicBezTo>
                    <a:pt x="44915" y="102068"/>
                    <a:pt x="47214" y="102318"/>
                    <a:pt x="49709" y="102300"/>
                  </a:cubicBezTo>
                  <a:cubicBezTo>
                    <a:pt x="53985" y="102333"/>
                    <a:pt x="58546" y="101231"/>
                    <a:pt x="63394" y="98995"/>
                  </a:cubicBezTo>
                  <a:cubicBezTo>
                    <a:pt x="68242" y="96759"/>
                    <a:pt x="72589" y="93193"/>
                    <a:pt x="76436" y="88295"/>
                  </a:cubicBezTo>
                  <a:cubicBezTo>
                    <a:pt x="79360" y="84455"/>
                    <a:pt x="81766" y="79739"/>
                    <a:pt x="83654" y="74148"/>
                  </a:cubicBezTo>
                  <a:cubicBezTo>
                    <a:pt x="85541" y="68557"/>
                    <a:pt x="86518" y="62412"/>
                    <a:pt x="86584" y="55713"/>
                  </a:cubicBezTo>
                  <a:cubicBezTo>
                    <a:pt x="86521" y="49753"/>
                    <a:pt x="85431" y="44025"/>
                    <a:pt x="83314" y="38529"/>
                  </a:cubicBezTo>
                  <a:cubicBezTo>
                    <a:pt x="81197" y="33033"/>
                    <a:pt x="78428" y="28377"/>
                    <a:pt x="75007" y="24560"/>
                  </a:cubicBezTo>
                  <a:cubicBezTo>
                    <a:pt x="71026" y="20330"/>
                    <a:pt x="66375" y="17109"/>
                    <a:pt x="61054" y="14897"/>
                  </a:cubicBezTo>
                  <a:cubicBezTo>
                    <a:pt x="55733" y="12685"/>
                    <a:pt x="50903" y="11571"/>
                    <a:pt x="46565" y="11556"/>
                  </a:cubicBezTo>
                  <a:close/>
                  <a:moveTo>
                    <a:pt x="1347104" y="11271"/>
                  </a:moveTo>
                  <a:cubicBezTo>
                    <a:pt x="1345889" y="11262"/>
                    <a:pt x="1344825" y="11351"/>
                    <a:pt x="1343912" y="11538"/>
                  </a:cubicBezTo>
                  <a:cubicBezTo>
                    <a:pt x="1342999" y="11726"/>
                    <a:pt x="1342256" y="12065"/>
                    <a:pt x="1341683" y="12557"/>
                  </a:cubicBezTo>
                  <a:cubicBezTo>
                    <a:pt x="1341261" y="12861"/>
                    <a:pt x="1340928" y="13361"/>
                    <a:pt x="1340684" y="14058"/>
                  </a:cubicBezTo>
                  <a:cubicBezTo>
                    <a:pt x="1340440" y="14754"/>
                    <a:pt x="1340250" y="15540"/>
                    <a:pt x="1340113" y="16416"/>
                  </a:cubicBezTo>
                  <a:lnTo>
                    <a:pt x="1339399" y="58151"/>
                  </a:lnTo>
                  <a:cubicBezTo>
                    <a:pt x="1340743" y="58220"/>
                    <a:pt x="1341873" y="58261"/>
                    <a:pt x="1342788" y="58276"/>
                  </a:cubicBezTo>
                  <a:cubicBezTo>
                    <a:pt x="1343704" y="58291"/>
                    <a:pt x="1344477" y="58297"/>
                    <a:pt x="1345107" y="58294"/>
                  </a:cubicBezTo>
                  <a:cubicBezTo>
                    <a:pt x="1351323" y="58113"/>
                    <a:pt x="1356123" y="56474"/>
                    <a:pt x="1359506" y="53376"/>
                  </a:cubicBezTo>
                  <a:cubicBezTo>
                    <a:pt x="1362890" y="50279"/>
                    <a:pt x="1365228" y="46808"/>
                    <a:pt x="1366519" y="42964"/>
                  </a:cubicBezTo>
                  <a:cubicBezTo>
                    <a:pt x="1367810" y="39120"/>
                    <a:pt x="1368424" y="35988"/>
                    <a:pt x="1368363" y="33567"/>
                  </a:cubicBezTo>
                  <a:cubicBezTo>
                    <a:pt x="1368333" y="30221"/>
                    <a:pt x="1367822" y="27124"/>
                    <a:pt x="1366829" y="24277"/>
                  </a:cubicBezTo>
                  <a:cubicBezTo>
                    <a:pt x="1365836" y="21430"/>
                    <a:pt x="1364540" y="19191"/>
                    <a:pt x="1362941" y="17559"/>
                  </a:cubicBezTo>
                  <a:cubicBezTo>
                    <a:pt x="1360302" y="15296"/>
                    <a:pt x="1357555" y="13676"/>
                    <a:pt x="1354702" y="12700"/>
                  </a:cubicBezTo>
                  <a:cubicBezTo>
                    <a:pt x="1351848" y="11723"/>
                    <a:pt x="1349316" y="11247"/>
                    <a:pt x="1347104" y="11271"/>
                  </a:cubicBezTo>
                  <a:close/>
                  <a:moveTo>
                    <a:pt x="182110" y="11128"/>
                  </a:moveTo>
                  <a:cubicBezTo>
                    <a:pt x="180624" y="10922"/>
                    <a:pt x="178237" y="11155"/>
                    <a:pt x="174947" y="11825"/>
                  </a:cubicBezTo>
                  <a:cubicBezTo>
                    <a:pt x="171657" y="12495"/>
                    <a:pt x="167804" y="14835"/>
                    <a:pt x="163388" y="18844"/>
                  </a:cubicBezTo>
                  <a:cubicBezTo>
                    <a:pt x="159169" y="23060"/>
                    <a:pt x="155996" y="28383"/>
                    <a:pt x="153867" y="34813"/>
                  </a:cubicBezTo>
                  <a:cubicBezTo>
                    <a:pt x="151738" y="41244"/>
                    <a:pt x="150672" y="47496"/>
                    <a:pt x="150669" y="53570"/>
                  </a:cubicBezTo>
                  <a:cubicBezTo>
                    <a:pt x="150855" y="65699"/>
                    <a:pt x="152817" y="75404"/>
                    <a:pt x="156555" y="82685"/>
                  </a:cubicBezTo>
                  <a:cubicBezTo>
                    <a:pt x="160293" y="89966"/>
                    <a:pt x="164690" y="95214"/>
                    <a:pt x="169745" y="98431"/>
                  </a:cubicBezTo>
                  <a:cubicBezTo>
                    <a:pt x="174801" y="101647"/>
                    <a:pt x="179399" y="103222"/>
                    <a:pt x="183539" y="103157"/>
                  </a:cubicBezTo>
                  <a:cubicBezTo>
                    <a:pt x="190105" y="103022"/>
                    <a:pt x="195445" y="101301"/>
                    <a:pt x="199561" y="97995"/>
                  </a:cubicBezTo>
                  <a:cubicBezTo>
                    <a:pt x="203677" y="94688"/>
                    <a:pt x="206834" y="90610"/>
                    <a:pt x="209032" y="85759"/>
                  </a:cubicBezTo>
                  <a:cubicBezTo>
                    <a:pt x="211229" y="80907"/>
                    <a:pt x="212734" y="76096"/>
                    <a:pt x="213545" y="71325"/>
                  </a:cubicBezTo>
                  <a:cubicBezTo>
                    <a:pt x="214356" y="66554"/>
                    <a:pt x="214739" y="62636"/>
                    <a:pt x="214695" y="59571"/>
                  </a:cubicBezTo>
                  <a:cubicBezTo>
                    <a:pt x="214515" y="49121"/>
                    <a:pt x="212588" y="40298"/>
                    <a:pt x="208915" y="33103"/>
                  </a:cubicBezTo>
                  <a:cubicBezTo>
                    <a:pt x="205241" y="25907"/>
                    <a:pt x="200901" y="20451"/>
                    <a:pt x="195893" y="16733"/>
                  </a:cubicBezTo>
                  <a:cubicBezTo>
                    <a:pt x="190886" y="13014"/>
                    <a:pt x="186292" y="11146"/>
                    <a:pt x="182110" y="11128"/>
                  </a:cubicBezTo>
                  <a:close/>
                  <a:moveTo>
                    <a:pt x="1309512" y="6145"/>
                  </a:moveTo>
                  <a:cubicBezTo>
                    <a:pt x="1309988" y="6162"/>
                    <a:pt x="1311750" y="6230"/>
                    <a:pt x="1314800" y="6350"/>
                  </a:cubicBezTo>
                  <a:cubicBezTo>
                    <a:pt x="1317849" y="6470"/>
                    <a:pt x="1323188" y="6539"/>
                    <a:pt x="1330815" y="6556"/>
                  </a:cubicBezTo>
                  <a:cubicBezTo>
                    <a:pt x="1335055" y="6539"/>
                    <a:pt x="1339729" y="6470"/>
                    <a:pt x="1344835" y="6350"/>
                  </a:cubicBezTo>
                  <a:cubicBezTo>
                    <a:pt x="1349942" y="6230"/>
                    <a:pt x="1354075" y="6162"/>
                    <a:pt x="1357234" y="6145"/>
                  </a:cubicBezTo>
                  <a:cubicBezTo>
                    <a:pt x="1362790" y="6198"/>
                    <a:pt x="1367659" y="7089"/>
                    <a:pt x="1371843" y="8817"/>
                  </a:cubicBezTo>
                  <a:cubicBezTo>
                    <a:pt x="1376027" y="10546"/>
                    <a:pt x="1379578" y="12793"/>
                    <a:pt x="1382496" y="15558"/>
                  </a:cubicBezTo>
                  <a:cubicBezTo>
                    <a:pt x="1385083" y="17940"/>
                    <a:pt x="1387082" y="20466"/>
                    <a:pt x="1388492" y="23134"/>
                  </a:cubicBezTo>
                  <a:cubicBezTo>
                    <a:pt x="1389902" y="25802"/>
                    <a:pt x="1390615" y="28470"/>
                    <a:pt x="1390633" y="31138"/>
                  </a:cubicBezTo>
                  <a:cubicBezTo>
                    <a:pt x="1390544" y="37170"/>
                    <a:pt x="1389216" y="42146"/>
                    <a:pt x="1386652" y="46066"/>
                  </a:cubicBezTo>
                  <a:cubicBezTo>
                    <a:pt x="1384088" y="49986"/>
                    <a:pt x="1380826" y="52961"/>
                    <a:pt x="1376866" y="54991"/>
                  </a:cubicBezTo>
                  <a:cubicBezTo>
                    <a:pt x="1372906" y="57021"/>
                    <a:pt x="1368787" y="58217"/>
                    <a:pt x="1364511" y="58579"/>
                  </a:cubicBezTo>
                  <a:lnTo>
                    <a:pt x="1364511" y="59575"/>
                  </a:lnTo>
                  <a:cubicBezTo>
                    <a:pt x="1366669" y="60299"/>
                    <a:pt x="1368453" y="61308"/>
                    <a:pt x="1369862" y="62603"/>
                  </a:cubicBezTo>
                  <a:cubicBezTo>
                    <a:pt x="1371272" y="63898"/>
                    <a:pt x="1372628" y="65409"/>
                    <a:pt x="1373930" y="67136"/>
                  </a:cubicBezTo>
                  <a:cubicBezTo>
                    <a:pt x="1374628" y="68031"/>
                    <a:pt x="1375755" y="69688"/>
                    <a:pt x="1377314" y="72108"/>
                  </a:cubicBezTo>
                  <a:cubicBezTo>
                    <a:pt x="1378873" y="74527"/>
                    <a:pt x="1380392" y="76915"/>
                    <a:pt x="1381872" y="79270"/>
                  </a:cubicBezTo>
                  <a:cubicBezTo>
                    <a:pt x="1383352" y="81626"/>
                    <a:pt x="1384321" y="83156"/>
                    <a:pt x="1384780" y="83860"/>
                  </a:cubicBezTo>
                  <a:cubicBezTo>
                    <a:pt x="1385138" y="84395"/>
                    <a:pt x="1386041" y="85676"/>
                    <a:pt x="1387488" y="87704"/>
                  </a:cubicBezTo>
                  <a:cubicBezTo>
                    <a:pt x="1388935" y="89732"/>
                    <a:pt x="1390494" y="91870"/>
                    <a:pt x="1392164" y="94120"/>
                  </a:cubicBezTo>
                  <a:cubicBezTo>
                    <a:pt x="1393834" y="96370"/>
                    <a:pt x="1395181" y="98096"/>
                    <a:pt x="1396206" y="99298"/>
                  </a:cubicBezTo>
                  <a:cubicBezTo>
                    <a:pt x="1397185" y="100236"/>
                    <a:pt x="1398727" y="100969"/>
                    <a:pt x="1400831" y="101496"/>
                  </a:cubicBezTo>
                  <a:cubicBezTo>
                    <a:pt x="1402936" y="102023"/>
                    <a:pt x="1404870" y="102291"/>
                    <a:pt x="1406635" y="102300"/>
                  </a:cubicBezTo>
                  <a:cubicBezTo>
                    <a:pt x="1407121" y="102312"/>
                    <a:pt x="1407436" y="102430"/>
                    <a:pt x="1407582" y="102656"/>
                  </a:cubicBezTo>
                  <a:cubicBezTo>
                    <a:pt x="1407728" y="102881"/>
                    <a:pt x="1407793" y="103143"/>
                    <a:pt x="1407778" y="103439"/>
                  </a:cubicBezTo>
                  <a:lnTo>
                    <a:pt x="1407778" y="106858"/>
                  </a:lnTo>
                  <a:cubicBezTo>
                    <a:pt x="1407793" y="107285"/>
                    <a:pt x="1407728" y="107606"/>
                    <a:pt x="1407582" y="107819"/>
                  </a:cubicBezTo>
                  <a:cubicBezTo>
                    <a:pt x="1407436" y="108033"/>
                    <a:pt x="1407121" y="108140"/>
                    <a:pt x="1406635" y="108140"/>
                  </a:cubicBezTo>
                  <a:cubicBezTo>
                    <a:pt x="1406162" y="108123"/>
                    <a:pt x="1404751" y="108054"/>
                    <a:pt x="1402403" y="107934"/>
                  </a:cubicBezTo>
                  <a:cubicBezTo>
                    <a:pt x="1400054" y="107815"/>
                    <a:pt x="1396179" y="107746"/>
                    <a:pt x="1390776" y="107729"/>
                  </a:cubicBezTo>
                  <a:cubicBezTo>
                    <a:pt x="1388658" y="107737"/>
                    <a:pt x="1386398" y="107788"/>
                    <a:pt x="1383995" y="107881"/>
                  </a:cubicBezTo>
                  <a:cubicBezTo>
                    <a:pt x="1381592" y="107974"/>
                    <a:pt x="1379331" y="108060"/>
                    <a:pt x="1377214" y="108140"/>
                  </a:cubicBezTo>
                  <a:cubicBezTo>
                    <a:pt x="1375718" y="106893"/>
                    <a:pt x="1373919" y="104633"/>
                    <a:pt x="1371816" y="101358"/>
                  </a:cubicBezTo>
                  <a:cubicBezTo>
                    <a:pt x="1369713" y="98083"/>
                    <a:pt x="1367713" y="94720"/>
                    <a:pt x="1365817" y="91269"/>
                  </a:cubicBezTo>
                  <a:cubicBezTo>
                    <a:pt x="1363920" y="87819"/>
                    <a:pt x="1362533" y="85206"/>
                    <a:pt x="1361657" y="83432"/>
                  </a:cubicBezTo>
                  <a:cubicBezTo>
                    <a:pt x="1360040" y="80121"/>
                    <a:pt x="1358312" y="76927"/>
                    <a:pt x="1356473" y="73849"/>
                  </a:cubicBezTo>
                  <a:cubicBezTo>
                    <a:pt x="1354634" y="70772"/>
                    <a:pt x="1352685" y="68234"/>
                    <a:pt x="1350623" y="66236"/>
                  </a:cubicBezTo>
                  <a:cubicBezTo>
                    <a:pt x="1348563" y="64239"/>
                    <a:pt x="1346391" y="63205"/>
                    <a:pt x="1344108" y="63134"/>
                  </a:cubicBezTo>
                  <a:lnTo>
                    <a:pt x="1339256" y="63134"/>
                  </a:lnTo>
                  <a:lnTo>
                    <a:pt x="1339256" y="70424"/>
                  </a:lnTo>
                  <a:cubicBezTo>
                    <a:pt x="1339259" y="73369"/>
                    <a:pt x="1339300" y="76754"/>
                    <a:pt x="1339377" y="80578"/>
                  </a:cubicBezTo>
                  <a:cubicBezTo>
                    <a:pt x="1339455" y="84402"/>
                    <a:pt x="1339549" y="87861"/>
                    <a:pt x="1339658" y="90955"/>
                  </a:cubicBezTo>
                  <a:cubicBezTo>
                    <a:pt x="1339768" y="94048"/>
                    <a:pt x="1339872" y="95972"/>
                    <a:pt x="1339970" y="96725"/>
                  </a:cubicBezTo>
                  <a:cubicBezTo>
                    <a:pt x="1340110" y="98271"/>
                    <a:pt x="1340473" y="99575"/>
                    <a:pt x="1341058" y="100638"/>
                  </a:cubicBezTo>
                  <a:cubicBezTo>
                    <a:pt x="1341644" y="101701"/>
                    <a:pt x="1342470" y="102255"/>
                    <a:pt x="1343537" y="102300"/>
                  </a:cubicBezTo>
                  <a:lnTo>
                    <a:pt x="1349387" y="102300"/>
                  </a:lnTo>
                  <a:cubicBezTo>
                    <a:pt x="1349872" y="102303"/>
                    <a:pt x="1350187" y="102404"/>
                    <a:pt x="1350332" y="102602"/>
                  </a:cubicBezTo>
                  <a:cubicBezTo>
                    <a:pt x="1350478" y="102801"/>
                    <a:pt x="1350543" y="103080"/>
                    <a:pt x="1350529" y="103439"/>
                  </a:cubicBezTo>
                  <a:lnTo>
                    <a:pt x="1350529" y="106858"/>
                  </a:lnTo>
                  <a:cubicBezTo>
                    <a:pt x="1350567" y="107347"/>
                    <a:pt x="1350454" y="107686"/>
                    <a:pt x="1350190" y="107873"/>
                  </a:cubicBezTo>
                  <a:cubicBezTo>
                    <a:pt x="1349925" y="108060"/>
                    <a:pt x="1349277" y="108149"/>
                    <a:pt x="1348246" y="108140"/>
                  </a:cubicBezTo>
                  <a:cubicBezTo>
                    <a:pt x="1348341" y="108123"/>
                    <a:pt x="1347080" y="108054"/>
                    <a:pt x="1344461" y="107934"/>
                  </a:cubicBezTo>
                  <a:cubicBezTo>
                    <a:pt x="1341843" y="107815"/>
                    <a:pt x="1336865" y="107746"/>
                    <a:pt x="1329528" y="107729"/>
                  </a:cubicBezTo>
                  <a:cubicBezTo>
                    <a:pt x="1322160" y="107746"/>
                    <a:pt x="1317126" y="107815"/>
                    <a:pt x="1314425" y="107934"/>
                  </a:cubicBezTo>
                  <a:cubicBezTo>
                    <a:pt x="1311724" y="108054"/>
                    <a:pt x="1310086" y="108123"/>
                    <a:pt x="1309512" y="108140"/>
                  </a:cubicBezTo>
                  <a:cubicBezTo>
                    <a:pt x="1308964" y="108143"/>
                    <a:pt x="1308631" y="108030"/>
                    <a:pt x="1308511" y="107801"/>
                  </a:cubicBezTo>
                  <a:cubicBezTo>
                    <a:pt x="1308392" y="107573"/>
                    <a:pt x="1308345" y="107211"/>
                    <a:pt x="1308369" y="106715"/>
                  </a:cubicBezTo>
                  <a:lnTo>
                    <a:pt x="1308369" y="103439"/>
                  </a:lnTo>
                  <a:cubicBezTo>
                    <a:pt x="1308354" y="103080"/>
                    <a:pt x="1308384" y="102801"/>
                    <a:pt x="1308458" y="102602"/>
                  </a:cubicBezTo>
                  <a:cubicBezTo>
                    <a:pt x="1308532" y="102404"/>
                    <a:pt x="1308741" y="102303"/>
                    <a:pt x="1309083" y="102300"/>
                  </a:cubicBezTo>
                  <a:lnTo>
                    <a:pt x="1313369" y="102300"/>
                  </a:lnTo>
                  <a:cubicBezTo>
                    <a:pt x="1314983" y="102333"/>
                    <a:pt x="1316328" y="102017"/>
                    <a:pt x="1317405" y="101353"/>
                  </a:cubicBezTo>
                  <a:cubicBezTo>
                    <a:pt x="1318483" y="100689"/>
                    <a:pt x="1319043" y="99480"/>
                    <a:pt x="1319084" y="97726"/>
                  </a:cubicBezTo>
                  <a:cubicBezTo>
                    <a:pt x="1319221" y="90668"/>
                    <a:pt x="1319305" y="83736"/>
                    <a:pt x="1319334" y="76930"/>
                  </a:cubicBezTo>
                  <a:cubicBezTo>
                    <a:pt x="1319364" y="70125"/>
                    <a:pt x="1319376" y="63341"/>
                    <a:pt x="1319370" y="56579"/>
                  </a:cubicBezTo>
                  <a:lnTo>
                    <a:pt x="1319370" y="42715"/>
                  </a:lnTo>
                  <a:cubicBezTo>
                    <a:pt x="1319373" y="37346"/>
                    <a:pt x="1319367" y="32576"/>
                    <a:pt x="1319352" y="28404"/>
                  </a:cubicBezTo>
                  <a:cubicBezTo>
                    <a:pt x="1319337" y="24232"/>
                    <a:pt x="1319296" y="21142"/>
                    <a:pt x="1319227" y="19132"/>
                  </a:cubicBezTo>
                  <a:cubicBezTo>
                    <a:pt x="1319123" y="16770"/>
                    <a:pt x="1318688" y="14990"/>
                    <a:pt x="1317923" y="13789"/>
                  </a:cubicBezTo>
                  <a:cubicBezTo>
                    <a:pt x="1317158" y="12589"/>
                    <a:pt x="1316260" y="11988"/>
                    <a:pt x="1315227" y="11985"/>
                  </a:cubicBezTo>
                  <a:lnTo>
                    <a:pt x="1309512" y="11985"/>
                  </a:lnTo>
                  <a:cubicBezTo>
                    <a:pt x="1309163" y="11979"/>
                    <a:pt x="1308931" y="11884"/>
                    <a:pt x="1308815" y="11700"/>
                  </a:cubicBezTo>
                  <a:cubicBezTo>
                    <a:pt x="1308699" y="11516"/>
                    <a:pt x="1308645" y="11279"/>
                    <a:pt x="1308654" y="10988"/>
                  </a:cubicBezTo>
                  <a:lnTo>
                    <a:pt x="1308654" y="7142"/>
                  </a:lnTo>
                  <a:cubicBezTo>
                    <a:pt x="1308645" y="6789"/>
                    <a:pt x="1308699" y="6534"/>
                    <a:pt x="1308815" y="6376"/>
                  </a:cubicBezTo>
                  <a:cubicBezTo>
                    <a:pt x="1308931" y="6219"/>
                    <a:pt x="1309163" y="6142"/>
                    <a:pt x="1309512" y="6145"/>
                  </a:cubicBezTo>
                  <a:close/>
                  <a:moveTo>
                    <a:pt x="1110140" y="6145"/>
                  </a:moveTo>
                  <a:cubicBezTo>
                    <a:pt x="1110664" y="6162"/>
                    <a:pt x="1112580" y="6230"/>
                    <a:pt x="1115890" y="6350"/>
                  </a:cubicBezTo>
                  <a:cubicBezTo>
                    <a:pt x="1119199" y="6470"/>
                    <a:pt x="1125044" y="6539"/>
                    <a:pt x="1133425" y="6556"/>
                  </a:cubicBezTo>
                  <a:cubicBezTo>
                    <a:pt x="1140784" y="6539"/>
                    <a:pt x="1146242" y="6470"/>
                    <a:pt x="1149799" y="6350"/>
                  </a:cubicBezTo>
                  <a:cubicBezTo>
                    <a:pt x="1153355" y="6230"/>
                    <a:pt x="1155421" y="6162"/>
                    <a:pt x="1155995" y="6145"/>
                  </a:cubicBezTo>
                  <a:cubicBezTo>
                    <a:pt x="1156617" y="6145"/>
                    <a:pt x="1157016" y="6252"/>
                    <a:pt x="1157191" y="6465"/>
                  </a:cubicBezTo>
                  <a:cubicBezTo>
                    <a:pt x="1157367" y="6679"/>
                    <a:pt x="1157444" y="7000"/>
                    <a:pt x="1157423" y="7427"/>
                  </a:cubicBezTo>
                  <a:lnTo>
                    <a:pt x="1157423" y="10703"/>
                  </a:lnTo>
                  <a:cubicBezTo>
                    <a:pt x="1157438" y="11068"/>
                    <a:pt x="1157373" y="11371"/>
                    <a:pt x="1157227" y="11611"/>
                  </a:cubicBezTo>
                  <a:cubicBezTo>
                    <a:pt x="1157081" y="11851"/>
                    <a:pt x="1156766" y="11976"/>
                    <a:pt x="1156281" y="11985"/>
                  </a:cubicBezTo>
                  <a:lnTo>
                    <a:pt x="1150138" y="11985"/>
                  </a:lnTo>
                  <a:cubicBezTo>
                    <a:pt x="1148382" y="12012"/>
                    <a:pt x="1146930" y="12351"/>
                    <a:pt x="1145781" y="13003"/>
                  </a:cubicBezTo>
                  <a:cubicBezTo>
                    <a:pt x="1144632" y="13655"/>
                    <a:pt x="1144037" y="14458"/>
                    <a:pt x="1143996" y="15414"/>
                  </a:cubicBezTo>
                  <a:cubicBezTo>
                    <a:pt x="1143987" y="15991"/>
                    <a:pt x="1144005" y="16694"/>
                    <a:pt x="1144049" y="17521"/>
                  </a:cubicBezTo>
                  <a:cubicBezTo>
                    <a:pt x="1144094" y="18349"/>
                    <a:pt x="1144219" y="19266"/>
                    <a:pt x="1144424" y="20272"/>
                  </a:cubicBezTo>
                  <a:cubicBezTo>
                    <a:pt x="1144846" y="22113"/>
                    <a:pt x="1145621" y="24891"/>
                    <a:pt x="1146747" y="28606"/>
                  </a:cubicBezTo>
                  <a:cubicBezTo>
                    <a:pt x="1147873" y="32321"/>
                    <a:pt x="1149102" y="36210"/>
                    <a:pt x="1150434" y="40274"/>
                  </a:cubicBezTo>
                  <a:cubicBezTo>
                    <a:pt x="1151767" y="44338"/>
                    <a:pt x="1152954" y="47815"/>
                    <a:pt x="1153995" y="50704"/>
                  </a:cubicBezTo>
                  <a:cubicBezTo>
                    <a:pt x="1154679" y="52658"/>
                    <a:pt x="1155755" y="55782"/>
                    <a:pt x="1157222" y="60076"/>
                  </a:cubicBezTo>
                  <a:cubicBezTo>
                    <a:pt x="1158690" y="64369"/>
                    <a:pt x="1160157" y="68678"/>
                    <a:pt x="1161624" y="73003"/>
                  </a:cubicBezTo>
                  <a:cubicBezTo>
                    <a:pt x="1163092" y="77328"/>
                    <a:pt x="1164168" y="80515"/>
                    <a:pt x="1164852" y="82565"/>
                  </a:cubicBezTo>
                  <a:lnTo>
                    <a:pt x="1165423" y="82565"/>
                  </a:lnTo>
                  <a:cubicBezTo>
                    <a:pt x="1166853" y="79245"/>
                    <a:pt x="1168453" y="75392"/>
                    <a:pt x="1170222" y="71008"/>
                  </a:cubicBezTo>
                  <a:cubicBezTo>
                    <a:pt x="1171991" y="66624"/>
                    <a:pt x="1173633" y="62486"/>
                    <a:pt x="1175148" y="58594"/>
                  </a:cubicBezTo>
                  <a:cubicBezTo>
                    <a:pt x="1176663" y="54702"/>
                    <a:pt x="1177754" y="51834"/>
                    <a:pt x="1178423" y="49990"/>
                  </a:cubicBezTo>
                  <a:cubicBezTo>
                    <a:pt x="1179860" y="46269"/>
                    <a:pt x="1181485" y="41959"/>
                    <a:pt x="1183297" y="37059"/>
                  </a:cubicBezTo>
                  <a:cubicBezTo>
                    <a:pt x="1185110" y="32160"/>
                    <a:pt x="1186628" y="27993"/>
                    <a:pt x="1187851" y="24558"/>
                  </a:cubicBezTo>
                  <a:cubicBezTo>
                    <a:pt x="1188535" y="22712"/>
                    <a:pt x="1188952" y="21153"/>
                    <a:pt x="1189101" y="19879"/>
                  </a:cubicBezTo>
                  <a:cubicBezTo>
                    <a:pt x="1189249" y="18605"/>
                    <a:pt x="1189309" y="17545"/>
                    <a:pt x="1189279" y="16700"/>
                  </a:cubicBezTo>
                  <a:cubicBezTo>
                    <a:pt x="1189294" y="15753"/>
                    <a:pt x="1188836" y="14753"/>
                    <a:pt x="1187904" y="13699"/>
                  </a:cubicBezTo>
                  <a:cubicBezTo>
                    <a:pt x="1186973" y="12646"/>
                    <a:pt x="1185479" y="12074"/>
                    <a:pt x="1183422" y="11985"/>
                  </a:cubicBezTo>
                  <a:lnTo>
                    <a:pt x="1178994" y="11985"/>
                  </a:lnTo>
                  <a:cubicBezTo>
                    <a:pt x="1178714" y="11985"/>
                    <a:pt x="1178524" y="11878"/>
                    <a:pt x="1178423" y="11664"/>
                  </a:cubicBezTo>
                  <a:cubicBezTo>
                    <a:pt x="1178321" y="11451"/>
                    <a:pt x="1178274" y="11130"/>
                    <a:pt x="1178280" y="10703"/>
                  </a:cubicBezTo>
                  <a:lnTo>
                    <a:pt x="1178280" y="7142"/>
                  </a:lnTo>
                  <a:cubicBezTo>
                    <a:pt x="1178271" y="6789"/>
                    <a:pt x="1178325" y="6534"/>
                    <a:pt x="1178441" y="6376"/>
                  </a:cubicBezTo>
                  <a:cubicBezTo>
                    <a:pt x="1178556" y="6219"/>
                    <a:pt x="1178789" y="6142"/>
                    <a:pt x="1179137" y="6145"/>
                  </a:cubicBezTo>
                  <a:cubicBezTo>
                    <a:pt x="1179827" y="6162"/>
                    <a:pt x="1181696" y="6230"/>
                    <a:pt x="1184744" y="6350"/>
                  </a:cubicBezTo>
                  <a:cubicBezTo>
                    <a:pt x="1187791" y="6470"/>
                    <a:pt x="1191732" y="6539"/>
                    <a:pt x="1196565" y="6556"/>
                  </a:cubicBezTo>
                  <a:cubicBezTo>
                    <a:pt x="1203053" y="6539"/>
                    <a:pt x="1207576" y="6470"/>
                    <a:pt x="1210136" y="6350"/>
                  </a:cubicBezTo>
                  <a:lnTo>
                    <a:pt x="1212764" y="6232"/>
                  </a:lnTo>
                  <a:lnTo>
                    <a:pt x="1212976" y="6145"/>
                  </a:lnTo>
                  <a:lnTo>
                    <a:pt x="1213998" y="6177"/>
                  </a:lnTo>
                  <a:lnTo>
                    <a:pt x="1214707" y="6145"/>
                  </a:lnTo>
                  <a:lnTo>
                    <a:pt x="1214890" y="6204"/>
                  </a:lnTo>
                  <a:lnTo>
                    <a:pt x="1219853" y="6359"/>
                  </a:lnTo>
                  <a:cubicBezTo>
                    <a:pt x="1222995" y="6484"/>
                    <a:pt x="1227755" y="6555"/>
                    <a:pt x="1234133" y="6573"/>
                  </a:cubicBezTo>
                  <a:lnTo>
                    <a:pt x="1284297" y="6431"/>
                  </a:lnTo>
                  <a:cubicBezTo>
                    <a:pt x="1285491" y="6419"/>
                    <a:pt x="1286640" y="6371"/>
                    <a:pt x="1287744" y="6288"/>
                  </a:cubicBezTo>
                  <a:cubicBezTo>
                    <a:pt x="1288848" y="6204"/>
                    <a:pt x="1289605" y="6157"/>
                    <a:pt x="1290012" y="6145"/>
                  </a:cubicBezTo>
                  <a:cubicBezTo>
                    <a:pt x="1290363" y="6148"/>
                    <a:pt x="1290625" y="6213"/>
                    <a:pt x="1290798" y="6341"/>
                  </a:cubicBezTo>
                  <a:cubicBezTo>
                    <a:pt x="1290971" y="6469"/>
                    <a:pt x="1291090" y="6641"/>
                    <a:pt x="1291155" y="6858"/>
                  </a:cubicBezTo>
                  <a:cubicBezTo>
                    <a:pt x="1291397" y="7743"/>
                    <a:pt x="1291945" y="9919"/>
                    <a:pt x="1292801" y="13388"/>
                  </a:cubicBezTo>
                  <a:cubicBezTo>
                    <a:pt x="1293656" y="16856"/>
                    <a:pt x="1294512" y="20293"/>
                    <a:pt x="1295367" y="23698"/>
                  </a:cubicBezTo>
                  <a:cubicBezTo>
                    <a:pt x="1296223" y="27104"/>
                    <a:pt x="1296772" y="29155"/>
                    <a:pt x="1297013" y="29852"/>
                  </a:cubicBezTo>
                  <a:cubicBezTo>
                    <a:pt x="1297165" y="30198"/>
                    <a:pt x="1297219" y="30472"/>
                    <a:pt x="1297174" y="30674"/>
                  </a:cubicBezTo>
                  <a:cubicBezTo>
                    <a:pt x="1297129" y="30877"/>
                    <a:pt x="1296933" y="31079"/>
                    <a:pt x="1296584" y="31282"/>
                  </a:cubicBezTo>
                  <a:lnTo>
                    <a:pt x="1294299" y="32425"/>
                  </a:lnTo>
                  <a:cubicBezTo>
                    <a:pt x="1294004" y="32571"/>
                    <a:pt x="1293700" y="32601"/>
                    <a:pt x="1293388" y="32514"/>
                  </a:cubicBezTo>
                  <a:cubicBezTo>
                    <a:pt x="1293075" y="32428"/>
                    <a:pt x="1292807" y="32208"/>
                    <a:pt x="1292584" y="31853"/>
                  </a:cubicBezTo>
                  <a:cubicBezTo>
                    <a:pt x="1292212" y="31333"/>
                    <a:pt x="1290892" y="29928"/>
                    <a:pt x="1288626" y="27639"/>
                  </a:cubicBezTo>
                  <a:cubicBezTo>
                    <a:pt x="1286359" y="25351"/>
                    <a:pt x="1283950" y="23014"/>
                    <a:pt x="1281397" y="20630"/>
                  </a:cubicBezTo>
                  <a:cubicBezTo>
                    <a:pt x="1278845" y="18246"/>
                    <a:pt x="1276954" y="16651"/>
                    <a:pt x="1275725" y="15844"/>
                  </a:cubicBezTo>
                  <a:cubicBezTo>
                    <a:pt x="1274201" y="14880"/>
                    <a:pt x="1272498" y="14022"/>
                    <a:pt x="1270617" y="13272"/>
                  </a:cubicBezTo>
                  <a:cubicBezTo>
                    <a:pt x="1268736" y="12521"/>
                    <a:pt x="1266819" y="12092"/>
                    <a:pt x="1264866" y="11985"/>
                  </a:cubicBezTo>
                  <a:lnTo>
                    <a:pt x="1246007" y="11414"/>
                  </a:lnTo>
                  <a:lnTo>
                    <a:pt x="1245578" y="53008"/>
                  </a:lnTo>
                  <a:cubicBezTo>
                    <a:pt x="1248948" y="52999"/>
                    <a:pt x="1251979" y="52910"/>
                    <a:pt x="1254671" y="52740"/>
                  </a:cubicBezTo>
                  <a:cubicBezTo>
                    <a:pt x="1257364" y="52570"/>
                    <a:pt x="1259183" y="52374"/>
                    <a:pt x="1260127" y="52150"/>
                  </a:cubicBezTo>
                  <a:cubicBezTo>
                    <a:pt x="1261328" y="51876"/>
                    <a:pt x="1262457" y="51388"/>
                    <a:pt x="1263515" y="50685"/>
                  </a:cubicBezTo>
                  <a:cubicBezTo>
                    <a:pt x="1264573" y="49982"/>
                    <a:pt x="1265631" y="48994"/>
                    <a:pt x="1266689" y="47719"/>
                  </a:cubicBezTo>
                  <a:cubicBezTo>
                    <a:pt x="1267512" y="46582"/>
                    <a:pt x="1268255" y="45176"/>
                    <a:pt x="1268918" y="43503"/>
                  </a:cubicBezTo>
                  <a:cubicBezTo>
                    <a:pt x="1269580" y="41829"/>
                    <a:pt x="1269931" y="40281"/>
                    <a:pt x="1269970" y="38857"/>
                  </a:cubicBezTo>
                  <a:cubicBezTo>
                    <a:pt x="1269973" y="38366"/>
                    <a:pt x="1270073" y="38026"/>
                    <a:pt x="1270272" y="37839"/>
                  </a:cubicBezTo>
                  <a:cubicBezTo>
                    <a:pt x="1270471" y="37651"/>
                    <a:pt x="1270750" y="37562"/>
                    <a:pt x="1271109" y="37571"/>
                  </a:cubicBezTo>
                  <a:lnTo>
                    <a:pt x="1274955" y="38000"/>
                  </a:lnTo>
                  <a:cubicBezTo>
                    <a:pt x="1275323" y="38056"/>
                    <a:pt x="1275620" y="38157"/>
                    <a:pt x="1275846" y="38303"/>
                  </a:cubicBezTo>
                  <a:cubicBezTo>
                    <a:pt x="1276071" y="38449"/>
                    <a:pt x="1276155" y="38729"/>
                    <a:pt x="1276095" y="39143"/>
                  </a:cubicBezTo>
                  <a:cubicBezTo>
                    <a:pt x="1275890" y="40513"/>
                    <a:pt x="1275765" y="42669"/>
                    <a:pt x="1275720" y="45610"/>
                  </a:cubicBezTo>
                  <a:cubicBezTo>
                    <a:pt x="1275676" y="48552"/>
                    <a:pt x="1275658" y="51350"/>
                    <a:pt x="1275667" y="54004"/>
                  </a:cubicBezTo>
                  <a:cubicBezTo>
                    <a:pt x="1275685" y="57302"/>
                    <a:pt x="1275792" y="60442"/>
                    <a:pt x="1275988" y="63424"/>
                  </a:cubicBezTo>
                  <a:cubicBezTo>
                    <a:pt x="1276185" y="66406"/>
                    <a:pt x="1276363" y="68692"/>
                    <a:pt x="1276524" y="70283"/>
                  </a:cubicBezTo>
                  <a:cubicBezTo>
                    <a:pt x="1276583" y="70697"/>
                    <a:pt x="1276500" y="70977"/>
                    <a:pt x="1276274" y="71123"/>
                  </a:cubicBezTo>
                  <a:cubicBezTo>
                    <a:pt x="1276048" y="71269"/>
                    <a:pt x="1275750" y="71370"/>
                    <a:pt x="1275382" y="71426"/>
                  </a:cubicBezTo>
                  <a:lnTo>
                    <a:pt x="1271964" y="72141"/>
                  </a:lnTo>
                  <a:cubicBezTo>
                    <a:pt x="1271685" y="72218"/>
                    <a:pt x="1271459" y="72171"/>
                    <a:pt x="1271287" y="71998"/>
                  </a:cubicBezTo>
                  <a:cubicBezTo>
                    <a:pt x="1271115" y="71825"/>
                    <a:pt x="1270961" y="71492"/>
                    <a:pt x="1270824" y="70998"/>
                  </a:cubicBezTo>
                  <a:cubicBezTo>
                    <a:pt x="1270510" y="69800"/>
                    <a:pt x="1270070" y="68514"/>
                    <a:pt x="1269506" y="67138"/>
                  </a:cubicBezTo>
                  <a:cubicBezTo>
                    <a:pt x="1268941" y="65763"/>
                    <a:pt x="1268430" y="64619"/>
                    <a:pt x="1267973" y="63708"/>
                  </a:cubicBezTo>
                  <a:cubicBezTo>
                    <a:pt x="1267137" y="62338"/>
                    <a:pt x="1265990" y="61219"/>
                    <a:pt x="1264531" y="60349"/>
                  </a:cubicBezTo>
                  <a:cubicBezTo>
                    <a:pt x="1263072" y="59480"/>
                    <a:pt x="1261604" y="58932"/>
                    <a:pt x="1260127" y="58705"/>
                  </a:cubicBezTo>
                  <a:cubicBezTo>
                    <a:pt x="1258229" y="58420"/>
                    <a:pt x="1256107" y="58205"/>
                    <a:pt x="1253762" y="58062"/>
                  </a:cubicBezTo>
                  <a:cubicBezTo>
                    <a:pt x="1251418" y="57919"/>
                    <a:pt x="1248689" y="57848"/>
                    <a:pt x="1245578" y="57848"/>
                  </a:cubicBezTo>
                  <a:lnTo>
                    <a:pt x="1245578" y="66424"/>
                  </a:lnTo>
                  <a:cubicBezTo>
                    <a:pt x="1245587" y="69104"/>
                    <a:pt x="1245648" y="72145"/>
                    <a:pt x="1245763" y="75545"/>
                  </a:cubicBezTo>
                  <a:cubicBezTo>
                    <a:pt x="1245878" y="78945"/>
                    <a:pt x="1245992" y="82060"/>
                    <a:pt x="1246107" y="84888"/>
                  </a:cubicBezTo>
                  <a:cubicBezTo>
                    <a:pt x="1246221" y="87717"/>
                    <a:pt x="1246283" y="89614"/>
                    <a:pt x="1246292" y="90579"/>
                  </a:cubicBezTo>
                  <a:cubicBezTo>
                    <a:pt x="1246318" y="94230"/>
                    <a:pt x="1246657" y="96862"/>
                    <a:pt x="1247308" y="98476"/>
                  </a:cubicBezTo>
                  <a:cubicBezTo>
                    <a:pt x="1247959" y="100090"/>
                    <a:pt x="1248761" y="101079"/>
                    <a:pt x="1249715" y="101442"/>
                  </a:cubicBezTo>
                  <a:cubicBezTo>
                    <a:pt x="1250705" y="101871"/>
                    <a:pt x="1252077" y="102192"/>
                    <a:pt x="1253834" y="102407"/>
                  </a:cubicBezTo>
                  <a:cubicBezTo>
                    <a:pt x="1255590" y="102621"/>
                    <a:pt x="1258211" y="102728"/>
                    <a:pt x="1261696" y="102728"/>
                  </a:cubicBezTo>
                  <a:cubicBezTo>
                    <a:pt x="1263046" y="102728"/>
                    <a:pt x="1264876" y="102693"/>
                    <a:pt x="1267187" y="102621"/>
                  </a:cubicBezTo>
                  <a:cubicBezTo>
                    <a:pt x="1269499" y="102550"/>
                    <a:pt x="1271471" y="102443"/>
                    <a:pt x="1273103" y="102300"/>
                  </a:cubicBezTo>
                  <a:cubicBezTo>
                    <a:pt x="1274570" y="102166"/>
                    <a:pt x="1276270" y="101719"/>
                    <a:pt x="1278204" y="100960"/>
                  </a:cubicBezTo>
                  <a:cubicBezTo>
                    <a:pt x="1280138" y="100200"/>
                    <a:pt x="1282054" y="99075"/>
                    <a:pt x="1283954" y="97583"/>
                  </a:cubicBezTo>
                  <a:cubicBezTo>
                    <a:pt x="1286006" y="95847"/>
                    <a:pt x="1288544" y="93351"/>
                    <a:pt x="1291569" y="90097"/>
                  </a:cubicBezTo>
                  <a:cubicBezTo>
                    <a:pt x="1294593" y="86842"/>
                    <a:pt x="1296932" y="84240"/>
                    <a:pt x="1298585" y="82289"/>
                  </a:cubicBezTo>
                  <a:cubicBezTo>
                    <a:pt x="1299132" y="81717"/>
                    <a:pt x="1299609" y="81574"/>
                    <a:pt x="1300013" y="81860"/>
                  </a:cubicBezTo>
                  <a:lnTo>
                    <a:pt x="1302442" y="83290"/>
                  </a:lnTo>
                  <a:cubicBezTo>
                    <a:pt x="1302725" y="83436"/>
                    <a:pt x="1302910" y="83608"/>
                    <a:pt x="1302996" y="83808"/>
                  </a:cubicBezTo>
                  <a:cubicBezTo>
                    <a:pt x="1303082" y="84007"/>
                    <a:pt x="1303088" y="84216"/>
                    <a:pt x="1303014" y="84433"/>
                  </a:cubicBezTo>
                  <a:lnTo>
                    <a:pt x="1296584" y="106004"/>
                  </a:lnTo>
                  <a:cubicBezTo>
                    <a:pt x="1296373" y="106653"/>
                    <a:pt x="1296010" y="107170"/>
                    <a:pt x="1295495" y="107552"/>
                  </a:cubicBezTo>
                  <a:cubicBezTo>
                    <a:pt x="1294980" y="107935"/>
                    <a:pt x="1294296" y="108131"/>
                    <a:pt x="1293441" y="108140"/>
                  </a:cubicBezTo>
                  <a:cubicBezTo>
                    <a:pt x="1293159" y="108137"/>
                    <a:pt x="1292045" y="108107"/>
                    <a:pt x="1290102" y="108051"/>
                  </a:cubicBezTo>
                  <a:cubicBezTo>
                    <a:pt x="1288158" y="107994"/>
                    <a:pt x="1284937" y="107929"/>
                    <a:pt x="1280440" y="107854"/>
                  </a:cubicBezTo>
                  <a:cubicBezTo>
                    <a:pt x="1275874" y="107848"/>
                    <a:pt x="1269611" y="107824"/>
                    <a:pt x="1261649" y="107783"/>
                  </a:cubicBezTo>
                  <a:cubicBezTo>
                    <a:pt x="1253688" y="107741"/>
                    <a:pt x="1243562" y="107717"/>
                    <a:pt x="1231272" y="107711"/>
                  </a:cubicBezTo>
                  <a:cubicBezTo>
                    <a:pt x="1228629" y="107717"/>
                    <a:pt x="1226299" y="107741"/>
                    <a:pt x="1224282" y="107783"/>
                  </a:cubicBezTo>
                  <a:cubicBezTo>
                    <a:pt x="1222266" y="107824"/>
                    <a:pt x="1220545" y="107849"/>
                    <a:pt x="1219119" y="107855"/>
                  </a:cubicBezTo>
                  <a:cubicBezTo>
                    <a:pt x="1217631" y="107929"/>
                    <a:pt x="1216393" y="107994"/>
                    <a:pt x="1215405" y="108051"/>
                  </a:cubicBezTo>
                  <a:cubicBezTo>
                    <a:pt x="1214417" y="108107"/>
                    <a:pt x="1213607" y="108137"/>
                    <a:pt x="1212976" y="108140"/>
                  </a:cubicBezTo>
                  <a:cubicBezTo>
                    <a:pt x="1212485" y="108146"/>
                    <a:pt x="1212145" y="108027"/>
                    <a:pt x="1211958" y="107784"/>
                  </a:cubicBezTo>
                  <a:cubicBezTo>
                    <a:pt x="1211770" y="107540"/>
                    <a:pt x="1211681" y="107137"/>
                    <a:pt x="1211690" y="106573"/>
                  </a:cubicBezTo>
                  <a:lnTo>
                    <a:pt x="1211690" y="103581"/>
                  </a:lnTo>
                  <a:cubicBezTo>
                    <a:pt x="1211666" y="102727"/>
                    <a:pt x="1212142" y="102300"/>
                    <a:pt x="1213119" y="102300"/>
                  </a:cubicBezTo>
                  <a:lnTo>
                    <a:pt x="1217405" y="102300"/>
                  </a:lnTo>
                  <a:cubicBezTo>
                    <a:pt x="1220578" y="102362"/>
                    <a:pt x="1222590" y="101987"/>
                    <a:pt x="1223441" y="101174"/>
                  </a:cubicBezTo>
                  <a:cubicBezTo>
                    <a:pt x="1224293" y="100361"/>
                    <a:pt x="1224662" y="98735"/>
                    <a:pt x="1224549" y="96297"/>
                  </a:cubicBezTo>
                  <a:lnTo>
                    <a:pt x="1224549" y="48434"/>
                  </a:lnTo>
                  <a:cubicBezTo>
                    <a:pt x="1224546" y="44344"/>
                    <a:pt x="1224520" y="40024"/>
                    <a:pt x="1224469" y="35474"/>
                  </a:cubicBezTo>
                  <a:cubicBezTo>
                    <a:pt x="1224419" y="30924"/>
                    <a:pt x="1224361" y="26953"/>
                    <a:pt x="1224295" y="23563"/>
                  </a:cubicBezTo>
                  <a:cubicBezTo>
                    <a:pt x="1224229" y="20172"/>
                    <a:pt x="1224170" y="18171"/>
                    <a:pt x="1224120" y="17559"/>
                  </a:cubicBezTo>
                  <a:cubicBezTo>
                    <a:pt x="1223867" y="15326"/>
                    <a:pt x="1223302" y="13825"/>
                    <a:pt x="1222423" y="13057"/>
                  </a:cubicBezTo>
                  <a:cubicBezTo>
                    <a:pt x="1221545" y="12289"/>
                    <a:pt x="1220158" y="11931"/>
                    <a:pt x="1218262" y="11985"/>
                  </a:cubicBezTo>
                  <a:lnTo>
                    <a:pt x="1214707" y="11985"/>
                  </a:lnTo>
                  <a:lnTo>
                    <a:pt x="1212690" y="11985"/>
                  </a:lnTo>
                  <a:lnTo>
                    <a:pt x="1211421" y="11985"/>
                  </a:lnTo>
                  <a:cubicBezTo>
                    <a:pt x="1210150" y="11893"/>
                    <a:pt x="1208549" y="12327"/>
                    <a:pt x="1206618" y="13289"/>
                  </a:cubicBezTo>
                  <a:cubicBezTo>
                    <a:pt x="1204686" y="14250"/>
                    <a:pt x="1202764" y="16292"/>
                    <a:pt x="1200850" y="19414"/>
                  </a:cubicBezTo>
                  <a:cubicBezTo>
                    <a:pt x="1198939" y="22727"/>
                    <a:pt x="1197000" y="26611"/>
                    <a:pt x="1195036" y="31067"/>
                  </a:cubicBezTo>
                  <a:cubicBezTo>
                    <a:pt x="1193071" y="35522"/>
                    <a:pt x="1191122" y="40105"/>
                    <a:pt x="1189189" y="44814"/>
                  </a:cubicBezTo>
                  <a:cubicBezTo>
                    <a:pt x="1187257" y="49524"/>
                    <a:pt x="1185382" y="53916"/>
                    <a:pt x="1183565" y="57991"/>
                  </a:cubicBezTo>
                  <a:cubicBezTo>
                    <a:pt x="1182604" y="60088"/>
                    <a:pt x="1181062" y="63591"/>
                    <a:pt x="1178940" y="68499"/>
                  </a:cubicBezTo>
                  <a:cubicBezTo>
                    <a:pt x="1176819" y="73407"/>
                    <a:pt x="1174527" y="78709"/>
                    <a:pt x="1172066" y="84405"/>
                  </a:cubicBezTo>
                  <a:cubicBezTo>
                    <a:pt x="1169605" y="90101"/>
                    <a:pt x="1167384" y="95179"/>
                    <a:pt x="1165405" y="99641"/>
                  </a:cubicBezTo>
                  <a:cubicBezTo>
                    <a:pt x="1163426" y="104102"/>
                    <a:pt x="1162099" y="106935"/>
                    <a:pt x="1161423" y="108140"/>
                  </a:cubicBezTo>
                  <a:cubicBezTo>
                    <a:pt x="1160947" y="108991"/>
                    <a:pt x="1160471" y="109610"/>
                    <a:pt x="1159995" y="109997"/>
                  </a:cubicBezTo>
                  <a:cubicBezTo>
                    <a:pt x="1159519" y="110384"/>
                    <a:pt x="1158900" y="110575"/>
                    <a:pt x="1158138" y="110569"/>
                  </a:cubicBezTo>
                  <a:cubicBezTo>
                    <a:pt x="1157242" y="110536"/>
                    <a:pt x="1156569" y="110173"/>
                    <a:pt x="1156120" y="109479"/>
                  </a:cubicBezTo>
                  <a:cubicBezTo>
                    <a:pt x="1155671" y="108786"/>
                    <a:pt x="1155248" y="107958"/>
                    <a:pt x="1154852" y="106997"/>
                  </a:cubicBezTo>
                  <a:cubicBezTo>
                    <a:pt x="1153487" y="104050"/>
                    <a:pt x="1151771" y="100023"/>
                    <a:pt x="1149703" y="94915"/>
                  </a:cubicBezTo>
                  <a:cubicBezTo>
                    <a:pt x="1147635" y="89807"/>
                    <a:pt x="1145477" y="84369"/>
                    <a:pt x="1143228" y="78600"/>
                  </a:cubicBezTo>
                  <a:cubicBezTo>
                    <a:pt x="1140979" y="72832"/>
                    <a:pt x="1138901" y="67483"/>
                    <a:pt x="1136994" y="62554"/>
                  </a:cubicBezTo>
                  <a:cubicBezTo>
                    <a:pt x="1135086" y="57625"/>
                    <a:pt x="1133611" y="53865"/>
                    <a:pt x="1132567" y="51276"/>
                  </a:cubicBezTo>
                  <a:cubicBezTo>
                    <a:pt x="1131181" y="47819"/>
                    <a:pt x="1129605" y="43667"/>
                    <a:pt x="1127837" y="38819"/>
                  </a:cubicBezTo>
                  <a:cubicBezTo>
                    <a:pt x="1126070" y="33971"/>
                    <a:pt x="1124430" y="29448"/>
                    <a:pt x="1122917" y="25251"/>
                  </a:cubicBezTo>
                  <a:cubicBezTo>
                    <a:pt x="1121404" y="21054"/>
                    <a:pt x="1120335" y="18203"/>
                    <a:pt x="1119711" y="16700"/>
                  </a:cubicBezTo>
                  <a:cubicBezTo>
                    <a:pt x="1119017" y="15066"/>
                    <a:pt x="1118190" y="13869"/>
                    <a:pt x="1117229" y="13110"/>
                  </a:cubicBezTo>
                  <a:cubicBezTo>
                    <a:pt x="1116267" y="12351"/>
                    <a:pt x="1115047" y="11976"/>
                    <a:pt x="1113568" y="11985"/>
                  </a:cubicBezTo>
                  <a:lnTo>
                    <a:pt x="1109854" y="11985"/>
                  </a:lnTo>
                  <a:cubicBezTo>
                    <a:pt x="1109574" y="11970"/>
                    <a:pt x="1109384" y="11822"/>
                    <a:pt x="1109283" y="11540"/>
                  </a:cubicBezTo>
                  <a:cubicBezTo>
                    <a:pt x="1109182" y="11258"/>
                    <a:pt x="1109134" y="10931"/>
                    <a:pt x="1109140" y="10560"/>
                  </a:cubicBezTo>
                  <a:lnTo>
                    <a:pt x="1109140" y="7142"/>
                  </a:lnTo>
                  <a:cubicBezTo>
                    <a:pt x="1109128" y="6789"/>
                    <a:pt x="1109187" y="6534"/>
                    <a:pt x="1109318" y="6376"/>
                  </a:cubicBezTo>
                  <a:cubicBezTo>
                    <a:pt x="1109449" y="6219"/>
                    <a:pt x="1109723" y="6142"/>
                    <a:pt x="1110140" y="6145"/>
                  </a:cubicBezTo>
                  <a:close/>
                  <a:moveTo>
                    <a:pt x="1060705" y="6145"/>
                  </a:moveTo>
                  <a:cubicBezTo>
                    <a:pt x="1061539" y="6162"/>
                    <a:pt x="1063836" y="6230"/>
                    <a:pt x="1067598" y="6350"/>
                  </a:cubicBezTo>
                  <a:cubicBezTo>
                    <a:pt x="1071359" y="6470"/>
                    <a:pt x="1076726" y="6539"/>
                    <a:pt x="1083699" y="6556"/>
                  </a:cubicBezTo>
                  <a:cubicBezTo>
                    <a:pt x="1090827" y="6539"/>
                    <a:pt x="1095920" y="6470"/>
                    <a:pt x="1098979" y="6350"/>
                  </a:cubicBezTo>
                  <a:cubicBezTo>
                    <a:pt x="1102038" y="6230"/>
                    <a:pt x="1103990" y="6162"/>
                    <a:pt x="1104836" y="6145"/>
                  </a:cubicBezTo>
                  <a:cubicBezTo>
                    <a:pt x="1105526" y="6145"/>
                    <a:pt x="1105860" y="6572"/>
                    <a:pt x="1105836" y="7427"/>
                  </a:cubicBezTo>
                  <a:lnTo>
                    <a:pt x="1105836" y="10988"/>
                  </a:lnTo>
                  <a:cubicBezTo>
                    <a:pt x="1105812" y="11676"/>
                    <a:pt x="1105431" y="12009"/>
                    <a:pt x="1104693" y="11985"/>
                  </a:cubicBezTo>
                  <a:lnTo>
                    <a:pt x="1100549" y="11985"/>
                  </a:lnTo>
                  <a:cubicBezTo>
                    <a:pt x="1098749" y="11979"/>
                    <a:pt x="1097350" y="12277"/>
                    <a:pt x="1096353" y="12878"/>
                  </a:cubicBezTo>
                  <a:cubicBezTo>
                    <a:pt x="1095355" y="13479"/>
                    <a:pt x="1094849" y="14420"/>
                    <a:pt x="1094834" y="15700"/>
                  </a:cubicBezTo>
                  <a:cubicBezTo>
                    <a:pt x="1094832" y="16214"/>
                    <a:pt x="1094810" y="18143"/>
                    <a:pt x="1094767" y="21488"/>
                  </a:cubicBezTo>
                  <a:cubicBezTo>
                    <a:pt x="1094725" y="24833"/>
                    <a:pt x="1094676" y="28655"/>
                    <a:pt x="1094620" y="32956"/>
                  </a:cubicBezTo>
                  <a:cubicBezTo>
                    <a:pt x="1094564" y="37256"/>
                    <a:pt x="1094515" y="41097"/>
                    <a:pt x="1094473" y="44477"/>
                  </a:cubicBezTo>
                  <a:cubicBezTo>
                    <a:pt x="1094430" y="47858"/>
                    <a:pt x="1094408" y="49841"/>
                    <a:pt x="1094406" y="50426"/>
                  </a:cubicBezTo>
                  <a:lnTo>
                    <a:pt x="1094406" y="61429"/>
                  </a:lnTo>
                  <a:cubicBezTo>
                    <a:pt x="1094408" y="61952"/>
                    <a:pt x="1094430" y="63953"/>
                    <a:pt x="1094473" y="67434"/>
                  </a:cubicBezTo>
                  <a:cubicBezTo>
                    <a:pt x="1094515" y="70914"/>
                    <a:pt x="1094564" y="74885"/>
                    <a:pt x="1094620" y="79346"/>
                  </a:cubicBezTo>
                  <a:cubicBezTo>
                    <a:pt x="1094676" y="83807"/>
                    <a:pt x="1094725" y="87769"/>
                    <a:pt x="1094767" y="91231"/>
                  </a:cubicBezTo>
                  <a:cubicBezTo>
                    <a:pt x="1094810" y="94694"/>
                    <a:pt x="1094832" y="96669"/>
                    <a:pt x="1094834" y="97155"/>
                  </a:cubicBezTo>
                  <a:cubicBezTo>
                    <a:pt x="1094867" y="99308"/>
                    <a:pt x="1095338" y="100719"/>
                    <a:pt x="1096245" y="101389"/>
                  </a:cubicBezTo>
                  <a:cubicBezTo>
                    <a:pt x="1097153" y="102059"/>
                    <a:pt x="1098302" y="102362"/>
                    <a:pt x="1099692" y="102300"/>
                  </a:cubicBezTo>
                  <a:lnTo>
                    <a:pt x="1105550" y="102300"/>
                  </a:lnTo>
                  <a:cubicBezTo>
                    <a:pt x="1106288" y="102276"/>
                    <a:pt x="1106669" y="102608"/>
                    <a:pt x="1106693" y="103297"/>
                  </a:cubicBezTo>
                  <a:lnTo>
                    <a:pt x="1106693" y="107285"/>
                  </a:lnTo>
                  <a:cubicBezTo>
                    <a:pt x="1106693" y="107855"/>
                    <a:pt x="1106264" y="108140"/>
                    <a:pt x="1105407" y="108140"/>
                  </a:cubicBezTo>
                  <a:cubicBezTo>
                    <a:pt x="1104630" y="108123"/>
                    <a:pt x="1102612" y="108054"/>
                    <a:pt x="1099354" y="107934"/>
                  </a:cubicBezTo>
                  <a:cubicBezTo>
                    <a:pt x="1096095" y="107815"/>
                    <a:pt x="1091115" y="107746"/>
                    <a:pt x="1084413" y="107729"/>
                  </a:cubicBezTo>
                  <a:cubicBezTo>
                    <a:pt x="1077006" y="107746"/>
                    <a:pt x="1071544" y="107815"/>
                    <a:pt x="1068026" y="107934"/>
                  </a:cubicBezTo>
                  <a:cubicBezTo>
                    <a:pt x="1064509" y="108054"/>
                    <a:pt x="1062402" y="108123"/>
                    <a:pt x="1061705" y="108140"/>
                  </a:cubicBezTo>
                  <a:cubicBezTo>
                    <a:pt x="1061345" y="108146"/>
                    <a:pt x="1061065" y="108063"/>
                    <a:pt x="1060866" y="107891"/>
                  </a:cubicBezTo>
                  <a:cubicBezTo>
                    <a:pt x="1060667" y="107718"/>
                    <a:pt x="1060565" y="107422"/>
                    <a:pt x="1060562" y="107000"/>
                  </a:cubicBezTo>
                  <a:lnTo>
                    <a:pt x="1060562" y="103154"/>
                  </a:lnTo>
                  <a:cubicBezTo>
                    <a:pt x="1060586" y="102585"/>
                    <a:pt x="1060967" y="102300"/>
                    <a:pt x="1061705" y="102300"/>
                  </a:cubicBezTo>
                  <a:lnTo>
                    <a:pt x="1065849" y="102300"/>
                  </a:lnTo>
                  <a:cubicBezTo>
                    <a:pt x="1067331" y="102353"/>
                    <a:pt x="1068688" y="102139"/>
                    <a:pt x="1069921" y="101657"/>
                  </a:cubicBezTo>
                  <a:cubicBezTo>
                    <a:pt x="1071153" y="101174"/>
                    <a:pt x="1071939" y="100103"/>
                    <a:pt x="1072278" y="98441"/>
                  </a:cubicBezTo>
                  <a:cubicBezTo>
                    <a:pt x="1072351" y="97770"/>
                    <a:pt x="1072428" y="95710"/>
                    <a:pt x="1072510" y="92261"/>
                  </a:cubicBezTo>
                  <a:cubicBezTo>
                    <a:pt x="1072592" y="88812"/>
                    <a:pt x="1072670" y="84787"/>
                    <a:pt x="1072742" y="80185"/>
                  </a:cubicBezTo>
                  <a:cubicBezTo>
                    <a:pt x="1072815" y="75584"/>
                    <a:pt x="1072875" y="71220"/>
                    <a:pt x="1072921" y="67092"/>
                  </a:cubicBezTo>
                  <a:cubicBezTo>
                    <a:pt x="1072967" y="62964"/>
                    <a:pt x="1072991" y="59886"/>
                    <a:pt x="1072993" y="57857"/>
                  </a:cubicBezTo>
                  <a:lnTo>
                    <a:pt x="1072993" y="47854"/>
                  </a:lnTo>
                  <a:cubicBezTo>
                    <a:pt x="1072991" y="46876"/>
                    <a:pt x="1072968" y="44866"/>
                    <a:pt x="1072923" y="41823"/>
                  </a:cubicBezTo>
                  <a:cubicBezTo>
                    <a:pt x="1072879" y="38780"/>
                    <a:pt x="1072825" y="35425"/>
                    <a:pt x="1072760" y="31759"/>
                  </a:cubicBezTo>
                  <a:cubicBezTo>
                    <a:pt x="1072696" y="28093"/>
                    <a:pt x="1072633" y="24837"/>
                    <a:pt x="1072571" y="21990"/>
                  </a:cubicBezTo>
                  <a:cubicBezTo>
                    <a:pt x="1072508" y="19144"/>
                    <a:pt x="1072459" y="17428"/>
                    <a:pt x="1072421" y="16844"/>
                  </a:cubicBezTo>
                  <a:cubicBezTo>
                    <a:pt x="1072287" y="15141"/>
                    <a:pt x="1071841" y="13902"/>
                    <a:pt x="1071082" y="13128"/>
                  </a:cubicBezTo>
                  <a:cubicBezTo>
                    <a:pt x="1070322" y="12354"/>
                    <a:pt x="1069197" y="11973"/>
                    <a:pt x="1067706" y="11985"/>
                  </a:cubicBezTo>
                  <a:lnTo>
                    <a:pt x="1060848" y="11985"/>
                  </a:lnTo>
                  <a:cubicBezTo>
                    <a:pt x="1060110" y="11985"/>
                    <a:pt x="1059729" y="11700"/>
                    <a:pt x="1059705" y="11130"/>
                  </a:cubicBezTo>
                  <a:lnTo>
                    <a:pt x="1059705" y="7000"/>
                  </a:lnTo>
                  <a:cubicBezTo>
                    <a:pt x="1059711" y="6715"/>
                    <a:pt x="1059806" y="6501"/>
                    <a:pt x="1059991" y="6359"/>
                  </a:cubicBezTo>
                  <a:cubicBezTo>
                    <a:pt x="1060175" y="6216"/>
                    <a:pt x="1060414" y="6145"/>
                    <a:pt x="1060705" y="6145"/>
                  </a:cubicBezTo>
                  <a:close/>
                  <a:moveTo>
                    <a:pt x="941119" y="6145"/>
                  </a:moveTo>
                  <a:cubicBezTo>
                    <a:pt x="941452" y="6151"/>
                    <a:pt x="941964" y="6175"/>
                    <a:pt x="942655" y="6216"/>
                  </a:cubicBezTo>
                  <a:cubicBezTo>
                    <a:pt x="943345" y="6258"/>
                    <a:pt x="944357" y="6281"/>
                    <a:pt x="945691" y="6287"/>
                  </a:cubicBezTo>
                  <a:cubicBezTo>
                    <a:pt x="947096" y="6361"/>
                    <a:pt x="949001" y="6423"/>
                    <a:pt x="951405" y="6475"/>
                  </a:cubicBezTo>
                  <a:cubicBezTo>
                    <a:pt x="953809" y="6527"/>
                    <a:pt x="956853" y="6554"/>
                    <a:pt x="960539" y="6556"/>
                  </a:cubicBezTo>
                  <a:cubicBezTo>
                    <a:pt x="963007" y="6545"/>
                    <a:pt x="965208" y="6500"/>
                    <a:pt x="967142" y="6422"/>
                  </a:cubicBezTo>
                  <a:cubicBezTo>
                    <a:pt x="969076" y="6343"/>
                    <a:pt x="970493" y="6299"/>
                    <a:pt x="971393" y="6287"/>
                  </a:cubicBezTo>
                  <a:cubicBezTo>
                    <a:pt x="972307" y="6284"/>
                    <a:pt x="973087" y="6433"/>
                    <a:pt x="973733" y="6732"/>
                  </a:cubicBezTo>
                  <a:cubicBezTo>
                    <a:pt x="974379" y="7032"/>
                    <a:pt x="974980" y="7501"/>
                    <a:pt x="975537" y="8139"/>
                  </a:cubicBezTo>
                  <a:cubicBezTo>
                    <a:pt x="975849" y="8516"/>
                    <a:pt x="977476" y="10501"/>
                    <a:pt x="980416" y="14095"/>
                  </a:cubicBezTo>
                  <a:cubicBezTo>
                    <a:pt x="983357" y="17689"/>
                    <a:pt x="986810" y="21912"/>
                    <a:pt x="990775" y="26763"/>
                  </a:cubicBezTo>
                  <a:cubicBezTo>
                    <a:pt x="994741" y="31614"/>
                    <a:pt x="998417" y="36113"/>
                    <a:pt x="1001804" y="40261"/>
                  </a:cubicBezTo>
                  <a:cubicBezTo>
                    <a:pt x="1005191" y="44409"/>
                    <a:pt x="1007487" y="47226"/>
                    <a:pt x="1008693" y="48711"/>
                  </a:cubicBezTo>
                  <a:cubicBezTo>
                    <a:pt x="1009292" y="49443"/>
                    <a:pt x="1010773" y="51283"/>
                    <a:pt x="1013134" y="54231"/>
                  </a:cubicBezTo>
                  <a:cubicBezTo>
                    <a:pt x="1015496" y="57178"/>
                    <a:pt x="1018142" y="60483"/>
                    <a:pt x="1021072" y="64145"/>
                  </a:cubicBezTo>
                  <a:cubicBezTo>
                    <a:pt x="1024003" y="67806"/>
                    <a:pt x="1026623" y="71075"/>
                    <a:pt x="1028930" y="73951"/>
                  </a:cubicBezTo>
                  <a:cubicBezTo>
                    <a:pt x="1031238" y="76827"/>
                    <a:pt x="1032638" y="78560"/>
                    <a:pt x="1033131" y="79149"/>
                  </a:cubicBezTo>
                  <a:lnTo>
                    <a:pt x="1033702" y="79149"/>
                  </a:lnTo>
                  <a:lnTo>
                    <a:pt x="1033702" y="66135"/>
                  </a:lnTo>
                  <a:cubicBezTo>
                    <a:pt x="1033702" y="59899"/>
                    <a:pt x="1033666" y="54725"/>
                    <a:pt x="1033595" y="50615"/>
                  </a:cubicBezTo>
                  <a:cubicBezTo>
                    <a:pt x="1033524" y="46504"/>
                    <a:pt x="1033417" y="42724"/>
                    <a:pt x="1033274" y="39274"/>
                  </a:cubicBezTo>
                  <a:cubicBezTo>
                    <a:pt x="1033221" y="37291"/>
                    <a:pt x="1033120" y="34748"/>
                    <a:pt x="1032972" y="31643"/>
                  </a:cubicBezTo>
                  <a:cubicBezTo>
                    <a:pt x="1032824" y="28539"/>
                    <a:pt x="1032660" y="25625"/>
                    <a:pt x="1032480" y="22902"/>
                  </a:cubicBezTo>
                  <a:cubicBezTo>
                    <a:pt x="1032300" y="20178"/>
                    <a:pt x="1032136" y="18397"/>
                    <a:pt x="1031987" y="17557"/>
                  </a:cubicBezTo>
                  <a:cubicBezTo>
                    <a:pt x="1031502" y="15762"/>
                    <a:pt x="1030543" y="14387"/>
                    <a:pt x="1029111" y="13431"/>
                  </a:cubicBezTo>
                  <a:cubicBezTo>
                    <a:pt x="1027679" y="12476"/>
                    <a:pt x="1026113" y="11994"/>
                    <a:pt x="1024413" y="11985"/>
                  </a:cubicBezTo>
                  <a:lnTo>
                    <a:pt x="1019840" y="11985"/>
                  </a:lnTo>
                  <a:cubicBezTo>
                    <a:pt x="1019491" y="11985"/>
                    <a:pt x="1019259" y="11878"/>
                    <a:pt x="1019143" y="11664"/>
                  </a:cubicBezTo>
                  <a:cubicBezTo>
                    <a:pt x="1019027" y="11451"/>
                    <a:pt x="1018973" y="11130"/>
                    <a:pt x="1018982" y="10703"/>
                  </a:cubicBezTo>
                  <a:lnTo>
                    <a:pt x="1018982" y="7142"/>
                  </a:lnTo>
                  <a:cubicBezTo>
                    <a:pt x="1018964" y="6789"/>
                    <a:pt x="1019036" y="6534"/>
                    <a:pt x="1019197" y="6376"/>
                  </a:cubicBezTo>
                  <a:cubicBezTo>
                    <a:pt x="1019358" y="6219"/>
                    <a:pt x="1019715" y="6142"/>
                    <a:pt x="1020269" y="6145"/>
                  </a:cubicBezTo>
                  <a:cubicBezTo>
                    <a:pt x="1020992" y="6162"/>
                    <a:pt x="1022653" y="6230"/>
                    <a:pt x="1025251" y="6350"/>
                  </a:cubicBezTo>
                  <a:cubicBezTo>
                    <a:pt x="1027849" y="6470"/>
                    <a:pt x="1031758" y="6539"/>
                    <a:pt x="1036978" y="6556"/>
                  </a:cubicBezTo>
                  <a:cubicBezTo>
                    <a:pt x="1041192" y="6539"/>
                    <a:pt x="1044327" y="6470"/>
                    <a:pt x="1046383" y="6350"/>
                  </a:cubicBezTo>
                  <a:cubicBezTo>
                    <a:pt x="1048439" y="6230"/>
                    <a:pt x="1049826" y="6162"/>
                    <a:pt x="1050543" y="6145"/>
                  </a:cubicBezTo>
                  <a:cubicBezTo>
                    <a:pt x="1051165" y="6139"/>
                    <a:pt x="1051564" y="6222"/>
                    <a:pt x="1051740" y="6394"/>
                  </a:cubicBezTo>
                  <a:cubicBezTo>
                    <a:pt x="1051915" y="6566"/>
                    <a:pt x="1051993" y="6863"/>
                    <a:pt x="1051972" y="7284"/>
                  </a:cubicBezTo>
                  <a:lnTo>
                    <a:pt x="1051972" y="10703"/>
                  </a:lnTo>
                  <a:cubicBezTo>
                    <a:pt x="1051978" y="11068"/>
                    <a:pt x="1051930" y="11371"/>
                    <a:pt x="1051829" y="11611"/>
                  </a:cubicBezTo>
                  <a:cubicBezTo>
                    <a:pt x="1051728" y="11851"/>
                    <a:pt x="1051537" y="11976"/>
                    <a:pt x="1051258" y="11985"/>
                  </a:cubicBezTo>
                  <a:lnTo>
                    <a:pt x="1047257" y="11985"/>
                  </a:lnTo>
                  <a:cubicBezTo>
                    <a:pt x="1046043" y="11979"/>
                    <a:pt x="1045078" y="12598"/>
                    <a:pt x="1044364" y="13842"/>
                  </a:cubicBezTo>
                  <a:cubicBezTo>
                    <a:pt x="1043650" y="15086"/>
                    <a:pt x="1043185" y="16991"/>
                    <a:pt x="1042971" y="19557"/>
                  </a:cubicBezTo>
                  <a:cubicBezTo>
                    <a:pt x="1042615" y="22971"/>
                    <a:pt x="1042183" y="28240"/>
                    <a:pt x="1041674" y="35363"/>
                  </a:cubicBezTo>
                  <a:cubicBezTo>
                    <a:pt x="1041166" y="42487"/>
                    <a:pt x="1040712" y="50126"/>
                    <a:pt x="1040314" y="58282"/>
                  </a:cubicBezTo>
                  <a:cubicBezTo>
                    <a:pt x="1039917" y="66437"/>
                    <a:pt x="1039707" y="73770"/>
                    <a:pt x="1039685" y="80279"/>
                  </a:cubicBezTo>
                  <a:lnTo>
                    <a:pt x="1039685" y="104711"/>
                  </a:lnTo>
                  <a:cubicBezTo>
                    <a:pt x="1039720" y="105845"/>
                    <a:pt x="1039614" y="106899"/>
                    <a:pt x="1039364" y="107872"/>
                  </a:cubicBezTo>
                  <a:cubicBezTo>
                    <a:pt x="1039115" y="108845"/>
                    <a:pt x="1038510" y="109363"/>
                    <a:pt x="1037548" y="109426"/>
                  </a:cubicBezTo>
                  <a:cubicBezTo>
                    <a:pt x="1035412" y="109449"/>
                    <a:pt x="1033559" y="108687"/>
                    <a:pt x="1031987" y="107140"/>
                  </a:cubicBezTo>
                  <a:cubicBezTo>
                    <a:pt x="1030710" y="105940"/>
                    <a:pt x="1028477" y="103589"/>
                    <a:pt x="1025288" y="100087"/>
                  </a:cubicBezTo>
                  <a:cubicBezTo>
                    <a:pt x="1022100" y="96585"/>
                    <a:pt x="1018330" y="92273"/>
                    <a:pt x="1013980" y="87152"/>
                  </a:cubicBezTo>
                  <a:cubicBezTo>
                    <a:pt x="1010490" y="83028"/>
                    <a:pt x="1007055" y="78954"/>
                    <a:pt x="1003675" y="74931"/>
                  </a:cubicBezTo>
                  <a:cubicBezTo>
                    <a:pt x="1000295" y="70908"/>
                    <a:pt x="997337" y="67385"/>
                    <a:pt x="994798" y="64362"/>
                  </a:cubicBezTo>
                  <a:cubicBezTo>
                    <a:pt x="992261" y="61339"/>
                    <a:pt x="990508" y="59266"/>
                    <a:pt x="989543" y="58143"/>
                  </a:cubicBezTo>
                  <a:cubicBezTo>
                    <a:pt x="988847" y="57320"/>
                    <a:pt x="987335" y="55464"/>
                    <a:pt x="985005" y="52576"/>
                  </a:cubicBezTo>
                  <a:cubicBezTo>
                    <a:pt x="982675" y="49688"/>
                    <a:pt x="980055" y="46417"/>
                    <a:pt x="977145" y="42763"/>
                  </a:cubicBezTo>
                  <a:cubicBezTo>
                    <a:pt x="974235" y="39109"/>
                    <a:pt x="971561" y="35721"/>
                    <a:pt x="969124" y="32601"/>
                  </a:cubicBezTo>
                  <a:cubicBezTo>
                    <a:pt x="966687" y="29480"/>
                    <a:pt x="965014" y="27277"/>
                    <a:pt x="964104" y="25989"/>
                  </a:cubicBezTo>
                  <a:lnTo>
                    <a:pt x="962961" y="25989"/>
                  </a:lnTo>
                  <a:lnTo>
                    <a:pt x="962961" y="54856"/>
                  </a:lnTo>
                  <a:cubicBezTo>
                    <a:pt x="962976" y="58920"/>
                    <a:pt x="963089" y="63288"/>
                    <a:pt x="963300" y="67961"/>
                  </a:cubicBezTo>
                  <a:cubicBezTo>
                    <a:pt x="963510" y="72633"/>
                    <a:pt x="963729" y="76949"/>
                    <a:pt x="963956" y="80907"/>
                  </a:cubicBezTo>
                  <a:cubicBezTo>
                    <a:pt x="964183" y="84865"/>
                    <a:pt x="964327" y="87804"/>
                    <a:pt x="964390" y="89724"/>
                  </a:cubicBezTo>
                  <a:cubicBezTo>
                    <a:pt x="964509" y="93874"/>
                    <a:pt x="965271" y="97006"/>
                    <a:pt x="966677" y="99120"/>
                  </a:cubicBezTo>
                  <a:cubicBezTo>
                    <a:pt x="968082" y="101234"/>
                    <a:pt x="970273" y="102294"/>
                    <a:pt x="973250" y="102300"/>
                  </a:cubicBezTo>
                  <a:lnTo>
                    <a:pt x="976823" y="102300"/>
                  </a:lnTo>
                  <a:cubicBezTo>
                    <a:pt x="977309" y="102300"/>
                    <a:pt x="977624" y="102407"/>
                    <a:pt x="977770" y="102620"/>
                  </a:cubicBezTo>
                  <a:cubicBezTo>
                    <a:pt x="977916" y="102834"/>
                    <a:pt x="977982" y="103154"/>
                    <a:pt x="977967" y="103582"/>
                  </a:cubicBezTo>
                  <a:lnTo>
                    <a:pt x="977967" y="107000"/>
                  </a:lnTo>
                  <a:cubicBezTo>
                    <a:pt x="977982" y="107422"/>
                    <a:pt x="977916" y="107718"/>
                    <a:pt x="977770" y="107891"/>
                  </a:cubicBezTo>
                  <a:cubicBezTo>
                    <a:pt x="977624" y="108063"/>
                    <a:pt x="977309" y="108146"/>
                    <a:pt x="976823" y="108140"/>
                  </a:cubicBezTo>
                  <a:cubicBezTo>
                    <a:pt x="975921" y="108123"/>
                    <a:pt x="973796" y="108054"/>
                    <a:pt x="970447" y="107934"/>
                  </a:cubicBezTo>
                  <a:cubicBezTo>
                    <a:pt x="967099" y="107815"/>
                    <a:pt x="963653" y="107746"/>
                    <a:pt x="960112" y="107729"/>
                  </a:cubicBezTo>
                  <a:cubicBezTo>
                    <a:pt x="958553" y="107734"/>
                    <a:pt x="956647" y="107770"/>
                    <a:pt x="954393" y="107835"/>
                  </a:cubicBezTo>
                  <a:cubicBezTo>
                    <a:pt x="952139" y="107901"/>
                    <a:pt x="950051" y="107967"/>
                    <a:pt x="948130" y="108033"/>
                  </a:cubicBezTo>
                  <a:cubicBezTo>
                    <a:pt x="946208" y="108099"/>
                    <a:pt x="944967" y="108135"/>
                    <a:pt x="944405" y="108140"/>
                  </a:cubicBezTo>
                  <a:cubicBezTo>
                    <a:pt x="944125" y="108149"/>
                    <a:pt x="943935" y="108060"/>
                    <a:pt x="943833" y="107873"/>
                  </a:cubicBezTo>
                  <a:cubicBezTo>
                    <a:pt x="943732" y="107686"/>
                    <a:pt x="943685" y="107347"/>
                    <a:pt x="943691" y="106858"/>
                  </a:cubicBezTo>
                  <a:lnTo>
                    <a:pt x="943691" y="103154"/>
                  </a:lnTo>
                  <a:cubicBezTo>
                    <a:pt x="943682" y="102932"/>
                    <a:pt x="943735" y="102736"/>
                    <a:pt x="943851" y="102567"/>
                  </a:cubicBezTo>
                  <a:cubicBezTo>
                    <a:pt x="943967" y="102398"/>
                    <a:pt x="944200" y="102309"/>
                    <a:pt x="944548" y="102300"/>
                  </a:cubicBezTo>
                  <a:lnTo>
                    <a:pt x="949548" y="102300"/>
                  </a:lnTo>
                  <a:cubicBezTo>
                    <a:pt x="951135" y="102309"/>
                    <a:pt x="952463" y="101148"/>
                    <a:pt x="953531" y="98816"/>
                  </a:cubicBezTo>
                  <a:cubicBezTo>
                    <a:pt x="954600" y="96485"/>
                    <a:pt x="955320" y="92931"/>
                    <a:pt x="955692" y="88152"/>
                  </a:cubicBezTo>
                  <a:cubicBezTo>
                    <a:pt x="955753" y="87112"/>
                    <a:pt x="955885" y="84238"/>
                    <a:pt x="956089" y="79530"/>
                  </a:cubicBezTo>
                  <a:cubicBezTo>
                    <a:pt x="956293" y="74823"/>
                    <a:pt x="956489" y="69091"/>
                    <a:pt x="956676" y="62334"/>
                  </a:cubicBezTo>
                  <a:cubicBezTo>
                    <a:pt x="956864" y="55578"/>
                    <a:pt x="956965" y="48608"/>
                    <a:pt x="956978" y="41423"/>
                  </a:cubicBezTo>
                  <a:lnTo>
                    <a:pt x="956978" y="28562"/>
                  </a:lnTo>
                  <a:cubicBezTo>
                    <a:pt x="956912" y="24191"/>
                    <a:pt x="955758" y="20392"/>
                    <a:pt x="953513" y="17165"/>
                  </a:cubicBezTo>
                  <a:cubicBezTo>
                    <a:pt x="951269" y="13938"/>
                    <a:pt x="948328" y="12211"/>
                    <a:pt x="944691" y="11985"/>
                  </a:cubicBezTo>
                  <a:lnTo>
                    <a:pt x="941119" y="11842"/>
                  </a:lnTo>
                  <a:cubicBezTo>
                    <a:pt x="940771" y="11828"/>
                    <a:pt x="940538" y="11715"/>
                    <a:pt x="940422" y="11504"/>
                  </a:cubicBezTo>
                  <a:cubicBezTo>
                    <a:pt x="940306" y="11293"/>
                    <a:pt x="940253" y="11074"/>
                    <a:pt x="940262" y="10845"/>
                  </a:cubicBezTo>
                  <a:lnTo>
                    <a:pt x="940262" y="7000"/>
                  </a:lnTo>
                  <a:cubicBezTo>
                    <a:pt x="940253" y="6715"/>
                    <a:pt x="940306" y="6501"/>
                    <a:pt x="940422" y="6359"/>
                  </a:cubicBezTo>
                  <a:cubicBezTo>
                    <a:pt x="940538" y="6216"/>
                    <a:pt x="940771" y="6145"/>
                    <a:pt x="941119" y="6145"/>
                  </a:cubicBezTo>
                  <a:close/>
                  <a:moveTo>
                    <a:pt x="837058" y="6145"/>
                  </a:moveTo>
                  <a:cubicBezTo>
                    <a:pt x="837722" y="6162"/>
                    <a:pt x="839930" y="6230"/>
                    <a:pt x="843683" y="6350"/>
                  </a:cubicBezTo>
                  <a:cubicBezTo>
                    <a:pt x="847435" y="6470"/>
                    <a:pt x="853034" y="6539"/>
                    <a:pt x="860479" y="6556"/>
                  </a:cubicBezTo>
                  <a:cubicBezTo>
                    <a:pt x="866754" y="6539"/>
                    <a:pt x="871628" y="6470"/>
                    <a:pt x="875102" y="6350"/>
                  </a:cubicBezTo>
                  <a:cubicBezTo>
                    <a:pt x="878576" y="6230"/>
                    <a:pt x="880702" y="6162"/>
                    <a:pt x="881479" y="6145"/>
                  </a:cubicBezTo>
                  <a:cubicBezTo>
                    <a:pt x="882033" y="6139"/>
                    <a:pt x="882390" y="6222"/>
                    <a:pt x="882551" y="6394"/>
                  </a:cubicBezTo>
                  <a:cubicBezTo>
                    <a:pt x="882712" y="6566"/>
                    <a:pt x="882783" y="6863"/>
                    <a:pt x="882765" y="7284"/>
                  </a:cubicBezTo>
                  <a:lnTo>
                    <a:pt x="882765" y="10988"/>
                  </a:lnTo>
                  <a:cubicBezTo>
                    <a:pt x="882780" y="11341"/>
                    <a:pt x="882715" y="11596"/>
                    <a:pt x="882569" y="11753"/>
                  </a:cubicBezTo>
                  <a:cubicBezTo>
                    <a:pt x="882423" y="11911"/>
                    <a:pt x="882107" y="11988"/>
                    <a:pt x="881622" y="11985"/>
                  </a:cubicBezTo>
                  <a:lnTo>
                    <a:pt x="876763" y="11985"/>
                  </a:lnTo>
                  <a:cubicBezTo>
                    <a:pt x="874339" y="12038"/>
                    <a:pt x="872504" y="12610"/>
                    <a:pt x="871260" y="13700"/>
                  </a:cubicBezTo>
                  <a:cubicBezTo>
                    <a:pt x="870015" y="14790"/>
                    <a:pt x="869324" y="16076"/>
                    <a:pt x="869187" y="17558"/>
                  </a:cubicBezTo>
                  <a:cubicBezTo>
                    <a:pt x="869113" y="18565"/>
                    <a:pt x="869047" y="20946"/>
                    <a:pt x="868991" y="24704"/>
                  </a:cubicBezTo>
                  <a:cubicBezTo>
                    <a:pt x="868934" y="28461"/>
                    <a:pt x="868904" y="32271"/>
                    <a:pt x="868902" y="36136"/>
                  </a:cubicBezTo>
                  <a:lnTo>
                    <a:pt x="868902" y="45567"/>
                  </a:lnTo>
                  <a:cubicBezTo>
                    <a:pt x="868908" y="48241"/>
                    <a:pt x="868959" y="51643"/>
                    <a:pt x="869055" y="55772"/>
                  </a:cubicBezTo>
                  <a:cubicBezTo>
                    <a:pt x="869151" y="59901"/>
                    <a:pt x="869255" y="63863"/>
                    <a:pt x="869367" y="67659"/>
                  </a:cubicBezTo>
                  <a:cubicBezTo>
                    <a:pt x="869479" y="71455"/>
                    <a:pt x="869562" y="74190"/>
                    <a:pt x="869616" y="75863"/>
                  </a:cubicBezTo>
                  <a:cubicBezTo>
                    <a:pt x="869673" y="79197"/>
                    <a:pt x="870060" y="82353"/>
                    <a:pt x="870777" y="85330"/>
                  </a:cubicBezTo>
                  <a:cubicBezTo>
                    <a:pt x="871495" y="88307"/>
                    <a:pt x="872633" y="90820"/>
                    <a:pt x="874190" y="92868"/>
                  </a:cubicBezTo>
                  <a:cubicBezTo>
                    <a:pt x="876596" y="95703"/>
                    <a:pt x="879359" y="97751"/>
                    <a:pt x="882480" y="99013"/>
                  </a:cubicBezTo>
                  <a:cubicBezTo>
                    <a:pt x="885600" y="100276"/>
                    <a:pt x="888792" y="100895"/>
                    <a:pt x="892056" y="100871"/>
                  </a:cubicBezTo>
                  <a:cubicBezTo>
                    <a:pt x="894831" y="100832"/>
                    <a:pt x="897821" y="100231"/>
                    <a:pt x="901024" y="99067"/>
                  </a:cubicBezTo>
                  <a:cubicBezTo>
                    <a:pt x="904228" y="97903"/>
                    <a:pt x="906861" y="96408"/>
                    <a:pt x="908921" y="94583"/>
                  </a:cubicBezTo>
                  <a:cubicBezTo>
                    <a:pt x="911798" y="92005"/>
                    <a:pt x="914013" y="88766"/>
                    <a:pt x="915567" y="84866"/>
                  </a:cubicBezTo>
                  <a:cubicBezTo>
                    <a:pt x="917122" y="80966"/>
                    <a:pt x="917908" y="76440"/>
                    <a:pt x="917925" y="71290"/>
                  </a:cubicBezTo>
                  <a:lnTo>
                    <a:pt x="917925" y="49283"/>
                  </a:lnTo>
                  <a:cubicBezTo>
                    <a:pt x="917911" y="45182"/>
                    <a:pt x="917781" y="40967"/>
                    <a:pt x="917534" y="36639"/>
                  </a:cubicBezTo>
                  <a:cubicBezTo>
                    <a:pt x="917287" y="32310"/>
                    <a:pt x="917008" y="28466"/>
                    <a:pt x="916697" y="25106"/>
                  </a:cubicBezTo>
                  <a:cubicBezTo>
                    <a:pt x="916387" y="21746"/>
                    <a:pt x="916129" y="19468"/>
                    <a:pt x="915925" y="18273"/>
                  </a:cubicBezTo>
                  <a:cubicBezTo>
                    <a:pt x="915606" y="16385"/>
                    <a:pt x="914957" y="14873"/>
                    <a:pt x="913977" y="13736"/>
                  </a:cubicBezTo>
                  <a:cubicBezTo>
                    <a:pt x="912998" y="12598"/>
                    <a:pt x="911884" y="12015"/>
                    <a:pt x="910636" y="11985"/>
                  </a:cubicBezTo>
                  <a:lnTo>
                    <a:pt x="906063" y="11985"/>
                  </a:lnTo>
                  <a:cubicBezTo>
                    <a:pt x="905646" y="11982"/>
                    <a:pt x="905372" y="11881"/>
                    <a:pt x="905241" y="11682"/>
                  </a:cubicBezTo>
                  <a:cubicBezTo>
                    <a:pt x="905110" y="11483"/>
                    <a:pt x="905050" y="11204"/>
                    <a:pt x="905062" y="10845"/>
                  </a:cubicBezTo>
                  <a:lnTo>
                    <a:pt x="905062" y="7142"/>
                  </a:lnTo>
                  <a:cubicBezTo>
                    <a:pt x="905050" y="6789"/>
                    <a:pt x="905110" y="6534"/>
                    <a:pt x="905241" y="6376"/>
                  </a:cubicBezTo>
                  <a:cubicBezTo>
                    <a:pt x="905372" y="6219"/>
                    <a:pt x="905646" y="6142"/>
                    <a:pt x="906063" y="6145"/>
                  </a:cubicBezTo>
                  <a:cubicBezTo>
                    <a:pt x="906819" y="6162"/>
                    <a:pt x="908736" y="6230"/>
                    <a:pt x="911814" y="6350"/>
                  </a:cubicBezTo>
                  <a:cubicBezTo>
                    <a:pt x="914891" y="6470"/>
                    <a:pt x="918877" y="6539"/>
                    <a:pt x="923772" y="6556"/>
                  </a:cubicBezTo>
                  <a:cubicBezTo>
                    <a:pt x="927629" y="6539"/>
                    <a:pt x="930693" y="6470"/>
                    <a:pt x="932964" y="6350"/>
                  </a:cubicBezTo>
                  <a:cubicBezTo>
                    <a:pt x="935234" y="6230"/>
                    <a:pt x="936693" y="6162"/>
                    <a:pt x="937339" y="6145"/>
                  </a:cubicBezTo>
                  <a:cubicBezTo>
                    <a:pt x="937961" y="6154"/>
                    <a:pt x="938360" y="6278"/>
                    <a:pt x="938535" y="6519"/>
                  </a:cubicBezTo>
                  <a:cubicBezTo>
                    <a:pt x="938711" y="6759"/>
                    <a:pt x="938788" y="7062"/>
                    <a:pt x="938767" y="7427"/>
                  </a:cubicBezTo>
                  <a:lnTo>
                    <a:pt x="938767" y="10560"/>
                  </a:lnTo>
                  <a:cubicBezTo>
                    <a:pt x="938776" y="10994"/>
                    <a:pt x="938723" y="11338"/>
                    <a:pt x="938607" y="11593"/>
                  </a:cubicBezTo>
                  <a:cubicBezTo>
                    <a:pt x="938491" y="11848"/>
                    <a:pt x="938258" y="11979"/>
                    <a:pt x="937910" y="11985"/>
                  </a:cubicBezTo>
                  <a:lnTo>
                    <a:pt x="933481" y="11985"/>
                  </a:lnTo>
                  <a:cubicBezTo>
                    <a:pt x="930868" y="12122"/>
                    <a:pt x="929201" y="12848"/>
                    <a:pt x="928480" y="14164"/>
                  </a:cubicBezTo>
                  <a:cubicBezTo>
                    <a:pt x="927760" y="15480"/>
                    <a:pt x="927379" y="16564"/>
                    <a:pt x="927337" y="17415"/>
                  </a:cubicBezTo>
                  <a:cubicBezTo>
                    <a:pt x="927244" y="18301"/>
                    <a:pt x="927177" y="20499"/>
                    <a:pt x="927136" y="24010"/>
                  </a:cubicBezTo>
                  <a:cubicBezTo>
                    <a:pt x="927096" y="27521"/>
                    <a:pt x="927071" y="31032"/>
                    <a:pt x="927062" y="34543"/>
                  </a:cubicBezTo>
                  <a:cubicBezTo>
                    <a:pt x="927053" y="38054"/>
                    <a:pt x="927050" y="40252"/>
                    <a:pt x="927052" y="41137"/>
                  </a:cubicBezTo>
                  <a:cubicBezTo>
                    <a:pt x="927051" y="41748"/>
                    <a:pt x="927034" y="43465"/>
                    <a:pt x="927000" y="46289"/>
                  </a:cubicBezTo>
                  <a:cubicBezTo>
                    <a:pt x="926967" y="49112"/>
                    <a:pt x="926918" y="52379"/>
                    <a:pt x="926856" y="56089"/>
                  </a:cubicBezTo>
                  <a:cubicBezTo>
                    <a:pt x="926793" y="59799"/>
                    <a:pt x="926718" y="63289"/>
                    <a:pt x="926631" y="66559"/>
                  </a:cubicBezTo>
                  <a:cubicBezTo>
                    <a:pt x="926543" y="69829"/>
                    <a:pt x="926446" y="72216"/>
                    <a:pt x="926339" y="73719"/>
                  </a:cubicBezTo>
                  <a:cubicBezTo>
                    <a:pt x="925923" y="79572"/>
                    <a:pt x="924722" y="84765"/>
                    <a:pt x="922737" y="89296"/>
                  </a:cubicBezTo>
                  <a:cubicBezTo>
                    <a:pt x="920752" y="93827"/>
                    <a:pt x="917909" y="97733"/>
                    <a:pt x="914210" y="101014"/>
                  </a:cubicBezTo>
                  <a:cubicBezTo>
                    <a:pt x="910985" y="103815"/>
                    <a:pt x="907144" y="105983"/>
                    <a:pt x="902686" y="107519"/>
                  </a:cubicBezTo>
                  <a:cubicBezTo>
                    <a:pt x="898228" y="109055"/>
                    <a:pt x="893637" y="109833"/>
                    <a:pt x="888911" y="109854"/>
                  </a:cubicBezTo>
                  <a:cubicBezTo>
                    <a:pt x="885436" y="109866"/>
                    <a:pt x="881702" y="109593"/>
                    <a:pt x="877710" y="109034"/>
                  </a:cubicBezTo>
                  <a:cubicBezTo>
                    <a:pt x="873717" y="108476"/>
                    <a:pt x="870162" y="107561"/>
                    <a:pt x="867046" y="106289"/>
                  </a:cubicBezTo>
                  <a:cubicBezTo>
                    <a:pt x="863572" y="104766"/>
                    <a:pt x="860384" y="102393"/>
                    <a:pt x="857481" y="99171"/>
                  </a:cubicBezTo>
                  <a:cubicBezTo>
                    <a:pt x="854578" y="95949"/>
                    <a:pt x="852247" y="92038"/>
                    <a:pt x="850486" y="87438"/>
                  </a:cubicBezTo>
                  <a:cubicBezTo>
                    <a:pt x="849299" y="84485"/>
                    <a:pt x="848496" y="80317"/>
                    <a:pt x="848077" y="74934"/>
                  </a:cubicBezTo>
                  <a:cubicBezTo>
                    <a:pt x="847658" y="69551"/>
                    <a:pt x="847461" y="62239"/>
                    <a:pt x="847488" y="52998"/>
                  </a:cubicBezTo>
                  <a:lnTo>
                    <a:pt x="847488" y="19273"/>
                  </a:lnTo>
                  <a:cubicBezTo>
                    <a:pt x="847509" y="16781"/>
                    <a:pt x="847217" y="14941"/>
                    <a:pt x="846613" y="13753"/>
                  </a:cubicBezTo>
                  <a:cubicBezTo>
                    <a:pt x="846009" y="12565"/>
                    <a:pt x="844967" y="11976"/>
                    <a:pt x="843488" y="11985"/>
                  </a:cubicBezTo>
                  <a:lnTo>
                    <a:pt x="836773" y="11985"/>
                  </a:lnTo>
                  <a:cubicBezTo>
                    <a:pt x="836356" y="11994"/>
                    <a:pt x="836082" y="11905"/>
                    <a:pt x="835951" y="11718"/>
                  </a:cubicBezTo>
                  <a:cubicBezTo>
                    <a:pt x="835820" y="11531"/>
                    <a:pt x="835761" y="11193"/>
                    <a:pt x="835772" y="10703"/>
                  </a:cubicBezTo>
                  <a:lnTo>
                    <a:pt x="835772" y="7284"/>
                  </a:lnTo>
                  <a:cubicBezTo>
                    <a:pt x="835754" y="6863"/>
                    <a:pt x="835826" y="6566"/>
                    <a:pt x="835987" y="6394"/>
                  </a:cubicBezTo>
                  <a:cubicBezTo>
                    <a:pt x="836147" y="6222"/>
                    <a:pt x="836505" y="6139"/>
                    <a:pt x="837058" y="6145"/>
                  </a:cubicBezTo>
                  <a:close/>
                  <a:moveTo>
                    <a:pt x="608458" y="6145"/>
                  </a:moveTo>
                  <a:cubicBezTo>
                    <a:pt x="609122" y="6162"/>
                    <a:pt x="611330" y="6230"/>
                    <a:pt x="615083" y="6350"/>
                  </a:cubicBezTo>
                  <a:cubicBezTo>
                    <a:pt x="618835" y="6470"/>
                    <a:pt x="624434" y="6539"/>
                    <a:pt x="631879" y="6556"/>
                  </a:cubicBezTo>
                  <a:cubicBezTo>
                    <a:pt x="638154" y="6539"/>
                    <a:pt x="643028" y="6470"/>
                    <a:pt x="646502" y="6350"/>
                  </a:cubicBezTo>
                  <a:cubicBezTo>
                    <a:pt x="649976" y="6230"/>
                    <a:pt x="652102" y="6162"/>
                    <a:pt x="652879" y="6145"/>
                  </a:cubicBezTo>
                  <a:cubicBezTo>
                    <a:pt x="653433" y="6139"/>
                    <a:pt x="653790" y="6222"/>
                    <a:pt x="653951" y="6394"/>
                  </a:cubicBezTo>
                  <a:cubicBezTo>
                    <a:pt x="654112" y="6566"/>
                    <a:pt x="654183" y="6863"/>
                    <a:pt x="654165" y="7284"/>
                  </a:cubicBezTo>
                  <a:lnTo>
                    <a:pt x="654165" y="10988"/>
                  </a:lnTo>
                  <a:cubicBezTo>
                    <a:pt x="654180" y="11341"/>
                    <a:pt x="654115" y="11596"/>
                    <a:pt x="653969" y="11753"/>
                  </a:cubicBezTo>
                  <a:cubicBezTo>
                    <a:pt x="653823" y="11911"/>
                    <a:pt x="653507" y="11988"/>
                    <a:pt x="653022" y="11985"/>
                  </a:cubicBezTo>
                  <a:lnTo>
                    <a:pt x="648163" y="11985"/>
                  </a:lnTo>
                  <a:cubicBezTo>
                    <a:pt x="645739" y="12038"/>
                    <a:pt x="643904" y="12610"/>
                    <a:pt x="642660" y="13700"/>
                  </a:cubicBezTo>
                  <a:cubicBezTo>
                    <a:pt x="641415" y="14790"/>
                    <a:pt x="640724" y="16076"/>
                    <a:pt x="640587" y="17558"/>
                  </a:cubicBezTo>
                  <a:cubicBezTo>
                    <a:pt x="640513" y="18565"/>
                    <a:pt x="640448" y="20946"/>
                    <a:pt x="640391" y="24704"/>
                  </a:cubicBezTo>
                  <a:cubicBezTo>
                    <a:pt x="640334" y="28461"/>
                    <a:pt x="640304" y="32271"/>
                    <a:pt x="640302" y="36136"/>
                  </a:cubicBezTo>
                  <a:lnTo>
                    <a:pt x="640302" y="45567"/>
                  </a:lnTo>
                  <a:cubicBezTo>
                    <a:pt x="640308" y="48241"/>
                    <a:pt x="640359" y="51643"/>
                    <a:pt x="640455" y="55772"/>
                  </a:cubicBezTo>
                  <a:cubicBezTo>
                    <a:pt x="640551" y="59901"/>
                    <a:pt x="640655" y="63863"/>
                    <a:pt x="640767" y="67659"/>
                  </a:cubicBezTo>
                  <a:cubicBezTo>
                    <a:pt x="640879" y="71455"/>
                    <a:pt x="640962" y="74190"/>
                    <a:pt x="641016" y="75863"/>
                  </a:cubicBezTo>
                  <a:cubicBezTo>
                    <a:pt x="641073" y="79197"/>
                    <a:pt x="641460" y="82353"/>
                    <a:pt x="642177" y="85330"/>
                  </a:cubicBezTo>
                  <a:cubicBezTo>
                    <a:pt x="642895" y="88307"/>
                    <a:pt x="644033" y="90820"/>
                    <a:pt x="645590" y="92868"/>
                  </a:cubicBezTo>
                  <a:cubicBezTo>
                    <a:pt x="647996" y="95703"/>
                    <a:pt x="650759" y="97751"/>
                    <a:pt x="653880" y="99013"/>
                  </a:cubicBezTo>
                  <a:cubicBezTo>
                    <a:pt x="657000" y="100276"/>
                    <a:pt x="660192" y="100895"/>
                    <a:pt x="663456" y="100871"/>
                  </a:cubicBezTo>
                  <a:cubicBezTo>
                    <a:pt x="666231" y="100832"/>
                    <a:pt x="669221" y="100231"/>
                    <a:pt x="672424" y="99067"/>
                  </a:cubicBezTo>
                  <a:cubicBezTo>
                    <a:pt x="675628" y="97903"/>
                    <a:pt x="678261" y="96408"/>
                    <a:pt x="680321" y="94583"/>
                  </a:cubicBezTo>
                  <a:cubicBezTo>
                    <a:pt x="683198" y="92005"/>
                    <a:pt x="685413" y="88766"/>
                    <a:pt x="686967" y="84866"/>
                  </a:cubicBezTo>
                  <a:cubicBezTo>
                    <a:pt x="688522" y="80966"/>
                    <a:pt x="689308" y="76440"/>
                    <a:pt x="689326" y="71290"/>
                  </a:cubicBezTo>
                  <a:lnTo>
                    <a:pt x="689326" y="49283"/>
                  </a:lnTo>
                  <a:cubicBezTo>
                    <a:pt x="689311" y="45182"/>
                    <a:pt x="689181" y="40967"/>
                    <a:pt x="688934" y="36639"/>
                  </a:cubicBezTo>
                  <a:cubicBezTo>
                    <a:pt x="688687" y="32310"/>
                    <a:pt x="688408" y="28466"/>
                    <a:pt x="688097" y="25106"/>
                  </a:cubicBezTo>
                  <a:cubicBezTo>
                    <a:pt x="687787" y="21746"/>
                    <a:pt x="687529" y="19468"/>
                    <a:pt x="687325" y="18273"/>
                  </a:cubicBezTo>
                  <a:cubicBezTo>
                    <a:pt x="687006" y="16385"/>
                    <a:pt x="686357" y="14873"/>
                    <a:pt x="685377" y="13736"/>
                  </a:cubicBezTo>
                  <a:cubicBezTo>
                    <a:pt x="684398" y="12598"/>
                    <a:pt x="683284" y="12015"/>
                    <a:pt x="682036" y="11985"/>
                  </a:cubicBezTo>
                  <a:lnTo>
                    <a:pt x="677463" y="11985"/>
                  </a:lnTo>
                  <a:cubicBezTo>
                    <a:pt x="677046" y="11982"/>
                    <a:pt x="676772" y="11881"/>
                    <a:pt x="676641" y="11682"/>
                  </a:cubicBezTo>
                  <a:cubicBezTo>
                    <a:pt x="676510" y="11483"/>
                    <a:pt x="676450" y="11204"/>
                    <a:pt x="676462" y="10845"/>
                  </a:cubicBezTo>
                  <a:lnTo>
                    <a:pt x="676462" y="7142"/>
                  </a:lnTo>
                  <a:cubicBezTo>
                    <a:pt x="676450" y="6789"/>
                    <a:pt x="676510" y="6534"/>
                    <a:pt x="676641" y="6376"/>
                  </a:cubicBezTo>
                  <a:cubicBezTo>
                    <a:pt x="676772" y="6219"/>
                    <a:pt x="677046" y="6142"/>
                    <a:pt x="677463" y="6145"/>
                  </a:cubicBezTo>
                  <a:cubicBezTo>
                    <a:pt x="678219" y="6162"/>
                    <a:pt x="680136" y="6230"/>
                    <a:pt x="683214" y="6350"/>
                  </a:cubicBezTo>
                  <a:cubicBezTo>
                    <a:pt x="686291" y="6470"/>
                    <a:pt x="690277" y="6539"/>
                    <a:pt x="695172" y="6556"/>
                  </a:cubicBezTo>
                  <a:cubicBezTo>
                    <a:pt x="699029" y="6539"/>
                    <a:pt x="702093" y="6470"/>
                    <a:pt x="704364" y="6350"/>
                  </a:cubicBezTo>
                  <a:cubicBezTo>
                    <a:pt x="706634" y="6230"/>
                    <a:pt x="708093" y="6162"/>
                    <a:pt x="708739" y="6145"/>
                  </a:cubicBezTo>
                  <a:cubicBezTo>
                    <a:pt x="709361" y="6154"/>
                    <a:pt x="709760" y="6278"/>
                    <a:pt x="709935" y="6519"/>
                  </a:cubicBezTo>
                  <a:cubicBezTo>
                    <a:pt x="710111" y="6759"/>
                    <a:pt x="710188" y="7062"/>
                    <a:pt x="710167" y="7427"/>
                  </a:cubicBezTo>
                  <a:lnTo>
                    <a:pt x="710167" y="10560"/>
                  </a:lnTo>
                  <a:cubicBezTo>
                    <a:pt x="710176" y="10994"/>
                    <a:pt x="710123" y="11338"/>
                    <a:pt x="710007" y="11593"/>
                  </a:cubicBezTo>
                  <a:cubicBezTo>
                    <a:pt x="709891" y="11848"/>
                    <a:pt x="709658" y="11979"/>
                    <a:pt x="709310" y="11985"/>
                  </a:cubicBezTo>
                  <a:lnTo>
                    <a:pt x="704881" y="11985"/>
                  </a:lnTo>
                  <a:cubicBezTo>
                    <a:pt x="702268" y="12122"/>
                    <a:pt x="700601" y="12848"/>
                    <a:pt x="699880" y="14164"/>
                  </a:cubicBezTo>
                  <a:cubicBezTo>
                    <a:pt x="699160" y="15480"/>
                    <a:pt x="698779" y="16564"/>
                    <a:pt x="698737" y="17415"/>
                  </a:cubicBezTo>
                  <a:cubicBezTo>
                    <a:pt x="698644" y="18301"/>
                    <a:pt x="698577" y="20499"/>
                    <a:pt x="698536" y="24010"/>
                  </a:cubicBezTo>
                  <a:cubicBezTo>
                    <a:pt x="698496" y="27521"/>
                    <a:pt x="698471" y="31032"/>
                    <a:pt x="698462" y="34543"/>
                  </a:cubicBezTo>
                  <a:cubicBezTo>
                    <a:pt x="698453" y="38054"/>
                    <a:pt x="698450" y="40252"/>
                    <a:pt x="698452" y="41137"/>
                  </a:cubicBezTo>
                  <a:cubicBezTo>
                    <a:pt x="698451" y="41748"/>
                    <a:pt x="698434" y="43465"/>
                    <a:pt x="698400" y="46289"/>
                  </a:cubicBezTo>
                  <a:cubicBezTo>
                    <a:pt x="698367" y="49112"/>
                    <a:pt x="698318" y="52379"/>
                    <a:pt x="698256" y="56089"/>
                  </a:cubicBezTo>
                  <a:cubicBezTo>
                    <a:pt x="698193" y="59799"/>
                    <a:pt x="698118" y="63289"/>
                    <a:pt x="698031" y="66559"/>
                  </a:cubicBezTo>
                  <a:cubicBezTo>
                    <a:pt x="697943" y="69829"/>
                    <a:pt x="697846" y="72216"/>
                    <a:pt x="697739" y="73719"/>
                  </a:cubicBezTo>
                  <a:cubicBezTo>
                    <a:pt x="697323" y="79572"/>
                    <a:pt x="696122" y="84765"/>
                    <a:pt x="694137" y="89296"/>
                  </a:cubicBezTo>
                  <a:cubicBezTo>
                    <a:pt x="692152" y="93827"/>
                    <a:pt x="689309" y="97733"/>
                    <a:pt x="685610" y="101014"/>
                  </a:cubicBezTo>
                  <a:cubicBezTo>
                    <a:pt x="682385" y="103815"/>
                    <a:pt x="678544" y="105983"/>
                    <a:pt x="674086" y="107519"/>
                  </a:cubicBezTo>
                  <a:cubicBezTo>
                    <a:pt x="669628" y="109055"/>
                    <a:pt x="665037" y="109833"/>
                    <a:pt x="660311" y="109854"/>
                  </a:cubicBezTo>
                  <a:cubicBezTo>
                    <a:pt x="656836" y="109866"/>
                    <a:pt x="653102" y="109593"/>
                    <a:pt x="649110" y="109034"/>
                  </a:cubicBezTo>
                  <a:cubicBezTo>
                    <a:pt x="645117" y="108476"/>
                    <a:pt x="641562" y="107561"/>
                    <a:pt x="638446" y="106289"/>
                  </a:cubicBezTo>
                  <a:cubicBezTo>
                    <a:pt x="634972" y="104766"/>
                    <a:pt x="631784" y="102393"/>
                    <a:pt x="628881" y="99171"/>
                  </a:cubicBezTo>
                  <a:cubicBezTo>
                    <a:pt x="625978" y="95949"/>
                    <a:pt x="623647" y="92038"/>
                    <a:pt x="621886" y="87438"/>
                  </a:cubicBezTo>
                  <a:cubicBezTo>
                    <a:pt x="620699" y="84485"/>
                    <a:pt x="619896" y="80317"/>
                    <a:pt x="619477" y="74934"/>
                  </a:cubicBezTo>
                  <a:cubicBezTo>
                    <a:pt x="619058" y="69551"/>
                    <a:pt x="618861" y="62239"/>
                    <a:pt x="618888" y="52998"/>
                  </a:cubicBezTo>
                  <a:lnTo>
                    <a:pt x="618888" y="19273"/>
                  </a:lnTo>
                  <a:cubicBezTo>
                    <a:pt x="618909" y="16781"/>
                    <a:pt x="618617" y="14941"/>
                    <a:pt x="618013" y="13753"/>
                  </a:cubicBezTo>
                  <a:cubicBezTo>
                    <a:pt x="617409" y="12565"/>
                    <a:pt x="616367" y="11976"/>
                    <a:pt x="614888" y="11985"/>
                  </a:cubicBezTo>
                  <a:lnTo>
                    <a:pt x="608173" y="11985"/>
                  </a:lnTo>
                  <a:cubicBezTo>
                    <a:pt x="607756" y="11994"/>
                    <a:pt x="607482" y="11905"/>
                    <a:pt x="607351" y="11718"/>
                  </a:cubicBezTo>
                  <a:cubicBezTo>
                    <a:pt x="607220" y="11531"/>
                    <a:pt x="607161" y="11193"/>
                    <a:pt x="607172" y="10703"/>
                  </a:cubicBezTo>
                  <a:lnTo>
                    <a:pt x="607172" y="7284"/>
                  </a:lnTo>
                  <a:cubicBezTo>
                    <a:pt x="607154" y="6863"/>
                    <a:pt x="607226" y="6566"/>
                    <a:pt x="607387" y="6394"/>
                  </a:cubicBezTo>
                  <a:cubicBezTo>
                    <a:pt x="607547" y="6222"/>
                    <a:pt x="607905" y="6139"/>
                    <a:pt x="608458" y="6145"/>
                  </a:cubicBezTo>
                  <a:close/>
                  <a:moveTo>
                    <a:pt x="488348" y="6145"/>
                  </a:moveTo>
                  <a:cubicBezTo>
                    <a:pt x="489405" y="6162"/>
                    <a:pt x="491470" y="6230"/>
                    <a:pt x="494544" y="6350"/>
                  </a:cubicBezTo>
                  <a:cubicBezTo>
                    <a:pt x="497618" y="6470"/>
                    <a:pt x="502646" y="6539"/>
                    <a:pt x="509628" y="6556"/>
                  </a:cubicBezTo>
                  <a:cubicBezTo>
                    <a:pt x="516497" y="6539"/>
                    <a:pt x="521537" y="6470"/>
                    <a:pt x="524749" y="6350"/>
                  </a:cubicBezTo>
                  <a:cubicBezTo>
                    <a:pt x="527960" y="6230"/>
                    <a:pt x="530109" y="6162"/>
                    <a:pt x="531197" y="6145"/>
                  </a:cubicBezTo>
                  <a:cubicBezTo>
                    <a:pt x="531956" y="6139"/>
                    <a:pt x="532438" y="6258"/>
                    <a:pt x="532644" y="6501"/>
                  </a:cubicBezTo>
                  <a:cubicBezTo>
                    <a:pt x="532849" y="6744"/>
                    <a:pt x="532939" y="7148"/>
                    <a:pt x="532912" y="7712"/>
                  </a:cubicBezTo>
                  <a:lnTo>
                    <a:pt x="532912" y="10703"/>
                  </a:lnTo>
                  <a:cubicBezTo>
                    <a:pt x="532939" y="11130"/>
                    <a:pt x="532849" y="11451"/>
                    <a:pt x="532644" y="11664"/>
                  </a:cubicBezTo>
                  <a:cubicBezTo>
                    <a:pt x="532438" y="11878"/>
                    <a:pt x="531956" y="11985"/>
                    <a:pt x="531197" y="11985"/>
                  </a:cubicBezTo>
                  <a:lnTo>
                    <a:pt x="527766" y="11985"/>
                  </a:lnTo>
                  <a:cubicBezTo>
                    <a:pt x="525280" y="11973"/>
                    <a:pt x="523642" y="12604"/>
                    <a:pt x="522853" y="13879"/>
                  </a:cubicBezTo>
                  <a:cubicBezTo>
                    <a:pt x="522064" y="15153"/>
                    <a:pt x="521606" y="17143"/>
                    <a:pt x="521478" y="19847"/>
                  </a:cubicBezTo>
                  <a:cubicBezTo>
                    <a:pt x="521422" y="20685"/>
                    <a:pt x="521327" y="22884"/>
                    <a:pt x="521192" y="26443"/>
                  </a:cubicBezTo>
                  <a:cubicBezTo>
                    <a:pt x="521057" y="30002"/>
                    <a:pt x="520930" y="33895"/>
                    <a:pt x="520810" y="38122"/>
                  </a:cubicBezTo>
                  <a:cubicBezTo>
                    <a:pt x="520691" y="42348"/>
                    <a:pt x="520628" y="45881"/>
                    <a:pt x="520620" y="48720"/>
                  </a:cubicBezTo>
                  <a:lnTo>
                    <a:pt x="520620" y="50864"/>
                  </a:lnTo>
                  <a:cubicBezTo>
                    <a:pt x="520599" y="51225"/>
                    <a:pt x="520748" y="51504"/>
                    <a:pt x="521067" y="51704"/>
                  </a:cubicBezTo>
                  <a:cubicBezTo>
                    <a:pt x="521385" y="51904"/>
                    <a:pt x="521999" y="52005"/>
                    <a:pt x="522907" y="52008"/>
                  </a:cubicBezTo>
                  <a:lnTo>
                    <a:pt x="565642" y="52008"/>
                  </a:lnTo>
                  <a:cubicBezTo>
                    <a:pt x="566699" y="52029"/>
                    <a:pt x="567444" y="51915"/>
                    <a:pt x="567875" y="51668"/>
                  </a:cubicBezTo>
                  <a:cubicBezTo>
                    <a:pt x="568307" y="51421"/>
                    <a:pt x="568516" y="50915"/>
                    <a:pt x="568501" y="50150"/>
                  </a:cubicBezTo>
                  <a:lnTo>
                    <a:pt x="568501" y="48720"/>
                  </a:lnTo>
                  <a:cubicBezTo>
                    <a:pt x="568489" y="45818"/>
                    <a:pt x="568402" y="42172"/>
                    <a:pt x="568241" y="37783"/>
                  </a:cubicBezTo>
                  <a:cubicBezTo>
                    <a:pt x="568081" y="33393"/>
                    <a:pt x="567920" y="29377"/>
                    <a:pt x="567760" y="25734"/>
                  </a:cubicBezTo>
                  <a:cubicBezTo>
                    <a:pt x="567599" y="22090"/>
                    <a:pt x="567512" y="19938"/>
                    <a:pt x="567500" y="19275"/>
                  </a:cubicBezTo>
                  <a:cubicBezTo>
                    <a:pt x="567461" y="16970"/>
                    <a:pt x="567217" y="15183"/>
                    <a:pt x="566768" y="13915"/>
                  </a:cubicBezTo>
                  <a:cubicBezTo>
                    <a:pt x="566318" y="12646"/>
                    <a:pt x="565466" y="12003"/>
                    <a:pt x="564213" y="11985"/>
                  </a:cubicBezTo>
                  <a:lnTo>
                    <a:pt x="558353" y="11985"/>
                  </a:lnTo>
                  <a:cubicBezTo>
                    <a:pt x="557730" y="11988"/>
                    <a:pt x="557331" y="11875"/>
                    <a:pt x="557156" y="11647"/>
                  </a:cubicBezTo>
                  <a:cubicBezTo>
                    <a:pt x="556980" y="11418"/>
                    <a:pt x="556903" y="11056"/>
                    <a:pt x="556923" y="10560"/>
                  </a:cubicBezTo>
                  <a:lnTo>
                    <a:pt x="556923" y="7427"/>
                  </a:lnTo>
                  <a:cubicBezTo>
                    <a:pt x="556906" y="7000"/>
                    <a:pt x="556977" y="6679"/>
                    <a:pt x="557138" y="6465"/>
                  </a:cubicBezTo>
                  <a:cubicBezTo>
                    <a:pt x="557299" y="6252"/>
                    <a:pt x="557656" y="6145"/>
                    <a:pt x="558210" y="6145"/>
                  </a:cubicBezTo>
                  <a:cubicBezTo>
                    <a:pt x="559446" y="6162"/>
                    <a:pt x="561726" y="6230"/>
                    <a:pt x="565051" y="6350"/>
                  </a:cubicBezTo>
                  <a:cubicBezTo>
                    <a:pt x="568376" y="6470"/>
                    <a:pt x="573047" y="6539"/>
                    <a:pt x="579065" y="6556"/>
                  </a:cubicBezTo>
                  <a:cubicBezTo>
                    <a:pt x="584954" y="6539"/>
                    <a:pt x="589488" y="6470"/>
                    <a:pt x="592666" y="6350"/>
                  </a:cubicBezTo>
                  <a:cubicBezTo>
                    <a:pt x="595844" y="6230"/>
                    <a:pt x="597879" y="6162"/>
                    <a:pt x="598773" y="6145"/>
                  </a:cubicBezTo>
                  <a:cubicBezTo>
                    <a:pt x="599600" y="6139"/>
                    <a:pt x="600124" y="6258"/>
                    <a:pt x="600344" y="6501"/>
                  </a:cubicBezTo>
                  <a:cubicBezTo>
                    <a:pt x="600564" y="6744"/>
                    <a:pt x="600660" y="7148"/>
                    <a:pt x="600630" y="7712"/>
                  </a:cubicBezTo>
                  <a:lnTo>
                    <a:pt x="600630" y="10418"/>
                  </a:lnTo>
                  <a:cubicBezTo>
                    <a:pt x="600660" y="10920"/>
                    <a:pt x="600564" y="11305"/>
                    <a:pt x="600344" y="11575"/>
                  </a:cubicBezTo>
                  <a:cubicBezTo>
                    <a:pt x="600124" y="11845"/>
                    <a:pt x="599600" y="11982"/>
                    <a:pt x="598773" y="11985"/>
                  </a:cubicBezTo>
                  <a:lnTo>
                    <a:pt x="594486" y="11985"/>
                  </a:lnTo>
                  <a:cubicBezTo>
                    <a:pt x="592483" y="11985"/>
                    <a:pt x="591203" y="12592"/>
                    <a:pt x="590647" y="13807"/>
                  </a:cubicBezTo>
                  <a:cubicBezTo>
                    <a:pt x="590090" y="15022"/>
                    <a:pt x="589846" y="16845"/>
                    <a:pt x="589914" y="19275"/>
                  </a:cubicBezTo>
                  <a:cubicBezTo>
                    <a:pt x="589913" y="19882"/>
                    <a:pt x="589898" y="21553"/>
                    <a:pt x="589870" y="24289"/>
                  </a:cubicBezTo>
                  <a:cubicBezTo>
                    <a:pt x="589841" y="27024"/>
                    <a:pt x="589809" y="30183"/>
                    <a:pt x="589771" y="33765"/>
                  </a:cubicBezTo>
                  <a:cubicBezTo>
                    <a:pt x="589734" y="37347"/>
                    <a:pt x="589701" y="40712"/>
                    <a:pt x="589673" y="43858"/>
                  </a:cubicBezTo>
                  <a:cubicBezTo>
                    <a:pt x="589645" y="47005"/>
                    <a:pt x="589630" y="49292"/>
                    <a:pt x="589629" y="50721"/>
                  </a:cubicBezTo>
                  <a:lnTo>
                    <a:pt x="589629" y="55569"/>
                  </a:lnTo>
                  <a:cubicBezTo>
                    <a:pt x="589630" y="56820"/>
                    <a:pt x="589645" y="59155"/>
                    <a:pt x="589675" y="62575"/>
                  </a:cubicBezTo>
                  <a:cubicBezTo>
                    <a:pt x="589706" y="65995"/>
                    <a:pt x="589744" y="69845"/>
                    <a:pt x="589789" y="74125"/>
                  </a:cubicBezTo>
                  <a:cubicBezTo>
                    <a:pt x="589835" y="78405"/>
                    <a:pt x="589882" y="82462"/>
                    <a:pt x="589930" y="86294"/>
                  </a:cubicBezTo>
                  <a:cubicBezTo>
                    <a:pt x="589978" y="90125"/>
                    <a:pt x="590020" y="93079"/>
                    <a:pt x="590057" y="95153"/>
                  </a:cubicBezTo>
                  <a:cubicBezTo>
                    <a:pt x="590027" y="97702"/>
                    <a:pt x="590444" y="99536"/>
                    <a:pt x="591307" y="100656"/>
                  </a:cubicBezTo>
                  <a:cubicBezTo>
                    <a:pt x="592171" y="101776"/>
                    <a:pt x="593659" y="102324"/>
                    <a:pt x="595772" y="102300"/>
                  </a:cubicBezTo>
                  <a:lnTo>
                    <a:pt x="600630" y="102300"/>
                  </a:lnTo>
                  <a:cubicBezTo>
                    <a:pt x="601184" y="102300"/>
                    <a:pt x="601541" y="102407"/>
                    <a:pt x="601702" y="102620"/>
                  </a:cubicBezTo>
                  <a:cubicBezTo>
                    <a:pt x="601862" y="102834"/>
                    <a:pt x="601934" y="103154"/>
                    <a:pt x="601916" y="103582"/>
                  </a:cubicBezTo>
                  <a:lnTo>
                    <a:pt x="601916" y="106715"/>
                  </a:lnTo>
                  <a:cubicBezTo>
                    <a:pt x="601940" y="107086"/>
                    <a:pt x="601856" y="107413"/>
                    <a:pt x="601666" y="107695"/>
                  </a:cubicBezTo>
                  <a:cubicBezTo>
                    <a:pt x="601475" y="107977"/>
                    <a:pt x="601035" y="108125"/>
                    <a:pt x="600344" y="108140"/>
                  </a:cubicBezTo>
                  <a:cubicBezTo>
                    <a:pt x="599314" y="108123"/>
                    <a:pt x="597302" y="108054"/>
                    <a:pt x="594309" y="107934"/>
                  </a:cubicBezTo>
                  <a:cubicBezTo>
                    <a:pt x="591315" y="107815"/>
                    <a:pt x="586662" y="107746"/>
                    <a:pt x="580350" y="107729"/>
                  </a:cubicBezTo>
                  <a:cubicBezTo>
                    <a:pt x="573249" y="107746"/>
                    <a:pt x="568101" y="107815"/>
                    <a:pt x="564908" y="107934"/>
                  </a:cubicBezTo>
                  <a:cubicBezTo>
                    <a:pt x="561714" y="108054"/>
                    <a:pt x="559386" y="108123"/>
                    <a:pt x="557924" y="108140"/>
                  </a:cubicBezTo>
                  <a:cubicBezTo>
                    <a:pt x="557159" y="108125"/>
                    <a:pt x="556653" y="107977"/>
                    <a:pt x="556405" y="107695"/>
                  </a:cubicBezTo>
                  <a:cubicBezTo>
                    <a:pt x="556158" y="107413"/>
                    <a:pt x="556045" y="107086"/>
                    <a:pt x="556066" y="106715"/>
                  </a:cubicBezTo>
                  <a:lnTo>
                    <a:pt x="556066" y="103582"/>
                  </a:lnTo>
                  <a:cubicBezTo>
                    <a:pt x="556042" y="103154"/>
                    <a:pt x="556125" y="102834"/>
                    <a:pt x="556316" y="102620"/>
                  </a:cubicBezTo>
                  <a:cubicBezTo>
                    <a:pt x="556507" y="102407"/>
                    <a:pt x="556947" y="102300"/>
                    <a:pt x="557638" y="102300"/>
                  </a:cubicBezTo>
                  <a:lnTo>
                    <a:pt x="563927" y="102300"/>
                  </a:lnTo>
                  <a:cubicBezTo>
                    <a:pt x="565585" y="102261"/>
                    <a:pt x="566663" y="101660"/>
                    <a:pt x="567161" y="100495"/>
                  </a:cubicBezTo>
                  <a:cubicBezTo>
                    <a:pt x="567658" y="99331"/>
                    <a:pt x="567914" y="97836"/>
                    <a:pt x="567929" y="96011"/>
                  </a:cubicBezTo>
                  <a:cubicBezTo>
                    <a:pt x="568026" y="93557"/>
                    <a:pt x="568118" y="89936"/>
                    <a:pt x="568204" y="85148"/>
                  </a:cubicBezTo>
                  <a:cubicBezTo>
                    <a:pt x="568291" y="80359"/>
                    <a:pt x="568361" y="75690"/>
                    <a:pt x="568416" y="71140"/>
                  </a:cubicBezTo>
                  <a:cubicBezTo>
                    <a:pt x="568471" y="66590"/>
                    <a:pt x="568499" y="63446"/>
                    <a:pt x="568501" y="61707"/>
                  </a:cubicBezTo>
                  <a:lnTo>
                    <a:pt x="568501" y="59991"/>
                  </a:lnTo>
                  <a:cubicBezTo>
                    <a:pt x="568477" y="59232"/>
                    <a:pt x="568167" y="58750"/>
                    <a:pt x="567572" y="58544"/>
                  </a:cubicBezTo>
                  <a:cubicBezTo>
                    <a:pt x="566976" y="58339"/>
                    <a:pt x="566238" y="58250"/>
                    <a:pt x="565356" y="58276"/>
                  </a:cubicBezTo>
                  <a:lnTo>
                    <a:pt x="522621" y="58276"/>
                  </a:lnTo>
                  <a:cubicBezTo>
                    <a:pt x="521850" y="58267"/>
                    <a:pt x="521320" y="58392"/>
                    <a:pt x="521031" y="58651"/>
                  </a:cubicBezTo>
                  <a:cubicBezTo>
                    <a:pt x="520742" y="58910"/>
                    <a:pt x="520605" y="59357"/>
                    <a:pt x="520620" y="59991"/>
                  </a:cubicBezTo>
                  <a:lnTo>
                    <a:pt x="520620" y="62135"/>
                  </a:lnTo>
                  <a:cubicBezTo>
                    <a:pt x="520624" y="63516"/>
                    <a:pt x="520679" y="66377"/>
                    <a:pt x="520784" y="70717"/>
                  </a:cubicBezTo>
                  <a:cubicBezTo>
                    <a:pt x="520889" y="75057"/>
                    <a:pt x="521018" y="79738"/>
                    <a:pt x="521170" y="84761"/>
                  </a:cubicBezTo>
                  <a:cubicBezTo>
                    <a:pt x="521323" y="89784"/>
                    <a:pt x="521473" y="94010"/>
                    <a:pt x="521620" y="97440"/>
                  </a:cubicBezTo>
                  <a:cubicBezTo>
                    <a:pt x="521683" y="99143"/>
                    <a:pt x="522094" y="100382"/>
                    <a:pt x="522853" y="101156"/>
                  </a:cubicBezTo>
                  <a:cubicBezTo>
                    <a:pt x="523612" y="101931"/>
                    <a:pt x="524774" y="102312"/>
                    <a:pt x="526337" y="102300"/>
                  </a:cubicBezTo>
                  <a:lnTo>
                    <a:pt x="530339" y="102300"/>
                  </a:lnTo>
                  <a:cubicBezTo>
                    <a:pt x="530893" y="102294"/>
                    <a:pt x="531250" y="102377"/>
                    <a:pt x="531411" y="102549"/>
                  </a:cubicBezTo>
                  <a:cubicBezTo>
                    <a:pt x="531572" y="102721"/>
                    <a:pt x="531643" y="103018"/>
                    <a:pt x="531625" y="103439"/>
                  </a:cubicBezTo>
                  <a:lnTo>
                    <a:pt x="531625" y="106858"/>
                  </a:lnTo>
                  <a:cubicBezTo>
                    <a:pt x="531643" y="107285"/>
                    <a:pt x="531572" y="107606"/>
                    <a:pt x="531411" y="107819"/>
                  </a:cubicBezTo>
                  <a:cubicBezTo>
                    <a:pt x="531250" y="108033"/>
                    <a:pt x="530893" y="108140"/>
                    <a:pt x="530339" y="108140"/>
                  </a:cubicBezTo>
                  <a:cubicBezTo>
                    <a:pt x="529148" y="108123"/>
                    <a:pt x="527064" y="108054"/>
                    <a:pt x="524087" y="107934"/>
                  </a:cubicBezTo>
                  <a:cubicBezTo>
                    <a:pt x="521111" y="107815"/>
                    <a:pt x="516672" y="107746"/>
                    <a:pt x="510770" y="107729"/>
                  </a:cubicBezTo>
                  <a:cubicBezTo>
                    <a:pt x="503399" y="107746"/>
                    <a:pt x="498151" y="107815"/>
                    <a:pt x="495026" y="107934"/>
                  </a:cubicBezTo>
                  <a:cubicBezTo>
                    <a:pt x="491902" y="108054"/>
                    <a:pt x="489723" y="108123"/>
                    <a:pt x="488491" y="108140"/>
                  </a:cubicBezTo>
                  <a:cubicBezTo>
                    <a:pt x="487869" y="108146"/>
                    <a:pt x="487470" y="108027"/>
                    <a:pt x="487294" y="107784"/>
                  </a:cubicBezTo>
                  <a:cubicBezTo>
                    <a:pt x="487119" y="107540"/>
                    <a:pt x="487041" y="107137"/>
                    <a:pt x="487062" y="106573"/>
                  </a:cubicBezTo>
                  <a:lnTo>
                    <a:pt x="487062" y="103582"/>
                  </a:lnTo>
                  <a:cubicBezTo>
                    <a:pt x="487041" y="103092"/>
                    <a:pt x="487119" y="102754"/>
                    <a:pt x="487294" y="102567"/>
                  </a:cubicBezTo>
                  <a:cubicBezTo>
                    <a:pt x="487470" y="102380"/>
                    <a:pt x="487869" y="102291"/>
                    <a:pt x="488491" y="102300"/>
                  </a:cubicBezTo>
                  <a:lnTo>
                    <a:pt x="495063" y="102300"/>
                  </a:lnTo>
                  <a:cubicBezTo>
                    <a:pt x="496793" y="102222"/>
                    <a:pt x="497906" y="101520"/>
                    <a:pt x="498403" y="100191"/>
                  </a:cubicBezTo>
                  <a:cubicBezTo>
                    <a:pt x="498900" y="98863"/>
                    <a:pt x="499120" y="97374"/>
                    <a:pt x="499064" y="95725"/>
                  </a:cubicBezTo>
                  <a:cubicBezTo>
                    <a:pt x="499101" y="93928"/>
                    <a:pt x="499143" y="91170"/>
                    <a:pt x="499191" y="87450"/>
                  </a:cubicBezTo>
                  <a:cubicBezTo>
                    <a:pt x="499239" y="83731"/>
                    <a:pt x="499286" y="79753"/>
                    <a:pt x="499332" y="75518"/>
                  </a:cubicBezTo>
                  <a:cubicBezTo>
                    <a:pt x="499377" y="71282"/>
                    <a:pt x="499415" y="67493"/>
                    <a:pt x="499445" y="64149"/>
                  </a:cubicBezTo>
                  <a:cubicBezTo>
                    <a:pt x="499476" y="60805"/>
                    <a:pt x="499491" y="58610"/>
                    <a:pt x="499492" y="57564"/>
                  </a:cubicBezTo>
                  <a:lnTo>
                    <a:pt x="499492" y="51436"/>
                  </a:lnTo>
                  <a:cubicBezTo>
                    <a:pt x="499489" y="48311"/>
                    <a:pt x="499464" y="44540"/>
                    <a:pt x="499418" y="40123"/>
                  </a:cubicBezTo>
                  <a:cubicBezTo>
                    <a:pt x="499372" y="35706"/>
                    <a:pt x="499327" y="31670"/>
                    <a:pt x="499281" y="28015"/>
                  </a:cubicBezTo>
                  <a:cubicBezTo>
                    <a:pt x="499235" y="24361"/>
                    <a:pt x="499210" y="22114"/>
                    <a:pt x="499207" y="21276"/>
                  </a:cubicBezTo>
                  <a:cubicBezTo>
                    <a:pt x="499245" y="17700"/>
                    <a:pt x="498918" y="15240"/>
                    <a:pt x="498224" y="13897"/>
                  </a:cubicBezTo>
                  <a:cubicBezTo>
                    <a:pt x="497531" y="12554"/>
                    <a:pt x="496239" y="11916"/>
                    <a:pt x="494349" y="11985"/>
                  </a:cubicBezTo>
                  <a:lnTo>
                    <a:pt x="488491" y="11985"/>
                  </a:lnTo>
                  <a:cubicBezTo>
                    <a:pt x="487732" y="11979"/>
                    <a:pt x="487250" y="11848"/>
                    <a:pt x="487044" y="11593"/>
                  </a:cubicBezTo>
                  <a:cubicBezTo>
                    <a:pt x="486839" y="11338"/>
                    <a:pt x="486750" y="10994"/>
                    <a:pt x="486776" y="10560"/>
                  </a:cubicBezTo>
                  <a:lnTo>
                    <a:pt x="486776" y="7854"/>
                  </a:lnTo>
                  <a:cubicBezTo>
                    <a:pt x="486753" y="7409"/>
                    <a:pt x="486836" y="7017"/>
                    <a:pt x="487026" y="6679"/>
                  </a:cubicBezTo>
                  <a:cubicBezTo>
                    <a:pt x="487217" y="6341"/>
                    <a:pt x="487657" y="6163"/>
                    <a:pt x="488348" y="6145"/>
                  </a:cubicBezTo>
                  <a:close/>
                  <a:moveTo>
                    <a:pt x="245794" y="6145"/>
                  </a:moveTo>
                  <a:cubicBezTo>
                    <a:pt x="246127" y="6151"/>
                    <a:pt x="246639" y="6175"/>
                    <a:pt x="247330" y="6216"/>
                  </a:cubicBezTo>
                  <a:cubicBezTo>
                    <a:pt x="248020" y="6258"/>
                    <a:pt x="249032" y="6281"/>
                    <a:pt x="250366" y="6287"/>
                  </a:cubicBezTo>
                  <a:cubicBezTo>
                    <a:pt x="251771" y="6361"/>
                    <a:pt x="253676" y="6423"/>
                    <a:pt x="256080" y="6475"/>
                  </a:cubicBezTo>
                  <a:cubicBezTo>
                    <a:pt x="258484" y="6527"/>
                    <a:pt x="261528" y="6554"/>
                    <a:pt x="265214" y="6556"/>
                  </a:cubicBezTo>
                  <a:cubicBezTo>
                    <a:pt x="267682" y="6545"/>
                    <a:pt x="269883" y="6500"/>
                    <a:pt x="271817" y="6422"/>
                  </a:cubicBezTo>
                  <a:cubicBezTo>
                    <a:pt x="273752" y="6343"/>
                    <a:pt x="275168" y="6299"/>
                    <a:pt x="276068" y="6287"/>
                  </a:cubicBezTo>
                  <a:cubicBezTo>
                    <a:pt x="276982" y="6284"/>
                    <a:pt x="277762" y="6433"/>
                    <a:pt x="278408" y="6732"/>
                  </a:cubicBezTo>
                  <a:cubicBezTo>
                    <a:pt x="279054" y="7032"/>
                    <a:pt x="279655" y="7501"/>
                    <a:pt x="280212" y="8139"/>
                  </a:cubicBezTo>
                  <a:cubicBezTo>
                    <a:pt x="280524" y="8516"/>
                    <a:pt x="282151" y="10501"/>
                    <a:pt x="285091" y="14095"/>
                  </a:cubicBezTo>
                  <a:cubicBezTo>
                    <a:pt x="288032" y="17689"/>
                    <a:pt x="291485" y="21912"/>
                    <a:pt x="295450" y="26763"/>
                  </a:cubicBezTo>
                  <a:cubicBezTo>
                    <a:pt x="299416" y="31614"/>
                    <a:pt x="303092" y="36113"/>
                    <a:pt x="306479" y="40261"/>
                  </a:cubicBezTo>
                  <a:cubicBezTo>
                    <a:pt x="309866" y="44409"/>
                    <a:pt x="312162" y="47226"/>
                    <a:pt x="313368" y="48711"/>
                  </a:cubicBezTo>
                  <a:cubicBezTo>
                    <a:pt x="313967" y="49443"/>
                    <a:pt x="315448" y="51283"/>
                    <a:pt x="317809" y="54231"/>
                  </a:cubicBezTo>
                  <a:cubicBezTo>
                    <a:pt x="320171" y="57178"/>
                    <a:pt x="322817" y="60483"/>
                    <a:pt x="325748" y="64145"/>
                  </a:cubicBezTo>
                  <a:cubicBezTo>
                    <a:pt x="328678" y="67806"/>
                    <a:pt x="331298" y="71075"/>
                    <a:pt x="333605" y="73951"/>
                  </a:cubicBezTo>
                  <a:cubicBezTo>
                    <a:pt x="335913" y="76827"/>
                    <a:pt x="337313" y="78560"/>
                    <a:pt x="337806" y="79149"/>
                  </a:cubicBezTo>
                  <a:lnTo>
                    <a:pt x="338377" y="79149"/>
                  </a:lnTo>
                  <a:lnTo>
                    <a:pt x="338377" y="66135"/>
                  </a:lnTo>
                  <a:cubicBezTo>
                    <a:pt x="338377" y="59899"/>
                    <a:pt x="338341" y="54725"/>
                    <a:pt x="338270" y="50615"/>
                  </a:cubicBezTo>
                  <a:cubicBezTo>
                    <a:pt x="338199" y="46504"/>
                    <a:pt x="338092" y="42724"/>
                    <a:pt x="337949" y="39274"/>
                  </a:cubicBezTo>
                  <a:cubicBezTo>
                    <a:pt x="337896" y="37291"/>
                    <a:pt x="337795" y="34748"/>
                    <a:pt x="337647" y="31643"/>
                  </a:cubicBezTo>
                  <a:cubicBezTo>
                    <a:pt x="337499" y="28539"/>
                    <a:pt x="337335" y="25625"/>
                    <a:pt x="337155" y="22902"/>
                  </a:cubicBezTo>
                  <a:cubicBezTo>
                    <a:pt x="336975" y="20178"/>
                    <a:pt x="336811" y="18397"/>
                    <a:pt x="336663" y="17557"/>
                  </a:cubicBezTo>
                  <a:cubicBezTo>
                    <a:pt x="336177" y="15762"/>
                    <a:pt x="335218" y="14387"/>
                    <a:pt x="333786" y="13431"/>
                  </a:cubicBezTo>
                  <a:cubicBezTo>
                    <a:pt x="332354" y="12476"/>
                    <a:pt x="330788" y="11994"/>
                    <a:pt x="329088" y="11985"/>
                  </a:cubicBezTo>
                  <a:lnTo>
                    <a:pt x="324515" y="11985"/>
                  </a:lnTo>
                  <a:cubicBezTo>
                    <a:pt x="324167" y="11985"/>
                    <a:pt x="323934" y="11878"/>
                    <a:pt x="323818" y="11664"/>
                  </a:cubicBezTo>
                  <a:cubicBezTo>
                    <a:pt x="323702" y="11451"/>
                    <a:pt x="323649" y="11130"/>
                    <a:pt x="323657" y="10703"/>
                  </a:cubicBezTo>
                  <a:lnTo>
                    <a:pt x="323657" y="7142"/>
                  </a:lnTo>
                  <a:cubicBezTo>
                    <a:pt x="323640" y="6789"/>
                    <a:pt x="323711" y="6534"/>
                    <a:pt x="323872" y="6376"/>
                  </a:cubicBezTo>
                  <a:cubicBezTo>
                    <a:pt x="324033" y="6219"/>
                    <a:pt x="324390" y="6142"/>
                    <a:pt x="324944" y="6145"/>
                  </a:cubicBezTo>
                  <a:cubicBezTo>
                    <a:pt x="325667" y="6162"/>
                    <a:pt x="327328" y="6230"/>
                    <a:pt x="329926" y="6350"/>
                  </a:cubicBezTo>
                  <a:cubicBezTo>
                    <a:pt x="332524" y="6470"/>
                    <a:pt x="336433" y="6539"/>
                    <a:pt x="341653" y="6556"/>
                  </a:cubicBezTo>
                  <a:cubicBezTo>
                    <a:pt x="345867" y="6539"/>
                    <a:pt x="349002" y="6470"/>
                    <a:pt x="351058" y="6350"/>
                  </a:cubicBezTo>
                  <a:cubicBezTo>
                    <a:pt x="353114" y="6230"/>
                    <a:pt x="354501" y="6162"/>
                    <a:pt x="355218" y="6145"/>
                  </a:cubicBezTo>
                  <a:cubicBezTo>
                    <a:pt x="355840" y="6139"/>
                    <a:pt x="356239" y="6222"/>
                    <a:pt x="356415" y="6394"/>
                  </a:cubicBezTo>
                  <a:cubicBezTo>
                    <a:pt x="356591" y="6566"/>
                    <a:pt x="356668" y="6863"/>
                    <a:pt x="356647" y="7284"/>
                  </a:cubicBezTo>
                  <a:lnTo>
                    <a:pt x="356647" y="10703"/>
                  </a:lnTo>
                  <a:cubicBezTo>
                    <a:pt x="356653" y="11068"/>
                    <a:pt x="356605" y="11371"/>
                    <a:pt x="356504" y="11611"/>
                  </a:cubicBezTo>
                  <a:cubicBezTo>
                    <a:pt x="356403" y="11851"/>
                    <a:pt x="356213" y="11976"/>
                    <a:pt x="355933" y="11985"/>
                  </a:cubicBezTo>
                  <a:lnTo>
                    <a:pt x="351932" y="11985"/>
                  </a:lnTo>
                  <a:cubicBezTo>
                    <a:pt x="350718" y="11979"/>
                    <a:pt x="349753" y="12598"/>
                    <a:pt x="349039" y="13842"/>
                  </a:cubicBezTo>
                  <a:cubicBezTo>
                    <a:pt x="348325" y="15086"/>
                    <a:pt x="347860" y="16991"/>
                    <a:pt x="347646" y="19557"/>
                  </a:cubicBezTo>
                  <a:cubicBezTo>
                    <a:pt x="347291" y="22971"/>
                    <a:pt x="346858" y="28240"/>
                    <a:pt x="346349" y="35363"/>
                  </a:cubicBezTo>
                  <a:cubicBezTo>
                    <a:pt x="345841" y="42487"/>
                    <a:pt x="345387" y="50126"/>
                    <a:pt x="344990" y="58282"/>
                  </a:cubicBezTo>
                  <a:cubicBezTo>
                    <a:pt x="344592" y="66437"/>
                    <a:pt x="344382" y="73770"/>
                    <a:pt x="344360" y="80279"/>
                  </a:cubicBezTo>
                  <a:lnTo>
                    <a:pt x="344360" y="104711"/>
                  </a:lnTo>
                  <a:cubicBezTo>
                    <a:pt x="344395" y="105845"/>
                    <a:pt x="344289" y="106899"/>
                    <a:pt x="344039" y="107872"/>
                  </a:cubicBezTo>
                  <a:cubicBezTo>
                    <a:pt x="343790" y="108845"/>
                    <a:pt x="343185" y="109363"/>
                    <a:pt x="342223" y="109426"/>
                  </a:cubicBezTo>
                  <a:cubicBezTo>
                    <a:pt x="340087" y="109449"/>
                    <a:pt x="338234" y="108687"/>
                    <a:pt x="336663" y="107140"/>
                  </a:cubicBezTo>
                  <a:cubicBezTo>
                    <a:pt x="335385" y="105940"/>
                    <a:pt x="333152" y="103589"/>
                    <a:pt x="329963" y="100087"/>
                  </a:cubicBezTo>
                  <a:cubicBezTo>
                    <a:pt x="326775" y="96585"/>
                    <a:pt x="323005" y="92273"/>
                    <a:pt x="318656" y="87152"/>
                  </a:cubicBezTo>
                  <a:cubicBezTo>
                    <a:pt x="315165" y="83028"/>
                    <a:pt x="311730" y="78954"/>
                    <a:pt x="308350" y="74931"/>
                  </a:cubicBezTo>
                  <a:cubicBezTo>
                    <a:pt x="304970" y="70908"/>
                    <a:pt x="302012" y="67385"/>
                    <a:pt x="299474" y="64362"/>
                  </a:cubicBezTo>
                  <a:cubicBezTo>
                    <a:pt x="296936" y="61339"/>
                    <a:pt x="295184" y="59266"/>
                    <a:pt x="294218" y="58143"/>
                  </a:cubicBezTo>
                  <a:cubicBezTo>
                    <a:pt x="293522" y="57320"/>
                    <a:pt x="292010" y="55464"/>
                    <a:pt x="289680" y="52576"/>
                  </a:cubicBezTo>
                  <a:cubicBezTo>
                    <a:pt x="287350" y="49688"/>
                    <a:pt x="284730" y="46417"/>
                    <a:pt x="281820" y="42763"/>
                  </a:cubicBezTo>
                  <a:cubicBezTo>
                    <a:pt x="278910" y="39109"/>
                    <a:pt x="276236" y="35721"/>
                    <a:pt x="273799" y="32601"/>
                  </a:cubicBezTo>
                  <a:cubicBezTo>
                    <a:pt x="271362" y="29480"/>
                    <a:pt x="269689" y="27277"/>
                    <a:pt x="268779" y="25989"/>
                  </a:cubicBezTo>
                  <a:lnTo>
                    <a:pt x="267636" y="25989"/>
                  </a:lnTo>
                  <a:lnTo>
                    <a:pt x="267636" y="54856"/>
                  </a:lnTo>
                  <a:cubicBezTo>
                    <a:pt x="267651" y="58920"/>
                    <a:pt x="267764" y="63288"/>
                    <a:pt x="267975" y="67961"/>
                  </a:cubicBezTo>
                  <a:cubicBezTo>
                    <a:pt x="268186" y="72633"/>
                    <a:pt x="268404" y="76949"/>
                    <a:pt x="268631" y="80907"/>
                  </a:cubicBezTo>
                  <a:cubicBezTo>
                    <a:pt x="268858" y="84865"/>
                    <a:pt x="269002" y="87804"/>
                    <a:pt x="269065" y="89724"/>
                  </a:cubicBezTo>
                  <a:cubicBezTo>
                    <a:pt x="269184" y="93874"/>
                    <a:pt x="269946" y="97006"/>
                    <a:pt x="271352" y="99120"/>
                  </a:cubicBezTo>
                  <a:cubicBezTo>
                    <a:pt x="272757" y="101234"/>
                    <a:pt x="274948" y="102294"/>
                    <a:pt x="277926" y="102300"/>
                  </a:cubicBezTo>
                  <a:lnTo>
                    <a:pt x="281498" y="102300"/>
                  </a:lnTo>
                  <a:cubicBezTo>
                    <a:pt x="281984" y="102300"/>
                    <a:pt x="282299" y="102407"/>
                    <a:pt x="282445" y="102620"/>
                  </a:cubicBezTo>
                  <a:cubicBezTo>
                    <a:pt x="282591" y="102834"/>
                    <a:pt x="282657" y="103154"/>
                    <a:pt x="282642" y="103582"/>
                  </a:cubicBezTo>
                  <a:lnTo>
                    <a:pt x="282642" y="107000"/>
                  </a:lnTo>
                  <a:cubicBezTo>
                    <a:pt x="282657" y="107422"/>
                    <a:pt x="282591" y="107718"/>
                    <a:pt x="282445" y="107891"/>
                  </a:cubicBezTo>
                  <a:cubicBezTo>
                    <a:pt x="282299" y="108063"/>
                    <a:pt x="281984" y="108146"/>
                    <a:pt x="281498" y="108140"/>
                  </a:cubicBezTo>
                  <a:cubicBezTo>
                    <a:pt x="280596" y="108123"/>
                    <a:pt x="278471" y="108054"/>
                    <a:pt x="275122" y="107934"/>
                  </a:cubicBezTo>
                  <a:cubicBezTo>
                    <a:pt x="271774" y="107815"/>
                    <a:pt x="268329" y="107746"/>
                    <a:pt x="264787" y="107729"/>
                  </a:cubicBezTo>
                  <a:cubicBezTo>
                    <a:pt x="263228" y="107734"/>
                    <a:pt x="261322" y="107770"/>
                    <a:pt x="259068" y="107835"/>
                  </a:cubicBezTo>
                  <a:cubicBezTo>
                    <a:pt x="256814" y="107901"/>
                    <a:pt x="254727" y="107967"/>
                    <a:pt x="252805" y="108033"/>
                  </a:cubicBezTo>
                  <a:cubicBezTo>
                    <a:pt x="250884" y="108099"/>
                    <a:pt x="249642" y="108135"/>
                    <a:pt x="249080" y="108140"/>
                  </a:cubicBezTo>
                  <a:cubicBezTo>
                    <a:pt x="248800" y="108149"/>
                    <a:pt x="248610" y="108060"/>
                    <a:pt x="248509" y="107873"/>
                  </a:cubicBezTo>
                  <a:cubicBezTo>
                    <a:pt x="248407" y="107686"/>
                    <a:pt x="248360" y="107347"/>
                    <a:pt x="248366" y="106858"/>
                  </a:cubicBezTo>
                  <a:lnTo>
                    <a:pt x="248366" y="103154"/>
                  </a:lnTo>
                  <a:cubicBezTo>
                    <a:pt x="248357" y="102932"/>
                    <a:pt x="248410" y="102736"/>
                    <a:pt x="248526" y="102567"/>
                  </a:cubicBezTo>
                  <a:cubicBezTo>
                    <a:pt x="248643" y="102398"/>
                    <a:pt x="248875" y="102309"/>
                    <a:pt x="249223" y="102300"/>
                  </a:cubicBezTo>
                  <a:lnTo>
                    <a:pt x="254224" y="102300"/>
                  </a:lnTo>
                  <a:cubicBezTo>
                    <a:pt x="255810" y="102309"/>
                    <a:pt x="257138" y="101148"/>
                    <a:pt x="258206" y="98816"/>
                  </a:cubicBezTo>
                  <a:cubicBezTo>
                    <a:pt x="259275" y="96485"/>
                    <a:pt x="259995" y="92931"/>
                    <a:pt x="260367" y="88152"/>
                  </a:cubicBezTo>
                  <a:cubicBezTo>
                    <a:pt x="260428" y="87112"/>
                    <a:pt x="260560" y="84238"/>
                    <a:pt x="260764" y="79530"/>
                  </a:cubicBezTo>
                  <a:cubicBezTo>
                    <a:pt x="260968" y="74823"/>
                    <a:pt x="261164" y="69091"/>
                    <a:pt x="261351" y="62334"/>
                  </a:cubicBezTo>
                  <a:cubicBezTo>
                    <a:pt x="261539" y="55578"/>
                    <a:pt x="261640" y="48608"/>
                    <a:pt x="261653" y="41423"/>
                  </a:cubicBezTo>
                  <a:lnTo>
                    <a:pt x="261653" y="28562"/>
                  </a:lnTo>
                  <a:cubicBezTo>
                    <a:pt x="261588" y="24191"/>
                    <a:pt x="260433" y="20392"/>
                    <a:pt x="258188" y="17165"/>
                  </a:cubicBezTo>
                  <a:cubicBezTo>
                    <a:pt x="255944" y="13938"/>
                    <a:pt x="253003" y="12211"/>
                    <a:pt x="249366" y="11985"/>
                  </a:cubicBezTo>
                  <a:lnTo>
                    <a:pt x="245794" y="11842"/>
                  </a:lnTo>
                  <a:cubicBezTo>
                    <a:pt x="245446" y="11828"/>
                    <a:pt x="245214" y="11715"/>
                    <a:pt x="245097" y="11504"/>
                  </a:cubicBezTo>
                  <a:cubicBezTo>
                    <a:pt x="244981" y="11293"/>
                    <a:pt x="244928" y="11074"/>
                    <a:pt x="244937" y="10845"/>
                  </a:cubicBezTo>
                  <a:lnTo>
                    <a:pt x="244937" y="7000"/>
                  </a:lnTo>
                  <a:cubicBezTo>
                    <a:pt x="244928" y="6715"/>
                    <a:pt x="244981" y="6501"/>
                    <a:pt x="245097" y="6359"/>
                  </a:cubicBezTo>
                  <a:cubicBezTo>
                    <a:pt x="245214" y="6216"/>
                    <a:pt x="245446" y="6145"/>
                    <a:pt x="245794" y="6145"/>
                  </a:cubicBezTo>
                  <a:close/>
                  <a:moveTo>
                    <a:pt x="1430" y="6145"/>
                  </a:moveTo>
                  <a:cubicBezTo>
                    <a:pt x="2285" y="6162"/>
                    <a:pt x="4469" y="6230"/>
                    <a:pt x="7983" y="6350"/>
                  </a:cubicBezTo>
                  <a:cubicBezTo>
                    <a:pt x="11498" y="6470"/>
                    <a:pt x="16788" y="6539"/>
                    <a:pt x="23853" y="6556"/>
                  </a:cubicBezTo>
                  <a:cubicBezTo>
                    <a:pt x="25224" y="6551"/>
                    <a:pt x="27369" y="6515"/>
                    <a:pt x="30290" y="6449"/>
                  </a:cubicBezTo>
                  <a:cubicBezTo>
                    <a:pt x="33211" y="6383"/>
                    <a:pt x="36108" y="6317"/>
                    <a:pt x="38982" y="6251"/>
                  </a:cubicBezTo>
                  <a:cubicBezTo>
                    <a:pt x="41855" y="6185"/>
                    <a:pt x="43906" y="6150"/>
                    <a:pt x="45135" y="6145"/>
                  </a:cubicBezTo>
                  <a:cubicBezTo>
                    <a:pt x="54810" y="5981"/>
                    <a:pt x="63617" y="6736"/>
                    <a:pt x="71558" y="8409"/>
                  </a:cubicBezTo>
                  <a:cubicBezTo>
                    <a:pt x="79498" y="10082"/>
                    <a:pt x="86839" y="13656"/>
                    <a:pt x="93579" y="19130"/>
                  </a:cubicBezTo>
                  <a:cubicBezTo>
                    <a:pt x="98368" y="23045"/>
                    <a:pt x="102210" y="28005"/>
                    <a:pt x="105107" y="34010"/>
                  </a:cubicBezTo>
                  <a:cubicBezTo>
                    <a:pt x="108004" y="40015"/>
                    <a:pt x="109491" y="47154"/>
                    <a:pt x="109569" y="55427"/>
                  </a:cubicBezTo>
                  <a:cubicBezTo>
                    <a:pt x="109569" y="63540"/>
                    <a:pt x="108391" y="70572"/>
                    <a:pt x="106035" y="76524"/>
                  </a:cubicBezTo>
                  <a:cubicBezTo>
                    <a:pt x="103680" y="82475"/>
                    <a:pt x="100146" y="87971"/>
                    <a:pt x="95435" y="93011"/>
                  </a:cubicBezTo>
                  <a:cubicBezTo>
                    <a:pt x="90656" y="97916"/>
                    <a:pt x="85183" y="101443"/>
                    <a:pt x="79016" y="103594"/>
                  </a:cubicBezTo>
                  <a:cubicBezTo>
                    <a:pt x="72849" y="105744"/>
                    <a:pt x="66951" y="107062"/>
                    <a:pt x="61323" y="107548"/>
                  </a:cubicBezTo>
                  <a:cubicBezTo>
                    <a:pt x="55694" y="108033"/>
                    <a:pt x="51299" y="108231"/>
                    <a:pt x="48137" y="108140"/>
                  </a:cubicBezTo>
                  <a:cubicBezTo>
                    <a:pt x="47229" y="108135"/>
                    <a:pt x="45139" y="108099"/>
                    <a:pt x="41866" y="108033"/>
                  </a:cubicBezTo>
                  <a:cubicBezTo>
                    <a:pt x="38594" y="107967"/>
                    <a:pt x="35012" y="107901"/>
                    <a:pt x="31121" y="107835"/>
                  </a:cubicBezTo>
                  <a:cubicBezTo>
                    <a:pt x="27230" y="107770"/>
                    <a:pt x="23904" y="107734"/>
                    <a:pt x="21141" y="107729"/>
                  </a:cubicBezTo>
                  <a:cubicBezTo>
                    <a:pt x="14991" y="107746"/>
                    <a:pt x="10332" y="107815"/>
                    <a:pt x="7162" y="107934"/>
                  </a:cubicBezTo>
                  <a:cubicBezTo>
                    <a:pt x="3993" y="108054"/>
                    <a:pt x="1939" y="108123"/>
                    <a:pt x="1001" y="108140"/>
                  </a:cubicBezTo>
                  <a:cubicBezTo>
                    <a:pt x="647" y="108149"/>
                    <a:pt x="391" y="108060"/>
                    <a:pt x="233" y="107873"/>
                  </a:cubicBezTo>
                  <a:cubicBezTo>
                    <a:pt x="76" y="107686"/>
                    <a:pt x="-2" y="107347"/>
                    <a:pt x="1" y="106858"/>
                  </a:cubicBezTo>
                  <a:lnTo>
                    <a:pt x="1" y="103154"/>
                  </a:lnTo>
                  <a:cubicBezTo>
                    <a:pt x="25" y="102585"/>
                    <a:pt x="406" y="102300"/>
                    <a:pt x="1144" y="102300"/>
                  </a:cubicBezTo>
                  <a:lnTo>
                    <a:pt x="8574" y="102300"/>
                  </a:lnTo>
                  <a:cubicBezTo>
                    <a:pt x="11312" y="102300"/>
                    <a:pt x="12836" y="101157"/>
                    <a:pt x="13146" y="98870"/>
                  </a:cubicBezTo>
                  <a:cubicBezTo>
                    <a:pt x="13255" y="97988"/>
                    <a:pt x="13367" y="95679"/>
                    <a:pt x="13483" y="91941"/>
                  </a:cubicBezTo>
                  <a:cubicBezTo>
                    <a:pt x="13599" y="88204"/>
                    <a:pt x="13707" y="83827"/>
                    <a:pt x="13807" y="78810"/>
                  </a:cubicBezTo>
                  <a:cubicBezTo>
                    <a:pt x="13907" y="73793"/>
                    <a:pt x="13988" y="68925"/>
                    <a:pt x="14050" y="64205"/>
                  </a:cubicBezTo>
                  <a:cubicBezTo>
                    <a:pt x="14112" y="59485"/>
                    <a:pt x="14144" y="55702"/>
                    <a:pt x="14146" y="52855"/>
                  </a:cubicBezTo>
                  <a:lnTo>
                    <a:pt x="14146" y="42137"/>
                  </a:lnTo>
                  <a:cubicBezTo>
                    <a:pt x="14142" y="40685"/>
                    <a:pt x="14102" y="38033"/>
                    <a:pt x="14024" y="34182"/>
                  </a:cubicBezTo>
                  <a:cubicBezTo>
                    <a:pt x="13947" y="30332"/>
                    <a:pt x="13853" y="26569"/>
                    <a:pt x="13744" y="22893"/>
                  </a:cubicBezTo>
                  <a:cubicBezTo>
                    <a:pt x="13634" y="19217"/>
                    <a:pt x="13530" y="16915"/>
                    <a:pt x="13432" y="15986"/>
                  </a:cubicBezTo>
                  <a:cubicBezTo>
                    <a:pt x="13199" y="14319"/>
                    <a:pt x="12664" y="13223"/>
                    <a:pt x="11824" y="12699"/>
                  </a:cubicBezTo>
                  <a:cubicBezTo>
                    <a:pt x="10985" y="12175"/>
                    <a:pt x="9949" y="11937"/>
                    <a:pt x="8717" y="11985"/>
                  </a:cubicBezTo>
                  <a:lnTo>
                    <a:pt x="1573" y="11985"/>
                  </a:lnTo>
                  <a:cubicBezTo>
                    <a:pt x="1213" y="11997"/>
                    <a:pt x="933" y="11937"/>
                    <a:pt x="734" y="11807"/>
                  </a:cubicBezTo>
                  <a:cubicBezTo>
                    <a:pt x="534" y="11676"/>
                    <a:pt x="433" y="11403"/>
                    <a:pt x="430" y="10988"/>
                  </a:cubicBezTo>
                  <a:lnTo>
                    <a:pt x="430" y="6857"/>
                  </a:lnTo>
                  <a:cubicBezTo>
                    <a:pt x="436" y="6578"/>
                    <a:pt x="531" y="6388"/>
                    <a:pt x="716" y="6287"/>
                  </a:cubicBezTo>
                  <a:cubicBezTo>
                    <a:pt x="900" y="6186"/>
                    <a:pt x="1138" y="6139"/>
                    <a:pt x="1430" y="6145"/>
                  </a:cubicBezTo>
                  <a:close/>
                  <a:moveTo>
                    <a:pt x="422952" y="4430"/>
                  </a:moveTo>
                  <a:cubicBezTo>
                    <a:pt x="430218" y="4534"/>
                    <a:pt x="436410" y="5324"/>
                    <a:pt x="441528" y="6799"/>
                  </a:cubicBezTo>
                  <a:cubicBezTo>
                    <a:pt x="446647" y="8275"/>
                    <a:pt x="450408" y="9813"/>
                    <a:pt x="452811" y="11414"/>
                  </a:cubicBezTo>
                  <a:cubicBezTo>
                    <a:pt x="453656" y="11905"/>
                    <a:pt x="454358" y="12101"/>
                    <a:pt x="454917" y="12003"/>
                  </a:cubicBezTo>
                  <a:cubicBezTo>
                    <a:pt x="455476" y="11905"/>
                    <a:pt x="455964" y="11565"/>
                    <a:pt x="456380" y="10985"/>
                  </a:cubicBezTo>
                  <a:lnTo>
                    <a:pt x="457808" y="8704"/>
                  </a:lnTo>
                  <a:cubicBezTo>
                    <a:pt x="458144" y="8209"/>
                    <a:pt x="458435" y="7847"/>
                    <a:pt x="458682" y="7618"/>
                  </a:cubicBezTo>
                  <a:cubicBezTo>
                    <a:pt x="458929" y="7390"/>
                    <a:pt x="459256" y="7277"/>
                    <a:pt x="459664" y="7280"/>
                  </a:cubicBezTo>
                  <a:cubicBezTo>
                    <a:pt x="460434" y="7289"/>
                    <a:pt x="460963" y="7520"/>
                    <a:pt x="461252" y="7974"/>
                  </a:cubicBezTo>
                  <a:cubicBezTo>
                    <a:pt x="461540" y="8428"/>
                    <a:pt x="461677" y="9052"/>
                    <a:pt x="461662" y="9844"/>
                  </a:cubicBezTo>
                  <a:lnTo>
                    <a:pt x="463803" y="39284"/>
                  </a:lnTo>
                  <a:cubicBezTo>
                    <a:pt x="463878" y="40132"/>
                    <a:pt x="463872" y="40757"/>
                    <a:pt x="463786" y="41159"/>
                  </a:cubicBezTo>
                  <a:cubicBezTo>
                    <a:pt x="463699" y="41561"/>
                    <a:pt x="463515" y="41794"/>
                    <a:pt x="463232" y="41856"/>
                  </a:cubicBezTo>
                  <a:lnTo>
                    <a:pt x="459235" y="42714"/>
                  </a:lnTo>
                  <a:cubicBezTo>
                    <a:pt x="458816" y="42797"/>
                    <a:pt x="458477" y="42738"/>
                    <a:pt x="458218" y="42535"/>
                  </a:cubicBezTo>
                  <a:cubicBezTo>
                    <a:pt x="457959" y="42333"/>
                    <a:pt x="457727" y="41916"/>
                    <a:pt x="457522" y="41285"/>
                  </a:cubicBezTo>
                  <a:cubicBezTo>
                    <a:pt x="456365" y="37664"/>
                    <a:pt x="454682" y="33864"/>
                    <a:pt x="452472" y="29886"/>
                  </a:cubicBezTo>
                  <a:cubicBezTo>
                    <a:pt x="450262" y="25908"/>
                    <a:pt x="447616" y="22466"/>
                    <a:pt x="444531" y="19560"/>
                  </a:cubicBezTo>
                  <a:cubicBezTo>
                    <a:pt x="441761" y="16877"/>
                    <a:pt x="438516" y="14740"/>
                    <a:pt x="434797" y="13147"/>
                  </a:cubicBezTo>
                  <a:cubicBezTo>
                    <a:pt x="431078" y="11554"/>
                    <a:pt x="426797" y="10738"/>
                    <a:pt x="421952" y="10699"/>
                  </a:cubicBezTo>
                  <a:cubicBezTo>
                    <a:pt x="418096" y="10628"/>
                    <a:pt x="414374" y="11378"/>
                    <a:pt x="410786" y="12950"/>
                  </a:cubicBezTo>
                  <a:cubicBezTo>
                    <a:pt x="407198" y="14522"/>
                    <a:pt x="403726" y="17345"/>
                    <a:pt x="400371" y="21418"/>
                  </a:cubicBezTo>
                  <a:cubicBezTo>
                    <a:pt x="397018" y="25411"/>
                    <a:pt x="394290" y="30217"/>
                    <a:pt x="392188" y="35836"/>
                  </a:cubicBezTo>
                  <a:cubicBezTo>
                    <a:pt x="390086" y="41454"/>
                    <a:pt x="389002" y="47511"/>
                    <a:pt x="388937" y="54005"/>
                  </a:cubicBezTo>
                  <a:cubicBezTo>
                    <a:pt x="388973" y="62529"/>
                    <a:pt x="390080" y="70218"/>
                    <a:pt x="392260" y="77071"/>
                  </a:cubicBezTo>
                  <a:cubicBezTo>
                    <a:pt x="394439" y="83925"/>
                    <a:pt x="397476" y="89332"/>
                    <a:pt x="401371" y="93293"/>
                  </a:cubicBezTo>
                  <a:cubicBezTo>
                    <a:pt x="404614" y="96638"/>
                    <a:pt x="407883" y="99098"/>
                    <a:pt x="411179" y="100673"/>
                  </a:cubicBezTo>
                  <a:cubicBezTo>
                    <a:pt x="414475" y="102249"/>
                    <a:pt x="418495" y="103029"/>
                    <a:pt x="423238" y="103014"/>
                  </a:cubicBezTo>
                  <a:cubicBezTo>
                    <a:pt x="426868" y="103038"/>
                    <a:pt x="429899" y="102847"/>
                    <a:pt x="432332" y="102442"/>
                  </a:cubicBezTo>
                  <a:cubicBezTo>
                    <a:pt x="434764" y="102037"/>
                    <a:pt x="437117" y="101275"/>
                    <a:pt x="439389" y="100155"/>
                  </a:cubicBezTo>
                  <a:cubicBezTo>
                    <a:pt x="440839" y="99434"/>
                    <a:pt x="441762" y="97945"/>
                    <a:pt x="442158" y="95688"/>
                  </a:cubicBezTo>
                  <a:cubicBezTo>
                    <a:pt x="442554" y="93430"/>
                    <a:pt x="442726" y="90440"/>
                    <a:pt x="442676" y="86718"/>
                  </a:cubicBezTo>
                  <a:lnTo>
                    <a:pt x="442676" y="76425"/>
                  </a:lnTo>
                  <a:cubicBezTo>
                    <a:pt x="442691" y="73900"/>
                    <a:pt x="442303" y="72160"/>
                    <a:pt x="441515" y="71207"/>
                  </a:cubicBezTo>
                  <a:cubicBezTo>
                    <a:pt x="440726" y="70254"/>
                    <a:pt x="439445" y="69802"/>
                    <a:pt x="437674" y="69849"/>
                  </a:cubicBezTo>
                  <a:lnTo>
                    <a:pt x="431671" y="69849"/>
                  </a:lnTo>
                  <a:cubicBezTo>
                    <a:pt x="431254" y="69840"/>
                    <a:pt x="430980" y="69716"/>
                    <a:pt x="430849" y="69475"/>
                  </a:cubicBezTo>
                  <a:cubicBezTo>
                    <a:pt x="430718" y="69235"/>
                    <a:pt x="430658" y="68932"/>
                    <a:pt x="430670" y="68567"/>
                  </a:cubicBezTo>
                  <a:lnTo>
                    <a:pt x="430670" y="65006"/>
                  </a:lnTo>
                  <a:cubicBezTo>
                    <a:pt x="430658" y="64716"/>
                    <a:pt x="430718" y="64478"/>
                    <a:pt x="430849" y="64294"/>
                  </a:cubicBezTo>
                  <a:cubicBezTo>
                    <a:pt x="430980" y="64110"/>
                    <a:pt x="431254" y="64015"/>
                    <a:pt x="431671" y="64009"/>
                  </a:cubicBezTo>
                  <a:cubicBezTo>
                    <a:pt x="432311" y="64026"/>
                    <a:pt x="434389" y="64095"/>
                    <a:pt x="437904" y="64215"/>
                  </a:cubicBezTo>
                  <a:cubicBezTo>
                    <a:pt x="441419" y="64334"/>
                    <a:pt x="446389" y="64403"/>
                    <a:pt x="452811" y="64420"/>
                  </a:cubicBezTo>
                  <a:cubicBezTo>
                    <a:pt x="459302" y="64403"/>
                    <a:pt x="464061" y="64334"/>
                    <a:pt x="467091" y="64215"/>
                  </a:cubicBezTo>
                  <a:cubicBezTo>
                    <a:pt x="470120" y="64095"/>
                    <a:pt x="471881" y="64026"/>
                    <a:pt x="472376" y="64009"/>
                  </a:cubicBezTo>
                  <a:cubicBezTo>
                    <a:pt x="472929" y="64012"/>
                    <a:pt x="473287" y="64113"/>
                    <a:pt x="473447" y="64312"/>
                  </a:cubicBezTo>
                  <a:cubicBezTo>
                    <a:pt x="473608" y="64511"/>
                    <a:pt x="473679" y="64790"/>
                    <a:pt x="473662" y="65149"/>
                  </a:cubicBezTo>
                  <a:lnTo>
                    <a:pt x="473662" y="68710"/>
                  </a:lnTo>
                  <a:cubicBezTo>
                    <a:pt x="473674" y="69131"/>
                    <a:pt x="473614" y="69428"/>
                    <a:pt x="473483" y="69600"/>
                  </a:cubicBezTo>
                  <a:cubicBezTo>
                    <a:pt x="473352" y="69772"/>
                    <a:pt x="473078" y="69855"/>
                    <a:pt x="472662" y="69849"/>
                  </a:cubicBezTo>
                  <a:lnTo>
                    <a:pt x="468518" y="69849"/>
                  </a:lnTo>
                  <a:cubicBezTo>
                    <a:pt x="467209" y="69805"/>
                    <a:pt x="466149" y="70144"/>
                    <a:pt x="465339" y="70868"/>
                  </a:cubicBezTo>
                  <a:cubicBezTo>
                    <a:pt x="464530" y="71592"/>
                    <a:pt x="464113" y="72968"/>
                    <a:pt x="464089" y="74996"/>
                  </a:cubicBezTo>
                  <a:lnTo>
                    <a:pt x="464089" y="93865"/>
                  </a:lnTo>
                  <a:cubicBezTo>
                    <a:pt x="464113" y="94860"/>
                    <a:pt x="464208" y="95730"/>
                    <a:pt x="464375" y="96474"/>
                  </a:cubicBezTo>
                  <a:cubicBezTo>
                    <a:pt x="464541" y="97219"/>
                    <a:pt x="464637" y="97874"/>
                    <a:pt x="464661" y="98440"/>
                  </a:cubicBezTo>
                  <a:cubicBezTo>
                    <a:pt x="464655" y="99000"/>
                    <a:pt x="464452" y="99452"/>
                    <a:pt x="464054" y="99798"/>
                  </a:cubicBezTo>
                  <a:cubicBezTo>
                    <a:pt x="463655" y="100143"/>
                    <a:pt x="463096" y="100453"/>
                    <a:pt x="462376" y="100727"/>
                  </a:cubicBezTo>
                  <a:cubicBezTo>
                    <a:pt x="456708" y="103667"/>
                    <a:pt x="450556" y="105919"/>
                    <a:pt x="443920" y="107484"/>
                  </a:cubicBezTo>
                  <a:cubicBezTo>
                    <a:pt x="437284" y="109050"/>
                    <a:pt x="429485" y="109840"/>
                    <a:pt x="420523" y="109854"/>
                  </a:cubicBezTo>
                  <a:cubicBezTo>
                    <a:pt x="412909" y="109899"/>
                    <a:pt x="405376" y="108633"/>
                    <a:pt x="397924" y="106056"/>
                  </a:cubicBezTo>
                  <a:cubicBezTo>
                    <a:pt x="390473" y="103479"/>
                    <a:pt x="384193" y="99320"/>
                    <a:pt x="379086" y="93579"/>
                  </a:cubicBezTo>
                  <a:cubicBezTo>
                    <a:pt x="374729" y="88707"/>
                    <a:pt x="371451" y="83085"/>
                    <a:pt x="369253" y="76714"/>
                  </a:cubicBezTo>
                  <a:cubicBezTo>
                    <a:pt x="367055" y="70343"/>
                    <a:pt x="365955" y="62869"/>
                    <a:pt x="365952" y="54290"/>
                  </a:cubicBezTo>
                  <a:cubicBezTo>
                    <a:pt x="365990" y="47668"/>
                    <a:pt x="367448" y="41189"/>
                    <a:pt x="370324" y="34853"/>
                  </a:cubicBezTo>
                  <a:cubicBezTo>
                    <a:pt x="373200" y="28517"/>
                    <a:pt x="377263" y="23038"/>
                    <a:pt x="382512" y="18417"/>
                  </a:cubicBezTo>
                  <a:cubicBezTo>
                    <a:pt x="387687" y="13834"/>
                    <a:pt x="393586" y="10360"/>
                    <a:pt x="400211" y="7995"/>
                  </a:cubicBezTo>
                  <a:cubicBezTo>
                    <a:pt x="406835" y="5630"/>
                    <a:pt x="414416" y="4442"/>
                    <a:pt x="422952" y="4430"/>
                  </a:cubicBezTo>
                  <a:close/>
                  <a:moveTo>
                    <a:pt x="182682" y="4430"/>
                  </a:moveTo>
                  <a:cubicBezTo>
                    <a:pt x="188574" y="4311"/>
                    <a:pt x="194368" y="5012"/>
                    <a:pt x="200063" y="6534"/>
                  </a:cubicBezTo>
                  <a:cubicBezTo>
                    <a:pt x="205759" y="8055"/>
                    <a:pt x="211588" y="11110"/>
                    <a:pt x="217550" y="15700"/>
                  </a:cubicBezTo>
                  <a:cubicBezTo>
                    <a:pt x="223112" y="19999"/>
                    <a:pt x="227728" y="25727"/>
                    <a:pt x="231398" y="32884"/>
                  </a:cubicBezTo>
                  <a:cubicBezTo>
                    <a:pt x="235068" y="40041"/>
                    <a:pt x="236972" y="48556"/>
                    <a:pt x="237108" y="58428"/>
                  </a:cubicBezTo>
                  <a:cubicBezTo>
                    <a:pt x="237126" y="63671"/>
                    <a:pt x="236270" y="68941"/>
                    <a:pt x="234539" y="74237"/>
                  </a:cubicBezTo>
                  <a:cubicBezTo>
                    <a:pt x="232808" y="79533"/>
                    <a:pt x="230095" y="84696"/>
                    <a:pt x="226401" y="89724"/>
                  </a:cubicBezTo>
                  <a:cubicBezTo>
                    <a:pt x="221919" y="95627"/>
                    <a:pt x="216248" y="100429"/>
                    <a:pt x="209386" y="104130"/>
                  </a:cubicBezTo>
                  <a:cubicBezTo>
                    <a:pt x="202525" y="107831"/>
                    <a:pt x="193528" y="109739"/>
                    <a:pt x="182396" y="109854"/>
                  </a:cubicBezTo>
                  <a:cubicBezTo>
                    <a:pt x="177388" y="109905"/>
                    <a:pt x="171969" y="109234"/>
                    <a:pt x="166140" y="107841"/>
                  </a:cubicBezTo>
                  <a:cubicBezTo>
                    <a:pt x="160310" y="106448"/>
                    <a:pt x="154535" y="104029"/>
                    <a:pt x="148813" y="100585"/>
                  </a:cubicBezTo>
                  <a:cubicBezTo>
                    <a:pt x="145363" y="98513"/>
                    <a:pt x="142048" y="95480"/>
                    <a:pt x="138867" y="91487"/>
                  </a:cubicBezTo>
                  <a:cubicBezTo>
                    <a:pt x="135687" y="87493"/>
                    <a:pt x="133069" y="82682"/>
                    <a:pt x="131015" y="77053"/>
                  </a:cubicBezTo>
                  <a:cubicBezTo>
                    <a:pt x="128961" y="71425"/>
                    <a:pt x="127898" y="65121"/>
                    <a:pt x="127827" y="58142"/>
                  </a:cubicBezTo>
                  <a:cubicBezTo>
                    <a:pt x="127693" y="53677"/>
                    <a:pt x="128532" y="48318"/>
                    <a:pt x="130343" y="42066"/>
                  </a:cubicBezTo>
                  <a:cubicBezTo>
                    <a:pt x="132154" y="35814"/>
                    <a:pt x="135741" y="29312"/>
                    <a:pt x="141104" y="22560"/>
                  </a:cubicBezTo>
                  <a:cubicBezTo>
                    <a:pt x="147530" y="15119"/>
                    <a:pt x="154423" y="10188"/>
                    <a:pt x="161782" y="7765"/>
                  </a:cubicBezTo>
                  <a:cubicBezTo>
                    <a:pt x="169141" y="5342"/>
                    <a:pt x="176107" y="4231"/>
                    <a:pt x="182682" y="4430"/>
                  </a:cubicBezTo>
                  <a:close/>
                  <a:moveTo>
                    <a:pt x="1472843" y="3859"/>
                  </a:moveTo>
                  <a:cubicBezTo>
                    <a:pt x="1473331" y="3906"/>
                    <a:pt x="1473675" y="4203"/>
                    <a:pt x="1473878" y="4750"/>
                  </a:cubicBezTo>
                  <a:cubicBezTo>
                    <a:pt x="1474080" y="5297"/>
                    <a:pt x="1474211" y="5808"/>
                    <a:pt x="1474270" y="6282"/>
                  </a:cubicBezTo>
                  <a:lnTo>
                    <a:pt x="1476554" y="30705"/>
                  </a:lnTo>
                  <a:cubicBezTo>
                    <a:pt x="1476551" y="30982"/>
                    <a:pt x="1476485" y="31178"/>
                    <a:pt x="1476357" y="31294"/>
                  </a:cubicBezTo>
                  <a:cubicBezTo>
                    <a:pt x="1476230" y="31411"/>
                    <a:pt x="1476057" y="31500"/>
                    <a:pt x="1475840" y="31562"/>
                  </a:cubicBezTo>
                  <a:lnTo>
                    <a:pt x="1472700" y="32563"/>
                  </a:lnTo>
                  <a:cubicBezTo>
                    <a:pt x="1472337" y="32709"/>
                    <a:pt x="1471993" y="32703"/>
                    <a:pt x="1471665" y="32545"/>
                  </a:cubicBezTo>
                  <a:cubicBezTo>
                    <a:pt x="1471338" y="32387"/>
                    <a:pt x="1471065" y="32060"/>
                    <a:pt x="1470845" y="31562"/>
                  </a:cubicBezTo>
                  <a:cubicBezTo>
                    <a:pt x="1470092" y="29452"/>
                    <a:pt x="1469028" y="27100"/>
                    <a:pt x="1467651" y="24507"/>
                  </a:cubicBezTo>
                  <a:cubicBezTo>
                    <a:pt x="1466274" y="21913"/>
                    <a:pt x="1464388" y="19311"/>
                    <a:pt x="1461992" y="16700"/>
                  </a:cubicBezTo>
                  <a:cubicBezTo>
                    <a:pt x="1460235" y="14700"/>
                    <a:pt x="1458210" y="13199"/>
                    <a:pt x="1455917" y="12199"/>
                  </a:cubicBezTo>
                  <a:cubicBezTo>
                    <a:pt x="1453623" y="11199"/>
                    <a:pt x="1450883" y="10699"/>
                    <a:pt x="1447697" y="10699"/>
                  </a:cubicBezTo>
                  <a:cubicBezTo>
                    <a:pt x="1444134" y="10791"/>
                    <a:pt x="1441236" y="11639"/>
                    <a:pt x="1439003" y="13245"/>
                  </a:cubicBezTo>
                  <a:cubicBezTo>
                    <a:pt x="1436770" y="14850"/>
                    <a:pt x="1435132" y="16662"/>
                    <a:pt x="1434089" y="18680"/>
                  </a:cubicBezTo>
                  <a:cubicBezTo>
                    <a:pt x="1433047" y="20698"/>
                    <a:pt x="1432532" y="22373"/>
                    <a:pt x="1432543" y="23703"/>
                  </a:cubicBezTo>
                  <a:cubicBezTo>
                    <a:pt x="1432475" y="26340"/>
                    <a:pt x="1432648" y="28746"/>
                    <a:pt x="1433062" y="30919"/>
                  </a:cubicBezTo>
                  <a:cubicBezTo>
                    <a:pt x="1433476" y="33093"/>
                    <a:pt x="1434542" y="35070"/>
                    <a:pt x="1436260" y="36850"/>
                  </a:cubicBezTo>
                  <a:cubicBezTo>
                    <a:pt x="1438235" y="38800"/>
                    <a:pt x="1440969" y="40580"/>
                    <a:pt x="1444462" y="42191"/>
                  </a:cubicBezTo>
                  <a:cubicBezTo>
                    <a:pt x="1447956" y="43801"/>
                    <a:pt x="1451512" y="45117"/>
                    <a:pt x="1455130" y="46139"/>
                  </a:cubicBezTo>
                  <a:cubicBezTo>
                    <a:pt x="1458529" y="47136"/>
                    <a:pt x="1461702" y="48535"/>
                    <a:pt x="1464651" y="50336"/>
                  </a:cubicBezTo>
                  <a:cubicBezTo>
                    <a:pt x="1467600" y="52138"/>
                    <a:pt x="1470521" y="54358"/>
                    <a:pt x="1473414" y="56999"/>
                  </a:cubicBezTo>
                  <a:cubicBezTo>
                    <a:pt x="1476176" y="59449"/>
                    <a:pt x="1478180" y="62373"/>
                    <a:pt x="1479426" y="65770"/>
                  </a:cubicBezTo>
                  <a:cubicBezTo>
                    <a:pt x="1480672" y="69167"/>
                    <a:pt x="1481285" y="73341"/>
                    <a:pt x="1481264" y="78292"/>
                  </a:cubicBezTo>
                  <a:cubicBezTo>
                    <a:pt x="1481139" y="87234"/>
                    <a:pt x="1478284" y="94674"/>
                    <a:pt x="1472697" y="100611"/>
                  </a:cubicBezTo>
                  <a:cubicBezTo>
                    <a:pt x="1467111" y="106548"/>
                    <a:pt x="1459540" y="109629"/>
                    <a:pt x="1449984" y="109854"/>
                  </a:cubicBezTo>
                  <a:cubicBezTo>
                    <a:pt x="1443664" y="109848"/>
                    <a:pt x="1438543" y="109326"/>
                    <a:pt x="1434619" y="108287"/>
                  </a:cubicBezTo>
                  <a:cubicBezTo>
                    <a:pt x="1430696" y="107248"/>
                    <a:pt x="1427292" y="105728"/>
                    <a:pt x="1424408" y="103727"/>
                  </a:cubicBezTo>
                  <a:cubicBezTo>
                    <a:pt x="1423567" y="103162"/>
                    <a:pt x="1422894" y="102758"/>
                    <a:pt x="1422392" y="102514"/>
                  </a:cubicBezTo>
                  <a:cubicBezTo>
                    <a:pt x="1421889" y="102270"/>
                    <a:pt x="1421467" y="102151"/>
                    <a:pt x="1421125" y="102157"/>
                  </a:cubicBezTo>
                  <a:cubicBezTo>
                    <a:pt x="1420709" y="102169"/>
                    <a:pt x="1420328" y="102395"/>
                    <a:pt x="1419983" y="102835"/>
                  </a:cubicBezTo>
                  <a:cubicBezTo>
                    <a:pt x="1419639" y="103275"/>
                    <a:pt x="1419258" y="103857"/>
                    <a:pt x="1418842" y="104582"/>
                  </a:cubicBezTo>
                  <a:cubicBezTo>
                    <a:pt x="1418422" y="105339"/>
                    <a:pt x="1418012" y="105820"/>
                    <a:pt x="1417611" y="106025"/>
                  </a:cubicBezTo>
                  <a:cubicBezTo>
                    <a:pt x="1417209" y="106230"/>
                    <a:pt x="1416763" y="106319"/>
                    <a:pt x="1416273" y="106292"/>
                  </a:cubicBezTo>
                  <a:cubicBezTo>
                    <a:pt x="1415493" y="106295"/>
                    <a:pt x="1414946" y="106111"/>
                    <a:pt x="1414630" y="105740"/>
                  </a:cubicBezTo>
                  <a:cubicBezTo>
                    <a:pt x="1414315" y="105369"/>
                    <a:pt x="1414196" y="104793"/>
                    <a:pt x="1414273" y="104012"/>
                  </a:cubicBezTo>
                  <a:lnTo>
                    <a:pt x="1416558" y="76863"/>
                  </a:lnTo>
                  <a:cubicBezTo>
                    <a:pt x="1416632" y="76383"/>
                    <a:pt x="1416769" y="76092"/>
                    <a:pt x="1416968" y="75987"/>
                  </a:cubicBezTo>
                  <a:cubicBezTo>
                    <a:pt x="1417168" y="75883"/>
                    <a:pt x="1417411" y="75842"/>
                    <a:pt x="1417700" y="75862"/>
                  </a:cubicBezTo>
                  <a:lnTo>
                    <a:pt x="1421411" y="76148"/>
                  </a:lnTo>
                  <a:cubicBezTo>
                    <a:pt x="1421702" y="76133"/>
                    <a:pt x="1421940" y="76199"/>
                    <a:pt x="1422124" y="76345"/>
                  </a:cubicBezTo>
                  <a:cubicBezTo>
                    <a:pt x="1422309" y="76491"/>
                    <a:pt x="1422404" y="76806"/>
                    <a:pt x="1422410" y="77291"/>
                  </a:cubicBezTo>
                  <a:cubicBezTo>
                    <a:pt x="1422558" y="79554"/>
                    <a:pt x="1423117" y="82103"/>
                    <a:pt x="1424087" y="84937"/>
                  </a:cubicBezTo>
                  <a:cubicBezTo>
                    <a:pt x="1425056" y="87771"/>
                    <a:pt x="1426400" y="90605"/>
                    <a:pt x="1428119" y="93440"/>
                  </a:cubicBezTo>
                  <a:cubicBezTo>
                    <a:pt x="1430251" y="96720"/>
                    <a:pt x="1432912" y="99162"/>
                    <a:pt x="1436100" y="100763"/>
                  </a:cubicBezTo>
                  <a:cubicBezTo>
                    <a:pt x="1439289" y="102365"/>
                    <a:pt x="1442631" y="103163"/>
                    <a:pt x="1446124" y="103157"/>
                  </a:cubicBezTo>
                  <a:cubicBezTo>
                    <a:pt x="1448505" y="103170"/>
                    <a:pt x="1451066" y="102636"/>
                    <a:pt x="1453807" y="101553"/>
                  </a:cubicBezTo>
                  <a:cubicBezTo>
                    <a:pt x="1456548" y="100471"/>
                    <a:pt x="1458907" y="98761"/>
                    <a:pt x="1460886" y="96425"/>
                  </a:cubicBezTo>
                  <a:cubicBezTo>
                    <a:pt x="1462864" y="94088"/>
                    <a:pt x="1463900" y="91045"/>
                    <a:pt x="1463994" y="87295"/>
                  </a:cubicBezTo>
                  <a:cubicBezTo>
                    <a:pt x="1464080" y="83415"/>
                    <a:pt x="1463653" y="80250"/>
                    <a:pt x="1462712" y="77800"/>
                  </a:cubicBezTo>
                  <a:cubicBezTo>
                    <a:pt x="1461772" y="75349"/>
                    <a:pt x="1459799" y="73168"/>
                    <a:pt x="1456793" y="71258"/>
                  </a:cubicBezTo>
                  <a:cubicBezTo>
                    <a:pt x="1453787" y="69347"/>
                    <a:pt x="1449230" y="67262"/>
                    <a:pt x="1443122" y="65002"/>
                  </a:cubicBezTo>
                  <a:cubicBezTo>
                    <a:pt x="1440838" y="64189"/>
                    <a:pt x="1437760" y="62706"/>
                    <a:pt x="1433887" y="60554"/>
                  </a:cubicBezTo>
                  <a:cubicBezTo>
                    <a:pt x="1430015" y="58401"/>
                    <a:pt x="1426189" y="55740"/>
                    <a:pt x="1422410" y="52569"/>
                  </a:cubicBezTo>
                  <a:cubicBezTo>
                    <a:pt x="1419927" y="50304"/>
                    <a:pt x="1418113" y="47404"/>
                    <a:pt x="1416968" y="43870"/>
                  </a:cubicBezTo>
                  <a:cubicBezTo>
                    <a:pt x="1415824" y="40336"/>
                    <a:pt x="1415259" y="36472"/>
                    <a:pt x="1415273" y="32277"/>
                  </a:cubicBezTo>
                  <a:cubicBezTo>
                    <a:pt x="1415184" y="27990"/>
                    <a:pt x="1415898" y="24203"/>
                    <a:pt x="1417414" y="20916"/>
                  </a:cubicBezTo>
                  <a:cubicBezTo>
                    <a:pt x="1418931" y="17629"/>
                    <a:pt x="1421785" y="14414"/>
                    <a:pt x="1425978" y="11270"/>
                  </a:cubicBezTo>
                  <a:cubicBezTo>
                    <a:pt x="1429100" y="8865"/>
                    <a:pt x="1432242" y="7120"/>
                    <a:pt x="1435404" y="6033"/>
                  </a:cubicBezTo>
                  <a:cubicBezTo>
                    <a:pt x="1438566" y="4947"/>
                    <a:pt x="1442282" y="4413"/>
                    <a:pt x="1446553" y="4430"/>
                  </a:cubicBezTo>
                  <a:cubicBezTo>
                    <a:pt x="1451723" y="4478"/>
                    <a:pt x="1455821" y="4810"/>
                    <a:pt x="1458847" y="5428"/>
                  </a:cubicBezTo>
                  <a:cubicBezTo>
                    <a:pt x="1461873" y="6045"/>
                    <a:pt x="1464112" y="6662"/>
                    <a:pt x="1465564" y="7280"/>
                  </a:cubicBezTo>
                  <a:cubicBezTo>
                    <a:pt x="1466271" y="7562"/>
                    <a:pt x="1466890" y="7639"/>
                    <a:pt x="1467419" y="7511"/>
                  </a:cubicBezTo>
                  <a:cubicBezTo>
                    <a:pt x="1467949" y="7384"/>
                    <a:pt x="1468424" y="7069"/>
                    <a:pt x="1468847" y="6567"/>
                  </a:cubicBezTo>
                  <a:lnTo>
                    <a:pt x="1470702" y="4715"/>
                  </a:lnTo>
                  <a:cubicBezTo>
                    <a:pt x="1471273" y="4144"/>
                    <a:pt x="1471987" y="3859"/>
                    <a:pt x="1472843" y="3859"/>
                  </a:cubicBezTo>
                  <a:close/>
                  <a:moveTo>
                    <a:pt x="769372" y="1716"/>
                  </a:moveTo>
                  <a:cubicBezTo>
                    <a:pt x="769786" y="1719"/>
                    <a:pt x="770102" y="1927"/>
                    <a:pt x="770319" y="2341"/>
                  </a:cubicBezTo>
                  <a:cubicBezTo>
                    <a:pt x="770536" y="2755"/>
                    <a:pt x="770744" y="3356"/>
                    <a:pt x="770944" y="4145"/>
                  </a:cubicBezTo>
                  <a:cubicBezTo>
                    <a:pt x="771666" y="6514"/>
                    <a:pt x="772784" y="9963"/>
                    <a:pt x="774296" y="14492"/>
                  </a:cubicBezTo>
                  <a:cubicBezTo>
                    <a:pt x="775809" y="19020"/>
                    <a:pt x="777453" y="23912"/>
                    <a:pt x="779229" y="29166"/>
                  </a:cubicBezTo>
                  <a:cubicBezTo>
                    <a:pt x="781005" y="34420"/>
                    <a:pt x="782649" y="39320"/>
                    <a:pt x="784162" y="43866"/>
                  </a:cubicBezTo>
                  <a:cubicBezTo>
                    <a:pt x="785675" y="48412"/>
                    <a:pt x="786792" y="51888"/>
                    <a:pt x="787515" y="54294"/>
                  </a:cubicBezTo>
                  <a:cubicBezTo>
                    <a:pt x="788692" y="58241"/>
                    <a:pt x="790290" y="63198"/>
                    <a:pt x="792308" y="69164"/>
                  </a:cubicBezTo>
                  <a:cubicBezTo>
                    <a:pt x="794326" y="75129"/>
                    <a:pt x="796273" y="80691"/>
                    <a:pt x="798149" y="85848"/>
                  </a:cubicBezTo>
                  <a:cubicBezTo>
                    <a:pt x="800025" y="91005"/>
                    <a:pt x="801337" y="94345"/>
                    <a:pt x="802085" y="95867"/>
                  </a:cubicBezTo>
                  <a:cubicBezTo>
                    <a:pt x="803359" y="98199"/>
                    <a:pt x="804776" y="99861"/>
                    <a:pt x="806335" y="100852"/>
                  </a:cubicBezTo>
                  <a:cubicBezTo>
                    <a:pt x="807895" y="101844"/>
                    <a:pt x="809240" y="102327"/>
                    <a:pt x="810371" y="102300"/>
                  </a:cubicBezTo>
                  <a:lnTo>
                    <a:pt x="815228" y="102300"/>
                  </a:lnTo>
                  <a:cubicBezTo>
                    <a:pt x="815644" y="102309"/>
                    <a:pt x="815918" y="102433"/>
                    <a:pt x="816049" y="102674"/>
                  </a:cubicBezTo>
                  <a:cubicBezTo>
                    <a:pt x="816181" y="102914"/>
                    <a:pt x="816240" y="103217"/>
                    <a:pt x="816228" y="103582"/>
                  </a:cubicBezTo>
                  <a:lnTo>
                    <a:pt x="816228" y="106288"/>
                  </a:lnTo>
                  <a:cubicBezTo>
                    <a:pt x="816246" y="106739"/>
                    <a:pt x="816175" y="107155"/>
                    <a:pt x="816014" y="107534"/>
                  </a:cubicBezTo>
                  <a:cubicBezTo>
                    <a:pt x="815853" y="107914"/>
                    <a:pt x="815495" y="108116"/>
                    <a:pt x="814942" y="108140"/>
                  </a:cubicBezTo>
                  <a:cubicBezTo>
                    <a:pt x="814130" y="108135"/>
                    <a:pt x="813008" y="108099"/>
                    <a:pt x="811577" y="108033"/>
                  </a:cubicBezTo>
                  <a:cubicBezTo>
                    <a:pt x="810146" y="107967"/>
                    <a:pt x="807850" y="107901"/>
                    <a:pt x="804688" y="107835"/>
                  </a:cubicBezTo>
                  <a:cubicBezTo>
                    <a:pt x="801527" y="107770"/>
                    <a:pt x="796945" y="107734"/>
                    <a:pt x="790943" y="107729"/>
                  </a:cubicBezTo>
                  <a:cubicBezTo>
                    <a:pt x="785113" y="107746"/>
                    <a:pt x="780702" y="107815"/>
                    <a:pt x="777711" y="107934"/>
                  </a:cubicBezTo>
                  <a:cubicBezTo>
                    <a:pt x="774720" y="108054"/>
                    <a:pt x="772560" y="108123"/>
                    <a:pt x="771229" y="108140"/>
                  </a:cubicBezTo>
                  <a:cubicBezTo>
                    <a:pt x="770539" y="108125"/>
                    <a:pt x="770099" y="107941"/>
                    <a:pt x="769908" y="107588"/>
                  </a:cubicBezTo>
                  <a:cubicBezTo>
                    <a:pt x="769718" y="107235"/>
                    <a:pt x="769634" y="106801"/>
                    <a:pt x="769658" y="106288"/>
                  </a:cubicBezTo>
                  <a:lnTo>
                    <a:pt x="769658" y="103582"/>
                  </a:lnTo>
                  <a:cubicBezTo>
                    <a:pt x="769649" y="103217"/>
                    <a:pt x="769703" y="102914"/>
                    <a:pt x="769819" y="102674"/>
                  </a:cubicBezTo>
                  <a:cubicBezTo>
                    <a:pt x="769935" y="102433"/>
                    <a:pt x="770167" y="102309"/>
                    <a:pt x="770515" y="102300"/>
                  </a:cubicBezTo>
                  <a:lnTo>
                    <a:pt x="774515" y="102300"/>
                  </a:lnTo>
                  <a:cubicBezTo>
                    <a:pt x="776435" y="102318"/>
                    <a:pt x="777738" y="101925"/>
                    <a:pt x="778426" y="101120"/>
                  </a:cubicBezTo>
                  <a:cubicBezTo>
                    <a:pt x="779113" y="100316"/>
                    <a:pt x="779238" y="98994"/>
                    <a:pt x="778801" y="97153"/>
                  </a:cubicBezTo>
                  <a:cubicBezTo>
                    <a:pt x="778322" y="95276"/>
                    <a:pt x="777518" y="92424"/>
                    <a:pt x="776388" y="88598"/>
                  </a:cubicBezTo>
                  <a:cubicBezTo>
                    <a:pt x="775258" y="84771"/>
                    <a:pt x="774105" y="80945"/>
                    <a:pt x="772928" y="77119"/>
                  </a:cubicBezTo>
                  <a:cubicBezTo>
                    <a:pt x="771751" y="73293"/>
                    <a:pt x="770851" y="70441"/>
                    <a:pt x="770230" y="68563"/>
                  </a:cubicBezTo>
                  <a:lnTo>
                    <a:pt x="738933" y="68563"/>
                  </a:lnTo>
                  <a:cubicBezTo>
                    <a:pt x="738473" y="69759"/>
                    <a:pt x="737599" y="72212"/>
                    <a:pt x="736314" y="75923"/>
                  </a:cubicBezTo>
                  <a:cubicBezTo>
                    <a:pt x="735028" y="79633"/>
                    <a:pt x="733805" y="83431"/>
                    <a:pt x="732646" y="87316"/>
                  </a:cubicBezTo>
                  <a:cubicBezTo>
                    <a:pt x="731488" y="91202"/>
                    <a:pt x="730868" y="94004"/>
                    <a:pt x="730789" y="95724"/>
                  </a:cubicBezTo>
                  <a:cubicBezTo>
                    <a:pt x="730753" y="97374"/>
                    <a:pt x="731146" y="98863"/>
                    <a:pt x="731968" y="100191"/>
                  </a:cubicBezTo>
                  <a:cubicBezTo>
                    <a:pt x="732789" y="101519"/>
                    <a:pt x="734254" y="102222"/>
                    <a:pt x="736361" y="102300"/>
                  </a:cubicBezTo>
                  <a:lnTo>
                    <a:pt x="741362" y="102300"/>
                  </a:lnTo>
                  <a:cubicBezTo>
                    <a:pt x="742052" y="102312"/>
                    <a:pt x="742493" y="102430"/>
                    <a:pt x="742683" y="102656"/>
                  </a:cubicBezTo>
                  <a:cubicBezTo>
                    <a:pt x="742874" y="102881"/>
                    <a:pt x="742957" y="103143"/>
                    <a:pt x="742933" y="103439"/>
                  </a:cubicBezTo>
                  <a:lnTo>
                    <a:pt x="742933" y="106573"/>
                  </a:lnTo>
                  <a:cubicBezTo>
                    <a:pt x="742951" y="107137"/>
                    <a:pt x="742880" y="107540"/>
                    <a:pt x="742719" y="107784"/>
                  </a:cubicBezTo>
                  <a:cubicBezTo>
                    <a:pt x="742558" y="108027"/>
                    <a:pt x="742201" y="108146"/>
                    <a:pt x="741648" y="108140"/>
                  </a:cubicBezTo>
                  <a:cubicBezTo>
                    <a:pt x="740757" y="108123"/>
                    <a:pt x="738752" y="108054"/>
                    <a:pt x="735630" y="107934"/>
                  </a:cubicBezTo>
                  <a:cubicBezTo>
                    <a:pt x="732508" y="107815"/>
                    <a:pt x="728039" y="107746"/>
                    <a:pt x="722223" y="107729"/>
                  </a:cubicBezTo>
                  <a:cubicBezTo>
                    <a:pt x="717139" y="107746"/>
                    <a:pt x="713493" y="107815"/>
                    <a:pt x="711283" y="107934"/>
                  </a:cubicBezTo>
                  <a:cubicBezTo>
                    <a:pt x="709073" y="108054"/>
                    <a:pt x="707532" y="108123"/>
                    <a:pt x="706660" y="108140"/>
                  </a:cubicBezTo>
                  <a:cubicBezTo>
                    <a:pt x="706244" y="108125"/>
                    <a:pt x="705970" y="107941"/>
                    <a:pt x="705839" y="107588"/>
                  </a:cubicBezTo>
                  <a:cubicBezTo>
                    <a:pt x="705708" y="107235"/>
                    <a:pt x="705649" y="106801"/>
                    <a:pt x="705661" y="106288"/>
                  </a:cubicBezTo>
                  <a:lnTo>
                    <a:pt x="705661" y="103582"/>
                  </a:lnTo>
                  <a:cubicBezTo>
                    <a:pt x="705649" y="103154"/>
                    <a:pt x="705708" y="102834"/>
                    <a:pt x="705839" y="102620"/>
                  </a:cubicBezTo>
                  <a:cubicBezTo>
                    <a:pt x="705970" y="102407"/>
                    <a:pt x="706244" y="102300"/>
                    <a:pt x="706660" y="102300"/>
                  </a:cubicBezTo>
                  <a:lnTo>
                    <a:pt x="710372" y="102300"/>
                  </a:lnTo>
                  <a:cubicBezTo>
                    <a:pt x="712097" y="102306"/>
                    <a:pt x="713787" y="101793"/>
                    <a:pt x="715442" y="100763"/>
                  </a:cubicBezTo>
                  <a:cubicBezTo>
                    <a:pt x="717096" y="99733"/>
                    <a:pt x="718645" y="98148"/>
                    <a:pt x="720089" y="96010"/>
                  </a:cubicBezTo>
                  <a:cubicBezTo>
                    <a:pt x="720839" y="94798"/>
                    <a:pt x="722243" y="91790"/>
                    <a:pt x="724300" y="86984"/>
                  </a:cubicBezTo>
                  <a:cubicBezTo>
                    <a:pt x="726358" y="82179"/>
                    <a:pt x="728566" y="76842"/>
                    <a:pt x="730924" y="70975"/>
                  </a:cubicBezTo>
                  <a:cubicBezTo>
                    <a:pt x="733283" y="65108"/>
                    <a:pt x="735290" y="59976"/>
                    <a:pt x="736945" y="55580"/>
                  </a:cubicBezTo>
                  <a:cubicBezTo>
                    <a:pt x="737285" y="54723"/>
                    <a:pt x="738115" y="52552"/>
                    <a:pt x="739434" y="49068"/>
                  </a:cubicBezTo>
                  <a:cubicBezTo>
                    <a:pt x="740754" y="45583"/>
                    <a:pt x="742239" y="41640"/>
                    <a:pt x="743891" y="37238"/>
                  </a:cubicBezTo>
                  <a:cubicBezTo>
                    <a:pt x="745543" y="32836"/>
                    <a:pt x="747038" y="28830"/>
                    <a:pt x="748376" y="25221"/>
                  </a:cubicBezTo>
                  <a:cubicBezTo>
                    <a:pt x="749713" y="21611"/>
                    <a:pt x="750569" y="19253"/>
                    <a:pt x="750945" y="18146"/>
                  </a:cubicBezTo>
                  <a:cubicBezTo>
                    <a:pt x="751201" y="17417"/>
                    <a:pt x="751403" y="16625"/>
                    <a:pt x="751552" y="15771"/>
                  </a:cubicBezTo>
                  <a:cubicBezTo>
                    <a:pt x="751701" y="14917"/>
                    <a:pt x="751546" y="14089"/>
                    <a:pt x="751088" y="13289"/>
                  </a:cubicBezTo>
                  <a:cubicBezTo>
                    <a:pt x="750858" y="12997"/>
                    <a:pt x="750638" y="12687"/>
                    <a:pt x="750427" y="12360"/>
                  </a:cubicBezTo>
                  <a:cubicBezTo>
                    <a:pt x="750216" y="12033"/>
                    <a:pt x="750102" y="11723"/>
                    <a:pt x="750088" y="11431"/>
                  </a:cubicBezTo>
                  <a:cubicBezTo>
                    <a:pt x="750076" y="11208"/>
                    <a:pt x="750171" y="10976"/>
                    <a:pt x="750373" y="10735"/>
                  </a:cubicBezTo>
                  <a:cubicBezTo>
                    <a:pt x="750576" y="10494"/>
                    <a:pt x="750957" y="10297"/>
                    <a:pt x="751516" y="10145"/>
                  </a:cubicBezTo>
                  <a:cubicBezTo>
                    <a:pt x="753113" y="9787"/>
                    <a:pt x="755014" y="9202"/>
                    <a:pt x="757220" y="8389"/>
                  </a:cubicBezTo>
                  <a:cubicBezTo>
                    <a:pt x="759425" y="7575"/>
                    <a:pt x="761495" y="6683"/>
                    <a:pt x="763431" y="5711"/>
                  </a:cubicBezTo>
                  <a:cubicBezTo>
                    <a:pt x="765366" y="4739"/>
                    <a:pt x="766728" y="3836"/>
                    <a:pt x="767515" y="3002"/>
                  </a:cubicBezTo>
                  <a:cubicBezTo>
                    <a:pt x="767861" y="2635"/>
                    <a:pt x="768170" y="2332"/>
                    <a:pt x="768444" y="2091"/>
                  </a:cubicBezTo>
                  <a:cubicBezTo>
                    <a:pt x="768718" y="1850"/>
                    <a:pt x="769027" y="1725"/>
                    <a:pt x="769372" y="1716"/>
                  </a:cubicBezTo>
                  <a:close/>
                  <a:moveTo>
                    <a:pt x="1547623" y="1"/>
                  </a:moveTo>
                  <a:cubicBezTo>
                    <a:pt x="1548094" y="-8"/>
                    <a:pt x="1548510" y="153"/>
                    <a:pt x="1548873" y="483"/>
                  </a:cubicBezTo>
                  <a:cubicBezTo>
                    <a:pt x="1549237" y="814"/>
                    <a:pt x="1549725" y="1367"/>
                    <a:pt x="1550338" y="2144"/>
                  </a:cubicBezTo>
                  <a:cubicBezTo>
                    <a:pt x="1551097" y="3150"/>
                    <a:pt x="1552222" y="3960"/>
                    <a:pt x="1553713" y="4573"/>
                  </a:cubicBezTo>
                  <a:cubicBezTo>
                    <a:pt x="1555205" y="5186"/>
                    <a:pt x="1557223" y="5567"/>
                    <a:pt x="1559768" y="5716"/>
                  </a:cubicBezTo>
                  <a:cubicBezTo>
                    <a:pt x="1563337" y="5939"/>
                    <a:pt x="1567164" y="6136"/>
                    <a:pt x="1571250" y="6306"/>
                  </a:cubicBezTo>
                  <a:cubicBezTo>
                    <a:pt x="1575337" y="6475"/>
                    <a:pt x="1580984" y="6565"/>
                    <a:pt x="1588194" y="6573"/>
                  </a:cubicBezTo>
                  <a:lnTo>
                    <a:pt x="1596473" y="6573"/>
                  </a:lnTo>
                  <a:cubicBezTo>
                    <a:pt x="1604064" y="6556"/>
                    <a:pt x="1609879" y="6448"/>
                    <a:pt x="1613918" y="6252"/>
                  </a:cubicBezTo>
                  <a:cubicBezTo>
                    <a:pt x="1617957" y="6056"/>
                    <a:pt x="1621379" y="5877"/>
                    <a:pt x="1624186" y="5716"/>
                  </a:cubicBezTo>
                  <a:cubicBezTo>
                    <a:pt x="1625889" y="5612"/>
                    <a:pt x="1627806" y="5213"/>
                    <a:pt x="1629937" y="4520"/>
                  </a:cubicBezTo>
                  <a:cubicBezTo>
                    <a:pt x="1632068" y="3826"/>
                    <a:pt x="1633628" y="3034"/>
                    <a:pt x="1634616" y="2144"/>
                  </a:cubicBezTo>
                  <a:cubicBezTo>
                    <a:pt x="1635316" y="1430"/>
                    <a:pt x="1635917" y="894"/>
                    <a:pt x="1636420" y="537"/>
                  </a:cubicBezTo>
                  <a:cubicBezTo>
                    <a:pt x="1636923" y="180"/>
                    <a:pt x="1637417" y="1"/>
                    <a:pt x="1637902" y="1"/>
                  </a:cubicBezTo>
                  <a:cubicBezTo>
                    <a:pt x="1638394" y="-11"/>
                    <a:pt x="1638769" y="156"/>
                    <a:pt x="1639028" y="501"/>
                  </a:cubicBezTo>
                  <a:cubicBezTo>
                    <a:pt x="1639287" y="847"/>
                    <a:pt x="1639483" y="1442"/>
                    <a:pt x="1639617" y="2287"/>
                  </a:cubicBezTo>
                  <a:lnTo>
                    <a:pt x="1640229" y="6428"/>
                  </a:lnTo>
                  <a:lnTo>
                    <a:pt x="1649303" y="6556"/>
                  </a:lnTo>
                  <a:cubicBezTo>
                    <a:pt x="1656539" y="6539"/>
                    <a:pt x="1661747" y="6470"/>
                    <a:pt x="1664929" y="6350"/>
                  </a:cubicBezTo>
                  <a:cubicBezTo>
                    <a:pt x="1668110" y="6230"/>
                    <a:pt x="1669996" y="6162"/>
                    <a:pt x="1670588" y="6145"/>
                  </a:cubicBezTo>
                  <a:cubicBezTo>
                    <a:pt x="1671004" y="6142"/>
                    <a:pt x="1671278" y="6219"/>
                    <a:pt x="1671409" y="6376"/>
                  </a:cubicBezTo>
                  <a:cubicBezTo>
                    <a:pt x="1671540" y="6534"/>
                    <a:pt x="1671599" y="6789"/>
                    <a:pt x="1671587" y="7142"/>
                  </a:cubicBezTo>
                  <a:lnTo>
                    <a:pt x="1671587" y="10703"/>
                  </a:lnTo>
                  <a:cubicBezTo>
                    <a:pt x="1671599" y="11068"/>
                    <a:pt x="1671540" y="11371"/>
                    <a:pt x="1671409" y="11611"/>
                  </a:cubicBezTo>
                  <a:cubicBezTo>
                    <a:pt x="1671278" y="11851"/>
                    <a:pt x="1671004" y="11976"/>
                    <a:pt x="1670588" y="11985"/>
                  </a:cubicBezTo>
                  <a:lnTo>
                    <a:pt x="1667305" y="11985"/>
                  </a:lnTo>
                  <a:cubicBezTo>
                    <a:pt x="1666287" y="11997"/>
                    <a:pt x="1665465" y="12330"/>
                    <a:pt x="1664840" y="12985"/>
                  </a:cubicBezTo>
                  <a:cubicBezTo>
                    <a:pt x="1664215" y="13640"/>
                    <a:pt x="1663894" y="14545"/>
                    <a:pt x="1663876" y="15700"/>
                  </a:cubicBezTo>
                  <a:cubicBezTo>
                    <a:pt x="1663954" y="16486"/>
                    <a:pt x="1664859" y="18729"/>
                    <a:pt x="1666591" y="22430"/>
                  </a:cubicBezTo>
                  <a:cubicBezTo>
                    <a:pt x="1668322" y="26132"/>
                    <a:pt x="1670410" y="30438"/>
                    <a:pt x="1672853" y="35350"/>
                  </a:cubicBezTo>
                  <a:cubicBezTo>
                    <a:pt x="1675296" y="40261"/>
                    <a:pt x="1677624" y="44925"/>
                    <a:pt x="1679838" y="49341"/>
                  </a:cubicBezTo>
                  <a:cubicBezTo>
                    <a:pt x="1682051" y="53757"/>
                    <a:pt x="1683679" y="57072"/>
                    <a:pt x="1684721" y="59286"/>
                  </a:cubicBezTo>
                  <a:cubicBezTo>
                    <a:pt x="1685870" y="57196"/>
                    <a:pt x="1687589" y="54088"/>
                    <a:pt x="1689879" y="49961"/>
                  </a:cubicBezTo>
                  <a:cubicBezTo>
                    <a:pt x="1692169" y="45835"/>
                    <a:pt x="1694559" y="41441"/>
                    <a:pt x="1697050" y="36779"/>
                  </a:cubicBezTo>
                  <a:cubicBezTo>
                    <a:pt x="1699542" y="32116"/>
                    <a:pt x="1701664" y="27936"/>
                    <a:pt x="1703418" y="24239"/>
                  </a:cubicBezTo>
                  <a:cubicBezTo>
                    <a:pt x="1705173" y="20541"/>
                    <a:pt x="1706089" y="18076"/>
                    <a:pt x="1706167" y="16844"/>
                  </a:cubicBezTo>
                  <a:cubicBezTo>
                    <a:pt x="1706128" y="15578"/>
                    <a:pt x="1705598" y="14465"/>
                    <a:pt x="1704576" y="13503"/>
                  </a:cubicBezTo>
                  <a:cubicBezTo>
                    <a:pt x="1703554" y="12542"/>
                    <a:pt x="1702273" y="12035"/>
                    <a:pt x="1700732" y="11985"/>
                  </a:cubicBezTo>
                  <a:lnTo>
                    <a:pt x="1696871" y="11985"/>
                  </a:lnTo>
                  <a:cubicBezTo>
                    <a:pt x="1696454" y="11985"/>
                    <a:pt x="1696180" y="11878"/>
                    <a:pt x="1696048" y="11664"/>
                  </a:cubicBezTo>
                  <a:cubicBezTo>
                    <a:pt x="1695917" y="11451"/>
                    <a:pt x="1695858" y="11130"/>
                    <a:pt x="1695870" y="10703"/>
                  </a:cubicBezTo>
                  <a:lnTo>
                    <a:pt x="1695870" y="7000"/>
                  </a:lnTo>
                  <a:cubicBezTo>
                    <a:pt x="1695858" y="6715"/>
                    <a:pt x="1695917" y="6501"/>
                    <a:pt x="1696048" y="6359"/>
                  </a:cubicBezTo>
                  <a:cubicBezTo>
                    <a:pt x="1696180" y="6216"/>
                    <a:pt x="1696454" y="6145"/>
                    <a:pt x="1696871" y="6145"/>
                  </a:cubicBezTo>
                  <a:cubicBezTo>
                    <a:pt x="1697580" y="6162"/>
                    <a:pt x="1699415" y="6230"/>
                    <a:pt x="1702375" y="6350"/>
                  </a:cubicBezTo>
                  <a:cubicBezTo>
                    <a:pt x="1705335" y="6470"/>
                    <a:pt x="1709454" y="6539"/>
                    <a:pt x="1714733" y="6556"/>
                  </a:cubicBezTo>
                  <a:cubicBezTo>
                    <a:pt x="1719557" y="6539"/>
                    <a:pt x="1723008" y="6470"/>
                    <a:pt x="1725084" y="6350"/>
                  </a:cubicBezTo>
                  <a:cubicBezTo>
                    <a:pt x="1727160" y="6230"/>
                    <a:pt x="1728468" y="6162"/>
                    <a:pt x="1729010" y="6145"/>
                  </a:cubicBezTo>
                  <a:cubicBezTo>
                    <a:pt x="1729495" y="6139"/>
                    <a:pt x="1729810" y="6222"/>
                    <a:pt x="1729956" y="6394"/>
                  </a:cubicBezTo>
                  <a:cubicBezTo>
                    <a:pt x="1730101" y="6566"/>
                    <a:pt x="1730167" y="6863"/>
                    <a:pt x="1730152" y="7284"/>
                  </a:cubicBezTo>
                  <a:lnTo>
                    <a:pt x="1730152" y="10703"/>
                  </a:lnTo>
                  <a:cubicBezTo>
                    <a:pt x="1730167" y="11130"/>
                    <a:pt x="1730101" y="11451"/>
                    <a:pt x="1729956" y="11664"/>
                  </a:cubicBezTo>
                  <a:cubicBezTo>
                    <a:pt x="1729810" y="11878"/>
                    <a:pt x="1729495" y="11985"/>
                    <a:pt x="1729010" y="11985"/>
                  </a:cubicBezTo>
                  <a:lnTo>
                    <a:pt x="1726440" y="11985"/>
                  </a:lnTo>
                  <a:cubicBezTo>
                    <a:pt x="1725485" y="11967"/>
                    <a:pt x="1724182" y="12217"/>
                    <a:pt x="1722532" y="12735"/>
                  </a:cubicBezTo>
                  <a:cubicBezTo>
                    <a:pt x="1720881" y="13253"/>
                    <a:pt x="1719471" y="14146"/>
                    <a:pt x="1718302" y="15415"/>
                  </a:cubicBezTo>
                  <a:cubicBezTo>
                    <a:pt x="1717742" y="16142"/>
                    <a:pt x="1716193" y="18545"/>
                    <a:pt x="1713654" y="22624"/>
                  </a:cubicBezTo>
                  <a:cubicBezTo>
                    <a:pt x="1711116" y="26704"/>
                    <a:pt x="1708164" y="31523"/>
                    <a:pt x="1704799" y="37082"/>
                  </a:cubicBezTo>
                  <a:cubicBezTo>
                    <a:pt x="1701434" y="42642"/>
                    <a:pt x="1698231" y="48006"/>
                    <a:pt x="1695192" y="53174"/>
                  </a:cubicBezTo>
                  <a:cubicBezTo>
                    <a:pt x="1692152" y="58343"/>
                    <a:pt x="1689852" y="62381"/>
                    <a:pt x="1688290" y="65288"/>
                  </a:cubicBezTo>
                  <a:lnTo>
                    <a:pt x="1688290" y="81150"/>
                  </a:lnTo>
                  <a:cubicBezTo>
                    <a:pt x="1688294" y="83080"/>
                    <a:pt x="1688333" y="85206"/>
                    <a:pt x="1688406" y="87528"/>
                  </a:cubicBezTo>
                  <a:cubicBezTo>
                    <a:pt x="1688479" y="89850"/>
                    <a:pt x="1688561" y="91933"/>
                    <a:pt x="1688650" y="93778"/>
                  </a:cubicBezTo>
                  <a:cubicBezTo>
                    <a:pt x="1688739" y="95624"/>
                    <a:pt x="1688810" y="96797"/>
                    <a:pt x="1688862" y="97298"/>
                  </a:cubicBezTo>
                  <a:cubicBezTo>
                    <a:pt x="1689109" y="99507"/>
                    <a:pt x="1689687" y="100912"/>
                    <a:pt x="1690596" y="101514"/>
                  </a:cubicBezTo>
                  <a:cubicBezTo>
                    <a:pt x="1691505" y="102115"/>
                    <a:pt x="1692548" y="102377"/>
                    <a:pt x="1693724" y="102300"/>
                  </a:cubicBezTo>
                  <a:lnTo>
                    <a:pt x="1697872" y="102300"/>
                  </a:lnTo>
                  <a:cubicBezTo>
                    <a:pt x="1698352" y="102306"/>
                    <a:pt x="1698644" y="102401"/>
                    <a:pt x="1698748" y="102585"/>
                  </a:cubicBezTo>
                  <a:cubicBezTo>
                    <a:pt x="1698852" y="102769"/>
                    <a:pt x="1698894" y="103006"/>
                    <a:pt x="1698873" y="103297"/>
                  </a:cubicBezTo>
                  <a:lnTo>
                    <a:pt x="1698873" y="106858"/>
                  </a:lnTo>
                  <a:cubicBezTo>
                    <a:pt x="1698894" y="107285"/>
                    <a:pt x="1698852" y="107606"/>
                    <a:pt x="1698748" y="107819"/>
                  </a:cubicBezTo>
                  <a:cubicBezTo>
                    <a:pt x="1698644" y="108033"/>
                    <a:pt x="1698352" y="108140"/>
                    <a:pt x="1697872" y="108140"/>
                  </a:cubicBezTo>
                  <a:cubicBezTo>
                    <a:pt x="1697097" y="108123"/>
                    <a:pt x="1695107" y="108054"/>
                    <a:pt x="1691903" y="107934"/>
                  </a:cubicBezTo>
                  <a:cubicBezTo>
                    <a:pt x="1688700" y="107815"/>
                    <a:pt x="1683783" y="107746"/>
                    <a:pt x="1677155" y="107729"/>
                  </a:cubicBezTo>
                  <a:cubicBezTo>
                    <a:pt x="1669887" y="107746"/>
                    <a:pt x="1664752" y="107815"/>
                    <a:pt x="1661750" y="107934"/>
                  </a:cubicBezTo>
                  <a:cubicBezTo>
                    <a:pt x="1658747" y="108054"/>
                    <a:pt x="1656932" y="108123"/>
                    <a:pt x="1656304" y="108140"/>
                  </a:cubicBezTo>
                  <a:cubicBezTo>
                    <a:pt x="1655732" y="108164"/>
                    <a:pt x="1655446" y="107689"/>
                    <a:pt x="1655446" y="106715"/>
                  </a:cubicBezTo>
                  <a:lnTo>
                    <a:pt x="1655446" y="103297"/>
                  </a:lnTo>
                  <a:cubicBezTo>
                    <a:pt x="1655434" y="103006"/>
                    <a:pt x="1655494" y="102769"/>
                    <a:pt x="1655625" y="102585"/>
                  </a:cubicBezTo>
                  <a:cubicBezTo>
                    <a:pt x="1655756" y="102401"/>
                    <a:pt x="1656030" y="102306"/>
                    <a:pt x="1656447" y="102300"/>
                  </a:cubicBezTo>
                  <a:lnTo>
                    <a:pt x="1661447" y="102300"/>
                  </a:lnTo>
                  <a:cubicBezTo>
                    <a:pt x="1663272" y="102279"/>
                    <a:pt x="1664552" y="101963"/>
                    <a:pt x="1665287" y="101353"/>
                  </a:cubicBezTo>
                  <a:cubicBezTo>
                    <a:pt x="1666022" y="100743"/>
                    <a:pt x="1666409" y="99963"/>
                    <a:pt x="1666448" y="99013"/>
                  </a:cubicBezTo>
                  <a:cubicBezTo>
                    <a:pt x="1666528" y="97861"/>
                    <a:pt x="1666617" y="94842"/>
                    <a:pt x="1666716" y="89956"/>
                  </a:cubicBezTo>
                  <a:cubicBezTo>
                    <a:pt x="1666814" y="85071"/>
                    <a:pt x="1666867" y="79230"/>
                    <a:pt x="1666876" y="72433"/>
                  </a:cubicBezTo>
                  <a:lnTo>
                    <a:pt x="1666876" y="66288"/>
                  </a:lnTo>
                  <a:cubicBezTo>
                    <a:pt x="1666201" y="64987"/>
                    <a:pt x="1664551" y="61935"/>
                    <a:pt x="1661927" y="57131"/>
                  </a:cubicBezTo>
                  <a:cubicBezTo>
                    <a:pt x="1659303" y="52327"/>
                    <a:pt x="1656327" y="46930"/>
                    <a:pt x="1653000" y="40941"/>
                  </a:cubicBezTo>
                  <a:cubicBezTo>
                    <a:pt x="1649672" y="34951"/>
                    <a:pt x="1646616" y="29527"/>
                    <a:pt x="1643831" y="24670"/>
                  </a:cubicBezTo>
                  <a:lnTo>
                    <a:pt x="1642690" y="22719"/>
                  </a:lnTo>
                  <a:lnTo>
                    <a:pt x="1643903" y="30705"/>
                  </a:lnTo>
                  <a:cubicBezTo>
                    <a:pt x="1643969" y="31000"/>
                    <a:pt x="1643945" y="31268"/>
                    <a:pt x="1643832" y="31509"/>
                  </a:cubicBezTo>
                  <a:cubicBezTo>
                    <a:pt x="1643719" y="31750"/>
                    <a:pt x="1643552" y="31911"/>
                    <a:pt x="1643332" y="31991"/>
                  </a:cubicBezTo>
                  <a:lnTo>
                    <a:pt x="1640331" y="33135"/>
                  </a:lnTo>
                  <a:cubicBezTo>
                    <a:pt x="1640057" y="33206"/>
                    <a:pt x="1639819" y="33135"/>
                    <a:pt x="1639617" y="32920"/>
                  </a:cubicBezTo>
                  <a:cubicBezTo>
                    <a:pt x="1639415" y="32706"/>
                    <a:pt x="1639176" y="32349"/>
                    <a:pt x="1638903" y="31848"/>
                  </a:cubicBezTo>
                  <a:cubicBezTo>
                    <a:pt x="1637239" y="29145"/>
                    <a:pt x="1635244" y="26263"/>
                    <a:pt x="1632920" y="23203"/>
                  </a:cubicBezTo>
                  <a:cubicBezTo>
                    <a:pt x="1630595" y="20142"/>
                    <a:pt x="1628493" y="17689"/>
                    <a:pt x="1626615" y="15843"/>
                  </a:cubicBezTo>
                  <a:cubicBezTo>
                    <a:pt x="1625310" y="15135"/>
                    <a:pt x="1623333" y="14583"/>
                    <a:pt x="1620683" y="14187"/>
                  </a:cubicBezTo>
                  <a:cubicBezTo>
                    <a:pt x="1618034" y="13790"/>
                    <a:pt x="1615400" y="13513"/>
                    <a:pt x="1612783" y="13356"/>
                  </a:cubicBezTo>
                  <a:cubicBezTo>
                    <a:pt x="1610165" y="13198"/>
                    <a:pt x="1608251" y="13122"/>
                    <a:pt x="1607041" y="13128"/>
                  </a:cubicBezTo>
                  <a:lnTo>
                    <a:pt x="1602327" y="13128"/>
                  </a:lnTo>
                  <a:lnTo>
                    <a:pt x="1602327" y="52426"/>
                  </a:lnTo>
                  <a:cubicBezTo>
                    <a:pt x="1602326" y="53124"/>
                    <a:pt x="1602327" y="55605"/>
                    <a:pt x="1602329" y="59869"/>
                  </a:cubicBezTo>
                  <a:cubicBezTo>
                    <a:pt x="1602331" y="64132"/>
                    <a:pt x="1602336" y="68993"/>
                    <a:pt x="1602344" y="74451"/>
                  </a:cubicBezTo>
                  <a:cubicBezTo>
                    <a:pt x="1602353" y="79910"/>
                    <a:pt x="1602367" y="84780"/>
                    <a:pt x="1602387" y="89061"/>
                  </a:cubicBezTo>
                  <a:cubicBezTo>
                    <a:pt x="1602406" y="93343"/>
                    <a:pt x="1602434" y="95850"/>
                    <a:pt x="1602469" y="96584"/>
                  </a:cubicBezTo>
                  <a:cubicBezTo>
                    <a:pt x="1602583" y="98385"/>
                    <a:pt x="1602999" y="99784"/>
                    <a:pt x="1603720" y="100781"/>
                  </a:cubicBezTo>
                  <a:cubicBezTo>
                    <a:pt x="1604440" y="101779"/>
                    <a:pt x="1605642" y="102285"/>
                    <a:pt x="1607327" y="102300"/>
                  </a:cubicBezTo>
                  <a:lnTo>
                    <a:pt x="1613757" y="102300"/>
                  </a:lnTo>
                  <a:cubicBezTo>
                    <a:pt x="1614379" y="102297"/>
                    <a:pt x="1614778" y="102410"/>
                    <a:pt x="1614953" y="102638"/>
                  </a:cubicBezTo>
                  <a:cubicBezTo>
                    <a:pt x="1615129" y="102867"/>
                    <a:pt x="1615206" y="103229"/>
                    <a:pt x="1615185" y="103724"/>
                  </a:cubicBezTo>
                  <a:lnTo>
                    <a:pt x="1615185" y="107000"/>
                  </a:lnTo>
                  <a:cubicBezTo>
                    <a:pt x="1615206" y="107359"/>
                    <a:pt x="1615129" y="107638"/>
                    <a:pt x="1614953" y="107837"/>
                  </a:cubicBezTo>
                  <a:cubicBezTo>
                    <a:pt x="1614778" y="108036"/>
                    <a:pt x="1614379" y="108137"/>
                    <a:pt x="1613757" y="108140"/>
                  </a:cubicBezTo>
                  <a:cubicBezTo>
                    <a:pt x="1613212" y="108123"/>
                    <a:pt x="1611373" y="108054"/>
                    <a:pt x="1608239" y="107934"/>
                  </a:cubicBezTo>
                  <a:cubicBezTo>
                    <a:pt x="1605106" y="107815"/>
                    <a:pt x="1599661" y="107746"/>
                    <a:pt x="1591905" y="107729"/>
                  </a:cubicBezTo>
                  <a:cubicBezTo>
                    <a:pt x="1584445" y="107746"/>
                    <a:pt x="1578947" y="107815"/>
                    <a:pt x="1575411" y="107934"/>
                  </a:cubicBezTo>
                  <a:cubicBezTo>
                    <a:pt x="1571876" y="108054"/>
                    <a:pt x="1569662" y="108123"/>
                    <a:pt x="1568769" y="108140"/>
                  </a:cubicBezTo>
                  <a:cubicBezTo>
                    <a:pt x="1568215" y="108140"/>
                    <a:pt x="1567858" y="107997"/>
                    <a:pt x="1567697" y="107712"/>
                  </a:cubicBezTo>
                  <a:cubicBezTo>
                    <a:pt x="1567537" y="107428"/>
                    <a:pt x="1567465" y="107000"/>
                    <a:pt x="1567483" y="106430"/>
                  </a:cubicBezTo>
                  <a:lnTo>
                    <a:pt x="1567483" y="103724"/>
                  </a:lnTo>
                  <a:cubicBezTo>
                    <a:pt x="1567471" y="103229"/>
                    <a:pt x="1567531" y="102867"/>
                    <a:pt x="1567662" y="102638"/>
                  </a:cubicBezTo>
                  <a:cubicBezTo>
                    <a:pt x="1567792" y="102410"/>
                    <a:pt x="1568066" y="102297"/>
                    <a:pt x="1568483" y="102300"/>
                  </a:cubicBezTo>
                  <a:lnTo>
                    <a:pt x="1575770" y="102300"/>
                  </a:lnTo>
                  <a:cubicBezTo>
                    <a:pt x="1577204" y="102282"/>
                    <a:pt x="1578335" y="101889"/>
                    <a:pt x="1579163" y="101121"/>
                  </a:cubicBezTo>
                  <a:cubicBezTo>
                    <a:pt x="1579990" y="100353"/>
                    <a:pt x="1580479" y="99317"/>
                    <a:pt x="1580627" y="98013"/>
                  </a:cubicBezTo>
                  <a:cubicBezTo>
                    <a:pt x="1580698" y="97049"/>
                    <a:pt x="1580753" y="94171"/>
                    <a:pt x="1580793" y="89380"/>
                  </a:cubicBezTo>
                  <a:cubicBezTo>
                    <a:pt x="1580832" y="84589"/>
                    <a:pt x="1580860" y="79167"/>
                    <a:pt x="1580877" y="73112"/>
                  </a:cubicBezTo>
                  <a:cubicBezTo>
                    <a:pt x="1580895" y="67057"/>
                    <a:pt x="1580905" y="61652"/>
                    <a:pt x="1580909" y="56897"/>
                  </a:cubicBezTo>
                  <a:cubicBezTo>
                    <a:pt x="1580912" y="52141"/>
                    <a:pt x="1580914" y="49318"/>
                    <a:pt x="1580913" y="48425"/>
                  </a:cubicBezTo>
                  <a:lnTo>
                    <a:pt x="1580913" y="13128"/>
                  </a:lnTo>
                  <a:lnTo>
                    <a:pt x="1575913" y="13128"/>
                  </a:lnTo>
                  <a:cubicBezTo>
                    <a:pt x="1573490" y="13089"/>
                    <a:pt x="1570477" y="13202"/>
                    <a:pt x="1566876" y="13467"/>
                  </a:cubicBezTo>
                  <a:cubicBezTo>
                    <a:pt x="1563274" y="13732"/>
                    <a:pt x="1559905" y="14381"/>
                    <a:pt x="1556767" y="15415"/>
                  </a:cubicBezTo>
                  <a:cubicBezTo>
                    <a:pt x="1555074" y="16766"/>
                    <a:pt x="1552960" y="19100"/>
                    <a:pt x="1550427" y="22417"/>
                  </a:cubicBezTo>
                  <a:cubicBezTo>
                    <a:pt x="1547894" y="25733"/>
                    <a:pt x="1545674" y="28782"/>
                    <a:pt x="1543766" y="31563"/>
                  </a:cubicBezTo>
                  <a:cubicBezTo>
                    <a:pt x="1543554" y="31926"/>
                    <a:pt x="1543334" y="32200"/>
                    <a:pt x="1543105" y="32384"/>
                  </a:cubicBezTo>
                  <a:cubicBezTo>
                    <a:pt x="1542876" y="32569"/>
                    <a:pt x="1542620" y="32628"/>
                    <a:pt x="1542337" y="32563"/>
                  </a:cubicBezTo>
                  <a:lnTo>
                    <a:pt x="1539194" y="31420"/>
                  </a:lnTo>
                  <a:cubicBezTo>
                    <a:pt x="1538911" y="31330"/>
                    <a:pt x="1538726" y="31152"/>
                    <a:pt x="1538640" y="30884"/>
                  </a:cubicBezTo>
                  <a:cubicBezTo>
                    <a:pt x="1538554" y="30616"/>
                    <a:pt x="1538548" y="30366"/>
                    <a:pt x="1538622" y="30134"/>
                  </a:cubicBezTo>
                  <a:cubicBezTo>
                    <a:pt x="1539191" y="27955"/>
                    <a:pt x="1539974" y="24883"/>
                    <a:pt x="1540972" y="20919"/>
                  </a:cubicBezTo>
                  <a:lnTo>
                    <a:pt x="1543289" y="11596"/>
                  </a:lnTo>
                  <a:lnTo>
                    <a:pt x="1542843" y="11985"/>
                  </a:lnTo>
                  <a:lnTo>
                    <a:pt x="1538700" y="11985"/>
                  </a:lnTo>
                  <a:cubicBezTo>
                    <a:pt x="1536899" y="11979"/>
                    <a:pt x="1535500" y="12277"/>
                    <a:pt x="1534503" y="12878"/>
                  </a:cubicBezTo>
                  <a:cubicBezTo>
                    <a:pt x="1533505" y="13479"/>
                    <a:pt x="1532999" y="14420"/>
                    <a:pt x="1532985" y="15700"/>
                  </a:cubicBezTo>
                  <a:cubicBezTo>
                    <a:pt x="1532982" y="16214"/>
                    <a:pt x="1532960" y="18143"/>
                    <a:pt x="1532918" y="21488"/>
                  </a:cubicBezTo>
                  <a:cubicBezTo>
                    <a:pt x="1532875" y="24833"/>
                    <a:pt x="1532826" y="28655"/>
                    <a:pt x="1532770" y="32956"/>
                  </a:cubicBezTo>
                  <a:cubicBezTo>
                    <a:pt x="1532715" y="37256"/>
                    <a:pt x="1532665" y="41097"/>
                    <a:pt x="1532623" y="44477"/>
                  </a:cubicBezTo>
                  <a:cubicBezTo>
                    <a:pt x="1532581" y="47858"/>
                    <a:pt x="1532558" y="49841"/>
                    <a:pt x="1532556" y="50426"/>
                  </a:cubicBezTo>
                  <a:lnTo>
                    <a:pt x="1532556" y="61429"/>
                  </a:lnTo>
                  <a:cubicBezTo>
                    <a:pt x="1532558" y="61952"/>
                    <a:pt x="1532581" y="63953"/>
                    <a:pt x="1532623" y="67434"/>
                  </a:cubicBezTo>
                  <a:cubicBezTo>
                    <a:pt x="1532665" y="70914"/>
                    <a:pt x="1532715" y="74885"/>
                    <a:pt x="1532770" y="79346"/>
                  </a:cubicBezTo>
                  <a:cubicBezTo>
                    <a:pt x="1532826" y="83807"/>
                    <a:pt x="1532875" y="87769"/>
                    <a:pt x="1532918" y="91231"/>
                  </a:cubicBezTo>
                  <a:cubicBezTo>
                    <a:pt x="1532960" y="94694"/>
                    <a:pt x="1532982" y="96669"/>
                    <a:pt x="1532985" y="97155"/>
                  </a:cubicBezTo>
                  <a:cubicBezTo>
                    <a:pt x="1533017" y="99308"/>
                    <a:pt x="1533488" y="100719"/>
                    <a:pt x="1534396" y="101389"/>
                  </a:cubicBezTo>
                  <a:cubicBezTo>
                    <a:pt x="1535303" y="102059"/>
                    <a:pt x="1536452" y="102362"/>
                    <a:pt x="1537842" y="102300"/>
                  </a:cubicBezTo>
                  <a:lnTo>
                    <a:pt x="1543700" y="102300"/>
                  </a:lnTo>
                  <a:cubicBezTo>
                    <a:pt x="1544438" y="102276"/>
                    <a:pt x="1544819" y="102608"/>
                    <a:pt x="1544843" y="103297"/>
                  </a:cubicBezTo>
                  <a:lnTo>
                    <a:pt x="1544843" y="107285"/>
                  </a:lnTo>
                  <a:cubicBezTo>
                    <a:pt x="1544843" y="107855"/>
                    <a:pt x="1544415" y="108140"/>
                    <a:pt x="1543557" y="108140"/>
                  </a:cubicBezTo>
                  <a:cubicBezTo>
                    <a:pt x="1542780" y="108123"/>
                    <a:pt x="1540763" y="108054"/>
                    <a:pt x="1537504" y="107934"/>
                  </a:cubicBezTo>
                  <a:cubicBezTo>
                    <a:pt x="1534246" y="107815"/>
                    <a:pt x="1529265" y="107746"/>
                    <a:pt x="1522563" y="107729"/>
                  </a:cubicBezTo>
                  <a:cubicBezTo>
                    <a:pt x="1515156" y="107746"/>
                    <a:pt x="1509694" y="107815"/>
                    <a:pt x="1506176" y="107934"/>
                  </a:cubicBezTo>
                  <a:cubicBezTo>
                    <a:pt x="1502659" y="108054"/>
                    <a:pt x="1500552" y="108123"/>
                    <a:pt x="1499855" y="108140"/>
                  </a:cubicBezTo>
                  <a:cubicBezTo>
                    <a:pt x="1499495" y="108146"/>
                    <a:pt x="1499215" y="108063"/>
                    <a:pt x="1499016" y="107891"/>
                  </a:cubicBezTo>
                  <a:cubicBezTo>
                    <a:pt x="1498817" y="107718"/>
                    <a:pt x="1498715" y="107422"/>
                    <a:pt x="1498713" y="107000"/>
                  </a:cubicBezTo>
                  <a:lnTo>
                    <a:pt x="1498713" y="103154"/>
                  </a:lnTo>
                  <a:cubicBezTo>
                    <a:pt x="1498736" y="102585"/>
                    <a:pt x="1499117" y="102300"/>
                    <a:pt x="1499855" y="102300"/>
                  </a:cubicBezTo>
                  <a:lnTo>
                    <a:pt x="1503999" y="102300"/>
                  </a:lnTo>
                  <a:cubicBezTo>
                    <a:pt x="1505481" y="102353"/>
                    <a:pt x="1506838" y="102139"/>
                    <a:pt x="1508071" y="101657"/>
                  </a:cubicBezTo>
                  <a:cubicBezTo>
                    <a:pt x="1509303" y="101174"/>
                    <a:pt x="1510089" y="100103"/>
                    <a:pt x="1510428" y="98441"/>
                  </a:cubicBezTo>
                  <a:cubicBezTo>
                    <a:pt x="1510501" y="97770"/>
                    <a:pt x="1510579" y="95710"/>
                    <a:pt x="1510660" y="92261"/>
                  </a:cubicBezTo>
                  <a:cubicBezTo>
                    <a:pt x="1510742" y="88812"/>
                    <a:pt x="1510820" y="84787"/>
                    <a:pt x="1510893" y="80185"/>
                  </a:cubicBezTo>
                  <a:cubicBezTo>
                    <a:pt x="1510965" y="75584"/>
                    <a:pt x="1511025" y="71220"/>
                    <a:pt x="1511071" y="67092"/>
                  </a:cubicBezTo>
                  <a:cubicBezTo>
                    <a:pt x="1511117" y="62964"/>
                    <a:pt x="1511141" y="59886"/>
                    <a:pt x="1511143" y="57857"/>
                  </a:cubicBezTo>
                  <a:lnTo>
                    <a:pt x="1511143" y="47854"/>
                  </a:lnTo>
                  <a:cubicBezTo>
                    <a:pt x="1511141" y="46876"/>
                    <a:pt x="1511118" y="44866"/>
                    <a:pt x="1511073" y="41823"/>
                  </a:cubicBezTo>
                  <a:cubicBezTo>
                    <a:pt x="1511029" y="38780"/>
                    <a:pt x="1510975" y="35425"/>
                    <a:pt x="1510910" y="31759"/>
                  </a:cubicBezTo>
                  <a:cubicBezTo>
                    <a:pt x="1510846" y="28093"/>
                    <a:pt x="1510783" y="24837"/>
                    <a:pt x="1510721" y="21990"/>
                  </a:cubicBezTo>
                  <a:cubicBezTo>
                    <a:pt x="1510658" y="19144"/>
                    <a:pt x="1510609" y="17428"/>
                    <a:pt x="1510571" y="16844"/>
                  </a:cubicBezTo>
                  <a:cubicBezTo>
                    <a:pt x="1510437" y="15141"/>
                    <a:pt x="1509991" y="13902"/>
                    <a:pt x="1509232" y="13128"/>
                  </a:cubicBezTo>
                  <a:cubicBezTo>
                    <a:pt x="1508473" y="12354"/>
                    <a:pt x="1507347" y="11973"/>
                    <a:pt x="1505856" y="11985"/>
                  </a:cubicBezTo>
                  <a:lnTo>
                    <a:pt x="1498998" y="11985"/>
                  </a:lnTo>
                  <a:cubicBezTo>
                    <a:pt x="1498260" y="11985"/>
                    <a:pt x="1497879" y="11700"/>
                    <a:pt x="1497855" y="11130"/>
                  </a:cubicBezTo>
                  <a:lnTo>
                    <a:pt x="1497855" y="7000"/>
                  </a:lnTo>
                  <a:cubicBezTo>
                    <a:pt x="1497861" y="6715"/>
                    <a:pt x="1497956" y="6501"/>
                    <a:pt x="1498141" y="6359"/>
                  </a:cubicBezTo>
                  <a:cubicBezTo>
                    <a:pt x="1498325" y="6216"/>
                    <a:pt x="1498564" y="6145"/>
                    <a:pt x="1498855" y="6145"/>
                  </a:cubicBezTo>
                  <a:cubicBezTo>
                    <a:pt x="1499689" y="6162"/>
                    <a:pt x="1501986" y="6230"/>
                    <a:pt x="1505748" y="6350"/>
                  </a:cubicBezTo>
                  <a:cubicBezTo>
                    <a:pt x="1509509" y="6470"/>
                    <a:pt x="1514877" y="6539"/>
                    <a:pt x="1521849" y="6556"/>
                  </a:cubicBezTo>
                  <a:cubicBezTo>
                    <a:pt x="1528977" y="6539"/>
                    <a:pt x="1534070" y="6470"/>
                    <a:pt x="1537129" y="6350"/>
                  </a:cubicBezTo>
                  <a:cubicBezTo>
                    <a:pt x="1540188" y="6230"/>
                    <a:pt x="1542140" y="6162"/>
                    <a:pt x="1542986" y="6145"/>
                  </a:cubicBezTo>
                  <a:cubicBezTo>
                    <a:pt x="1543676" y="6145"/>
                    <a:pt x="1544010" y="6572"/>
                    <a:pt x="1543986" y="7427"/>
                  </a:cubicBezTo>
                  <a:lnTo>
                    <a:pt x="1543986" y="8769"/>
                  </a:lnTo>
                  <a:lnTo>
                    <a:pt x="1544883" y="5058"/>
                  </a:lnTo>
                  <a:cubicBezTo>
                    <a:pt x="1545163" y="3871"/>
                    <a:pt x="1545362" y="2995"/>
                    <a:pt x="1545480" y="2430"/>
                  </a:cubicBezTo>
                  <a:cubicBezTo>
                    <a:pt x="1545695" y="1516"/>
                    <a:pt x="1545980" y="879"/>
                    <a:pt x="1546337" y="519"/>
                  </a:cubicBezTo>
                  <a:cubicBezTo>
                    <a:pt x="1546695" y="159"/>
                    <a:pt x="1547123" y="-14"/>
                    <a:pt x="1547623" y="1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394" name="组合 13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7AD6B89-389F-46BC-987C-4C44B42E4AC2}"/>
              </a:ext>
            </a:extLst>
          </p:cNvPr>
          <p:cNvGrpSpPr/>
          <p:nvPr/>
        </p:nvGrpSpPr>
        <p:grpSpPr>
          <a:xfrm>
            <a:off x="9686012" y="3410097"/>
            <a:ext cx="1558944" cy="348682"/>
            <a:chOff x="2015899" y="2511657"/>
            <a:chExt cx="8160238" cy="1825162"/>
          </a:xfrm>
        </p:grpSpPr>
        <p:grpSp>
          <p:nvGrpSpPr>
            <p:cNvPr id="1395" name="组合 1394">
              <a:extLst>
                <a:ext uri="{FF2B5EF4-FFF2-40B4-BE49-F238E27FC236}">
                  <a16:creationId xmlns:a16="http://schemas.microsoft.com/office/drawing/2014/main" id="{BF71A49D-5316-4C32-836A-8E03261C29D2}"/>
                </a:ext>
              </a:extLst>
            </p:cNvPr>
            <p:cNvGrpSpPr/>
            <p:nvPr/>
          </p:nvGrpSpPr>
          <p:grpSpPr>
            <a:xfrm>
              <a:off x="2015899" y="2667940"/>
              <a:ext cx="1660507" cy="1668877"/>
              <a:chOff x="3773488" y="2994025"/>
              <a:chExt cx="944563" cy="949325"/>
            </a:xfrm>
          </p:grpSpPr>
          <p:sp>
            <p:nvSpPr>
              <p:cNvPr id="1451" name="任意多边形: 形状 1450">
                <a:extLst>
                  <a:ext uri="{FF2B5EF4-FFF2-40B4-BE49-F238E27FC236}">
                    <a16:creationId xmlns:a16="http://schemas.microsoft.com/office/drawing/2014/main" id="{032BE6A7-5867-42AE-AD1E-FC7E26062F0C}"/>
                  </a:ext>
                </a:extLst>
              </p:cNvPr>
              <p:cNvSpPr/>
              <p:nvPr/>
            </p:nvSpPr>
            <p:spPr bwMode="auto">
              <a:xfrm>
                <a:off x="3773488" y="2994025"/>
                <a:ext cx="944563" cy="949325"/>
              </a:xfrm>
              <a:custGeom>
                <a:avLst/>
                <a:gdLst>
                  <a:gd name="T0" fmla="*/ 143 w 286"/>
                  <a:gd name="T1" fmla="*/ 0 h 286"/>
                  <a:gd name="T2" fmla="*/ 0 w 286"/>
                  <a:gd name="T3" fmla="*/ 143 h 286"/>
                  <a:gd name="T4" fmla="*/ 143 w 286"/>
                  <a:gd name="T5" fmla="*/ 286 h 286"/>
                  <a:gd name="T6" fmla="*/ 286 w 286"/>
                  <a:gd name="T7" fmla="*/ 143 h 286"/>
                  <a:gd name="T8" fmla="*/ 143 w 286"/>
                  <a:gd name="T9" fmla="*/ 0 h 286"/>
                  <a:gd name="T10" fmla="*/ 142 w 286"/>
                  <a:gd name="T11" fmla="*/ 279 h 286"/>
                  <a:gd name="T12" fmla="*/ 5 w 286"/>
                  <a:gd name="T13" fmla="*/ 143 h 286"/>
                  <a:gd name="T14" fmla="*/ 142 w 286"/>
                  <a:gd name="T15" fmla="*/ 6 h 286"/>
                  <a:gd name="T16" fmla="*/ 278 w 286"/>
                  <a:gd name="T17" fmla="*/ 143 h 286"/>
                  <a:gd name="T18" fmla="*/ 142 w 286"/>
                  <a:gd name="T19" fmla="*/ 27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286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6"/>
                      <a:pt x="143" y="286"/>
                    </a:cubicBezTo>
                    <a:cubicBezTo>
                      <a:pt x="222" y="286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142" y="279"/>
                    </a:moveTo>
                    <a:cubicBezTo>
                      <a:pt x="66" y="279"/>
                      <a:pt x="5" y="218"/>
                      <a:pt x="5" y="143"/>
                    </a:cubicBezTo>
                    <a:cubicBezTo>
                      <a:pt x="5" y="67"/>
                      <a:pt x="66" y="6"/>
                      <a:pt x="142" y="6"/>
                    </a:cubicBezTo>
                    <a:cubicBezTo>
                      <a:pt x="217" y="6"/>
                      <a:pt x="278" y="67"/>
                      <a:pt x="278" y="143"/>
                    </a:cubicBezTo>
                    <a:cubicBezTo>
                      <a:pt x="278" y="218"/>
                      <a:pt x="217" y="279"/>
                      <a:pt x="142" y="279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2" name="任意多边形: 形状 1451">
                <a:extLst>
                  <a:ext uri="{FF2B5EF4-FFF2-40B4-BE49-F238E27FC236}">
                    <a16:creationId xmlns:a16="http://schemas.microsoft.com/office/drawing/2014/main" id="{3B057E58-1352-40D7-BFAB-C60450E9F9C8}"/>
                  </a:ext>
                </a:extLst>
              </p:cNvPr>
              <p:cNvSpPr/>
              <p:nvPr/>
            </p:nvSpPr>
            <p:spPr bwMode="auto">
              <a:xfrm>
                <a:off x="3822701" y="3402013"/>
                <a:ext cx="46038" cy="33338"/>
              </a:xfrm>
              <a:custGeom>
                <a:avLst/>
                <a:gdLst>
                  <a:gd name="T0" fmla="*/ 5 w 14"/>
                  <a:gd name="T1" fmla="*/ 8 h 10"/>
                  <a:gd name="T2" fmla="*/ 4 w 14"/>
                  <a:gd name="T3" fmla="*/ 9 h 10"/>
                  <a:gd name="T4" fmla="*/ 1 w 14"/>
                  <a:gd name="T5" fmla="*/ 7 h 10"/>
                  <a:gd name="T6" fmla="*/ 0 w 14"/>
                  <a:gd name="T7" fmla="*/ 4 h 10"/>
                  <a:gd name="T8" fmla="*/ 1 w 14"/>
                  <a:gd name="T9" fmla="*/ 2 h 10"/>
                  <a:gd name="T10" fmla="*/ 4 w 14"/>
                  <a:gd name="T11" fmla="*/ 0 h 10"/>
                  <a:gd name="T12" fmla="*/ 8 w 14"/>
                  <a:gd name="T13" fmla="*/ 0 h 10"/>
                  <a:gd name="T14" fmla="*/ 11 w 14"/>
                  <a:gd name="T15" fmla="*/ 1 h 10"/>
                  <a:gd name="T16" fmla="*/ 13 w 14"/>
                  <a:gd name="T17" fmla="*/ 3 h 10"/>
                  <a:gd name="T18" fmla="*/ 14 w 14"/>
                  <a:gd name="T19" fmla="*/ 6 h 10"/>
                  <a:gd name="T20" fmla="*/ 12 w 14"/>
                  <a:gd name="T21" fmla="*/ 8 h 10"/>
                  <a:gd name="T22" fmla="*/ 9 w 14"/>
                  <a:gd name="T23" fmla="*/ 10 h 10"/>
                  <a:gd name="T24" fmla="*/ 9 w 14"/>
                  <a:gd name="T25" fmla="*/ 8 h 10"/>
                  <a:gd name="T26" fmla="*/ 12 w 14"/>
                  <a:gd name="T27" fmla="*/ 6 h 10"/>
                  <a:gd name="T28" fmla="*/ 12 w 14"/>
                  <a:gd name="T29" fmla="*/ 4 h 10"/>
                  <a:gd name="T30" fmla="*/ 10 w 14"/>
                  <a:gd name="T31" fmla="*/ 2 h 10"/>
                  <a:gd name="T32" fmla="*/ 8 w 14"/>
                  <a:gd name="T33" fmla="*/ 2 h 10"/>
                  <a:gd name="T34" fmla="*/ 3 w 14"/>
                  <a:gd name="T35" fmla="*/ 2 h 10"/>
                  <a:gd name="T36" fmla="*/ 2 w 14"/>
                  <a:gd name="T37" fmla="*/ 4 h 10"/>
                  <a:gd name="T38" fmla="*/ 2 w 14"/>
                  <a:gd name="T39" fmla="*/ 6 h 10"/>
                  <a:gd name="T40" fmla="*/ 5 w 14"/>
                  <a:gd name="T4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4"/>
                      <a:pt x="14" y="5"/>
                      <a:pt x="14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9"/>
                      <a:pt x="11" y="9"/>
                      <a:pt x="9" y="1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7"/>
                      <a:pt x="12" y="6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1" y="3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6" y="1"/>
                      <a:pt x="4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8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3" name="任意多边形: 形状 1452">
                <a:extLst>
                  <a:ext uri="{FF2B5EF4-FFF2-40B4-BE49-F238E27FC236}">
                    <a16:creationId xmlns:a16="http://schemas.microsoft.com/office/drawing/2014/main" id="{4CDD8827-1F36-4656-9A5E-F81E7C7A279E}"/>
                  </a:ext>
                </a:extLst>
              </p:cNvPr>
              <p:cNvSpPr/>
              <p:nvPr/>
            </p:nvSpPr>
            <p:spPr bwMode="auto">
              <a:xfrm>
                <a:off x="3822701" y="3438525"/>
                <a:ext cx="42863" cy="30163"/>
              </a:xfrm>
              <a:custGeom>
                <a:avLst/>
                <a:gdLst>
                  <a:gd name="T0" fmla="*/ 0 w 27"/>
                  <a:gd name="T1" fmla="*/ 0 h 19"/>
                  <a:gd name="T2" fmla="*/ 27 w 27"/>
                  <a:gd name="T3" fmla="*/ 2 h 19"/>
                  <a:gd name="T4" fmla="*/ 27 w 27"/>
                  <a:gd name="T5" fmla="*/ 4 h 19"/>
                  <a:gd name="T6" fmla="*/ 15 w 27"/>
                  <a:gd name="T7" fmla="*/ 4 h 19"/>
                  <a:gd name="T8" fmla="*/ 15 w 27"/>
                  <a:gd name="T9" fmla="*/ 15 h 19"/>
                  <a:gd name="T10" fmla="*/ 27 w 27"/>
                  <a:gd name="T11" fmla="*/ 17 h 19"/>
                  <a:gd name="T12" fmla="*/ 25 w 27"/>
                  <a:gd name="T13" fmla="*/ 19 h 19"/>
                  <a:gd name="T14" fmla="*/ 0 w 27"/>
                  <a:gd name="T15" fmla="*/ 19 h 19"/>
                  <a:gd name="T16" fmla="*/ 0 w 27"/>
                  <a:gd name="T17" fmla="*/ 15 h 19"/>
                  <a:gd name="T18" fmla="*/ 13 w 27"/>
                  <a:gd name="T19" fmla="*/ 15 h 19"/>
                  <a:gd name="T20" fmla="*/ 13 w 27"/>
                  <a:gd name="T21" fmla="*/ 4 h 19"/>
                  <a:gd name="T22" fmla="*/ 0 w 27"/>
                  <a:gd name="T23" fmla="*/ 4 h 19"/>
                  <a:gd name="T24" fmla="*/ 0 w 27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7" y="2"/>
                    </a:lnTo>
                    <a:lnTo>
                      <a:pt x="27" y="4"/>
                    </a:lnTo>
                    <a:lnTo>
                      <a:pt x="15" y="4"/>
                    </a:lnTo>
                    <a:lnTo>
                      <a:pt x="15" y="15"/>
                    </a:lnTo>
                    <a:lnTo>
                      <a:pt x="27" y="17"/>
                    </a:lnTo>
                    <a:lnTo>
                      <a:pt x="25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3" y="15"/>
                    </a:lnTo>
                    <a:lnTo>
                      <a:pt x="1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4" name="矩形 1453">
                <a:extLst>
                  <a:ext uri="{FF2B5EF4-FFF2-40B4-BE49-F238E27FC236}">
                    <a16:creationId xmlns:a16="http://schemas.microsoft.com/office/drawing/2014/main" id="{13BA0C74-9D9B-4F5C-B2C2-E8055C518206}"/>
                  </a:ext>
                </a:extLst>
              </p:cNvPr>
              <p:cNvSpPr/>
              <p:nvPr/>
            </p:nvSpPr>
            <p:spPr bwMode="auto">
              <a:xfrm>
                <a:off x="3822701" y="3478213"/>
                <a:ext cx="42863" cy="3175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5" name="任意多边形: 形状 1454">
                <a:extLst>
                  <a:ext uri="{FF2B5EF4-FFF2-40B4-BE49-F238E27FC236}">
                    <a16:creationId xmlns:a16="http://schemas.microsoft.com/office/drawing/2014/main" id="{5B6F0ECB-25F3-4D82-8D01-132C8D35DD3E}"/>
                  </a:ext>
                </a:extLst>
              </p:cNvPr>
              <p:cNvSpPr/>
              <p:nvPr/>
            </p:nvSpPr>
            <p:spPr bwMode="auto">
              <a:xfrm>
                <a:off x="3822701" y="3489325"/>
                <a:ext cx="42863" cy="33338"/>
              </a:xfrm>
              <a:custGeom>
                <a:avLst/>
                <a:gdLst>
                  <a:gd name="T0" fmla="*/ 0 w 27"/>
                  <a:gd name="T1" fmla="*/ 4 h 21"/>
                  <a:gd name="T2" fmla="*/ 27 w 27"/>
                  <a:gd name="T3" fmla="*/ 0 h 21"/>
                  <a:gd name="T4" fmla="*/ 27 w 27"/>
                  <a:gd name="T5" fmla="*/ 4 h 21"/>
                  <a:gd name="T6" fmla="*/ 6 w 27"/>
                  <a:gd name="T7" fmla="*/ 16 h 21"/>
                  <a:gd name="T8" fmla="*/ 27 w 27"/>
                  <a:gd name="T9" fmla="*/ 14 h 21"/>
                  <a:gd name="T10" fmla="*/ 27 w 27"/>
                  <a:gd name="T11" fmla="*/ 18 h 21"/>
                  <a:gd name="T12" fmla="*/ 2 w 27"/>
                  <a:gd name="T13" fmla="*/ 21 h 21"/>
                  <a:gd name="T14" fmla="*/ 0 w 27"/>
                  <a:gd name="T15" fmla="*/ 18 h 21"/>
                  <a:gd name="T16" fmla="*/ 21 w 27"/>
                  <a:gd name="T17" fmla="*/ 4 h 21"/>
                  <a:gd name="T18" fmla="*/ 0 w 27"/>
                  <a:gd name="T19" fmla="*/ 6 h 21"/>
                  <a:gd name="T20" fmla="*/ 0 w 27"/>
                  <a:gd name="T21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">
                    <a:moveTo>
                      <a:pt x="0" y="4"/>
                    </a:moveTo>
                    <a:lnTo>
                      <a:pt x="27" y="0"/>
                    </a:lnTo>
                    <a:lnTo>
                      <a:pt x="27" y="4"/>
                    </a:lnTo>
                    <a:lnTo>
                      <a:pt x="6" y="16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21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6" name="任意多边形: 形状 1455">
                <a:extLst>
                  <a:ext uri="{FF2B5EF4-FFF2-40B4-BE49-F238E27FC236}">
                    <a16:creationId xmlns:a16="http://schemas.microsoft.com/office/drawing/2014/main" id="{73429633-8BBA-4969-8D0F-01E7648E1405}"/>
                  </a:ext>
                </a:extLst>
              </p:cNvPr>
              <p:cNvSpPr/>
              <p:nvPr/>
            </p:nvSpPr>
            <p:spPr bwMode="auto">
              <a:xfrm>
                <a:off x="3825876" y="3529013"/>
                <a:ext cx="46038" cy="33338"/>
              </a:xfrm>
              <a:custGeom>
                <a:avLst/>
                <a:gdLst>
                  <a:gd name="T0" fmla="*/ 0 w 14"/>
                  <a:gd name="T1" fmla="*/ 0 h 10"/>
                  <a:gd name="T2" fmla="*/ 13 w 14"/>
                  <a:gd name="T3" fmla="*/ 2 h 10"/>
                  <a:gd name="T4" fmla="*/ 14 w 14"/>
                  <a:gd name="T5" fmla="*/ 3 h 10"/>
                  <a:gd name="T6" fmla="*/ 2 w 14"/>
                  <a:gd name="T7" fmla="*/ 10 h 10"/>
                  <a:gd name="T8" fmla="*/ 1 w 14"/>
                  <a:gd name="T9" fmla="*/ 8 h 10"/>
                  <a:gd name="T10" fmla="*/ 5 w 14"/>
                  <a:gd name="T11" fmla="*/ 6 h 10"/>
                  <a:gd name="T12" fmla="*/ 4 w 14"/>
                  <a:gd name="T13" fmla="*/ 2 h 10"/>
                  <a:gd name="T14" fmla="*/ 0 w 14"/>
                  <a:gd name="T15" fmla="*/ 2 h 10"/>
                  <a:gd name="T16" fmla="*/ 0 w 14"/>
                  <a:gd name="T17" fmla="*/ 0 h 10"/>
                  <a:gd name="T18" fmla="*/ 6 w 14"/>
                  <a:gd name="T19" fmla="*/ 2 h 10"/>
                  <a:gd name="T20" fmla="*/ 6 w 14"/>
                  <a:gd name="T21" fmla="*/ 6 h 10"/>
                  <a:gd name="T22" fmla="*/ 10 w 14"/>
                  <a:gd name="T23" fmla="*/ 4 h 10"/>
                  <a:gd name="T24" fmla="*/ 12 w 14"/>
                  <a:gd name="T25" fmla="*/ 3 h 10"/>
                  <a:gd name="T26" fmla="*/ 10 w 14"/>
                  <a:gd name="T27" fmla="*/ 3 h 10"/>
                  <a:gd name="T28" fmla="*/ 6 w 14"/>
                  <a:gd name="T2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6" y="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1" y="3"/>
                      <a:pt x="10" y="3"/>
                      <a:pt x="10" y="3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7" name="任意多边形: 形状 1456">
                <a:extLst>
                  <a:ext uri="{FF2B5EF4-FFF2-40B4-BE49-F238E27FC236}">
                    <a16:creationId xmlns:a16="http://schemas.microsoft.com/office/drawing/2014/main" id="{DFC55023-F73B-446C-BC4A-CF8C44657B59}"/>
                  </a:ext>
                </a:extLst>
              </p:cNvPr>
              <p:cNvSpPr/>
              <p:nvPr/>
            </p:nvSpPr>
            <p:spPr bwMode="auto">
              <a:xfrm>
                <a:off x="3843338" y="3581400"/>
                <a:ext cx="46038" cy="36513"/>
              </a:xfrm>
              <a:custGeom>
                <a:avLst/>
                <a:gdLst>
                  <a:gd name="T0" fmla="*/ 14 w 14"/>
                  <a:gd name="T1" fmla="*/ 7 h 11"/>
                  <a:gd name="T2" fmla="*/ 14 w 14"/>
                  <a:gd name="T3" fmla="*/ 8 h 11"/>
                  <a:gd name="T4" fmla="*/ 7 w 14"/>
                  <a:gd name="T5" fmla="*/ 10 h 11"/>
                  <a:gd name="T6" fmla="*/ 4 w 14"/>
                  <a:gd name="T7" fmla="*/ 11 h 11"/>
                  <a:gd name="T8" fmla="*/ 2 w 14"/>
                  <a:gd name="T9" fmla="*/ 11 h 11"/>
                  <a:gd name="T10" fmla="*/ 1 w 14"/>
                  <a:gd name="T11" fmla="*/ 8 h 11"/>
                  <a:gd name="T12" fmla="*/ 1 w 14"/>
                  <a:gd name="T13" fmla="*/ 5 h 11"/>
                  <a:gd name="T14" fmla="*/ 5 w 14"/>
                  <a:gd name="T15" fmla="*/ 3 h 11"/>
                  <a:gd name="T16" fmla="*/ 12 w 14"/>
                  <a:gd name="T17" fmla="*/ 0 h 11"/>
                  <a:gd name="T18" fmla="*/ 12 w 14"/>
                  <a:gd name="T19" fmla="*/ 1 h 11"/>
                  <a:gd name="T20" fmla="*/ 5 w 14"/>
                  <a:gd name="T21" fmla="*/ 4 h 11"/>
                  <a:gd name="T22" fmla="*/ 3 w 14"/>
                  <a:gd name="T23" fmla="*/ 5 h 11"/>
                  <a:gd name="T24" fmla="*/ 2 w 14"/>
                  <a:gd name="T25" fmla="*/ 6 h 11"/>
                  <a:gd name="T26" fmla="*/ 2 w 14"/>
                  <a:gd name="T27" fmla="*/ 8 h 11"/>
                  <a:gd name="T28" fmla="*/ 4 w 14"/>
                  <a:gd name="T29" fmla="*/ 10 h 11"/>
                  <a:gd name="T30" fmla="*/ 7 w 14"/>
                  <a:gd name="T31" fmla="*/ 9 h 11"/>
                  <a:gd name="T32" fmla="*/ 14 w 14"/>
                  <a:gd name="T3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1">
                    <a:moveTo>
                      <a:pt x="14" y="7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5" y="11"/>
                      <a:pt x="4" y="11"/>
                    </a:cubicBezTo>
                    <a:cubicBezTo>
                      <a:pt x="4" y="11"/>
                      <a:pt x="3" y="11"/>
                      <a:pt x="2" y="11"/>
                    </a:cubicBezTo>
                    <a:cubicBezTo>
                      <a:pt x="2" y="10"/>
                      <a:pt x="1" y="9"/>
                      <a:pt x="1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3" y="3"/>
                      <a:pt x="5" y="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9"/>
                      <a:pt x="3" y="9"/>
                      <a:pt x="4" y="10"/>
                    </a:cubicBezTo>
                    <a:cubicBezTo>
                      <a:pt x="4" y="10"/>
                      <a:pt x="5" y="10"/>
                      <a:pt x="7" y="9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8" name="任意多边形: 形状 1457">
                <a:extLst>
                  <a:ext uri="{FF2B5EF4-FFF2-40B4-BE49-F238E27FC236}">
                    <a16:creationId xmlns:a16="http://schemas.microsoft.com/office/drawing/2014/main" id="{947B8A73-0B62-4C3E-B6BE-CB72616345D6}"/>
                  </a:ext>
                </a:extLst>
              </p:cNvPr>
              <p:cNvSpPr/>
              <p:nvPr/>
            </p:nvSpPr>
            <p:spPr bwMode="auto">
              <a:xfrm>
                <a:off x="3856038" y="3614738"/>
                <a:ext cx="49213" cy="42863"/>
              </a:xfrm>
              <a:custGeom>
                <a:avLst/>
                <a:gdLst>
                  <a:gd name="T0" fmla="*/ 0 w 31"/>
                  <a:gd name="T1" fmla="*/ 10 h 27"/>
                  <a:gd name="T2" fmla="*/ 23 w 31"/>
                  <a:gd name="T3" fmla="*/ 0 h 27"/>
                  <a:gd name="T4" fmla="*/ 25 w 31"/>
                  <a:gd name="T5" fmla="*/ 2 h 27"/>
                  <a:gd name="T6" fmla="*/ 10 w 31"/>
                  <a:gd name="T7" fmla="*/ 21 h 27"/>
                  <a:gd name="T8" fmla="*/ 29 w 31"/>
                  <a:gd name="T9" fmla="*/ 13 h 27"/>
                  <a:gd name="T10" fmla="*/ 31 w 31"/>
                  <a:gd name="T11" fmla="*/ 15 h 27"/>
                  <a:gd name="T12" fmla="*/ 6 w 31"/>
                  <a:gd name="T13" fmla="*/ 27 h 27"/>
                  <a:gd name="T14" fmla="*/ 4 w 31"/>
                  <a:gd name="T15" fmla="*/ 23 h 27"/>
                  <a:gd name="T16" fmla="*/ 19 w 31"/>
                  <a:gd name="T17" fmla="*/ 4 h 27"/>
                  <a:gd name="T18" fmla="*/ 0 w 31"/>
                  <a:gd name="T19" fmla="*/ 13 h 27"/>
                  <a:gd name="T20" fmla="*/ 0 w 31"/>
                  <a:gd name="T21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7">
                    <a:moveTo>
                      <a:pt x="0" y="10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10" y="21"/>
                    </a:lnTo>
                    <a:lnTo>
                      <a:pt x="29" y="13"/>
                    </a:lnTo>
                    <a:lnTo>
                      <a:pt x="31" y="15"/>
                    </a:lnTo>
                    <a:lnTo>
                      <a:pt x="6" y="27"/>
                    </a:lnTo>
                    <a:lnTo>
                      <a:pt x="4" y="23"/>
                    </a:lnTo>
                    <a:lnTo>
                      <a:pt x="19" y="4"/>
                    </a:lnTo>
                    <a:lnTo>
                      <a:pt x="0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9" name="任意多边形: 形状 1458">
                <a:extLst>
                  <a:ext uri="{FF2B5EF4-FFF2-40B4-BE49-F238E27FC236}">
                    <a16:creationId xmlns:a16="http://schemas.microsoft.com/office/drawing/2014/main" id="{AE755932-7B68-4266-A60C-35DFAC1BD3D3}"/>
                  </a:ext>
                </a:extLst>
              </p:cNvPr>
              <p:cNvSpPr/>
              <p:nvPr/>
            </p:nvSpPr>
            <p:spPr bwMode="auto">
              <a:xfrm>
                <a:off x="3871913" y="3648075"/>
                <a:ext cx="39688" cy="23813"/>
              </a:xfrm>
              <a:custGeom>
                <a:avLst/>
                <a:gdLst>
                  <a:gd name="T0" fmla="*/ 0 w 25"/>
                  <a:gd name="T1" fmla="*/ 12 h 15"/>
                  <a:gd name="T2" fmla="*/ 23 w 25"/>
                  <a:gd name="T3" fmla="*/ 0 h 15"/>
                  <a:gd name="T4" fmla="*/ 25 w 25"/>
                  <a:gd name="T5" fmla="*/ 2 h 15"/>
                  <a:gd name="T6" fmla="*/ 0 w 25"/>
                  <a:gd name="T7" fmla="*/ 15 h 15"/>
                  <a:gd name="T8" fmla="*/ 0 w 25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2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0" y="1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0" name="任意多边形: 形状 1459">
                <a:extLst>
                  <a:ext uri="{FF2B5EF4-FFF2-40B4-BE49-F238E27FC236}">
                    <a16:creationId xmlns:a16="http://schemas.microsoft.com/office/drawing/2014/main" id="{F6A00D50-3EF3-4651-8A7A-1DFA77E3A8C1}"/>
                  </a:ext>
                </a:extLst>
              </p:cNvPr>
              <p:cNvSpPr/>
              <p:nvPr/>
            </p:nvSpPr>
            <p:spPr bwMode="auto">
              <a:xfrm>
                <a:off x="3883026" y="3654425"/>
                <a:ext cx="46038" cy="39688"/>
              </a:xfrm>
              <a:custGeom>
                <a:avLst/>
                <a:gdLst>
                  <a:gd name="T0" fmla="*/ 0 w 14"/>
                  <a:gd name="T1" fmla="*/ 11 h 12"/>
                  <a:gd name="T2" fmla="*/ 9 w 14"/>
                  <a:gd name="T3" fmla="*/ 0 h 12"/>
                  <a:gd name="T4" fmla="*/ 10 w 14"/>
                  <a:gd name="T5" fmla="*/ 2 h 12"/>
                  <a:gd name="T6" fmla="*/ 4 w 14"/>
                  <a:gd name="T7" fmla="*/ 9 h 12"/>
                  <a:gd name="T8" fmla="*/ 2 w 14"/>
                  <a:gd name="T9" fmla="*/ 10 h 12"/>
                  <a:gd name="T10" fmla="*/ 4 w 14"/>
                  <a:gd name="T11" fmla="*/ 10 h 12"/>
                  <a:gd name="T12" fmla="*/ 14 w 14"/>
                  <a:gd name="T13" fmla="*/ 7 h 12"/>
                  <a:gd name="T14" fmla="*/ 14 w 14"/>
                  <a:gd name="T15" fmla="*/ 8 h 12"/>
                  <a:gd name="T16" fmla="*/ 1 w 14"/>
                  <a:gd name="T17" fmla="*/ 12 h 12"/>
                  <a:gd name="T18" fmla="*/ 0 w 14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">
                    <a:moveTo>
                      <a:pt x="0" y="1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1" name="任意多边形: 形状 1460">
                <a:extLst>
                  <a:ext uri="{FF2B5EF4-FFF2-40B4-BE49-F238E27FC236}">
                    <a16:creationId xmlns:a16="http://schemas.microsoft.com/office/drawing/2014/main" id="{E1652941-2BF5-480B-AE7A-17929811211A}"/>
                  </a:ext>
                </a:extLst>
              </p:cNvPr>
              <p:cNvSpPr/>
              <p:nvPr/>
            </p:nvSpPr>
            <p:spPr bwMode="auto">
              <a:xfrm>
                <a:off x="3898901" y="3684588"/>
                <a:ext cx="49213" cy="46038"/>
              </a:xfrm>
              <a:custGeom>
                <a:avLst/>
                <a:gdLst>
                  <a:gd name="T0" fmla="*/ 0 w 31"/>
                  <a:gd name="T1" fmla="*/ 17 h 29"/>
                  <a:gd name="T2" fmla="*/ 21 w 31"/>
                  <a:gd name="T3" fmla="*/ 0 h 29"/>
                  <a:gd name="T4" fmla="*/ 31 w 31"/>
                  <a:gd name="T5" fmla="*/ 12 h 29"/>
                  <a:gd name="T6" fmla="*/ 27 w 31"/>
                  <a:gd name="T7" fmla="*/ 15 h 29"/>
                  <a:gd name="T8" fmla="*/ 21 w 31"/>
                  <a:gd name="T9" fmla="*/ 4 h 29"/>
                  <a:gd name="T10" fmla="*/ 13 w 31"/>
                  <a:gd name="T11" fmla="*/ 10 h 29"/>
                  <a:gd name="T12" fmla="*/ 21 w 31"/>
                  <a:gd name="T13" fmla="*/ 19 h 29"/>
                  <a:gd name="T14" fmla="*/ 19 w 31"/>
                  <a:gd name="T15" fmla="*/ 21 h 29"/>
                  <a:gd name="T16" fmla="*/ 10 w 31"/>
                  <a:gd name="T17" fmla="*/ 12 h 29"/>
                  <a:gd name="T18" fmla="*/ 4 w 31"/>
                  <a:gd name="T19" fmla="*/ 17 h 29"/>
                  <a:gd name="T20" fmla="*/ 13 w 31"/>
                  <a:gd name="T21" fmla="*/ 27 h 29"/>
                  <a:gd name="T22" fmla="*/ 8 w 31"/>
                  <a:gd name="T23" fmla="*/ 29 h 29"/>
                  <a:gd name="T24" fmla="*/ 0 w 31"/>
                  <a:gd name="T2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9">
                    <a:moveTo>
                      <a:pt x="0" y="17"/>
                    </a:moveTo>
                    <a:lnTo>
                      <a:pt x="21" y="0"/>
                    </a:lnTo>
                    <a:lnTo>
                      <a:pt x="31" y="12"/>
                    </a:lnTo>
                    <a:lnTo>
                      <a:pt x="27" y="15"/>
                    </a:lnTo>
                    <a:lnTo>
                      <a:pt x="21" y="4"/>
                    </a:lnTo>
                    <a:lnTo>
                      <a:pt x="13" y="10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4" y="17"/>
                    </a:lnTo>
                    <a:lnTo>
                      <a:pt x="13" y="27"/>
                    </a:lnTo>
                    <a:lnTo>
                      <a:pt x="8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2" name="任意多边形: 形状 1461">
                <a:extLst>
                  <a:ext uri="{FF2B5EF4-FFF2-40B4-BE49-F238E27FC236}">
                    <a16:creationId xmlns:a16="http://schemas.microsoft.com/office/drawing/2014/main" id="{235BC69E-C03D-49D5-BF54-50CB0E6BE26A}"/>
                  </a:ext>
                </a:extLst>
              </p:cNvPr>
              <p:cNvSpPr/>
              <p:nvPr/>
            </p:nvSpPr>
            <p:spPr bwMode="auto">
              <a:xfrm>
                <a:off x="3919538" y="3711575"/>
                <a:ext cx="46038" cy="49213"/>
              </a:xfrm>
              <a:custGeom>
                <a:avLst/>
                <a:gdLst>
                  <a:gd name="T0" fmla="*/ 0 w 14"/>
                  <a:gd name="T1" fmla="*/ 9 h 15"/>
                  <a:gd name="T2" fmla="*/ 10 w 14"/>
                  <a:gd name="T3" fmla="*/ 0 h 15"/>
                  <a:gd name="T4" fmla="*/ 13 w 14"/>
                  <a:gd name="T5" fmla="*/ 3 h 15"/>
                  <a:gd name="T6" fmla="*/ 14 w 14"/>
                  <a:gd name="T7" fmla="*/ 5 h 15"/>
                  <a:gd name="T8" fmla="*/ 14 w 14"/>
                  <a:gd name="T9" fmla="*/ 7 h 15"/>
                  <a:gd name="T10" fmla="*/ 13 w 14"/>
                  <a:gd name="T11" fmla="*/ 9 h 15"/>
                  <a:gd name="T12" fmla="*/ 11 w 14"/>
                  <a:gd name="T13" fmla="*/ 10 h 15"/>
                  <a:gd name="T14" fmla="*/ 8 w 14"/>
                  <a:gd name="T15" fmla="*/ 9 h 15"/>
                  <a:gd name="T16" fmla="*/ 8 w 14"/>
                  <a:gd name="T17" fmla="*/ 10 h 15"/>
                  <a:gd name="T18" fmla="*/ 8 w 14"/>
                  <a:gd name="T19" fmla="*/ 12 h 15"/>
                  <a:gd name="T20" fmla="*/ 6 w 14"/>
                  <a:gd name="T21" fmla="*/ 15 h 15"/>
                  <a:gd name="T22" fmla="*/ 5 w 14"/>
                  <a:gd name="T23" fmla="*/ 14 h 15"/>
                  <a:gd name="T24" fmla="*/ 6 w 14"/>
                  <a:gd name="T25" fmla="*/ 11 h 15"/>
                  <a:gd name="T26" fmla="*/ 7 w 14"/>
                  <a:gd name="T27" fmla="*/ 9 h 15"/>
                  <a:gd name="T28" fmla="*/ 7 w 14"/>
                  <a:gd name="T29" fmla="*/ 8 h 15"/>
                  <a:gd name="T30" fmla="*/ 6 w 14"/>
                  <a:gd name="T31" fmla="*/ 7 h 15"/>
                  <a:gd name="T32" fmla="*/ 5 w 14"/>
                  <a:gd name="T33" fmla="*/ 6 h 15"/>
                  <a:gd name="T34" fmla="*/ 1 w 14"/>
                  <a:gd name="T35" fmla="*/ 10 h 15"/>
                  <a:gd name="T36" fmla="*/ 0 w 14"/>
                  <a:gd name="T37" fmla="*/ 9 h 15"/>
                  <a:gd name="T38" fmla="*/ 6 w 14"/>
                  <a:gd name="T39" fmla="*/ 5 h 15"/>
                  <a:gd name="T40" fmla="*/ 8 w 14"/>
                  <a:gd name="T41" fmla="*/ 7 h 15"/>
                  <a:gd name="T42" fmla="*/ 10 w 14"/>
                  <a:gd name="T43" fmla="*/ 8 h 15"/>
                  <a:gd name="T44" fmla="*/ 11 w 14"/>
                  <a:gd name="T45" fmla="*/ 8 h 15"/>
                  <a:gd name="T46" fmla="*/ 12 w 14"/>
                  <a:gd name="T47" fmla="*/ 8 h 15"/>
                  <a:gd name="T48" fmla="*/ 13 w 14"/>
                  <a:gd name="T49" fmla="*/ 6 h 15"/>
                  <a:gd name="T50" fmla="*/ 12 w 14"/>
                  <a:gd name="T51" fmla="*/ 4 h 15"/>
                  <a:gd name="T52" fmla="*/ 10 w 14"/>
                  <a:gd name="T53" fmla="*/ 2 h 15"/>
                  <a:gd name="T54" fmla="*/ 6 w 14"/>
                  <a:gd name="T5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5">
                    <a:moveTo>
                      <a:pt x="0" y="9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4" y="6"/>
                      <a:pt x="14" y="6"/>
                      <a:pt x="14" y="7"/>
                    </a:cubicBezTo>
                    <a:cubicBezTo>
                      <a:pt x="14" y="8"/>
                      <a:pt x="13" y="8"/>
                      <a:pt x="13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0" y="10"/>
                      <a:pt x="9" y="9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8"/>
                      <a:pt x="7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6" y="5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3" name="任意多边形: 形状 1462">
                <a:extLst>
                  <a:ext uri="{FF2B5EF4-FFF2-40B4-BE49-F238E27FC236}">
                    <a16:creationId xmlns:a16="http://schemas.microsoft.com/office/drawing/2014/main" id="{FBBB1A26-E780-4452-A69A-88466F71A48A}"/>
                  </a:ext>
                </a:extLst>
              </p:cNvPr>
              <p:cNvSpPr/>
              <p:nvPr/>
            </p:nvSpPr>
            <p:spPr bwMode="auto">
              <a:xfrm>
                <a:off x="3948113" y="3740150"/>
                <a:ext cx="39688" cy="41275"/>
              </a:xfrm>
              <a:custGeom>
                <a:avLst/>
                <a:gdLst>
                  <a:gd name="T0" fmla="*/ 1 w 12"/>
                  <a:gd name="T1" fmla="*/ 5 h 12"/>
                  <a:gd name="T2" fmla="*/ 2 w 12"/>
                  <a:gd name="T3" fmla="*/ 6 h 12"/>
                  <a:gd name="T4" fmla="*/ 2 w 12"/>
                  <a:gd name="T5" fmla="*/ 7 h 12"/>
                  <a:gd name="T6" fmla="*/ 2 w 12"/>
                  <a:gd name="T7" fmla="*/ 8 h 12"/>
                  <a:gd name="T8" fmla="*/ 3 w 12"/>
                  <a:gd name="T9" fmla="*/ 10 h 12"/>
                  <a:gd name="T10" fmla="*/ 5 w 12"/>
                  <a:gd name="T11" fmla="*/ 11 h 12"/>
                  <a:gd name="T12" fmla="*/ 6 w 12"/>
                  <a:gd name="T13" fmla="*/ 10 h 12"/>
                  <a:gd name="T14" fmla="*/ 7 w 12"/>
                  <a:gd name="T15" fmla="*/ 9 h 12"/>
                  <a:gd name="T16" fmla="*/ 7 w 12"/>
                  <a:gd name="T17" fmla="*/ 8 h 12"/>
                  <a:gd name="T18" fmla="*/ 5 w 12"/>
                  <a:gd name="T19" fmla="*/ 6 h 12"/>
                  <a:gd name="T20" fmla="*/ 5 w 12"/>
                  <a:gd name="T21" fmla="*/ 4 h 12"/>
                  <a:gd name="T22" fmla="*/ 5 w 12"/>
                  <a:gd name="T23" fmla="*/ 2 h 12"/>
                  <a:gd name="T24" fmla="*/ 5 w 12"/>
                  <a:gd name="T25" fmla="*/ 1 h 12"/>
                  <a:gd name="T26" fmla="*/ 8 w 12"/>
                  <a:gd name="T27" fmla="*/ 0 h 12"/>
                  <a:gd name="T28" fmla="*/ 11 w 12"/>
                  <a:gd name="T29" fmla="*/ 1 h 12"/>
                  <a:gd name="T30" fmla="*/ 12 w 12"/>
                  <a:gd name="T31" fmla="*/ 3 h 12"/>
                  <a:gd name="T32" fmla="*/ 12 w 12"/>
                  <a:gd name="T33" fmla="*/ 5 h 12"/>
                  <a:gd name="T34" fmla="*/ 11 w 12"/>
                  <a:gd name="T35" fmla="*/ 7 h 12"/>
                  <a:gd name="T36" fmla="*/ 10 w 12"/>
                  <a:gd name="T37" fmla="*/ 6 h 12"/>
                  <a:gd name="T38" fmla="*/ 11 w 12"/>
                  <a:gd name="T39" fmla="*/ 4 h 12"/>
                  <a:gd name="T40" fmla="*/ 10 w 12"/>
                  <a:gd name="T41" fmla="*/ 2 h 12"/>
                  <a:gd name="T42" fmla="*/ 8 w 12"/>
                  <a:gd name="T43" fmla="*/ 1 h 12"/>
                  <a:gd name="T44" fmla="*/ 7 w 12"/>
                  <a:gd name="T45" fmla="*/ 2 h 12"/>
                  <a:gd name="T46" fmla="*/ 6 w 12"/>
                  <a:gd name="T47" fmla="*/ 3 h 12"/>
                  <a:gd name="T48" fmla="*/ 7 w 12"/>
                  <a:gd name="T49" fmla="*/ 5 h 12"/>
                  <a:gd name="T50" fmla="*/ 8 w 12"/>
                  <a:gd name="T51" fmla="*/ 7 h 12"/>
                  <a:gd name="T52" fmla="*/ 8 w 12"/>
                  <a:gd name="T53" fmla="*/ 9 h 12"/>
                  <a:gd name="T54" fmla="*/ 7 w 12"/>
                  <a:gd name="T55" fmla="*/ 11 h 12"/>
                  <a:gd name="T56" fmla="*/ 5 w 12"/>
                  <a:gd name="T57" fmla="*/ 12 h 12"/>
                  <a:gd name="T58" fmla="*/ 3 w 12"/>
                  <a:gd name="T59" fmla="*/ 12 h 12"/>
                  <a:gd name="T60" fmla="*/ 2 w 12"/>
                  <a:gd name="T61" fmla="*/ 11 h 12"/>
                  <a:gd name="T62" fmla="*/ 0 w 12"/>
                  <a:gd name="T63" fmla="*/ 8 h 12"/>
                  <a:gd name="T64" fmla="*/ 1 w 12"/>
                  <a:gd name="T6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2">
                    <a:moveTo>
                      <a:pt x="1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6" y="10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6" y="8"/>
                      <a:pt x="6" y="7"/>
                      <a:pt x="5" y="6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1" y="2"/>
                      <a:pt x="12" y="2"/>
                      <a:pt x="12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10"/>
                      <a:pt x="8" y="10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4" name="任意多边形: 形状 1463">
                <a:extLst>
                  <a:ext uri="{FF2B5EF4-FFF2-40B4-BE49-F238E27FC236}">
                    <a16:creationId xmlns:a16="http://schemas.microsoft.com/office/drawing/2014/main" id="{7057E211-6866-4752-95EF-4C5FF70C3D9D}"/>
                  </a:ext>
                </a:extLst>
              </p:cNvPr>
              <p:cNvSpPr/>
              <p:nvPr/>
            </p:nvSpPr>
            <p:spPr bwMode="auto">
              <a:xfrm>
                <a:off x="3971926" y="3760788"/>
                <a:ext cx="30163" cy="33338"/>
              </a:xfrm>
              <a:custGeom>
                <a:avLst/>
                <a:gdLst>
                  <a:gd name="T0" fmla="*/ 0 w 19"/>
                  <a:gd name="T1" fmla="*/ 19 h 21"/>
                  <a:gd name="T2" fmla="*/ 16 w 19"/>
                  <a:gd name="T3" fmla="*/ 0 h 21"/>
                  <a:gd name="T4" fmla="*/ 19 w 19"/>
                  <a:gd name="T5" fmla="*/ 0 h 21"/>
                  <a:gd name="T6" fmla="*/ 2 w 19"/>
                  <a:gd name="T7" fmla="*/ 21 h 21"/>
                  <a:gd name="T8" fmla="*/ 0 w 1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19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2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5" name="任意多边形: 形状 1464">
                <a:extLst>
                  <a:ext uri="{FF2B5EF4-FFF2-40B4-BE49-F238E27FC236}">
                    <a16:creationId xmlns:a16="http://schemas.microsoft.com/office/drawing/2014/main" id="{35541A92-ADAD-4CC0-AC40-99CA9299E393}"/>
                  </a:ext>
                </a:extLst>
              </p:cNvPr>
              <p:cNvSpPr/>
              <p:nvPr/>
            </p:nvSpPr>
            <p:spPr bwMode="auto">
              <a:xfrm>
                <a:off x="3990976" y="3763963"/>
                <a:ext cx="36513" cy="46038"/>
              </a:xfrm>
              <a:custGeom>
                <a:avLst/>
                <a:gdLst>
                  <a:gd name="T0" fmla="*/ 0 w 23"/>
                  <a:gd name="T1" fmla="*/ 27 h 29"/>
                  <a:gd name="T2" fmla="*/ 13 w 23"/>
                  <a:gd name="T3" fmla="*/ 8 h 29"/>
                  <a:gd name="T4" fmla="*/ 9 w 23"/>
                  <a:gd name="T5" fmla="*/ 4 h 29"/>
                  <a:gd name="T6" fmla="*/ 9 w 23"/>
                  <a:gd name="T7" fmla="*/ 0 h 29"/>
                  <a:gd name="T8" fmla="*/ 23 w 23"/>
                  <a:gd name="T9" fmla="*/ 11 h 29"/>
                  <a:gd name="T10" fmla="*/ 21 w 23"/>
                  <a:gd name="T11" fmla="*/ 15 h 29"/>
                  <a:gd name="T12" fmla="*/ 15 w 23"/>
                  <a:gd name="T13" fmla="*/ 8 h 29"/>
                  <a:gd name="T14" fmla="*/ 2 w 23"/>
                  <a:gd name="T15" fmla="*/ 29 h 29"/>
                  <a:gd name="T16" fmla="*/ 0 w 23"/>
                  <a:gd name="T17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0" y="27"/>
                    </a:moveTo>
                    <a:lnTo>
                      <a:pt x="13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23" y="11"/>
                    </a:lnTo>
                    <a:lnTo>
                      <a:pt x="21" y="15"/>
                    </a:lnTo>
                    <a:lnTo>
                      <a:pt x="15" y="8"/>
                    </a:lnTo>
                    <a:lnTo>
                      <a:pt x="2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6" name="任意多边形: 形状 1465">
                <a:extLst>
                  <a:ext uri="{FF2B5EF4-FFF2-40B4-BE49-F238E27FC236}">
                    <a16:creationId xmlns:a16="http://schemas.microsoft.com/office/drawing/2014/main" id="{8D1FD56F-EF69-46C3-B8BB-F3E04C2B6573}"/>
                  </a:ext>
                </a:extLst>
              </p:cNvPr>
              <p:cNvSpPr/>
              <p:nvPr/>
            </p:nvSpPr>
            <p:spPr bwMode="auto">
              <a:xfrm>
                <a:off x="4021138" y="3784600"/>
                <a:ext cx="36513" cy="46038"/>
              </a:xfrm>
              <a:custGeom>
                <a:avLst/>
                <a:gdLst>
                  <a:gd name="T0" fmla="*/ 0 w 11"/>
                  <a:gd name="T1" fmla="*/ 13 h 14"/>
                  <a:gd name="T2" fmla="*/ 3 w 11"/>
                  <a:gd name="T3" fmla="*/ 8 h 14"/>
                  <a:gd name="T4" fmla="*/ 3 w 11"/>
                  <a:gd name="T5" fmla="*/ 0 h 14"/>
                  <a:gd name="T6" fmla="*/ 4 w 11"/>
                  <a:gd name="T7" fmla="*/ 1 h 14"/>
                  <a:gd name="T8" fmla="*/ 4 w 11"/>
                  <a:gd name="T9" fmla="*/ 5 h 14"/>
                  <a:gd name="T10" fmla="*/ 4 w 11"/>
                  <a:gd name="T11" fmla="*/ 8 h 14"/>
                  <a:gd name="T12" fmla="*/ 6 w 11"/>
                  <a:gd name="T13" fmla="*/ 6 h 14"/>
                  <a:gd name="T14" fmla="*/ 10 w 11"/>
                  <a:gd name="T15" fmla="*/ 4 h 14"/>
                  <a:gd name="T16" fmla="*/ 11 w 11"/>
                  <a:gd name="T17" fmla="*/ 5 h 14"/>
                  <a:gd name="T18" fmla="*/ 4 w 11"/>
                  <a:gd name="T19" fmla="*/ 9 h 14"/>
                  <a:gd name="T20" fmla="*/ 1 w 11"/>
                  <a:gd name="T21" fmla="*/ 14 h 14"/>
                  <a:gd name="T22" fmla="*/ 0 w 11"/>
                  <a:gd name="T2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4">
                    <a:moveTo>
                      <a:pt x="0" y="13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4"/>
                      <a:pt x="1" y="14"/>
                      <a:pt x="1" y="14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7" name="任意多边形: 形状 1466">
                <a:extLst>
                  <a:ext uri="{FF2B5EF4-FFF2-40B4-BE49-F238E27FC236}">
                    <a16:creationId xmlns:a16="http://schemas.microsoft.com/office/drawing/2014/main" id="{B78FE72F-A58C-4423-AD2A-9DFF02050A72}"/>
                  </a:ext>
                </a:extLst>
              </p:cNvPr>
              <p:cNvSpPr/>
              <p:nvPr/>
            </p:nvSpPr>
            <p:spPr bwMode="auto">
              <a:xfrm>
                <a:off x="4073526" y="3817938"/>
                <a:ext cx="36513" cy="46038"/>
              </a:xfrm>
              <a:custGeom>
                <a:avLst/>
                <a:gdLst>
                  <a:gd name="T0" fmla="*/ 0 w 11"/>
                  <a:gd name="T1" fmla="*/ 5 h 14"/>
                  <a:gd name="T2" fmla="*/ 4 w 11"/>
                  <a:gd name="T3" fmla="*/ 1 h 14"/>
                  <a:gd name="T4" fmla="*/ 8 w 11"/>
                  <a:gd name="T5" fmla="*/ 1 h 14"/>
                  <a:gd name="T6" fmla="*/ 10 w 11"/>
                  <a:gd name="T7" fmla="*/ 3 h 14"/>
                  <a:gd name="T8" fmla="*/ 11 w 11"/>
                  <a:gd name="T9" fmla="*/ 5 h 14"/>
                  <a:gd name="T10" fmla="*/ 10 w 11"/>
                  <a:gd name="T11" fmla="*/ 9 h 14"/>
                  <a:gd name="T12" fmla="*/ 7 w 11"/>
                  <a:gd name="T13" fmla="*/ 13 h 14"/>
                  <a:gd name="T14" fmla="*/ 3 w 11"/>
                  <a:gd name="T15" fmla="*/ 13 h 14"/>
                  <a:gd name="T16" fmla="*/ 0 w 11"/>
                  <a:gd name="T17" fmla="*/ 10 h 14"/>
                  <a:gd name="T18" fmla="*/ 0 w 11"/>
                  <a:gd name="T19" fmla="*/ 5 h 14"/>
                  <a:gd name="T20" fmla="*/ 2 w 11"/>
                  <a:gd name="T21" fmla="*/ 6 h 14"/>
                  <a:gd name="T22" fmla="*/ 1 w 11"/>
                  <a:gd name="T23" fmla="*/ 10 h 14"/>
                  <a:gd name="T24" fmla="*/ 3 w 11"/>
                  <a:gd name="T25" fmla="*/ 12 h 14"/>
                  <a:gd name="T26" fmla="*/ 6 w 11"/>
                  <a:gd name="T27" fmla="*/ 12 h 14"/>
                  <a:gd name="T28" fmla="*/ 8 w 11"/>
                  <a:gd name="T29" fmla="*/ 8 h 14"/>
                  <a:gd name="T30" fmla="*/ 9 w 11"/>
                  <a:gd name="T31" fmla="*/ 5 h 14"/>
                  <a:gd name="T32" fmla="*/ 9 w 11"/>
                  <a:gd name="T33" fmla="*/ 3 h 14"/>
                  <a:gd name="T34" fmla="*/ 7 w 11"/>
                  <a:gd name="T35" fmla="*/ 2 h 14"/>
                  <a:gd name="T36" fmla="*/ 4 w 11"/>
                  <a:gd name="T37" fmla="*/ 2 h 14"/>
                  <a:gd name="T38" fmla="*/ 2 w 11"/>
                  <a:gd name="T3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4">
                    <a:moveTo>
                      <a:pt x="0" y="5"/>
                    </a:moveTo>
                    <a:cubicBezTo>
                      <a:pt x="1" y="3"/>
                      <a:pt x="2" y="2"/>
                      <a:pt x="4" y="1"/>
                    </a:cubicBezTo>
                    <a:cubicBezTo>
                      <a:pt x="5" y="0"/>
                      <a:pt x="6" y="0"/>
                      <a:pt x="8" y="1"/>
                    </a:cubicBezTo>
                    <a:cubicBezTo>
                      <a:pt x="9" y="1"/>
                      <a:pt x="9" y="2"/>
                      <a:pt x="10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1" y="7"/>
                      <a:pt x="10" y="8"/>
                      <a:pt x="10" y="9"/>
                    </a:cubicBezTo>
                    <a:cubicBezTo>
                      <a:pt x="9" y="11"/>
                      <a:pt x="8" y="12"/>
                      <a:pt x="7" y="13"/>
                    </a:cubicBezTo>
                    <a:cubicBezTo>
                      <a:pt x="5" y="14"/>
                      <a:pt x="4" y="14"/>
                      <a:pt x="3" y="13"/>
                    </a:cubicBezTo>
                    <a:cubicBezTo>
                      <a:pt x="1" y="13"/>
                      <a:pt x="0" y="11"/>
                      <a:pt x="0" y="10"/>
                    </a:cubicBezTo>
                    <a:cubicBezTo>
                      <a:pt x="0" y="8"/>
                      <a:pt x="0" y="7"/>
                      <a:pt x="0" y="5"/>
                    </a:cubicBezTo>
                    <a:close/>
                    <a:moveTo>
                      <a:pt x="2" y="6"/>
                    </a:moveTo>
                    <a:cubicBezTo>
                      <a:pt x="1" y="7"/>
                      <a:pt x="1" y="9"/>
                      <a:pt x="1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7" y="11"/>
                      <a:pt x="8" y="10"/>
                      <a:pt x="8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3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8" name="任意多边形: 形状 1467">
                <a:extLst>
                  <a:ext uri="{FF2B5EF4-FFF2-40B4-BE49-F238E27FC236}">
                    <a16:creationId xmlns:a16="http://schemas.microsoft.com/office/drawing/2014/main" id="{0143419D-F0A3-4ED1-BD5A-91604B7881AB}"/>
                  </a:ext>
                </a:extLst>
              </p:cNvPr>
              <p:cNvSpPr/>
              <p:nvPr/>
            </p:nvSpPr>
            <p:spPr bwMode="auto">
              <a:xfrm>
                <a:off x="4106863" y="3827463"/>
                <a:ext cx="36513" cy="42863"/>
              </a:xfrm>
              <a:custGeom>
                <a:avLst/>
                <a:gdLst>
                  <a:gd name="T0" fmla="*/ 0 w 23"/>
                  <a:gd name="T1" fmla="*/ 27 h 27"/>
                  <a:gd name="T2" fmla="*/ 8 w 23"/>
                  <a:gd name="T3" fmla="*/ 0 h 27"/>
                  <a:gd name="T4" fmla="*/ 23 w 23"/>
                  <a:gd name="T5" fmla="*/ 6 h 27"/>
                  <a:gd name="T6" fmla="*/ 21 w 23"/>
                  <a:gd name="T7" fmla="*/ 8 h 27"/>
                  <a:gd name="T8" fmla="*/ 10 w 23"/>
                  <a:gd name="T9" fmla="*/ 4 h 27"/>
                  <a:gd name="T10" fmla="*/ 6 w 23"/>
                  <a:gd name="T11" fmla="*/ 12 h 27"/>
                  <a:gd name="T12" fmla="*/ 17 w 23"/>
                  <a:gd name="T13" fmla="*/ 17 h 27"/>
                  <a:gd name="T14" fmla="*/ 17 w 23"/>
                  <a:gd name="T15" fmla="*/ 19 h 27"/>
                  <a:gd name="T16" fmla="*/ 6 w 23"/>
                  <a:gd name="T17" fmla="*/ 17 h 27"/>
                  <a:gd name="T18" fmla="*/ 2 w 23"/>
                  <a:gd name="T19" fmla="*/ 27 h 27"/>
                  <a:gd name="T20" fmla="*/ 0 w 23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7">
                    <a:moveTo>
                      <a:pt x="0" y="27"/>
                    </a:moveTo>
                    <a:lnTo>
                      <a:pt x="8" y="0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10" y="4"/>
                    </a:lnTo>
                    <a:lnTo>
                      <a:pt x="6" y="12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9" name="任意多边形: 形状 1468">
                <a:extLst>
                  <a:ext uri="{FF2B5EF4-FFF2-40B4-BE49-F238E27FC236}">
                    <a16:creationId xmlns:a16="http://schemas.microsoft.com/office/drawing/2014/main" id="{CB9AA7C3-09BB-4774-91F8-3CB5C5B4E79A}"/>
                  </a:ext>
                </a:extLst>
              </p:cNvPr>
              <p:cNvSpPr/>
              <p:nvPr/>
            </p:nvSpPr>
            <p:spPr bwMode="auto">
              <a:xfrm>
                <a:off x="4170363" y="3843338"/>
                <a:ext cx="28575" cy="42863"/>
              </a:xfrm>
              <a:custGeom>
                <a:avLst/>
                <a:gdLst>
                  <a:gd name="T0" fmla="*/ 0 w 9"/>
                  <a:gd name="T1" fmla="*/ 13 h 13"/>
                  <a:gd name="T2" fmla="*/ 2 w 9"/>
                  <a:gd name="T3" fmla="*/ 0 h 13"/>
                  <a:gd name="T4" fmla="*/ 6 w 9"/>
                  <a:gd name="T5" fmla="*/ 1 h 13"/>
                  <a:gd name="T6" fmla="*/ 8 w 9"/>
                  <a:gd name="T7" fmla="*/ 1 h 13"/>
                  <a:gd name="T8" fmla="*/ 9 w 9"/>
                  <a:gd name="T9" fmla="*/ 3 h 13"/>
                  <a:gd name="T10" fmla="*/ 9 w 9"/>
                  <a:gd name="T11" fmla="*/ 5 h 13"/>
                  <a:gd name="T12" fmla="*/ 8 w 9"/>
                  <a:gd name="T13" fmla="*/ 8 h 13"/>
                  <a:gd name="T14" fmla="*/ 5 w 9"/>
                  <a:gd name="T15" fmla="*/ 8 h 13"/>
                  <a:gd name="T16" fmla="*/ 2 w 9"/>
                  <a:gd name="T17" fmla="*/ 8 h 13"/>
                  <a:gd name="T18" fmla="*/ 1 w 9"/>
                  <a:gd name="T19" fmla="*/ 13 h 13"/>
                  <a:gd name="T20" fmla="*/ 0 w 9"/>
                  <a:gd name="T21" fmla="*/ 13 h 13"/>
                  <a:gd name="T22" fmla="*/ 2 w 9"/>
                  <a:gd name="T23" fmla="*/ 6 h 13"/>
                  <a:gd name="T24" fmla="*/ 5 w 9"/>
                  <a:gd name="T25" fmla="*/ 7 h 13"/>
                  <a:gd name="T26" fmla="*/ 7 w 9"/>
                  <a:gd name="T27" fmla="*/ 6 h 13"/>
                  <a:gd name="T28" fmla="*/ 8 w 9"/>
                  <a:gd name="T29" fmla="*/ 5 h 13"/>
                  <a:gd name="T30" fmla="*/ 8 w 9"/>
                  <a:gd name="T31" fmla="*/ 3 h 13"/>
                  <a:gd name="T32" fmla="*/ 7 w 9"/>
                  <a:gd name="T33" fmla="*/ 3 h 13"/>
                  <a:gd name="T34" fmla="*/ 6 w 9"/>
                  <a:gd name="T35" fmla="*/ 2 h 13"/>
                  <a:gd name="T36" fmla="*/ 3 w 9"/>
                  <a:gd name="T37" fmla="*/ 2 h 13"/>
                  <a:gd name="T38" fmla="*/ 2 w 9"/>
                  <a:gd name="T3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9" y="2"/>
                      <a:pt x="9" y="3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6"/>
                      <a:pt x="9" y="7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2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6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0" name="任意多边形: 形状 1469">
                <a:extLst>
                  <a:ext uri="{FF2B5EF4-FFF2-40B4-BE49-F238E27FC236}">
                    <a16:creationId xmlns:a16="http://schemas.microsoft.com/office/drawing/2014/main" id="{CE1E2FB5-E02D-4BF0-9D8C-30A64B420D93}"/>
                  </a:ext>
                </a:extLst>
              </p:cNvPr>
              <p:cNvSpPr/>
              <p:nvPr/>
            </p:nvSpPr>
            <p:spPr bwMode="auto">
              <a:xfrm>
                <a:off x="4202113" y="3846513"/>
                <a:ext cx="36513" cy="47625"/>
              </a:xfrm>
              <a:custGeom>
                <a:avLst/>
                <a:gdLst>
                  <a:gd name="T0" fmla="*/ 1 w 11"/>
                  <a:gd name="T1" fmla="*/ 7 h 14"/>
                  <a:gd name="T2" fmla="*/ 2 w 11"/>
                  <a:gd name="T3" fmla="*/ 2 h 14"/>
                  <a:gd name="T4" fmla="*/ 6 w 11"/>
                  <a:gd name="T5" fmla="*/ 0 h 14"/>
                  <a:gd name="T6" fmla="*/ 8 w 11"/>
                  <a:gd name="T7" fmla="*/ 1 h 14"/>
                  <a:gd name="T8" fmla="*/ 10 w 11"/>
                  <a:gd name="T9" fmla="*/ 4 h 14"/>
                  <a:gd name="T10" fmla="*/ 11 w 11"/>
                  <a:gd name="T11" fmla="*/ 7 h 14"/>
                  <a:gd name="T12" fmla="*/ 9 w 11"/>
                  <a:gd name="T13" fmla="*/ 12 h 14"/>
                  <a:gd name="T14" fmla="*/ 5 w 11"/>
                  <a:gd name="T15" fmla="*/ 14 h 14"/>
                  <a:gd name="T16" fmla="*/ 2 w 11"/>
                  <a:gd name="T17" fmla="*/ 11 h 14"/>
                  <a:gd name="T18" fmla="*/ 1 w 11"/>
                  <a:gd name="T19" fmla="*/ 7 h 14"/>
                  <a:gd name="T20" fmla="*/ 2 w 11"/>
                  <a:gd name="T21" fmla="*/ 7 h 14"/>
                  <a:gd name="T22" fmla="*/ 3 w 11"/>
                  <a:gd name="T23" fmla="*/ 11 h 14"/>
                  <a:gd name="T24" fmla="*/ 5 w 11"/>
                  <a:gd name="T25" fmla="*/ 12 h 14"/>
                  <a:gd name="T26" fmla="*/ 8 w 11"/>
                  <a:gd name="T27" fmla="*/ 11 h 14"/>
                  <a:gd name="T28" fmla="*/ 9 w 11"/>
                  <a:gd name="T29" fmla="*/ 7 h 14"/>
                  <a:gd name="T30" fmla="*/ 9 w 11"/>
                  <a:gd name="T31" fmla="*/ 4 h 14"/>
                  <a:gd name="T32" fmla="*/ 8 w 11"/>
                  <a:gd name="T33" fmla="*/ 3 h 14"/>
                  <a:gd name="T34" fmla="*/ 6 w 11"/>
                  <a:gd name="T35" fmla="*/ 2 h 14"/>
                  <a:gd name="T36" fmla="*/ 3 w 11"/>
                  <a:gd name="T37" fmla="*/ 3 h 14"/>
                  <a:gd name="T38" fmla="*/ 2 w 11"/>
                  <a:gd name="T3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4">
                    <a:moveTo>
                      <a:pt x="1" y="7"/>
                    </a:moveTo>
                    <a:cubicBezTo>
                      <a:pt x="1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9" y="2"/>
                      <a:pt x="10" y="3"/>
                      <a:pt x="10" y="4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9"/>
                      <a:pt x="10" y="11"/>
                      <a:pt x="9" y="12"/>
                    </a:cubicBezTo>
                    <a:cubicBezTo>
                      <a:pt x="8" y="13"/>
                      <a:pt x="7" y="14"/>
                      <a:pt x="5" y="14"/>
                    </a:cubicBezTo>
                    <a:cubicBezTo>
                      <a:pt x="4" y="14"/>
                      <a:pt x="2" y="13"/>
                      <a:pt x="2" y="11"/>
                    </a:cubicBezTo>
                    <a:cubicBezTo>
                      <a:pt x="1" y="10"/>
                      <a:pt x="0" y="9"/>
                      <a:pt x="1" y="7"/>
                    </a:cubicBezTo>
                    <a:close/>
                    <a:moveTo>
                      <a:pt x="2" y="7"/>
                    </a:moveTo>
                    <a:cubicBezTo>
                      <a:pt x="2" y="9"/>
                      <a:pt x="2" y="10"/>
                      <a:pt x="3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1"/>
                    </a:cubicBezTo>
                    <a:cubicBezTo>
                      <a:pt x="9" y="10"/>
                      <a:pt x="9" y="9"/>
                      <a:pt x="9" y="7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1" name="任意多边形: 形状 1470">
                <a:extLst>
                  <a:ext uri="{FF2B5EF4-FFF2-40B4-BE49-F238E27FC236}">
                    <a16:creationId xmlns:a16="http://schemas.microsoft.com/office/drawing/2014/main" id="{91D02658-823B-4706-8CDA-17392A5D898A}"/>
                  </a:ext>
                </a:extLst>
              </p:cNvPr>
              <p:cNvSpPr/>
              <p:nvPr/>
            </p:nvSpPr>
            <p:spPr bwMode="auto">
              <a:xfrm>
                <a:off x="4244976" y="3849688"/>
                <a:ext cx="20638" cy="44450"/>
              </a:xfrm>
              <a:custGeom>
                <a:avLst/>
                <a:gdLst>
                  <a:gd name="T0" fmla="*/ 0 w 13"/>
                  <a:gd name="T1" fmla="*/ 28 h 28"/>
                  <a:gd name="T2" fmla="*/ 0 w 13"/>
                  <a:gd name="T3" fmla="*/ 0 h 28"/>
                  <a:gd name="T4" fmla="*/ 2 w 13"/>
                  <a:gd name="T5" fmla="*/ 0 h 28"/>
                  <a:gd name="T6" fmla="*/ 2 w 13"/>
                  <a:gd name="T7" fmla="*/ 23 h 28"/>
                  <a:gd name="T8" fmla="*/ 13 w 13"/>
                  <a:gd name="T9" fmla="*/ 23 h 28"/>
                  <a:gd name="T10" fmla="*/ 13 w 13"/>
                  <a:gd name="T11" fmla="*/ 28 h 28"/>
                  <a:gd name="T12" fmla="*/ 0 w 13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8">
                    <a:moveTo>
                      <a:pt x="0" y="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3"/>
                    </a:lnTo>
                    <a:lnTo>
                      <a:pt x="13" y="23"/>
                    </a:lnTo>
                    <a:lnTo>
                      <a:pt x="13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2" name="任意多边形: 形状 1471">
                <a:extLst>
                  <a:ext uri="{FF2B5EF4-FFF2-40B4-BE49-F238E27FC236}">
                    <a16:creationId xmlns:a16="http://schemas.microsoft.com/office/drawing/2014/main" id="{098B72D1-6E2B-468A-8FA6-8F0A89F29BB6}"/>
                  </a:ext>
                </a:extLst>
              </p:cNvPr>
              <p:cNvSpPr/>
              <p:nvPr/>
            </p:nvSpPr>
            <p:spPr bwMode="auto">
              <a:xfrm>
                <a:off x="4271963" y="3846513"/>
                <a:ext cx="9525" cy="42863"/>
              </a:xfrm>
              <a:custGeom>
                <a:avLst/>
                <a:gdLst>
                  <a:gd name="T0" fmla="*/ 2 w 6"/>
                  <a:gd name="T1" fmla="*/ 27 h 27"/>
                  <a:gd name="T2" fmla="*/ 0 w 6"/>
                  <a:gd name="T3" fmla="*/ 0 h 27"/>
                  <a:gd name="T4" fmla="*/ 4 w 6"/>
                  <a:gd name="T5" fmla="*/ 0 h 27"/>
                  <a:gd name="T6" fmla="*/ 6 w 6"/>
                  <a:gd name="T7" fmla="*/ 27 h 27"/>
                  <a:gd name="T8" fmla="*/ 2 w 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2" y="27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27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3" name="任意多边形: 形状 1472">
                <a:extLst>
                  <a:ext uri="{FF2B5EF4-FFF2-40B4-BE49-F238E27FC236}">
                    <a16:creationId xmlns:a16="http://schemas.microsoft.com/office/drawing/2014/main" id="{EE3025B2-9614-4CBA-839B-F88D9FEF186E}"/>
                  </a:ext>
                </a:extLst>
              </p:cNvPr>
              <p:cNvSpPr/>
              <p:nvPr/>
            </p:nvSpPr>
            <p:spPr bwMode="auto">
              <a:xfrm>
                <a:off x="4281488" y="3843338"/>
                <a:ext cx="30163" cy="46038"/>
              </a:xfrm>
              <a:custGeom>
                <a:avLst/>
                <a:gdLst>
                  <a:gd name="T0" fmla="*/ 13 w 19"/>
                  <a:gd name="T1" fmla="*/ 29 h 29"/>
                  <a:gd name="T2" fmla="*/ 9 w 19"/>
                  <a:gd name="T3" fmla="*/ 4 h 29"/>
                  <a:gd name="T4" fmla="*/ 2 w 19"/>
                  <a:gd name="T5" fmla="*/ 7 h 29"/>
                  <a:gd name="T6" fmla="*/ 0 w 19"/>
                  <a:gd name="T7" fmla="*/ 2 h 29"/>
                  <a:gd name="T8" fmla="*/ 19 w 19"/>
                  <a:gd name="T9" fmla="*/ 0 h 29"/>
                  <a:gd name="T10" fmla="*/ 19 w 19"/>
                  <a:gd name="T11" fmla="*/ 4 h 29"/>
                  <a:gd name="T12" fmla="*/ 11 w 19"/>
                  <a:gd name="T13" fmla="*/ 4 h 29"/>
                  <a:gd name="T14" fmla="*/ 15 w 19"/>
                  <a:gd name="T15" fmla="*/ 27 h 29"/>
                  <a:gd name="T16" fmla="*/ 13 w 19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13" y="29"/>
                    </a:moveTo>
                    <a:lnTo>
                      <a:pt x="9" y="4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11" y="4"/>
                    </a:lnTo>
                    <a:lnTo>
                      <a:pt x="15" y="2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4" name="任意多边形: 形状 1473">
                <a:extLst>
                  <a:ext uri="{FF2B5EF4-FFF2-40B4-BE49-F238E27FC236}">
                    <a16:creationId xmlns:a16="http://schemas.microsoft.com/office/drawing/2014/main" id="{7D4A6E53-DFE4-42DD-8136-1ED7F74C91E5}"/>
                  </a:ext>
                </a:extLst>
              </p:cNvPr>
              <p:cNvSpPr/>
              <p:nvPr/>
            </p:nvSpPr>
            <p:spPr bwMode="auto">
              <a:xfrm>
                <a:off x="4314826" y="3840163"/>
                <a:ext cx="12700" cy="42863"/>
              </a:xfrm>
              <a:custGeom>
                <a:avLst/>
                <a:gdLst>
                  <a:gd name="T0" fmla="*/ 6 w 8"/>
                  <a:gd name="T1" fmla="*/ 27 h 27"/>
                  <a:gd name="T2" fmla="*/ 0 w 8"/>
                  <a:gd name="T3" fmla="*/ 2 h 27"/>
                  <a:gd name="T4" fmla="*/ 4 w 8"/>
                  <a:gd name="T5" fmla="*/ 0 h 27"/>
                  <a:gd name="T6" fmla="*/ 8 w 8"/>
                  <a:gd name="T7" fmla="*/ 27 h 27"/>
                  <a:gd name="T8" fmla="*/ 6 w 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7">
                    <a:moveTo>
                      <a:pt x="6" y="2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5" name="任意多边形: 形状 1474">
                <a:extLst>
                  <a:ext uri="{FF2B5EF4-FFF2-40B4-BE49-F238E27FC236}">
                    <a16:creationId xmlns:a16="http://schemas.microsoft.com/office/drawing/2014/main" id="{8F550527-9A5A-481B-A26E-9F8AD9BA8C0D}"/>
                  </a:ext>
                </a:extLst>
              </p:cNvPr>
              <p:cNvSpPr/>
              <p:nvPr/>
            </p:nvSpPr>
            <p:spPr bwMode="auto">
              <a:xfrm>
                <a:off x="4330701" y="3833813"/>
                <a:ext cx="33338" cy="46038"/>
              </a:xfrm>
              <a:custGeom>
                <a:avLst/>
                <a:gdLst>
                  <a:gd name="T0" fmla="*/ 9 w 10"/>
                  <a:gd name="T1" fmla="*/ 8 h 14"/>
                  <a:gd name="T2" fmla="*/ 10 w 10"/>
                  <a:gd name="T3" fmla="*/ 8 h 14"/>
                  <a:gd name="T4" fmla="*/ 9 w 10"/>
                  <a:gd name="T5" fmla="*/ 12 h 14"/>
                  <a:gd name="T6" fmla="*/ 7 w 10"/>
                  <a:gd name="T7" fmla="*/ 14 h 14"/>
                  <a:gd name="T8" fmla="*/ 4 w 10"/>
                  <a:gd name="T9" fmla="*/ 13 h 14"/>
                  <a:gd name="T10" fmla="*/ 2 w 10"/>
                  <a:gd name="T11" fmla="*/ 12 h 14"/>
                  <a:gd name="T12" fmla="*/ 0 w 10"/>
                  <a:gd name="T13" fmla="*/ 8 h 14"/>
                  <a:gd name="T14" fmla="*/ 0 w 10"/>
                  <a:gd name="T15" fmla="*/ 5 h 14"/>
                  <a:gd name="T16" fmla="*/ 1 w 10"/>
                  <a:gd name="T17" fmla="*/ 2 h 14"/>
                  <a:gd name="T18" fmla="*/ 4 w 10"/>
                  <a:gd name="T19" fmla="*/ 1 h 14"/>
                  <a:gd name="T20" fmla="*/ 6 w 10"/>
                  <a:gd name="T21" fmla="*/ 1 h 14"/>
                  <a:gd name="T22" fmla="*/ 9 w 10"/>
                  <a:gd name="T23" fmla="*/ 3 h 14"/>
                  <a:gd name="T24" fmla="*/ 7 w 10"/>
                  <a:gd name="T25" fmla="*/ 4 h 14"/>
                  <a:gd name="T26" fmla="*/ 4 w 10"/>
                  <a:gd name="T27" fmla="*/ 2 h 14"/>
                  <a:gd name="T28" fmla="*/ 2 w 10"/>
                  <a:gd name="T29" fmla="*/ 3 h 14"/>
                  <a:gd name="T30" fmla="*/ 1 w 10"/>
                  <a:gd name="T31" fmla="*/ 5 h 14"/>
                  <a:gd name="T32" fmla="*/ 2 w 10"/>
                  <a:gd name="T33" fmla="*/ 8 h 14"/>
                  <a:gd name="T34" fmla="*/ 4 w 10"/>
                  <a:gd name="T35" fmla="*/ 11 h 14"/>
                  <a:gd name="T36" fmla="*/ 6 w 10"/>
                  <a:gd name="T37" fmla="*/ 12 h 14"/>
                  <a:gd name="T38" fmla="*/ 8 w 10"/>
                  <a:gd name="T39" fmla="*/ 11 h 14"/>
                  <a:gd name="T40" fmla="*/ 9 w 10"/>
                  <a:gd name="T4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14">
                    <a:moveTo>
                      <a:pt x="9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3" y="13"/>
                      <a:pt x="3" y="13"/>
                      <a:pt x="2" y="12"/>
                    </a:cubicBezTo>
                    <a:cubicBezTo>
                      <a:pt x="1" y="11"/>
                      <a:pt x="1" y="10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7" y="1"/>
                      <a:pt x="8" y="2"/>
                      <a:pt x="9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6" name="任意多边形: 形状 1475">
                <a:extLst>
                  <a:ext uri="{FF2B5EF4-FFF2-40B4-BE49-F238E27FC236}">
                    <a16:creationId xmlns:a16="http://schemas.microsoft.com/office/drawing/2014/main" id="{EBC8B54D-3BB4-4878-8F7B-2D2C5909ECF3}"/>
                  </a:ext>
                </a:extLst>
              </p:cNvPr>
              <p:cNvSpPr/>
              <p:nvPr/>
            </p:nvSpPr>
            <p:spPr bwMode="auto">
              <a:xfrm>
                <a:off x="4370388" y="3827463"/>
                <a:ext cx="33338" cy="46038"/>
              </a:xfrm>
              <a:custGeom>
                <a:avLst/>
                <a:gdLst>
                  <a:gd name="T0" fmla="*/ 1 w 10"/>
                  <a:gd name="T1" fmla="*/ 14 h 14"/>
                  <a:gd name="T2" fmla="*/ 0 w 10"/>
                  <a:gd name="T3" fmla="*/ 0 h 14"/>
                  <a:gd name="T4" fmla="*/ 1 w 10"/>
                  <a:gd name="T5" fmla="*/ 0 h 14"/>
                  <a:gd name="T6" fmla="*/ 10 w 10"/>
                  <a:gd name="T7" fmla="*/ 10 h 14"/>
                  <a:gd name="T8" fmla="*/ 8 w 10"/>
                  <a:gd name="T9" fmla="*/ 11 h 14"/>
                  <a:gd name="T10" fmla="*/ 6 w 10"/>
                  <a:gd name="T11" fmla="*/ 8 h 14"/>
                  <a:gd name="T12" fmla="*/ 2 w 10"/>
                  <a:gd name="T13" fmla="*/ 9 h 14"/>
                  <a:gd name="T14" fmla="*/ 2 w 10"/>
                  <a:gd name="T15" fmla="*/ 13 h 14"/>
                  <a:gd name="T16" fmla="*/ 1 w 10"/>
                  <a:gd name="T17" fmla="*/ 14 h 14"/>
                  <a:gd name="T18" fmla="*/ 2 w 10"/>
                  <a:gd name="T19" fmla="*/ 8 h 14"/>
                  <a:gd name="T20" fmla="*/ 5 w 10"/>
                  <a:gd name="T21" fmla="*/ 6 h 14"/>
                  <a:gd name="T22" fmla="*/ 3 w 10"/>
                  <a:gd name="T23" fmla="*/ 3 h 14"/>
                  <a:gd name="T24" fmla="*/ 1 w 10"/>
                  <a:gd name="T25" fmla="*/ 1 h 14"/>
                  <a:gd name="T26" fmla="*/ 1 w 10"/>
                  <a:gd name="T27" fmla="*/ 4 h 14"/>
                  <a:gd name="T28" fmla="*/ 2 w 10"/>
                  <a:gd name="T2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4">
                    <a:moveTo>
                      <a:pt x="1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4"/>
                      <a:pt x="1" y="14"/>
                      <a:pt x="1" y="14"/>
                    </a:cubicBezTo>
                    <a:close/>
                    <a:moveTo>
                      <a:pt x="2" y="8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7" name="任意多边形: 形状 1476">
                <a:extLst>
                  <a:ext uri="{FF2B5EF4-FFF2-40B4-BE49-F238E27FC236}">
                    <a16:creationId xmlns:a16="http://schemas.microsoft.com/office/drawing/2014/main" id="{C320DBBD-80B3-433E-86D4-8D32E7854FC7}"/>
                  </a:ext>
                </a:extLst>
              </p:cNvPr>
              <p:cNvSpPr/>
              <p:nvPr/>
            </p:nvSpPr>
            <p:spPr bwMode="auto">
              <a:xfrm>
                <a:off x="4391026" y="3817938"/>
                <a:ext cx="39688" cy="42863"/>
              </a:xfrm>
              <a:custGeom>
                <a:avLst/>
                <a:gdLst>
                  <a:gd name="T0" fmla="*/ 12 w 25"/>
                  <a:gd name="T1" fmla="*/ 27 h 27"/>
                  <a:gd name="T2" fmla="*/ 0 w 25"/>
                  <a:gd name="T3" fmla="*/ 2 h 27"/>
                  <a:gd name="T4" fmla="*/ 2 w 25"/>
                  <a:gd name="T5" fmla="*/ 0 h 27"/>
                  <a:gd name="T6" fmla="*/ 12 w 25"/>
                  <a:gd name="T7" fmla="*/ 23 h 27"/>
                  <a:gd name="T8" fmla="*/ 23 w 25"/>
                  <a:gd name="T9" fmla="*/ 16 h 27"/>
                  <a:gd name="T10" fmla="*/ 25 w 25"/>
                  <a:gd name="T11" fmla="*/ 20 h 27"/>
                  <a:gd name="T12" fmla="*/ 12 w 25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7">
                    <a:moveTo>
                      <a:pt x="12" y="2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2" y="23"/>
                    </a:lnTo>
                    <a:lnTo>
                      <a:pt x="23" y="16"/>
                    </a:lnTo>
                    <a:lnTo>
                      <a:pt x="25" y="20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8" name="任意多边形: 形状 1477">
                <a:extLst>
                  <a:ext uri="{FF2B5EF4-FFF2-40B4-BE49-F238E27FC236}">
                    <a16:creationId xmlns:a16="http://schemas.microsoft.com/office/drawing/2014/main" id="{306CB326-5261-44DD-953D-C23CF40CF02B}"/>
                  </a:ext>
                </a:extLst>
              </p:cNvPr>
              <p:cNvSpPr/>
              <p:nvPr/>
            </p:nvSpPr>
            <p:spPr bwMode="auto">
              <a:xfrm>
                <a:off x="4443413" y="3784600"/>
                <a:ext cx="36513" cy="42863"/>
              </a:xfrm>
              <a:custGeom>
                <a:avLst/>
                <a:gdLst>
                  <a:gd name="T0" fmla="*/ 3 w 11"/>
                  <a:gd name="T1" fmla="*/ 11 h 13"/>
                  <a:gd name="T2" fmla="*/ 4 w 11"/>
                  <a:gd name="T3" fmla="*/ 10 h 13"/>
                  <a:gd name="T4" fmla="*/ 6 w 11"/>
                  <a:gd name="T5" fmla="*/ 11 h 13"/>
                  <a:gd name="T6" fmla="*/ 7 w 11"/>
                  <a:gd name="T7" fmla="*/ 11 h 13"/>
                  <a:gd name="T8" fmla="*/ 9 w 11"/>
                  <a:gd name="T9" fmla="*/ 11 h 13"/>
                  <a:gd name="T10" fmla="*/ 10 w 11"/>
                  <a:gd name="T11" fmla="*/ 9 h 13"/>
                  <a:gd name="T12" fmla="*/ 10 w 11"/>
                  <a:gd name="T13" fmla="*/ 8 h 13"/>
                  <a:gd name="T14" fmla="*/ 9 w 11"/>
                  <a:gd name="T15" fmla="*/ 7 h 13"/>
                  <a:gd name="T16" fmla="*/ 8 w 11"/>
                  <a:gd name="T17" fmla="*/ 7 h 13"/>
                  <a:gd name="T18" fmla="*/ 6 w 11"/>
                  <a:gd name="T19" fmla="*/ 7 h 13"/>
                  <a:gd name="T20" fmla="*/ 3 w 11"/>
                  <a:gd name="T21" fmla="*/ 8 h 13"/>
                  <a:gd name="T22" fmla="*/ 2 w 11"/>
                  <a:gd name="T23" fmla="*/ 7 h 13"/>
                  <a:gd name="T24" fmla="*/ 1 w 11"/>
                  <a:gd name="T25" fmla="*/ 6 h 13"/>
                  <a:gd name="T26" fmla="*/ 0 w 11"/>
                  <a:gd name="T27" fmla="*/ 3 h 13"/>
                  <a:gd name="T28" fmla="*/ 2 w 11"/>
                  <a:gd name="T29" fmla="*/ 1 h 13"/>
                  <a:gd name="T30" fmla="*/ 4 w 11"/>
                  <a:gd name="T31" fmla="*/ 0 h 13"/>
                  <a:gd name="T32" fmla="*/ 6 w 11"/>
                  <a:gd name="T33" fmla="*/ 1 h 13"/>
                  <a:gd name="T34" fmla="*/ 7 w 11"/>
                  <a:gd name="T35" fmla="*/ 2 h 13"/>
                  <a:gd name="T36" fmla="*/ 6 w 11"/>
                  <a:gd name="T37" fmla="*/ 3 h 13"/>
                  <a:gd name="T38" fmla="*/ 5 w 11"/>
                  <a:gd name="T39" fmla="*/ 2 h 13"/>
                  <a:gd name="T40" fmla="*/ 3 w 11"/>
                  <a:gd name="T41" fmla="*/ 2 h 13"/>
                  <a:gd name="T42" fmla="*/ 2 w 11"/>
                  <a:gd name="T43" fmla="*/ 4 h 13"/>
                  <a:gd name="T44" fmla="*/ 2 w 11"/>
                  <a:gd name="T45" fmla="*/ 5 h 13"/>
                  <a:gd name="T46" fmla="*/ 3 w 11"/>
                  <a:gd name="T47" fmla="*/ 6 h 13"/>
                  <a:gd name="T48" fmla="*/ 5 w 11"/>
                  <a:gd name="T49" fmla="*/ 6 h 13"/>
                  <a:gd name="T50" fmla="*/ 7 w 11"/>
                  <a:gd name="T51" fmla="*/ 5 h 13"/>
                  <a:gd name="T52" fmla="*/ 9 w 11"/>
                  <a:gd name="T53" fmla="*/ 5 h 13"/>
                  <a:gd name="T54" fmla="*/ 11 w 11"/>
                  <a:gd name="T55" fmla="*/ 7 h 13"/>
                  <a:gd name="T56" fmla="*/ 11 w 11"/>
                  <a:gd name="T57" fmla="*/ 9 h 13"/>
                  <a:gd name="T58" fmla="*/ 11 w 11"/>
                  <a:gd name="T59" fmla="*/ 11 h 13"/>
                  <a:gd name="T60" fmla="*/ 9 w 11"/>
                  <a:gd name="T61" fmla="*/ 12 h 13"/>
                  <a:gd name="T62" fmla="*/ 6 w 11"/>
                  <a:gd name="T63" fmla="*/ 13 h 13"/>
                  <a:gd name="T64" fmla="*/ 3 w 11"/>
                  <a:gd name="T6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13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9"/>
                      <a:pt x="10" y="8"/>
                      <a:pt x="10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10" y="6"/>
                      <a:pt x="10" y="6"/>
                      <a:pt x="11" y="7"/>
                    </a:cubicBezTo>
                    <a:cubicBezTo>
                      <a:pt x="11" y="7"/>
                      <a:pt x="11" y="8"/>
                      <a:pt x="11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1"/>
                      <a:pt x="10" y="12"/>
                      <a:pt x="9" y="12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5" y="13"/>
                      <a:pt x="4" y="12"/>
                      <a:pt x="3" y="11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9" name="任意多边形: 形状 1478">
                <a:extLst>
                  <a:ext uri="{FF2B5EF4-FFF2-40B4-BE49-F238E27FC236}">
                    <a16:creationId xmlns:a16="http://schemas.microsoft.com/office/drawing/2014/main" id="{B1410287-BE25-4EA9-AE2E-4C521B47D367}"/>
                  </a:ext>
                </a:extLst>
              </p:cNvPr>
              <p:cNvSpPr/>
              <p:nvPr/>
            </p:nvSpPr>
            <p:spPr bwMode="auto">
              <a:xfrm>
                <a:off x="4473576" y="3763963"/>
                <a:ext cx="36513" cy="42863"/>
              </a:xfrm>
              <a:custGeom>
                <a:avLst/>
                <a:gdLst>
                  <a:gd name="T0" fmla="*/ 9 w 11"/>
                  <a:gd name="T1" fmla="*/ 6 h 13"/>
                  <a:gd name="T2" fmla="*/ 10 w 11"/>
                  <a:gd name="T3" fmla="*/ 5 h 13"/>
                  <a:gd name="T4" fmla="*/ 11 w 11"/>
                  <a:gd name="T5" fmla="*/ 9 h 13"/>
                  <a:gd name="T6" fmla="*/ 10 w 11"/>
                  <a:gd name="T7" fmla="*/ 12 h 13"/>
                  <a:gd name="T8" fmla="*/ 7 w 11"/>
                  <a:gd name="T9" fmla="*/ 13 h 13"/>
                  <a:gd name="T10" fmla="*/ 4 w 11"/>
                  <a:gd name="T11" fmla="*/ 12 h 13"/>
                  <a:gd name="T12" fmla="*/ 2 w 11"/>
                  <a:gd name="T13" fmla="*/ 9 h 13"/>
                  <a:gd name="T14" fmla="*/ 0 w 11"/>
                  <a:gd name="T15" fmla="*/ 6 h 13"/>
                  <a:gd name="T16" fmla="*/ 0 w 11"/>
                  <a:gd name="T17" fmla="*/ 3 h 13"/>
                  <a:gd name="T18" fmla="*/ 1 w 11"/>
                  <a:gd name="T19" fmla="*/ 1 h 13"/>
                  <a:gd name="T20" fmla="*/ 4 w 11"/>
                  <a:gd name="T21" fmla="*/ 0 h 13"/>
                  <a:gd name="T22" fmla="*/ 7 w 11"/>
                  <a:gd name="T23" fmla="*/ 1 h 13"/>
                  <a:gd name="T24" fmla="*/ 6 w 11"/>
                  <a:gd name="T25" fmla="*/ 3 h 13"/>
                  <a:gd name="T26" fmla="*/ 2 w 11"/>
                  <a:gd name="T27" fmla="*/ 2 h 13"/>
                  <a:gd name="T28" fmla="*/ 1 w 11"/>
                  <a:gd name="T29" fmla="*/ 4 h 13"/>
                  <a:gd name="T30" fmla="*/ 1 w 11"/>
                  <a:gd name="T31" fmla="*/ 6 h 13"/>
                  <a:gd name="T32" fmla="*/ 3 w 11"/>
                  <a:gd name="T33" fmla="*/ 8 h 13"/>
                  <a:gd name="T34" fmla="*/ 6 w 11"/>
                  <a:gd name="T35" fmla="*/ 11 h 13"/>
                  <a:gd name="T36" fmla="*/ 9 w 11"/>
                  <a:gd name="T37" fmla="*/ 10 h 13"/>
                  <a:gd name="T38" fmla="*/ 10 w 11"/>
                  <a:gd name="T39" fmla="*/ 9 h 13"/>
                  <a:gd name="T40" fmla="*/ 9 w 11"/>
                  <a:gd name="T4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13">
                    <a:moveTo>
                      <a:pt x="9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1" y="7"/>
                      <a:pt x="11" y="8"/>
                      <a:pt x="11" y="9"/>
                    </a:cubicBezTo>
                    <a:cubicBezTo>
                      <a:pt x="11" y="10"/>
                      <a:pt x="10" y="11"/>
                      <a:pt x="10" y="12"/>
                    </a:cubicBezTo>
                    <a:cubicBezTo>
                      <a:pt x="9" y="12"/>
                      <a:pt x="8" y="13"/>
                      <a:pt x="7" y="13"/>
                    </a:cubicBezTo>
                    <a:cubicBezTo>
                      <a:pt x="6" y="13"/>
                      <a:pt x="5" y="12"/>
                      <a:pt x="4" y="12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3" y="1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8"/>
                    </a:cubicBezTo>
                    <a:cubicBezTo>
                      <a:pt x="4" y="10"/>
                      <a:pt x="5" y="11"/>
                      <a:pt x="6" y="11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10" y="9"/>
                      <a:pt x="10" y="9"/>
                    </a:cubicBezTo>
                    <a:cubicBezTo>
                      <a:pt x="10" y="8"/>
                      <a:pt x="10" y="7"/>
                      <a:pt x="9" y="6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0" name="任意多边形: 形状 1479">
                <a:extLst>
                  <a:ext uri="{FF2B5EF4-FFF2-40B4-BE49-F238E27FC236}">
                    <a16:creationId xmlns:a16="http://schemas.microsoft.com/office/drawing/2014/main" id="{A545A88F-C450-4F76-B96C-BA33D616B7BF}"/>
                  </a:ext>
                </a:extLst>
              </p:cNvPr>
              <p:cNvSpPr/>
              <p:nvPr/>
            </p:nvSpPr>
            <p:spPr bwMode="auto">
              <a:xfrm>
                <a:off x="4492626" y="3751263"/>
                <a:ext cx="33338" cy="36513"/>
              </a:xfrm>
              <a:custGeom>
                <a:avLst/>
                <a:gdLst>
                  <a:gd name="T0" fmla="*/ 19 w 21"/>
                  <a:gd name="T1" fmla="*/ 23 h 23"/>
                  <a:gd name="T2" fmla="*/ 0 w 21"/>
                  <a:gd name="T3" fmla="*/ 2 h 23"/>
                  <a:gd name="T4" fmla="*/ 5 w 21"/>
                  <a:gd name="T5" fmla="*/ 0 h 23"/>
                  <a:gd name="T6" fmla="*/ 21 w 21"/>
                  <a:gd name="T7" fmla="*/ 21 h 23"/>
                  <a:gd name="T8" fmla="*/ 19 w 2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19" y="23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21" y="21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1" name="任意多边形: 形状 1480">
                <a:extLst>
                  <a:ext uri="{FF2B5EF4-FFF2-40B4-BE49-F238E27FC236}">
                    <a16:creationId xmlns:a16="http://schemas.microsoft.com/office/drawing/2014/main" id="{B4AE7D9E-A8D8-4D69-9685-DEFB6FB34B94}"/>
                  </a:ext>
                </a:extLst>
              </p:cNvPr>
              <p:cNvSpPr/>
              <p:nvPr/>
            </p:nvSpPr>
            <p:spPr bwMode="auto">
              <a:xfrm>
                <a:off x="4503738" y="3727450"/>
                <a:ext cx="49213" cy="49213"/>
              </a:xfrm>
              <a:custGeom>
                <a:avLst/>
                <a:gdLst>
                  <a:gd name="T0" fmla="*/ 20 w 31"/>
                  <a:gd name="T1" fmla="*/ 31 h 31"/>
                  <a:gd name="T2" fmla="*/ 0 w 31"/>
                  <a:gd name="T3" fmla="*/ 11 h 31"/>
                  <a:gd name="T4" fmla="*/ 12 w 31"/>
                  <a:gd name="T5" fmla="*/ 0 h 31"/>
                  <a:gd name="T6" fmla="*/ 14 w 31"/>
                  <a:gd name="T7" fmla="*/ 2 h 31"/>
                  <a:gd name="T8" fmla="*/ 4 w 31"/>
                  <a:gd name="T9" fmla="*/ 13 h 31"/>
                  <a:gd name="T10" fmla="*/ 10 w 31"/>
                  <a:gd name="T11" fmla="*/ 17 h 31"/>
                  <a:gd name="T12" fmla="*/ 18 w 31"/>
                  <a:gd name="T13" fmla="*/ 8 h 31"/>
                  <a:gd name="T14" fmla="*/ 20 w 31"/>
                  <a:gd name="T15" fmla="*/ 11 h 31"/>
                  <a:gd name="T16" fmla="*/ 12 w 31"/>
                  <a:gd name="T17" fmla="*/ 19 h 31"/>
                  <a:gd name="T18" fmla="*/ 18 w 31"/>
                  <a:gd name="T19" fmla="*/ 25 h 31"/>
                  <a:gd name="T20" fmla="*/ 29 w 31"/>
                  <a:gd name="T21" fmla="*/ 17 h 31"/>
                  <a:gd name="T22" fmla="*/ 31 w 31"/>
                  <a:gd name="T23" fmla="*/ 19 h 31"/>
                  <a:gd name="T24" fmla="*/ 20 w 31"/>
                  <a:gd name="T2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1">
                    <a:moveTo>
                      <a:pt x="20" y="31"/>
                    </a:moveTo>
                    <a:lnTo>
                      <a:pt x="0" y="11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4" y="13"/>
                    </a:lnTo>
                    <a:lnTo>
                      <a:pt x="10" y="17"/>
                    </a:lnTo>
                    <a:lnTo>
                      <a:pt x="18" y="8"/>
                    </a:lnTo>
                    <a:lnTo>
                      <a:pt x="20" y="11"/>
                    </a:lnTo>
                    <a:lnTo>
                      <a:pt x="12" y="19"/>
                    </a:lnTo>
                    <a:lnTo>
                      <a:pt x="18" y="25"/>
                    </a:lnTo>
                    <a:lnTo>
                      <a:pt x="29" y="17"/>
                    </a:lnTo>
                    <a:lnTo>
                      <a:pt x="31" y="19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2" name="任意多边形: 形状 1481">
                <a:extLst>
                  <a:ext uri="{FF2B5EF4-FFF2-40B4-BE49-F238E27FC236}">
                    <a16:creationId xmlns:a16="http://schemas.microsoft.com/office/drawing/2014/main" id="{22C5E81C-B106-4F57-8DD5-C5214FDEC902}"/>
                  </a:ext>
                </a:extLst>
              </p:cNvPr>
              <p:cNvSpPr/>
              <p:nvPr/>
            </p:nvSpPr>
            <p:spPr bwMode="auto">
              <a:xfrm>
                <a:off x="4525963" y="3700463"/>
                <a:ext cx="49213" cy="50800"/>
              </a:xfrm>
              <a:custGeom>
                <a:avLst/>
                <a:gdLst>
                  <a:gd name="T0" fmla="*/ 21 w 31"/>
                  <a:gd name="T1" fmla="*/ 32 h 32"/>
                  <a:gd name="T2" fmla="*/ 0 w 31"/>
                  <a:gd name="T3" fmla="*/ 15 h 32"/>
                  <a:gd name="T4" fmla="*/ 2 w 31"/>
                  <a:gd name="T5" fmla="*/ 13 h 32"/>
                  <a:gd name="T6" fmla="*/ 25 w 31"/>
                  <a:gd name="T7" fmla="*/ 17 h 32"/>
                  <a:gd name="T8" fmla="*/ 11 w 31"/>
                  <a:gd name="T9" fmla="*/ 2 h 32"/>
                  <a:gd name="T10" fmla="*/ 11 w 31"/>
                  <a:gd name="T11" fmla="*/ 0 h 32"/>
                  <a:gd name="T12" fmla="*/ 31 w 31"/>
                  <a:gd name="T13" fmla="*/ 19 h 32"/>
                  <a:gd name="T14" fmla="*/ 29 w 31"/>
                  <a:gd name="T15" fmla="*/ 21 h 32"/>
                  <a:gd name="T16" fmla="*/ 6 w 31"/>
                  <a:gd name="T17" fmla="*/ 15 h 32"/>
                  <a:gd name="T18" fmla="*/ 23 w 31"/>
                  <a:gd name="T19" fmla="*/ 30 h 32"/>
                  <a:gd name="T20" fmla="*/ 21 w 31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2">
                    <a:moveTo>
                      <a:pt x="21" y="32"/>
                    </a:moveTo>
                    <a:lnTo>
                      <a:pt x="0" y="15"/>
                    </a:lnTo>
                    <a:lnTo>
                      <a:pt x="2" y="13"/>
                    </a:lnTo>
                    <a:lnTo>
                      <a:pt x="25" y="17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6" y="15"/>
                    </a:lnTo>
                    <a:lnTo>
                      <a:pt x="23" y="30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3" name="任意多边形: 形状 1482">
                <a:extLst>
                  <a:ext uri="{FF2B5EF4-FFF2-40B4-BE49-F238E27FC236}">
                    <a16:creationId xmlns:a16="http://schemas.microsoft.com/office/drawing/2014/main" id="{B55C13D9-E789-49A8-A81C-DC0217900189}"/>
                  </a:ext>
                </a:extLst>
              </p:cNvPr>
              <p:cNvSpPr/>
              <p:nvPr/>
            </p:nvSpPr>
            <p:spPr bwMode="auto">
              <a:xfrm>
                <a:off x="4552951" y="3678238"/>
                <a:ext cx="42863" cy="36513"/>
              </a:xfrm>
              <a:custGeom>
                <a:avLst/>
                <a:gdLst>
                  <a:gd name="T0" fmla="*/ 10 w 13"/>
                  <a:gd name="T1" fmla="*/ 4 h 11"/>
                  <a:gd name="T2" fmla="*/ 11 w 13"/>
                  <a:gd name="T3" fmla="*/ 3 h 11"/>
                  <a:gd name="T4" fmla="*/ 13 w 13"/>
                  <a:gd name="T5" fmla="*/ 6 h 11"/>
                  <a:gd name="T6" fmla="*/ 12 w 13"/>
                  <a:gd name="T7" fmla="*/ 9 h 11"/>
                  <a:gd name="T8" fmla="*/ 10 w 13"/>
                  <a:gd name="T9" fmla="*/ 11 h 11"/>
                  <a:gd name="T10" fmla="*/ 7 w 13"/>
                  <a:gd name="T11" fmla="*/ 11 h 11"/>
                  <a:gd name="T12" fmla="*/ 4 w 13"/>
                  <a:gd name="T13" fmla="*/ 10 h 11"/>
                  <a:gd name="T14" fmla="*/ 1 w 13"/>
                  <a:gd name="T15" fmla="*/ 7 h 11"/>
                  <a:gd name="T16" fmla="*/ 0 w 13"/>
                  <a:gd name="T17" fmla="*/ 4 h 11"/>
                  <a:gd name="T18" fmla="*/ 1 w 13"/>
                  <a:gd name="T19" fmla="*/ 2 h 11"/>
                  <a:gd name="T20" fmla="*/ 3 w 13"/>
                  <a:gd name="T21" fmla="*/ 0 h 11"/>
                  <a:gd name="T22" fmla="*/ 7 w 13"/>
                  <a:gd name="T23" fmla="*/ 0 h 11"/>
                  <a:gd name="T24" fmla="*/ 6 w 13"/>
                  <a:gd name="T25" fmla="*/ 2 h 11"/>
                  <a:gd name="T26" fmla="*/ 2 w 13"/>
                  <a:gd name="T27" fmla="*/ 3 h 11"/>
                  <a:gd name="T28" fmla="*/ 2 w 13"/>
                  <a:gd name="T29" fmla="*/ 4 h 11"/>
                  <a:gd name="T30" fmla="*/ 2 w 13"/>
                  <a:gd name="T31" fmla="*/ 6 h 11"/>
                  <a:gd name="T32" fmla="*/ 5 w 13"/>
                  <a:gd name="T33" fmla="*/ 8 h 11"/>
                  <a:gd name="T34" fmla="*/ 8 w 13"/>
                  <a:gd name="T35" fmla="*/ 10 h 11"/>
                  <a:gd name="T36" fmla="*/ 11 w 13"/>
                  <a:gd name="T37" fmla="*/ 9 h 11"/>
                  <a:gd name="T38" fmla="*/ 11 w 13"/>
                  <a:gd name="T39" fmla="*/ 7 h 11"/>
                  <a:gd name="T40" fmla="*/ 10 w 13"/>
                  <a:gd name="T4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1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8"/>
                      <a:pt x="13" y="9"/>
                      <a:pt x="12" y="9"/>
                    </a:cubicBezTo>
                    <a:cubicBezTo>
                      <a:pt x="11" y="10"/>
                      <a:pt x="11" y="11"/>
                      <a:pt x="10" y="11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5" y="10"/>
                      <a:pt x="4" y="10"/>
                    </a:cubicBezTo>
                    <a:cubicBezTo>
                      <a:pt x="3" y="9"/>
                      <a:pt x="2" y="8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3" y="1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4" y="8"/>
                      <a:pt x="5" y="8"/>
                    </a:cubicBezTo>
                    <a:cubicBezTo>
                      <a:pt x="6" y="9"/>
                      <a:pt x="7" y="10"/>
                      <a:pt x="8" y="10"/>
                    </a:cubicBezTo>
                    <a:cubicBezTo>
                      <a:pt x="9" y="10"/>
                      <a:pt x="10" y="9"/>
                      <a:pt x="11" y="9"/>
                    </a:cubicBezTo>
                    <a:cubicBezTo>
                      <a:pt x="11" y="8"/>
                      <a:pt x="11" y="7"/>
                      <a:pt x="11" y="7"/>
                    </a:cubicBezTo>
                    <a:cubicBezTo>
                      <a:pt x="11" y="6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4" name="任意多边形: 形状 1483">
                <a:extLst>
                  <a:ext uri="{FF2B5EF4-FFF2-40B4-BE49-F238E27FC236}">
                    <a16:creationId xmlns:a16="http://schemas.microsoft.com/office/drawing/2014/main" id="{8DADFEE0-AB18-402A-AD41-A5CE5B1144F2}"/>
                  </a:ext>
                </a:extLst>
              </p:cNvPr>
              <p:cNvSpPr/>
              <p:nvPr/>
            </p:nvSpPr>
            <p:spPr bwMode="auto">
              <a:xfrm>
                <a:off x="4568826" y="3644900"/>
                <a:ext cx="49213" cy="42863"/>
              </a:xfrm>
              <a:custGeom>
                <a:avLst/>
                <a:gdLst>
                  <a:gd name="T0" fmla="*/ 23 w 31"/>
                  <a:gd name="T1" fmla="*/ 27 h 27"/>
                  <a:gd name="T2" fmla="*/ 0 w 31"/>
                  <a:gd name="T3" fmla="*/ 14 h 27"/>
                  <a:gd name="T4" fmla="*/ 6 w 31"/>
                  <a:gd name="T5" fmla="*/ 0 h 27"/>
                  <a:gd name="T6" fmla="*/ 11 w 31"/>
                  <a:gd name="T7" fmla="*/ 2 h 27"/>
                  <a:gd name="T8" fmla="*/ 4 w 31"/>
                  <a:gd name="T9" fmla="*/ 14 h 27"/>
                  <a:gd name="T10" fmla="*/ 11 w 31"/>
                  <a:gd name="T11" fmla="*/ 19 h 27"/>
                  <a:gd name="T12" fmla="*/ 17 w 31"/>
                  <a:gd name="T13" fmla="*/ 6 h 27"/>
                  <a:gd name="T14" fmla="*/ 19 w 31"/>
                  <a:gd name="T15" fmla="*/ 8 h 27"/>
                  <a:gd name="T16" fmla="*/ 13 w 31"/>
                  <a:gd name="T17" fmla="*/ 19 h 27"/>
                  <a:gd name="T18" fmla="*/ 21 w 31"/>
                  <a:gd name="T19" fmla="*/ 23 h 27"/>
                  <a:gd name="T20" fmla="*/ 27 w 31"/>
                  <a:gd name="T21" fmla="*/ 12 h 27"/>
                  <a:gd name="T22" fmla="*/ 31 w 31"/>
                  <a:gd name="T23" fmla="*/ 14 h 27"/>
                  <a:gd name="T24" fmla="*/ 23 w 31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7">
                    <a:moveTo>
                      <a:pt x="23" y="27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4" y="14"/>
                    </a:lnTo>
                    <a:lnTo>
                      <a:pt x="11" y="19"/>
                    </a:lnTo>
                    <a:lnTo>
                      <a:pt x="17" y="6"/>
                    </a:lnTo>
                    <a:lnTo>
                      <a:pt x="19" y="8"/>
                    </a:lnTo>
                    <a:lnTo>
                      <a:pt x="13" y="19"/>
                    </a:lnTo>
                    <a:lnTo>
                      <a:pt x="21" y="23"/>
                    </a:lnTo>
                    <a:lnTo>
                      <a:pt x="27" y="12"/>
                    </a:lnTo>
                    <a:lnTo>
                      <a:pt x="31" y="14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5" name="任意多边形: 形状 1484">
                <a:extLst>
                  <a:ext uri="{FF2B5EF4-FFF2-40B4-BE49-F238E27FC236}">
                    <a16:creationId xmlns:a16="http://schemas.microsoft.com/office/drawing/2014/main" id="{E2D5E07C-95F0-4034-ADF3-60BA28FAF927}"/>
                  </a:ext>
                </a:extLst>
              </p:cNvPr>
              <p:cNvSpPr/>
              <p:nvPr/>
            </p:nvSpPr>
            <p:spPr bwMode="auto">
              <a:xfrm>
                <a:off x="4598988" y="3598863"/>
                <a:ext cx="46038" cy="31750"/>
              </a:xfrm>
              <a:custGeom>
                <a:avLst/>
                <a:gdLst>
                  <a:gd name="T0" fmla="*/ 11 w 14"/>
                  <a:gd name="T1" fmla="*/ 10 h 10"/>
                  <a:gd name="T2" fmla="*/ 0 w 14"/>
                  <a:gd name="T3" fmla="*/ 2 h 10"/>
                  <a:gd name="T4" fmla="*/ 1 w 14"/>
                  <a:gd name="T5" fmla="*/ 0 h 10"/>
                  <a:gd name="T6" fmla="*/ 14 w 14"/>
                  <a:gd name="T7" fmla="*/ 1 h 10"/>
                  <a:gd name="T8" fmla="*/ 14 w 14"/>
                  <a:gd name="T9" fmla="*/ 2 h 10"/>
                  <a:gd name="T10" fmla="*/ 9 w 14"/>
                  <a:gd name="T11" fmla="*/ 2 h 10"/>
                  <a:gd name="T12" fmla="*/ 8 w 14"/>
                  <a:gd name="T13" fmla="*/ 6 h 10"/>
                  <a:gd name="T14" fmla="*/ 11 w 14"/>
                  <a:gd name="T15" fmla="*/ 9 h 10"/>
                  <a:gd name="T16" fmla="*/ 11 w 14"/>
                  <a:gd name="T17" fmla="*/ 10 h 10"/>
                  <a:gd name="T18" fmla="*/ 7 w 14"/>
                  <a:gd name="T19" fmla="*/ 5 h 10"/>
                  <a:gd name="T20" fmla="*/ 8 w 14"/>
                  <a:gd name="T21" fmla="*/ 2 h 10"/>
                  <a:gd name="T22" fmla="*/ 4 w 14"/>
                  <a:gd name="T23" fmla="*/ 2 h 10"/>
                  <a:gd name="T24" fmla="*/ 2 w 14"/>
                  <a:gd name="T25" fmla="*/ 2 h 10"/>
                  <a:gd name="T26" fmla="*/ 4 w 14"/>
                  <a:gd name="T27" fmla="*/ 3 h 10"/>
                  <a:gd name="T28" fmla="*/ 7 w 14"/>
                  <a:gd name="T2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0">
                    <a:moveTo>
                      <a:pt x="11" y="1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lose/>
                    <a:moveTo>
                      <a:pt x="7" y="5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6" name="任意多边形: 形状 1485">
                <a:extLst>
                  <a:ext uri="{FF2B5EF4-FFF2-40B4-BE49-F238E27FC236}">
                    <a16:creationId xmlns:a16="http://schemas.microsoft.com/office/drawing/2014/main" id="{0CA4037C-0DA9-4F16-9448-36047591C9CB}"/>
                  </a:ext>
                </a:extLst>
              </p:cNvPr>
              <p:cNvSpPr/>
              <p:nvPr/>
            </p:nvSpPr>
            <p:spPr bwMode="auto">
              <a:xfrm>
                <a:off x="4605338" y="3559175"/>
                <a:ext cx="49213" cy="36513"/>
              </a:xfrm>
              <a:custGeom>
                <a:avLst/>
                <a:gdLst>
                  <a:gd name="T0" fmla="*/ 27 w 31"/>
                  <a:gd name="T1" fmla="*/ 23 h 23"/>
                  <a:gd name="T2" fmla="*/ 0 w 31"/>
                  <a:gd name="T3" fmla="*/ 16 h 23"/>
                  <a:gd name="T4" fmla="*/ 2 w 31"/>
                  <a:gd name="T5" fmla="*/ 12 h 23"/>
                  <a:gd name="T6" fmla="*/ 25 w 31"/>
                  <a:gd name="T7" fmla="*/ 8 h 23"/>
                  <a:gd name="T8" fmla="*/ 4 w 31"/>
                  <a:gd name="T9" fmla="*/ 2 h 23"/>
                  <a:gd name="T10" fmla="*/ 4 w 31"/>
                  <a:gd name="T11" fmla="*/ 0 h 23"/>
                  <a:gd name="T12" fmla="*/ 31 w 31"/>
                  <a:gd name="T13" fmla="*/ 6 h 23"/>
                  <a:gd name="T14" fmla="*/ 31 w 31"/>
                  <a:gd name="T15" fmla="*/ 8 h 23"/>
                  <a:gd name="T16" fmla="*/ 6 w 31"/>
                  <a:gd name="T17" fmla="*/ 14 h 23"/>
                  <a:gd name="T18" fmla="*/ 27 w 31"/>
                  <a:gd name="T19" fmla="*/ 20 h 23"/>
                  <a:gd name="T20" fmla="*/ 27 w 31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3">
                    <a:moveTo>
                      <a:pt x="27" y="23"/>
                    </a:moveTo>
                    <a:lnTo>
                      <a:pt x="0" y="16"/>
                    </a:lnTo>
                    <a:lnTo>
                      <a:pt x="2" y="12"/>
                    </a:lnTo>
                    <a:lnTo>
                      <a:pt x="25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6" y="14"/>
                    </a:lnTo>
                    <a:lnTo>
                      <a:pt x="27" y="20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7" name="任意多边形: 形状 1486">
                <a:extLst>
                  <a:ext uri="{FF2B5EF4-FFF2-40B4-BE49-F238E27FC236}">
                    <a16:creationId xmlns:a16="http://schemas.microsoft.com/office/drawing/2014/main" id="{DD73FA43-3083-49D9-BC98-DD888802CD6E}"/>
                  </a:ext>
                </a:extLst>
              </p:cNvPr>
              <p:cNvSpPr/>
              <p:nvPr/>
            </p:nvSpPr>
            <p:spPr bwMode="auto">
              <a:xfrm>
                <a:off x="4614863" y="3525838"/>
                <a:ext cx="46038" cy="33338"/>
              </a:xfrm>
              <a:custGeom>
                <a:avLst/>
                <a:gdLst>
                  <a:gd name="T0" fmla="*/ 13 w 14"/>
                  <a:gd name="T1" fmla="*/ 10 h 10"/>
                  <a:gd name="T2" fmla="*/ 0 w 14"/>
                  <a:gd name="T3" fmla="*/ 8 h 10"/>
                  <a:gd name="T4" fmla="*/ 1 w 14"/>
                  <a:gd name="T5" fmla="*/ 4 h 10"/>
                  <a:gd name="T6" fmla="*/ 1 w 14"/>
                  <a:gd name="T7" fmla="*/ 2 h 10"/>
                  <a:gd name="T8" fmla="*/ 3 w 14"/>
                  <a:gd name="T9" fmla="*/ 1 h 10"/>
                  <a:gd name="T10" fmla="*/ 5 w 14"/>
                  <a:gd name="T11" fmla="*/ 0 h 10"/>
                  <a:gd name="T12" fmla="*/ 8 w 14"/>
                  <a:gd name="T13" fmla="*/ 0 h 10"/>
                  <a:gd name="T14" fmla="*/ 11 w 14"/>
                  <a:gd name="T15" fmla="*/ 1 h 10"/>
                  <a:gd name="T16" fmla="*/ 13 w 14"/>
                  <a:gd name="T17" fmla="*/ 3 h 10"/>
                  <a:gd name="T18" fmla="*/ 13 w 14"/>
                  <a:gd name="T19" fmla="*/ 6 h 10"/>
                  <a:gd name="T20" fmla="*/ 13 w 14"/>
                  <a:gd name="T21" fmla="*/ 10 h 10"/>
                  <a:gd name="T22" fmla="*/ 11 w 14"/>
                  <a:gd name="T23" fmla="*/ 8 h 10"/>
                  <a:gd name="T24" fmla="*/ 12 w 14"/>
                  <a:gd name="T25" fmla="*/ 6 h 10"/>
                  <a:gd name="T26" fmla="*/ 12 w 14"/>
                  <a:gd name="T27" fmla="*/ 4 h 10"/>
                  <a:gd name="T28" fmla="*/ 10 w 14"/>
                  <a:gd name="T29" fmla="*/ 3 h 10"/>
                  <a:gd name="T30" fmla="*/ 7 w 14"/>
                  <a:gd name="T31" fmla="*/ 2 h 10"/>
                  <a:gd name="T32" fmla="*/ 4 w 14"/>
                  <a:gd name="T33" fmla="*/ 1 h 10"/>
                  <a:gd name="T34" fmla="*/ 3 w 14"/>
                  <a:gd name="T35" fmla="*/ 3 h 10"/>
                  <a:gd name="T36" fmla="*/ 2 w 14"/>
                  <a:gd name="T37" fmla="*/ 4 h 10"/>
                  <a:gd name="T38" fmla="*/ 2 w 14"/>
                  <a:gd name="T39" fmla="*/ 6 h 10"/>
                  <a:gd name="T40" fmla="*/ 11 w 14"/>
                  <a:gd name="T4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10">
                    <a:moveTo>
                      <a:pt x="13" y="1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3" y="4"/>
                      <a:pt x="14" y="5"/>
                      <a:pt x="13" y="6"/>
                    </a:cubicBezTo>
                    <a:cubicBezTo>
                      <a:pt x="13" y="10"/>
                      <a:pt x="13" y="10"/>
                      <a:pt x="13" y="10"/>
                    </a:cubicBezTo>
                    <a:close/>
                    <a:moveTo>
                      <a:pt x="11" y="8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9" y="2"/>
                      <a:pt x="7" y="2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8" name="任意多边形: 形状 1487">
                <a:extLst>
                  <a:ext uri="{FF2B5EF4-FFF2-40B4-BE49-F238E27FC236}">
                    <a16:creationId xmlns:a16="http://schemas.microsoft.com/office/drawing/2014/main" id="{7BB7FC41-0900-4331-A69B-9D7E1604AF44}"/>
                  </a:ext>
                </a:extLst>
              </p:cNvPr>
              <p:cNvSpPr/>
              <p:nvPr/>
            </p:nvSpPr>
            <p:spPr bwMode="auto">
              <a:xfrm>
                <a:off x="4621213" y="3481388"/>
                <a:ext cx="44450" cy="23813"/>
              </a:xfrm>
              <a:custGeom>
                <a:avLst/>
                <a:gdLst>
                  <a:gd name="T0" fmla="*/ 28 w 28"/>
                  <a:gd name="T1" fmla="*/ 15 h 15"/>
                  <a:gd name="T2" fmla="*/ 0 w 28"/>
                  <a:gd name="T3" fmla="*/ 13 h 15"/>
                  <a:gd name="T4" fmla="*/ 0 w 28"/>
                  <a:gd name="T5" fmla="*/ 9 h 15"/>
                  <a:gd name="T6" fmla="*/ 25 w 28"/>
                  <a:gd name="T7" fmla="*/ 11 h 15"/>
                  <a:gd name="T8" fmla="*/ 25 w 28"/>
                  <a:gd name="T9" fmla="*/ 0 h 15"/>
                  <a:gd name="T10" fmla="*/ 28 w 28"/>
                  <a:gd name="T11" fmla="*/ 0 h 15"/>
                  <a:gd name="T12" fmla="*/ 28 w 2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5">
                    <a:moveTo>
                      <a:pt x="28" y="15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8" y="15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9" name="任意多边形: 形状 1488">
                <a:extLst>
                  <a:ext uri="{FF2B5EF4-FFF2-40B4-BE49-F238E27FC236}">
                    <a16:creationId xmlns:a16="http://schemas.microsoft.com/office/drawing/2014/main" id="{EEF253F4-DD1B-4088-BC55-D29BE24CCC87}"/>
                  </a:ext>
                </a:extLst>
              </p:cNvPr>
              <p:cNvSpPr/>
              <p:nvPr/>
            </p:nvSpPr>
            <p:spPr bwMode="auto">
              <a:xfrm>
                <a:off x="4625976" y="3444875"/>
                <a:ext cx="39688" cy="33338"/>
              </a:xfrm>
              <a:custGeom>
                <a:avLst/>
                <a:gdLst>
                  <a:gd name="T0" fmla="*/ 12 w 12"/>
                  <a:gd name="T1" fmla="*/ 10 h 10"/>
                  <a:gd name="T2" fmla="*/ 0 w 12"/>
                  <a:gd name="T3" fmla="*/ 6 h 10"/>
                  <a:gd name="T4" fmla="*/ 0 w 12"/>
                  <a:gd name="T5" fmla="*/ 4 h 10"/>
                  <a:gd name="T6" fmla="*/ 12 w 12"/>
                  <a:gd name="T7" fmla="*/ 0 h 10"/>
                  <a:gd name="T8" fmla="*/ 12 w 12"/>
                  <a:gd name="T9" fmla="*/ 1 h 10"/>
                  <a:gd name="T10" fmla="*/ 8 w 12"/>
                  <a:gd name="T11" fmla="*/ 3 h 10"/>
                  <a:gd name="T12" fmla="*/ 9 w 12"/>
                  <a:gd name="T13" fmla="*/ 7 h 10"/>
                  <a:gd name="T14" fmla="*/ 12 w 12"/>
                  <a:gd name="T15" fmla="*/ 8 h 10"/>
                  <a:gd name="T16" fmla="*/ 12 w 12"/>
                  <a:gd name="T17" fmla="*/ 10 h 10"/>
                  <a:gd name="T18" fmla="*/ 7 w 12"/>
                  <a:gd name="T19" fmla="*/ 7 h 10"/>
                  <a:gd name="T20" fmla="*/ 7 w 12"/>
                  <a:gd name="T21" fmla="*/ 3 h 10"/>
                  <a:gd name="T22" fmla="*/ 4 w 12"/>
                  <a:gd name="T23" fmla="*/ 4 h 10"/>
                  <a:gd name="T24" fmla="*/ 1 w 12"/>
                  <a:gd name="T25" fmla="*/ 5 h 10"/>
                  <a:gd name="T26" fmla="*/ 3 w 12"/>
                  <a:gd name="T27" fmla="*/ 6 h 10"/>
                  <a:gd name="T28" fmla="*/ 7 w 12"/>
                  <a:gd name="T2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0"/>
                      <a:pt x="12" y="10"/>
                      <a:pt x="12" y="10"/>
                    </a:cubicBezTo>
                    <a:close/>
                    <a:moveTo>
                      <a:pt x="7" y="7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0" name="任意多边形: 形状 1489">
                <a:extLst>
                  <a:ext uri="{FF2B5EF4-FFF2-40B4-BE49-F238E27FC236}">
                    <a16:creationId xmlns:a16="http://schemas.microsoft.com/office/drawing/2014/main" id="{E4F2B1CA-71CE-40CB-BB04-DF1464F56F74}"/>
                  </a:ext>
                </a:extLst>
              </p:cNvPr>
              <p:cNvSpPr/>
              <p:nvPr/>
            </p:nvSpPr>
            <p:spPr bwMode="auto">
              <a:xfrm>
                <a:off x="4618038" y="3402013"/>
                <a:ext cx="47625" cy="47625"/>
              </a:xfrm>
              <a:custGeom>
                <a:avLst/>
                <a:gdLst>
                  <a:gd name="T0" fmla="*/ 14 w 14"/>
                  <a:gd name="T1" fmla="*/ 9 h 14"/>
                  <a:gd name="T2" fmla="*/ 2 w 14"/>
                  <a:gd name="T3" fmla="*/ 14 h 14"/>
                  <a:gd name="T4" fmla="*/ 1 w 14"/>
                  <a:gd name="T5" fmla="*/ 12 h 14"/>
                  <a:gd name="T6" fmla="*/ 10 w 14"/>
                  <a:gd name="T7" fmla="*/ 10 h 14"/>
                  <a:gd name="T8" fmla="*/ 12 w 14"/>
                  <a:gd name="T9" fmla="*/ 9 h 14"/>
                  <a:gd name="T10" fmla="*/ 10 w 14"/>
                  <a:gd name="T11" fmla="*/ 9 h 14"/>
                  <a:gd name="T12" fmla="*/ 1 w 14"/>
                  <a:gd name="T13" fmla="*/ 8 h 14"/>
                  <a:gd name="T14" fmla="*/ 1 w 14"/>
                  <a:gd name="T15" fmla="*/ 6 h 14"/>
                  <a:gd name="T16" fmla="*/ 7 w 14"/>
                  <a:gd name="T17" fmla="*/ 4 h 14"/>
                  <a:gd name="T18" fmla="*/ 11 w 14"/>
                  <a:gd name="T19" fmla="*/ 3 h 14"/>
                  <a:gd name="T20" fmla="*/ 9 w 14"/>
                  <a:gd name="T21" fmla="*/ 2 h 14"/>
                  <a:gd name="T22" fmla="*/ 0 w 14"/>
                  <a:gd name="T23" fmla="*/ 2 h 14"/>
                  <a:gd name="T24" fmla="*/ 0 w 14"/>
                  <a:gd name="T25" fmla="*/ 0 h 14"/>
                  <a:gd name="T26" fmla="*/ 13 w 14"/>
                  <a:gd name="T27" fmla="*/ 2 h 14"/>
                  <a:gd name="T28" fmla="*/ 13 w 14"/>
                  <a:gd name="T29" fmla="*/ 3 h 14"/>
                  <a:gd name="T30" fmla="*/ 4 w 14"/>
                  <a:gd name="T31" fmla="*/ 6 h 14"/>
                  <a:gd name="T32" fmla="*/ 2 w 14"/>
                  <a:gd name="T33" fmla="*/ 7 h 14"/>
                  <a:gd name="T34" fmla="*/ 4 w 14"/>
                  <a:gd name="T35" fmla="*/ 7 h 14"/>
                  <a:gd name="T36" fmla="*/ 14 w 14"/>
                  <a:gd name="T37" fmla="*/ 8 h 14"/>
                  <a:gd name="T38" fmla="*/ 14 w 14"/>
                  <a:gd name="T3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14" y="9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3"/>
                      <a:pt x="10" y="3"/>
                      <a:pt x="11" y="3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14" y="8"/>
                      <a:pt x="14" y="8"/>
                      <a:pt x="14" y="8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1" name="任意多边形: 形状 1490">
                <a:extLst>
                  <a:ext uri="{FF2B5EF4-FFF2-40B4-BE49-F238E27FC236}">
                    <a16:creationId xmlns:a16="http://schemas.microsoft.com/office/drawing/2014/main" id="{09EB857D-5601-4375-BC60-F2D6B137A5B0}"/>
                  </a:ext>
                </a:extLst>
              </p:cNvPr>
              <p:cNvSpPr/>
              <p:nvPr/>
            </p:nvSpPr>
            <p:spPr bwMode="auto">
              <a:xfrm>
                <a:off x="3911601" y="3140075"/>
                <a:ext cx="666750" cy="681038"/>
              </a:xfrm>
              <a:custGeom>
                <a:avLst/>
                <a:gdLst>
                  <a:gd name="T0" fmla="*/ 168 w 202"/>
                  <a:gd name="T1" fmla="*/ 28 h 205"/>
                  <a:gd name="T2" fmla="*/ 73 w 202"/>
                  <a:gd name="T3" fmla="*/ 6 h 205"/>
                  <a:gd name="T4" fmla="*/ 2 w 202"/>
                  <a:gd name="T5" fmla="*/ 107 h 205"/>
                  <a:gd name="T6" fmla="*/ 107 w 202"/>
                  <a:gd name="T7" fmla="*/ 200 h 205"/>
                  <a:gd name="T8" fmla="*/ 200 w 202"/>
                  <a:gd name="T9" fmla="*/ 95 h 205"/>
                  <a:gd name="T10" fmla="*/ 188 w 202"/>
                  <a:gd name="T11" fmla="*/ 85 h 205"/>
                  <a:gd name="T12" fmla="*/ 184 w 202"/>
                  <a:gd name="T13" fmla="*/ 115 h 205"/>
                  <a:gd name="T14" fmla="*/ 13 w 202"/>
                  <a:gd name="T15" fmla="*/ 85 h 205"/>
                  <a:gd name="T16" fmla="*/ 17 w 202"/>
                  <a:gd name="T17" fmla="*/ 115 h 205"/>
                  <a:gd name="T18" fmla="*/ 13 w 202"/>
                  <a:gd name="T19" fmla="*/ 85 h 205"/>
                  <a:gd name="T20" fmla="*/ 18 w 202"/>
                  <a:gd name="T21" fmla="*/ 123 h 205"/>
                  <a:gd name="T22" fmla="*/ 22 w 202"/>
                  <a:gd name="T23" fmla="*/ 107 h 205"/>
                  <a:gd name="T24" fmla="*/ 28 w 202"/>
                  <a:gd name="T25" fmla="*/ 141 h 205"/>
                  <a:gd name="T26" fmla="*/ 10 w 202"/>
                  <a:gd name="T27" fmla="*/ 112 h 205"/>
                  <a:gd name="T28" fmla="*/ 18 w 202"/>
                  <a:gd name="T29" fmla="*/ 140 h 205"/>
                  <a:gd name="T30" fmla="*/ 37 w 202"/>
                  <a:gd name="T31" fmla="*/ 153 h 205"/>
                  <a:gd name="T32" fmla="*/ 29 w 202"/>
                  <a:gd name="T33" fmla="*/ 133 h 205"/>
                  <a:gd name="T34" fmla="*/ 49 w 202"/>
                  <a:gd name="T35" fmla="*/ 163 h 205"/>
                  <a:gd name="T36" fmla="*/ 35 w 202"/>
                  <a:gd name="T37" fmla="*/ 164 h 205"/>
                  <a:gd name="T38" fmla="*/ 61 w 202"/>
                  <a:gd name="T39" fmla="*/ 170 h 205"/>
                  <a:gd name="T40" fmla="*/ 47 w 202"/>
                  <a:gd name="T41" fmla="*/ 150 h 205"/>
                  <a:gd name="T42" fmla="*/ 35 w 202"/>
                  <a:gd name="T43" fmla="*/ 164 h 205"/>
                  <a:gd name="T44" fmla="*/ 123 w 202"/>
                  <a:gd name="T45" fmla="*/ 179 h 205"/>
                  <a:gd name="T46" fmla="*/ 110 w 202"/>
                  <a:gd name="T47" fmla="*/ 174 h 205"/>
                  <a:gd name="T48" fmla="*/ 115 w 202"/>
                  <a:gd name="T49" fmla="*/ 187 h 205"/>
                  <a:gd name="T50" fmla="*/ 92 w 202"/>
                  <a:gd name="T51" fmla="*/ 174 h 205"/>
                  <a:gd name="T52" fmla="*/ 52 w 202"/>
                  <a:gd name="T53" fmla="*/ 182 h 205"/>
                  <a:gd name="T54" fmla="*/ 63 w 202"/>
                  <a:gd name="T55" fmla="*/ 178 h 205"/>
                  <a:gd name="T56" fmla="*/ 93 w 202"/>
                  <a:gd name="T57" fmla="*/ 174 h 205"/>
                  <a:gd name="T58" fmla="*/ 93 w 202"/>
                  <a:gd name="T59" fmla="*/ 159 h 205"/>
                  <a:gd name="T60" fmla="*/ 76 w 202"/>
                  <a:gd name="T61" fmla="*/ 159 h 205"/>
                  <a:gd name="T62" fmla="*/ 51 w 202"/>
                  <a:gd name="T63" fmla="*/ 137 h 205"/>
                  <a:gd name="T64" fmla="*/ 94 w 202"/>
                  <a:gd name="T65" fmla="*/ 50 h 205"/>
                  <a:gd name="T66" fmla="*/ 55 w 202"/>
                  <a:gd name="T67" fmla="*/ 56 h 205"/>
                  <a:gd name="T68" fmla="*/ 51 w 202"/>
                  <a:gd name="T69" fmla="*/ 123 h 205"/>
                  <a:gd name="T70" fmla="*/ 26 w 202"/>
                  <a:gd name="T71" fmla="*/ 105 h 205"/>
                  <a:gd name="T72" fmla="*/ 50 w 202"/>
                  <a:gd name="T73" fmla="*/ 47 h 205"/>
                  <a:gd name="T74" fmla="*/ 95 w 202"/>
                  <a:gd name="T75" fmla="*/ 22 h 205"/>
                  <a:gd name="T76" fmla="*/ 107 w 202"/>
                  <a:gd name="T77" fmla="*/ 21 h 205"/>
                  <a:gd name="T78" fmla="*/ 151 w 202"/>
                  <a:gd name="T79" fmla="*/ 47 h 205"/>
                  <a:gd name="T80" fmla="*/ 175 w 202"/>
                  <a:gd name="T81" fmla="*/ 105 h 205"/>
                  <a:gd name="T82" fmla="*/ 151 w 202"/>
                  <a:gd name="T83" fmla="*/ 123 h 205"/>
                  <a:gd name="T84" fmla="*/ 149 w 202"/>
                  <a:gd name="T85" fmla="*/ 50 h 205"/>
                  <a:gd name="T86" fmla="*/ 108 w 202"/>
                  <a:gd name="T87" fmla="*/ 137 h 205"/>
                  <a:gd name="T88" fmla="*/ 144 w 202"/>
                  <a:gd name="T89" fmla="*/ 144 h 205"/>
                  <a:gd name="T90" fmla="*/ 108 w 202"/>
                  <a:gd name="T91" fmla="*/ 159 h 205"/>
                  <a:gd name="T92" fmla="*/ 126 w 202"/>
                  <a:gd name="T93" fmla="*/ 173 h 205"/>
                  <a:gd name="T94" fmla="*/ 146 w 202"/>
                  <a:gd name="T95" fmla="*/ 181 h 205"/>
                  <a:gd name="T96" fmla="*/ 129 w 202"/>
                  <a:gd name="T97" fmla="*/ 182 h 205"/>
                  <a:gd name="T98" fmla="*/ 154 w 202"/>
                  <a:gd name="T99" fmla="*/ 150 h 205"/>
                  <a:gd name="T100" fmla="*/ 140 w 202"/>
                  <a:gd name="T101" fmla="*/ 170 h 205"/>
                  <a:gd name="T102" fmla="*/ 165 w 202"/>
                  <a:gd name="T103" fmla="*/ 164 h 205"/>
                  <a:gd name="T104" fmla="*/ 152 w 202"/>
                  <a:gd name="T105" fmla="*/ 163 h 205"/>
                  <a:gd name="T106" fmla="*/ 171 w 202"/>
                  <a:gd name="T107" fmla="*/ 133 h 205"/>
                  <a:gd name="T108" fmla="*/ 164 w 202"/>
                  <a:gd name="T109" fmla="*/ 153 h 205"/>
                  <a:gd name="T110" fmla="*/ 183 w 202"/>
                  <a:gd name="T111" fmla="*/ 140 h 205"/>
                  <a:gd name="T112" fmla="*/ 152 w 202"/>
                  <a:gd name="T113" fmla="*/ 163 h 205"/>
                  <a:gd name="T114" fmla="*/ 175 w 202"/>
                  <a:gd name="T115" fmla="*/ 136 h 205"/>
                  <a:gd name="T116" fmla="*/ 180 w 202"/>
                  <a:gd name="T117" fmla="*/ 126 h 205"/>
                  <a:gd name="T118" fmla="*/ 191 w 202"/>
                  <a:gd name="T119" fmla="*/ 112 h 205"/>
                  <a:gd name="T120" fmla="*/ 173 w 202"/>
                  <a:gd name="T121" fmla="*/ 14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2" h="205">
                    <a:moveTo>
                      <a:pt x="200" y="95"/>
                    </a:moveTo>
                    <a:cubicBezTo>
                      <a:pt x="198" y="65"/>
                      <a:pt x="184" y="43"/>
                      <a:pt x="168" y="28"/>
                    </a:cubicBezTo>
                    <a:cubicBezTo>
                      <a:pt x="152" y="13"/>
                      <a:pt x="126" y="0"/>
                      <a:pt x="95" y="2"/>
                    </a:cubicBezTo>
                    <a:cubicBezTo>
                      <a:pt x="87" y="3"/>
                      <a:pt x="80" y="4"/>
                      <a:pt x="73" y="6"/>
                    </a:cubicBezTo>
                    <a:cubicBezTo>
                      <a:pt x="53" y="11"/>
                      <a:pt x="39" y="22"/>
                      <a:pt x="27" y="34"/>
                    </a:cubicBezTo>
                    <a:cubicBezTo>
                      <a:pt x="12" y="50"/>
                      <a:pt x="0" y="75"/>
                      <a:pt x="2" y="107"/>
                    </a:cubicBezTo>
                    <a:cubicBezTo>
                      <a:pt x="4" y="137"/>
                      <a:pt x="17" y="159"/>
                      <a:pt x="34" y="174"/>
                    </a:cubicBezTo>
                    <a:cubicBezTo>
                      <a:pt x="50" y="189"/>
                      <a:pt x="75" y="202"/>
                      <a:pt x="107" y="200"/>
                    </a:cubicBezTo>
                    <a:cubicBezTo>
                      <a:pt x="137" y="198"/>
                      <a:pt x="157" y="185"/>
                      <a:pt x="174" y="168"/>
                    </a:cubicBezTo>
                    <a:cubicBezTo>
                      <a:pt x="189" y="152"/>
                      <a:pt x="202" y="127"/>
                      <a:pt x="200" y="95"/>
                    </a:cubicBezTo>
                    <a:close/>
                    <a:moveTo>
                      <a:pt x="188" y="85"/>
                    </a:moveTo>
                    <a:cubicBezTo>
                      <a:pt x="188" y="85"/>
                      <a:pt x="188" y="85"/>
                      <a:pt x="188" y="85"/>
                    </a:cubicBezTo>
                    <a:cubicBezTo>
                      <a:pt x="191" y="94"/>
                      <a:pt x="190" y="102"/>
                      <a:pt x="188" y="109"/>
                    </a:cubicBezTo>
                    <a:cubicBezTo>
                      <a:pt x="187" y="111"/>
                      <a:pt x="185" y="115"/>
                      <a:pt x="184" y="115"/>
                    </a:cubicBezTo>
                    <a:cubicBezTo>
                      <a:pt x="184" y="105"/>
                      <a:pt x="183" y="93"/>
                      <a:pt x="188" y="85"/>
                    </a:cubicBezTo>
                    <a:close/>
                    <a:moveTo>
                      <a:pt x="13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18" y="93"/>
                      <a:pt x="17" y="105"/>
                      <a:pt x="17" y="115"/>
                    </a:cubicBezTo>
                    <a:cubicBezTo>
                      <a:pt x="16" y="115"/>
                      <a:pt x="14" y="111"/>
                      <a:pt x="13" y="109"/>
                    </a:cubicBezTo>
                    <a:cubicBezTo>
                      <a:pt x="10" y="102"/>
                      <a:pt x="10" y="94"/>
                      <a:pt x="13" y="85"/>
                    </a:cubicBezTo>
                    <a:close/>
                    <a:moveTo>
                      <a:pt x="10" y="112"/>
                    </a:moveTo>
                    <a:cubicBezTo>
                      <a:pt x="13" y="116"/>
                      <a:pt x="15" y="119"/>
                      <a:pt x="18" y="123"/>
                    </a:cubicBezTo>
                    <a:cubicBezTo>
                      <a:pt x="19" y="124"/>
                      <a:pt x="19" y="125"/>
                      <a:pt x="21" y="126"/>
                    </a:cubicBezTo>
                    <a:cubicBezTo>
                      <a:pt x="19" y="120"/>
                      <a:pt x="19" y="113"/>
                      <a:pt x="22" y="107"/>
                    </a:cubicBezTo>
                    <a:cubicBezTo>
                      <a:pt x="24" y="116"/>
                      <a:pt x="26" y="125"/>
                      <a:pt x="26" y="136"/>
                    </a:cubicBezTo>
                    <a:cubicBezTo>
                      <a:pt x="27" y="137"/>
                      <a:pt x="28" y="139"/>
                      <a:pt x="28" y="141"/>
                    </a:cubicBezTo>
                    <a:cubicBezTo>
                      <a:pt x="18" y="134"/>
                      <a:pt x="9" y="123"/>
                      <a:pt x="6" y="108"/>
                    </a:cubicBezTo>
                    <a:cubicBezTo>
                      <a:pt x="8" y="109"/>
                      <a:pt x="9" y="111"/>
                      <a:pt x="10" y="112"/>
                    </a:cubicBezTo>
                    <a:close/>
                    <a:moveTo>
                      <a:pt x="15" y="139"/>
                    </a:moveTo>
                    <a:cubicBezTo>
                      <a:pt x="16" y="139"/>
                      <a:pt x="17" y="140"/>
                      <a:pt x="18" y="140"/>
                    </a:cubicBezTo>
                    <a:cubicBezTo>
                      <a:pt x="24" y="144"/>
                      <a:pt x="30" y="148"/>
                      <a:pt x="35" y="152"/>
                    </a:cubicBezTo>
                    <a:cubicBezTo>
                      <a:pt x="36" y="153"/>
                      <a:pt x="36" y="153"/>
                      <a:pt x="37" y="153"/>
                    </a:cubicBezTo>
                    <a:cubicBezTo>
                      <a:pt x="34" y="147"/>
                      <a:pt x="31" y="141"/>
                      <a:pt x="29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35" y="141"/>
                      <a:pt x="41" y="148"/>
                      <a:pt x="44" y="159"/>
                    </a:cubicBezTo>
                    <a:cubicBezTo>
                      <a:pt x="46" y="160"/>
                      <a:pt x="48" y="161"/>
                      <a:pt x="49" y="163"/>
                    </a:cubicBezTo>
                    <a:cubicBezTo>
                      <a:pt x="32" y="160"/>
                      <a:pt x="22" y="151"/>
                      <a:pt x="15" y="139"/>
                    </a:cubicBezTo>
                    <a:close/>
                    <a:moveTo>
                      <a:pt x="35" y="164"/>
                    </a:moveTo>
                    <a:cubicBezTo>
                      <a:pt x="40" y="166"/>
                      <a:pt x="44" y="167"/>
                      <a:pt x="49" y="168"/>
                    </a:cubicBezTo>
                    <a:cubicBezTo>
                      <a:pt x="53" y="169"/>
                      <a:pt x="56" y="170"/>
                      <a:pt x="61" y="170"/>
                    </a:cubicBezTo>
                    <a:cubicBezTo>
                      <a:pt x="54" y="165"/>
                      <a:pt x="50" y="159"/>
                      <a:pt x="47" y="151"/>
                    </a:cubicBezTo>
                    <a:cubicBezTo>
                      <a:pt x="46" y="151"/>
                      <a:pt x="46" y="150"/>
                      <a:pt x="47" y="150"/>
                    </a:cubicBezTo>
                    <a:cubicBezTo>
                      <a:pt x="57" y="156"/>
                      <a:pt x="62" y="164"/>
                      <a:pt x="67" y="173"/>
                    </a:cubicBezTo>
                    <a:cubicBezTo>
                      <a:pt x="56" y="179"/>
                      <a:pt x="42" y="172"/>
                      <a:pt x="35" y="164"/>
                    </a:cubicBezTo>
                    <a:close/>
                    <a:moveTo>
                      <a:pt x="129" y="182"/>
                    </a:moveTo>
                    <a:cubicBezTo>
                      <a:pt x="127" y="182"/>
                      <a:pt x="126" y="180"/>
                      <a:pt x="123" y="179"/>
                    </a:cubicBezTo>
                    <a:cubicBezTo>
                      <a:pt x="123" y="178"/>
                      <a:pt x="121" y="178"/>
                      <a:pt x="121" y="177"/>
                    </a:cubicBezTo>
                    <a:cubicBezTo>
                      <a:pt x="118" y="176"/>
                      <a:pt x="114" y="174"/>
                      <a:pt x="110" y="174"/>
                    </a:cubicBezTo>
                    <a:cubicBezTo>
                      <a:pt x="110" y="175"/>
                      <a:pt x="111" y="176"/>
                      <a:pt x="112" y="177"/>
                    </a:cubicBezTo>
                    <a:cubicBezTo>
                      <a:pt x="114" y="179"/>
                      <a:pt x="116" y="182"/>
                      <a:pt x="115" y="187"/>
                    </a:cubicBezTo>
                    <a:cubicBezTo>
                      <a:pt x="114" y="205"/>
                      <a:pt x="85" y="204"/>
                      <a:pt x="86" y="185"/>
                    </a:cubicBezTo>
                    <a:cubicBezTo>
                      <a:pt x="86" y="180"/>
                      <a:pt x="89" y="177"/>
                      <a:pt x="92" y="174"/>
                    </a:cubicBezTo>
                    <a:cubicBezTo>
                      <a:pt x="83" y="173"/>
                      <a:pt x="78" y="180"/>
                      <a:pt x="71" y="182"/>
                    </a:cubicBezTo>
                    <a:cubicBezTo>
                      <a:pt x="66" y="185"/>
                      <a:pt x="58" y="183"/>
                      <a:pt x="52" y="182"/>
                    </a:cubicBezTo>
                    <a:cubicBezTo>
                      <a:pt x="53" y="181"/>
                      <a:pt x="54" y="181"/>
                      <a:pt x="55" y="181"/>
                    </a:cubicBezTo>
                    <a:cubicBezTo>
                      <a:pt x="58" y="180"/>
                      <a:pt x="60" y="179"/>
                      <a:pt x="63" y="178"/>
                    </a:cubicBezTo>
                    <a:cubicBezTo>
                      <a:pt x="68" y="176"/>
                      <a:pt x="73" y="173"/>
                      <a:pt x="79" y="173"/>
                    </a:cubicBezTo>
                    <a:cubicBezTo>
                      <a:pt x="84" y="172"/>
                      <a:pt x="88" y="173"/>
                      <a:pt x="93" y="174"/>
                    </a:cubicBezTo>
                    <a:cubicBezTo>
                      <a:pt x="93" y="172"/>
                      <a:pt x="93" y="168"/>
                      <a:pt x="93" y="165"/>
                    </a:cubicBezTo>
                    <a:cubicBezTo>
                      <a:pt x="93" y="162"/>
                      <a:pt x="93" y="162"/>
                      <a:pt x="93" y="159"/>
                    </a:cubicBezTo>
                    <a:cubicBezTo>
                      <a:pt x="84" y="159"/>
                      <a:pt x="84" y="159"/>
                      <a:pt x="84" y="159"/>
                    </a:cubicBezTo>
                    <a:cubicBezTo>
                      <a:pt x="81" y="159"/>
                      <a:pt x="76" y="159"/>
                      <a:pt x="76" y="159"/>
                    </a:cubicBezTo>
                    <a:cubicBezTo>
                      <a:pt x="74" y="159"/>
                      <a:pt x="65" y="150"/>
                      <a:pt x="63" y="149"/>
                    </a:cubicBezTo>
                    <a:cubicBezTo>
                      <a:pt x="60" y="146"/>
                      <a:pt x="54" y="140"/>
                      <a:pt x="51" y="137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4" y="107"/>
                      <a:pt x="94" y="79"/>
                      <a:pt x="94" y="50"/>
                    </a:cubicBezTo>
                    <a:cubicBezTo>
                      <a:pt x="81" y="49"/>
                      <a:pt x="66" y="49"/>
                      <a:pt x="53" y="49"/>
                    </a:cubicBezTo>
                    <a:cubicBezTo>
                      <a:pt x="53" y="52"/>
                      <a:pt x="54" y="54"/>
                      <a:pt x="55" y="56"/>
                    </a:cubicBezTo>
                    <a:cubicBezTo>
                      <a:pt x="62" y="72"/>
                      <a:pt x="69" y="89"/>
                      <a:pt x="76" y="105"/>
                    </a:cubicBezTo>
                    <a:cubicBezTo>
                      <a:pt x="72" y="114"/>
                      <a:pt x="64" y="123"/>
                      <a:pt x="51" y="123"/>
                    </a:cubicBezTo>
                    <a:cubicBezTo>
                      <a:pt x="41" y="123"/>
                      <a:pt x="33" y="118"/>
                      <a:pt x="29" y="111"/>
                    </a:cubicBezTo>
                    <a:cubicBezTo>
                      <a:pt x="28" y="110"/>
                      <a:pt x="26" y="107"/>
                      <a:pt x="26" y="105"/>
                    </a:cubicBezTo>
                    <a:cubicBezTo>
                      <a:pt x="26" y="103"/>
                      <a:pt x="28" y="100"/>
                      <a:pt x="29" y="97"/>
                    </a:cubicBezTo>
                    <a:cubicBezTo>
                      <a:pt x="36" y="81"/>
                      <a:pt x="43" y="64"/>
                      <a:pt x="50" y="47"/>
                    </a:cubicBezTo>
                    <a:cubicBezTo>
                      <a:pt x="63" y="48"/>
                      <a:pt x="79" y="47"/>
                      <a:pt x="94" y="48"/>
                    </a:cubicBezTo>
                    <a:cubicBezTo>
                      <a:pt x="94" y="47"/>
                      <a:pt x="94" y="30"/>
                      <a:pt x="95" y="22"/>
                    </a:cubicBezTo>
                    <a:cubicBezTo>
                      <a:pt x="95" y="19"/>
                      <a:pt x="99" y="6"/>
                      <a:pt x="101" y="3"/>
                    </a:cubicBezTo>
                    <a:cubicBezTo>
                      <a:pt x="102" y="6"/>
                      <a:pt x="106" y="19"/>
                      <a:pt x="107" y="21"/>
                    </a:cubicBezTo>
                    <a:cubicBezTo>
                      <a:pt x="107" y="26"/>
                      <a:pt x="107" y="43"/>
                      <a:pt x="107" y="48"/>
                    </a:cubicBezTo>
                    <a:cubicBezTo>
                      <a:pt x="121" y="47"/>
                      <a:pt x="138" y="48"/>
                      <a:pt x="151" y="47"/>
                    </a:cubicBezTo>
                    <a:cubicBezTo>
                      <a:pt x="158" y="64"/>
                      <a:pt x="165" y="80"/>
                      <a:pt x="172" y="97"/>
                    </a:cubicBezTo>
                    <a:cubicBezTo>
                      <a:pt x="173" y="100"/>
                      <a:pt x="175" y="103"/>
                      <a:pt x="175" y="105"/>
                    </a:cubicBezTo>
                    <a:cubicBezTo>
                      <a:pt x="175" y="108"/>
                      <a:pt x="170" y="115"/>
                      <a:pt x="168" y="117"/>
                    </a:cubicBezTo>
                    <a:cubicBezTo>
                      <a:pt x="163" y="120"/>
                      <a:pt x="157" y="123"/>
                      <a:pt x="151" y="123"/>
                    </a:cubicBezTo>
                    <a:cubicBezTo>
                      <a:pt x="137" y="123"/>
                      <a:pt x="129" y="115"/>
                      <a:pt x="125" y="105"/>
                    </a:cubicBezTo>
                    <a:cubicBezTo>
                      <a:pt x="133" y="86"/>
                      <a:pt x="141" y="68"/>
                      <a:pt x="149" y="50"/>
                    </a:cubicBezTo>
                    <a:cubicBezTo>
                      <a:pt x="135" y="49"/>
                      <a:pt x="121" y="49"/>
                      <a:pt x="107" y="49"/>
                    </a:cubicBezTo>
                    <a:cubicBezTo>
                      <a:pt x="107" y="79"/>
                      <a:pt x="108" y="108"/>
                      <a:pt x="108" y="137"/>
                    </a:cubicBezTo>
                    <a:cubicBezTo>
                      <a:pt x="120" y="137"/>
                      <a:pt x="140" y="137"/>
                      <a:pt x="152" y="137"/>
                    </a:cubicBezTo>
                    <a:cubicBezTo>
                      <a:pt x="152" y="137"/>
                      <a:pt x="145" y="144"/>
                      <a:pt x="144" y="144"/>
                    </a:cubicBezTo>
                    <a:cubicBezTo>
                      <a:pt x="140" y="148"/>
                      <a:pt x="133" y="155"/>
                      <a:pt x="128" y="159"/>
                    </a:cubicBezTo>
                    <a:cubicBezTo>
                      <a:pt x="122" y="159"/>
                      <a:pt x="114" y="159"/>
                      <a:pt x="108" y="159"/>
                    </a:cubicBezTo>
                    <a:cubicBezTo>
                      <a:pt x="107" y="164"/>
                      <a:pt x="109" y="168"/>
                      <a:pt x="108" y="173"/>
                    </a:cubicBezTo>
                    <a:cubicBezTo>
                      <a:pt x="114" y="173"/>
                      <a:pt x="120" y="172"/>
                      <a:pt x="126" y="173"/>
                    </a:cubicBezTo>
                    <a:cubicBezTo>
                      <a:pt x="132" y="175"/>
                      <a:pt x="138" y="178"/>
                      <a:pt x="143" y="180"/>
                    </a:cubicBezTo>
                    <a:cubicBezTo>
                      <a:pt x="144" y="180"/>
                      <a:pt x="145" y="180"/>
                      <a:pt x="146" y="181"/>
                    </a:cubicBezTo>
                    <a:cubicBezTo>
                      <a:pt x="147" y="181"/>
                      <a:pt x="148" y="181"/>
                      <a:pt x="149" y="182"/>
                    </a:cubicBezTo>
                    <a:cubicBezTo>
                      <a:pt x="142" y="183"/>
                      <a:pt x="135" y="185"/>
                      <a:pt x="129" y="182"/>
                    </a:cubicBezTo>
                    <a:close/>
                    <a:moveTo>
                      <a:pt x="134" y="173"/>
                    </a:moveTo>
                    <a:cubicBezTo>
                      <a:pt x="139" y="164"/>
                      <a:pt x="144" y="156"/>
                      <a:pt x="154" y="150"/>
                    </a:cubicBezTo>
                    <a:cubicBezTo>
                      <a:pt x="155" y="150"/>
                      <a:pt x="155" y="151"/>
                      <a:pt x="154" y="151"/>
                    </a:cubicBezTo>
                    <a:cubicBezTo>
                      <a:pt x="151" y="159"/>
                      <a:pt x="147" y="165"/>
                      <a:pt x="140" y="170"/>
                    </a:cubicBezTo>
                    <a:cubicBezTo>
                      <a:pt x="145" y="170"/>
                      <a:pt x="148" y="169"/>
                      <a:pt x="152" y="168"/>
                    </a:cubicBezTo>
                    <a:cubicBezTo>
                      <a:pt x="157" y="167"/>
                      <a:pt x="161" y="166"/>
                      <a:pt x="165" y="164"/>
                    </a:cubicBezTo>
                    <a:cubicBezTo>
                      <a:pt x="159" y="172"/>
                      <a:pt x="145" y="179"/>
                      <a:pt x="134" y="173"/>
                    </a:cubicBezTo>
                    <a:close/>
                    <a:moveTo>
                      <a:pt x="152" y="163"/>
                    </a:moveTo>
                    <a:cubicBezTo>
                      <a:pt x="153" y="161"/>
                      <a:pt x="155" y="160"/>
                      <a:pt x="157" y="159"/>
                    </a:cubicBezTo>
                    <a:cubicBezTo>
                      <a:pt x="160" y="148"/>
                      <a:pt x="166" y="141"/>
                      <a:pt x="171" y="133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170" y="141"/>
                      <a:pt x="167" y="147"/>
                      <a:pt x="164" y="153"/>
                    </a:cubicBezTo>
                    <a:cubicBezTo>
                      <a:pt x="165" y="153"/>
                      <a:pt x="165" y="153"/>
                      <a:pt x="166" y="152"/>
                    </a:cubicBezTo>
                    <a:cubicBezTo>
                      <a:pt x="171" y="148"/>
                      <a:pt x="177" y="144"/>
                      <a:pt x="183" y="140"/>
                    </a:cubicBezTo>
                    <a:cubicBezTo>
                      <a:pt x="184" y="140"/>
                      <a:pt x="185" y="139"/>
                      <a:pt x="186" y="139"/>
                    </a:cubicBezTo>
                    <a:cubicBezTo>
                      <a:pt x="179" y="151"/>
                      <a:pt x="169" y="160"/>
                      <a:pt x="152" y="163"/>
                    </a:cubicBezTo>
                    <a:close/>
                    <a:moveTo>
                      <a:pt x="173" y="141"/>
                    </a:moveTo>
                    <a:cubicBezTo>
                      <a:pt x="173" y="139"/>
                      <a:pt x="174" y="137"/>
                      <a:pt x="175" y="136"/>
                    </a:cubicBezTo>
                    <a:cubicBezTo>
                      <a:pt x="175" y="125"/>
                      <a:pt x="177" y="116"/>
                      <a:pt x="179" y="107"/>
                    </a:cubicBezTo>
                    <a:cubicBezTo>
                      <a:pt x="182" y="113"/>
                      <a:pt x="182" y="120"/>
                      <a:pt x="180" y="126"/>
                    </a:cubicBezTo>
                    <a:cubicBezTo>
                      <a:pt x="182" y="125"/>
                      <a:pt x="182" y="124"/>
                      <a:pt x="183" y="123"/>
                    </a:cubicBezTo>
                    <a:cubicBezTo>
                      <a:pt x="186" y="119"/>
                      <a:pt x="188" y="116"/>
                      <a:pt x="191" y="112"/>
                    </a:cubicBezTo>
                    <a:cubicBezTo>
                      <a:pt x="192" y="111"/>
                      <a:pt x="193" y="109"/>
                      <a:pt x="195" y="108"/>
                    </a:cubicBezTo>
                    <a:cubicBezTo>
                      <a:pt x="192" y="123"/>
                      <a:pt x="182" y="134"/>
                      <a:pt x="173" y="141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2" name="任意多边形: 形状 1491">
                <a:extLst>
                  <a:ext uri="{FF2B5EF4-FFF2-40B4-BE49-F238E27FC236}">
                    <a16:creationId xmlns:a16="http://schemas.microsoft.com/office/drawing/2014/main" id="{8B988B28-1969-471D-92AB-8910254AE7C3}"/>
                  </a:ext>
                </a:extLst>
              </p:cNvPr>
              <p:cNvSpPr/>
              <p:nvPr/>
            </p:nvSpPr>
            <p:spPr bwMode="auto">
              <a:xfrm>
                <a:off x="4002088" y="3306763"/>
                <a:ext cx="153988" cy="182563"/>
              </a:xfrm>
              <a:custGeom>
                <a:avLst/>
                <a:gdLst>
                  <a:gd name="T0" fmla="*/ 23 w 47"/>
                  <a:gd name="T1" fmla="*/ 0 h 55"/>
                  <a:gd name="T2" fmla="*/ 47 w 47"/>
                  <a:gd name="T3" fmla="*/ 55 h 55"/>
                  <a:gd name="T4" fmla="*/ 0 w 47"/>
                  <a:gd name="T5" fmla="*/ 55 h 55"/>
                  <a:gd name="T6" fmla="*/ 23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23" y="0"/>
                    </a:moveTo>
                    <a:cubicBezTo>
                      <a:pt x="31" y="18"/>
                      <a:pt x="40" y="36"/>
                      <a:pt x="47" y="55"/>
                    </a:cubicBezTo>
                    <a:cubicBezTo>
                      <a:pt x="32" y="55"/>
                      <a:pt x="15" y="55"/>
                      <a:pt x="0" y="55"/>
                    </a:cubicBezTo>
                    <a:cubicBezTo>
                      <a:pt x="7" y="36"/>
                      <a:pt x="16" y="18"/>
                      <a:pt x="23" y="0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3" name="任意多边形: 形状 1492">
                <a:extLst>
                  <a:ext uri="{FF2B5EF4-FFF2-40B4-BE49-F238E27FC236}">
                    <a16:creationId xmlns:a16="http://schemas.microsoft.com/office/drawing/2014/main" id="{5E5056A4-7A5D-4DBD-8912-7E43723ED1BA}"/>
                  </a:ext>
                </a:extLst>
              </p:cNvPr>
              <p:cNvSpPr/>
              <p:nvPr/>
            </p:nvSpPr>
            <p:spPr bwMode="auto">
              <a:xfrm>
                <a:off x="4330701" y="3309938"/>
                <a:ext cx="152400" cy="179388"/>
              </a:xfrm>
              <a:custGeom>
                <a:avLst/>
                <a:gdLst>
                  <a:gd name="T0" fmla="*/ 23 w 46"/>
                  <a:gd name="T1" fmla="*/ 0 h 54"/>
                  <a:gd name="T2" fmla="*/ 46 w 46"/>
                  <a:gd name="T3" fmla="*/ 54 h 54"/>
                  <a:gd name="T4" fmla="*/ 0 w 46"/>
                  <a:gd name="T5" fmla="*/ 54 h 54"/>
                  <a:gd name="T6" fmla="*/ 23 w 4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4">
                    <a:moveTo>
                      <a:pt x="23" y="0"/>
                    </a:moveTo>
                    <a:cubicBezTo>
                      <a:pt x="31" y="17"/>
                      <a:pt x="39" y="35"/>
                      <a:pt x="46" y="54"/>
                    </a:cubicBezTo>
                    <a:cubicBezTo>
                      <a:pt x="32" y="54"/>
                      <a:pt x="15" y="54"/>
                      <a:pt x="0" y="54"/>
                    </a:cubicBezTo>
                    <a:cubicBezTo>
                      <a:pt x="7" y="35"/>
                      <a:pt x="16" y="18"/>
                      <a:pt x="23" y="0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4" name="椭圆 1493">
                <a:extLst>
                  <a:ext uri="{FF2B5EF4-FFF2-40B4-BE49-F238E27FC236}">
                    <a16:creationId xmlns:a16="http://schemas.microsoft.com/office/drawing/2014/main" id="{D65B79CA-FC24-42A6-A367-0EFDC5C07F5D}"/>
                  </a:ext>
                </a:extLst>
              </p:cNvPr>
              <p:cNvSpPr/>
              <p:nvPr/>
            </p:nvSpPr>
            <p:spPr bwMode="auto">
              <a:xfrm>
                <a:off x="4219576" y="3730625"/>
                <a:ext cx="49213" cy="53975"/>
              </a:xfrm>
              <a:prstGeom prst="ellipse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5" name="任意多边形: 形状 1494">
                <a:extLst>
                  <a:ext uri="{FF2B5EF4-FFF2-40B4-BE49-F238E27FC236}">
                    <a16:creationId xmlns:a16="http://schemas.microsoft.com/office/drawing/2014/main" id="{4BC45A18-18A9-4546-860C-C16E35585991}"/>
                  </a:ext>
                </a:extLst>
              </p:cNvPr>
              <p:cNvSpPr/>
              <p:nvPr/>
            </p:nvSpPr>
            <p:spPr bwMode="auto">
              <a:xfrm>
                <a:off x="4090988" y="3598863"/>
                <a:ext cx="309563" cy="61913"/>
              </a:xfrm>
              <a:custGeom>
                <a:avLst/>
                <a:gdLst>
                  <a:gd name="T0" fmla="*/ 36 w 94"/>
                  <a:gd name="T1" fmla="*/ 6 h 19"/>
                  <a:gd name="T2" fmla="*/ 36 w 94"/>
                  <a:gd name="T3" fmla="*/ 10 h 19"/>
                  <a:gd name="T4" fmla="*/ 40 w 94"/>
                  <a:gd name="T5" fmla="*/ 10 h 19"/>
                  <a:gd name="T6" fmla="*/ 40 w 94"/>
                  <a:gd name="T7" fmla="*/ 6 h 19"/>
                  <a:gd name="T8" fmla="*/ 0 w 94"/>
                  <a:gd name="T9" fmla="*/ 0 h 19"/>
                  <a:gd name="T10" fmla="*/ 73 w 94"/>
                  <a:gd name="T11" fmla="*/ 19 h 19"/>
                  <a:gd name="T12" fmla="*/ 0 w 94"/>
                  <a:gd name="T13" fmla="*/ 0 h 19"/>
                  <a:gd name="T14" fmla="*/ 26 w 94"/>
                  <a:gd name="T15" fmla="*/ 5 h 19"/>
                  <a:gd name="T16" fmla="*/ 23 w 94"/>
                  <a:gd name="T17" fmla="*/ 6 h 19"/>
                  <a:gd name="T18" fmla="*/ 20 w 94"/>
                  <a:gd name="T19" fmla="*/ 8 h 19"/>
                  <a:gd name="T20" fmla="*/ 24 w 94"/>
                  <a:gd name="T21" fmla="*/ 7 h 19"/>
                  <a:gd name="T22" fmla="*/ 26 w 94"/>
                  <a:gd name="T23" fmla="*/ 15 h 19"/>
                  <a:gd name="T24" fmla="*/ 40 w 94"/>
                  <a:gd name="T25" fmla="*/ 14 h 19"/>
                  <a:gd name="T26" fmla="*/ 34 w 94"/>
                  <a:gd name="T27" fmla="*/ 14 h 19"/>
                  <a:gd name="T28" fmla="*/ 35 w 94"/>
                  <a:gd name="T29" fmla="*/ 12 h 19"/>
                  <a:gd name="T30" fmla="*/ 39 w 94"/>
                  <a:gd name="T31" fmla="*/ 14 h 19"/>
                  <a:gd name="T32" fmla="*/ 41 w 94"/>
                  <a:gd name="T33" fmla="*/ 10 h 19"/>
                  <a:gd name="T34" fmla="*/ 40 w 94"/>
                  <a:gd name="T35" fmla="*/ 11 h 19"/>
                  <a:gd name="T36" fmla="*/ 34 w 94"/>
                  <a:gd name="T37" fmla="*/ 10 h 19"/>
                  <a:gd name="T38" fmla="*/ 34 w 94"/>
                  <a:gd name="T39" fmla="*/ 6 h 19"/>
                  <a:gd name="T40" fmla="*/ 41 w 94"/>
                  <a:gd name="T41" fmla="*/ 5 h 19"/>
                  <a:gd name="T42" fmla="*/ 43 w 94"/>
                  <a:gd name="T43" fmla="*/ 9 h 19"/>
                  <a:gd name="T44" fmla="*/ 56 w 94"/>
                  <a:gd name="T45" fmla="*/ 14 h 19"/>
                  <a:gd name="T46" fmla="*/ 56 w 94"/>
                  <a:gd name="T47" fmla="*/ 9 h 19"/>
                  <a:gd name="T48" fmla="*/ 49 w 94"/>
                  <a:gd name="T49" fmla="*/ 9 h 19"/>
                  <a:gd name="T50" fmla="*/ 57 w 94"/>
                  <a:gd name="T51" fmla="*/ 6 h 19"/>
                  <a:gd name="T52" fmla="*/ 49 w 94"/>
                  <a:gd name="T53" fmla="*/ 5 h 19"/>
                  <a:gd name="T54" fmla="*/ 49 w 94"/>
                  <a:gd name="T55" fmla="*/ 10 h 19"/>
                  <a:gd name="T56" fmla="*/ 52 w 94"/>
                  <a:gd name="T57" fmla="*/ 9 h 19"/>
                  <a:gd name="T58" fmla="*/ 55 w 94"/>
                  <a:gd name="T59" fmla="*/ 11 h 19"/>
                  <a:gd name="T60" fmla="*/ 52 w 94"/>
                  <a:gd name="T61" fmla="*/ 14 h 19"/>
                  <a:gd name="T62" fmla="*/ 49 w 94"/>
                  <a:gd name="T63" fmla="*/ 12 h 19"/>
                  <a:gd name="T64" fmla="*/ 48 w 94"/>
                  <a:gd name="T65" fmla="*/ 14 h 19"/>
                  <a:gd name="T66" fmla="*/ 56 w 94"/>
                  <a:gd name="T67" fmla="*/ 14 h 19"/>
                  <a:gd name="T68" fmla="*/ 71 w 94"/>
                  <a:gd name="T69" fmla="*/ 14 h 19"/>
                  <a:gd name="T70" fmla="*/ 64 w 94"/>
                  <a:gd name="T71" fmla="*/ 13 h 19"/>
                  <a:gd name="T72" fmla="*/ 70 w 94"/>
                  <a:gd name="T73" fmla="*/ 9 h 19"/>
                  <a:gd name="T74" fmla="*/ 70 w 94"/>
                  <a:gd name="T75" fmla="*/ 5 h 19"/>
                  <a:gd name="T76" fmla="*/ 63 w 94"/>
                  <a:gd name="T77" fmla="*/ 5 h 19"/>
                  <a:gd name="T78" fmla="*/ 63 w 94"/>
                  <a:gd name="T79" fmla="*/ 8 h 19"/>
                  <a:gd name="T80" fmla="*/ 66 w 94"/>
                  <a:gd name="T81" fmla="*/ 6 h 19"/>
                  <a:gd name="T82" fmla="*/ 69 w 94"/>
                  <a:gd name="T83" fmla="*/ 7 h 19"/>
                  <a:gd name="T84" fmla="*/ 65 w 94"/>
                  <a:gd name="T85" fmla="*/ 11 h 19"/>
                  <a:gd name="T86" fmla="*/ 61 w 94"/>
                  <a:gd name="T8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" h="19">
                    <a:moveTo>
                      <a:pt x="38" y="6"/>
                    </a:moveTo>
                    <a:cubicBezTo>
                      <a:pt x="37" y="6"/>
                      <a:pt x="36" y="6"/>
                      <a:pt x="36" y="6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9"/>
                      <a:pt x="35" y="9"/>
                      <a:pt x="36" y="10"/>
                    </a:cubicBezTo>
                    <a:cubicBezTo>
                      <a:pt x="36" y="10"/>
                      <a:pt x="37" y="10"/>
                      <a:pt x="38" y="10"/>
                    </a:cubicBezTo>
                    <a:cubicBezTo>
                      <a:pt x="39" y="10"/>
                      <a:pt x="40" y="10"/>
                      <a:pt x="40" y="10"/>
                    </a:cubicBezTo>
                    <a:cubicBezTo>
                      <a:pt x="41" y="9"/>
                      <a:pt x="41" y="9"/>
                      <a:pt x="41" y="8"/>
                    </a:cubicBezTo>
                    <a:cubicBezTo>
                      <a:pt x="41" y="7"/>
                      <a:pt x="41" y="7"/>
                      <a:pt x="40" y="6"/>
                    </a:cubicBezTo>
                    <a:cubicBezTo>
                      <a:pt x="40" y="6"/>
                      <a:pt x="39" y="6"/>
                      <a:pt x="38" y="6"/>
                    </a:cubicBezTo>
                    <a:close/>
                    <a:moveTo>
                      <a:pt x="0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26" y="15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6"/>
                      <a:pt x="23" y="6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1" y="8"/>
                      <a:pt x="22" y="8"/>
                    </a:cubicBezTo>
                    <a:cubicBezTo>
                      <a:pt x="23" y="7"/>
                      <a:pt x="24" y="7"/>
                      <a:pt x="24" y="7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  <a:moveTo>
                      <a:pt x="43" y="13"/>
                    </a:moveTo>
                    <a:cubicBezTo>
                      <a:pt x="42" y="13"/>
                      <a:pt x="41" y="14"/>
                      <a:pt x="40" y="14"/>
                    </a:cubicBezTo>
                    <a:cubicBezTo>
                      <a:pt x="40" y="15"/>
                      <a:pt x="39" y="15"/>
                      <a:pt x="37" y="15"/>
                    </a:cubicBezTo>
                    <a:cubicBezTo>
                      <a:pt x="36" y="15"/>
                      <a:pt x="35" y="15"/>
                      <a:pt x="34" y="14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6" y="14"/>
                      <a:pt x="38" y="14"/>
                    </a:cubicBezTo>
                    <a:cubicBezTo>
                      <a:pt x="38" y="14"/>
                      <a:pt x="39" y="14"/>
                      <a:pt x="39" y="14"/>
                    </a:cubicBezTo>
                    <a:cubicBezTo>
                      <a:pt x="40" y="13"/>
                      <a:pt x="40" y="13"/>
                      <a:pt x="41" y="12"/>
                    </a:cubicBezTo>
                    <a:cubicBezTo>
                      <a:pt x="41" y="12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0" y="11"/>
                      <a:pt x="40" y="11"/>
                    </a:cubicBezTo>
                    <a:cubicBezTo>
                      <a:pt x="39" y="11"/>
                      <a:pt x="38" y="11"/>
                      <a:pt x="37" y="11"/>
                    </a:cubicBezTo>
                    <a:cubicBezTo>
                      <a:pt x="36" y="11"/>
                      <a:pt x="35" y="11"/>
                      <a:pt x="34" y="10"/>
                    </a:cubicBezTo>
                    <a:cubicBezTo>
                      <a:pt x="33" y="10"/>
                      <a:pt x="33" y="9"/>
                      <a:pt x="33" y="8"/>
                    </a:cubicBezTo>
                    <a:cubicBezTo>
                      <a:pt x="33" y="7"/>
                      <a:pt x="33" y="6"/>
                      <a:pt x="34" y="6"/>
                    </a:cubicBezTo>
                    <a:cubicBezTo>
                      <a:pt x="35" y="5"/>
                      <a:pt x="36" y="5"/>
                      <a:pt x="38" y="5"/>
                    </a:cubicBezTo>
                    <a:cubicBezTo>
                      <a:pt x="39" y="5"/>
                      <a:pt x="40" y="5"/>
                      <a:pt x="41" y="5"/>
                    </a:cubicBezTo>
                    <a:cubicBezTo>
                      <a:pt x="41" y="5"/>
                      <a:pt x="42" y="6"/>
                      <a:pt x="43" y="7"/>
                    </a:cubicBezTo>
                    <a:cubicBezTo>
                      <a:pt x="43" y="7"/>
                      <a:pt x="43" y="8"/>
                      <a:pt x="43" y="9"/>
                    </a:cubicBezTo>
                    <a:cubicBezTo>
                      <a:pt x="43" y="11"/>
                      <a:pt x="43" y="12"/>
                      <a:pt x="43" y="13"/>
                    </a:cubicBezTo>
                    <a:close/>
                    <a:moveTo>
                      <a:pt x="56" y="14"/>
                    </a:moveTo>
                    <a:cubicBezTo>
                      <a:pt x="57" y="13"/>
                      <a:pt x="58" y="12"/>
                      <a:pt x="58" y="11"/>
                    </a:cubicBezTo>
                    <a:cubicBezTo>
                      <a:pt x="58" y="10"/>
                      <a:pt x="57" y="10"/>
                      <a:pt x="56" y="9"/>
                    </a:cubicBezTo>
                    <a:cubicBezTo>
                      <a:pt x="55" y="8"/>
                      <a:pt x="54" y="8"/>
                      <a:pt x="52" y="8"/>
                    </a:cubicBezTo>
                    <a:cubicBezTo>
                      <a:pt x="51" y="8"/>
                      <a:pt x="50" y="8"/>
                      <a:pt x="49" y="9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50" y="10"/>
                      <a:pt x="50" y="9"/>
                    </a:cubicBezTo>
                    <a:cubicBezTo>
                      <a:pt x="51" y="9"/>
                      <a:pt x="51" y="9"/>
                      <a:pt x="52" y="9"/>
                    </a:cubicBezTo>
                    <a:cubicBezTo>
                      <a:pt x="53" y="9"/>
                      <a:pt x="54" y="9"/>
                      <a:pt x="54" y="10"/>
                    </a:cubicBezTo>
                    <a:cubicBezTo>
                      <a:pt x="55" y="10"/>
                      <a:pt x="55" y="11"/>
                      <a:pt x="55" y="11"/>
                    </a:cubicBezTo>
                    <a:cubicBezTo>
                      <a:pt x="55" y="12"/>
                      <a:pt x="55" y="13"/>
                      <a:pt x="54" y="13"/>
                    </a:cubicBezTo>
                    <a:cubicBezTo>
                      <a:pt x="54" y="14"/>
                      <a:pt x="53" y="14"/>
                      <a:pt x="52" y="14"/>
                    </a:cubicBezTo>
                    <a:cubicBezTo>
                      <a:pt x="51" y="14"/>
                      <a:pt x="50" y="14"/>
                      <a:pt x="50" y="13"/>
                    </a:cubicBezTo>
                    <a:cubicBezTo>
                      <a:pt x="49" y="13"/>
                      <a:pt x="49" y="13"/>
                      <a:pt x="49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4"/>
                      <a:pt x="48" y="14"/>
                    </a:cubicBezTo>
                    <a:cubicBezTo>
                      <a:pt x="49" y="15"/>
                      <a:pt x="51" y="15"/>
                      <a:pt x="52" y="15"/>
                    </a:cubicBezTo>
                    <a:cubicBezTo>
                      <a:pt x="54" y="15"/>
                      <a:pt x="55" y="15"/>
                      <a:pt x="56" y="14"/>
                    </a:cubicBezTo>
                    <a:close/>
                    <a:moveTo>
                      <a:pt x="71" y="15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5" y="13"/>
                      <a:pt x="65" y="12"/>
                      <a:pt x="67" y="12"/>
                    </a:cubicBezTo>
                    <a:cubicBezTo>
                      <a:pt x="68" y="11"/>
                      <a:pt x="70" y="10"/>
                      <a:pt x="70" y="9"/>
                    </a:cubicBezTo>
                    <a:cubicBezTo>
                      <a:pt x="71" y="9"/>
                      <a:pt x="71" y="8"/>
                      <a:pt x="71" y="7"/>
                    </a:cubicBezTo>
                    <a:cubicBezTo>
                      <a:pt x="71" y="7"/>
                      <a:pt x="71" y="6"/>
                      <a:pt x="70" y="5"/>
                    </a:cubicBezTo>
                    <a:cubicBezTo>
                      <a:pt x="69" y="5"/>
                      <a:pt x="68" y="5"/>
                      <a:pt x="66" y="5"/>
                    </a:cubicBezTo>
                    <a:cubicBezTo>
                      <a:pt x="65" y="5"/>
                      <a:pt x="63" y="5"/>
                      <a:pt x="63" y="5"/>
                    </a:cubicBezTo>
                    <a:cubicBezTo>
                      <a:pt x="62" y="6"/>
                      <a:pt x="61" y="7"/>
                      <a:pt x="61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7"/>
                      <a:pt x="63" y="7"/>
                      <a:pt x="64" y="6"/>
                    </a:cubicBezTo>
                    <a:cubicBezTo>
                      <a:pt x="64" y="6"/>
                      <a:pt x="65" y="6"/>
                      <a:pt x="66" y="6"/>
                    </a:cubicBezTo>
                    <a:cubicBezTo>
                      <a:pt x="67" y="6"/>
                      <a:pt x="68" y="6"/>
                      <a:pt x="68" y="6"/>
                    </a:cubicBezTo>
                    <a:cubicBezTo>
                      <a:pt x="69" y="6"/>
                      <a:pt x="69" y="7"/>
                      <a:pt x="69" y="7"/>
                    </a:cubicBezTo>
                    <a:cubicBezTo>
                      <a:pt x="69" y="8"/>
                      <a:pt x="69" y="8"/>
                      <a:pt x="68" y="9"/>
                    </a:cubicBezTo>
                    <a:cubicBezTo>
                      <a:pt x="68" y="9"/>
                      <a:pt x="67" y="10"/>
                      <a:pt x="65" y="11"/>
                    </a:cubicBezTo>
                    <a:cubicBezTo>
                      <a:pt x="63" y="12"/>
                      <a:pt x="62" y="13"/>
                      <a:pt x="61" y="13"/>
                    </a:cubicBezTo>
                    <a:cubicBezTo>
                      <a:pt x="61" y="14"/>
                      <a:pt x="60" y="14"/>
                      <a:pt x="61" y="15"/>
                    </a:cubicBez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6" name="任意多边形: 形状 1495">
                <a:extLst>
                  <a:ext uri="{FF2B5EF4-FFF2-40B4-BE49-F238E27FC236}">
                    <a16:creationId xmlns:a16="http://schemas.microsoft.com/office/drawing/2014/main" id="{29E7369A-5494-415C-8481-71A5E0E31385}"/>
                  </a:ext>
                </a:extLst>
              </p:cNvPr>
              <p:cNvSpPr/>
              <p:nvPr/>
            </p:nvSpPr>
            <p:spPr bwMode="auto">
              <a:xfrm>
                <a:off x="3902076" y="3163888"/>
                <a:ext cx="88900" cy="100013"/>
              </a:xfrm>
              <a:custGeom>
                <a:avLst/>
                <a:gdLst>
                  <a:gd name="T0" fmla="*/ 24 w 27"/>
                  <a:gd name="T1" fmla="*/ 30 h 30"/>
                  <a:gd name="T2" fmla="*/ 20 w 27"/>
                  <a:gd name="T3" fmla="*/ 28 h 30"/>
                  <a:gd name="T4" fmla="*/ 19 w 27"/>
                  <a:gd name="T5" fmla="*/ 25 h 30"/>
                  <a:gd name="T6" fmla="*/ 14 w 27"/>
                  <a:gd name="T7" fmla="*/ 21 h 30"/>
                  <a:gd name="T8" fmla="*/ 12 w 27"/>
                  <a:gd name="T9" fmla="*/ 23 h 30"/>
                  <a:gd name="T10" fmla="*/ 11 w 27"/>
                  <a:gd name="T11" fmla="*/ 22 h 30"/>
                  <a:gd name="T12" fmla="*/ 2 w 27"/>
                  <a:gd name="T13" fmla="*/ 26 h 30"/>
                  <a:gd name="T14" fmla="*/ 3 w 27"/>
                  <a:gd name="T15" fmla="*/ 25 h 30"/>
                  <a:gd name="T16" fmla="*/ 4 w 27"/>
                  <a:gd name="T17" fmla="*/ 20 h 30"/>
                  <a:gd name="T18" fmla="*/ 6 w 27"/>
                  <a:gd name="T19" fmla="*/ 12 h 30"/>
                  <a:gd name="T20" fmla="*/ 2 w 27"/>
                  <a:gd name="T21" fmla="*/ 9 h 30"/>
                  <a:gd name="T22" fmla="*/ 4 w 27"/>
                  <a:gd name="T23" fmla="*/ 3 h 30"/>
                  <a:gd name="T24" fmla="*/ 7 w 27"/>
                  <a:gd name="T25" fmla="*/ 5 h 30"/>
                  <a:gd name="T26" fmla="*/ 8 w 27"/>
                  <a:gd name="T27" fmla="*/ 8 h 30"/>
                  <a:gd name="T28" fmla="*/ 17 w 27"/>
                  <a:gd name="T29" fmla="*/ 3 h 30"/>
                  <a:gd name="T30" fmla="*/ 18 w 27"/>
                  <a:gd name="T31" fmla="*/ 9 h 30"/>
                  <a:gd name="T32" fmla="*/ 15 w 27"/>
                  <a:gd name="T33" fmla="*/ 16 h 30"/>
                  <a:gd name="T34" fmla="*/ 22 w 27"/>
                  <a:gd name="T35" fmla="*/ 24 h 30"/>
                  <a:gd name="T36" fmla="*/ 22 w 27"/>
                  <a:gd name="T37" fmla="*/ 25 h 30"/>
                  <a:gd name="T38" fmla="*/ 24 w 27"/>
                  <a:gd name="T39" fmla="*/ 30 h 30"/>
                  <a:gd name="T40" fmla="*/ 10 w 27"/>
                  <a:gd name="T41" fmla="*/ 10 h 30"/>
                  <a:gd name="T42" fmla="*/ 12 w 27"/>
                  <a:gd name="T43" fmla="*/ 10 h 30"/>
                  <a:gd name="T44" fmla="*/ 12 w 27"/>
                  <a:gd name="T45" fmla="*/ 7 h 30"/>
                  <a:gd name="T46" fmla="*/ 10 w 27"/>
                  <a:gd name="T47" fmla="*/ 10 h 30"/>
                  <a:gd name="T48" fmla="*/ 10 w 27"/>
                  <a:gd name="T49" fmla="*/ 21 h 30"/>
                  <a:gd name="T50" fmla="*/ 11 w 27"/>
                  <a:gd name="T51" fmla="*/ 17 h 30"/>
                  <a:gd name="T52" fmla="*/ 8 w 27"/>
                  <a:gd name="T53" fmla="*/ 14 h 30"/>
                  <a:gd name="T54" fmla="*/ 10 w 27"/>
                  <a:gd name="T5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" h="30">
                    <a:moveTo>
                      <a:pt x="24" y="30"/>
                    </a:moveTo>
                    <a:cubicBezTo>
                      <a:pt x="22" y="30"/>
                      <a:pt x="21" y="29"/>
                      <a:pt x="20" y="28"/>
                    </a:cubicBezTo>
                    <a:cubicBezTo>
                      <a:pt x="19" y="27"/>
                      <a:pt x="19" y="25"/>
                      <a:pt x="19" y="25"/>
                    </a:cubicBezTo>
                    <a:cubicBezTo>
                      <a:pt x="17" y="23"/>
                      <a:pt x="15" y="23"/>
                      <a:pt x="14" y="21"/>
                    </a:cubicBezTo>
                    <a:cubicBezTo>
                      <a:pt x="13" y="22"/>
                      <a:pt x="13" y="23"/>
                      <a:pt x="12" y="23"/>
                    </a:cubicBezTo>
                    <a:cubicBezTo>
                      <a:pt x="11" y="23"/>
                      <a:pt x="11" y="23"/>
                      <a:pt x="11" y="22"/>
                    </a:cubicBezTo>
                    <a:cubicBezTo>
                      <a:pt x="10" y="26"/>
                      <a:pt x="6" y="26"/>
                      <a:pt x="2" y="26"/>
                    </a:cubicBezTo>
                    <a:cubicBezTo>
                      <a:pt x="2" y="25"/>
                      <a:pt x="3" y="25"/>
                      <a:pt x="3" y="25"/>
                    </a:cubicBezTo>
                    <a:cubicBezTo>
                      <a:pt x="0" y="24"/>
                      <a:pt x="2" y="20"/>
                      <a:pt x="4" y="20"/>
                    </a:cubicBezTo>
                    <a:cubicBezTo>
                      <a:pt x="5" y="17"/>
                      <a:pt x="5" y="14"/>
                      <a:pt x="6" y="12"/>
                    </a:cubicBezTo>
                    <a:cubicBezTo>
                      <a:pt x="5" y="11"/>
                      <a:pt x="4" y="9"/>
                      <a:pt x="2" y="9"/>
                    </a:cubicBezTo>
                    <a:cubicBezTo>
                      <a:pt x="1" y="7"/>
                      <a:pt x="1" y="3"/>
                      <a:pt x="4" y="3"/>
                    </a:cubicBezTo>
                    <a:cubicBezTo>
                      <a:pt x="5" y="3"/>
                      <a:pt x="6" y="4"/>
                      <a:pt x="7" y="5"/>
                    </a:cubicBezTo>
                    <a:cubicBezTo>
                      <a:pt x="7" y="6"/>
                      <a:pt x="7" y="7"/>
                      <a:pt x="8" y="8"/>
                    </a:cubicBezTo>
                    <a:cubicBezTo>
                      <a:pt x="10" y="6"/>
                      <a:pt x="11" y="0"/>
                      <a:pt x="17" y="3"/>
                    </a:cubicBezTo>
                    <a:cubicBezTo>
                      <a:pt x="18" y="5"/>
                      <a:pt x="19" y="7"/>
                      <a:pt x="18" y="9"/>
                    </a:cubicBezTo>
                    <a:cubicBezTo>
                      <a:pt x="17" y="11"/>
                      <a:pt x="14" y="13"/>
                      <a:pt x="15" y="16"/>
                    </a:cubicBezTo>
                    <a:cubicBezTo>
                      <a:pt x="16" y="18"/>
                      <a:pt x="20" y="21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3" y="26"/>
                      <a:pt x="27" y="28"/>
                      <a:pt x="24" y="3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2" y="10"/>
                      <a:pt x="12" y="10"/>
                    </a:cubicBezTo>
                    <a:cubicBezTo>
                      <a:pt x="11" y="9"/>
                      <a:pt x="12" y="7"/>
                      <a:pt x="12" y="7"/>
                    </a:cubicBezTo>
                    <a:cubicBezTo>
                      <a:pt x="11" y="8"/>
                      <a:pt x="10" y="10"/>
                      <a:pt x="10" y="10"/>
                    </a:cubicBezTo>
                    <a:close/>
                    <a:moveTo>
                      <a:pt x="10" y="21"/>
                    </a:moveTo>
                    <a:cubicBezTo>
                      <a:pt x="10" y="19"/>
                      <a:pt x="11" y="19"/>
                      <a:pt x="11" y="17"/>
                    </a:cubicBezTo>
                    <a:cubicBezTo>
                      <a:pt x="10" y="16"/>
                      <a:pt x="9" y="15"/>
                      <a:pt x="8" y="14"/>
                    </a:cubicBezTo>
                    <a:cubicBezTo>
                      <a:pt x="7" y="17"/>
                      <a:pt x="7" y="20"/>
                      <a:pt x="10" y="21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7" name="任意多边形: 形状 1496">
                <a:extLst>
                  <a:ext uri="{FF2B5EF4-FFF2-40B4-BE49-F238E27FC236}">
                    <a16:creationId xmlns:a16="http://schemas.microsoft.com/office/drawing/2014/main" id="{4DE4A62C-3D92-4C92-9137-1B13090F05C3}"/>
                  </a:ext>
                </a:extLst>
              </p:cNvPr>
              <p:cNvSpPr/>
              <p:nvPr/>
            </p:nvSpPr>
            <p:spPr bwMode="auto">
              <a:xfrm>
                <a:off x="4483101" y="3157538"/>
                <a:ext cx="88900" cy="88900"/>
              </a:xfrm>
              <a:custGeom>
                <a:avLst/>
                <a:gdLst>
                  <a:gd name="T0" fmla="*/ 10 w 27"/>
                  <a:gd name="T1" fmla="*/ 21 h 27"/>
                  <a:gd name="T2" fmla="*/ 10 w 27"/>
                  <a:gd name="T3" fmla="*/ 26 h 27"/>
                  <a:gd name="T4" fmla="*/ 7 w 27"/>
                  <a:gd name="T5" fmla="*/ 24 h 27"/>
                  <a:gd name="T6" fmla="*/ 2 w 27"/>
                  <a:gd name="T7" fmla="*/ 27 h 27"/>
                  <a:gd name="T8" fmla="*/ 1 w 27"/>
                  <a:gd name="T9" fmla="*/ 21 h 27"/>
                  <a:gd name="T10" fmla="*/ 5 w 27"/>
                  <a:gd name="T11" fmla="*/ 21 h 27"/>
                  <a:gd name="T12" fmla="*/ 7 w 27"/>
                  <a:gd name="T13" fmla="*/ 18 h 27"/>
                  <a:gd name="T14" fmla="*/ 6 w 27"/>
                  <a:gd name="T15" fmla="*/ 17 h 27"/>
                  <a:gd name="T16" fmla="*/ 12 w 27"/>
                  <a:gd name="T17" fmla="*/ 16 h 27"/>
                  <a:gd name="T18" fmla="*/ 12 w 27"/>
                  <a:gd name="T19" fmla="*/ 16 h 27"/>
                  <a:gd name="T20" fmla="*/ 14 w 27"/>
                  <a:gd name="T21" fmla="*/ 16 h 27"/>
                  <a:gd name="T22" fmla="*/ 19 w 27"/>
                  <a:gd name="T23" fmla="*/ 17 h 27"/>
                  <a:gd name="T24" fmla="*/ 17 w 27"/>
                  <a:gd name="T25" fmla="*/ 15 h 27"/>
                  <a:gd name="T26" fmla="*/ 7 w 27"/>
                  <a:gd name="T27" fmla="*/ 15 h 27"/>
                  <a:gd name="T28" fmla="*/ 4 w 27"/>
                  <a:gd name="T29" fmla="*/ 14 h 27"/>
                  <a:gd name="T30" fmla="*/ 2 w 27"/>
                  <a:gd name="T31" fmla="*/ 15 h 27"/>
                  <a:gd name="T32" fmla="*/ 0 w 27"/>
                  <a:gd name="T33" fmla="*/ 13 h 27"/>
                  <a:gd name="T34" fmla="*/ 1 w 27"/>
                  <a:gd name="T35" fmla="*/ 10 h 27"/>
                  <a:gd name="T36" fmla="*/ 7 w 27"/>
                  <a:gd name="T37" fmla="*/ 11 h 27"/>
                  <a:gd name="T38" fmla="*/ 13 w 27"/>
                  <a:gd name="T39" fmla="*/ 3 h 27"/>
                  <a:gd name="T40" fmla="*/ 14 w 27"/>
                  <a:gd name="T41" fmla="*/ 0 h 27"/>
                  <a:gd name="T42" fmla="*/ 17 w 27"/>
                  <a:gd name="T43" fmla="*/ 4 h 27"/>
                  <a:gd name="T44" fmla="*/ 18 w 27"/>
                  <a:gd name="T45" fmla="*/ 3 h 27"/>
                  <a:gd name="T46" fmla="*/ 20 w 27"/>
                  <a:gd name="T47" fmla="*/ 3 h 27"/>
                  <a:gd name="T48" fmla="*/ 18 w 27"/>
                  <a:gd name="T49" fmla="*/ 7 h 27"/>
                  <a:gd name="T50" fmla="*/ 23 w 27"/>
                  <a:gd name="T51" fmla="*/ 5 h 27"/>
                  <a:gd name="T52" fmla="*/ 24 w 27"/>
                  <a:gd name="T53" fmla="*/ 4 h 27"/>
                  <a:gd name="T54" fmla="*/ 25 w 27"/>
                  <a:gd name="T55" fmla="*/ 4 h 27"/>
                  <a:gd name="T56" fmla="*/ 27 w 27"/>
                  <a:gd name="T57" fmla="*/ 5 h 27"/>
                  <a:gd name="T58" fmla="*/ 26 w 27"/>
                  <a:gd name="T59" fmla="*/ 8 h 27"/>
                  <a:gd name="T60" fmla="*/ 27 w 27"/>
                  <a:gd name="T61" fmla="*/ 10 h 27"/>
                  <a:gd name="T62" fmla="*/ 22 w 27"/>
                  <a:gd name="T63" fmla="*/ 10 h 27"/>
                  <a:gd name="T64" fmla="*/ 19 w 27"/>
                  <a:gd name="T65" fmla="*/ 12 h 27"/>
                  <a:gd name="T66" fmla="*/ 19 w 27"/>
                  <a:gd name="T67" fmla="*/ 14 h 27"/>
                  <a:gd name="T68" fmla="*/ 19 w 27"/>
                  <a:gd name="T69" fmla="*/ 21 h 27"/>
                  <a:gd name="T70" fmla="*/ 13 w 27"/>
                  <a:gd name="T71" fmla="*/ 18 h 27"/>
                  <a:gd name="T72" fmla="*/ 8 w 27"/>
                  <a:gd name="T73" fmla="*/ 20 h 27"/>
                  <a:gd name="T74" fmla="*/ 8 w 27"/>
                  <a:gd name="T75" fmla="*/ 21 h 27"/>
                  <a:gd name="T76" fmla="*/ 10 w 27"/>
                  <a:gd name="T77" fmla="*/ 21 h 27"/>
                  <a:gd name="T78" fmla="*/ 13 w 27"/>
                  <a:gd name="T79" fmla="*/ 13 h 27"/>
                  <a:gd name="T80" fmla="*/ 16 w 27"/>
                  <a:gd name="T81" fmla="*/ 12 h 27"/>
                  <a:gd name="T82" fmla="*/ 15 w 27"/>
                  <a:gd name="T83" fmla="*/ 10 h 27"/>
                  <a:gd name="T84" fmla="*/ 13 w 27"/>
                  <a:gd name="T8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27">
                    <a:moveTo>
                      <a:pt x="10" y="21"/>
                    </a:moveTo>
                    <a:cubicBezTo>
                      <a:pt x="11" y="22"/>
                      <a:pt x="11" y="24"/>
                      <a:pt x="10" y="26"/>
                    </a:cubicBezTo>
                    <a:cubicBezTo>
                      <a:pt x="9" y="26"/>
                      <a:pt x="7" y="25"/>
                      <a:pt x="7" y="24"/>
                    </a:cubicBezTo>
                    <a:cubicBezTo>
                      <a:pt x="5" y="25"/>
                      <a:pt x="4" y="27"/>
                      <a:pt x="2" y="27"/>
                    </a:cubicBezTo>
                    <a:cubicBezTo>
                      <a:pt x="0" y="26"/>
                      <a:pt x="1" y="24"/>
                      <a:pt x="1" y="21"/>
                    </a:cubicBezTo>
                    <a:cubicBezTo>
                      <a:pt x="3" y="21"/>
                      <a:pt x="3" y="20"/>
                      <a:pt x="5" y="21"/>
                    </a:cubicBezTo>
                    <a:cubicBezTo>
                      <a:pt x="5" y="20"/>
                      <a:pt x="5" y="18"/>
                      <a:pt x="7" y="18"/>
                    </a:cubicBezTo>
                    <a:cubicBezTo>
                      <a:pt x="7" y="18"/>
                      <a:pt x="6" y="18"/>
                      <a:pt x="6" y="17"/>
                    </a:cubicBezTo>
                    <a:cubicBezTo>
                      <a:pt x="7" y="15"/>
                      <a:pt x="10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5" y="17"/>
                      <a:pt x="17" y="18"/>
                      <a:pt x="19" y="17"/>
                    </a:cubicBezTo>
                    <a:cubicBezTo>
                      <a:pt x="18" y="16"/>
                      <a:pt x="17" y="16"/>
                      <a:pt x="17" y="15"/>
                    </a:cubicBezTo>
                    <a:cubicBezTo>
                      <a:pt x="14" y="15"/>
                      <a:pt x="11" y="15"/>
                      <a:pt x="7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1" y="15"/>
                      <a:pt x="1" y="14"/>
                      <a:pt x="0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3" y="11"/>
                      <a:pt x="5" y="11"/>
                      <a:pt x="7" y="11"/>
                    </a:cubicBezTo>
                    <a:cubicBezTo>
                      <a:pt x="10" y="9"/>
                      <a:pt x="11" y="5"/>
                      <a:pt x="13" y="3"/>
                    </a:cubicBezTo>
                    <a:cubicBezTo>
                      <a:pt x="12" y="2"/>
                      <a:pt x="14" y="1"/>
                      <a:pt x="14" y="0"/>
                    </a:cubicBezTo>
                    <a:cubicBezTo>
                      <a:pt x="16" y="0"/>
                      <a:pt x="17" y="2"/>
                      <a:pt x="17" y="4"/>
                    </a:cubicBezTo>
                    <a:cubicBezTo>
                      <a:pt x="17" y="4"/>
                      <a:pt x="17" y="3"/>
                      <a:pt x="18" y="3"/>
                    </a:cubicBezTo>
                    <a:cubicBezTo>
                      <a:pt x="18" y="4"/>
                      <a:pt x="19" y="3"/>
                      <a:pt x="20" y="3"/>
                    </a:cubicBezTo>
                    <a:cubicBezTo>
                      <a:pt x="20" y="5"/>
                      <a:pt x="19" y="7"/>
                      <a:pt x="18" y="7"/>
                    </a:cubicBezTo>
                    <a:cubicBezTo>
                      <a:pt x="19" y="9"/>
                      <a:pt x="21" y="6"/>
                      <a:pt x="23" y="5"/>
                    </a:cubicBezTo>
                    <a:cubicBezTo>
                      <a:pt x="24" y="5"/>
                      <a:pt x="23" y="4"/>
                      <a:pt x="24" y="4"/>
                    </a:cubicBezTo>
                    <a:cubicBezTo>
                      <a:pt x="24" y="4"/>
                      <a:pt x="24" y="4"/>
                      <a:pt x="25" y="4"/>
                    </a:cubicBezTo>
                    <a:cubicBezTo>
                      <a:pt x="26" y="4"/>
                      <a:pt x="26" y="5"/>
                      <a:pt x="27" y="5"/>
                    </a:cubicBezTo>
                    <a:cubicBezTo>
                      <a:pt x="27" y="7"/>
                      <a:pt x="26" y="7"/>
                      <a:pt x="26" y="8"/>
                    </a:cubicBezTo>
                    <a:cubicBezTo>
                      <a:pt x="26" y="8"/>
                      <a:pt x="27" y="8"/>
                      <a:pt x="27" y="10"/>
                    </a:cubicBezTo>
                    <a:cubicBezTo>
                      <a:pt x="25" y="11"/>
                      <a:pt x="23" y="10"/>
                      <a:pt x="22" y="10"/>
                    </a:cubicBezTo>
                    <a:cubicBezTo>
                      <a:pt x="21" y="10"/>
                      <a:pt x="20" y="11"/>
                      <a:pt x="19" y="12"/>
                    </a:cubicBezTo>
                    <a:cubicBezTo>
                      <a:pt x="19" y="13"/>
                      <a:pt x="20" y="14"/>
                      <a:pt x="19" y="14"/>
                    </a:cubicBezTo>
                    <a:cubicBezTo>
                      <a:pt x="21" y="15"/>
                      <a:pt x="20" y="20"/>
                      <a:pt x="19" y="21"/>
                    </a:cubicBezTo>
                    <a:cubicBezTo>
                      <a:pt x="16" y="22"/>
                      <a:pt x="15" y="18"/>
                      <a:pt x="13" y="18"/>
                    </a:cubicBezTo>
                    <a:cubicBezTo>
                      <a:pt x="12" y="19"/>
                      <a:pt x="10" y="20"/>
                      <a:pt x="8" y="20"/>
                    </a:cubicBezTo>
                    <a:cubicBezTo>
                      <a:pt x="8" y="20"/>
                      <a:pt x="9" y="21"/>
                      <a:pt x="8" y="21"/>
                    </a:cubicBezTo>
                    <a:cubicBezTo>
                      <a:pt x="8" y="21"/>
                      <a:pt x="10" y="22"/>
                      <a:pt x="10" y="21"/>
                    </a:cubicBezTo>
                    <a:close/>
                    <a:moveTo>
                      <a:pt x="13" y="13"/>
                    </a:moveTo>
                    <a:cubicBezTo>
                      <a:pt x="14" y="12"/>
                      <a:pt x="16" y="13"/>
                      <a:pt x="16" y="12"/>
                    </a:cubicBezTo>
                    <a:cubicBezTo>
                      <a:pt x="15" y="12"/>
                      <a:pt x="16" y="10"/>
                      <a:pt x="15" y="10"/>
                    </a:cubicBezTo>
                    <a:cubicBezTo>
                      <a:pt x="15" y="11"/>
                      <a:pt x="13" y="12"/>
                      <a:pt x="13" y="13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8" name="任意多边形: 形状 1497">
                <a:extLst>
                  <a:ext uri="{FF2B5EF4-FFF2-40B4-BE49-F238E27FC236}">
                    <a16:creationId xmlns:a16="http://schemas.microsoft.com/office/drawing/2014/main" id="{9D837C97-DDDD-4763-A2F6-19AE671B670B}"/>
                  </a:ext>
                </a:extLst>
              </p:cNvPr>
              <p:cNvSpPr/>
              <p:nvPr/>
            </p:nvSpPr>
            <p:spPr bwMode="auto">
              <a:xfrm>
                <a:off x="4122738" y="3036888"/>
                <a:ext cx="103188" cy="100013"/>
              </a:xfrm>
              <a:custGeom>
                <a:avLst/>
                <a:gdLst>
                  <a:gd name="T0" fmla="*/ 11 w 31"/>
                  <a:gd name="T1" fmla="*/ 15 h 30"/>
                  <a:gd name="T2" fmla="*/ 13 w 31"/>
                  <a:gd name="T3" fmla="*/ 12 h 30"/>
                  <a:gd name="T4" fmla="*/ 12 w 31"/>
                  <a:gd name="T5" fmla="*/ 11 h 30"/>
                  <a:gd name="T6" fmla="*/ 12 w 31"/>
                  <a:gd name="T7" fmla="*/ 5 h 30"/>
                  <a:gd name="T8" fmla="*/ 13 w 31"/>
                  <a:gd name="T9" fmla="*/ 1 h 30"/>
                  <a:gd name="T10" fmla="*/ 14 w 31"/>
                  <a:gd name="T11" fmla="*/ 0 h 30"/>
                  <a:gd name="T12" fmla="*/ 15 w 31"/>
                  <a:gd name="T13" fmla="*/ 8 h 30"/>
                  <a:gd name="T14" fmla="*/ 17 w 31"/>
                  <a:gd name="T15" fmla="*/ 6 h 30"/>
                  <a:gd name="T16" fmla="*/ 19 w 31"/>
                  <a:gd name="T17" fmla="*/ 5 h 30"/>
                  <a:gd name="T18" fmla="*/ 22 w 31"/>
                  <a:gd name="T19" fmla="*/ 8 h 30"/>
                  <a:gd name="T20" fmla="*/ 18 w 31"/>
                  <a:gd name="T21" fmla="*/ 10 h 30"/>
                  <a:gd name="T22" fmla="*/ 13 w 31"/>
                  <a:gd name="T23" fmla="*/ 15 h 30"/>
                  <a:gd name="T24" fmla="*/ 12 w 31"/>
                  <a:gd name="T25" fmla="*/ 18 h 30"/>
                  <a:gd name="T26" fmla="*/ 14 w 31"/>
                  <a:gd name="T27" fmla="*/ 18 h 30"/>
                  <a:gd name="T28" fmla="*/ 17 w 31"/>
                  <a:gd name="T29" fmla="*/ 19 h 30"/>
                  <a:gd name="T30" fmla="*/ 17 w 31"/>
                  <a:gd name="T31" fmla="*/ 11 h 30"/>
                  <a:gd name="T32" fmla="*/ 20 w 31"/>
                  <a:gd name="T33" fmla="*/ 20 h 30"/>
                  <a:gd name="T34" fmla="*/ 23 w 31"/>
                  <a:gd name="T35" fmla="*/ 22 h 30"/>
                  <a:gd name="T36" fmla="*/ 31 w 31"/>
                  <a:gd name="T37" fmla="*/ 22 h 30"/>
                  <a:gd name="T38" fmla="*/ 31 w 31"/>
                  <a:gd name="T39" fmla="*/ 23 h 30"/>
                  <a:gd name="T40" fmla="*/ 25 w 31"/>
                  <a:gd name="T41" fmla="*/ 27 h 30"/>
                  <a:gd name="T42" fmla="*/ 19 w 31"/>
                  <a:gd name="T43" fmla="*/ 23 h 30"/>
                  <a:gd name="T44" fmla="*/ 15 w 31"/>
                  <a:gd name="T45" fmla="*/ 28 h 30"/>
                  <a:gd name="T46" fmla="*/ 12 w 31"/>
                  <a:gd name="T47" fmla="*/ 23 h 30"/>
                  <a:gd name="T48" fmla="*/ 11 w 31"/>
                  <a:gd name="T49" fmla="*/ 27 h 30"/>
                  <a:gd name="T50" fmla="*/ 8 w 31"/>
                  <a:gd name="T51" fmla="*/ 30 h 30"/>
                  <a:gd name="T52" fmla="*/ 5 w 31"/>
                  <a:gd name="T53" fmla="*/ 29 h 30"/>
                  <a:gd name="T54" fmla="*/ 4 w 31"/>
                  <a:gd name="T55" fmla="*/ 21 h 30"/>
                  <a:gd name="T56" fmla="*/ 6 w 31"/>
                  <a:gd name="T57" fmla="*/ 21 h 30"/>
                  <a:gd name="T58" fmla="*/ 5 w 31"/>
                  <a:gd name="T59" fmla="*/ 15 h 30"/>
                  <a:gd name="T60" fmla="*/ 1 w 31"/>
                  <a:gd name="T61" fmla="*/ 11 h 30"/>
                  <a:gd name="T62" fmla="*/ 6 w 31"/>
                  <a:gd name="T63" fmla="*/ 7 h 30"/>
                  <a:gd name="T64" fmla="*/ 9 w 31"/>
                  <a:gd name="T65" fmla="*/ 8 h 30"/>
                  <a:gd name="T66" fmla="*/ 8 w 31"/>
                  <a:gd name="T67" fmla="*/ 15 h 30"/>
                  <a:gd name="T68" fmla="*/ 9 w 31"/>
                  <a:gd name="T69" fmla="*/ 14 h 30"/>
                  <a:gd name="T70" fmla="*/ 11 w 31"/>
                  <a:gd name="T71" fmla="*/ 15 h 30"/>
                  <a:gd name="T72" fmla="*/ 9 w 31"/>
                  <a:gd name="T73" fmla="*/ 18 h 30"/>
                  <a:gd name="T74" fmla="*/ 10 w 31"/>
                  <a:gd name="T75" fmla="*/ 21 h 30"/>
                  <a:gd name="T76" fmla="*/ 10 w 31"/>
                  <a:gd name="T77" fmla="*/ 18 h 30"/>
                  <a:gd name="T78" fmla="*/ 9 w 31"/>
                  <a:gd name="T79" fmla="*/ 18 h 30"/>
                  <a:gd name="T80" fmla="*/ 15 w 31"/>
                  <a:gd name="T81" fmla="*/ 24 h 30"/>
                  <a:gd name="T82" fmla="*/ 16 w 31"/>
                  <a:gd name="T83" fmla="*/ 22 h 30"/>
                  <a:gd name="T84" fmla="*/ 15 w 31"/>
                  <a:gd name="T85" fmla="*/ 22 h 30"/>
                  <a:gd name="T86" fmla="*/ 15 w 31"/>
                  <a:gd name="T87" fmla="*/ 24 h 30"/>
                  <a:gd name="T88" fmla="*/ 8 w 31"/>
                  <a:gd name="T89" fmla="*/ 25 h 30"/>
                  <a:gd name="T90" fmla="*/ 7 w 31"/>
                  <a:gd name="T91" fmla="*/ 23 h 30"/>
                  <a:gd name="T92" fmla="*/ 8 w 31"/>
                  <a:gd name="T93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30">
                    <a:moveTo>
                      <a:pt x="11" y="15"/>
                    </a:moveTo>
                    <a:cubicBezTo>
                      <a:pt x="12" y="15"/>
                      <a:pt x="11" y="12"/>
                      <a:pt x="13" y="12"/>
                    </a:cubicBezTo>
                    <a:cubicBezTo>
                      <a:pt x="13" y="11"/>
                      <a:pt x="11" y="12"/>
                      <a:pt x="12" y="11"/>
                    </a:cubicBezTo>
                    <a:cubicBezTo>
                      <a:pt x="12" y="11"/>
                      <a:pt x="12" y="6"/>
                      <a:pt x="12" y="5"/>
                    </a:cubicBezTo>
                    <a:cubicBezTo>
                      <a:pt x="12" y="3"/>
                      <a:pt x="12" y="3"/>
                      <a:pt x="13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9" y="1"/>
                      <a:pt x="15" y="6"/>
                      <a:pt x="15" y="8"/>
                    </a:cubicBezTo>
                    <a:cubicBezTo>
                      <a:pt x="17" y="8"/>
                      <a:pt x="16" y="7"/>
                      <a:pt x="17" y="6"/>
                    </a:cubicBezTo>
                    <a:cubicBezTo>
                      <a:pt x="18" y="6"/>
                      <a:pt x="19" y="6"/>
                      <a:pt x="19" y="5"/>
                    </a:cubicBezTo>
                    <a:cubicBezTo>
                      <a:pt x="20" y="5"/>
                      <a:pt x="22" y="5"/>
                      <a:pt x="22" y="8"/>
                    </a:cubicBezTo>
                    <a:cubicBezTo>
                      <a:pt x="20" y="8"/>
                      <a:pt x="20" y="10"/>
                      <a:pt x="18" y="10"/>
                    </a:cubicBezTo>
                    <a:cubicBezTo>
                      <a:pt x="16" y="11"/>
                      <a:pt x="16" y="15"/>
                      <a:pt x="13" y="15"/>
                    </a:cubicBezTo>
                    <a:cubicBezTo>
                      <a:pt x="13" y="16"/>
                      <a:pt x="12" y="17"/>
                      <a:pt x="12" y="18"/>
                    </a:cubicBezTo>
                    <a:cubicBezTo>
                      <a:pt x="12" y="19"/>
                      <a:pt x="14" y="18"/>
                      <a:pt x="14" y="18"/>
                    </a:cubicBezTo>
                    <a:cubicBezTo>
                      <a:pt x="15" y="18"/>
                      <a:pt x="16" y="19"/>
                      <a:pt x="17" y="19"/>
                    </a:cubicBezTo>
                    <a:cubicBezTo>
                      <a:pt x="19" y="16"/>
                      <a:pt x="15" y="14"/>
                      <a:pt x="17" y="11"/>
                    </a:cubicBezTo>
                    <a:cubicBezTo>
                      <a:pt x="23" y="12"/>
                      <a:pt x="20" y="17"/>
                      <a:pt x="20" y="20"/>
                    </a:cubicBezTo>
                    <a:cubicBezTo>
                      <a:pt x="20" y="21"/>
                      <a:pt x="23" y="20"/>
                      <a:pt x="23" y="22"/>
                    </a:cubicBezTo>
                    <a:cubicBezTo>
                      <a:pt x="26" y="22"/>
                      <a:pt x="28" y="21"/>
                      <a:pt x="31" y="22"/>
                    </a:cubicBezTo>
                    <a:cubicBezTo>
                      <a:pt x="31" y="23"/>
                      <a:pt x="30" y="23"/>
                      <a:pt x="31" y="23"/>
                    </a:cubicBezTo>
                    <a:cubicBezTo>
                      <a:pt x="29" y="24"/>
                      <a:pt x="27" y="25"/>
                      <a:pt x="25" y="27"/>
                    </a:cubicBezTo>
                    <a:cubicBezTo>
                      <a:pt x="23" y="25"/>
                      <a:pt x="21" y="25"/>
                      <a:pt x="19" y="23"/>
                    </a:cubicBezTo>
                    <a:cubicBezTo>
                      <a:pt x="18" y="25"/>
                      <a:pt x="16" y="27"/>
                      <a:pt x="15" y="28"/>
                    </a:cubicBezTo>
                    <a:cubicBezTo>
                      <a:pt x="13" y="27"/>
                      <a:pt x="12" y="25"/>
                      <a:pt x="12" y="23"/>
                    </a:cubicBezTo>
                    <a:cubicBezTo>
                      <a:pt x="11" y="23"/>
                      <a:pt x="10" y="26"/>
                      <a:pt x="11" y="27"/>
                    </a:cubicBezTo>
                    <a:cubicBezTo>
                      <a:pt x="10" y="28"/>
                      <a:pt x="9" y="29"/>
                      <a:pt x="8" y="30"/>
                    </a:cubicBezTo>
                    <a:cubicBezTo>
                      <a:pt x="7" y="30"/>
                      <a:pt x="6" y="29"/>
                      <a:pt x="5" y="29"/>
                    </a:cubicBezTo>
                    <a:cubicBezTo>
                      <a:pt x="3" y="27"/>
                      <a:pt x="3" y="24"/>
                      <a:pt x="4" y="21"/>
                    </a:cubicBezTo>
                    <a:cubicBezTo>
                      <a:pt x="5" y="21"/>
                      <a:pt x="5" y="21"/>
                      <a:pt x="6" y="21"/>
                    </a:cubicBezTo>
                    <a:cubicBezTo>
                      <a:pt x="5" y="19"/>
                      <a:pt x="5" y="17"/>
                      <a:pt x="5" y="15"/>
                    </a:cubicBezTo>
                    <a:cubicBezTo>
                      <a:pt x="3" y="16"/>
                      <a:pt x="0" y="14"/>
                      <a:pt x="1" y="11"/>
                    </a:cubicBezTo>
                    <a:cubicBezTo>
                      <a:pt x="2" y="10"/>
                      <a:pt x="6" y="10"/>
                      <a:pt x="6" y="7"/>
                    </a:cubicBezTo>
                    <a:cubicBezTo>
                      <a:pt x="8" y="7"/>
                      <a:pt x="8" y="7"/>
                      <a:pt x="9" y="8"/>
                    </a:cubicBezTo>
                    <a:cubicBezTo>
                      <a:pt x="9" y="10"/>
                      <a:pt x="7" y="13"/>
                      <a:pt x="8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4"/>
                      <a:pt x="11" y="14"/>
                      <a:pt x="11" y="15"/>
                    </a:cubicBezTo>
                    <a:close/>
                    <a:moveTo>
                      <a:pt x="9" y="18"/>
                    </a:moveTo>
                    <a:cubicBezTo>
                      <a:pt x="9" y="19"/>
                      <a:pt x="9" y="20"/>
                      <a:pt x="10" y="21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10" y="18"/>
                      <a:pt x="10" y="18"/>
                      <a:pt x="9" y="18"/>
                    </a:cubicBezTo>
                    <a:close/>
                    <a:moveTo>
                      <a:pt x="15" y="24"/>
                    </a:moveTo>
                    <a:cubicBezTo>
                      <a:pt x="16" y="24"/>
                      <a:pt x="16" y="23"/>
                      <a:pt x="16" y="22"/>
                    </a:cubicBezTo>
                    <a:cubicBezTo>
                      <a:pt x="16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4"/>
                    </a:cubicBezTo>
                    <a:close/>
                    <a:moveTo>
                      <a:pt x="8" y="25"/>
                    </a:moveTo>
                    <a:cubicBezTo>
                      <a:pt x="8" y="24"/>
                      <a:pt x="7" y="24"/>
                      <a:pt x="7" y="23"/>
                    </a:cubicBezTo>
                    <a:cubicBezTo>
                      <a:pt x="6" y="24"/>
                      <a:pt x="7" y="25"/>
                      <a:pt x="8" y="25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9" name="任意多边形: 形状 1498">
                <a:extLst>
                  <a:ext uri="{FF2B5EF4-FFF2-40B4-BE49-F238E27FC236}">
                    <a16:creationId xmlns:a16="http://schemas.microsoft.com/office/drawing/2014/main" id="{177D85A3-D932-48AA-9AA3-A02E886A2713}"/>
                  </a:ext>
                </a:extLst>
              </p:cNvPr>
              <p:cNvSpPr/>
              <p:nvPr/>
            </p:nvSpPr>
            <p:spPr bwMode="auto">
              <a:xfrm>
                <a:off x="3997326" y="3078163"/>
                <a:ext cx="112713" cy="112713"/>
              </a:xfrm>
              <a:custGeom>
                <a:avLst/>
                <a:gdLst>
                  <a:gd name="T0" fmla="*/ 26 w 34"/>
                  <a:gd name="T1" fmla="*/ 20 h 34"/>
                  <a:gd name="T2" fmla="*/ 29 w 34"/>
                  <a:gd name="T3" fmla="*/ 27 h 34"/>
                  <a:gd name="T4" fmla="*/ 27 w 34"/>
                  <a:gd name="T5" fmla="*/ 25 h 34"/>
                  <a:gd name="T6" fmla="*/ 17 w 34"/>
                  <a:gd name="T7" fmla="*/ 10 h 34"/>
                  <a:gd name="T8" fmla="*/ 16 w 34"/>
                  <a:gd name="T9" fmla="*/ 12 h 34"/>
                  <a:gd name="T10" fmla="*/ 15 w 34"/>
                  <a:gd name="T11" fmla="*/ 9 h 34"/>
                  <a:gd name="T12" fmla="*/ 12 w 34"/>
                  <a:gd name="T13" fmla="*/ 4 h 34"/>
                  <a:gd name="T14" fmla="*/ 8 w 34"/>
                  <a:gd name="T15" fmla="*/ 12 h 34"/>
                  <a:gd name="T16" fmla="*/ 11 w 34"/>
                  <a:gd name="T17" fmla="*/ 10 h 34"/>
                  <a:gd name="T18" fmla="*/ 15 w 34"/>
                  <a:gd name="T19" fmla="*/ 15 h 34"/>
                  <a:gd name="T20" fmla="*/ 18 w 34"/>
                  <a:gd name="T21" fmla="*/ 14 h 34"/>
                  <a:gd name="T22" fmla="*/ 19 w 34"/>
                  <a:gd name="T23" fmla="*/ 15 h 34"/>
                  <a:gd name="T24" fmla="*/ 19 w 34"/>
                  <a:gd name="T25" fmla="*/ 16 h 34"/>
                  <a:gd name="T26" fmla="*/ 23 w 34"/>
                  <a:gd name="T27" fmla="*/ 25 h 34"/>
                  <a:gd name="T28" fmla="*/ 19 w 34"/>
                  <a:gd name="T29" fmla="*/ 30 h 34"/>
                  <a:gd name="T30" fmla="*/ 15 w 34"/>
                  <a:gd name="T31" fmla="*/ 29 h 34"/>
                  <a:gd name="T32" fmla="*/ 16 w 34"/>
                  <a:gd name="T33" fmla="*/ 27 h 34"/>
                  <a:gd name="T34" fmla="*/ 14 w 34"/>
                  <a:gd name="T35" fmla="*/ 27 h 34"/>
                  <a:gd name="T36" fmla="*/ 13 w 34"/>
                  <a:gd name="T37" fmla="*/ 22 h 34"/>
                  <a:gd name="T38" fmla="*/ 11 w 34"/>
                  <a:gd name="T39" fmla="*/ 17 h 34"/>
                  <a:gd name="T40" fmla="*/ 9 w 34"/>
                  <a:gd name="T41" fmla="*/ 18 h 34"/>
                  <a:gd name="T42" fmla="*/ 11 w 34"/>
                  <a:gd name="T43" fmla="*/ 24 h 34"/>
                  <a:gd name="T44" fmla="*/ 14 w 34"/>
                  <a:gd name="T45" fmla="*/ 29 h 34"/>
                  <a:gd name="T46" fmla="*/ 15 w 34"/>
                  <a:gd name="T47" fmla="*/ 33 h 34"/>
                  <a:gd name="T48" fmla="*/ 12 w 34"/>
                  <a:gd name="T49" fmla="*/ 33 h 34"/>
                  <a:gd name="T50" fmla="*/ 8 w 34"/>
                  <a:gd name="T51" fmla="*/ 27 h 34"/>
                  <a:gd name="T52" fmla="*/ 5 w 34"/>
                  <a:gd name="T53" fmla="*/ 24 h 34"/>
                  <a:gd name="T54" fmla="*/ 3 w 34"/>
                  <a:gd name="T55" fmla="*/ 18 h 34"/>
                  <a:gd name="T56" fmla="*/ 2 w 34"/>
                  <a:gd name="T57" fmla="*/ 18 h 34"/>
                  <a:gd name="T58" fmla="*/ 0 w 34"/>
                  <a:gd name="T59" fmla="*/ 13 h 34"/>
                  <a:gd name="T60" fmla="*/ 0 w 34"/>
                  <a:gd name="T61" fmla="*/ 12 h 34"/>
                  <a:gd name="T62" fmla="*/ 5 w 34"/>
                  <a:gd name="T63" fmla="*/ 16 h 34"/>
                  <a:gd name="T64" fmla="*/ 5 w 34"/>
                  <a:gd name="T65" fmla="*/ 8 h 34"/>
                  <a:gd name="T66" fmla="*/ 7 w 34"/>
                  <a:gd name="T67" fmla="*/ 5 h 34"/>
                  <a:gd name="T68" fmla="*/ 12 w 34"/>
                  <a:gd name="T69" fmla="*/ 1 h 34"/>
                  <a:gd name="T70" fmla="*/ 18 w 34"/>
                  <a:gd name="T71" fmla="*/ 3 h 34"/>
                  <a:gd name="T72" fmla="*/ 19 w 34"/>
                  <a:gd name="T73" fmla="*/ 8 h 34"/>
                  <a:gd name="T74" fmla="*/ 19 w 34"/>
                  <a:gd name="T75" fmla="*/ 9 h 34"/>
                  <a:gd name="T76" fmla="*/ 26 w 34"/>
                  <a:gd name="T77" fmla="*/ 18 h 34"/>
                  <a:gd name="T78" fmla="*/ 26 w 34"/>
                  <a:gd name="T79" fmla="*/ 20 h 34"/>
                  <a:gd name="T80" fmla="*/ 9 w 34"/>
                  <a:gd name="T81" fmla="*/ 16 h 34"/>
                  <a:gd name="T82" fmla="*/ 10 w 34"/>
                  <a:gd name="T83" fmla="*/ 14 h 34"/>
                  <a:gd name="T84" fmla="*/ 8 w 34"/>
                  <a:gd name="T85" fmla="*/ 14 h 34"/>
                  <a:gd name="T86" fmla="*/ 9 w 34"/>
                  <a:gd name="T87" fmla="*/ 16 h 34"/>
                  <a:gd name="T88" fmla="*/ 9 w 34"/>
                  <a:gd name="T89" fmla="*/ 25 h 34"/>
                  <a:gd name="T90" fmla="*/ 8 w 34"/>
                  <a:gd name="T91" fmla="*/ 21 h 34"/>
                  <a:gd name="T92" fmla="*/ 7 w 34"/>
                  <a:gd name="T93" fmla="*/ 20 h 34"/>
                  <a:gd name="T94" fmla="*/ 9 w 34"/>
                  <a:gd name="T95" fmla="*/ 25 h 34"/>
                  <a:gd name="T96" fmla="*/ 20 w 34"/>
                  <a:gd name="T97" fmla="*/ 24 h 34"/>
                  <a:gd name="T98" fmla="*/ 18 w 34"/>
                  <a:gd name="T99" fmla="*/ 22 h 34"/>
                  <a:gd name="T100" fmla="*/ 18 w 34"/>
                  <a:gd name="T101" fmla="*/ 27 h 34"/>
                  <a:gd name="T102" fmla="*/ 20 w 34"/>
                  <a:gd name="T10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" h="34">
                    <a:moveTo>
                      <a:pt x="26" y="20"/>
                    </a:moveTo>
                    <a:cubicBezTo>
                      <a:pt x="28" y="21"/>
                      <a:pt x="34" y="25"/>
                      <a:pt x="29" y="27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4" y="19"/>
                      <a:pt x="19" y="16"/>
                      <a:pt x="17" y="10"/>
                    </a:cubicBezTo>
                    <a:cubicBezTo>
                      <a:pt x="17" y="11"/>
                      <a:pt x="16" y="11"/>
                      <a:pt x="16" y="12"/>
                    </a:cubicBezTo>
                    <a:cubicBezTo>
                      <a:pt x="13" y="13"/>
                      <a:pt x="12" y="9"/>
                      <a:pt x="15" y="9"/>
                    </a:cubicBezTo>
                    <a:cubicBezTo>
                      <a:pt x="15" y="7"/>
                      <a:pt x="13" y="6"/>
                      <a:pt x="12" y="4"/>
                    </a:cubicBezTo>
                    <a:cubicBezTo>
                      <a:pt x="10" y="5"/>
                      <a:pt x="8" y="9"/>
                      <a:pt x="8" y="12"/>
                    </a:cubicBezTo>
                    <a:cubicBezTo>
                      <a:pt x="9" y="11"/>
                      <a:pt x="10" y="11"/>
                      <a:pt x="11" y="10"/>
                    </a:cubicBezTo>
                    <a:cubicBezTo>
                      <a:pt x="13" y="11"/>
                      <a:pt x="13" y="13"/>
                      <a:pt x="15" y="15"/>
                    </a:cubicBezTo>
                    <a:cubicBezTo>
                      <a:pt x="16" y="14"/>
                      <a:pt x="17" y="13"/>
                      <a:pt x="18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20" y="15"/>
                      <a:pt x="19" y="16"/>
                    </a:cubicBezTo>
                    <a:cubicBezTo>
                      <a:pt x="20" y="19"/>
                      <a:pt x="24" y="21"/>
                      <a:pt x="23" y="25"/>
                    </a:cubicBezTo>
                    <a:cubicBezTo>
                      <a:pt x="20" y="25"/>
                      <a:pt x="21" y="29"/>
                      <a:pt x="19" y="30"/>
                    </a:cubicBezTo>
                    <a:cubicBezTo>
                      <a:pt x="18" y="31"/>
                      <a:pt x="16" y="31"/>
                      <a:pt x="15" y="29"/>
                    </a:cubicBezTo>
                    <a:cubicBezTo>
                      <a:pt x="15" y="28"/>
                      <a:pt x="16" y="28"/>
                      <a:pt x="16" y="27"/>
                    </a:cubicBezTo>
                    <a:cubicBezTo>
                      <a:pt x="15" y="28"/>
                      <a:pt x="15" y="27"/>
                      <a:pt x="14" y="27"/>
                    </a:cubicBezTo>
                    <a:cubicBezTo>
                      <a:pt x="14" y="24"/>
                      <a:pt x="13" y="24"/>
                      <a:pt x="13" y="22"/>
                    </a:cubicBezTo>
                    <a:cubicBezTo>
                      <a:pt x="11" y="22"/>
                      <a:pt x="10" y="19"/>
                      <a:pt x="11" y="17"/>
                    </a:cubicBezTo>
                    <a:cubicBezTo>
                      <a:pt x="10" y="18"/>
                      <a:pt x="10" y="18"/>
                      <a:pt x="9" y="18"/>
                    </a:cubicBezTo>
                    <a:cubicBezTo>
                      <a:pt x="9" y="20"/>
                      <a:pt x="11" y="22"/>
                      <a:pt x="11" y="24"/>
                    </a:cubicBezTo>
                    <a:cubicBezTo>
                      <a:pt x="13" y="25"/>
                      <a:pt x="13" y="27"/>
                      <a:pt x="14" y="29"/>
                    </a:cubicBezTo>
                    <a:cubicBezTo>
                      <a:pt x="15" y="30"/>
                      <a:pt x="16" y="31"/>
                      <a:pt x="15" y="33"/>
                    </a:cubicBezTo>
                    <a:cubicBezTo>
                      <a:pt x="14" y="34"/>
                      <a:pt x="13" y="34"/>
                      <a:pt x="12" y="33"/>
                    </a:cubicBezTo>
                    <a:cubicBezTo>
                      <a:pt x="11" y="31"/>
                      <a:pt x="9" y="30"/>
                      <a:pt x="8" y="27"/>
                    </a:cubicBezTo>
                    <a:cubicBezTo>
                      <a:pt x="6" y="26"/>
                      <a:pt x="6" y="24"/>
                      <a:pt x="5" y="24"/>
                    </a:cubicBezTo>
                    <a:cubicBezTo>
                      <a:pt x="4" y="21"/>
                      <a:pt x="4" y="20"/>
                      <a:pt x="3" y="18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5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3" y="10"/>
                      <a:pt x="5" y="13"/>
                      <a:pt x="5" y="16"/>
                    </a:cubicBezTo>
                    <a:cubicBezTo>
                      <a:pt x="6" y="15"/>
                      <a:pt x="5" y="11"/>
                      <a:pt x="5" y="8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8" y="4"/>
                      <a:pt x="10" y="1"/>
                      <a:pt x="12" y="1"/>
                    </a:cubicBezTo>
                    <a:cubicBezTo>
                      <a:pt x="14" y="0"/>
                      <a:pt x="16" y="2"/>
                      <a:pt x="18" y="3"/>
                    </a:cubicBezTo>
                    <a:cubicBezTo>
                      <a:pt x="18" y="5"/>
                      <a:pt x="18" y="7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1" y="12"/>
                      <a:pt x="23" y="17"/>
                      <a:pt x="26" y="18"/>
                    </a:cubicBezTo>
                    <a:cubicBezTo>
                      <a:pt x="26" y="18"/>
                      <a:pt x="27" y="19"/>
                      <a:pt x="26" y="20"/>
                    </a:cubicBezTo>
                    <a:close/>
                    <a:moveTo>
                      <a:pt x="9" y="16"/>
                    </a:moveTo>
                    <a:cubicBezTo>
                      <a:pt x="9" y="15"/>
                      <a:pt x="10" y="15"/>
                      <a:pt x="10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6"/>
                      <a:pt x="9" y="16"/>
                    </a:cubicBezTo>
                    <a:close/>
                    <a:moveTo>
                      <a:pt x="9" y="25"/>
                    </a:moveTo>
                    <a:cubicBezTo>
                      <a:pt x="9" y="23"/>
                      <a:pt x="8" y="22"/>
                      <a:pt x="8" y="21"/>
                    </a:cubicBezTo>
                    <a:cubicBezTo>
                      <a:pt x="7" y="21"/>
                      <a:pt x="7" y="19"/>
                      <a:pt x="7" y="20"/>
                    </a:cubicBezTo>
                    <a:cubicBezTo>
                      <a:pt x="6" y="23"/>
                      <a:pt x="8" y="24"/>
                      <a:pt x="9" y="25"/>
                    </a:cubicBezTo>
                    <a:close/>
                    <a:moveTo>
                      <a:pt x="20" y="24"/>
                    </a:moveTo>
                    <a:cubicBezTo>
                      <a:pt x="19" y="24"/>
                      <a:pt x="19" y="23"/>
                      <a:pt x="18" y="22"/>
                    </a:cubicBezTo>
                    <a:cubicBezTo>
                      <a:pt x="18" y="24"/>
                      <a:pt x="17" y="26"/>
                      <a:pt x="18" y="27"/>
                    </a:cubicBezTo>
                    <a:cubicBezTo>
                      <a:pt x="18" y="26"/>
                      <a:pt x="20" y="24"/>
                      <a:pt x="20" y="24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00" name="任意多边形: 形状 1499">
                <a:extLst>
                  <a:ext uri="{FF2B5EF4-FFF2-40B4-BE49-F238E27FC236}">
                    <a16:creationId xmlns:a16="http://schemas.microsoft.com/office/drawing/2014/main" id="{1E10A6F3-2716-44CB-8382-C7B69AB7911D}"/>
                  </a:ext>
                </a:extLst>
              </p:cNvPr>
              <p:cNvSpPr/>
              <p:nvPr/>
            </p:nvSpPr>
            <p:spPr bwMode="auto">
              <a:xfrm>
                <a:off x="4384676" y="3097213"/>
                <a:ext cx="76200" cy="88900"/>
              </a:xfrm>
              <a:custGeom>
                <a:avLst/>
                <a:gdLst>
                  <a:gd name="T0" fmla="*/ 10 w 23"/>
                  <a:gd name="T1" fmla="*/ 11 h 27"/>
                  <a:gd name="T2" fmla="*/ 5 w 23"/>
                  <a:gd name="T3" fmla="*/ 10 h 27"/>
                  <a:gd name="T4" fmla="*/ 7 w 23"/>
                  <a:gd name="T5" fmla="*/ 4 h 27"/>
                  <a:gd name="T6" fmla="*/ 11 w 23"/>
                  <a:gd name="T7" fmla="*/ 6 h 27"/>
                  <a:gd name="T8" fmla="*/ 18 w 23"/>
                  <a:gd name="T9" fmla="*/ 1 h 27"/>
                  <a:gd name="T10" fmla="*/ 22 w 23"/>
                  <a:gd name="T11" fmla="*/ 1 h 27"/>
                  <a:gd name="T12" fmla="*/ 20 w 23"/>
                  <a:gd name="T13" fmla="*/ 6 h 27"/>
                  <a:gd name="T14" fmla="*/ 22 w 23"/>
                  <a:gd name="T15" fmla="*/ 11 h 27"/>
                  <a:gd name="T16" fmla="*/ 20 w 23"/>
                  <a:gd name="T17" fmla="*/ 12 h 27"/>
                  <a:gd name="T18" fmla="*/ 16 w 23"/>
                  <a:gd name="T19" fmla="*/ 9 h 27"/>
                  <a:gd name="T20" fmla="*/ 11 w 23"/>
                  <a:gd name="T21" fmla="*/ 13 h 27"/>
                  <a:gd name="T22" fmla="*/ 13 w 23"/>
                  <a:gd name="T23" fmla="*/ 15 h 27"/>
                  <a:gd name="T24" fmla="*/ 16 w 23"/>
                  <a:gd name="T25" fmla="*/ 21 h 27"/>
                  <a:gd name="T26" fmla="*/ 14 w 23"/>
                  <a:gd name="T27" fmla="*/ 26 h 27"/>
                  <a:gd name="T28" fmla="*/ 11 w 23"/>
                  <a:gd name="T29" fmla="*/ 21 h 27"/>
                  <a:gd name="T30" fmla="*/ 8 w 23"/>
                  <a:gd name="T31" fmla="*/ 17 h 27"/>
                  <a:gd name="T32" fmla="*/ 8 w 23"/>
                  <a:gd name="T33" fmla="*/ 17 h 27"/>
                  <a:gd name="T34" fmla="*/ 5 w 23"/>
                  <a:gd name="T35" fmla="*/ 19 h 27"/>
                  <a:gd name="T36" fmla="*/ 3 w 23"/>
                  <a:gd name="T37" fmla="*/ 20 h 27"/>
                  <a:gd name="T38" fmla="*/ 0 w 23"/>
                  <a:gd name="T39" fmla="*/ 18 h 27"/>
                  <a:gd name="T40" fmla="*/ 6 w 23"/>
                  <a:gd name="T41" fmla="*/ 13 h 27"/>
                  <a:gd name="T42" fmla="*/ 10 w 23"/>
                  <a:gd name="T4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7">
                    <a:moveTo>
                      <a:pt x="10" y="11"/>
                    </a:moveTo>
                    <a:cubicBezTo>
                      <a:pt x="9" y="11"/>
                      <a:pt x="6" y="11"/>
                      <a:pt x="5" y="10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9" y="6"/>
                      <a:pt x="11" y="6"/>
                    </a:cubicBezTo>
                    <a:cubicBezTo>
                      <a:pt x="15" y="7"/>
                      <a:pt x="16" y="6"/>
                      <a:pt x="18" y="1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3"/>
                      <a:pt x="22" y="5"/>
                      <a:pt x="20" y="6"/>
                    </a:cubicBezTo>
                    <a:cubicBezTo>
                      <a:pt x="20" y="8"/>
                      <a:pt x="22" y="8"/>
                      <a:pt x="22" y="11"/>
                    </a:cubicBezTo>
                    <a:cubicBezTo>
                      <a:pt x="21" y="11"/>
                      <a:pt x="20" y="12"/>
                      <a:pt x="20" y="12"/>
                    </a:cubicBezTo>
                    <a:cubicBezTo>
                      <a:pt x="18" y="12"/>
                      <a:pt x="17" y="11"/>
                      <a:pt x="16" y="9"/>
                    </a:cubicBezTo>
                    <a:cubicBezTo>
                      <a:pt x="14" y="10"/>
                      <a:pt x="13" y="12"/>
                      <a:pt x="11" y="13"/>
                    </a:cubicBezTo>
                    <a:cubicBezTo>
                      <a:pt x="12" y="14"/>
                      <a:pt x="12" y="15"/>
                      <a:pt x="13" y="15"/>
                    </a:cubicBezTo>
                    <a:cubicBezTo>
                      <a:pt x="13" y="18"/>
                      <a:pt x="14" y="20"/>
                      <a:pt x="16" y="21"/>
                    </a:cubicBezTo>
                    <a:cubicBezTo>
                      <a:pt x="17" y="24"/>
                      <a:pt x="16" y="25"/>
                      <a:pt x="14" y="26"/>
                    </a:cubicBezTo>
                    <a:cubicBezTo>
                      <a:pt x="11" y="27"/>
                      <a:pt x="11" y="24"/>
                      <a:pt x="11" y="21"/>
                    </a:cubicBezTo>
                    <a:cubicBezTo>
                      <a:pt x="10" y="21"/>
                      <a:pt x="9" y="19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6" y="18"/>
                      <a:pt x="5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2" y="19"/>
                      <a:pt x="0" y="19"/>
                      <a:pt x="0" y="18"/>
                    </a:cubicBezTo>
                    <a:cubicBezTo>
                      <a:pt x="0" y="14"/>
                      <a:pt x="4" y="12"/>
                      <a:pt x="6" y="13"/>
                    </a:cubicBezTo>
                    <a:cubicBezTo>
                      <a:pt x="7" y="13"/>
                      <a:pt x="8" y="12"/>
                      <a:pt x="10" y="11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01" name="任意多边形: 形状 1500">
                <a:extLst>
                  <a:ext uri="{FF2B5EF4-FFF2-40B4-BE49-F238E27FC236}">
                    <a16:creationId xmlns:a16="http://schemas.microsoft.com/office/drawing/2014/main" id="{F6044692-6D1D-4F61-AE4C-B1769F9385A6}"/>
                  </a:ext>
                </a:extLst>
              </p:cNvPr>
              <p:cNvSpPr/>
              <p:nvPr/>
            </p:nvSpPr>
            <p:spPr bwMode="auto">
              <a:xfrm>
                <a:off x="4284663" y="3048000"/>
                <a:ext cx="23813" cy="25400"/>
              </a:xfrm>
              <a:custGeom>
                <a:avLst/>
                <a:gdLst>
                  <a:gd name="T0" fmla="*/ 7 w 7"/>
                  <a:gd name="T1" fmla="*/ 5 h 8"/>
                  <a:gd name="T2" fmla="*/ 5 w 7"/>
                  <a:gd name="T3" fmla="*/ 7 h 8"/>
                  <a:gd name="T4" fmla="*/ 1 w 7"/>
                  <a:gd name="T5" fmla="*/ 6 h 8"/>
                  <a:gd name="T6" fmla="*/ 0 w 7"/>
                  <a:gd name="T7" fmla="*/ 3 h 8"/>
                  <a:gd name="T8" fmla="*/ 1 w 7"/>
                  <a:gd name="T9" fmla="*/ 3 h 8"/>
                  <a:gd name="T10" fmla="*/ 3 w 7"/>
                  <a:gd name="T11" fmla="*/ 0 h 8"/>
                  <a:gd name="T12" fmla="*/ 7 w 7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6" y="5"/>
                      <a:pt x="6" y="7"/>
                      <a:pt x="5" y="7"/>
                    </a:cubicBezTo>
                    <a:cubicBezTo>
                      <a:pt x="4" y="8"/>
                      <a:pt x="2" y="7"/>
                      <a:pt x="1" y="6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5" y="1"/>
                      <a:pt x="6" y="3"/>
                      <a:pt x="7" y="5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02" name="任意多边形: 形状 1501">
                <a:extLst>
                  <a:ext uri="{FF2B5EF4-FFF2-40B4-BE49-F238E27FC236}">
                    <a16:creationId xmlns:a16="http://schemas.microsoft.com/office/drawing/2014/main" id="{A8952E5E-DC81-4BC4-9792-8D81FC2598D7}"/>
                  </a:ext>
                </a:extLst>
              </p:cNvPr>
              <p:cNvSpPr/>
              <p:nvPr/>
            </p:nvSpPr>
            <p:spPr bwMode="auto">
              <a:xfrm>
                <a:off x="4265613" y="3048000"/>
                <a:ext cx="88900" cy="88900"/>
              </a:xfrm>
              <a:custGeom>
                <a:avLst/>
                <a:gdLst>
                  <a:gd name="T0" fmla="*/ 18 w 27"/>
                  <a:gd name="T1" fmla="*/ 15 h 27"/>
                  <a:gd name="T2" fmla="*/ 16 w 27"/>
                  <a:gd name="T3" fmla="*/ 14 h 27"/>
                  <a:gd name="T4" fmla="*/ 16 w 27"/>
                  <a:gd name="T5" fmla="*/ 12 h 27"/>
                  <a:gd name="T6" fmla="*/ 12 w 27"/>
                  <a:gd name="T7" fmla="*/ 13 h 27"/>
                  <a:gd name="T8" fmla="*/ 5 w 27"/>
                  <a:gd name="T9" fmla="*/ 25 h 27"/>
                  <a:gd name="T10" fmla="*/ 0 w 27"/>
                  <a:gd name="T11" fmla="*/ 24 h 27"/>
                  <a:gd name="T12" fmla="*/ 1 w 27"/>
                  <a:gd name="T13" fmla="*/ 19 h 27"/>
                  <a:gd name="T14" fmla="*/ 2 w 27"/>
                  <a:gd name="T15" fmla="*/ 19 h 27"/>
                  <a:gd name="T16" fmla="*/ 7 w 27"/>
                  <a:gd name="T17" fmla="*/ 14 h 27"/>
                  <a:gd name="T18" fmla="*/ 6 w 27"/>
                  <a:gd name="T19" fmla="*/ 15 h 27"/>
                  <a:gd name="T20" fmla="*/ 6 w 27"/>
                  <a:gd name="T21" fmla="*/ 8 h 27"/>
                  <a:gd name="T22" fmla="*/ 7 w 27"/>
                  <a:gd name="T23" fmla="*/ 8 h 27"/>
                  <a:gd name="T24" fmla="*/ 9 w 27"/>
                  <a:gd name="T25" fmla="*/ 12 h 27"/>
                  <a:gd name="T26" fmla="*/ 11 w 27"/>
                  <a:gd name="T27" fmla="*/ 10 h 27"/>
                  <a:gd name="T28" fmla="*/ 16 w 27"/>
                  <a:gd name="T29" fmla="*/ 8 h 27"/>
                  <a:gd name="T30" fmla="*/ 19 w 27"/>
                  <a:gd name="T31" fmla="*/ 6 h 27"/>
                  <a:gd name="T32" fmla="*/ 20 w 27"/>
                  <a:gd name="T33" fmla="*/ 4 h 27"/>
                  <a:gd name="T34" fmla="*/ 21 w 27"/>
                  <a:gd name="T35" fmla="*/ 0 h 27"/>
                  <a:gd name="T36" fmla="*/ 24 w 27"/>
                  <a:gd name="T37" fmla="*/ 4 h 27"/>
                  <a:gd name="T38" fmla="*/ 22 w 27"/>
                  <a:gd name="T39" fmla="*/ 6 h 27"/>
                  <a:gd name="T40" fmla="*/ 23 w 27"/>
                  <a:gd name="T41" fmla="*/ 11 h 27"/>
                  <a:gd name="T42" fmla="*/ 21 w 27"/>
                  <a:gd name="T43" fmla="*/ 10 h 27"/>
                  <a:gd name="T44" fmla="*/ 21 w 27"/>
                  <a:gd name="T45" fmla="*/ 11 h 27"/>
                  <a:gd name="T46" fmla="*/ 23 w 27"/>
                  <a:gd name="T47" fmla="*/ 13 h 27"/>
                  <a:gd name="T48" fmla="*/ 17 w 27"/>
                  <a:gd name="T49" fmla="*/ 19 h 27"/>
                  <a:gd name="T50" fmla="*/ 20 w 27"/>
                  <a:gd name="T51" fmla="*/ 18 h 27"/>
                  <a:gd name="T52" fmla="*/ 21 w 27"/>
                  <a:gd name="T53" fmla="*/ 24 h 27"/>
                  <a:gd name="T54" fmla="*/ 18 w 27"/>
                  <a:gd name="T55" fmla="*/ 22 h 27"/>
                  <a:gd name="T56" fmla="*/ 15 w 27"/>
                  <a:gd name="T57" fmla="*/ 23 h 27"/>
                  <a:gd name="T58" fmla="*/ 13 w 27"/>
                  <a:gd name="T59" fmla="*/ 20 h 27"/>
                  <a:gd name="T60" fmla="*/ 18 w 27"/>
                  <a:gd name="T6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" h="27">
                    <a:moveTo>
                      <a:pt x="18" y="15"/>
                    </a:moveTo>
                    <a:cubicBezTo>
                      <a:pt x="17" y="15"/>
                      <a:pt x="17" y="15"/>
                      <a:pt x="16" y="14"/>
                    </a:cubicBezTo>
                    <a:cubicBezTo>
                      <a:pt x="16" y="13"/>
                      <a:pt x="15" y="13"/>
                      <a:pt x="16" y="12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0" y="18"/>
                      <a:pt x="6" y="20"/>
                      <a:pt x="5" y="25"/>
                    </a:cubicBezTo>
                    <a:cubicBezTo>
                      <a:pt x="3" y="27"/>
                      <a:pt x="2" y="25"/>
                      <a:pt x="0" y="24"/>
                    </a:cubicBezTo>
                    <a:cubicBezTo>
                      <a:pt x="0" y="23"/>
                      <a:pt x="0" y="20"/>
                      <a:pt x="1" y="19"/>
                    </a:cubicBezTo>
                    <a:cubicBezTo>
                      <a:pt x="1" y="19"/>
                      <a:pt x="2" y="19"/>
                      <a:pt x="2" y="19"/>
                    </a:cubicBezTo>
                    <a:cubicBezTo>
                      <a:pt x="4" y="19"/>
                      <a:pt x="6" y="16"/>
                      <a:pt x="7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2"/>
                      <a:pt x="4" y="11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9"/>
                      <a:pt x="10" y="10"/>
                      <a:pt x="9" y="12"/>
                    </a:cubicBezTo>
                    <a:cubicBezTo>
                      <a:pt x="10" y="12"/>
                      <a:pt x="11" y="12"/>
                      <a:pt x="11" y="10"/>
                    </a:cubicBezTo>
                    <a:cubicBezTo>
                      <a:pt x="13" y="10"/>
                      <a:pt x="14" y="8"/>
                      <a:pt x="16" y="8"/>
                    </a:cubicBezTo>
                    <a:cubicBezTo>
                      <a:pt x="18" y="8"/>
                      <a:pt x="18" y="6"/>
                      <a:pt x="19" y="6"/>
                    </a:cubicBezTo>
                    <a:cubicBezTo>
                      <a:pt x="19" y="5"/>
                      <a:pt x="19" y="4"/>
                      <a:pt x="20" y="4"/>
                    </a:cubicBezTo>
                    <a:cubicBezTo>
                      <a:pt x="19" y="2"/>
                      <a:pt x="20" y="0"/>
                      <a:pt x="21" y="0"/>
                    </a:cubicBezTo>
                    <a:cubicBezTo>
                      <a:pt x="24" y="0"/>
                      <a:pt x="25" y="2"/>
                      <a:pt x="24" y="4"/>
                    </a:cubicBezTo>
                    <a:cubicBezTo>
                      <a:pt x="23" y="5"/>
                      <a:pt x="23" y="5"/>
                      <a:pt x="22" y="6"/>
                    </a:cubicBezTo>
                    <a:cubicBezTo>
                      <a:pt x="25" y="6"/>
                      <a:pt x="27" y="10"/>
                      <a:pt x="23" y="11"/>
                    </a:cubicBezTo>
                    <a:cubicBezTo>
                      <a:pt x="22" y="10"/>
                      <a:pt x="22" y="10"/>
                      <a:pt x="21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1" y="11"/>
                      <a:pt x="23" y="12"/>
                      <a:pt x="23" y="13"/>
                    </a:cubicBezTo>
                    <a:cubicBezTo>
                      <a:pt x="22" y="16"/>
                      <a:pt x="18" y="16"/>
                      <a:pt x="17" y="19"/>
                    </a:cubicBezTo>
                    <a:cubicBezTo>
                      <a:pt x="19" y="19"/>
                      <a:pt x="18" y="17"/>
                      <a:pt x="20" y="18"/>
                    </a:cubicBezTo>
                    <a:cubicBezTo>
                      <a:pt x="23" y="19"/>
                      <a:pt x="23" y="22"/>
                      <a:pt x="21" y="24"/>
                    </a:cubicBezTo>
                    <a:cubicBezTo>
                      <a:pt x="20" y="24"/>
                      <a:pt x="18" y="23"/>
                      <a:pt x="18" y="22"/>
                    </a:cubicBezTo>
                    <a:cubicBezTo>
                      <a:pt x="16" y="22"/>
                      <a:pt x="16" y="23"/>
                      <a:pt x="15" y="23"/>
                    </a:cubicBezTo>
                    <a:cubicBezTo>
                      <a:pt x="13" y="23"/>
                      <a:pt x="13" y="22"/>
                      <a:pt x="13" y="20"/>
                    </a:cubicBezTo>
                    <a:cubicBezTo>
                      <a:pt x="16" y="18"/>
                      <a:pt x="15" y="16"/>
                      <a:pt x="18" y="15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96" name="组合 1395">
              <a:extLst>
                <a:ext uri="{FF2B5EF4-FFF2-40B4-BE49-F238E27FC236}">
                  <a16:creationId xmlns:a16="http://schemas.microsoft.com/office/drawing/2014/main" id="{7ABD5902-7CF5-4543-AC5A-B710EE3B18E3}"/>
                </a:ext>
              </a:extLst>
            </p:cNvPr>
            <p:cNvGrpSpPr/>
            <p:nvPr/>
          </p:nvGrpSpPr>
          <p:grpSpPr>
            <a:xfrm>
              <a:off x="4075485" y="2511657"/>
              <a:ext cx="5988987" cy="1540502"/>
              <a:chOff x="4945063" y="2905125"/>
              <a:chExt cx="3406776" cy="876300"/>
            </a:xfrm>
          </p:grpSpPr>
          <p:sp>
            <p:nvSpPr>
              <p:cNvPr id="1443" name="任意多边形: 形状 1442">
                <a:extLst>
                  <a:ext uri="{FF2B5EF4-FFF2-40B4-BE49-F238E27FC236}">
                    <a16:creationId xmlns:a16="http://schemas.microsoft.com/office/drawing/2014/main" id="{70E63FC9-0466-4DC9-A213-B260B714E236}"/>
                  </a:ext>
                </a:extLst>
              </p:cNvPr>
              <p:cNvSpPr/>
              <p:nvPr/>
            </p:nvSpPr>
            <p:spPr bwMode="auto">
              <a:xfrm>
                <a:off x="4945063" y="2905125"/>
                <a:ext cx="592138" cy="876300"/>
              </a:xfrm>
              <a:custGeom>
                <a:avLst/>
                <a:gdLst>
                  <a:gd name="T0" fmla="*/ 170 w 179"/>
                  <a:gd name="T1" fmla="*/ 62 h 264"/>
                  <a:gd name="T2" fmla="*/ 153 w 179"/>
                  <a:gd name="T3" fmla="*/ 50 h 264"/>
                  <a:gd name="T4" fmla="*/ 106 w 179"/>
                  <a:gd name="T5" fmla="*/ 61 h 264"/>
                  <a:gd name="T6" fmla="*/ 106 w 179"/>
                  <a:gd name="T7" fmla="*/ 49 h 264"/>
                  <a:gd name="T8" fmla="*/ 112 w 179"/>
                  <a:gd name="T9" fmla="*/ 38 h 264"/>
                  <a:gd name="T10" fmla="*/ 118 w 179"/>
                  <a:gd name="T11" fmla="*/ 32 h 264"/>
                  <a:gd name="T12" fmla="*/ 115 w 179"/>
                  <a:gd name="T13" fmla="*/ 9 h 264"/>
                  <a:gd name="T14" fmla="*/ 102 w 179"/>
                  <a:gd name="T15" fmla="*/ 2 h 264"/>
                  <a:gd name="T16" fmla="*/ 90 w 179"/>
                  <a:gd name="T17" fmla="*/ 9 h 264"/>
                  <a:gd name="T18" fmla="*/ 81 w 179"/>
                  <a:gd name="T19" fmla="*/ 29 h 264"/>
                  <a:gd name="T20" fmla="*/ 86 w 179"/>
                  <a:gd name="T21" fmla="*/ 52 h 264"/>
                  <a:gd name="T22" fmla="*/ 81 w 179"/>
                  <a:gd name="T23" fmla="*/ 73 h 264"/>
                  <a:gd name="T24" fmla="*/ 55 w 179"/>
                  <a:gd name="T25" fmla="*/ 89 h 264"/>
                  <a:gd name="T26" fmla="*/ 35 w 179"/>
                  <a:gd name="T27" fmla="*/ 103 h 264"/>
                  <a:gd name="T28" fmla="*/ 20 w 179"/>
                  <a:gd name="T29" fmla="*/ 99 h 264"/>
                  <a:gd name="T30" fmla="*/ 1 w 179"/>
                  <a:gd name="T31" fmla="*/ 114 h 264"/>
                  <a:gd name="T32" fmla="*/ 5 w 179"/>
                  <a:gd name="T33" fmla="*/ 119 h 264"/>
                  <a:gd name="T34" fmla="*/ 0 w 179"/>
                  <a:gd name="T35" fmla="*/ 126 h 264"/>
                  <a:gd name="T36" fmla="*/ 6 w 179"/>
                  <a:gd name="T37" fmla="*/ 133 h 264"/>
                  <a:gd name="T38" fmla="*/ 14 w 179"/>
                  <a:gd name="T39" fmla="*/ 143 h 264"/>
                  <a:gd name="T40" fmla="*/ 27 w 179"/>
                  <a:gd name="T41" fmla="*/ 155 h 264"/>
                  <a:gd name="T42" fmla="*/ 33 w 179"/>
                  <a:gd name="T43" fmla="*/ 157 h 264"/>
                  <a:gd name="T44" fmla="*/ 52 w 179"/>
                  <a:gd name="T45" fmla="*/ 140 h 264"/>
                  <a:gd name="T46" fmla="*/ 55 w 179"/>
                  <a:gd name="T47" fmla="*/ 131 h 264"/>
                  <a:gd name="T48" fmla="*/ 53 w 179"/>
                  <a:gd name="T49" fmla="*/ 125 h 264"/>
                  <a:gd name="T50" fmla="*/ 56 w 179"/>
                  <a:gd name="T51" fmla="*/ 116 h 264"/>
                  <a:gd name="T52" fmla="*/ 59 w 179"/>
                  <a:gd name="T53" fmla="*/ 105 h 264"/>
                  <a:gd name="T54" fmla="*/ 69 w 179"/>
                  <a:gd name="T55" fmla="*/ 97 h 264"/>
                  <a:gd name="T56" fmla="*/ 80 w 179"/>
                  <a:gd name="T57" fmla="*/ 87 h 264"/>
                  <a:gd name="T58" fmla="*/ 84 w 179"/>
                  <a:gd name="T59" fmla="*/ 96 h 264"/>
                  <a:gd name="T60" fmla="*/ 83 w 179"/>
                  <a:gd name="T61" fmla="*/ 123 h 264"/>
                  <a:gd name="T62" fmla="*/ 72 w 179"/>
                  <a:gd name="T63" fmla="*/ 131 h 264"/>
                  <a:gd name="T64" fmla="*/ 58 w 179"/>
                  <a:gd name="T65" fmla="*/ 151 h 264"/>
                  <a:gd name="T66" fmla="*/ 66 w 179"/>
                  <a:gd name="T67" fmla="*/ 160 h 264"/>
                  <a:gd name="T68" fmla="*/ 80 w 179"/>
                  <a:gd name="T69" fmla="*/ 152 h 264"/>
                  <a:gd name="T70" fmla="*/ 83 w 179"/>
                  <a:gd name="T71" fmla="*/ 222 h 264"/>
                  <a:gd name="T72" fmla="*/ 81 w 179"/>
                  <a:gd name="T73" fmla="*/ 236 h 264"/>
                  <a:gd name="T74" fmla="*/ 89 w 179"/>
                  <a:gd name="T75" fmla="*/ 263 h 264"/>
                  <a:gd name="T76" fmla="*/ 96 w 179"/>
                  <a:gd name="T77" fmla="*/ 240 h 264"/>
                  <a:gd name="T78" fmla="*/ 102 w 179"/>
                  <a:gd name="T79" fmla="*/ 204 h 264"/>
                  <a:gd name="T80" fmla="*/ 105 w 179"/>
                  <a:gd name="T81" fmla="*/ 134 h 264"/>
                  <a:gd name="T82" fmla="*/ 141 w 179"/>
                  <a:gd name="T83" fmla="*/ 113 h 264"/>
                  <a:gd name="T84" fmla="*/ 158 w 179"/>
                  <a:gd name="T85" fmla="*/ 110 h 264"/>
                  <a:gd name="T86" fmla="*/ 178 w 179"/>
                  <a:gd name="T87" fmla="*/ 77 h 264"/>
                  <a:gd name="T88" fmla="*/ 170 w 179"/>
                  <a:gd name="T89" fmla="*/ 62 h 264"/>
                  <a:gd name="T90" fmla="*/ 132 w 179"/>
                  <a:gd name="T91" fmla="*/ 75 h 264"/>
                  <a:gd name="T92" fmla="*/ 122 w 179"/>
                  <a:gd name="T93" fmla="*/ 88 h 264"/>
                  <a:gd name="T94" fmla="*/ 108 w 179"/>
                  <a:gd name="T95" fmla="*/ 79 h 264"/>
                  <a:gd name="T96" fmla="*/ 117 w 179"/>
                  <a:gd name="T97" fmla="*/ 72 h 264"/>
                  <a:gd name="T98" fmla="*/ 133 w 179"/>
                  <a:gd name="T99" fmla="*/ 69 h 264"/>
                  <a:gd name="T100" fmla="*/ 132 w 179"/>
                  <a:gd name="T101" fmla="*/ 7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9" h="264">
                    <a:moveTo>
                      <a:pt x="170" y="62"/>
                    </a:moveTo>
                    <a:cubicBezTo>
                      <a:pt x="166" y="57"/>
                      <a:pt x="161" y="50"/>
                      <a:pt x="153" y="50"/>
                    </a:cubicBezTo>
                    <a:cubicBezTo>
                      <a:pt x="145" y="49"/>
                      <a:pt x="106" y="61"/>
                      <a:pt x="106" y="61"/>
                    </a:cubicBezTo>
                    <a:cubicBezTo>
                      <a:pt x="106" y="61"/>
                      <a:pt x="104" y="58"/>
                      <a:pt x="106" y="49"/>
                    </a:cubicBezTo>
                    <a:cubicBezTo>
                      <a:pt x="109" y="45"/>
                      <a:pt x="111" y="42"/>
                      <a:pt x="112" y="38"/>
                    </a:cubicBezTo>
                    <a:cubicBezTo>
                      <a:pt x="112" y="34"/>
                      <a:pt x="117" y="39"/>
                      <a:pt x="118" y="32"/>
                    </a:cubicBezTo>
                    <a:cubicBezTo>
                      <a:pt x="119" y="25"/>
                      <a:pt x="116" y="17"/>
                      <a:pt x="115" y="9"/>
                    </a:cubicBezTo>
                    <a:cubicBezTo>
                      <a:pt x="114" y="3"/>
                      <a:pt x="103" y="2"/>
                      <a:pt x="102" y="2"/>
                    </a:cubicBezTo>
                    <a:cubicBezTo>
                      <a:pt x="102" y="2"/>
                      <a:pt x="94" y="0"/>
                      <a:pt x="90" y="9"/>
                    </a:cubicBezTo>
                    <a:cubicBezTo>
                      <a:pt x="85" y="19"/>
                      <a:pt x="81" y="21"/>
                      <a:pt x="81" y="29"/>
                    </a:cubicBezTo>
                    <a:cubicBezTo>
                      <a:pt x="81" y="36"/>
                      <a:pt x="87" y="37"/>
                      <a:pt x="86" y="52"/>
                    </a:cubicBezTo>
                    <a:cubicBezTo>
                      <a:pt x="85" y="66"/>
                      <a:pt x="83" y="72"/>
                      <a:pt x="81" y="73"/>
                    </a:cubicBezTo>
                    <a:cubicBezTo>
                      <a:pt x="80" y="73"/>
                      <a:pt x="68" y="76"/>
                      <a:pt x="55" y="89"/>
                    </a:cubicBezTo>
                    <a:cubicBezTo>
                      <a:pt x="43" y="102"/>
                      <a:pt x="35" y="103"/>
                      <a:pt x="35" y="103"/>
                    </a:cubicBezTo>
                    <a:cubicBezTo>
                      <a:pt x="35" y="103"/>
                      <a:pt x="30" y="100"/>
                      <a:pt x="20" y="99"/>
                    </a:cubicBezTo>
                    <a:cubicBezTo>
                      <a:pt x="9" y="98"/>
                      <a:pt x="2" y="110"/>
                      <a:pt x="1" y="114"/>
                    </a:cubicBezTo>
                    <a:cubicBezTo>
                      <a:pt x="1" y="117"/>
                      <a:pt x="6" y="115"/>
                      <a:pt x="5" y="119"/>
                    </a:cubicBezTo>
                    <a:cubicBezTo>
                      <a:pt x="4" y="123"/>
                      <a:pt x="2" y="123"/>
                      <a:pt x="0" y="126"/>
                    </a:cubicBezTo>
                    <a:cubicBezTo>
                      <a:pt x="0" y="129"/>
                      <a:pt x="2" y="130"/>
                      <a:pt x="6" y="133"/>
                    </a:cubicBezTo>
                    <a:cubicBezTo>
                      <a:pt x="9" y="136"/>
                      <a:pt x="13" y="136"/>
                      <a:pt x="14" y="143"/>
                    </a:cubicBezTo>
                    <a:cubicBezTo>
                      <a:pt x="14" y="151"/>
                      <a:pt x="21" y="144"/>
                      <a:pt x="27" y="155"/>
                    </a:cubicBezTo>
                    <a:cubicBezTo>
                      <a:pt x="27" y="155"/>
                      <a:pt x="27" y="156"/>
                      <a:pt x="33" y="157"/>
                    </a:cubicBezTo>
                    <a:cubicBezTo>
                      <a:pt x="40" y="157"/>
                      <a:pt x="51" y="156"/>
                      <a:pt x="52" y="140"/>
                    </a:cubicBezTo>
                    <a:cubicBezTo>
                      <a:pt x="52" y="140"/>
                      <a:pt x="55" y="137"/>
                      <a:pt x="55" y="131"/>
                    </a:cubicBezTo>
                    <a:cubicBezTo>
                      <a:pt x="55" y="129"/>
                      <a:pt x="52" y="131"/>
                      <a:pt x="53" y="125"/>
                    </a:cubicBezTo>
                    <a:cubicBezTo>
                      <a:pt x="54" y="120"/>
                      <a:pt x="56" y="123"/>
                      <a:pt x="56" y="116"/>
                    </a:cubicBezTo>
                    <a:cubicBezTo>
                      <a:pt x="56" y="110"/>
                      <a:pt x="54" y="111"/>
                      <a:pt x="59" y="105"/>
                    </a:cubicBezTo>
                    <a:cubicBezTo>
                      <a:pt x="64" y="98"/>
                      <a:pt x="62" y="98"/>
                      <a:pt x="69" y="97"/>
                    </a:cubicBezTo>
                    <a:cubicBezTo>
                      <a:pt x="69" y="97"/>
                      <a:pt x="76" y="88"/>
                      <a:pt x="80" y="87"/>
                    </a:cubicBezTo>
                    <a:cubicBezTo>
                      <a:pt x="84" y="87"/>
                      <a:pt x="84" y="86"/>
                      <a:pt x="84" y="96"/>
                    </a:cubicBezTo>
                    <a:cubicBezTo>
                      <a:pt x="84" y="105"/>
                      <a:pt x="83" y="123"/>
                      <a:pt x="83" y="123"/>
                    </a:cubicBezTo>
                    <a:cubicBezTo>
                      <a:pt x="83" y="123"/>
                      <a:pt x="77" y="128"/>
                      <a:pt x="72" y="131"/>
                    </a:cubicBezTo>
                    <a:cubicBezTo>
                      <a:pt x="66" y="135"/>
                      <a:pt x="57" y="136"/>
                      <a:pt x="58" y="151"/>
                    </a:cubicBezTo>
                    <a:cubicBezTo>
                      <a:pt x="58" y="162"/>
                      <a:pt x="63" y="161"/>
                      <a:pt x="66" y="160"/>
                    </a:cubicBezTo>
                    <a:cubicBezTo>
                      <a:pt x="69" y="160"/>
                      <a:pt x="77" y="155"/>
                      <a:pt x="80" y="152"/>
                    </a:cubicBezTo>
                    <a:cubicBezTo>
                      <a:pt x="80" y="152"/>
                      <a:pt x="84" y="150"/>
                      <a:pt x="83" y="222"/>
                    </a:cubicBezTo>
                    <a:cubicBezTo>
                      <a:pt x="83" y="222"/>
                      <a:pt x="81" y="231"/>
                      <a:pt x="81" y="236"/>
                    </a:cubicBezTo>
                    <a:cubicBezTo>
                      <a:pt x="80" y="240"/>
                      <a:pt x="81" y="263"/>
                      <a:pt x="89" y="263"/>
                    </a:cubicBezTo>
                    <a:cubicBezTo>
                      <a:pt x="97" y="264"/>
                      <a:pt x="97" y="253"/>
                      <a:pt x="96" y="240"/>
                    </a:cubicBezTo>
                    <a:cubicBezTo>
                      <a:pt x="96" y="228"/>
                      <a:pt x="101" y="205"/>
                      <a:pt x="102" y="204"/>
                    </a:cubicBezTo>
                    <a:cubicBezTo>
                      <a:pt x="102" y="202"/>
                      <a:pt x="100" y="145"/>
                      <a:pt x="105" y="134"/>
                    </a:cubicBezTo>
                    <a:cubicBezTo>
                      <a:pt x="110" y="125"/>
                      <a:pt x="127" y="113"/>
                      <a:pt x="141" y="113"/>
                    </a:cubicBezTo>
                    <a:cubicBezTo>
                      <a:pt x="155" y="112"/>
                      <a:pt x="153" y="113"/>
                      <a:pt x="158" y="110"/>
                    </a:cubicBezTo>
                    <a:cubicBezTo>
                      <a:pt x="162" y="106"/>
                      <a:pt x="179" y="89"/>
                      <a:pt x="178" y="77"/>
                    </a:cubicBezTo>
                    <a:cubicBezTo>
                      <a:pt x="179" y="71"/>
                      <a:pt x="173" y="67"/>
                      <a:pt x="170" y="62"/>
                    </a:cubicBezTo>
                    <a:close/>
                    <a:moveTo>
                      <a:pt x="132" y="75"/>
                    </a:moveTo>
                    <a:cubicBezTo>
                      <a:pt x="124" y="81"/>
                      <a:pt x="122" y="82"/>
                      <a:pt x="122" y="88"/>
                    </a:cubicBezTo>
                    <a:cubicBezTo>
                      <a:pt x="122" y="88"/>
                      <a:pt x="109" y="84"/>
                      <a:pt x="108" y="79"/>
                    </a:cubicBezTo>
                    <a:cubicBezTo>
                      <a:pt x="108" y="79"/>
                      <a:pt x="109" y="71"/>
                      <a:pt x="117" y="72"/>
                    </a:cubicBezTo>
                    <a:cubicBezTo>
                      <a:pt x="125" y="72"/>
                      <a:pt x="126" y="71"/>
                      <a:pt x="133" y="69"/>
                    </a:cubicBezTo>
                    <a:cubicBezTo>
                      <a:pt x="136" y="68"/>
                      <a:pt x="140" y="69"/>
                      <a:pt x="132" y="75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4" name="任意多边形: 形状 1443">
                <a:extLst>
                  <a:ext uri="{FF2B5EF4-FFF2-40B4-BE49-F238E27FC236}">
                    <a16:creationId xmlns:a16="http://schemas.microsoft.com/office/drawing/2014/main" id="{2D773073-E2C4-4559-8621-A06B71514F2D}"/>
                  </a:ext>
                </a:extLst>
              </p:cNvPr>
              <p:cNvSpPr/>
              <p:nvPr/>
            </p:nvSpPr>
            <p:spPr bwMode="auto">
              <a:xfrm>
                <a:off x="5622926" y="3017838"/>
                <a:ext cx="458788" cy="685800"/>
              </a:xfrm>
              <a:custGeom>
                <a:avLst/>
                <a:gdLst>
                  <a:gd name="T0" fmla="*/ 133 w 139"/>
                  <a:gd name="T1" fmla="*/ 28 h 207"/>
                  <a:gd name="T2" fmla="*/ 21 w 139"/>
                  <a:gd name="T3" fmla="*/ 116 h 207"/>
                  <a:gd name="T4" fmla="*/ 11 w 139"/>
                  <a:gd name="T5" fmla="*/ 127 h 207"/>
                  <a:gd name="T6" fmla="*/ 12 w 139"/>
                  <a:gd name="T7" fmla="*/ 117 h 207"/>
                  <a:gd name="T8" fmla="*/ 23 w 139"/>
                  <a:gd name="T9" fmla="*/ 66 h 207"/>
                  <a:gd name="T10" fmla="*/ 18 w 139"/>
                  <a:gd name="T11" fmla="*/ 22 h 207"/>
                  <a:gd name="T12" fmla="*/ 2 w 139"/>
                  <a:gd name="T13" fmla="*/ 96 h 207"/>
                  <a:gd name="T14" fmla="*/ 3 w 139"/>
                  <a:gd name="T15" fmla="*/ 107 h 207"/>
                  <a:gd name="T16" fmla="*/ 3 w 139"/>
                  <a:gd name="T17" fmla="*/ 132 h 207"/>
                  <a:gd name="T18" fmla="*/ 17 w 139"/>
                  <a:gd name="T19" fmla="*/ 183 h 207"/>
                  <a:gd name="T20" fmla="*/ 38 w 139"/>
                  <a:gd name="T21" fmla="*/ 81 h 207"/>
                  <a:gd name="T22" fmla="*/ 54 w 139"/>
                  <a:gd name="T23" fmla="*/ 83 h 207"/>
                  <a:gd name="T24" fmla="*/ 51 w 139"/>
                  <a:gd name="T25" fmla="*/ 118 h 207"/>
                  <a:gd name="T26" fmla="*/ 48 w 139"/>
                  <a:gd name="T27" fmla="*/ 128 h 207"/>
                  <a:gd name="T28" fmla="*/ 46 w 139"/>
                  <a:gd name="T29" fmla="*/ 136 h 207"/>
                  <a:gd name="T30" fmla="*/ 41 w 139"/>
                  <a:gd name="T31" fmla="*/ 151 h 207"/>
                  <a:gd name="T32" fmla="*/ 75 w 139"/>
                  <a:gd name="T33" fmla="*/ 140 h 207"/>
                  <a:gd name="T34" fmla="*/ 42 w 139"/>
                  <a:gd name="T35" fmla="*/ 163 h 207"/>
                  <a:gd name="T36" fmla="*/ 48 w 139"/>
                  <a:gd name="T37" fmla="*/ 182 h 207"/>
                  <a:gd name="T38" fmla="*/ 85 w 139"/>
                  <a:gd name="T39" fmla="*/ 168 h 207"/>
                  <a:gd name="T40" fmla="*/ 98 w 139"/>
                  <a:gd name="T41" fmla="*/ 110 h 207"/>
                  <a:gd name="T42" fmla="*/ 81 w 139"/>
                  <a:gd name="T43" fmla="*/ 92 h 207"/>
                  <a:gd name="T44" fmla="*/ 74 w 139"/>
                  <a:gd name="T45" fmla="*/ 52 h 207"/>
                  <a:gd name="T46" fmla="*/ 60 w 139"/>
                  <a:gd name="T47" fmla="*/ 59 h 207"/>
                  <a:gd name="T48" fmla="*/ 61 w 139"/>
                  <a:gd name="T49" fmla="*/ 67 h 207"/>
                  <a:gd name="T50" fmla="*/ 43 w 139"/>
                  <a:gd name="T51" fmla="*/ 70 h 207"/>
                  <a:gd name="T52" fmla="*/ 110 w 139"/>
                  <a:gd name="T53" fmla="*/ 21 h 207"/>
                  <a:gd name="T54" fmla="*/ 112 w 139"/>
                  <a:gd name="T55" fmla="*/ 58 h 207"/>
                  <a:gd name="T56" fmla="*/ 90 w 139"/>
                  <a:gd name="T57" fmla="*/ 63 h 207"/>
                  <a:gd name="T58" fmla="*/ 112 w 139"/>
                  <a:gd name="T59" fmla="*/ 69 h 207"/>
                  <a:gd name="T60" fmla="*/ 112 w 139"/>
                  <a:gd name="T61" fmla="*/ 123 h 207"/>
                  <a:gd name="T62" fmla="*/ 113 w 139"/>
                  <a:gd name="T63" fmla="*/ 178 h 207"/>
                  <a:gd name="T64" fmla="*/ 122 w 139"/>
                  <a:gd name="T65" fmla="*/ 205 h 207"/>
                  <a:gd name="T66" fmla="*/ 128 w 139"/>
                  <a:gd name="T67" fmla="*/ 165 h 207"/>
                  <a:gd name="T68" fmla="*/ 129 w 139"/>
                  <a:gd name="T69" fmla="*/ 146 h 207"/>
                  <a:gd name="T70" fmla="*/ 139 w 139"/>
                  <a:gd name="T71" fmla="*/ 41 h 207"/>
                  <a:gd name="T72" fmla="*/ 82 w 139"/>
                  <a:gd name="T73" fmla="*/ 134 h 207"/>
                  <a:gd name="T74" fmla="*/ 84 w 139"/>
                  <a:gd name="T75" fmla="*/ 143 h 207"/>
                  <a:gd name="T76" fmla="*/ 82 w 139"/>
                  <a:gd name="T77" fmla="*/ 127 h 207"/>
                  <a:gd name="T78" fmla="*/ 86 w 139"/>
                  <a:gd name="T79" fmla="*/ 128 h 207"/>
                  <a:gd name="T80" fmla="*/ 84 w 139"/>
                  <a:gd name="T81" fmla="*/ 106 h 207"/>
                  <a:gd name="T82" fmla="*/ 81 w 139"/>
                  <a:gd name="T83" fmla="*/ 103 h 207"/>
                  <a:gd name="T84" fmla="*/ 66 w 139"/>
                  <a:gd name="T85" fmla="*/ 100 h 207"/>
                  <a:gd name="T86" fmla="*/ 64 w 139"/>
                  <a:gd name="T87" fmla="*/ 89 h 207"/>
                  <a:gd name="T88" fmla="*/ 13 w 139"/>
                  <a:gd name="T89" fmla="*/ 12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9" h="207">
                    <a:moveTo>
                      <a:pt x="139" y="41"/>
                    </a:moveTo>
                    <a:cubicBezTo>
                      <a:pt x="139" y="41"/>
                      <a:pt x="137" y="39"/>
                      <a:pt x="133" y="28"/>
                    </a:cubicBezTo>
                    <a:cubicBezTo>
                      <a:pt x="130" y="17"/>
                      <a:pt x="124" y="0"/>
                      <a:pt x="97" y="5"/>
                    </a:cubicBezTo>
                    <a:cubicBezTo>
                      <a:pt x="70" y="10"/>
                      <a:pt x="27" y="29"/>
                      <a:pt x="21" y="116"/>
                    </a:cubicBezTo>
                    <a:cubicBezTo>
                      <a:pt x="21" y="116"/>
                      <a:pt x="17" y="132"/>
                      <a:pt x="16" y="132"/>
                    </a:cubicBezTo>
                    <a:cubicBezTo>
                      <a:pt x="16" y="132"/>
                      <a:pt x="10" y="133"/>
                      <a:pt x="11" y="127"/>
                    </a:cubicBezTo>
                    <a:cubicBezTo>
                      <a:pt x="12" y="122"/>
                      <a:pt x="12" y="124"/>
                      <a:pt x="13" y="124"/>
                    </a:cubicBezTo>
                    <a:cubicBezTo>
                      <a:pt x="12" y="123"/>
                      <a:pt x="12" y="117"/>
                      <a:pt x="12" y="117"/>
                    </a:cubicBezTo>
                    <a:cubicBezTo>
                      <a:pt x="12" y="117"/>
                      <a:pt x="12" y="101"/>
                      <a:pt x="13" y="97"/>
                    </a:cubicBezTo>
                    <a:cubicBezTo>
                      <a:pt x="14" y="93"/>
                      <a:pt x="22" y="75"/>
                      <a:pt x="23" y="66"/>
                    </a:cubicBezTo>
                    <a:cubicBezTo>
                      <a:pt x="24" y="58"/>
                      <a:pt x="26" y="49"/>
                      <a:pt x="30" y="39"/>
                    </a:cubicBezTo>
                    <a:cubicBezTo>
                      <a:pt x="33" y="29"/>
                      <a:pt x="29" y="22"/>
                      <a:pt x="18" y="22"/>
                    </a:cubicBezTo>
                    <a:cubicBezTo>
                      <a:pt x="18" y="22"/>
                      <a:pt x="13" y="22"/>
                      <a:pt x="11" y="32"/>
                    </a:cubicBezTo>
                    <a:cubicBezTo>
                      <a:pt x="10" y="42"/>
                      <a:pt x="6" y="91"/>
                      <a:pt x="2" y="96"/>
                    </a:cubicBezTo>
                    <a:cubicBezTo>
                      <a:pt x="2" y="96"/>
                      <a:pt x="0" y="100"/>
                      <a:pt x="4" y="101"/>
                    </a:cubicBezTo>
                    <a:cubicBezTo>
                      <a:pt x="4" y="101"/>
                      <a:pt x="5" y="100"/>
                      <a:pt x="3" y="107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24"/>
                      <a:pt x="4" y="125"/>
                      <a:pt x="3" y="132"/>
                    </a:cubicBezTo>
                    <a:cubicBezTo>
                      <a:pt x="1" y="139"/>
                      <a:pt x="5" y="155"/>
                      <a:pt x="5" y="162"/>
                    </a:cubicBezTo>
                    <a:cubicBezTo>
                      <a:pt x="6" y="168"/>
                      <a:pt x="4" y="185"/>
                      <a:pt x="17" y="183"/>
                    </a:cubicBezTo>
                    <a:cubicBezTo>
                      <a:pt x="31" y="181"/>
                      <a:pt x="29" y="119"/>
                      <a:pt x="31" y="103"/>
                    </a:cubicBezTo>
                    <a:cubicBezTo>
                      <a:pt x="33" y="87"/>
                      <a:pt x="36" y="81"/>
                      <a:pt x="38" y="81"/>
                    </a:cubicBezTo>
                    <a:cubicBezTo>
                      <a:pt x="40" y="81"/>
                      <a:pt x="39" y="85"/>
                      <a:pt x="44" y="84"/>
                    </a:cubicBezTo>
                    <a:cubicBezTo>
                      <a:pt x="48" y="84"/>
                      <a:pt x="53" y="82"/>
                      <a:pt x="54" y="83"/>
                    </a:cubicBezTo>
                    <a:cubicBezTo>
                      <a:pt x="55" y="84"/>
                      <a:pt x="42" y="99"/>
                      <a:pt x="42" y="108"/>
                    </a:cubicBezTo>
                    <a:cubicBezTo>
                      <a:pt x="43" y="115"/>
                      <a:pt x="50" y="115"/>
                      <a:pt x="51" y="118"/>
                    </a:cubicBezTo>
                    <a:cubicBezTo>
                      <a:pt x="52" y="122"/>
                      <a:pt x="49" y="122"/>
                      <a:pt x="49" y="122"/>
                    </a:cubicBezTo>
                    <a:cubicBezTo>
                      <a:pt x="49" y="122"/>
                      <a:pt x="49" y="126"/>
                      <a:pt x="48" y="128"/>
                    </a:cubicBezTo>
                    <a:cubicBezTo>
                      <a:pt x="47" y="129"/>
                      <a:pt x="47" y="132"/>
                      <a:pt x="45" y="132"/>
                    </a:cubicBezTo>
                    <a:cubicBezTo>
                      <a:pt x="43" y="132"/>
                      <a:pt x="45" y="134"/>
                      <a:pt x="46" y="136"/>
                    </a:cubicBezTo>
                    <a:cubicBezTo>
                      <a:pt x="47" y="136"/>
                      <a:pt x="44" y="140"/>
                      <a:pt x="43" y="141"/>
                    </a:cubicBezTo>
                    <a:cubicBezTo>
                      <a:pt x="42" y="141"/>
                      <a:pt x="39" y="145"/>
                      <a:pt x="41" y="151"/>
                    </a:cubicBezTo>
                    <a:cubicBezTo>
                      <a:pt x="43" y="157"/>
                      <a:pt x="49" y="157"/>
                      <a:pt x="54" y="156"/>
                    </a:cubicBezTo>
                    <a:cubicBezTo>
                      <a:pt x="60" y="156"/>
                      <a:pt x="64" y="144"/>
                      <a:pt x="75" y="140"/>
                    </a:cubicBezTo>
                    <a:cubicBezTo>
                      <a:pt x="75" y="140"/>
                      <a:pt x="75" y="152"/>
                      <a:pt x="81" y="154"/>
                    </a:cubicBezTo>
                    <a:cubicBezTo>
                      <a:pt x="81" y="154"/>
                      <a:pt x="65" y="166"/>
                      <a:pt x="42" y="163"/>
                    </a:cubicBezTo>
                    <a:cubicBezTo>
                      <a:pt x="42" y="163"/>
                      <a:pt x="36" y="164"/>
                      <a:pt x="37" y="171"/>
                    </a:cubicBezTo>
                    <a:cubicBezTo>
                      <a:pt x="38" y="178"/>
                      <a:pt x="42" y="181"/>
                      <a:pt x="48" y="182"/>
                    </a:cubicBezTo>
                    <a:cubicBezTo>
                      <a:pt x="57" y="182"/>
                      <a:pt x="73" y="165"/>
                      <a:pt x="79" y="165"/>
                    </a:cubicBezTo>
                    <a:cubicBezTo>
                      <a:pt x="84" y="165"/>
                      <a:pt x="81" y="168"/>
                      <a:pt x="85" y="168"/>
                    </a:cubicBezTo>
                    <a:cubicBezTo>
                      <a:pt x="89" y="168"/>
                      <a:pt x="102" y="157"/>
                      <a:pt x="100" y="140"/>
                    </a:cubicBezTo>
                    <a:cubicBezTo>
                      <a:pt x="98" y="123"/>
                      <a:pt x="94" y="117"/>
                      <a:pt x="98" y="110"/>
                    </a:cubicBezTo>
                    <a:cubicBezTo>
                      <a:pt x="103" y="103"/>
                      <a:pt x="109" y="96"/>
                      <a:pt x="94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9"/>
                      <a:pt x="80" y="52"/>
                      <a:pt x="74" y="52"/>
                    </a:cubicBezTo>
                    <a:cubicBezTo>
                      <a:pt x="68" y="52"/>
                      <a:pt x="60" y="52"/>
                      <a:pt x="60" y="52"/>
                    </a:cubicBezTo>
                    <a:cubicBezTo>
                      <a:pt x="60" y="52"/>
                      <a:pt x="60" y="57"/>
                      <a:pt x="60" y="59"/>
                    </a:cubicBezTo>
                    <a:cubicBezTo>
                      <a:pt x="59" y="60"/>
                      <a:pt x="57" y="61"/>
                      <a:pt x="58" y="63"/>
                    </a:cubicBezTo>
                    <a:cubicBezTo>
                      <a:pt x="58" y="65"/>
                      <a:pt x="60" y="66"/>
                      <a:pt x="61" y="67"/>
                    </a:cubicBezTo>
                    <a:cubicBezTo>
                      <a:pt x="63" y="68"/>
                      <a:pt x="60" y="72"/>
                      <a:pt x="55" y="72"/>
                    </a:cubicBezTo>
                    <a:cubicBezTo>
                      <a:pt x="50" y="73"/>
                      <a:pt x="43" y="74"/>
                      <a:pt x="43" y="70"/>
                    </a:cubicBezTo>
                    <a:cubicBezTo>
                      <a:pt x="43" y="70"/>
                      <a:pt x="51" y="56"/>
                      <a:pt x="58" y="45"/>
                    </a:cubicBezTo>
                    <a:cubicBezTo>
                      <a:pt x="66" y="34"/>
                      <a:pt x="83" y="17"/>
                      <a:pt x="110" y="21"/>
                    </a:cubicBezTo>
                    <a:cubicBezTo>
                      <a:pt x="110" y="21"/>
                      <a:pt x="110" y="31"/>
                      <a:pt x="111" y="37"/>
                    </a:cubicBezTo>
                    <a:cubicBezTo>
                      <a:pt x="112" y="43"/>
                      <a:pt x="115" y="48"/>
                      <a:pt x="112" y="58"/>
                    </a:cubicBezTo>
                    <a:cubicBezTo>
                      <a:pt x="112" y="58"/>
                      <a:pt x="106" y="58"/>
                      <a:pt x="103" y="56"/>
                    </a:cubicBezTo>
                    <a:cubicBezTo>
                      <a:pt x="103" y="56"/>
                      <a:pt x="91" y="57"/>
                      <a:pt x="90" y="63"/>
                    </a:cubicBezTo>
                    <a:cubicBezTo>
                      <a:pt x="90" y="69"/>
                      <a:pt x="95" y="73"/>
                      <a:pt x="101" y="73"/>
                    </a:cubicBezTo>
                    <a:cubicBezTo>
                      <a:pt x="108" y="73"/>
                      <a:pt x="110" y="69"/>
                      <a:pt x="112" y="69"/>
                    </a:cubicBezTo>
                    <a:cubicBezTo>
                      <a:pt x="115" y="70"/>
                      <a:pt x="113" y="78"/>
                      <a:pt x="111" y="84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7" y="158"/>
                      <a:pt x="115" y="173"/>
                    </a:cubicBezTo>
                    <a:cubicBezTo>
                      <a:pt x="115" y="173"/>
                      <a:pt x="113" y="175"/>
                      <a:pt x="113" y="178"/>
                    </a:cubicBezTo>
                    <a:cubicBezTo>
                      <a:pt x="113" y="182"/>
                      <a:pt x="115" y="182"/>
                      <a:pt x="116" y="182"/>
                    </a:cubicBezTo>
                    <a:cubicBezTo>
                      <a:pt x="116" y="182"/>
                      <a:pt x="112" y="203"/>
                      <a:pt x="122" y="205"/>
                    </a:cubicBezTo>
                    <a:cubicBezTo>
                      <a:pt x="131" y="207"/>
                      <a:pt x="131" y="198"/>
                      <a:pt x="131" y="190"/>
                    </a:cubicBezTo>
                    <a:cubicBezTo>
                      <a:pt x="131" y="183"/>
                      <a:pt x="128" y="165"/>
                      <a:pt x="128" y="165"/>
                    </a:cubicBezTo>
                    <a:cubicBezTo>
                      <a:pt x="128" y="165"/>
                      <a:pt x="125" y="164"/>
                      <a:pt x="124" y="158"/>
                    </a:cubicBezTo>
                    <a:cubicBezTo>
                      <a:pt x="123" y="153"/>
                      <a:pt x="129" y="151"/>
                      <a:pt x="129" y="146"/>
                    </a:cubicBezTo>
                    <a:cubicBezTo>
                      <a:pt x="128" y="141"/>
                      <a:pt x="122" y="132"/>
                      <a:pt x="122" y="115"/>
                    </a:cubicBezTo>
                    <a:cubicBezTo>
                      <a:pt x="123" y="99"/>
                      <a:pt x="121" y="52"/>
                      <a:pt x="139" y="41"/>
                    </a:cubicBezTo>
                    <a:close/>
                    <a:moveTo>
                      <a:pt x="84" y="143"/>
                    </a:moveTo>
                    <a:cubicBezTo>
                      <a:pt x="84" y="143"/>
                      <a:pt x="81" y="143"/>
                      <a:pt x="82" y="134"/>
                    </a:cubicBezTo>
                    <a:cubicBezTo>
                      <a:pt x="82" y="134"/>
                      <a:pt x="82" y="130"/>
                      <a:pt x="85" y="131"/>
                    </a:cubicBezTo>
                    <a:cubicBezTo>
                      <a:pt x="85" y="131"/>
                      <a:pt x="88" y="134"/>
                      <a:pt x="84" y="143"/>
                    </a:cubicBezTo>
                    <a:close/>
                    <a:moveTo>
                      <a:pt x="86" y="128"/>
                    </a:moveTo>
                    <a:cubicBezTo>
                      <a:pt x="83" y="130"/>
                      <a:pt x="82" y="127"/>
                      <a:pt x="82" y="127"/>
                    </a:cubicBezTo>
                    <a:cubicBezTo>
                      <a:pt x="82" y="127"/>
                      <a:pt x="81" y="123"/>
                      <a:pt x="85" y="122"/>
                    </a:cubicBezTo>
                    <a:cubicBezTo>
                      <a:pt x="89" y="121"/>
                      <a:pt x="89" y="126"/>
                      <a:pt x="86" y="128"/>
                    </a:cubicBezTo>
                    <a:close/>
                    <a:moveTo>
                      <a:pt x="81" y="103"/>
                    </a:moveTo>
                    <a:cubicBezTo>
                      <a:pt x="84" y="102"/>
                      <a:pt x="84" y="106"/>
                      <a:pt x="84" y="106"/>
                    </a:cubicBezTo>
                    <a:cubicBezTo>
                      <a:pt x="84" y="109"/>
                      <a:pt x="80" y="113"/>
                      <a:pt x="80" y="113"/>
                    </a:cubicBezTo>
                    <a:cubicBezTo>
                      <a:pt x="79" y="107"/>
                      <a:pt x="81" y="103"/>
                      <a:pt x="81" y="103"/>
                    </a:cubicBezTo>
                    <a:close/>
                    <a:moveTo>
                      <a:pt x="64" y="89"/>
                    </a:moveTo>
                    <a:cubicBezTo>
                      <a:pt x="64" y="89"/>
                      <a:pt x="68" y="91"/>
                      <a:pt x="66" y="100"/>
                    </a:cubicBezTo>
                    <a:cubicBezTo>
                      <a:pt x="66" y="100"/>
                      <a:pt x="58" y="102"/>
                      <a:pt x="57" y="97"/>
                    </a:cubicBezTo>
                    <a:cubicBezTo>
                      <a:pt x="57" y="92"/>
                      <a:pt x="61" y="95"/>
                      <a:pt x="64" y="89"/>
                    </a:cubicBezTo>
                    <a:close/>
                    <a:moveTo>
                      <a:pt x="13" y="124"/>
                    </a:move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4"/>
                      <a:pt x="13" y="124"/>
                      <a:pt x="13" y="124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5" name="任意多边形: 形状 1444">
                <a:extLst>
                  <a:ext uri="{FF2B5EF4-FFF2-40B4-BE49-F238E27FC236}">
                    <a16:creationId xmlns:a16="http://schemas.microsoft.com/office/drawing/2014/main" id="{FBBB0179-41C0-4B2D-B6E5-029A996907FA}"/>
                  </a:ext>
                </a:extLst>
              </p:cNvPr>
              <p:cNvSpPr/>
              <p:nvPr/>
            </p:nvSpPr>
            <p:spPr bwMode="auto">
              <a:xfrm>
                <a:off x="6156326" y="3060700"/>
                <a:ext cx="574675" cy="587375"/>
              </a:xfrm>
              <a:custGeom>
                <a:avLst/>
                <a:gdLst>
                  <a:gd name="T0" fmla="*/ 128 w 174"/>
                  <a:gd name="T1" fmla="*/ 153 h 177"/>
                  <a:gd name="T2" fmla="*/ 123 w 174"/>
                  <a:gd name="T3" fmla="*/ 149 h 177"/>
                  <a:gd name="T4" fmla="*/ 107 w 174"/>
                  <a:gd name="T5" fmla="*/ 131 h 177"/>
                  <a:gd name="T6" fmla="*/ 126 w 174"/>
                  <a:gd name="T7" fmla="*/ 90 h 177"/>
                  <a:gd name="T8" fmla="*/ 94 w 174"/>
                  <a:gd name="T9" fmla="*/ 122 h 177"/>
                  <a:gd name="T10" fmla="*/ 63 w 174"/>
                  <a:gd name="T11" fmla="*/ 113 h 177"/>
                  <a:gd name="T12" fmla="*/ 77 w 174"/>
                  <a:gd name="T13" fmla="*/ 77 h 177"/>
                  <a:gd name="T14" fmla="*/ 129 w 174"/>
                  <a:gd name="T15" fmla="*/ 60 h 177"/>
                  <a:gd name="T16" fmla="*/ 143 w 174"/>
                  <a:gd name="T17" fmla="*/ 54 h 177"/>
                  <a:gd name="T18" fmla="*/ 134 w 174"/>
                  <a:gd name="T19" fmla="*/ 37 h 177"/>
                  <a:gd name="T20" fmla="*/ 113 w 174"/>
                  <a:gd name="T21" fmla="*/ 50 h 177"/>
                  <a:gd name="T22" fmla="*/ 100 w 174"/>
                  <a:gd name="T23" fmla="*/ 58 h 177"/>
                  <a:gd name="T24" fmla="*/ 123 w 174"/>
                  <a:gd name="T25" fmla="*/ 6 h 177"/>
                  <a:gd name="T26" fmla="*/ 99 w 174"/>
                  <a:gd name="T27" fmla="*/ 19 h 177"/>
                  <a:gd name="T28" fmla="*/ 90 w 174"/>
                  <a:gd name="T29" fmla="*/ 45 h 177"/>
                  <a:gd name="T30" fmla="*/ 84 w 174"/>
                  <a:gd name="T31" fmla="*/ 65 h 177"/>
                  <a:gd name="T32" fmla="*/ 70 w 174"/>
                  <a:gd name="T33" fmla="*/ 79 h 177"/>
                  <a:gd name="T34" fmla="*/ 68 w 174"/>
                  <a:gd name="T35" fmla="*/ 83 h 177"/>
                  <a:gd name="T36" fmla="*/ 61 w 174"/>
                  <a:gd name="T37" fmla="*/ 78 h 177"/>
                  <a:gd name="T38" fmla="*/ 44 w 174"/>
                  <a:gd name="T39" fmla="*/ 76 h 177"/>
                  <a:gd name="T40" fmla="*/ 52 w 174"/>
                  <a:gd name="T41" fmla="*/ 53 h 177"/>
                  <a:gd name="T42" fmla="*/ 51 w 174"/>
                  <a:gd name="T43" fmla="*/ 27 h 177"/>
                  <a:gd name="T44" fmla="*/ 11 w 174"/>
                  <a:gd name="T45" fmla="*/ 48 h 177"/>
                  <a:gd name="T46" fmla="*/ 28 w 174"/>
                  <a:gd name="T47" fmla="*/ 88 h 177"/>
                  <a:gd name="T48" fmla="*/ 20 w 174"/>
                  <a:gd name="T49" fmla="*/ 145 h 177"/>
                  <a:gd name="T50" fmla="*/ 15 w 174"/>
                  <a:gd name="T51" fmla="*/ 108 h 177"/>
                  <a:gd name="T52" fmla="*/ 20 w 174"/>
                  <a:gd name="T53" fmla="*/ 162 h 177"/>
                  <a:gd name="T54" fmla="*/ 53 w 174"/>
                  <a:gd name="T55" fmla="*/ 130 h 177"/>
                  <a:gd name="T56" fmla="*/ 66 w 174"/>
                  <a:gd name="T57" fmla="*/ 162 h 177"/>
                  <a:gd name="T58" fmla="*/ 116 w 174"/>
                  <a:gd name="T59" fmla="*/ 159 h 177"/>
                  <a:gd name="T60" fmla="*/ 122 w 174"/>
                  <a:gd name="T61" fmla="*/ 164 h 177"/>
                  <a:gd name="T62" fmla="*/ 152 w 174"/>
                  <a:gd name="T63" fmla="*/ 171 h 177"/>
                  <a:gd name="T64" fmla="*/ 172 w 174"/>
                  <a:gd name="T65" fmla="*/ 163 h 177"/>
                  <a:gd name="T66" fmla="*/ 43 w 174"/>
                  <a:gd name="T67" fmla="*/ 119 h 177"/>
                  <a:gd name="T68" fmla="*/ 57 w 174"/>
                  <a:gd name="T69" fmla="*/ 97 h 177"/>
                  <a:gd name="T70" fmla="*/ 78 w 174"/>
                  <a:gd name="T71" fmla="*/ 131 h 177"/>
                  <a:gd name="T72" fmla="*/ 73 w 174"/>
                  <a:gd name="T73" fmla="*/ 149 h 177"/>
                  <a:gd name="T74" fmla="*/ 82 w 174"/>
                  <a:gd name="T75" fmla="*/ 155 h 177"/>
                  <a:gd name="T76" fmla="*/ 90 w 174"/>
                  <a:gd name="T77" fmla="*/ 1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4" h="177">
                    <a:moveTo>
                      <a:pt x="159" y="160"/>
                    </a:moveTo>
                    <a:cubicBezTo>
                      <a:pt x="158" y="160"/>
                      <a:pt x="145" y="155"/>
                      <a:pt x="128" y="153"/>
                    </a:cubicBez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3" y="149"/>
                      <a:pt x="123" y="149"/>
                      <a:pt x="123" y="149"/>
                    </a:cubicBezTo>
                    <a:cubicBezTo>
                      <a:pt x="123" y="149"/>
                      <a:pt x="124" y="144"/>
                      <a:pt x="121" y="142"/>
                    </a:cubicBezTo>
                    <a:cubicBezTo>
                      <a:pt x="118" y="140"/>
                      <a:pt x="109" y="140"/>
                      <a:pt x="107" y="131"/>
                    </a:cubicBezTo>
                    <a:cubicBezTo>
                      <a:pt x="108" y="126"/>
                      <a:pt x="111" y="125"/>
                      <a:pt x="112" y="120"/>
                    </a:cubicBezTo>
                    <a:cubicBezTo>
                      <a:pt x="113" y="115"/>
                      <a:pt x="126" y="103"/>
                      <a:pt x="126" y="90"/>
                    </a:cubicBezTo>
                    <a:cubicBezTo>
                      <a:pt x="127" y="78"/>
                      <a:pt x="113" y="75"/>
                      <a:pt x="107" y="76"/>
                    </a:cubicBezTo>
                    <a:cubicBezTo>
                      <a:pt x="107" y="76"/>
                      <a:pt x="107" y="116"/>
                      <a:pt x="94" y="122"/>
                    </a:cubicBezTo>
                    <a:cubicBezTo>
                      <a:pt x="94" y="122"/>
                      <a:pt x="84" y="111"/>
                      <a:pt x="80" y="109"/>
                    </a:cubicBezTo>
                    <a:cubicBezTo>
                      <a:pt x="77" y="107"/>
                      <a:pt x="68" y="107"/>
                      <a:pt x="63" y="113"/>
                    </a:cubicBezTo>
                    <a:cubicBezTo>
                      <a:pt x="63" y="113"/>
                      <a:pt x="63" y="104"/>
                      <a:pt x="69" y="96"/>
                    </a:cubicBezTo>
                    <a:cubicBezTo>
                      <a:pt x="74" y="87"/>
                      <a:pt x="77" y="78"/>
                      <a:pt x="77" y="77"/>
                    </a:cubicBezTo>
                    <a:cubicBezTo>
                      <a:pt x="77" y="76"/>
                      <a:pt x="84" y="83"/>
                      <a:pt x="89" y="82"/>
                    </a:cubicBezTo>
                    <a:cubicBezTo>
                      <a:pt x="93" y="80"/>
                      <a:pt x="110" y="55"/>
                      <a:pt x="129" y="60"/>
                    </a:cubicBezTo>
                    <a:cubicBezTo>
                      <a:pt x="129" y="60"/>
                      <a:pt x="130" y="57"/>
                      <a:pt x="133" y="55"/>
                    </a:cubicBezTo>
                    <a:cubicBezTo>
                      <a:pt x="137" y="54"/>
                      <a:pt x="142" y="55"/>
                      <a:pt x="143" y="54"/>
                    </a:cubicBezTo>
                    <a:cubicBezTo>
                      <a:pt x="144" y="54"/>
                      <a:pt x="145" y="51"/>
                      <a:pt x="145" y="47"/>
                    </a:cubicBezTo>
                    <a:cubicBezTo>
                      <a:pt x="144" y="44"/>
                      <a:pt x="134" y="37"/>
                      <a:pt x="134" y="37"/>
                    </a:cubicBezTo>
                    <a:cubicBezTo>
                      <a:pt x="134" y="37"/>
                      <a:pt x="130" y="43"/>
                      <a:pt x="120" y="43"/>
                    </a:cubicBezTo>
                    <a:cubicBezTo>
                      <a:pt x="120" y="43"/>
                      <a:pt x="120" y="46"/>
                      <a:pt x="113" y="50"/>
                    </a:cubicBezTo>
                    <a:cubicBezTo>
                      <a:pt x="106" y="53"/>
                      <a:pt x="105" y="57"/>
                      <a:pt x="105" y="58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100" y="58"/>
                      <a:pt x="99" y="50"/>
                      <a:pt x="107" y="41"/>
                    </a:cubicBezTo>
                    <a:cubicBezTo>
                      <a:pt x="114" y="32"/>
                      <a:pt x="127" y="18"/>
                      <a:pt x="123" y="6"/>
                    </a:cubicBezTo>
                    <a:cubicBezTo>
                      <a:pt x="121" y="0"/>
                      <a:pt x="106" y="2"/>
                      <a:pt x="104" y="9"/>
                    </a:cubicBezTo>
                    <a:cubicBezTo>
                      <a:pt x="102" y="13"/>
                      <a:pt x="101" y="18"/>
                      <a:pt x="99" y="19"/>
                    </a:cubicBezTo>
                    <a:cubicBezTo>
                      <a:pt x="99" y="19"/>
                      <a:pt x="102" y="24"/>
                      <a:pt x="101" y="26"/>
                    </a:cubicBezTo>
                    <a:cubicBezTo>
                      <a:pt x="100" y="29"/>
                      <a:pt x="91" y="38"/>
                      <a:pt x="90" y="45"/>
                    </a:cubicBezTo>
                    <a:cubicBezTo>
                      <a:pt x="89" y="52"/>
                      <a:pt x="90" y="59"/>
                      <a:pt x="80" y="61"/>
                    </a:cubicBezTo>
                    <a:cubicBezTo>
                      <a:pt x="80" y="61"/>
                      <a:pt x="85" y="63"/>
                      <a:pt x="84" y="65"/>
                    </a:cubicBezTo>
                    <a:cubicBezTo>
                      <a:pt x="84" y="67"/>
                      <a:pt x="83" y="71"/>
                      <a:pt x="77" y="70"/>
                    </a:cubicBezTo>
                    <a:cubicBezTo>
                      <a:pt x="77" y="70"/>
                      <a:pt x="73" y="76"/>
                      <a:pt x="70" y="79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5"/>
                      <a:pt x="63" y="85"/>
                      <a:pt x="61" y="78"/>
                    </a:cubicBezTo>
                    <a:cubicBezTo>
                      <a:pt x="59" y="72"/>
                      <a:pt x="51" y="77"/>
                      <a:pt x="50" y="78"/>
                    </a:cubicBezTo>
                    <a:cubicBezTo>
                      <a:pt x="49" y="80"/>
                      <a:pt x="42" y="81"/>
                      <a:pt x="44" y="76"/>
                    </a:cubicBezTo>
                    <a:cubicBezTo>
                      <a:pt x="45" y="72"/>
                      <a:pt x="44" y="65"/>
                      <a:pt x="48" y="63"/>
                    </a:cubicBezTo>
                    <a:cubicBezTo>
                      <a:pt x="48" y="63"/>
                      <a:pt x="47" y="57"/>
                      <a:pt x="52" y="53"/>
                    </a:cubicBezTo>
                    <a:cubicBezTo>
                      <a:pt x="57" y="49"/>
                      <a:pt x="67" y="42"/>
                      <a:pt x="66" y="35"/>
                    </a:cubicBezTo>
                    <a:cubicBezTo>
                      <a:pt x="64" y="28"/>
                      <a:pt x="54" y="26"/>
                      <a:pt x="51" y="27"/>
                    </a:cubicBezTo>
                    <a:cubicBezTo>
                      <a:pt x="51" y="27"/>
                      <a:pt x="49" y="37"/>
                      <a:pt x="35" y="39"/>
                    </a:cubicBezTo>
                    <a:cubicBezTo>
                      <a:pt x="22" y="40"/>
                      <a:pt x="13" y="36"/>
                      <a:pt x="11" y="48"/>
                    </a:cubicBezTo>
                    <a:cubicBezTo>
                      <a:pt x="11" y="48"/>
                      <a:pt x="6" y="68"/>
                      <a:pt x="31" y="68"/>
                    </a:cubicBezTo>
                    <a:cubicBezTo>
                      <a:pt x="31" y="68"/>
                      <a:pt x="33" y="73"/>
                      <a:pt x="28" y="88"/>
                    </a:cubicBezTo>
                    <a:cubicBezTo>
                      <a:pt x="24" y="103"/>
                      <a:pt x="21" y="119"/>
                      <a:pt x="29" y="132"/>
                    </a:cubicBezTo>
                    <a:cubicBezTo>
                      <a:pt x="34" y="140"/>
                      <a:pt x="20" y="145"/>
                      <a:pt x="20" y="145"/>
                    </a:cubicBezTo>
                    <a:cubicBezTo>
                      <a:pt x="20" y="145"/>
                      <a:pt x="17" y="140"/>
                      <a:pt x="18" y="133"/>
                    </a:cubicBezTo>
                    <a:cubicBezTo>
                      <a:pt x="20" y="125"/>
                      <a:pt x="22" y="109"/>
                      <a:pt x="15" y="108"/>
                    </a:cubicBezTo>
                    <a:cubicBezTo>
                      <a:pt x="7" y="108"/>
                      <a:pt x="0" y="126"/>
                      <a:pt x="1" y="135"/>
                    </a:cubicBezTo>
                    <a:cubicBezTo>
                      <a:pt x="1" y="144"/>
                      <a:pt x="4" y="161"/>
                      <a:pt x="20" y="162"/>
                    </a:cubicBezTo>
                    <a:cubicBezTo>
                      <a:pt x="32" y="162"/>
                      <a:pt x="39" y="152"/>
                      <a:pt x="39" y="152"/>
                    </a:cubicBezTo>
                    <a:cubicBezTo>
                      <a:pt x="39" y="152"/>
                      <a:pt x="46" y="133"/>
                      <a:pt x="53" y="130"/>
                    </a:cubicBezTo>
                    <a:cubicBezTo>
                      <a:pt x="53" y="130"/>
                      <a:pt x="54" y="119"/>
                      <a:pt x="59" y="117"/>
                    </a:cubicBezTo>
                    <a:cubicBezTo>
                      <a:pt x="59" y="117"/>
                      <a:pt x="55" y="160"/>
                      <a:pt x="66" y="162"/>
                    </a:cubicBezTo>
                    <a:cubicBezTo>
                      <a:pt x="76" y="165"/>
                      <a:pt x="92" y="150"/>
                      <a:pt x="98" y="144"/>
                    </a:cubicBezTo>
                    <a:cubicBezTo>
                      <a:pt x="98" y="144"/>
                      <a:pt x="107" y="160"/>
                      <a:pt x="116" y="159"/>
                    </a:cubicBezTo>
                    <a:cubicBezTo>
                      <a:pt x="116" y="159"/>
                      <a:pt x="117" y="162"/>
                      <a:pt x="119" y="163"/>
                    </a:cubicBezTo>
                    <a:cubicBezTo>
                      <a:pt x="121" y="165"/>
                      <a:pt x="122" y="164"/>
                      <a:pt x="122" y="164"/>
                    </a:cubicBezTo>
                    <a:cubicBezTo>
                      <a:pt x="122" y="164"/>
                      <a:pt x="124" y="176"/>
                      <a:pt x="133" y="176"/>
                    </a:cubicBezTo>
                    <a:cubicBezTo>
                      <a:pt x="142" y="177"/>
                      <a:pt x="142" y="171"/>
                      <a:pt x="152" y="171"/>
                    </a:cubicBezTo>
                    <a:cubicBezTo>
                      <a:pt x="152" y="171"/>
                      <a:pt x="155" y="170"/>
                      <a:pt x="156" y="169"/>
                    </a:cubicBezTo>
                    <a:cubicBezTo>
                      <a:pt x="157" y="168"/>
                      <a:pt x="170" y="170"/>
                      <a:pt x="172" y="163"/>
                    </a:cubicBezTo>
                    <a:cubicBezTo>
                      <a:pt x="174" y="158"/>
                      <a:pt x="162" y="161"/>
                      <a:pt x="159" y="160"/>
                    </a:cubicBezTo>
                    <a:close/>
                    <a:moveTo>
                      <a:pt x="43" y="119"/>
                    </a:moveTo>
                    <a:cubicBezTo>
                      <a:pt x="43" y="119"/>
                      <a:pt x="41" y="97"/>
                      <a:pt x="4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3" y="112"/>
                      <a:pt x="43" y="119"/>
                    </a:cubicBezTo>
                    <a:close/>
                    <a:moveTo>
                      <a:pt x="78" y="131"/>
                    </a:moveTo>
                    <a:cubicBezTo>
                      <a:pt x="78" y="131"/>
                      <a:pt x="88" y="131"/>
                      <a:pt x="87" y="137"/>
                    </a:cubicBezTo>
                    <a:cubicBezTo>
                      <a:pt x="86" y="143"/>
                      <a:pt x="73" y="149"/>
                      <a:pt x="73" y="149"/>
                    </a:cubicBezTo>
                    <a:cubicBezTo>
                      <a:pt x="73" y="149"/>
                      <a:pt x="70" y="137"/>
                      <a:pt x="78" y="131"/>
                    </a:cubicBezTo>
                    <a:close/>
                    <a:moveTo>
                      <a:pt x="82" y="155"/>
                    </a:moveTo>
                    <a:cubicBezTo>
                      <a:pt x="82" y="155"/>
                      <a:pt x="80" y="150"/>
                      <a:pt x="87" y="146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90" y="149"/>
                      <a:pt x="87" y="153"/>
                      <a:pt x="82" y="155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6" name="任意多边形: 形状 1445">
                <a:extLst>
                  <a:ext uri="{FF2B5EF4-FFF2-40B4-BE49-F238E27FC236}">
                    <a16:creationId xmlns:a16="http://schemas.microsoft.com/office/drawing/2014/main" id="{D4B7C25E-FCB8-40AA-8584-F73AA941FA52}"/>
                  </a:ext>
                </a:extLst>
              </p:cNvPr>
              <p:cNvSpPr/>
              <p:nvPr/>
            </p:nvSpPr>
            <p:spPr bwMode="auto">
              <a:xfrm>
                <a:off x="6867526" y="3103563"/>
                <a:ext cx="114300" cy="123825"/>
              </a:xfrm>
              <a:custGeom>
                <a:avLst/>
                <a:gdLst>
                  <a:gd name="T0" fmla="*/ 1 w 35"/>
                  <a:gd name="T1" fmla="*/ 12 h 37"/>
                  <a:gd name="T2" fmla="*/ 11 w 35"/>
                  <a:gd name="T3" fmla="*/ 0 h 37"/>
                  <a:gd name="T4" fmla="*/ 25 w 35"/>
                  <a:gd name="T5" fmla="*/ 9 h 37"/>
                  <a:gd name="T6" fmla="*/ 33 w 35"/>
                  <a:gd name="T7" fmla="*/ 24 h 37"/>
                  <a:gd name="T8" fmla="*/ 21 w 35"/>
                  <a:gd name="T9" fmla="*/ 36 h 37"/>
                  <a:gd name="T10" fmla="*/ 6 w 35"/>
                  <a:gd name="T11" fmla="*/ 33 h 37"/>
                  <a:gd name="T12" fmla="*/ 6 w 35"/>
                  <a:gd name="T13" fmla="*/ 28 h 37"/>
                  <a:gd name="T14" fmla="*/ 0 w 35"/>
                  <a:gd name="T15" fmla="*/ 20 h 37"/>
                  <a:gd name="T16" fmla="*/ 4 w 35"/>
                  <a:gd name="T17" fmla="*/ 16 h 37"/>
                  <a:gd name="T18" fmla="*/ 1 w 35"/>
                  <a:gd name="T19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7">
                    <a:moveTo>
                      <a:pt x="1" y="12"/>
                    </a:moveTo>
                    <a:cubicBezTo>
                      <a:pt x="1" y="12"/>
                      <a:pt x="1" y="0"/>
                      <a:pt x="11" y="0"/>
                    </a:cubicBezTo>
                    <a:cubicBezTo>
                      <a:pt x="20" y="0"/>
                      <a:pt x="22" y="6"/>
                      <a:pt x="25" y="9"/>
                    </a:cubicBezTo>
                    <a:cubicBezTo>
                      <a:pt x="29" y="12"/>
                      <a:pt x="35" y="18"/>
                      <a:pt x="33" y="24"/>
                    </a:cubicBezTo>
                    <a:cubicBezTo>
                      <a:pt x="31" y="30"/>
                      <a:pt x="25" y="35"/>
                      <a:pt x="21" y="36"/>
                    </a:cubicBezTo>
                    <a:cubicBezTo>
                      <a:pt x="18" y="37"/>
                      <a:pt x="6" y="33"/>
                      <a:pt x="6" y="33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0" y="23"/>
                      <a:pt x="0" y="20"/>
                    </a:cubicBezTo>
                    <a:cubicBezTo>
                      <a:pt x="1" y="17"/>
                      <a:pt x="3" y="17"/>
                      <a:pt x="4" y="16"/>
                    </a:cubicBezTo>
                    <a:cubicBezTo>
                      <a:pt x="4" y="14"/>
                      <a:pt x="2" y="13"/>
                      <a:pt x="1" y="12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7" name="任意多边形: 形状 1446">
                <a:extLst>
                  <a:ext uri="{FF2B5EF4-FFF2-40B4-BE49-F238E27FC236}">
                    <a16:creationId xmlns:a16="http://schemas.microsoft.com/office/drawing/2014/main" id="{C8CFEC60-00BD-44B8-8EDC-8B03009F7CFC}"/>
                  </a:ext>
                </a:extLst>
              </p:cNvPr>
              <p:cNvSpPr/>
              <p:nvPr/>
            </p:nvSpPr>
            <p:spPr bwMode="auto">
              <a:xfrm>
                <a:off x="6859588" y="3276600"/>
                <a:ext cx="100013" cy="119063"/>
              </a:xfrm>
              <a:custGeom>
                <a:avLst/>
                <a:gdLst>
                  <a:gd name="T0" fmla="*/ 1 w 30"/>
                  <a:gd name="T1" fmla="*/ 10 h 36"/>
                  <a:gd name="T2" fmla="*/ 9 w 30"/>
                  <a:gd name="T3" fmla="*/ 0 h 36"/>
                  <a:gd name="T4" fmla="*/ 29 w 30"/>
                  <a:gd name="T5" fmla="*/ 18 h 36"/>
                  <a:gd name="T6" fmla="*/ 11 w 30"/>
                  <a:gd name="T7" fmla="*/ 36 h 36"/>
                  <a:gd name="T8" fmla="*/ 9 w 30"/>
                  <a:gd name="T9" fmla="*/ 31 h 36"/>
                  <a:gd name="T10" fmla="*/ 6 w 30"/>
                  <a:gd name="T11" fmla="*/ 30 h 36"/>
                  <a:gd name="T12" fmla="*/ 1 w 30"/>
                  <a:gd name="T13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1" y="10"/>
                    </a:moveTo>
                    <a:cubicBezTo>
                      <a:pt x="1" y="10"/>
                      <a:pt x="0" y="0"/>
                      <a:pt x="9" y="0"/>
                    </a:cubicBezTo>
                    <a:cubicBezTo>
                      <a:pt x="19" y="0"/>
                      <a:pt x="30" y="14"/>
                      <a:pt x="29" y="18"/>
                    </a:cubicBezTo>
                    <a:cubicBezTo>
                      <a:pt x="29" y="23"/>
                      <a:pt x="22" y="32"/>
                      <a:pt x="11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24"/>
                      <a:pt x="1" y="10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8" name="任意多边形: 形状 1447">
                <a:extLst>
                  <a:ext uri="{FF2B5EF4-FFF2-40B4-BE49-F238E27FC236}">
                    <a16:creationId xmlns:a16="http://schemas.microsoft.com/office/drawing/2014/main" id="{2A61F02B-6F93-42DA-ACE0-DE1D1B27A024}"/>
                  </a:ext>
                </a:extLst>
              </p:cNvPr>
              <p:cNvSpPr/>
              <p:nvPr/>
            </p:nvSpPr>
            <p:spPr bwMode="auto">
              <a:xfrm>
                <a:off x="6831013" y="3021013"/>
                <a:ext cx="468313" cy="623888"/>
              </a:xfrm>
              <a:custGeom>
                <a:avLst/>
                <a:gdLst>
                  <a:gd name="T0" fmla="*/ 49 w 142"/>
                  <a:gd name="T1" fmla="*/ 82 h 188"/>
                  <a:gd name="T2" fmla="*/ 33 w 142"/>
                  <a:gd name="T3" fmla="*/ 112 h 188"/>
                  <a:gd name="T4" fmla="*/ 25 w 142"/>
                  <a:gd name="T5" fmla="*/ 129 h 188"/>
                  <a:gd name="T6" fmla="*/ 11 w 142"/>
                  <a:gd name="T7" fmla="*/ 152 h 188"/>
                  <a:gd name="T8" fmla="*/ 6 w 142"/>
                  <a:gd name="T9" fmla="*/ 152 h 188"/>
                  <a:gd name="T10" fmla="*/ 0 w 142"/>
                  <a:gd name="T11" fmla="*/ 170 h 188"/>
                  <a:gd name="T12" fmla="*/ 19 w 142"/>
                  <a:gd name="T13" fmla="*/ 188 h 188"/>
                  <a:gd name="T14" fmla="*/ 32 w 142"/>
                  <a:gd name="T15" fmla="*/ 172 h 188"/>
                  <a:gd name="T16" fmla="*/ 52 w 142"/>
                  <a:gd name="T17" fmla="*/ 100 h 188"/>
                  <a:gd name="T18" fmla="*/ 64 w 142"/>
                  <a:gd name="T19" fmla="*/ 92 h 188"/>
                  <a:gd name="T20" fmla="*/ 81 w 142"/>
                  <a:gd name="T21" fmla="*/ 82 h 188"/>
                  <a:gd name="T22" fmla="*/ 91 w 142"/>
                  <a:gd name="T23" fmla="*/ 96 h 188"/>
                  <a:gd name="T24" fmla="*/ 100 w 142"/>
                  <a:gd name="T25" fmla="*/ 91 h 188"/>
                  <a:gd name="T26" fmla="*/ 99 w 142"/>
                  <a:gd name="T27" fmla="*/ 98 h 188"/>
                  <a:gd name="T28" fmla="*/ 89 w 142"/>
                  <a:gd name="T29" fmla="*/ 114 h 188"/>
                  <a:gd name="T30" fmla="*/ 86 w 142"/>
                  <a:gd name="T31" fmla="*/ 128 h 188"/>
                  <a:gd name="T32" fmla="*/ 88 w 142"/>
                  <a:gd name="T33" fmla="*/ 154 h 188"/>
                  <a:gd name="T34" fmla="*/ 104 w 142"/>
                  <a:gd name="T35" fmla="*/ 141 h 188"/>
                  <a:gd name="T36" fmla="*/ 124 w 142"/>
                  <a:gd name="T37" fmla="*/ 146 h 188"/>
                  <a:gd name="T38" fmla="*/ 115 w 142"/>
                  <a:gd name="T39" fmla="*/ 115 h 188"/>
                  <a:gd name="T40" fmla="*/ 107 w 142"/>
                  <a:gd name="T41" fmla="*/ 129 h 188"/>
                  <a:gd name="T42" fmla="*/ 97 w 142"/>
                  <a:gd name="T43" fmla="*/ 129 h 188"/>
                  <a:gd name="T44" fmla="*/ 100 w 142"/>
                  <a:gd name="T45" fmla="*/ 116 h 188"/>
                  <a:gd name="T46" fmla="*/ 123 w 142"/>
                  <a:gd name="T47" fmla="*/ 80 h 188"/>
                  <a:gd name="T48" fmla="*/ 108 w 142"/>
                  <a:gd name="T49" fmla="*/ 76 h 188"/>
                  <a:gd name="T50" fmla="*/ 102 w 142"/>
                  <a:gd name="T51" fmla="*/ 65 h 188"/>
                  <a:gd name="T52" fmla="*/ 121 w 142"/>
                  <a:gd name="T53" fmla="*/ 62 h 188"/>
                  <a:gd name="T54" fmla="*/ 134 w 142"/>
                  <a:gd name="T55" fmla="*/ 51 h 188"/>
                  <a:gd name="T56" fmla="*/ 107 w 142"/>
                  <a:gd name="T57" fmla="*/ 41 h 188"/>
                  <a:gd name="T58" fmla="*/ 117 w 142"/>
                  <a:gd name="T59" fmla="*/ 23 h 188"/>
                  <a:gd name="T60" fmla="*/ 104 w 142"/>
                  <a:gd name="T61" fmla="*/ 1 h 188"/>
                  <a:gd name="T62" fmla="*/ 93 w 142"/>
                  <a:gd name="T63" fmla="*/ 12 h 188"/>
                  <a:gd name="T64" fmla="*/ 95 w 142"/>
                  <a:gd name="T65" fmla="*/ 30 h 188"/>
                  <a:gd name="T66" fmla="*/ 74 w 142"/>
                  <a:gd name="T67" fmla="*/ 66 h 188"/>
                  <a:gd name="T68" fmla="*/ 64 w 142"/>
                  <a:gd name="T69" fmla="*/ 69 h 188"/>
                  <a:gd name="T70" fmla="*/ 49 w 142"/>
                  <a:gd name="T71" fmla="*/ 8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2" h="188">
                    <a:moveTo>
                      <a:pt x="49" y="82"/>
                    </a:moveTo>
                    <a:cubicBezTo>
                      <a:pt x="49" y="82"/>
                      <a:pt x="52" y="93"/>
                      <a:pt x="33" y="112"/>
                    </a:cubicBezTo>
                    <a:cubicBezTo>
                      <a:pt x="33" y="112"/>
                      <a:pt x="34" y="122"/>
                      <a:pt x="25" y="129"/>
                    </a:cubicBezTo>
                    <a:cubicBezTo>
                      <a:pt x="25" y="129"/>
                      <a:pt x="28" y="138"/>
                      <a:pt x="11" y="152"/>
                    </a:cubicBezTo>
                    <a:cubicBezTo>
                      <a:pt x="6" y="152"/>
                      <a:pt x="6" y="152"/>
                      <a:pt x="6" y="152"/>
                    </a:cubicBezTo>
                    <a:cubicBezTo>
                      <a:pt x="6" y="152"/>
                      <a:pt x="0" y="156"/>
                      <a:pt x="0" y="170"/>
                    </a:cubicBezTo>
                    <a:cubicBezTo>
                      <a:pt x="1" y="183"/>
                      <a:pt x="9" y="187"/>
                      <a:pt x="19" y="188"/>
                    </a:cubicBezTo>
                    <a:cubicBezTo>
                      <a:pt x="29" y="188"/>
                      <a:pt x="32" y="184"/>
                      <a:pt x="32" y="172"/>
                    </a:cubicBezTo>
                    <a:cubicBezTo>
                      <a:pt x="32" y="154"/>
                      <a:pt x="47" y="141"/>
                      <a:pt x="52" y="100"/>
                    </a:cubicBezTo>
                    <a:cubicBezTo>
                      <a:pt x="52" y="100"/>
                      <a:pt x="53" y="95"/>
                      <a:pt x="64" y="92"/>
                    </a:cubicBezTo>
                    <a:cubicBezTo>
                      <a:pt x="76" y="90"/>
                      <a:pt x="81" y="82"/>
                      <a:pt x="81" y="82"/>
                    </a:cubicBezTo>
                    <a:cubicBezTo>
                      <a:pt x="81" y="82"/>
                      <a:pt x="83" y="96"/>
                      <a:pt x="91" y="96"/>
                    </a:cubicBezTo>
                    <a:cubicBezTo>
                      <a:pt x="98" y="95"/>
                      <a:pt x="97" y="90"/>
                      <a:pt x="100" y="91"/>
                    </a:cubicBezTo>
                    <a:cubicBezTo>
                      <a:pt x="103" y="91"/>
                      <a:pt x="103" y="94"/>
                      <a:pt x="99" y="98"/>
                    </a:cubicBezTo>
                    <a:cubicBezTo>
                      <a:pt x="95" y="102"/>
                      <a:pt x="95" y="111"/>
                      <a:pt x="89" y="114"/>
                    </a:cubicBezTo>
                    <a:cubicBezTo>
                      <a:pt x="89" y="114"/>
                      <a:pt x="90" y="122"/>
                      <a:pt x="86" y="128"/>
                    </a:cubicBezTo>
                    <a:cubicBezTo>
                      <a:pt x="82" y="133"/>
                      <a:pt x="75" y="149"/>
                      <a:pt x="88" y="154"/>
                    </a:cubicBezTo>
                    <a:cubicBezTo>
                      <a:pt x="95" y="156"/>
                      <a:pt x="96" y="143"/>
                      <a:pt x="104" y="141"/>
                    </a:cubicBezTo>
                    <a:cubicBezTo>
                      <a:pt x="112" y="139"/>
                      <a:pt x="106" y="147"/>
                      <a:pt x="124" y="146"/>
                    </a:cubicBezTo>
                    <a:cubicBezTo>
                      <a:pt x="142" y="145"/>
                      <a:pt x="139" y="122"/>
                      <a:pt x="115" y="115"/>
                    </a:cubicBezTo>
                    <a:cubicBezTo>
                      <a:pt x="115" y="115"/>
                      <a:pt x="110" y="115"/>
                      <a:pt x="107" y="129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7" y="129"/>
                      <a:pt x="97" y="121"/>
                      <a:pt x="100" y="116"/>
                    </a:cubicBezTo>
                    <a:cubicBezTo>
                      <a:pt x="105" y="107"/>
                      <a:pt x="123" y="90"/>
                      <a:pt x="123" y="80"/>
                    </a:cubicBezTo>
                    <a:cubicBezTo>
                      <a:pt x="123" y="75"/>
                      <a:pt x="108" y="76"/>
                      <a:pt x="108" y="76"/>
                    </a:cubicBezTo>
                    <a:cubicBezTo>
                      <a:pt x="108" y="76"/>
                      <a:pt x="100" y="73"/>
                      <a:pt x="102" y="65"/>
                    </a:cubicBezTo>
                    <a:cubicBezTo>
                      <a:pt x="103" y="60"/>
                      <a:pt x="116" y="57"/>
                      <a:pt x="121" y="62"/>
                    </a:cubicBezTo>
                    <a:cubicBezTo>
                      <a:pt x="121" y="62"/>
                      <a:pt x="132" y="63"/>
                      <a:pt x="134" y="51"/>
                    </a:cubicBezTo>
                    <a:cubicBezTo>
                      <a:pt x="135" y="41"/>
                      <a:pt x="113" y="39"/>
                      <a:pt x="107" y="41"/>
                    </a:cubicBezTo>
                    <a:cubicBezTo>
                      <a:pt x="103" y="41"/>
                      <a:pt x="115" y="25"/>
                      <a:pt x="117" y="23"/>
                    </a:cubicBezTo>
                    <a:cubicBezTo>
                      <a:pt x="119" y="21"/>
                      <a:pt x="122" y="1"/>
                      <a:pt x="104" y="1"/>
                    </a:cubicBezTo>
                    <a:cubicBezTo>
                      <a:pt x="104" y="1"/>
                      <a:pt x="92" y="0"/>
                      <a:pt x="93" y="12"/>
                    </a:cubicBezTo>
                    <a:cubicBezTo>
                      <a:pt x="93" y="12"/>
                      <a:pt x="95" y="19"/>
                      <a:pt x="95" y="30"/>
                    </a:cubicBezTo>
                    <a:cubicBezTo>
                      <a:pt x="95" y="40"/>
                      <a:pt x="86" y="59"/>
                      <a:pt x="74" y="66"/>
                    </a:cubicBezTo>
                    <a:cubicBezTo>
                      <a:pt x="74" y="66"/>
                      <a:pt x="69" y="63"/>
                      <a:pt x="64" y="69"/>
                    </a:cubicBezTo>
                    <a:cubicBezTo>
                      <a:pt x="58" y="75"/>
                      <a:pt x="52" y="84"/>
                      <a:pt x="49" y="82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9" name="任意多边形: 形状 1448">
                <a:extLst>
                  <a:ext uri="{FF2B5EF4-FFF2-40B4-BE49-F238E27FC236}">
                    <a16:creationId xmlns:a16="http://schemas.microsoft.com/office/drawing/2014/main" id="{D2855B58-FD09-4223-B4FB-D179671CF4E0}"/>
                  </a:ext>
                </a:extLst>
              </p:cNvPr>
              <p:cNvSpPr/>
              <p:nvPr/>
            </p:nvSpPr>
            <p:spPr bwMode="auto">
              <a:xfrm>
                <a:off x="7381876" y="3060700"/>
                <a:ext cx="412750" cy="584200"/>
              </a:xfrm>
              <a:custGeom>
                <a:avLst/>
                <a:gdLst>
                  <a:gd name="T0" fmla="*/ 63 w 125"/>
                  <a:gd name="T1" fmla="*/ 1 h 176"/>
                  <a:gd name="T2" fmla="*/ 52 w 125"/>
                  <a:gd name="T3" fmla="*/ 14 h 176"/>
                  <a:gd name="T4" fmla="*/ 54 w 125"/>
                  <a:gd name="T5" fmla="*/ 49 h 176"/>
                  <a:gd name="T6" fmla="*/ 7 w 125"/>
                  <a:gd name="T7" fmla="*/ 73 h 176"/>
                  <a:gd name="T8" fmla="*/ 0 w 125"/>
                  <a:gd name="T9" fmla="*/ 86 h 176"/>
                  <a:gd name="T10" fmla="*/ 17 w 125"/>
                  <a:gd name="T11" fmla="*/ 106 h 176"/>
                  <a:gd name="T12" fmla="*/ 34 w 125"/>
                  <a:gd name="T13" fmla="*/ 101 h 176"/>
                  <a:gd name="T14" fmla="*/ 48 w 125"/>
                  <a:gd name="T15" fmla="*/ 76 h 176"/>
                  <a:gd name="T16" fmla="*/ 33 w 125"/>
                  <a:gd name="T17" fmla="*/ 128 h 176"/>
                  <a:gd name="T18" fmla="*/ 21 w 125"/>
                  <a:gd name="T19" fmla="*/ 132 h 176"/>
                  <a:gd name="T20" fmla="*/ 24 w 125"/>
                  <a:gd name="T21" fmla="*/ 168 h 176"/>
                  <a:gd name="T22" fmla="*/ 55 w 125"/>
                  <a:gd name="T23" fmla="*/ 128 h 176"/>
                  <a:gd name="T24" fmla="*/ 65 w 125"/>
                  <a:gd name="T25" fmla="*/ 133 h 176"/>
                  <a:gd name="T26" fmla="*/ 76 w 125"/>
                  <a:gd name="T27" fmla="*/ 139 h 176"/>
                  <a:gd name="T28" fmla="*/ 84 w 125"/>
                  <a:gd name="T29" fmla="*/ 139 h 176"/>
                  <a:gd name="T30" fmla="*/ 95 w 125"/>
                  <a:gd name="T31" fmla="*/ 149 h 176"/>
                  <a:gd name="T32" fmla="*/ 111 w 125"/>
                  <a:gd name="T33" fmla="*/ 160 h 176"/>
                  <a:gd name="T34" fmla="*/ 124 w 125"/>
                  <a:gd name="T35" fmla="*/ 144 h 176"/>
                  <a:gd name="T36" fmla="*/ 105 w 125"/>
                  <a:gd name="T37" fmla="*/ 129 h 176"/>
                  <a:gd name="T38" fmla="*/ 76 w 125"/>
                  <a:gd name="T39" fmla="*/ 112 h 176"/>
                  <a:gd name="T40" fmla="*/ 65 w 125"/>
                  <a:gd name="T41" fmla="*/ 107 h 176"/>
                  <a:gd name="T42" fmla="*/ 58 w 125"/>
                  <a:gd name="T43" fmla="*/ 106 h 176"/>
                  <a:gd name="T44" fmla="*/ 63 w 125"/>
                  <a:gd name="T45" fmla="*/ 68 h 176"/>
                  <a:gd name="T46" fmla="*/ 80 w 125"/>
                  <a:gd name="T47" fmla="*/ 64 h 176"/>
                  <a:gd name="T48" fmla="*/ 102 w 125"/>
                  <a:gd name="T49" fmla="*/ 47 h 176"/>
                  <a:gd name="T50" fmla="*/ 89 w 125"/>
                  <a:gd name="T51" fmla="*/ 39 h 176"/>
                  <a:gd name="T52" fmla="*/ 74 w 125"/>
                  <a:gd name="T53" fmla="*/ 37 h 176"/>
                  <a:gd name="T54" fmla="*/ 65 w 125"/>
                  <a:gd name="T55" fmla="*/ 46 h 176"/>
                  <a:gd name="T56" fmla="*/ 75 w 125"/>
                  <a:gd name="T57" fmla="*/ 24 h 176"/>
                  <a:gd name="T58" fmla="*/ 63 w 125"/>
                  <a:gd name="T59" fmla="*/ 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5" h="176">
                    <a:moveTo>
                      <a:pt x="63" y="1"/>
                    </a:moveTo>
                    <a:cubicBezTo>
                      <a:pt x="63" y="1"/>
                      <a:pt x="52" y="1"/>
                      <a:pt x="52" y="14"/>
                    </a:cubicBezTo>
                    <a:cubicBezTo>
                      <a:pt x="52" y="27"/>
                      <a:pt x="58" y="36"/>
                      <a:pt x="54" y="49"/>
                    </a:cubicBezTo>
                    <a:cubicBezTo>
                      <a:pt x="49" y="63"/>
                      <a:pt x="22" y="74"/>
                      <a:pt x="7" y="73"/>
                    </a:cubicBezTo>
                    <a:cubicBezTo>
                      <a:pt x="7" y="73"/>
                      <a:pt x="0" y="76"/>
                      <a:pt x="0" y="86"/>
                    </a:cubicBezTo>
                    <a:cubicBezTo>
                      <a:pt x="0" y="95"/>
                      <a:pt x="9" y="105"/>
                      <a:pt x="17" y="106"/>
                    </a:cubicBezTo>
                    <a:cubicBezTo>
                      <a:pt x="25" y="106"/>
                      <a:pt x="29" y="101"/>
                      <a:pt x="34" y="101"/>
                    </a:cubicBezTo>
                    <a:cubicBezTo>
                      <a:pt x="34" y="101"/>
                      <a:pt x="42" y="78"/>
                      <a:pt x="48" y="76"/>
                    </a:cubicBezTo>
                    <a:cubicBezTo>
                      <a:pt x="48" y="76"/>
                      <a:pt x="41" y="118"/>
                      <a:pt x="33" y="128"/>
                    </a:cubicBezTo>
                    <a:cubicBezTo>
                      <a:pt x="33" y="128"/>
                      <a:pt x="24" y="123"/>
                      <a:pt x="21" y="132"/>
                    </a:cubicBezTo>
                    <a:cubicBezTo>
                      <a:pt x="18" y="141"/>
                      <a:pt x="8" y="160"/>
                      <a:pt x="24" y="168"/>
                    </a:cubicBezTo>
                    <a:cubicBezTo>
                      <a:pt x="40" y="176"/>
                      <a:pt x="51" y="133"/>
                      <a:pt x="55" y="128"/>
                    </a:cubicBezTo>
                    <a:cubicBezTo>
                      <a:pt x="55" y="128"/>
                      <a:pt x="60" y="132"/>
                      <a:pt x="65" y="133"/>
                    </a:cubicBezTo>
                    <a:cubicBezTo>
                      <a:pt x="70" y="133"/>
                      <a:pt x="76" y="138"/>
                      <a:pt x="76" y="139"/>
                    </a:cubicBezTo>
                    <a:cubicBezTo>
                      <a:pt x="76" y="140"/>
                      <a:pt x="84" y="139"/>
                      <a:pt x="84" y="139"/>
                    </a:cubicBezTo>
                    <a:cubicBezTo>
                      <a:pt x="84" y="139"/>
                      <a:pt x="90" y="142"/>
                      <a:pt x="95" y="149"/>
                    </a:cubicBezTo>
                    <a:cubicBezTo>
                      <a:pt x="100" y="156"/>
                      <a:pt x="104" y="160"/>
                      <a:pt x="111" y="160"/>
                    </a:cubicBezTo>
                    <a:cubicBezTo>
                      <a:pt x="118" y="160"/>
                      <a:pt x="125" y="155"/>
                      <a:pt x="124" y="144"/>
                    </a:cubicBezTo>
                    <a:cubicBezTo>
                      <a:pt x="124" y="134"/>
                      <a:pt x="116" y="129"/>
                      <a:pt x="105" y="129"/>
                    </a:cubicBezTo>
                    <a:cubicBezTo>
                      <a:pt x="105" y="129"/>
                      <a:pt x="84" y="121"/>
                      <a:pt x="76" y="112"/>
                    </a:cubicBezTo>
                    <a:cubicBezTo>
                      <a:pt x="76" y="112"/>
                      <a:pt x="69" y="110"/>
                      <a:pt x="65" y="107"/>
                    </a:cubicBezTo>
                    <a:cubicBezTo>
                      <a:pt x="62" y="105"/>
                      <a:pt x="58" y="106"/>
                      <a:pt x="58" y="106"/>
                    </a:cubicBezTo>
                    <a:cubicBezTo>
                      <a:pt x="58" y="106"/>
                      <a:pt x="61" y="71"/>
                      <a:pt x="63" y="68"/>
                    </a:cubicBezTo>
                    <a:cubicBezTo>
                      <a:pt x="65" y="64"/>
                      <a:pt x="67" y="60"/>
                      <a:pt x="80" y="64"/>
                    </a:cubicBezTo>
                    <a:cubicBezTo>
                      <a:pt x="92" y="69"/>
                      <a:pt x="101" y="54"/>
                      <a:pt x="102" y="47"/>
                    </a:cubicBezTo>
                    <a:cubicBezTo>
                      <a:pt x="102" y="47"/>
                      <a:pt x="97" y="41"/>
                      <a:pt x="89" y="39"/>
                    </a:cubicBezTo>
                    <a:cubicBezTo>
                      <a:pt x="81" y="38"/>
                      <a:pt x="74" y="37"/>
                      <a:pt x="74" y="37"/>
                    </a:cubicBezTo>
                    <a:cubicBezTo>
                      <a:pt x="74" y="37"/>
                      <a:pt x="72" y="46"/>
                      <a:pt x="65" y="46"/>
                    </a:cubicBezTo>
                    <a:cubicBezTo>
                      <a:pt x="65" y="46"/>
                      <a:pt x="73" y="30"/>
                      <a:pt x="75" y="24"/>
                    </a:cubicBezTo>
                    <a:cubicBezTo>
                      <a:pt x="77" y="18"/>
                      <a:pt x="80" y="0"/>
                      <a:pt x="63" y="1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0" name="任意多边形: 形状 1449">
                <a:extLst>
                  <a:ext uri="{FF2B5EF4-FFF2-40B4-BE49-F238E27FC236}">
                    <a16:creationId xmlns:a16="http://schemas.microsoft.com/office/drawing/2014/main" id="{57B65729-F88D-47D7-B9FB-E73BFB59F4B6}"/>
                  </a:ext>
                </a:extLst>
              </p:cNvPr>
              <p:cNvSpPr/>
              <p:nvPr/>
            </p:nvSpPr>
            <p:spPr bwMode="auto">
              <a:xfrm>
                <a:off x="7867651" y="2987675"/>
                <a:ext cx="484188" cy="763588"/>
              </a:xfrm>
              <a:custGeom>
                <a:avLst/>
                <a:gdLst>
                  <a:gd name="T0" fmla="*/ 109 w 147"/>
                  <a:gd name="T1" fmla="*/ 88 h 230"/>
                  <a:gd name="T2" fmla="*/ 101 w 147"/>
                  <a:gd name="T3" fmla="*/ 74 h 230"/>
                  <a:gd name="T4" fmla="*/ 109 w 147"/>
                  <a:gd name="T5" fmla="*/ 42 h 230"/>
                  <a:gd name="T6" fmla="*/ 116 w 147"/>
                  <a:gd name="T7" fmla="*/ 20 h 230"/>
                  <a:gd name="T8" fmla="*/ 103 w 147"/>
                  <a:gd name="T9" fmla="*/ 4 h 230"/>
                  <a:gd name="T10" fmla="*/ 93 w 147"/>
                  <a:gd name="T11" fmla="*/ 7 h 230"/>
                  <a:gd name="T12" fmla="*/ 88 w 147"/>
                  <a:gd name="T13" fmla="*/ 44 h 230"/>
                  <a:gd name="T14" fmla="*/ 80 w 147"/>
                  <a:gd name="T15" fmla="*/ 56 h 230"/>
                  <a:gd name="T16" fmla="*/ 67 w 147"/>
                  <a:gd name="T17" fmla="*/ 69 h 230"/>
                  <a:gd name="T18" fmla="*/ 62 w 147"/>
                  <a:gd name="T19" fmla="*/ 26 h 230"/>
                  <a:gd name="T20" fmla="*/ 54 w 147"/>
                  <a:gd name="T21" fmla="*/ 34 h 230"/>
                  <a:gd name="T22" fmla="*/ 53 w 147"/>
                  <a:gd name="T23" fmla="*/ 40 h 230"/>
                  <a:gd name="T24" fmla="*/ 49 w 147"/>
                  <a:gd name="T25" fmla="*/ 61 h 230"/>
                  <a:gd name="T26" fmla="*/ 30 w 147"/>
                  <a:gd name="T27" fmla="*/ 27 h 230"/>
                  <a:gd name="T28" fmla="*/ 28 w 147"/>
                  <a:gd name="T29" fmla="*/ 54 h 230"/>
                  <a:gd name="T30" fmla="*/ 40 w 147"/>
                  <a:gd name="T31" fmla="*/ 111 h 230"/>
                  <a:gd name="T32" fmla="*/ 39 w 147"/>
                  <a:gd name="T33" fmla="*/ 129 h 230"/>
                  <a:gd name="T34" fmla="*/ 25 w 147"/>
                  <a:gd name="T35" fmla="*/ 135 h 230"/>
                  <a:gd name="T36" fmla="*/ 2 w 147"/>
                  <a:gd name="T37" fmla="*/ 157 h 230"/>
                  <a:gd name="T38" fmla="*/ 5 w 147"/>
                  <a:gd name="T39" fmla="*/ 167 h 230"/>
                  <a:gd name="T40" fmla="*/ 10 w 147"/>
                  <a:gd name="T41" fmla="*/ 171 h 230"/>
                  <a:gd name="T42" fmla="*/ 13 w 147"/>
                  <a:gd name="T43" fmla="*/ 169 h 230"/>
                  <a:gd name="T44" fmla="*/ 19 w 147"/>
                  <a:gd name="T45" fmla="*/ 170 h 230"/>
                  <a:gd name="T46" fmla="*/ 42 w 147"/>
                  <a:gd name="T47" fmla="*/ 150 h 230"/>
                  <a:gd name="T48" fmla="*/ 119 w 147"/>
                  <a:gd name="T49" fmla="*/ 97 h 230"/>
                  <a:gd name="T50" fmla="*/ 122 w 147"/>
                  <a:gd name="T51" fmla="*/ 113 h 230"/>
                  <a:gd name="T52" fmla="*/ 92 w 147"/>
                  <a:gd name="T53" fmla="*/ 125 h 230"/>
                  <a:gd name="T54" fmla="*/ 78 w 147"/>
                  <a:gd name="T55" fmla="*/ 133 h 230"/>
                  <a:gd name="T56" fmla="*/ 73 w 147"/>
                  <a:gd name="T57" fmla="*/ 152 h 230"/>
                  <a:gd name="T58" fmla="*/ 70 w 147"/>
                  <a:gd name="T59" fmla="*/ 176 h 230"/>
                  <a:gd name="T60" fmla="*/ 67 w 147"/>
                  <a:gd name="T61" fmla="*/ 193 h 230"/>
                  <a:gd name="T62" fmla="*/ 62 w 147"/>
                  <a:gd name="T63" fmla="*/ 208 h 230"/>
                  <a:gd name="T64" fmla="*/ 79 w 147"/>
                  <a:gd name="T65" fmla="*/ 229 h 230"/>
                  <a:gd name="T66" fmla="*/ 120 w 147"/>
                  <a:gd name="T67" fmla="*/ 190 h 230"/>
                  <a:gd name="T68" fmla="*/ 92 w 147"/>
                  <a:gd name="T69" fmla="*/ 176 h 230"/>
                  <a:gd name="T70" fmla="*/ 94 w 147"/>
                  <a:gd name="T71" fmla="*/ 137 h 230"/>
                  <a:gd name="T72" fmla="*/ 114 w 147"/>
                  <a:gd name="T73" fmla="*/ 125 h 230"/>
                  <a:gd name="T74" fmla="*/ 147 w 147"/>
                  <a:gd name="T75" fmla="*/ 118 h 230"/>
                  <a:gd name="T76" fmla="*/ 89 w 147"/>
                  <a:gd name="T77" fmla="*/ 92 h 230"/>
                  <a:gd name="T78" fmla="*/ 76 w 147"/>
                  <a:gd name="T79" fmla="*/ 83 h 230"/>
                  <a:gd name="T80" fmla="*/ 79 w 147"/>
                  <a:gd name="T81" fmla="*/ 209 h 230"/>
                  <a:gd name="T82" fmla="*/ 78 w 147"/>
                  <a:gd name="T83" fmla="*/ 20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" h="230">
                    <a:moveTo>
                      <a:pt x="140" y="101"/>
                    </a:moveTo>
                    <a:cubicBezTo>
                      <a:pt x="139" y="94"/>
                      <a:pt x="126" y="86"/>
                      <a:pt x="109" y="88"/>
                    </a:cubicBezTo>
                    <a:cubicBezTo>
                      <a:pt x="109" y="88"/>
                      <a:pt x="110" y="86"/>
                      <a:pt x="110" y="82"/>
                    </a:cubicBezTo>
                    <a:cubicBezTo>
                      <a:pt x="109" y="77"/>
                      <a:pt x="106" y="75"/>
                      <a:pt x="101" y="74"/>
                    </a:cubicBezTo>
                    <a:cubicBezTo>
                      <a:pt x="101" y="74"/>
                      <a:pt x="96" y="69"/>
                      <a:pt x="105" y="53"/>
                    </a:cubicBezTo>
                    <a:cubicBezTo>
                      <a:pt x="105" y="53"/>
                      <a:pt x="105" y="47"/>
                      <a:pt x="109" y="42"/>
                    </a:cubicBezTo>
                    <a:cubicBezTo>
                      <a:pt x="114" y="37"/>
                      <a:pt x="129" y="27"/>
                      <a:pt x="129" y="22"/>
                    </a:cubicBezTo>
                    <a:cubicBezTo>
                      <a:pt x="128" y="17"/>
                      <a:pt x="116" y="20"/>
                      <a:pt x="116" y="20"/>
                    </a:cubicBezTo>
                    <a:cubicBezTo>
                      <a:pt x="116" y="20"/>
                      <a:pt x="113" y="4"/>
                      <a:pt x="112" y="2"/>
                    </a:cubicBezTo>
                    <a:cubicBezTo>
                      <a:pt x="111" y="0"/>
                      <a:pt x="105" y="3"/>
                      <a:pt x="103" y="4"/>
                    </a:cubicBezTo>
                    <a:cubicBezTo>
                      <a:pt x="102" y="5"/>
                      <a:pt x="101" y="1"/>
                      <a:pt x="99" y="1"/>
                    </a:cubicBezTo>
                    <a:cubicBezTo>
                      <a:pt x="97" y="0"/>
                      <a:pt x="92" y="2"/>
                      <a:pt x="93" y="7"/>
                    </a:cubicBezTo>
                    <a:cubicBezTo>
                      <a:pt x="94" y="11"/>
                      <a:pt x="90" y="24"/>
                      <a:pt x="88" y="33"/>
                    </a:cubicBezTo>
                    <a:cubicBezTo>
                      <a:pt x="87" y="38"/>
                      <a:pt x="88" y="44"/>
                      <a:pt x="88" y="44"/>
                    </a:cubicBezTo>
                    <a:cubicBezTo>
                      <a:pt x="88" y="44"/>
                      <a:pt x="83" y="47"/>
                      <a:pt x="83" y="50"/>
                    </a:cubicBezTo>
                    <a:cubicBezTo>
                      <a:pt x="83" y="52"/>
                      <a:pt x="83" y="54"/>
                      <a:pt x="80" y="56"/>
                    </a:cubicBezTo>
                    <a:cubicBezTo>
                      <a:pt x="78" y="57"/>
                      <a:pt x="69" y="74"/>
                      <a:pt x="68" y="79"/>
                    </a:cubicBezTo>
                    <a:cubicBezTo>
                      <a:pt x="68" y="79"/>
                      <a:pt x="63" y="81"/>
                      <a:pt x="67" y="69"/>
                    </a:cubicBezTo>
                    <a:cubicBezTo>
                      <a:pt x="70" y="57"/>
                      <a:pt x="74" y="44"/>
                      <a:pt x="74" y="39"/>
                    </a:cubicBezTo>
                    <a:cubicBezTo>
                      <a:pt x="73" y="33"/>
                      <a:pt x="67" y="26"/>
                      <a:pt x="62" y="26"/>
                    </a:cubicBezTo>
                    <a:cubicBezTo>
                      <a:pt x="58" y="27"/>
                      <a:pt x="57" y="33"/>
                      <a:pt x="57" y="33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3" y="36"/>
                      <a:pt x="53" y="38"/>
                      <a:pt x="53" y="38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2"/>
                      <a:pt x="53" y="43"/>
                      <a:pt x="53" y="44"/>
                    </a:cubicBezTo>
                    <a:cubicBezTo>
                      <a:pt x="53" y="44"/>
                      <a:pt x="49" y="61"/>
                      <a:pt x="49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54" y="33"/>
                      <a:pt x="30" y="27"/>
                    </a:cubicBezTo>
                    <a:cubicBezTo>
                      <a:pt x="30" y="27"/>
                      <a:pt x="17" y="27"/>
                      <a:pt x="19" y="36"/>
                    </a:cubicBezTo>
                    <a:cubicBezTo>
                      <a:pt x="21" y="46"/>
                      <a:pt x="28" y="47"/>
                      <a:pt x="28" y="54"/>
                    </a:cubicBezTo>
                    <a:cubicBezTo>
                      <a:pt x="29" y="61"/>
                      <a:pt x="27" y="73"/>
                      <a:pt x="34" y="78"/>
                    </a:cubicBezTo>
                    <a:cubicBezTo>
                      <a:pt x="34" y="78"/>
                      <a:pt x="36" y="106"/>
                      <a:pt x="40" y="111"/>
                    </a:cubicBezTo>
                    <a:cubicBezTo>
                      <a:pt x="40" y="111"/>
                      <a:pt x="41" y="112"/>
                      <a:pt x="39" y="119"/>
                    </a:cubicBezTo>
                    <a:cubicBezTo>
                      <a:pt x="36" y="126"/>
                      <a:pt x="39" y="127"/>
                      <a:pt x="39" y="129"/>
                    </a:cubicBezTo>
                    <a:cubicBezTo>
                      <a:pt x="39" y="131"/>
                      <a:pt x="34" y="129"/>
                      <a:pt x="31" y="136"/>
                    </a:cubicBezTo>
                    <a:cubicBezTo>
                      <a:pt x="31" y="136"/>
                      <a:pt x="29" y="136"/>
                      <a:pt x="25" y="135"/>
                    </a:cubicBezTo>
                    <a:cubicBezTo>
                      <a:pt x="21" y="135"/>
                      <a:pt x="14" y="148"/>
                      <a:pt x="0" y="152"/>
                    </a:cubicBezTo>
                    <a:cubicBezTo>
                      <a:pt x="0" y="152"/>
                      <a:pt x="2" y="155"/>
                      <a:pt x="2" y="157"/>
                    </a:cubicBezTo>
                    <a:cubicBezTo>
                      <a:pt x="2" y="159"/>
                      <a:pt x="3" y="163"/>
                      <a:pt x="3" y="165"/>
                    </a:cubicBezTo>
                    <a:cubicBezTo>
                      <a:pt x="3" y="166"/>
                      <a:pt x="5" y="167"/>
                      <a:pt x="5" y="167"/>
                    </a:cubicBezTo>
                    <a:cubicBezTo>
                      <a:pt x="7" y="168"/>
                      <a:pt x="7" y="168"/>
                      <a:pt x="7" y="168"/>
                    </a:cubicBezTo>
                    <a:cubicBezTo>
                      <a:pt x="8" y="170"/>
                      <a:pt x="10" y="171"/>
                      <a:pt x="10" y="171"/>
                    </a:cubicBezTo>
                    <a:cubicBezTo>
                      <a:pt x="12" y="170"/>
                      <a:pt x="12" y="170"/>
                      <a:pt x="12" y="170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9" y="170"/>
                      <a:pt x="19" y="170"/>
                      <a:pt x="19" y="170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0"/>
                      <a:pt x="33" y="157"/>
                      <a:pt x="42" y="150"/>
                    </a:cubicBezTo>
                    <a:cubicBezTo>
                      <a:pt x="50" y="142"/>
                      <a:pt x="96" y="100"/>
                      <a:pt x="110" y="95"/>
                    </a:cubicBezTo>
                    <a:cubicBezTo>
                      <a:pt x="110" y="95"/>
                      <a:pt x="113" y="95"/>
                      <a:pt x="119" y="97"/>
                    </a:cubicBezTo>
                    <a:cubicBezTo>
                      <a:pt x="126" y="98"/>
                      <a:pt x="130" y="98"/>
                      <a:pt x="129" y="104"/>
                    </a:cubicBezTo>
                    <a:cubicBezTo>
                      <a:pt x="127" y="110"/>
                      <a:pt x="122" y="113"/>
                      <a:pt x="122" y="113"/>
                    </a:cubicBezTo>
                    <a:cubicBezTo>
                      <a:pt x="122" y="113"/>
                      <a:pt x="98" y="125"/>
                      <a:pt x="97" y="125"/>
                    </a:cubicBezTo>
                    <a:cubicBezTo>
                      <a:pt x="96" y="126"/>
                      <a:pt x="92" y="125"/>
                      <a:pt x="92" y="125"/>
                    </a:cubicBezTo>
                    <a:cubicBezTo>
                      <a:pt x="86" y="130"/>
                      <a:pt x="86" y="130"/>
                      <a:pt x="86" y="130"/>
                    </a:cubicBezTo>
                    <a:cubicBezTo>
                      <a:pt x="86" y="130"/>
                      <a:pt x="83" y="127"/>
                      <a:pt x="78" y="133"/>
                    </a:cubicBezTo>
                    <a:cubicBezTo>
                      <a:pt x="72" y="139"/>
                      <a:pt x="56" y="147"/>
                      <a:pt x="58" y="156"/>
                    </a:cubicBezTo>
                    <a:cubicBezTo>
                      <a:pt x="59" y="164"/>
                      <a:pt x="68" y="161"/>
                      <a:pt x="73" y="152"/>
                    </a:cubicBezTo>
                    <a:cubicBezTo>
                      <a:pt x="74" y="152"/>
                      <a:pt x="74" y="152"/>
                      <a:pt x="74" y="152"/>
                    </a:cubicBezTo>
                    <a:cubicBezTo>
                      <a:pt x="74" y="152"/>
                      <a:pt x="70" y="170"/>
                      <a:pt x="70" y="176"/>
                    </a:cubicBezTo>
                    <a:cubicBezTo>
                      <a:pt x="71" y="178"/>
                      <a:pt x="79" y="177"/>
                      <a:pt x="79" y="183"/>
                    </a:cubicBezTo>
                    <a:cubicBezTo>
                      <a:pt x="79" y="188"/>
                      <a:pt x="69" y="190"/>
                      <a:pt x="67" y="193"/>
                    </a:cubicBezTo>
                    <a:cubicBezTo>
                      <a:pt x="67" y="193"/>
                      <a:pt x="65" y="198"/>
                      <a:pt x="67" y="198"/>
                    </a:cubicBezTo>
                    <a:cubicBezTo>
                      <a:pt x="67" y="198"/>
                      <a:pt x="61" y="203"/>
                      <a:pt x="62" y="208"/>
                    </a:cubicBezTo>
                    <a:cubicBezTo>
                      <a:pt x="63" y="214"/>
                      <a:pt x="69" y="217"/>
                      <a:pt x="70" y="221"/>
                    </a:cubicBezTo>
                    <a:cubicBezTo>
                      <a:pt x="71" y="225"/>
                      <a:pt x="76" y="230"/>
                      <a:pt x="79" y="229"/>
                    </a:cubicBezTo>
                    <a:cubicBezTo>
                      <a:pt x="83" y="229"/>
                      <a:pt x="93" y="230"/>
                      <a:pt x="96" y="193"/>
                    </a:cubicBezTo>
                    <a:cubicBezTo>
                      <a:pt x="120" y="190"/>
                      <a:pt x="120" y="190"/>
                      <a:pt x="120" y="190"/>
                    </a:cubicBezTo>
                    <a:cubicBezTo>
                      <a:pt x="120" y="190"/>
                      <a:pt x="119" y="167"/>
                      <a:pt x="105" y="171"/>
                    </a:cubicBezTo>
                    <a:cubicBezTo>
                      <a:pt x="95" y="174"/>
                      <a:pt x="92" y="176"/>
                      <a:pt x="92" y="176"/>
                    </a:cubicBezTo>
                    <a:cubicBezTo>
                      <a:pt x="92" y="176"/>
                      <a:pt x="86" y="169"/>
                      <a:pt x="83" y="166"/>
                    </a:cubicBezTo>
                    <a:cubicBezTo>
                      <a:pt x="83" y="166"/>
                      <a:pt x="95" y="149"/>
                      <a:pt x="94" y="137"/>
                    </a:cubicBezTo>
                    <a:cubicBezTo>
                      <a:pt x="94" y="137"/>
                      <a:pt x="93" y="132"/>
                      <a:pt x="91" y="131"/>
                    </a:cubicBezTo>
                    <a:cubicBezTo>
                      <a:pt x="91" y="131"/>
                      <a:pt x="107" y="125"/>
                      <a:pt x="114" y="125"/>
                    </a:cubicBezTo>
                    <a:cubicBezTo>
                      <a:pt x="123" y="123"/>
                      <a:pt x="130" y="126"/>
                      <a:pt x="137" y="126"/>
                    </a:cubicBezTo>
                    <a:cubicBezTo>
                      <a:pt x="144" y="126"/>
                      <a:pt x="147" y="123"/>
                      <a:pt x="147" y="118"/>
                    </a:cubicBezTo>
                    <a:cubicBezTo>
                      <a:pt x="147" y="113"/>
                      <a:pt x="140" y="107"/>
                      <a:pt x="140" y="101"/>
                    </a:cubicBezTo>
                    <a:close/>
                    <a:moveTo>
                      <a:pt x="89" y="92"/>
                    </a:moveTo>
                    <a:cubicBezTo>
                      <a:pt x="87" y="100"/>
                      <a:pt x="75" y="106"/>
                      <a:pt x="75" y="106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84" y="92"/>
                      <a:pt x="90" y="84"/>
                      <a:pt x="89" y="92"/>
                    </a:cubicBezTo>
                    <a:close/>
                    <a:moveTo>
                      <a:pt x="79" y="209"/>
                    </a:moveTo>
                    <a:cubicBezTo>
                      <a:pt x="78" y="212"/>
                      <a:pt x="75" y="212"/>
                      <a:pt x="75" y="208"/>
                    </a:cubicBezTo>
                    <a:cubicBezTo>
                      <a:pt x="74" y="204"/>
                      <a:pt x="78" y="203"/>
                      <a:pt x="78" y="203"/>
                    </a:cubicBezTo>
                    <a:cubicBezTo>
                      <a:pt x="80" y="204"/>
                      <a:pt x="81" y="207"/>
                      <a:pt x="79" y="209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97" name="组合 1396">
              <a:extLst>
                <a:ext uri="{FF2B5EF4-FFF2-40B4-BE49-F238E27FC236}">
                  <a16:creationId xmlns:a16="http://schemas.microsoft.com/office/drawing/2014/main" id="{EEB92A79-68A8-40F6-BFE7-525A34563D72}"/>
                </a:ext>
              </a:extLst>
            </p:cNvPr>
            <p:cNvGrpSpPr/>
            <p:nvPr/>
          </p:nvGrpSpPr>
          <p:grpSpPr>
            <a:xfrm>
              <a:off x="3972248" y="4149837"/>
              <a:ext cx="6203889" cy="186982"/>
              <a:chOff x="4886326" y="3836988"/>
              <a:chExt cx="3529013" cy="106363"/>
            </a:xfrm>
          </p:grpSpPr>
          <p:sp>
            <p:nvSpPr>
              <p:cNvPr id="1398" name="任意多边形: 形状 1397">
                <a:extLst>
                  <a:ext uri="{FF2B5EF4-FFF2-40B4-BE49-F238E27FC236}">
                    <a16:creationId xmlns:a16="http://schemas.microsoft.com/office/drawing/2014/main" id="{9802A515-DFDC-46CC-8517-E726821CC8C8}"/>
                  </a:ext>
                </a:extLst>
              </p:cNvPr>
              <p:cNvSpPr/>
              <p:nvPr/>
            </p:nvSpPr>
            <p:spPr bwMode="auto">
              <a:xfrm>
                <a:off x="4886326" y="3836988"/>
                <a:ext cx="79375" cy="106363"/>
              </a:xfrm>
              <a:custGeom>
                <a:avLst/>
                <a:gdLst>
                  <a:gd name="T0" fmla="*/ 24 w 24"/>
                  <a:gd name="T1" fmla="*/ 29 h 32"/>
                  <a:gd name="T2" fmla="*/ 20 w 24"/>
                  <a:gd name="T3" fmla="*/ 31 h 32"/>
                  <a:gd name="T4" fmla="*/ 17 w 24"/>
                  <a:gd name="T5" fmla="*/ 31 h 32"/>
                  <a:gd name="T6" fmla="*/ 14 w 24"/>
                  <a:gd name="T7" fmla="*/ 32 h 32"/>
                  <a:gd name="T8" fmla="*/ 3 w 24"/>
                  <a:gd name="T9" fmla="*/ 27 h 32"/>
                  <a:gd name="T10" fmla="*/ 0 w 24"/>
                  <a:gd name="T11" fmla="*/ 16 h 32"/>
                  <a:gd name="T12" fmla="*/ 3 w 24"/>
                  <a:gd name="T13" fmla="*/ 5 h 32"/>
                  <a:gd name="T14" fmla="*/ 14 w 24"/>
                  <a:gd name="T15" fmla="*/ 0 h 32"/>
                  <a:gd name="T16" fmla="*/ 24 w 24"/>
                  <a:gd name="T17" fmla="*/ 2 h 32"/>
                  <a:gd name="T18" fmla="*/ 24 w 24"/>
                  <a:gd name="T19" fmla="*/ 6 h 32"/>
                  <a:gd name="T20" fmla="*/ 17 w 24"/>
                  <a:gd name="T21" fmla="*/ 4 h 32"/>
                  <a:gd name="T22" fmla="*/ 14 w 24"/>
                  <a:gd name="T23" fmla="*/ 3 h 32"/>
                  <a:gd name="T24" fmla="*/ 6 w 24"/>
                  <a:gd name="T25" fmla="*/ 7 h 32"/>
                  <a:gd name="T26" fmla="*/ 4 w 24"/>
                  <a:gd name="T27" fmla="*/ 16 h 32"/>
                  <a:gd name="T28" fmla="*/ 7 w 24"/>
                  <a:gd name="T29" fmla="*/ 25 h 32"/>
                  <a:gd name="T30" fmla="*/ 15 w 24"/>
                  <a:gd name="T31" fmla="*/ 28 h 32"/>
                  <a:gd name="T32" fmla="*/ 18 w 24"/>
                  <a:gd name="T33" fmla="*/ 28 h 32"/>
                  <a:gd name="T34" fmla="*/ 20 w 24"/>
                  <a:gd name="T35" fmla="*/ 27 h 32"/>
                  <a:gd name="T36" fmla="*/ 24 w 24"/>
                  <a:gd name="T37" fmla="*/ 26 h 32"/>
                  <a:gd name="T38" fmla="*/ 24 w 24"/>
                  <a:gd name="T3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2">
                    <a:moveTo>
                      <a:pt x="24" y="29"/>
                    </a:moveTo>
                    <a:cubicBezTo>
                      <a:pt x="23" y="30"/>
                      <a:pt x="21" y="30"/>
                      <a:pt x="20" y="31"/>
                    </a:cubicBezTo>
                    <a:cubicBezTo>
                      <a:pt x="20" y="31"/>
                      <a:pt x="19" y="31"/>
                      <a:pt x="17" y="31"/>
                    </a:cubicBezTo>
                    <a:cubicBezTo>
                      <a:pt x="16" y="32"/>
                      <a:pt x="15" y="32"/>
                      <a:pt x="14" y="32"/>
                    </a:cubicBezTo>
                    <a:cubicBezTo>
                      <a:pt x="9" y="32"/>
                      <a:pt x="5" y="30"/>
                      <a:pt x="3" y="27"/>
                    </a:cubicBez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6" y="2"/>
                      <a:pt x="9" y="0"/>
                      <a:pt x="14" y="0"/>
                    </a:cubicBezTo>
                    <a:cubicBezTo>
                      <a:pt x="17" y="0"/>
                      <a:pt x="20" y="1"/>
                      <a:pt x="24" y="2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5"/>
                      <a:pt x="19" y="4"/>
                      <a:pt x="17" y="4"/>
                    </a:cubicBezTo>
                    <a:cubicBezTo>
                      <a:pt x="16" y="4"/>
                      <a:pt x="15" y="3"/>
                      <a:pt x="14" y="3"/>
                    </a:cubicBezTo>
                    <a:cubicBezTo>
                      <a:pt x="11" y="3"/>
                      <a:pt x="8" y="5"/>
                      <a:pt x="6" y="7"/>
                    </a:cubicBezTo>
                    <a:cubicBezTo>
                      <a:pt x="5" y="10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9" y="27"/>
                      <a:pt x="11" y="28"/>
                      <a:pt x="15" y="28"/>
                    </a:cubicBezTo>
                    <a:cubicBezTo>
                      <a:pt x="16" y="28"/>
                      <a:pt x="17" y="28"/>
                      <a:pt x="18" y="28"/>
                    </a:cubicBezTo>
                    <a:cubicBezTo>
                      <a:pt x="18" y="28"/>
                      <a:pt x="19" y="28"/>
                      <a:pt x="20" y="27"/>
                    </a:cubicBezTo>
                    <a:cubicBezTo>
                      <a:pt x="21" y="27"/>
                      <a:pt x="22" y="26"/>
                      <a:pt x="24" y="26"/>
                    </a:cubicBez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99" name="任意多边形: 形状 1398">
                <a:extLst>
                  <a:ext uri="{FF2B5EF4-FFF2-40B4-BE49-F238E27FC236}">
                    <a16:creationId xmlns:a16="http://schemas.microsoft.com/office/drawing/2014/main" id="{8673105E-319F-490E-AEE6-73EC147EB3CF}"/>
                  </a:ext>
                </a:extLst>
              </p:cNvPr>
              <p:cNvSpPr/>
              <p:nvPr/>
            </p:nvSpPr>
            <p:spPr bwMode="auto">
              <a:xfrm>
                <a:off x="4987926" y="3840163"/>
                <a:ext cx="73025" cy="100013"/>
              </a:xfrm>
              <a:custGeom>
                <a:avLst/>
                <a:gdLst>
                  <a:gd name="T0" fmla="*/ 0 w 46"/>
                  <a:gd name="T1" fmla="*/ 63 h 63"/>
                  <a:gd name="T2" fmla="*/ 0 w 46"/>
                  <a:gd name="T3" fmla="*/ 0 h 63"/>
                  <a:gd name="T4" fmla="*/ 9 w 46"/>
                  <a:gd name="T5" fmla="*/ 0 h 63"/>
                  <a:gd name="T6" fmla="*/ 9 w 46"/>
                  <a:gd name="T7" fmla="*/ 27 h 63"/>
                  <a:gd name="T8" fmla="*/ 38 w 46"/>
                  <a:gd name="T9" fmla="*/ 27 h 63"/>
                  <a:gd name="T10" fmla="*/ 38 w 46"/>
                  <a:gd name="T11" fmla="*/ 0 h 63"/>
                  <a:gd name="T12" fmla="*/ 46 w 46"/>
                  <a:gd name="T13" fmla="*/ 0 h 63"/>
                  <a:gd name="T14" fmla="*/ 46 w 46"/>
                  <a:gd name="T15" fmla="*/ 63 h 63"/>
                  <a:gd name="T16" fmla="*/ 38 w 46"/>
                  <a:gd name="T17" fmla="*/ 63 h 63"/>
                  <a:gd name="T18" fmla="*/ 38 w 46"/>
                  <a:gd name="T19" fmla="*/ 34 h 63"/>
                  <a:gd name="T20" fmla="*/ 9 w 46"/>
                  <a:gd name="T21" fmla="*/ 34 h 63"/>
                  <a:gd name="T22" fmla="*/ 9 w 46"/>
                  <a:gd name="T23" fmla="*/ 63 h 63"/>
                  <a:gd name="T24" fmla="*/ 0 w 46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3">
                    <a:moveTo>
                      <a:pt x="0" y="63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27"/>
                    </a:lnTo>
                    <a:lnTo>
                      <a:pt x="38" y="27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63"/>
                    </a:lnTo>
                    <a:lnTo>
                      <a:pt x="38" y="63"/>
                    </a:lnTo>
                    <a:lnTo>
                      <a:pt x="38" y="34"/>
                    </a:lnTo>
                    <a:lnTo>
                      <a:pt x="9" y="34"/>
                    </a:lnTo>
                    <a:lnTo>
                      <a:pt x="9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0" name="矩形 1399">
                <a:extLst>
                  <a:ext uri="{FF2B5EF4-FFF2-40B4-BE49-F238E27FC236}">
                    <a16:creationId xmlns:a16="http://schemas.microsoft.com/office/drawing/2014/main" id="{1D6E4118-702A-46EC-8AF2-72DDA397C3B3}"/>
                  </a:ext>
                </a:extLst>
              </p:cNvPr>
              <p:cNvSpPr/>
              <p:nvPr/>
            </p:nvSpPr>
            <p:spPr bwMode="auto">
              <a:xfrm>
                <a:off x="5091113" y="3840163"/>
                <a:ext cx="12700" cy="100013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1" name="任意多边形: 形状 1400">
                <a:extLst>
                  <a:ext uri="{FF2B5EF4-FFF2-40B4-BE49-F238E27FC236}">
                    <a16:creationId xmlns:a16="http://schemas.microsoft.com/office/drawing/2014/main" id="{67CEFB3F-DDBA-48A3-8F1B-2C378190E28A}"/>
                  </a:ext>
                </a:extLst>
              </p:cNvPr>
              <p:cNvSpPr/>
              <p:nvPr/>
            </p:nvSpPr>
            <p:spPr bwMode="auto">
              <a:xfrm>
                <a:off x="5130801" y="3840163"/>
                <a:ext cx="76200" cy="100013"/>
              </a:xfrm>
              <a:custGeom>
                <a:avLst/>
                <a:gdLst>
                  <a:gd name="T0" fmla="*/ 0 w 48"/>
                  <a:gd name="T1" fmla="*/ 63 h 63"/>
                  <a:gd name="T2" fmla="*/ 0 w 48"/>
                  <a:gd name="T3" fmla="*/ 0 h 63"/>
                  <a:gd name="T4" fmla="*/ 8 w 48"/>
                  <a:gd name="T5" fmla="*/ 0 h 63"/>
                  <a:gd name="T6" fmla="*/ 39 w 48"/>
                  <a:gd name="T7" fmla="*/ 48 h 63"/>
                  <a:gd name="T8" fmla="*/ 39 w 48"/>
                  <a:gd name="T9" fmla="*/ 0 h 63"/>
                  <a:gd name="T10" fmla="*/ 48 w 48"/>
                  <a:gd name="T11" fmla="*/ 0 h 63"/>
                  <a:gd name="T12" fmla="*/ 48 w 48"/>
                  <a:gd name="T13" fmla="*/ 63 h 63"/>
                  <a:gd name="T14" fmla="*/ 39 w 48"/>
                  <a:gd name="T15" fmla="*/ 63 h 63"/>
                  <a:gd name="T16" fmla="*/ 8 w 48"/>
                  <a:gd name="T17" fmla="*/ 15 h 63"/>
                  <a:gd name="T18" fmla="*/ 8 w 48"/>
                  <a:gd name="T19" fmla="*/ 63 h 63"/>
                  <a:gd name="T20" fmla="*/ 0 w 48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3">
                    <a:moveTo>
                      <a:pt x="0" y="63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9" y="48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48" y="63"/>
                    </a:lnTo>
                    <a:lnTo>
                      <a:pt x="39" y="63"/>
                    </a:lnTo>
                    <a:lnTo>
                      <a:pt x="8" y="15"/>
                    </a:lnTo>
                    <a:lnTo>
                      <a:pt x="8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2" name="任意多边形: 形状 1401">
                <a:extLst>
                  <a:ext uri="{FF2B5EF4-FFF2-40B4-BE49-F238E27FC236}">
                    <a16:creationId xmlns:a16="http://schemas.microsoft.com/office/drawing/2014/main" id="{953A1533-5B87-4704-8927-876CA39F0195}"/>
                  </a:ext>
                </a:extLst>
              </p:cNvPr>
              <p:cNvSpPr/>
              <p:nvPr/>
            </p:nvSpPr>
            <p:spPr bwMode="auto">
              <a:xfrm>
                <a:off x="5222876" y="3840163"/>
                <a:ext cx="88900" cy="100013"/>
              </a:xfrm>
              <a:custGeom>
                <a:avLst/>
                <a:gdLst>
                  <a:gd name="T0" fmla="*/ 0 w 56"/>
                  <a:gd name="T1" fmla="*/ 63 h 63"/>
                  <a:gd name="T2" fmla="*/ 25 w 56"/>
                  <a:gd name="T3" fmla="*/ 0 h 63"/>
                  <a:gd name="T4" fmla="*/ 33 w 56"/>
                  <a:gd name="T5" fmla="*/ 0 h 63"/>
                  <a:gd name="T6" fmla="*/ 56 w 56"/>
                  <a:gd name="T7" fmla="*/ 63 h 63"/>
                  <a:gd name="T8" fmla="*/ 48 w 56"/>
                  <a:gd name="T9" fmla="*/ 63 h 63"/>
                  <a:gd name="T10" fmla="*/ 42 w 56"/>
                  <a:gd name="T11" fmla="*/ 46 h 63"/>
                  <a:gd name="T12" fmla="*/ 15 w 56"/>
                  <a:gd name="T13" fmla="*/ 46 h 63"/>
                  <a:gd name="T14" fmla="*/ 8 w 56"/>
                  <a:gd name="T15" fmla="*/ 63 h 63"/>
                  <a:gd name="T16" fmla="*/ 0 w 56"/>
                  <a:gd name="T17" fmla="*/ 63 h 63"/>
                  <a:gd name="T18" fmla="*/ 0 w 56"/>
                  <a:gd name="T19" fmla="*/ 63 h 63"/>
                  <a:gd name="T20" fmla="*/ 17 w 56"/>
                  <a:gd name="T21" fmla="*/ 38 h 63"/>
                  <a:gd name="T22" fmla="*/ 37 w 56"/>
                  <a:gd name="T23" fmla="*/ 38 h 63"/>
                  <a:gd name="T24" fmla="*/ 27 w 56"/>
                  <a:gd name="T25" fmla="*/ 13 h 63"/>
                  <a:gd name="T26" fmla="*/ 17 w 56"/>
                  <a:gd name="T27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63">
                    <a:moveTo>
                      <a:pt x="0" y="63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56" y="63"/>
                    </a:lnTo>
                    <a:lnTo>
                      <a:pt x="48" y="63"/>
                    </a:lnTo>
                    <a:lnTo>
                      <a:pt x="42" y="46"/>
                    </a:lnTo>
                    <a:lnTo>
                      <a:pt x="15" y="46"/>
                    </a:lnTo>
                    <a:lnTo>
                      <a:pt x="8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  <a:moveTo>
                      <a:pt x="17" y="38"/>
                    </a:moveTo>
                    <a:lnTo>
                      <a:pt x="37" y="38"/>
                    </a:lnTo>
                    <a:lnTo>
                      <a:pt x="27" y="13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3" name="任意多边形: 形状 1402">
                <a:extLst>
                  <a:ext uri="{FF2B5EF4-FFF2-40B4-BE49-F238E27FC236}">
                    <a16:creationId xmlns:a16="http://schemas.microsoft.com/office/drawing/2014/main" id="{32545472-DBCE-4AC8-AE89-ADC4CFECF1F6}"/>
                  </a:ext>
                </a:extLst>
              </p:cNvPr>
              <p:cNvSpPr/>
              <p:nvPr/>
            </p:nvSpPr>
            <p:spPr bwMode="auto">
              <a:xfrm>
                <a:off x="5375276" y="3840163"/>
                <a:ext cx="68263" cy="103188"/>
              </a:xfrm>
              <a:custGeom>
                <a:avLst/>
                <a:gdLst>
                  <a:gd name="T0" fmla="*/ 0 w 21"/>
                  <a:gd name="T1" fmla="*/ 0 h 31"/>
                  <a:gd name="T2" fmla="*/ 4 w 21"/>
                  <a:gd name="T3" fmla="*/ 0 h 31"/>
                  <a:gd name="T4" fmla="*/ 4 w 21"/>
                  <a:gd name="T5" fmla="*/ 19 h 31"/>
                  <a:gd name="T6" fmla="*/ 6 w 21"/>
                  <a:gd name="T7" fmla="*/ 26 h 31"/>
                  <a:gd name="T8" fmla="*/ 11 w 21"/>
                  <a:gd name="T9" fmla="*/ 27 h 31"/>
                  <a:gd name="T10" fmla="*/ 15 w 21"/>
                  <a:gd name="T11" fmla="*/ 27 h 31"/>
                  <a:gd name="T12" fmla="*/ 17 w 21"/>
                  <a:gd name="T13" fmla="*/ 24 h 31"/>
                  <a:gd name="T14" fmla="*/ 18 w 21"/>
                  <a:gd name="T15" fmla="*/ 19 h 31"/>
                  <a:gd name="T16" fmla="*/ 18 w 21"/>
                  <a:gd name="T17" fmla="*/ 0 h 31"/>
                  <a:gd name="T18" fmla="*/ 21 w 21"/>
                  <a:gd name="T19" fmla="*/ 0 h 31"/>
                  <a:gd name="T20" fmla="*/ 21 w 21"/>
                  <a:gd name="T21" fmla="*/ 19 h 31"/>
                  <a:gd name="T22" fmla="*/ 20 w 21"/>
                  <a:gd name="T23" fmla="*/ 26 h 31"/>
                  <a:gd name="T24" fmla="*/ 17 w 21"/>
                  <a:gd name="T25" fmla="*/ 29 h 31"/>
                  <a:gd name="T26" fmla="*/ 11 w 21"/>
                  <a:gd name="T27" fmla="*/ 31 h 31"/>
                  <a:gd name="T28" fmla="*/ 5 w 21"/>
                  <a:gd name="T29" fmla="*/ 29 h 31"/>
                  <a:gd name="T30" fmla="*/ 1 w 21"/>
                  <a:gd name="T31" fmla="*/ 26 h 31"/>
                  <a:gd name="T32" fmla="*/ 0 w 21"/>
                  <a:gd name="T33" fmla="*/ 19 h 31"/>
                  <a:gd name="T34" fmla="*/ 0 w 21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1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2"/>
                      <a:pt x="5" y="24"/>
                      <a:pt x="6" y="26"/>
                    </a:cubicBezTo>
                    <a:cubicBezTo>
                      <a:pt x="7" y="27"/>
                      <a:pt x="9" y="27"/>
                      <a:pt x="11" y="27"/>
                    </a:cubicBezTo>
                    <a:cubicBezTo>
                      <a:pt x="12" y="27"/>
                      <a:pt x="14" y="27"/>
                      <a:pt x="15" y="27"/>
                    </a:cubicBezTo>
                    <a:cubicBezTo>
                      <a:pt x="15" y="26"/>
                      <a:pt x="16" y="26"/>
                      <a:pt x="17" y="24"/>
                    </a:cubicBezTo>
                    <a:cubicBezTo>
                      <a:pt x="17" y="23"/>
                      <a:pt x="18" y="22"/>
                      <a:pt x="18" y="1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19" y="27"/>
                      <a:pt x="18" y="29"/>
                      <a:pt x="17" y="29"/>
                    </a:cubicBezTo>
                    <a:cubicBezTo>
                      <a:pt x="15" y="30"/>
                      <a:pt x="13" y="31"/>
                      <a:pt x="11" y="31"/>
                    </a:cubicBezTo>
                    <a:cubicBezTo>
                      <a:pt x="8" y="31"/>
                      <a:pt x="6" y="30"/>
                      <a:pt x="5" y="29"/>
                    </a:cubicBezTo>
                    <a:cubicBezTo>
                      <a:pt x="3" y="28"/>
                      <a:pt x="2" y="27"/>
                      <a:pt x="1" y="26"/>
                    </a:cubicBezTo>
                    <a:cubicBezTo>
                      <a:pt x="0" y="24"/>
                      <a:pt x="0" y="22"/>
                      <a:pt x="0" y="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4" name="任意多边形: 形状 1403">
                <a:extLst>
                  <a:ext uri="{FF2B5EF4-FFF2-40B4-BE49-F238E27FC236}">
                    <a16:creationId xmlns:a16="http://schemas.microsoft.com/office/drawing/2014/main" id="{AA67D0F1-1552-4DCF-9654-A6456AD7CFA5}"/>
                  </a:ext>
                </a:extLst>
              </p:cNvPr>
              <p:cNvSpPr/>
              <p:nvPr/>
            </p:nvSpPr>
            <p:spPr bwMode="auto">
              <a:xfrm>
                <a:off x="5470526" y="3840163"/>
                <a:ext cx="76200" cy="100013"/>
              </a:xfrm>
              <a:custGeom>
                <a:avLst/>
                <a:gdLst>
                  <a:gd name="T0" fmla="*/ 0 w 48"/>
                  <a:gd name="T1" fmla="*/ 63 h 63"/>
                  <a:gd name="T2" fmla="*/ 0 w 48"/>
                  <a:gd name="T3" fmla="*/ 0 h 63"/>
                  <a:gd name="T4" fmla="*/ 10 w 48"/>
                  <a:gd name="T5" fmla="*/ 0 h 63"/>
                  <a:gd name="T6" fmla="*/ 39 w 48"/>
                  <a:gd name="T7" fmla="*/ 48 h 63"/>
                  <a:gd name="T8" fmla="*/ 39 w 48"/>
                  <a:gd name="T9" fmla="*/ 0 h 63"/>
                  <a:gd name="T10" fmla="*/ 48 w 48"/>
                  <a:gd name="T11" fmla="*/ 0 h 63"/>
                  <a:gd name="T12" fmla="*/ 48 w 48"/>
                  <a:gd name="T13" fmla="*/ 63 h 63"/>
                  <a:gd name="T14" fmla="*/ 39 w 48"/>
                  <a:gd name="T15" fmla="*/ 63 h 63"/>
                  <a:gd name="T16" fmla="*/ 8 w 48"/>
                  <a:gd name="T17" fmla="*/ 15 h 63"/>
                  <a:gd name="T18" fmla="*/ 8 w 48"/>
                  <a:gd name="T19" fmla="*/ 63 h 63"/>
                  <a:gd name="T20" fmla="*/ 0 w 48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3">
                    <a:moveTo>
                      <a:pt x="0" y="63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9" y="48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48" y="63"/>
                    </a:lnTo>
                    <a:lnTo>
                      <a:pt x="39" y="63"/>
                    </a:lnTo>
                    <a:lnTo>
                      <a:pt x="8" y="15"/>
                    </a:lnTo>
                    <a:lnTo>
                      <a:pt x="8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5" name="矩形 1404">
                <a:extLst>
                  <a:ext uri="{FF2B5EF4-FFF2-40B4-BE49-F238E27FC236}">
                    <a16:creationId xmlns:a16="http://schemas.microsoft.com/office/drawing/2014/main" id="{81208EF0-E8C3-420C-8D98-6128C97C2EBE}"/>
                  </a:ext>
                </a:extLst>
              </p:cNvPr>
              <p:cNvSpPr/>
              <p:nvPr/>
            </p:nvSpPr>
            <p:spPr bwMode="auto">
              <a:xfrm>
                <a:off x="5572126" y="3840163"/>
                <a:ext cx="17463" cy="100013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6" name="任意多边形: 形状 1405">
                <a:extLst>
                  <a:ext uri="{FF2B5EF4-FFF2-40B4-BE49-F238E27FC236}">
                    <a16:creationId xmlns:a16="http://schemas.microsoft.com/office/drawing/2014/main" id="{14E17960-55E4-4C47-BA11-3C29F2BA17A6}"/>
                  </a:ext>
                </a:extLst>
              </p:cNvPr>
              <p:cNvSpPr/>
              <p:nvPr/>
            </p:nvSpPr>
            <p:spPr bwMode="auto">
              <a:xfrm>
                <a:off x="5605463" y="3840163"/>
                <a:ext cx="85725" cy="100013"/>
              </a:xfrm>
              <a:custGeom>
                <a:avLst/>
                <a:gdLst>
                  <a:gd name="T0" fmla="*/ 23 w 54"/>
                  <a:gd name="T1" fmla="*/ 63 h 63"/>
                  <a:gd name="T2" fmla="*/ 0 w 54"/>
                  <a:gd name="T3" fmla="*/ 0 h 63"/>
                  <a:gd name="T4" fmla="*/ 8 w 54"/>
                  <a:gd name="T5" fmla="*/ 0 h 63"/>
                  <a:gd name="T6" fmla="*/ 27 w 54"/>
                  <a:gd name="T7" fmla="*/ 50 h 63"/>
                  <a:gd name="T8" fmla="*/ 46 w 54"/>
                  <a:gd name="T9" fmla="*/ 0 h 63"/>
                  <a:gd name="T10" fmla="*/ 54 w 54"/>
                  <a:gd name="T11" fmla="*/ 0 h 63"/>
                  <a:gd name="T12" fmla="*/ 31 w 54"/>
                  <a:gd name="T13" fmla="*/ 63 h 63"/>
                  <a:gd name="T14" fmla="*/ 23 w 54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3">
                    <a:moveTo>
                      <a:pt x="23" y="63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7" y="5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31" y="63"/>
                    </a:lnTo>
                    <a:lnTo>
                      <a:pt x="23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7" name="任意多边形: 形状 1406">
                <a:extLst>
                  <a:ext uri="{FF2B5EF4-FFF2-40B4-BE49-F238E27FC236}">
                    <a16:creationId xmlns:a16="http://schemas.microsoft.com/office/drawing/2014/main" id="{7B867FC7-3205-4A57-980B-1A03CF64488C}"/>
                  </a:ext>
                </a:extLst>
              </p:cNvPr>
              <p:cNvSpPr/>
              <p:nvPr/>
            </p:nvSpPr>
            <p:spPr bwMode="auto">
              <a:xfrm>
                <a:off x="5708651" y="3840163"/>
                <a:ext cx="55563" cy="100013"/>
              </a:xfrm>
              <a:custGeom>
                <a:avLst/>
                <a:gdLst>
                  <a:gd name="T0" fmla="*/ 0 w 35"/>
                  <a:gd name="T1" fmla="*/ 63 h 63"/>
                  <a:gd name="T2" fmla="*/ 0 w 35"/>
                  <a:gd name="T3" fmla="*/ 0 h 63"/>
                  <a:gd name="T4" fmla="*/ 33 w 35"/>
                  <a:gd name="T5" fmla="*/ 0 h 63"/>
                  <a:gd name="T6" fmla="*/ 33 w 35"/>
                  <a:gd name="T7" fmla="*/ 6 h 63"/>
                  <a:gd name="T8" fmla="*/ 8 w 35"/>
                  <a:gd name="T9" fmla="*/ 6 h 63"/>
                  <a:gd name="T10" fmla="*/ 8 w 35"/>
                  <a:gd name="T11" fmla="*/ 27 h 63"/>
                  <a:gd name="T12" fmla="*/ 29 w 35"/>
                  <a:gd name="T13" fmla="*/ 27 h 63"/>
                  <a:gd name="T14" fmla="*/ 29 w 35"/>
                  <a:gd name="T15" fmla="*/ 34 h 63"/>
                  <a:gd name="T16" fmla="*/ 8 w 35"/>
                  <a:gd name="T17" fmla="*/ 34 h 63"/>
                  <a:gd name="T18" fmla="*/ 8 w 35"/>
                  <a:gd name="T19" fmla="*/ 57 h 63"/>
                  <a:gd name="T20" fmla="*/ 35 w 35"/>
                  <a:gd name="T21" fmla="*/ 57 h 63"/>
                  <a:gd name="T22" fmla="*/ 35 w 35"/>
                  <a:gd name="T23" fmla="*/ 63 h 63"/>
                  <a:gd name="T24" fmla="*/ 0 w 35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3">
                    <a:moveTo>
                      <a:pt x="0" y="63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8" y="6"/>
                    </a:lnTo>
                    <a:lnTo>
                      <a:pt x="8" y="27"/>
                    </a:lnTo>
                    <a:lnTo>
                      <a:pt x="29" y="27"/>
                    </a:lnTo>
                    <a:lnTo>
                      <a:pt x="29" y="34"/>
                    </a:lnTo>
                    <a:lnTo>
                      <a:pt x="8" y="34"/>
                    </a:lnTo>
                    <a:lnTo>
                      <a:pt x="8" y="57"/>
                    </a:lnTo>
                    <a:lnTo>
                      <a:pt x="35" y="57"/>
                    </a:lnTo>
                    <a:lnTo>
                      <a:pt x="35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8" name="任意多边形: 形状 1407">
                <a:extLst>
                  <a:ext uri="{FF2B5EF4-FFF2-40B4-BE49-F238E27FC236}">
                    <a16:creationId xmlns:a16="http://schemas.microsoft.com/office/drawing/2014/main" id="{4C868F24-7B8E-4B6B-BA41-8783BA3DA227}"/>
                  </a:ext>
                </a:extLst>
              </p:cNvPr>
              <p:cNvSpPr/>
              <p:nvPr/>
            </p:nvSpPr>
            <p:spPr bwMode="auto">
              <a:xfrm>
                <a:off x="5783263" y="3840163"/>
                <a:ext cx="73025" cy="100013"/>
              </a:xfrm>
              <a:custGeom>
                <a:avLst/>
                <a:gdLst>
                  <a:gd name="T0" fmla="*/ 0 w 22"/>
                  <a:gd name="T1" fmla="*/ 30 h 30"/>
                  <a:gd name="T2" fmla="*/ 0 w 22"/>
                  <a:gd name="T3" fmla="*/ 0 h 30"/>
                  <a:gd name="T4" fmla="*/ 9 w 22"/>
                  <a:gd name="T5" fmla="*/ 0 h 30"/>
                  <a:gd name="T6" fmla="*/ 16 w 22"/>
                  <a:gd name="T7" fmla="*/ 2 h 30"/>
                  <a:gd name="T8" fmla="*/ 18 w 22"/>
                  <a:gd name="T9" fmla="*/ 7 h 30"/>
                  <a:gd name="T10" fmla="*/ 17 w 22"/>
                  <a:gd name="T11" fmla="*/ 11 h 30"/>
                  <a:gd name="T12" fmla="*/ 15 w 22"/>
                  <a:gd name="T13" fmla="*/ 14 h 30"/>
                  <a:gd name="T14" fmla="*/ 12 w 22"/>
                  <a:gd name="T15" fmla="*/ 16 h 30"/>
                  <a:gd name="T16" fmla="*/ 22 w 22"/>
                  <a:gd name="T17" fmla="*/ 30 h 30"/>
                  <a:gd name="T18" fmla="*/ 16 w 22"/>
                  <a:gd name="T19" fmla="*/ 30 h 30"/>
                  <a:gd name="T20" fmla="*/ 8 w 22"/>
                  <a:gd name="T21" fmla="*/ 17 h 30"/>
                  <a:gd name="T22" fmla="*/ 4 w 22"/>
                  <a:gd name="T23" fmla="*/ 17 h 30"/>
                  <a:gd name="T24" fmla="*/ 4 w 22"/>
                  <a:gd name="T25" fmla="*/ 30 h 30"/>
                  <a:gd name="T26" fmla="*/ 0 w 22"/>
                  <a:gd name="T27" fmla="*/ 30 h 30"/>
                  <a:gd name="T28" fmla="*/ 4 w 22"/>
                  <a:gd name="T29" fmla="*/ 14 h 30"/>
                  <a:gd name="T30" fmla="*/ 5 w 22"/>
                  <a:gd name="T31" fmla="*/ 14 h 30"/>
                  <a:gd name="T32" fmla="*/ 12 w 22"/>
                  <a:gd name="T33" fmla="*/ 12 h 30"/>
                  <a:gd name="T34" fmla="*/ 13 w 22"/>
                  <a:gd name="T35" fmla="*/ 8 h 30"/>
                  <a:gd name="T36" fmla="*/ 13 w 22"/>
                  <a:gd name="T37" fmla="*/ 5 h 30"/>
                  <a:gd name="T38" fmla="*/ 11 w 22"/>
                  <a:gd name="T39" fmla="*/ 4 h 30"/>
                  <a:gd name="T40" fmla="*/ 7 w 22"/>
                  <a:gd name="T41" fmla="*/ 3 h 30"/>
                  <a:gd name="T42" fmla="*/ 4 w 22"/>
                  <a:gd name="T43" fmla="*/ 3 h 30"/>
                  <a:gd name="T44" fmla="*/ 4 w 22"/>
                  <a:gd name="T45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30">
                    <a:moveTo>
                      <a:pt x="0" y="3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4"/>
                      <a:pt x="18" y="5"/>
                      <a:pt x="18" y="7"/>
                    </a:cubicBezTo>
                    <a:cubicBezTo>
                      <a:pt x="18" y="9"/>
                      <a:pt x="17" y="10"/>
                      <a:pt x="17" y="11"/>
                    </a:cubicBezTo>
                    <a:cubicBezTo>
                      <a:pt x="16" y="12"/>
                      <a:pt x="16" y="13"/>
                      <a:pt x="15" y="14"/>
                    </a:cubicBezTo>
                    <a:cubicBezTo>
                      <a:pt x="14" y="15"/>
                      <a:pt x="13" y="15"/>
                      <a:pt x="12" y="16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  <a:moveTo>
                      <a:pt x="4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11" y="13"/>
                      <a:pt x="12" y="12"/>
                    </a:cubicBezTo>
                    <a:cubicBezTo>
                      <a:pt x="13" y="11"/>
                      <a:pt x="13" y="9"/>
                      <a:pt x="13" y="8"/>
                    </a:cubicBezTo>
                    <a:cubicBezTo>
                      <a:pt x="13" y="7"/>
                      <a:pt x="13" y="6"/>
                      <a:pt x="13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7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9" name="任意多边形: 形状 1408">
                <a:extLst>
                  <a:ext uri="{FF2B5EF4-FFF2-40B4-BE49-F238E27FC236}">
                    <a16:creationId xmlns:a16="http://schemas.microsoft.com/office/drawing/2014/main" id="{E6CDA3BF-F696-4D05-ACD1-58E1AE8811C7}"/>
                  </a:ext>
                </a:extLst>
              </p:cNvPr>
              <p:cNvSpPr/>
              <p:nvPr/>
            </p:nvSpPr>
            <p:spPr bwMode="auto">
              <a:xfrm>
                <a:off x="5865813" y="3836988"/>
                <a:ext cx="60325" cy="106363"/>
              </a:xfrm>
              <a:custGeom>
                <a:avLst/>
                <a:gdLst>
                  <a:gd name="T0" fmla="*/ 0 w 18"/>
                  <a:gd name="T1" fmla="*/ 30 h 32"/>
                  <a:gd name="T2" fmla="*/ 0 w 18"/>
                  <a:gd name="T3" fmla="*/ 26 h 32"/>
                  <a:gd name="T4" fmla="*/ 5 w 18"/>
                  <a:gd name="T5" fmla="*/ 28 h 32"/>
                  <a:gd name="T6" fmla="*/ 8 w 18"/>
                  <a:gd name="T7" fmla="*/ 28 h 32"/>
                  <a:gd name="T8" fmla="*/ 12 w 18"/>
                  <a:gd name="T9" fmla="*/ 27 h 32"/>
                  <a:gd name="T10" fmla="*/ 14 w 18"/>
                  <a:gd name="T11" fmla="*/ 24 h 32"/>
                  <a:gd name="T12" fmla="*/ 13 w 18"/>
                  <a:gd name="T13" fmla="*/ 21 h 32"/>
                  <a:gd name="T14" fmla="*/ 9 w 18"/>
                  <a:gd name="T15" fmla="*/ 18 h 32"/>
                  <a:gd name="T16" fmla="*/ 7 w 18"/>
                  <a:gd name="T17" fmla="*/ 17 h 32"/>
                  <a:gd name="T18" fmla="*/ 1 w 18"/>
                  <a:gd name="T19" fmla="*/ 13 h 32"/>
                  <a:gd name="T20" fmla="*/ 0 w 18"/>
                  <a:gd name="T21" fmla="*/ 8 h 32"/>
                  <a:gd name="T22" fmla="*/ 1 w 18"/>
                  <a:gd name="T23" fmla="*/ 4 h 32"/>
                  <a:gd name="T24" fmla="*/ 4 w 18"/>
                  <a:gd name="T25" fmla="*/ 1 h 32"/>
                  <a:gd name="T26" fmla="*/ 9 w 18"/>
                  <a:gd name="T27" fmla="*/ 0 h 32"/>
                  <a:gd name="T28" fmla="*/ 16 w 18"/>
                  <a:gd name="T29" fmla="*/ 1 h 32"/>
                  <a:gd name="T30" fmla="*/ 16 w 18"/>
                  <a:gd name="T31" fmla="*/ 5 h 32"/>
                  <a:gd name="T32" fmla="*/ 11 w 18"/>
                  <a:gd name="T33" fmla="*/ 4 h 32"/>
                  <a:gd name="T34" fmla="*/ 9 w 18"/>
                  <a:gd name="T35" fmla="*/ 3 h 32"/>
                  <a:gd name="T36" fmla="*/ 5 w 18"/>
                  <a:gd name="T37" fmla="*/ 5 h 32"/>
                  <a:gd name="T38" fmla="*/ 4 w 18"/>
                  <a:gd name="T39" fmla="*/ 8 h 32"/>
                  <a:gd name="T40" fmla="*/ 4 w 18"/>
                  <a:gd name="T41" fmla="*/ 10 h 32"/>
                  <a:gd name="T42" fmla="*/ 6 w 18"/>
                  <a:gd name="T43" fmla="*/ 11 h 32"/>
                  <a:gd name="T44" fmla="*/ 9 w 18"/>
                  <a:gd name="T45" fmla="*/ 13 h 32"/>
                  <a:gd name="T46" fmla="*/ 11 w 18"/>
                  <a:gd name="T47" fmla="*/ 14 h 32"/>
                  <a:gd name="T48" fmla="*/ 16 w 18"/>
                  <a:gd name="T49" fmla="*/ 18 h 32"/>
                  <a:gd name="T50" fmla="*/ 18 w 18"/>
                  <a:gd name="T51" fmla="*/ 23 h 32"/>
                  <a:gd name="T52" fmla="*/ 15 w 18"/>
                  <a:gd name="T53" fmla="*/ 29 h 32"/>
                  <a:gd name="T54" fmla="*/ 7 w 18"/>
                  <a:gd name="T55" fmla="*/ 32 h 32"/>
                  <a:gd name="T56" fmla="*/ 4 w 18"/>
                  <a:gd name="T57" fmla="*/ 31 h 32"/>
                  <a:gd name="T58" fmla="*/ 0 w 18"/>
                  <a:gd name="T5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" h="32">
                    <a:moveTo>
                      <a:pt x="0" y="3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2" y="27"/>
                      <a:pt x="4" y="28"/>
                      <a:pt x="5" y="28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10" y="28"/>
                      <a:pt x="11" y="28"/>
                      <a:pt x="12" y="27"/>
                    </a:cubicBezTo>
                    <a:cubicBezTo>
                      <a:pt x="13" y="26"/>
                      <a:pt x="14" y="25"/>
                      <a:pt x="14" y="24"/>
                    </a:cubicBezTo>
                    <a:cubicBezTo>
                      <a:pt x="14" y="23"/>
                      <a:pt x="13" y="22"/>
                      <a:pt x="13" y="21"/>
                    </a:cubicBezTo>
                    <a:cubicBezTo>
                      <a:pt x="12" y="20"/>
                      <a:pt x="11" y="19"/>
                      <a:pt x="9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15"/>
                      <a:pt x="2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1" y="0"/>
                      <a:pt x="13" y="1"/>
                      <a:pt x="16" y="1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4"/>
                      <a:pt x="12" y="4"/>
                      <a:pt x="11" y="4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7" y="12"/>
                      <a:pt x="8" y="12"/>
                      <a:pt x="9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4" y="16"/>
                      <a:pt x="16" y="17"/>
                      <a:pt x="16" y="18"/>
                    </a:cubicBezTo>
                    <a:cubicBezTo>
                      <a:pt x="17" y="20"/>
                      <a:pt x="18" y="21"/>
                      <a:pt x="18" y="23"/>
                    </a:cubicBezTo>
                    <a:cubicBezTo>
                      <a:pt x="18" y="25"/>
                      <a:pt x="17" y="27"/>
                      <a:pt x="15" y="29"/>
                    </a:cubicBezTo>
                    <a:cubicBezTo>
                      <a:pt x="13" y="31"/>
                      <a:pt x="11" y="32"/>
                      <a:pt x="7" y="32"/>
                    </a:cubicBezTo>
                    <a:cubicBezTo>
                      <a:pt x="6" y="32"/>
                      <a:pt x="5" y="32"/>
                      <a:pt x="4" y="31"/>
                    </a:cubicBezTo>
                    <a:cubicBezTo>
                      <a:pt x="3" y="31"/>
                      <a:pt x="2" y="31"/>
                      <a:pt x="0" y="30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0" name="矩形 1409">
                <a:extLst>
                  <a:ext uri="{FF2B5EF4-FFF2-40B4-BE49-F238E27FC236}">
                    <a16:creationId xmlns:a16="http://schemas.microsoft.com/office/drawing/2014/main" id="{0E0EF452-D095-4BC2-9121-DBB3A302C40C}"/>
                  </a:ext>
                </a:extLst>
              </p:cNvPr>
              <p:cNvSpPr/>
              <p:nvPr/>
            </p:nvSpPr>
            <p:spPr bwMode="auto">
              <a:xfrm>
                <a:off x="5945188" y="3840163"/>
                <a:ext cx="17463" cy="100013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1" name="任意多边形: 形状 1410">
                <a:extLst>
                  <a:ext uri="{FF2B5EF4-FFF2-40B4-BE49-F238E27FC236}">
                    <a16:creationId xmlns:a16="http://schemas.microsoft.com/office/drawing/2014/main" id="{CB8CC52F-97BB-4FC1-8AF2-D9E862D73EB3}"/>
                  </a:ext>
                </a:extLst>
              </p:cNvPr>
              <p:cNvSpPr/>
              <p:nvPr/>
            </p:nvSpPr>
            <p:spPr bwMode="auto">
              <a:xfrm>
                <a:off x="5975351" y="3840163"/>
                <a:ext cx="85725" cy="100013"/>
              </a:xfrm>
              <a:custGeom>
                <a:avLst/>
                <a:gdLst>
                  <a:gd name="T0" fmla="*/ 23 w 54"/>
                  <a:gd name="T1" fmla="*/ 63 h 63"/>
                  <a:gd name="T2" fmla="*/ 23 w 54"/>
                  <a:gd name="T3" fmla="*/ 6 h 63"/>
                  <a:gd name="T4" fmla="*/ 0 w 54"/>
                  <a:gd name="T5" fmla="*/ 6 h 63"/>
                  <a:gd name="T6" fmla="*/ 0 w 54"/>
                  <a:gd name="T7" fmla="*/ 0 h 63"/>
                  <a:gd name="T8" fmla="*/ 54 w 54"/>
                  <a:gd name="T9" fmla="*/ 0 h 63"/>
                  <a:gd name="T10" fmla="*/ 54 w 54"/>
                  <a:gd name="T11" fmla="*/ 6 h 63"/>
                  <a:gd name="T12" fmla="*/ 31 w 54"/>
                  <a:gd name="T13" fmla="*/ 6 h 63"/>
                  <a:gd name="T14" fmla="*/ 31 w 54"/>
                  <a:gd name="T15" fmla="*/ 63 h 63"/>
                  <a:gd name="T16" fmla="*/ 23 w 54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3">
                    <a:moveTo>
                      <a:pt x="23" y="63"/>
                    </a:moveTo>
                    <a:lnTo>
                      <a:pt x="23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31" y="6"/>
                    </a:lnTo>
                    <a:lnTo>
                      <a:pt x="31" y="63"/>
                    </a:lnTo>
                    <a:lnTo>
                      <a:pt x="23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2" name="任意多边形: 形状 1411">
                <a:extLst>
                  <a:ext uri="{FF2B5EF4-FFF2-40B4-BE49-F238E27FC236}">
                    <a16:creationId xmlns:a16="http://schemas.microsoft.com/office/drawing/2014/main" id="{CDFF9520-3F32-4DDD-81A5-811C11A63386}"/>
                  </a:ext>
                </a:extLst>
              </p:cNvPr>
              <p:cNvSpPr/>
              <p:nvPr/>
            </p:nvSpPr>
            <p:spPr bwMode="auto">
              <a:xfrm>
                <a:off x="6064251" y="3840163"/>
                <a:ext cx="82550" cy="100013"/>
              </a:xfrm>
              <a:custGeom>
                <a:avLst/>
                <a:gdLst>
                  <a:gd name="T0" fmla="*/ 21 w 52"/>
                  <a:gd name="T1" fmla="*/ 63 h 63"/>
                  <a:gd name="T2" fmla="*/ 21 w 52"/>
                  <a:gd name="T3" fmla="*/ 36 h 63"/>
                  <a:gd name="T4" fmla="*/ 0 w 52"/>
                  <a:gd name="T5" fmla="*/ 0 h 63"/>
                  <a:gd name="T6" fmla="*/ 11 w 52"/>
                  <a:gd name="T7" fmla="*/ 0 h 63"/>
                  <a:gd name="T8" fmla="*/ 27 w 52"/>
                  <a:gd name="T9" fmla="*/ 29 h 63"/>
                  <a:gd name="T10" fmla="*/ 44 w 52"/>
                  <a:gd name="T11" fmla="*/ 0 h 63"/>
                  <a:gd name="T12" fmla="*/ 52 w 52"/>
                  <a:gd name="T13" fmla="*/ 0 h 63"/>
                  <a:gd name="T14" fmla="*/ 29 w 52"/>
                  <a:gd name="T15" fmla="*/ 36 h 63"/>
                  <a:gd name="T16" fmla="*/ 29 w 52"/>
                  <a:gd name="T17" fmla="*/ 63 h 63"/>
                  <a:gd name="T18" fmla="*/ 21 w 52"/>
                  <a:gd name="T1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63">
                    <a:moveTo>
                      <a:pt x="21" y="63"/>
                    </a:moveTo>
                    <a:lnTo>
                      <a:pt x="21" y="3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7" y="29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29" y="36"/>
                    </a:lnTo>
                    <a:lnTo>
                      <a:pt x="29" y="63"/>
                    </a:lnTo>
                    <a:lnTo>
                      <a:pt x="21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3" name="任意多边形: 形状 1412">
                <a:extLst>
                  <a:ext uri="{FF2B5EF4-FFF2-40B4-BE49-F238E27FC236}">
                    <a16:creationId xmlns:a16="http://schemas.microsoft.com/office/drawing/2014/main" id="{81551C24-76F8-4E36-90AE-0B5773CD0206}"/>
                  </a:ext>
                </a:extLst>
              </p:cNvPr>
              <p:cNvSpPr/>
              <p:nvPr/>
            </p:nvSpPr>
            <p:spPr bwMode="auto">
              <a:xfrm>
                <a:off x="6203951" y="3836988"/>
                <a:ext cx="92075" cy="106363"/>
              </a:xfrm>
              <a:custGeom>
                <a:avLst/>
                <a:gdLst>
                  <a:gd name="T0" fmla="*/ 14 w 28"/>
                  <a:gd name="T1" fmla="*/ 32 h 32"/>
                  <a:gd name="T2" fmla="*/ 7 w 28"/>
                  <a:gd name="T3" fmla="*/ 30 h 32"/>
                  <a:gd name="T4" fmla="*/ 2 w 28"/>
                  <a:gd name="T5" fmla="*/ 24 h 32"/>
                  <a:gd name="T6" fmla="*/ 0 w 28"/>
                  <a:gd name="T7" fmla="*/ 16 h 32"/>
                  <a:gd name="T8" fmla="*/ 2 w 28"/>
                  <a:gd name="T9" fmla="*/ 8 h 32"/>
                  <a:gd name="T10" fmla="*/ 7 w 28"/>
                  <a:gd name="T11" fmla="*/ 2 h 32"/>
                  <a:gd name="T12" fmla="*/ 14 w 28"/>
                  <a:gd name="T13" fmla="*/ 0 h 32"/>
                  <a:gd name="T14" fmla="*/ 21 w 28"/>
                  <a:gd name="T15" fmla="*/ 2 h 32"/>
                  <a:gd name="T16" fmla="*/ 26 w 28"/>
                  <a:gd name="T17" fmla="*/ 8 h 32"/>
                  <a:gd name="T18" fmla="*/ 28 w 28"/>
                  <a:gd name="T19" fmla="*/ 16 h 32"/>
                  <a:gd name="T20" fmla="*/ 26 w 28"/>
                  <a:gd name="T21" fmla="*/ 24 h 32"/>
                  <a:gd name="T22" fmla="*/ 21 w 28"/>
                  <a:gd name="T23" fmla="*/ 30 h 32"/>
                  <a:gd name="T24" fmla="*/ 14 w 28"/>
                  <a:gd name="T25" fmla="*/ 32 h 32"/>
                  <a:gd name="T26" fmla="*/ 14 w 28"/>
                  <a:gd name="T27" fmla="*/ 28 h 32"/>
                  <a:gd name="T28" fmla="*/ 21 w 28"/>
                  <a:gd name="T29" fmla="*/ 25 h 32"/>
                  <a:gd name="T30" fmla="*/ 23 w 28"/>
                  <a:gd name="T31" fmla="*/ 16 h 32"/>
                  <a:gd name="T32" fmla="*/ 21 w 28"/>
                  <a:gd name="T33" fmla="*/ 7 h 32"/>
                  <a:gd name="T34" fmla="*/ 14 w 28"/>
                  <a:gd name="T35" fmla="*/ 3 h 32"/>
                  <a:gd name="T36" fmla="*/ 7 w 28"/>
                  <a:gd name="T37" fmla="*/ 7 h 32"/>
                  <a:gd name="T38" fmla="*/ 5 w 28"/>
                  <a:gd name="T39" fmla="*/ 16 h 32"/>
                  <a:gd name="T40" fmla="*/ 7 w 28"/>
                  <a:gd name="T41" fmla="*/ 25 h 32"/>
                  <a:gd name="T42" fmla="*/ 14 w 28"/>
                  <a:gd name="T4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2">
                    <a:moveTo>
                      <a:pt x="14" y="32"/>
                    </a:moveTo>
                    <a:cubicBezTo>
                      <a:pt x="11" y="32"/>
                      <a:pt x="9" y="31"/>
                      <a:pt x="7" y="30"/>
                    </a:cubicBezTo>
                    <a:cubicBezTo>
                      <a:pt x="5" y="28"/>
                      <a:pt x="3" y="27"/>
                      <a:pt x="2" y="24"/>
                    </a:cubicBezTo>
                    <a:cubicBezTo>
                      <a:pt x="1" y="22"/>
                      <a:pt x="0" y="19"/>
                      <a:pt x="0" y="16"/>
                    </a:cubicBezTo>
                    <a:cubicBezTo>
                      <a:pt x="0" y="13"/>
                      <a:pt x="1" y="10"/>
                      <a:pt x="2" y="8"/>
                    </a:cubicBezTo>
                    <a:cubicBezTo>
                      <a:pt x="3" y="5"/>
                      <a:pt x="4" y="4"/>
                      <a:pt x="7" y="2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1" y="2"/>
                    </a:cubicBezTo>
                    <a:cubicBezTo>
                      <a:pt x="24" y="4"/>
                      <a:pt x="25" y="5"/>
                      <a:pt x="26" y="8"/>
                    </a:cubicBezTo>
                    <a:cubicBezTo>
                      <a:pt x="27" y="10"/>
                      <a:pt x="28" y="13"/>
                      <a:pt x="28" y="16"/>
                    </a:cubicBezTo>
                    <a:cubicBezTo>
                      <a:pt x="28" y="19"/>
                      <a:pt x="27" y="22"/>
                      <a:pt x="26" y="24"/>
                    </a:cubicBezTo>
                    <a:cubicBezTo>
                      <a:pt x="25" y="26"/>
                      <a:pt x="24" y="28"/>
                      <a:pt x="21" y="30"/>
                    </a:cubicBezTo>
                    <a:cubicBezTo>
                      <a:pt x="19" y="31"/>
                      <a:pt x="17" y="32"/>
                      <a:pt x="14" y="32"/>
                    </a:cubicBezTo>
                    <a:close/>
                    <a:moveTo>
                      <a:pt x="14" y="28"/>
                    </a:moveTo>
                    <a:cubicBezTo>
                      <a:pt x="17" y="28"/>
                      <a:pt x="19" y="27"/>
                      <a:pt x="21" y="25"/>
                    </a:cubicBezTo>
                    <a:cubicBezTo>
                      <a:pt x="23" y="23"/>
                      <a:pt x="23" y="20"/>
                      <a:pt x="23" y="16"/>
                    </a:cubicBezTo>
                    <a:cubicBezTo>
                      <a:pt x="23" y="12"/>
                      <a:pt x="23" y="9"/>
                      <a:pt x="21" y="7"/>
                    </a:cubicBezTo>
                    <a:cubicBezTo>
                      <a:pt x="19" y="5"/>
                      <a:pt x="17" y="3"/>
                      <a:pt x="14" y="3"/>
                    </a:cubicBezTo>
                    <a:cubicBezTo>
                      <a:pt x="11" y="3"/>
                      <a:pt x="9" y="5"/>
                      <a:pt x="7" y="7"/>
                    </a:cubicBezTo>
                    <a:cubicBezTo>
                      <a:pt x="5" y="9"/>
                      <a:pt x="5" y="12"/>
                      <a:pt x="5" y="16"/>
                    </a:cubicBezTo>
                    <a:cubicBezTo>
                      <a:pt x="5" y="20"/>
                      <a:pt x="5" y="23"/>
                      <a:pt x="7" y="25"/>
                    </a:cubicBezTo>
                    <a:cubicBezTo>
                      <a:pt x="9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4" name="任意多边形: 形状 1413">
                <a:extLst>
                  <a:ext uri="{FF2B5EF4-FFF2-40B4-BE49-F238E27FC236}">
                    <a16:creationId xmlns:a16="http://schemas.microsoft.com/office/drawing/2014/main" id="{D7FAED98-0987-4735-A4D7-9F4C962F6D53}"/>
                  </a:ext>
                </a:extLst>
              </p:cNvPr>
              <p:cNvSpPr/>
              <p:nvPr/>
            </p:nvSpPr>
            <p:spPr bwMode="auto">
              <a:xfrm>
                <a:off x="6203951" y="3836988"/>
                <a:ext cx="92075" cy="106363"/>
              </a:xfrm>
              <a:custGeom>
                <a:avLst/>
                <a:gdLst>
                  <a:gd name="T0" fmla="*/ 14 w 28"/>
                  <a:gd name="T1" fmla="*/ 32 h 32"/>
                  <a:gd name="T2" fmla="*/ 7 w 28"/>
                  <a:gd name="T3" fmla="*/ 30 h 32"/>
                  <a:gd name="T4" fmla="*/ 2 w 28"/>
                  <a:gd name="T5" fmla="*/ 24 h 32"/>
                  <a:gd name="T6" fmla="*/ 0 w 28"/>
                  <a:gd name="T7" fmla="*/ 16 h 32"/>
                  <a:gd name="T8" fmla="*/ 2 w 28"/>
                  <a:gd name="T9" fmla="*/ 8 h 32"/>
                  <a:gd name="T10" fmla="*/ 7 w 28"/>
                  <a:gd name="T11" fmla="*/ 2 h 32"/>
                  <a:gd name="T12" fmla="*/ 14 w 28"/>
                  <a:gd name="T13" fmla="*/ 0 h 32"/>
                  <a:gd name="T14" fmla="*/ 21 w 28"/>
                  <a:gd name="T15" fmla="*/ 2 h 32"/>
                  <a:gd name="T16" fmla="*/ 26 w 28"/>
                  <a:gd name="T17" fmla="*/ 8 h 32"/>
                  <a:gd name="T18" fmla="*/ 28 w 28"/>
                  <a:gd name="T19" fmla="*/ 16 h 32"/>
                  <a:gd name="T20" fmla="*/ 26 w 28"/>
                  <a:gd name="T21" fmla="*/ 24 h 32"/>
                  <a:gd name="T22" fmla="*/ 21 w 28"/>
                  <a:gd name="T23" fmla="*/ 30 h 32"/>
                  <a:gd name="T24" fmla="*/ 14 w 28"/>
                  <a:gd name="T25" fmla="*/ 32 h 32"/>
                  <a:gd name="T26" fmla="*/ 14 w 28"/>
                  <a:gd name="T27" fmla="*/ 28 h 32"/>
                  <a:gd name="T28" fmla="*/ 21 w 28"/>
                  <a:gd name="T29" fmla="*/ 25 h 32"/>
                  <a:gd name="T30" fmla="*/ 23 w 28"/>
                  <a:gd name="T31" fmla="*/ 16 h 32"/>
                  <a:gd name="T32" fmla="*/ 21 w 28"/>
                  <a:gd name="T33" fmla="*/ 7 h 32"/>
                  <a:gd name="T34" fmla="*/ 14 w 28"/>
                  <a:gd name="T35" fmla="*/ 3 h 32"/>
                  <a:gd name="T36" fmla="*/ 7 w 28"/>
                  <a:gd name="T37" fmla="*/ 7 h 32"/>
                  <a:gd name="T38" fmla="*/ 5 w 28"/>
                  <a:gd name="T39" fmla="*/ 16 h 32"/>
                  <a:gd name="T40" fmla="*/ 7 w 28"/>
                  <a:gd name="T41" fmla="*/ 25 h 32"/>
                  <a:gd name="T42" fmla="*/ 14 w 28"/>
                  <a:gd name="T4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2">
                    <a:moveTo>
                      <a:pt x="14" y="32"/>
                    </a:moveTo>
                    <a:cubicBezTo>
                      <a:pt x="11" y="32"/>
                      <a:pt x="9" y="31"/>
                      <a:pt x="7" y="30"/>
                    </a:cubicBezTo>
                    <a:cubicBezTo>
                      <a:pt x="5" y="28"/>
                      <a:pt x="3" y="27"/>
                      <a:pt x="2" y="24"/>
                    </a:cubicBezTo>
                    <a:cubicBezTo>
                      <a:pt x="1" y="22"/>
                      <a:pt x="0" y="19"/>
                      <a:pt x="0" y="16"/>
                    </a:cubicBezTo>
                    <a:cubicBezTo>
                      <a:pt x="0" y="13"/>
                      <a:pt x="1" y="10"/>
                      <a:pt x="2" y="8"/>
                    </a:cubicBezTo>
                    <a:cubicBezTo>
                      <a:pt x="3" y="5"/>
                      <a:pt x="4" y="4"/>
                      <a:pt x="7" y="2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1" y="2"/>
                    </a:cubicBezTo>
                    <a:cubicBezTo>
                      <a:pt x="24" y="4"/>
                      <a:pt x="25" y="5"/>
                      <a:pt x="26" y="8"/>
                    </a:cubicBezTo>
                    <a:cubicBezTo>
                      <a:pt x="27" y="10"/>
                      <a:pt x="28" y="13"/>
                      <a:pt x="28" y="16"/>
                    </a:cubicBezTo>
                    <a:cubicBezTo>
                      <a:pt x="28" y="19"/>
                      <a:pt x="27" y="22"/>
                      <a:pt x="26" y="24"/>
                    </a:cubicBezTo>
                    <a:cubicBezTo>
                      <a:pt x="25" y="26"/>
                      <a:pt x="24" y="28"/>
                      <a:pt x="21" y="30"/>
                    </a:cubicBezTo>
                    <a:cubicBezTo>
                      <a:pt x="19" y="31"/>
                      <a:pt x="17" y="32"/>
                      <a:pt x="14" y="32"/>
                    </a:cubicBezTo>
                    <a:close/>
                    <a:moveTo>
                      <a:pt x="14" y="28"/>
                    </a:moveTo>
                    <a:cubicBezTo>
                      <a:pt x="17" y="28"/>
                      <a:pt x="19" y="27"/>
                      <a:pt x="21" y="25"/>
                    </a:cubicBezTo>
                    <a:cubicBezTo>
                      <a:pt x="23" y="23"/>
                      <a:pt x="23" y="20"/>
                      <a:pt x="23" y="16"/>
                    </a:cubicBezTo>
                    <a:cubicBezTo>
                      <a:pt x="23" y="12"/>
                      <a:pt x="23" y="9"/>
                      <a:pt x="21" y="7"/>
                    </a:cubicBezTo>
                    <a:cubicBezTo>
                      <a:pt x="19" y="5"/>
                      <a:pt x="17" y="3"/>
                      <a:pt x="14" y="3"/>
                    </a:cubicBezTo>
                    <a:cubicBezTo>
                      <a:pt x="11" y="3"/>
                      <a:pt x="9" y="5"/>
                      <a:pt x="7" y="7"/>
                    </a:cubicBezTo>
                    <a:cubicBezTo>
                      <a:pt x="5" y="9"/>
                      <a:pt x="5" y="12"/>
                      <a:pt x="5" y="16"/>
                    </a:cubicBezTo>
                    <a:cubicBezTo>
                      <a:pt x="5" y="20"/>
                      <a:pt x="5" y="23"/>
                      <a:pt x="7" y="25"/>
                    </a:cubicBezTo>
                    <a:cubicBezTo>
                      <a:pt x="9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5" name="任意多边形: 形状 1414">
                <a:extLst>
                  <a:ext uri="{FF2B5EF4-FFF2-40B4-BE49-F238E27FC236}">
                    <a16:creationId xmlns:a16="http://schemas.microsoft.com/office/drawing/2014/main" id="{8A0F5D90-487C-4AB1-9CEA-6069704154B6}"/>
                  </a:ext>
                </a:extLst>
              </p:cNvPr>
              <p:cNvSpPr/>
              <p:nvPr/>
            </p:nvSpPr>
            <p:spPr bwMode="auto">
              <a:xfrm>
                <a:off x="6318251" y="3840163"/>
                <a:ext cx="53975" cy="100013"/>
              </a:xfrm>
              <a:custGeom>
                <a:avLst/>
                <a:gdLst>
                  <a:gd name="T0" fmla="*/ 0 w 34"/>
                  <a:gd name="T1" fmla="*/ 63 h 63"/>
                  <a:gd name="T2" fmla="*/ 0 w 34"/>
                  <a:gd name="T3" fmla="*/ 0 h 63"/>
                  <a:gd name="T4" fmla="*/ 34 w 34"/>
                  <a:gd name="T5" fmla="*/ 0 h 63"/>
                  <a:gd name="T6" fmla="*/ 34 w 34"/>
                  <a:gd name="T7" fmla="*/ 6 h 63"/>
                  <a:gd name="T8" fmla="*/ 9 w 34"/>
                  <a:gd name="T9" fmla="*/ 6 h 63"/>
                  <a:gd name="T10" fmla="*/ 9 w 34"/>
                  <a:gd name="T11" fmla="*/ 27 h 63"/>
                  <a:gd name="T12" fmla="*/ 29 w 34"/>
                  <a:gd name="T13" fmla="*/ 27 h 63"/>
                  <a:gd name="T14" fmla="*/ 29 w 34"/>
                  <a:gd name="T15" fmla="*/ 34 h 63"/>
                  <a:gd name="T16" fmla="*/ 9 w 34"/>
                  <a:gd name="T17" fmla="*/ 34 h 63"/>
                  <a:gd name="T18" fmla="*/ 9 w 34"/>
                  <a:gd name="T19" fmla="*/ 63 h 63"/>
                  <a:gd name="T20" fmla="*/ 0 w 34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3">
                    <a:moveTo>
                      <a:pt x="0" y="63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6"/>
                    </a:lnTo>
                    <a:lnTo>
                      <a:pt x="9" y="6"/>
                    </a:lnTo>
                    <a:lnTo>
                      <a:pt x="9" y="27"/>
                    </a:lnTo>
                    <a:lnTo>
                      <a:pt x="29" y="27"/>
                    </a:lnTo>
                    <a:lnTo>
                      <a:pt x="29" y="34"/>
                    </a:lnTo>
                    <a:lnTo>
                      <a:pt x="9" y="34"/>
                    </a:lnTo>
                    <a:lnTo>
                      <a:pt x="9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6" name="任意多边形: 形状 1415">
                <a:extLst>
                  <a:ext uri="{FF2B5EF4-FFF2-40B4-BE49-F238E27FC236}">
                    <a16:creationId xmlns:a16="http://schemas.microsoft.com/office/drawing/2014/main" id="{60499274-AEB8-4A4C-87DB-35DFA968228D}"/>
                  </a:ext>
                </a:extLst>
              </p:cNvPr>
              <p:cNvSpPr/>
              <p:nvPr/>
            </p:nvSpPr>
            <p:spPr bwMode="auto">
              <a:xfrm>
                <a:off x="6437313" y="3840163"/>
                <a:ext cx="60325" cy="100013"/>
              </a:xfrm>
              <a:custGeom>
                <a:avLst/>
                <a:gdLst>
                  <a:gd name="T0" fmla="*/ 0 w 18"/>
                  <a:gd name="T1" fmla="*/ 30 h 30"/>
                  <a:gd name="T2" fmla="*/ 0 w 18"/>
                  <a:gd name="T3" fmla="*/ 0 h 30"/>
                  <a:gd name="T4" fmla="*/ 8 w 18"/>
                  <a:gd name="T5" fmla="*/ 0 h 30"/>
                  <a:gd name="T6" fmla="*/ 14 w 18"/>
                  <a:gd name="T7" fmla="*/ 1 h 30"/>
                  <a:gd name="T8" fmla="*/ 17 w 18"/>
                  <a:gd name="T9" fmla="*/ 3 h 30"/>
                  <a:gd name="T10" fmla="*/ 18 w 18"/>
                  <a:gd name="T11" fmla="*/ 8 h 30"/>
                  <a:gd name="T12" fmla="*/ 17 w 18"/>
                  <a:gd name="T13" fmla="*/ 13 h 30"/>
                  <a:gd name="T14" fmla="*/ 12 w 18"/>
                  <a:gd name="T15" fmla="*/ 17 h 30"/>
                  <a:gd name="T16" fmla="*/ 6 w 18"/>
                  <a:gd name="T17" fmla="*/ 18 h 30"/>
                  <a:gd name="T18" fmla="*/ 4 w 18"/>
                  <a:gd name="T19" fmla="*/ 18 h 30"/>
                  <a:gd name="T20" fmla="*/ 4 w 18"/>
                  <a:gd name="T21" fmla="*/ 30 h 30"/>
                  <a:gd name="T22" fmla="*/ 0 w 18"/>
                  <a:gd name="T23" fmla="*/ 30 h 30"/>
                  <a:gd name="T24" fmla="*/ 4 w 18"/>
                  <a:gd name="T25" fmla="*/ 15 h 30"/>
                  <a:gd name="T26" fmla="*/ 6 w 18"/>
                  <a:gd name="T27" fmla="*/ 15 h 30"/>
                  <a:gd name="T28" fmla="*/ 12 w 18"/>
                  <a:gd name="T29" fmla="*/ 13 h 30"/>
                  <a:gd name="T30" fmla="*/ 13 w 18"/>
                  <a:gd name="T31" fmla="*/ 8 h 30"/>
                  <a:gd name="T32" fmla="*/ 13 w 18"/>
                  <a:gd name="T33" fmla="*/ 6 h 30"/>
                  <a:gd name="T34" fmla="*/ 11 w 18"/>
                  <a:gd name="T35" fmla="*/ 4 h 30"/>
                  <a:gd name="T36" fmla="*/ 7 w 18"/>
                  <a:gd name="T37" fmla="*/ 3 h 30"/>
                  <a:gd name="T38" fmla="*/ 4 w 18"/>
                  <a:gd name="T39" fmla="*/ 3 h 30"/>
                  <a:gd name="T40" fmla="*/ 4 w 18"/>
                  <a:gd name="T4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30">
                    <a:moveTo>
                      <a:pt x="0" y="3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5" y="1"/>
                      <a:pt x="16" y="2"/>
                      <a:pt x="17" y="3"/>
                    </a:cubicBezTo>
                    <a:cubicBezTo>
                      <a:pt x="18" y="5"/>
                      <a:pt x="18" y="6"/>
                      <a:pt x="18" y="8"/>
                    </a:cubicBezTo>
                    <a:cubicBezTo>
                      <a:pt x="18" y="10"/>
                      <a:pt x="17" y="12"/>
                      <a:pt x="17" y="13"/>
                    </a:cubicBezTo>
                    <a:cubicBezTo>
                      <a:pt x="16" y="15"/>
                      <a:pt x="14" y="16"/>
                      <a:pt x="12" y="17"/>
                    </a:cubicBezTo>
                    <a:cubicBezTo>
                      <a:pt x="10" y="18"/>
                      <a:pt x="8" y="18"/>
                      <a:pt x="6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  <a:moveTo>
                      <a:pt x="4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9" y="15"/>
                      <a:pt x="10" y="14"/>
                      <a:pt x="12" y="13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9" y="3"/>
                      <a:pt x="7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7" name="任意多边形: 形状 1416">
                <a:extLst>
                  <a:ext uri="{FF2B5EF4-FFF2-40B4-BE49-F238E27FC236}">
                    <a16:creationId xmlns:a16="http://schemas.microsoft.com/office/drawing/2014/main" id="{2BD307C1-2529-489C-91F8-C21BDB7E9451}"/>
                  </a:ext>
                </a:extLst>
              </p:cNvPr>
              <p:cNvSpPr/>
              <p:nvPr/>
            </p:nvSpPr>
            <p:spPr bwMode="auto">
              <a:xfrm>
                <a:off x="6510338" y="3836988"/>
                <a:ext cx="92075" cy="106363"/>
              </a:xfrm>
              <a:custGeom>
                <a:avLst/>
                <a:gdLst>
                  <a:gd name="T0" fmla="*/ 14 w 28"/>
                  <a:gd name="T1" fmla="*/ 32 h 32"/>
                  <a:gd name="T2" fmla="*/ 6 w 28"/>
                  <a:gd name="T3" fmla="*/ 30 h 32"/>
                  <a:gd name="T4" fmla="*/ 1 w 28"/>
                  <a:gd name="T5" fmla="*/ 24 h 32"/>
                  <a:gd name="T6" fmla="*/ 0 w 28"/>
                  <a:gd name="T7" fmla="*/ 16 h 32"/>
                  <a:gd name="T8" fmla="*/ 1 w 28"/>
                  <a:gd name="T9" fmla="*/ 8 h 32"/>
                  <a:gd name="T10" fmla="*/ 6 w 28"/>
                  <a:gd name="T11" fmla="*/ 2 h 32"/>
                  <a:gd name="T12" fmla="*/ 14 w 28"/>
                  <a:gd name="T13" fmla="*/ 0 h 32"/>
                  <a:gd name="T14" fmla="*/ 21 w 28"/>
                  <a:gd name="T15" fmla="*/ 2 h 32"/>
                  <a:gd name="T16" fmla="*/ 26 w 28"/>
                  <a:gd name="T17" fmla="*/ 8 h 32"/>
                  <a:gd name="T18" fmla="*/ 28 w 28"/>
                  <a:gd name="T19" fmla="*/ 16 h 32"/>
                  <a:gd name="T20" fmla="*/ 26 w 28"/>
                  <a:gd name="T21" fmla="*/ 24 h 32"/>
                  <a:gd name="T22" fmla="*/ 21 w 28"/>
                  <a:gd name="T23" fmla="*/ 30 h 32"/>
                  <a:gd name="T24" fmla="*/ 14 w 28"/>
                  <a:gd name="T25" fmla="*/ 32 h 32"/>
                  <a:gd name="T26" fmla="*/ 14 w 28"/>
                  <a:gd name="T27" fmla="*/ 28 h 32"/>
                  <a:gd name="T28" fmla="*/ 21 w 28"/>
                  <a:gd name="T29" fmla="*/ 25 h 32"/>
                  <a:gd name="T30" fmla="*/ 23 w 28"/>
                  <a:gd name="T31" fmla="*/ 16 h 32"/>
                  <a:gd name="T32" fmla="*/ 21 w 28"/>
                  <a:gd name="T33" fmla="*/ 7 h 32"/>
                  <a:gd name="T34" fmla="*/ 14 w 28"/>
                  <a:gd name="T35" fmla="*/ 3 h 32"/>
                  <a:gd name="T36" fmla="*/ 7 w 28"/>
                  <a:gd name="T37" fmla="*/ 7 h 32"/>
                  <a:gd name="T38" fmla="*/ 4 w 28"/>
                  <a:gd name="T39" fmla="*/ 16 h 32"/>
                  <a:gd name="T40" fmla="*/ 7 w 28"/>
                  <a:gd name="T41" fmla="*/ 25 h 32"/>
                  <a:gd name="T42" fmla="*/ 14 w 28"/>
                  <a:gd name="T4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2">
                    <a:moveTo>
                      <a:pt x="14" y="32"/>
                    </a:moveTo>
                    <a:cubicBezTo>
                      <a:pt x="11" y="32"/>
                      <a:pt x="8" y="31"/>
                      <a:pt x="6" y="30"/>
                    </a:cubicBezTo>
                    <a:cubicBezTo>
                      <a:pt x="4" y="28"/>
                      <a:pt x="3" y="27"/>
                      <a:pt x="1" y="24"/>
                    </a:cubicBezTo>
                    <a:cubicBezTo>
                      <a:pt x="0" y="22"/>
                      <a:pt x="0" y="19"/>
                      <a:pt x="0" y="16"/>
                    </a:cubicBezTo>
                    <a:cubicBezTo>
                      <a:pt x="0" y="13"/>
                      <a:pt x="0" y="10"/>
                      <a:pt x="1" y="8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5" y="5"/>
                      <a:pt x="26" y="8"/>
                    </a:cubicBezTo>
                    <a:cubicBezTo>
                      <a:pt x="27" y="10"/>
                      <a:pt x="28" y="13"/>
                      <a:pt x="28" y="16"/>
                    </a:cubicBezTo>
                    <a:cubicBezTo>
                      <a:pt x="28" y="19"/>
                      <a:pt x="27" y="22"/>
                      <a:pt x="26" y="24"/>
                    </a:cubicBezTo>
                    <a:cubicBezTo>
                      <a:pt x="25" y="26"/>
                      <a:pt x="23" y="28"/>
                      <a:pt x="21" y="30"/>
                    </a:cubicBezTo>
                    <a:cubicBezTo>
                      <a:pt x="19" y="31"/>
                      <a:pt x="17" y="32"/>
                      <a:pt x="14" y="32"/>
                    </a:cubicBezTo>
                    <a:close/>
                    <a:moveTo>
                      <a:pt x="14" y="28"/>
                    </a:moveTo>
                    <a:cubicBezTo>
                      <a:pt x="17" y="28"/>
                      <a:pt x="19" y="27"/>
                      <a:pt x="21" y="25"/>
                    </a:cubicBezTo>
                    <a:cubicBezTo>
                      <a:pt x="22" y="23"/>
                      <a:pt x="23" y="20"/>
                      <a:pt x="23" y="16"/>
                    </a:cubicBezTo>
                    <a:cubicBezTo>
                      <a:pt x="23" y="12"/>
                      <a:pt x="22" y="9"/>
                      <a:pt x="21" y="7"/>
                    </a:cubicBezTo>
                    <a:cubicBezTo>
                      <a:pt x="19" y="5"/>
                      <a:pt x="17" y="3"/>
                      <a:pt x="14" y="3"/>
                    </a:cubicBezTo>
                    <a:cubicBezTo>
                      <a:pt x="11" y="3"/>
                      <a:pt x="8" y="5"/>
                      <a:pt x="7" y="7"/>
                    </a:cubicBezTo>
                    <a:cubicBezTo>
                      <a:pt x="5" y="9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8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8" name="任意多边形: 形状 1417">
                <a:extLst>
                  <a:ext uri="{FF2B5EF4-FFF2-40B4-BE49-F238E27FC236}">
                    <a16:creationId xmlns:a16="http://schemas.microsoft.com/office/drawing/2014/main" id="{F35B059E-E580-40A6-9279-2499ADFC043C}"/>
                  </a:ext>
                </a:extLst>
              </p:cNvPr>
              <p:cNvSpPr/>
              <p:nvPr/>
            </p:nvSpPr>
            <p:spPr bwMode="auto">
              <a:xfrm>
                <a:off x="6510338" y="3836988"/>
                <a:ext cx="92075" cy="106363"/>
              </a:xfrm>
              <a:custGeom>
                <a:avLst/>
                <a:gdLst>
                  <a:gd name="T0" fmla="*/ 14 w 28"/>
                  <a:gd name="T1" fmla="*/ 32 h 32"/>
                  <a:gd name="T2" fmla="*/ 6 w 28"/>
                  <a:gd name="T3" fmla="*/ 30 h 32"/>
                  <a:gd name="T4" fmla="*/ 1 w 28"/>
                  <a:gd name="T5" fmla="*/ 24 h 32"/>
                  <a:gd name="T6" fmla="*/ 0 w 28"/>
                  <a:gd name="T7" fmla="*/ 16 h 32"/>
                  <a:gd name="T8" fmla="*/ 1 w 28"/>
                  <a:gd name="T9" fmla="*/ 8 h 32"/>
                  <a:gd name="T10" fmla="*/ 6 w 28"/>
                  <a:gd name="T11" fmla="*/ 2 h 32"/>
                  <a:gd name="T12" fmla="*/ 14 w 28"/>
                  <a:gd name="T13" fmla="*/ 0 h 32"/>
                  <a:gd name="T14" fmla="*/ 21 w 28"/>
                  <a:gd name="T15" fmla="*/ 2 h 32"/>
                  <a:gd name="T16" fmla="*/ 26 w 28"/>
                  <a:gd name="T17" fmla="*/ 8 h 32"/>
                  <a:gd name="T18" fmla="*/ 28 w 28"/>
                  <a:gd name="T19" fmla="*/ 16 h 32"/>
                  <a:gd name="T20" fmla="*/ 26 w 28"/>
                  <a:gd name="T21" fmla="*/ 24 h 32"/>
                  <a:gd name="T22" fmla="*/ 21 w 28"/>
                  <a:gd name="T23" fmla="*/ 30 h 32"/>
                  <a:gd name="T24" fmla="*/ 14 w 28"/>
                  <a:gd name="T25" fmla="*/ 32 h 32"/>
                  <a:gd name="T26" fmla="*/ 14 w 28"/>
                  <a:gd name="T27" fmla="*/ 28 h 32"/>
                  <a:gd name="T28" fmla="*/ 21 w 28"/>
                  <a:gd name="T29" fmla="*/ 25 h 32"/>
                  <a:gd name="T30" fmla="*/ 23 w 28"/>
                  <a:gd name="T31" fmla="*/ 16 h 32"/>
                  <a:gd name="T32" fmla="*/ 21 w 28"/>
                  <a:gd name="T33" fmla="*/ 7 h 32"/>
                  <a:gd name="T34" fmla="*/ 14 w 28"/>
                  <a:gd name="T35" fmla="*/ 3 h 32"/>
                  <a:gd name="T36" fmla="*/ 7 w 28"/>
                  <a:gd name="T37" fmla="*/ 7 h 32"/>
                  <a:gd name="T38" fmla="*/ 4 w 28"/>
                  <a:gd name="T39" fmla="*/ 16 h 32"/>
                  <a:gd name="T40" fmla="*/ 7 w 28"/>
                  <a:gd name="T41" fmla="*/ 25 h 32"/>
                  <a:gd name="T42" fmla="*/ 14 w 28"/>
                  <a:gd name="T4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2">
                    <a:moveTo>
                      <a:pt x="14" y="32"/>
                    </a:moveTo>
                    <a:cubicBezTo>
                      <a:pt x="11" y="32"/>
                      <a:pt x="8" y="31"/>
                      <a:pt x="6" y="30"/>
                    </a:cubicBezTo>
                    <a:cubicBezTo>
                      <a:pt x="4" y="28"/>
                      <a:pt x="3" y="27"/>
                      <a:pt x="1" y="24"/>
                    </a:cubicBezTo>
                    <a:cubicBezTo>
                      <a:pt x="0" y="22"/>
                      <a:pt x="0" y="19"/>
                      <a:pt x="0" y="16"/>
                    </a:cubicBezTo>
                    <a:cubicBezTo>
                      <a:pt x="0" y="13"/>
                      <a:pt x="0" y="10"/>
                      <a:pt x="1" y="8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5" y="5"/>
                      <a:pt x="26" y="8"/>
                    </a:cubicBezTo>
                    <a:cubicBezTo>
                      <a:pt x="27" y="10"/>
                      <a:pt x="28" y="13"/>
                      <a:pt x="28" y="16"/>
                    </a:cubicBezTo>
                    <a:cubicBezTo>
                      <a:pt x="28" y="19"/>
                      <a:pt x="27" y="22"/>
                      <a:pt x="26" y="24"/>
                    </a:cubicBezTo>
                    <a:cubicBezTo>
                      <a:pt x="25" y="26"/>
                      <a:pt x="23" y="28"/>
                      <a:pt x="21" y="30"/>
                    </a:cubicBezTo>
                    <a:cubicBezTo>
                      <a:pt x="19" y="31"/>
                      <a:pt x="17" y="32"/>
                      <a:pt x="14" y="32"/>
                    </a:cubicBezTo>
                    <a:close/>
                    <a:moveTo>
                      <a:pt x="14" y="28"/>
                    </a:moveTo>
                    <a:cubicBezTo>
                      <a:pt x="17" y="28"/>
                      <a:pt x="19" y="27"/>
                      <a:pt x="21" y="25"/>
                    </a:cubicBezTo>
                    <a:cubicBezTo>
                      <a:pt x="22" y="23"/>
                      <a:pt x="23" y="20"/>
                      <a:pt x="23" y="16"/>
                    </a:cubicBezTo>
                    <a:cubicBezTo>
                      <a:pt x="23" y="12"/>
                      <a:pt x="22" y="9"/>
                      <a:pt x="21" y="7"/>
                    </a:cubicBezTo>
                    <a:cubicBezTo>
                      <a:pt x="19" y="5"/>
                      <a:pt x="17" y="3"/>
                      <a:pt x="14" y="3"/>
                    </a:cubicBezTo>
                    <a:cubicBezTo>
                      <a:pt x="11" y="3"/>
                      <a:pt x="8" y="5"/>
                      <a:pt x="7" y="7"/>
                    </a:cubicBezTo>
                    <a:cubicBezTo>
                      <a:pt x="5" y="9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8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9" name="任意多边形: 形状 1418">
                <a:extLst>
                  <a:ext uri="{FF2B5EF4-FFF2-40B4-BE49-F238E27FC236}">
                    <a16:creationId xmlns:a16="http://schemas.microsoft.com/office/drawing/2014/main" id="{439DE8FB-5F0A-409A-9817-E3F238F54981}"/>
                  </a:ext>
                </a:extLst>
              </p:cNvPr>
              <p:cNvSpPr/>
              <p:nvPr/>
            </p:nvSpPr>
            <p:spPr bwMode="auto">
              <a:xfrm>
                <a:off x="6623051" y="3840163"/>
                <a:ext cx="58738" cy="100013"/>
              </a:xfrm>
              <a:custGeom>
                <a:avLst/>
                <a:gdLst>
                  <a:gd name="T0" fmla="*/ 0 w 37"/>
                  <a:gd name="T1" fmla="*/ 63 h 63"/>
                  <a:gd name="T2" fmla="*/ 0 w 37"/>
                  <a:gd name="T3" fmla="*/ 0 h 63"/>
                  <a:gd name="T4" fmla="*/ 8 w 37"/>
                  <a:gd name="T5" fmla="*/ 0 h 63"/>
                  <a:gd name="T6" fmla="*/ 8 w 37"/>
                  <a:gd name="T7" fmla="*/ 57 h 63"/>
                  <a:gd name="T8" fmla="*/ 37 w 37"/>
                  <a:gd name="T9" fmla="*/ 57 h 63"/>
                  <a:gd name="T10" fmla="*/ 37 w 37"/>
                  <a:gd name="T11" fmla="*/ 63 h 63"/>
                  <a:gd name="T12" fmla="*/ 0 w 3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63">
                    <a:moveTo>
                      <a:pt x="0" y="63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57"/>
                    </a:lnTo>
                    <a:lnTo>
                      <a:pt x="37" y="57"/>
                    </a:lnTo>
                    <a:lnTo>
                      <a:pt x="37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0" name="矩形 1419">
                <a:extLst>
                  <a:ext uri="{FF2B5EF4-FFF2-40B4-BE49-F238E27FC236}">
                    <a16:creationId xmlns:a16="http://schemas.microsoft.com/office/drawing/2014/main" id="{3674B50F-2C14-4030-A71B-C8912FA81C85}"/>
                  </a:ext>
                </a:extLst>
              </p:cNvPr>
              <p:cNvSpPr/>
              <p:nvPr/>
            </p:nvSpPr>
            <p:spPr bwMode="auto">
              <a:xfrm>
                <a:off x="6697663" y="3840163"/>
                <a:ext cx="14288" cy="100013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1" name="任意多边形: 形状 1420">
                <a:extLst>
                  <a:ext uri="{FF2B5EF4-FFF2-40B4-BE49-F238E27FC236}">
                    <a16:creationId xmlns:a16="http://schemas.microsoft.com/office/drawing/2014/main" id="{E741569C-E1DE-415D-A327-5C34BC143B85}"/>
                  </a:ext>
                </a:extLst>
              </p:cNvPr>
              <p:cNvSpPr/>
              <p:nvPr/>
            </p:nvSpPr>
            <p:spPr bwMode="auto">
              <a:xfrm>
                <a:off x="6727826" y="3840163"/>
                <a:ext cx="82550" cy="100013"/>
              </a:xfrm>
              <a:custGeom>
                <a:avLst/>
                <a:gdLst>
                  <a:gd name="T0" fmla="*/ 23 w 52"/>
                  <a:gd name="T1" fmla="*/ 63 h 63"/>
                  <a:gd name="T2" fmla="*/ 23 w 52"/>
                  <a:gd name="T3" fmla="*/ 6 h 63"/>
                  <a:gd name="T4" fmla="*/ 0 w 52"/>
                  <a:gd name="T5" fmla="*/ 6 h 63"/>
                  <a:gd name="T6" fmla="*/ 0 w 52"/>
                  <a:gd name="T7" fmla="*/ 0 h 63"/>
                  <a:gd name="T8" fmla="*/ 52 w 52"/>
                  <a:gd name="T9" fmla="*/ 0 h 63"/>
                  <a:gd name="T10" fmla="*/ 52 w 52"/>
                  <a:gd name="T11" fmla="*/ 6 h 63"/>
                  <a:gd name="T12" fmla="*/ 31 w 52"/>
                  <a:gd name="T13" fmla="*/ 6 h 63"/>
                  <a:gd name="T14" fmla="*/ 31 w 52"/>
                  <a:gd name="T15" fmla="*/ 63 h 63"/>
                  <a:gd name="T16" fmla="*/ 23 w 52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3">
                    <a:moveTo>
                      <a:pt x="23" y="63"/>
                    </a:moveTo>
                    <a:lnTo>
                      <a:pt x="23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6"/>
                    </a:lnTo>
                    <a:lnTo>
                      <a:pt x="31" y="6"/>
                    </a:lnTo>
                    <a:lnTo>
                      <a:pt x="31" y="63"/>
                    </a:lnTo>
                    <a:lnTo>
                      <a:pt x="23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2" name="矩形 1421">
                <a:extLst>
                  <a:ext uri="{FF2B5EF4-FFF2-40B4-BE49-F238E27FC236}">
                    <a16:creationId xmlns:a16="http://schemas.microsoft.com/office/drawing/2014/main" id="{63E910DA-FC29-4EDC-90D6-3252D7A0FF98}"/>
                  </a:ext>
                </a:extLst>
              </p:cNvPr>
              <p:cNvSpPr/>
              <p:nvPr/>
            </p:nvSpPr>
            <p:spPr bwMode="auto">
              <a:xfrm>
                <a:off x="6827838" y="3840163"/>
                <a:ext cx="12700" cy="100013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3" name="任意多边形: 形状 1422">
                <a:extLst>
                  <a:ext uri="{FF2B5EF4-FFF2-40B4-BE49-F238E27FC236}">
                    <a16:creationId xmlns:a16="http://schemas.microsoft.com/office/drawing/2014/main" id="{434D471F-F713-4DEC-B7E9-0682204E1200}"/>
                  </a:ext>
                </a:extLst>
              </p:cNvPr>
              <p:cNvSpPr/>
              <p:nvPr/>
            </p:nvSpPr>
            <p:spPr bwMode="auto">
              <a:xfrm>
                <a:off x="6862763" y="3836988"/>
                <a:ext cx="79375" cy="106363"/>
              </a:xfrm>
              <a:custGeom>
                <a:avLst/>
                <a:gdLst>
                  <a:gd name="T0" fmla="*/ 24 w 24"/>
                  <a:gd name="T1" fmla="*/ 29 h 32"/>
                  <a:gd name="T2" fmla="*/ 21 w 24"/>
                  <a:gd name="T3" fmla="*/ 31 h 32"/>
                  <a:gd name="T4" fmla="*/ 18 w 24"/>
                  <a:gd name="T5" fmla="*/ 31 h 32"/>
                  <a:gd name="T6" fmla="*/ 15 w 24"/>
                  <a:gd name="T7" fmla="*/ 32 h 32"/>
                  <a:gd name="T8" fmla="*/ 3 w 24"/>
                  <a:gd name="T9" fmla="*/ 27 h 32"/>
                  <a:gd name="T10" fmla="*/ 0 w 24"/>
                  <a:gd name="T11" fmla="*/ 16 h 32"/>
                  <a:gd name="T12" fmla="*/ 4 w 24"/>
                  <a:gd name="T13" fmla="*/ 5 h 32"/>
                  <a:gd name="T14" fmla="*/ 15 w 24"/>
                  <a:gd name="T15" fmla="*/ 0 h 32"/>
                  <a:gd name="T16" fmla="*/ 24 w 24"/>
                  <a:gd name="T17" fmla="*/ 2 h 32"/>
                  <a:gd name="T18" fmla="*/ 24 w 24"/>
                  <a:gd name="T19" fmla="*/ 6 h 32"/>
                  <a:gd name="T20" fmla="*/ 18 w 24"/>
                  <a:gd name="T21" fmla="*/ 4 h 32"/>
                  <a:gd name="T22" fmla="*/ 15 w 24"/>
                  <a:gd name="T23" fmla="*/ 3 h 32"/>
                  <a:gd name="T24" fmla="*/ 7 w 24"/>
                  <a:gd name="T25" fmla="*/ 7 h 32"/>
                  <a:gd name="T26" fmla="*/ 4 w 24"/>
                  <a:gd name="T27" fmla="*/ 16 h 32"/>
                  <a:gd name="T28" fmla="*/ 7 w 24"/>
                  <a:gd name="T29" fmla="*/ 25 h 32"/>
                  <a:gd name="T30" fmla="*/ 15 w 24"/>
                  <a:gd name="T31" fmla="*/ 28 h 32"/>
                  <a:gd name="T32" fmla="*/ 18 w 24"/>
                  <a:gd name="T33" fmla="*/ 28 h 32"/>
                  <a:gd name="T34" fmla="*/ 21 w 24"/>
                  <a:gd name="T35" fmla="*/ 27 h 32"/>
                  <a:gd name="T36" fmla="*/ 24 w 24"/>
                  <a:gd name="T37" fmla="*/ 26 h 32"/>
                  <a:gd name="T38" fmla="*/ 24 w 24"/>
                  <a:gd name="T3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2">
                    <a:moveTo>
                      <a:pt x="24" y="29"/>
                    </a:moveTo>
                    <a:cubicBezTo>
                      <a:pt x="23" y="30"/>
                      <a:pt x="22" y="30"/>
                      <a:pt x="21" y="31"/>
                    </a:cubicBezTo>
                    <a:cubicBezTo>
                      <a:pt x="20" y="31"/>
                      <a:pt x="19" y="31"/>
                      <a:pt x="18" y="31"/>
                    </a:cubicBezTo>
                    <a:cubicBezTo>
                      <a:pt x="17" y="32"/>
                      <a:pt x="16" y="32"/>
                      <a:pt x="15" y="32"/>
                    </a:cubicBezTo>
                    <a:cubicBezTo>
                      <a:pt x="9" y="32"/>
                      <a:pt x="6" y="30"/>
                      <a:pt x="3" y="27"/>
                    </a:cubicBez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4" y="5"/>
                    </a:cubicBezTo>
                    <a:cubicBezTo>
                      <a:pt x="6" y="2"/>
                      <a:pt x="10" y="0"/>
                      <a:pt x="15" y="0"/>
                    </a:cubicBezTo>
                    <a:cubicBezTo>
                      <a:pt x="17" y="0"/>
                      <a:pt x="20" y="1"/>
                      <a:pt x="24" y="2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5"/>
                      <a:pt x="19" y="4"/>
                      <a:pt x="18" y="4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1" y="3"/>
                      <a:pt x="8" y="5"/>
                      <a:pt x="7" y="7"/>
                    </a:cubicBezTo>
                    <a:cubicBezTo>
                      <a:pt x="5" y="10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9" y="27"/>
                      <a:pt x="12" y="28"/>
                      <a:pt x="15" y="28"/>
                    </a:cubicBezTo>
                    <a:cubicBezTo>
                      <a:pt x="16" y="28"/>
                      <a:pt x="17" y="28"/>
                      <a:pt x="18" y="28"/>
                    </a:cubicBezTo>
                    <a:cubicBezTo>
                      <a:pt x="19" y="28"/>
                      <a:pt x="20" y="28"/>
                      <a:pt x="21" y="27"/>
                    </a:cubicBezTo>
                    <a:cubicBezTo>
                      <a:pt x="22" y="27"/>
                      <a:pt x="23" y="26"/>
                      <a:pt x="24" y="26"/>
                    </a:cubicBez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4" name="任意多边形: 形状 1423">
                <a:extLst>
                  <a:ext uri="{FF2B5EF4-FFF2-40B4-BE49-F238E27FC236}">
                    <a16:creationId xmlns:a16="http://schemas.microsoft.com/office/drawing/2014/main" id="{FA0DA963-D337-42FC-949B-F4B432B1129F}"/>
                  </a:ext>
                </a:extLst>
              </p:cNvPr>
              <p:cNvSpPr/>
              <p:nvPr/>
            </p:nvSpPr>
            <p:spPr bwMode="auto">
              <a:xfrm>
                <a:off x="6953251" y="3840163"/>
                <a:ext cx="92075" cy="100013"/>
              </a:xfrm>
              <a:custGeom>
                <a:avLst/>
                <a:gdLst>
                  <a:gd name="T0" fmla="*/ 0 w 58"/>
                  <a:gd name="T1" fmla="*/ 63 h 63"/>
                  <a:gd name="T2" fmla="*/ 25 w 58"/>
                  <a:gd name="T3" fmla="*/ 0 h 63"/>
                  <a:gd name="T4" fmla="*/ 33 w 58"/>
                  <a:gd name="T5" fmla="*/ 0 h 63"/>
                  <a:gd name="T6" fmla="*/ 58 w 58"/>
                  <a:gd name="T7" fmla="*/ 63 h 63"/>
                  <a:gd name="T8" fmla="*/ 50 w 58"/>
                  <a:gd name="T9" fmla="*/ 63 h 63"/>
                  <a:gd name="T10" fmla="*/ 41 w 58"/>
                  <a:gd name="T11" fmla="*/ 46 h 63"/>
                  <a:gd name="T12" fmla="*/ 16 w 58"/>
                  <a:gd name="T13" fmla="*/ 46 h 63"/>
                  <a:gd name="T14" fmla="*/ 8 w 58"/>
                  <a:gd name="T15" fmla="*/ 63 h 63"/>
                  <a:gd name="T16" fmla="*/ 0 w 58"/>
                  <a:gd name="T17" fmla="*/ 63 h 63"/>
                  <a:gd name="T18" fmla="*/ 0 w 58"/>
                  <a:gd name="T19" fmla="*/ 63 h 63"/>
                  <a:gd name="T20" fmla="*/ 18 w 58"/>
                  <a:gd name="T21" fmla="*/ 38 h 63"/>
                  <a:gd name="T22" fmla="*/ 39 w 58"/>
                  <a:gd name="T23" fmla="*/ 38 h 63"/>
                  <a:gd name="T24" fmla="*/ 29 w 58"/>
                  <a:gd name="T25" fmla="*/ 13 h 63"/>
                  <a:gd name="T26" fmla="*/ 18 w 58"/>
                  <a:gd name="T27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63">
                    <a:moveTo>
                      <a:pt x="0" y="63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58" y="63"/>
                    </a:lnTo>
                    <a:lnTo>
                      <a:pt x="50" y="63"/>
                    </a:lnTo>
                    <a:lnTo>
                      <a:pt x="41" y="46"/>
                    </a:lnTo>
                    <a:lnTo>
                      <a:pt x="16" y="46"/>
                    </a:lnTo>
                    <a:lnTo>
                      <a:pt x="8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  <a:moveTo>
                      <a:pt x="18" y="38"/>
                    </a:moveTo>
                    <a:lnTo>
                      <a:pt x="39" y="38"/>
                    </a:lnTo>
                    <a:lnTo>
                      <a:pt x="29" y="13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5" name="任意多边形: 形状 1424">
                <a:extLst>
                  <a:ext uri="{FF2B5EF4-FFF2-40B4-BE49-F238E27FC236}">
                    <a16:creationId xmlns:a16="http://schemas.microsoft.com/office/drawing/2014/main" id="{7E88B7D3-B973-4B11-9D3F-50F92BA947A0}"/>
                  </a:ext>
                </a:extLst>
              </p:cNvPr>
              <p:cNvSpPr/>
              <p:nvPr/>
            </p:nvSpPr>
            <p:spPr bwMode="auto">
              <a:xfrm>
                <a:off x="7061201" y="3840163"/>
                <a:ext cx="60325" cy="100013"/>
              </a:xfrm>
              <a:custGeom>
                <a:avLst/>
                <a:gdLst>
                  <a:gd name="T0" fmla="*/ 0 w 38"/>
                  <a:gd name="T1" fmla="*/ 63 h 63"/>
                  <a:gd name="T2" fmla="*/ 0 w 38"/>
                  <a:gd name="T3" fmla="*/ 0 h 63"/>
                  <a:gd name="T4" fmla="*/ 9 w 38"/>
                  <a:gd name="T5" fmla="*/ 0 h 63"/>
                  <a:gd name="T6" fmla="*/ 9 w 38"/>
                  <a:gd name="T7" fmla="*/ 57 h 63"/>
                  <a:gd name="T8" fmla="*/ 38 w 38"/>
                  <a:gd name="T9" fmla="*/ 57 h 63"/>
                  <a:gd name="T10" fmla="*/ 38 w 38"/>
                  <a:gd name="T11" fmla="*/ 63 h 63"/>
                  <a:gd name="T12" fmla="*/ 0 w 38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3">
                    <a:moveTo>
                      <a:pt x="0" y="63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57"/>
                    </a:lnTo>
                    <a:lnTo>
                      <a:pt x="38" y="57"/>
                    </a:lnTo>
                    <a:lnTo>
                      <a:pt x="38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6" name="任意多边形: 形状 1425">
                <a:extLst>
                  <a:ext uri="{FF2B5EF4-FFF2-40B4-BE49-F238E27FC236}">
                    <a16:creationId xmlns:a16="http://schemas.microsoft.com/office/drawing/2014/main" id="{2E9F8F8D-23B2-448D-9A5F-664BB0890018}"/>
                  </a:ext>
                </a:extLst>
              </p:cNvPr>
              <p:cNvSpPr/>
              <p:nvPr/>
            </p:nvSpPr>
            <p:spPr bwMode="auto">
              <a:xfrm>
                <a:off x="7177088" y="3836988"/>
                <a:ext cx="58738" cy="106363"/>
              </a:xfrm>
              <a:custGeom>
                <a:avLst/>
                <a:gdLst>
                  <a:gd name="T0" fmla="*/ 0 w 18"/>
                  <a:gd name="T1" fmla="*/ 30 h 32"/>
                  <a:gd name="T2" fmla="*/ 0 w 18"/>
                  <a:gd name="T3" fmla="*/ 26 h 32"/>
                  <a:gd name="T4" fmla="*/ 5 w 18"/>
                  <a:gd name="T5" fmla="*/ 28 h 32"/>
                  <a:gd name="T6" fmla="*/ 8 w 18"/>
                  <a:gd name="T7" fmla="*/ 28 h 32"/>
                  <a:gd name="T8" fmla="*/ 12 w 18"/>
                  <a:gd name="T9" fmla="*/ 27 h 32"/>
                  <a:gd name="T10" fmla="*/ 14 w 18"/>
                  <a:gd name="T11" fmla="*/ 24 h 32"/>
                  <a:gd name="T12" fmla="*/ 13 w 18"/>
                  <a:gd name="T13" fmla="*/ 21 h 32"/>
                  <a:gd name="T14" fmla="*/ 9 w 18"/>
                  <a:gd name="T15" fmla="*/ 18 h 32"/>
                  <a:gd name="T16" fmla="*/ 7 w 18"/>
                  <a:gd name="T17" fmla="*/ 17 h 32"/>
                  <a:gd name="T18" fmla="*/ 1 w 18"/>
                  <a:gd name="T19" fmla="*/ 13 h 32"/>
                  <a:gd name="T20" fmla="*/ 0 w 18"/>
                  <a:gd name="T21" fmla="*/ 8 h 32"/>
                  <a:gd name="T22" fmla="*/ 1 w 18"/>
                  <a:gd name="T23" fmla="*/ 4 h 32"/>
                  <a:gd name="T24" fmla="*/ 4 w 18"/>
                  <a:gd name="T25" fmla="*/ 1 h 32"/>
                  <a:gd name="T26" fmla="*/ 9 w 18"/>
                  <a:gd name="T27" fmla="*/ 0 h 32"/>
                  <a:gd name="T28" fmla="*/ 16 w 18"/>
                  <a:gd name="T29" fmla="*/ 1 h 32"/>
                  <a:gd name="T30" fmla="*/ 16 w 18"/>
                  <a:gd name="T31" fmla="*/ 5 h 32"/>
                  <a:gd name="T32" fmla="*/ 11 w 18"/>
                  <a:gd name="T33" fmla="*/ 4 h 32"/>
                  <a:gd name="T34" fmla="*/ 9 w 18"/>
                  <a:gd name="T35" fmla="*/ 3 h 32"/>
                  <a:gd name="T36" fmla="*/ 5 w 18"/>
                  <a:gd name="T37" fmla="*/ 5 h 32"/>
                  <a:gd name="T38" fmla="*/ 4 w 18"/>
                  <a:gd name="T39" fmla="*/ 8 h 32"/>
                  <a:gd name="T40" fmla="*/ 4 w 18"/>
                  <a:gd name="T41" fmla="*/ 10 h 32"/>
                  <a:gd name="T42" fmla="*/ 6 w 18"/>
                  <a:gd name="T43" fmla="*/ 11 h 32"/>
                  <a:gd name="T44" fmla="*/ 9 w 18"/>
                  <a:gd name="T45" fmla="*/ 13 h 32"/>
                  <a:gd name="T46" fmla="*/ 11 w 18"/>
                  <a:gd name="T47" fmla="*/ 14 h 32"/>
                  <a:gd name="T48" fmla="*/ 16 w 18"/>
                  <a:gd name="T49" fmla="*/ 18 h 32"/>
                  <a:gd name="T50" fmla="*/ 18 w 18"/>
                  <a:gd name="T51" fmla="*/ 23 h 32"/>
                  <a:gd name="T52" fmla="*/ 15 w 18"/>
                  <a:gd name="T53" fmla="*/ 29 h 32"/>
                  <a:gd name="T54" fmla="*/ 7 w 18"/>
                  <a:gd name="T55" fmla="*/ 32 h 32"/>
                  <a:gd name="T56" fmla="*/ 4 w 18"/>
                  <a:gd name="T57" fmla="*/ 31 h 32"/>
                  <a:gd name="T58" fmla="*/ 0 w 18"/>
                  <a:gd name="T5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" h="32">
                    <a:moveTo>
                      <a:pt x="0" y="3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2" y="27"/>
                      <a:pt x="4" y="28"/>
                      <a:pt x="5" y="28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10" y="28"/>
                      <a:pt x="11" y="28"/>
                      <a:pt x="12" y="27"/>
                    </a:cubicBezTo>
                    <a:cubicBezTo>
                      <a:pt x="13" y="26"/>
                      <a:pt x="14" y="25"/>
                      <a:pt x="14" y="24"/>
                    </a:cubicBezTo>
                    <a:cubicBezTo>
                      <a:pt x="14" y="23"/>
                      <a:pt x="13" y="22"/>
                      <a:pt x="13" y="21"/>
                    </a:cubicBezTo>
                    <a:cubicBezTo>
                      <a:pt x="12" y="20"/>
                      <a:pt x="11" y="19"/>
                      <a:pt x="9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15"/>
                      <a:pt x="2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1" y="0"/>
                      <a:pt x="13" y="1"/>
                      <a:pt x="16" y="1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4"/>
                      <a:pt x="12" y="4"/>
                      <a:pt x="11" y="4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7" y="12"/>
                      <a:pt x="8" y="12"/>
                      <a:pt x="9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4" y="16"/>
                      <a:pt x="16" y="17"/>
                      <a:pt x="16" y="18"/>
                    </a:cubicBezTo>
                    <a:cubicBezTo>
                      <a:pt x="17" y="20"/>
                      <a:pt x="18" y="21"/>
                      <a:pt x="18" y="23"/>
                    </a:cubicBezTo>
                    <a:cubicBezTo>
                      <a:pt x="18" y="25"/>
                      <a:pt x="17" y="27"/>
                      <a:pt x="15" y="29"/>
                    </a:cubicBezTo>
                    <a:cubicBezTo>
                      <a:pt x="13" y="31"/>
                      <a:pt x="11" y="32"/>
                      <a:pt x="7" y="32"/>
                    </a:cubicBezTo>
                    <a:cubicBezTo>
                      <a:pt x="6" y="32"/>
                      <a:pt x="5" y="32"/>
                      <a:pt x="4" y="31"/>
                    </a:cubicBezTo>
                    <a:cubicBezTo>
                      <a:pt x="3" y="31"/>
                      <a:pt x="2" y="31"/>
                      <a:pt x="0" y="30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7" name="任意多边形: 形状 1426">
                <a:extLst>
                  <a:ext uri="{FF2B5EF4-FFF2-40B4-BE49-F238E27FC236}">
                    <a16:creationId xmlns:a16="http://schemas.microsoft.com/office/drawing/2014/main" id="{94D4868A-19AC-45DE-B661-E48B8B725C2B}"/>
                  </a:ext>
                </a:extLst>
              </p:cNvPr>
              <p:cNvSpPr/>
              <p:nvPr/>
            </p:nvSpPr>
            <p:spPr bwMode="auto">
              <a:xfrm>
                <a:off x="7177088" y="3836988"/>
                <a:ext cx="58738" cy="106363"/>
              </a:xfrm>
              <a:custGeom>
                <a:avLst/>
                <a:gdLst>
                  <a:gd name="T0" fmla="*/ 0 w 18"/>
                  <a:gd name="T1" fmla="*/ 30 h 32"/>
                  <a:gd name="T2" fmla="*/ 0 w 18"/>
                  <a:gd name="T3" fmla="*/ 26 h 32"/>
                  <a:gd name="T4" fmla="*/ 5 w 18"/>
                  <a:gd name="T5" fmla="*/ 28 h 32"/>
                  <a:gd name="T6" fmla="*/ 8 w 18"/>
                  <a:gd name="T7" fmla="*/ 28 h 32"/>
                  <a:gd name="T8" fmla="*/ 12 w 18"/>
                  <a:gd name="T9" fmla="*/ 27 h 32"/>
                  <a:gd name="T10" fmla="*/ 14 w 18"/>
                  <a:gd name="T11" fmla="*/ 24 h 32"/>
                  <a:gd name="T12" fmla="*/ 13 w 18"/>
                  <a:gd name="T13" fmla="*/ 21 h 32"/>
                  <a:gd name="T14" fmla="*/ 9 w 18"/>
                  <a:gd name="T15" fmla="*/ 18 h 32"/>
                  <a:gd name="T16" fmla="*/ 7 w 18"/>
                  <a:gd name="T17" fmla="*/ 17 h 32"/>
                  <a:gd name="T18" fmla="*/ 1 w 18"/>
                  <a:gd name="T19" fmla="*/ 13 h 32"/>
                  <a:gd name="T20" fmla="*/ 0 w 18"/>
                  <a:gd name="T21" fmla="*/ 8 h 32"/>
                  <a:gd name="T22" fmla="*/ 1 w 18"/>
                  <a:gd name="T23" fmla="*/ 4 h 32"/>
                  <a:gd name="T24" fmla="*/ 4 w 18"/>
                  <a:gd name="T25" fmla="*/ 1 h 32"/>
                  <a:gd name="T26" fmla="*/ 9 w 18"/>
                  <a:gd name="T27" fmla="*/ 0 h 32"/>
                  <a:gd name="T28" fmla="*/ 16 w 18"/>
                  <a:gd name="T29" fmla="*/ 1 h 32"/>
                  <a:gd name="T30" fmla="*/ 16 w 18"/>
                  <a:gd name="T31" fmla="*/ 5 h 32"/>
                  <a:gd name="T32" fmla="*/ 11 w 18"/>
                  <a:gd name="T33" fmla="*/ 4 h 32"/>
                  <a:gd name="T34" fmla="*/ 9 w 18"/>
                  <a:gd name="T35" fmla="*/ 3 h 32"/>
                  <a:gd name="T36" fmla="*/ 5 w 18"/>
                  <a:gd name="T37" fmla="*/ 5 h 32"/>
                  <a:gd name="T38" fmla="*/ 4 w 18"/>
                  <a:gd name="T39" fmla="*/ 8 h 32"/>
                  <a:gd name="T40" fmla="*/ 4 w 18"/>
                  <a:gd name="T41" fmla="*/ 10 h 32"/>
                  <a:gd name="T42" fmla="*/ 6 w 18"/>
                  <a:gd name="T43" fmla="*/ 11 h 32"/>
                  <a:gd name="T44" fmla="*/ 9 w 18"/>
                  <a:gd name="T45" fmla="*/ 13 h 32"/>
                  <a:gd name="T46" fmla="*/ 11 w 18"/>
                  <a:gd name="T47" fmla="*/ 14 h 32"/>
                  <a:gd name="T48" fmla="*/ 16 w 18"/>
                  <a:gd name="T49" fmla="*/ 18 h 32"/>
                  <a:gd name="T50" fmla="*/ 18 w 18"/>
                  <a:gd name="T51" fmla="*/ 23 h 32"/>
                  <a:gd name="T52" fmla="*/ 15 w 18"/>
                  <a:gd name="T53" fmla="*/ 29 h 32"/>
                  <a:gd name="T54" fmla="*/ 7 w 18"/>
                  <a:gd name="T55" fmla="*/ 32 h 32"/>
                  <a:gd name="T56" fmla="*/ 4 w 18"/>
                  <a:gd name="T57" fmla="*/ 31 h 32"/>
                  <a:gd name="T58" fmla="*/ 0 w 18"/>
                  <a:gd name="T5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" h="32">
                    <a:moveTo>
                      <a:pt x="0" y="3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2" y="27"/>
                      <a:pt x="4" y="28"/>
                      <a:pt x="5" y="28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10" y="28"/>
                      <a:pt x="11" y="28"/>
                      <a:pt x="12" y="27"/>
                    </a:cubicBezTo>
                    <a:cubicBezTo>
                      <a:pt x="13" y="26"/>
                      <a:pt x="14" y="25"/>
                      <a:pt x="14" y="24"/>
                    </a:cubicBezTo>
                    <a:cubicBezTo>
                      <a:pt x="14" y="23"/>
                      <a:pt x="13" y="22"/>
                      <a:pt x="13" y="21"/>
                    </a:cubicBezTo>
                    <a:cubicBezTo>
                      <a:pt x="12" y="20"/>
                      <a:pt x="11" y="19"/>
                      <a:pt x="9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15"/>
                      <a:pt x="2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1" y="0"/>
                      <a:pt x="13" y="1"/>
                      <a:pt x="16" y="1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4"/>
                      <a:pt x="12" y="4"/>
                      <a:pt x="11" y="4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7" y="12"/>
                      <a:pt x="8" y="12"/>
                      <a:pt x="9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4" y="16"/>
                      <a:pt x="16" y="17"/>
                      <a:pt x="16" y="18"/>
                    </a:cubicBezTo>
                    <a:cubicBezTo>
                      <a:pt x="17" y="20"/>
                      <a:pt x="18" y="21"/>
                      <a:pt x="18" y="23"/>
                    </a:cubicBezTo>
                    <a:cubicBezTo>
                      <a:pt x="18" y="25"/>
                      <a:pt x="17" y="27"/>
                      <a:pt x="15" y="29"/>
                    </a:cubicBezTo>
                    <a:cubicBezTo>
                      <a:pt x="13" y="31"/>
                      <a:pt x="11" y="32"/>
                      <a:pt x="7" y="32"/>
                    </a:cubicBezTo>
                    <a:cubicBezTo>
                      <a:pt x="6" y="32"/>
                      <a:pt x="5" y="32"/>
                      <a:pt x="4" y="31"/>
                    </a:cubicBezTo>
                    <a:cubicBezTo>
                      <a:pt x="3" y="31"/>
                      <a:pt x="2" y="31"/>
                      <a:pt x="0" y="30"/>
                    </a:cubicBez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8" name="任意多边形: 形状 1427">
                <a:extLst>
                  <a:ext uri="{FF2B5EF4-FFF2-40B4-BE49-F238E27FC236}">
                    <a16:creationId xmlns:a16="http://schemas.microsoft.com/office/drawing/2014/main" id="{0AEA64D2-12E5-47E2-ADAB-080706118E34}"/>
                  </a:ext>
                </a:extLst>
              </p:cNvPr>
              <p:cNvSpPr/>
              <p:nvPr/>
            </p:nvSpPr>
            <p:spPr bwMode="auto">
              <a:xfrm>
                <a:off x="7253288" y="3836988"/>
                <a:ext cx="79375" cy="106363"/>
              </a:xfrm>
              <a:custGeom>
                <a:avLst/>
                <a:gdLst>
                  <a:gd name="T0" fmla="*/ 24 w 24"/>
                  <a:gd name="T1" fmla="*/ 29 h 32"/>
                  <a:gd name="T2" fmla="*/ 20 w 24"/>
                  <a:gd name="T3" fmla="*/ 31 h 32"/>
                  <a:gd name="T4" fmla="*/ 17 w 24"/>
                  <a:gd name="T5" fmla="*/ 31 h 32"/>
                  <a:gd name="T6" fmla="*/ 14 w 24"/>
                  <a:gd name="T7" fmla="*/ 32 h 32"/>
                  <a:gd name="T8" fmla="*/ 3 w 24"/>
                  <a:gd name="T9" fmla="*/ 27 h 32"/>
                  <a:gd name="T10" fmla="*/ 0 w 24"/>
                  <a:gd name="T11" fmla="*/ 16 h 32"/>
                  <a:gd name="T12" fmla="*/ 3 w 24"/>
                  <a:gd name="T13" fmla="*/ 5 h 32"/>
                  <a:gd name="T14" fmla="*/ 14 w 24"/>
                  <a:gd name="T15" fmla="*/ 0 h 32"/>
                  <a:gd name="T16" fmla="*/ 24 w 24"/>
                  <a:gd name="T17" fmla="*/ 2 h 32"/>
                  <a:gd name="T18" fmla="*/ 24 w 24"/>
                  <a:gd name="T19" fmla="*/ 6 h 32"/>
                  <a:gd name="T20" fmla="*/ 17 w 24"/>
                  <a:gd name="T21" fmla="*/ 4 h 32"/>
                  <a:gd name="T22" fmla="*/ 14 w 24"/>
                  <a:gd name="T23" fmla="*/ 3 h 32"/>
                  <a:gd name="T24" fmla="*/ 7 w 24"/>
                  <a:gd name="T25" fmla="*/ 7 h 32"/>
                  <a:gd name="T26" fmla="*/ 4 w 24"/>
                  <a:gd name="T27" fmla="*/ 16 h 32"/>
                  <a:gd name="T28" fmla="*/ 7 w 24"/>
                  <a:gd name="T29" fmla="*/ 25 h 32"/>
                  <a:gd name="T30" fmla="*/ 15 w 24"/>
                  <a:gd name="T31" fmla="*/ 28 h 32"/>
                  <a:gd name="T32" fmla="*/ 18 w 24"/>
                  <a:gd name="T33" fmla="*/ 28 h 32"/>
                  <a:gd name="T34" fmla="*/ 20 w 24"/>
                  <a:gd name="T35" fmla="*/ 27 h 32"/>
                  <a:gd name="T36" fmla="*/ 24 w 24"/>
                  <a:gd name="T37" fmla="*/ 26 h 32"/>
                  <a:gd name="T38" fmla="*/ 24 w 24"/>
                  <a:gd name="T3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2">
                    <a:moveTo>
                      <a:pt x="24" y="29"/>
                    </a:moveTo>
                    <a:cubicBezTo>
                      <a:pt x="23" y="30"/>
                      <a:pt x="21" y="30"/>
                      <a:pt x="20" y="31"/>
                    </a:cubicBezTo>
                    <a:cubicBezTo>
                      <a:pt x="20" y="31"/>
                      <a:pt x="19" y="31"/>
                      <a:pt x="17" y="31"/>
                    </a:cubicBezTo>
                    <a:cubicBezTo>
                      <a:pt x="16" y="32"/>
                      <a:pt x="15" y="32"/>
                      <a:pt x="14" y="32"/>
                    </a:cubicBezTo>
                    <a:cubicBezTo>
                      <a:pt x="9" y="32"/>
                      <a:pt x="5" y="30"/>
                      <a:pt x="3" y="27"/>
                    </a:cubicBez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6" y="2"/>
                      <a:pt x="9" y="0"/>
                      <a:pt x="14" y="0"/>
                    </a:cubicBezTo>
                    <a:cubicBezTo>
                      <a:pt x="17" y="0"/>
                      <a:pt x="20" y="1"/>
                      <a:pt x="24" y="2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5"/>
                      <a:pt x="19" y="4"/>
                      <a:pt x="17" y="4"/>
                    </a:cubicBezTo>
                    <a:cubicBezTo>
                      <a:pt x="16" y="4"/>
                      <a:pt x="15" y="3"/>
                      <a:pt x="14" y="3"/>
                    </a:cubicBezTo>
                    <a:cubicBezTo>
                      <a:pt x="11" y="3"/>
                      <a:pt x="8" y="5"/>
                      <a:pt x="7" y="7"/>
                    </a:cubicBezTo>
                    <a:cubicBezTo>
                      <a:pt x="5" y="10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9" y="27"/>
                      <a:pt x="11" y="28"/>
                      <a:pt x="15" y="28"/>
                    </a:cubicBezTo>
                    <a:cubicBezTo>
                      <a:pt x="16" y="28"/>
                      <a:pt x="17" y="28"/>
                      <a:pt x="18" y="28"/>
                    </a:cubicBezTo>
                    <a:cubicBezTo>
                      <a:pt x="18" y="28"/>
                      <a:pt x="19" y="28"/>
                      <a:pt x="20" y="27"/>
                    </a:cubicBezTo>
                    <a:cubicBezTo>
                      <a:pt x="21" y="27"/>
                      <a:pt x="22" y="26"/>
                      <a:pt x="24" y="26"/>
                    </a:cubicBez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9" name="任意多边形: 形状 1428">
                <a:extLst>
                  <a:ext uri="{FF2B5EF4-FFF2-40B4-BE49-F238E27FC236}">
                    <a16:creationId xmlns:a16="http://schemas.microsoft.com/office/drawing/2014/main" id="{AC320197-ADB0-4AB2-8BFF-AD8A50E102D4}"/>
                  </a:ext>
                </a:extLst>
              </p:cNvPr>
              <p:cNvSpPr/>
              <p:nvPr/>
            </p:nvSpPr>
            <p:spPr bwMode="auto">
              <a:xfrm>
                <a:off x="7253288" y="3836988"/>
                <a:ext cx="79375" cy="106363"/>
              </a:xfrm>
              <a:custGeom>
                <a:avLst/>
                <a:gdLst>
                  <a:gd name="T0" fmla="*/ 24 w 24"/>
                  <a:gd name="T1" fmla="*/ 29 h 32"/>
                  <a:gd name="T2" fmla="*/ 20 w 24"/>
                  <a:gd name="T3" fmla="*/ 31 h 32"/>
                  <a:gd name="T4" fmla="*/ 17 w 24"/>
                  <a:gd name="T5" fmla="*/ 31 h 32"/>
                  <a:gd name="T6" fmla="*/ 14 w 24"/>
                  <a:gd name="T7" fmla="*/ 32 h 32"/>
                  <a:gd name="T8" fmla="*/ 3 w 24"/>
                  <a:gd name="T9" fmla="*/ 27 h 32"/>
                  <a:gd name="T10" fmla="*/ 0 w 24"/>
                  <a:gd name="T11" fmla="*/ 16 h 32"/>
                  <a:gd name="T12" fmla="*/ 3 w 24"/>
                  <a:gd name="T13" fmla="*/ 5 h 32"/>
                  <a:gd name="T14" fmla="*/ 14 w 24"/>
                  <a:gd name="T15" fmla="*/ 0 h 32"/>
                  <a:gd name="T16" fmla="*/ 24 w 24"/>
                  <a:gd name="T17" fmla="*/ 2 h 32"/>
                  <a:gd name="T18" fmla="*/ 24 w 24"/>
                  <a:gd name="T19" fmla="*/ 6 h 32"/>
                  <a:gd name="T20" fmla="*/ 17 w 24"/>
                  <a:gd name="T21" fmla="*/ 4 h 32"/>
                  <a:gd name="T22" fmla="*/ 14 w 24"/>
                  <a:gd name="T23" fmla="*/ 3 h 32"/>
                  <a:gd name="T24" fmla="*/ 7 w 24"/>
                  <a:gd name="T25" fmla="*/ 7 h 32"/>
                  <a:gd name="T26" fmla="*/ 4 w 24"/>
                  <a:gd name="T27" fmla="*/ 16 h 32"/>
                  <a:gd name="T28" fmla="*/ 7 w 24"/>
                  <a:gd name="T29" fmla="*/ 25 h 32"/>
                  <a:gd name="T30" fmla="*/ 15 w 24"/>
                  <a:gd name="T31" fmla="*/ 28 h 32"/>
                  <a:gd name="T32" fmla="*/ 18 w 24"/>
                  <a:gd name="T33" fmla="*/ 28 h 32"/>
                  <a:gd name="T34" fmla="*/ 20 w 24"/>
                  <a:gd name="T35" fmla="*/ 27 h 32"/>
                  <a:gd name="T36" fmla="*/ 24 w 24"/>
                  <a:gd name="T37" fmla="*/ 26 h 32"/>
                  <a:gd name="T38" fmla="*/ 24 w 24"/>
                  <a:gd name="T3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2">
                    <a:moveTo>
                      <a:pt x="24" y="29"/>
                    </a:moveTo>
                    <a:cubicBezTo>
                      <a:pt x="23" y="30"/>
                      <a:pt x="21" y="30"/>
                      <a:pt x="20" y="31"/>
                    </a:cubicBezTo>
                    <a:cubicBezTo>
                      <a:pt x="20" y="31"/>
                      <a:pt x="19" y="31"/>
                      <a:pt x="17" y="31"/>
                    </a:cubicBezTo>
                    <a:cubicBezTo>
                      <a:pt x="16" y="32"/>
                      <a:pt x="15" y="32"/>
                      <a:pt x="14" y="32"/>
                    </a:cubicBezTo>
                    <a:cubicBezTo>
                      <a:pt x="9" y="32"/>
                      <a:pt x="5" y="30"/>
                      <a:pt x="3" y="27"/>
                    </a:cubicBez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6" y="2"/>
                      <a:pt x="9" y="0"/>
                      <a:pt x="14" y="0"/>
                    </a:cubicBezTo>
                    <a:cubicBezTo>
                      <a:pt x="17" y="0"/>
                      <a:pt x="20" y="1"/>
                      <a:pt x="24" y="2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5"/>
                      <a:pt x="19" y="4"/>
                      <a:pt x="17" y="4"/>
                    </a:cubicBezTo>
                    <a:cubicBezTo>
                      <a:pt x="16" y="4"/>
                      <a:pt x="15" y="3"/>
                      <a:pt x="14" y="3"/>
                    </a:cubicBezTo>
                    <a:cubicBezTo>
                      <a:pt x="11" y="3"/>
                      <a:pt x="8" y="5"/>
                      <a:pt x="7" y="7"/>
                    </a:cubicBezTo>
                    <a:cubicBezTo>
                      <a:pt x="5" y="10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9" y="27"/>
                      <a:pt x="11" y="28"/>
                      <a:pt x="15" y="28"/>
                    </a:cubicBezTo>
                    <a:cubicBezTo>
                      <a:pt x="16" y="28"/>
                      <a:pt x="17" y="28"/>
                      <a:pt x="18" y="28"/>
                    </a:cubicBezTo>
                    <a:cubicBezTo>
                      <a:pt x="18" y="28"/>
                      <a:pt x="19" y="28"/>
                      <a:pt x="20" y="27"/>
                    </a:cubicBezTo>
                    <a:cubicBezTo>
                      <a:pt x="21" y="27"/>
                      <a:pt x="22" y="26"/>
                      <a:pt x="24" y="26"/>
                    </a:cubicBez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0" name="矩形 1429">
                <a:extLst>
                  <a:ext uri="{FF2B5EF4-FFF2-40B4-BE49-F238E27FC236}">
                    <a16:creationId xmlns:a16="http://schemas.microsoft.com/office/drawing/2014/main" id="{4A77E4E4-08F1-44B5-853F-4F8B57DD5165}"/>
                  </a:ext>
                </a:extLst>
              </p:cNvPr>
              <p:cNvSpPr/>
              <p:nvPr/>
            </p:nvSpPr>
            <p:spPr bwMode="auto">
              <a:xfrm>
                <a:off x="7354888" y="3840163"/>
                <a:ext cx="14288" cy="100013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1" name="任意多边形: 形状 1430">
                <a:extLst>
                  <a:ext uri="{FF2B5EF4-FFF2-40B4-BE49-F238E27FC236}">
                    <a16:creationId xmlns:a16="http://schemas.microsoft.com/office/drawing/2014/main" id="{D6083439-BFDD-4136-B4FF-E1A19D0C7310}"/>
                  </a:ext>
                </a:extLst>
              </p:cNvPr>
              <p:cNvSpPr/>
              <p:nvPr/>
            </p:nvSpPr>
            <p:spPr bwMode="auto">
              <a:xfrm>
                <a:off x="7394576" y="3840163"/>
                <a:ext cx="60325" cy="100013"/>
              </a:xfrm>
              <a:custGeom>
                <a:avLst/>
                <a:gdLst>
                  <a:gd name="T0" fmla="*/ 0 w 38"/>
                  <a:gd name="T1" fmla="*/ 63 h 63"/>
                  <a:gd name="T2" fmla="*/ 0 w 38"/>
                  <a:gd name="T3" fmla="*/ 0 h 63"/>
                  <a:gd name="T4" fmla="*/ 36 w 38"/>
                  <a:gd name="T5" fmla="*/ 0 h 63"/>
                  <a:gd name="T6" fmla="*/ 36 w 38"/>
                  <a:gd name="T7" fmla="*/ 6 h 63"/>
                  <a:gd name="T8" fmla="*/ 9 w 38"/>
                  <a:gd name="T9" fmla="*/ 6 h 63"/>
                  <a:gd name="T10" fmla="*/ 9 w 38"/>
                  <a:gd name="T11" fmla="*/ 27 h 63"/>
                  <a:gd name="T12" fmla="*/ 31 w 38"/>
                  <a:gd name="T13" fmla="*/ 27 h 63"/>
                  <a:gd name="T14" fmla="*/ 31 w 38"/>
                  <a:gd name="T15" fmla="*/ 34 h 63"/>
                  <a:gd name="T16" fmla="*/ 9 w 38"/>
                  <a:gd name="T17" fmla="*/ 34 h 63"/>
                  <a:gd name="T18" fmla="*/ 9 w 38"/>
                  <a:gd name="T19" fmla="*/ 57 h 63"/>
                  <a:gd name="T20" fmla="*/ 38 w 38"/>
                  <a:gd name="T21" fmla="*/ 57 h 63"/>
                  <a:gd name="T22" fmla="*/ 38 w 38"/>
                  <a:gd name="T23" fmla="*/ 63 h 63"/>
                  <a:gd name="T24" fmla="*/ 0 w 38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9" y="6"/>
                    </a:lnTo>
                    <a:lnTo>
                      <a:pt x="9" y="27"/>
                    </a:lnTo>
                    <a:lnTo>
                      <a:pt x="31" y="27"/>
                    </a:lnTo>
                    <a:lnTo>
                      <a:pt x="31" y="34"/>
                    </a:lnTo>
                    <a:lnTo>
                      <a:pt x="9" y="34"/>
                    </a:lnTo>
                    <a:lnTo>
                      <a:pt x="9" y="57"/>
                    </a:lnTo>
                    <a:lnTo>
                      <a:pt x="38" y="57"/>
                    </a:lnTo>
                    <a:lnTo>
                      <a:pt x="38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2" name="任意多边形: 形状 1431">
                <a:extLst>
                  <a:ext uri="{FF2B5EF4-FFF2-40B4-BE49-F238E27FC236}">
                    <a16:creationId xmlns:a16="http://schemas.microsoft.com/office/drawing/2014/main" id="{25CBE7C9-38C2-43C1-8A6F-E77970B21169}"/>
                  </a:ext>
                </a:extLst>
              </p:cNvPr>
              <p:cNvSpPr/>
              <p:nvPr/>
            </p:nvSpPr>
            <p:spPr bwMode="auto">
              <a:xfrm>
                <a:off x="7470776" y="3840163"/>
                <a:ext cx="76200" cy="100013"/>
              </a:xfrm>
              <a:custGeom>
                <a:avLst/>
                <a:gdLst>
                  <a:gd name="T0" fmla="*/ 0 w 48"/>
                  <a:gd name="T1" fmla="*/ 63 h 63"/>
                  <a:gd name="T2" fmla="*/ 0 w 48"/>
                  <a:gd name="T3" fmla="*/ 0 h 63"/>
                  <a:gd name="T4" fmla="*/ 8 w 48"/>
                  <a:gd name="T5" fmla="*/ 0 h 63"/>
                  <a:gd name="T6" fmla="*/ 40 w 48"/>
                  <a:gd name="T7" fmla="*/ 48 h 63"/>
                  <a:gd name="T8" fmla="*/ 40 w 48"/>
                  <a:gd name="T9" fmla="*/ 0 h 63"/>
                  <a:gd name="T10" fmla="*/ 48 w 48"/>
                  <a:gd name="T11" fmla="*/ 0 h 63"/>
                  <a:gd name="T12" fmla="*/ 48 w 48"/>
                  <a:gd name="T13" fmla="*/ 63 h 63"/>
                  <a:gd name="T14" fmla="*/ 40 w 48"/>
                  <a:gd name="T15" fmla="*/ 63 h 63"/>
                  <a:gd name="T16" fmla="*/ 8 w 48"/>
                  <a:gd name="T17" fmla="*/ 15 h 63"/>
                  <a:gd name="T18" fmla="*/ 8 w 48"/>
                  <a:gd name="T19" fmla="*/ 63 h 63"/>
                  <a:gd name="T20" fmla="*/ 0 w 48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3">
                    <a:moveTo>
                      <a:pt x="0" y="63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40" y="4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48" y="63"/>
                    </a:lnTo>
                    <a:lnTo>
                      <a:pt x="40" y="63"/>
                    </a:lnTo>
                    <a:lnTo>
                      <a:pt x="8" y="15"/>
                    </a:lnTo>
                    <a:lnTo>
                      <a:pt x="8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3" name="任意多边形: 形状 1432">
                <a:extLst>
                  <a:ext uri="{FF2B5EF4-FFF2-40B4-BE49-F238E27FC236}">
                    <a16:creationId xmlns:a16="http://schemas.microsoft.com/office/drawing/2014/main" id="{C5E1EFC4-47DD-48CA-AF5E-C184DB0CD64A}"/>
                  </a:ext>
                </a:extLst>
              </p:cNvPr>
              <p:cNvSpPr/>
              <p:nvPr/>
            </p:nvSpPr>
            <p:spPr bwMode="auto">
              <a:xfrm>
                <a:off x="7569201" y="3836988"/>
                <a:ext cx="79375" cy="106363"/>
              </a:xfrm>
              <a:custGeom>
                <a:avLst/>
                <a:gdLst>
                  <a:gd name="T0" fmla="*/ 24 w 24"/>
                  <a:gd name="T1" fmla="*/ 29 h 32"/>
                  <a:gd name="T2" fmla="*/ 20 w 24"/>
                  <a:gd name="T3" fmla="*/ 31 h 32"/>
                  <a:gd name="T4" fmla="*/ 17 w 24"/>
                  <a:gd name="T5" fmla="*/ 31 h 32"/>
                  <a:gd name="T6" fmla="*/ 14 w 24"/>
                  <a:gd name="T7" fmla="*/ 32 h 32"/>
                  <a:gd name="T8" fmla="*/ 3 w 24"/>
                  <a:gd name="T9" fmla="*/ 27 h 32"/>
                  <a:gd name="T10" fmla="*/ 0 w 24"/>
                  <a:gd name="T11" fmla="*/ 16 h 32"/>
                  <a:gd name="T12" fmla="*/ 3 w 24"/>
                  <a:gd name="T13" fmla="*/ 5 h 32"/>
                  <a:gd name="T14" fmla="*/ 14 w 24"/>
                  <a:gd name="T15" fmla="*/ 0 h 32"/>
                  <a:gd name="T16" fmla="*/ 24 w 24"/>
                  <a:gd name="T17" fmla="*/ 2 h 32"/>
                  <a:gd name="T18" fmla="*/ 24 w 24"/>
                  <a:gd name="T19" fmla="*/ 6 h 32"/>
                  <a:gd name="T20" fmla="*/ 17 w 24"/>
                  <a:gd name="T21" fmla="*/ 4 h 32"/>
                  <a:gd name="T22" fmla="*/ 14 w 24"/>
                  <a:gd name="T23" fmla="*/ 3 h 32"/>
                  <a:gd name="T24" fmla="*/ 6 w 24"/>
                  <a:gd name="T25" fmla="*/ 7 h 32"/>
                  <a:gd name="T26" fmla="*/ 4 w 24"/>
                  <a:gd name="T27" fmla="*/ 16 h 32"/>
                  <a:gd name="T28" fmla="*/ 7 w 24"/>
                  <a:gd name="T29" fmla="*/ 25 h 32"/>
                  <a:gd name="T30" fmla="*/ 15 w 24"/>
                  <a:gd name="T31" fmla="*/ 28 h 32"/>
                  <a:gd name="T32" fmla="*/ 17 w 24"/>
                  <a:gd name="T33" fmla="*/ 28 h 32"/>
                  <a:gd name="T34" fmla="*/ 20 w 24"/>
                  <a:gd name="T35" fmla="*/ 27 h 32"/>
                  <a:gd name="T36" fmla="*/ 24 w 24"/>
                  <a:gd name="T37" fmla="*/ 26 h 32"/>
                  <a:gd name="T38" fmla="*/ 24 w 24"/>
                  <a:gd name="T3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2">
                    <a:moveTo>
                      <a:pt x="24" y="29"/>
                    </a:moveTo>
                    <a:cubicBezTo>
                      <a:pt x="22" y="30"/>
                      <a:pt x="21" y="30"/>
                      <a:pt x="20" y="31"/>
                    </a:cubicBezTo>
                    <a:cubicBezTo>
                      <a:pt x="19" y="31"/>
                      <a:pt x="18" y="31"/>
                      <a:pt x="17" y="31"/>
                    </a:cubicBezTo>
                    <a:cubicBezTo>
                      <a:pt x="16" y="32"/>
                      <a:pt x="15" y="32"/>
                      <a:pt x="14" y="32"/>
                    </a:cubicBezTo>
                    <a:cubicBezTo>
                      <a:pt x="9" y="32"/>
                      <a:pt x="5" y="30"/>
                      <a:pt x="3" y="27"/>
                    </a:cubicBez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6" y="2"/>
                      <a:pt x="9" y="0"/>
                      <a:pt x="14" y="0"/>
                    </a:cubicBezTo>
                    <a:cubicBezTo>
                      <a:pt x="17" y="0"/>
                      <a:pt x="20" y="1"/>
                      <a:pt x="24" y="2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5"/>
                      <a:pt x="19" y="4"/>
                      <a:pt x="17" y="4"/>
                    </a:cubicBezTo>
                    <a:cubicBezTo>
                      <a:pt x="16" y="4"/>
                      <a:pt x="15" y="3"/>
                      <a:pt x="14" y="3"/>
                    </a:cubicBezTo>
                    <a:cubicBezTo>
                      <a:pt x="11" y="3"/>
                      <a:pt x="8" y="5"/>
                      <a:pt x="6" y="7"/>
                    </a:cubicBezTo>
                    <a:cubicBezTo>
                      <a:pt x="5" y="10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9" y="27"/>
                      <a:pt x="11" y="28"/>
                      <a:pt x="15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18" y="28"/>
                      <a:pt x="19" y="28"/>
                      <a:pt x="20" y="27"/>
                    </a:cubicBezTo>
                    <a:cubicBezTo>
                      <a:pt x="21" y="27"/>
                      <a:pt x="22" y="26"/>
                      <a:pt x="24" y="26"/>
                    </a:cubicBez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4" name="任意多边形: 形状 1433">
                <a:extLst>
                  <a:ext uri="{FF2B5EF4-FFF2-40B4-BE49-F238E27FC236}">
                    <a16:creationId xmlns:a16="http://schemas.microsoft.com/office/drawing/2014/main" id="{DC0CE1A3-B45F-4880-AD7D-C3D28D99288E}"/>
                  </a:ext>
                </a:extLst>
              </p:cNvPr>
              <p:cNvSpPr/>
              <p:nvPr/>
            </p:nvSpPr>
            <p:spPr bwMode="auto">
              <a:xfrm>
                <a:off x="7569201" y="3836988"/>
                <a:ext cx="79375" cy="106363"/>
              </a:xfrm>
              <a:custGeom>
                <a:avLst/>
                <a:gdLst>
                  <a:gd name="T0" fmla="*/ 24 w 24"/>
                  <a:gd name="T1" fmla="*/ 29 h 32"/>
                  <a:gd name="T2" fmla="*/ 20 w 24"/>
                  <a:gd name="T3" fmla="*/ 31 h 32"/>
                  <a:gd name="T4" fmla="*/ 17 w 24"/>
                  <a:gd name="T5" fmla="*/ 31 h 32"/>
                  <a:gd name="T6" fmla="*/ 14 w 24"/>
                  <a:gd name="T7" fmla="*/ 32 h 32"/>
                  <a:gd name="T8" fmla="*/ 3 w 24"/>
                  <a:gd name="T9" fmla="*/ 27 h 32"/>
                  <a:gd name="T10" fmla="*/ 0 w 24"/>
                  <a:gd name="T11" fmla="*/ 16 h 32"/>
                  <a:gd name="T12" fmla="*/ 3 w 24"/>
                  <a:gd name="T13" fmla="*/ 5 h 32"/>
                  <a:gd name="T14" fmla="*/ 14 w 24"/>
                  <a:gd name="T15" fmla="*/ 0 h 32"/>
                  <a:gd name="T16" fmla="*/ 24 w 24"/>
                  <a:gd name="T17" fmla="*/ 2 h 32"/>
                  <a:gd name="T18" fmla="*/ 24 w 24"/>
                  <a:gd name="T19" fmla="*/ 6 h 32"/>
                  <a:gd name="T20" fmla="*/ 17 w 24"/>
                  <a:gd name="T21" fmla="*/ 4 h 32"/>
                  <a:gd name="T22" fmla="*/ 14 w 24"/>
                  <a:gd name="T23" fmla="*/ 3 h 32"/>
                  <a:gd name="T24" fmla="*/ 6 w 24"/>
                  <a:gd name="T25" fmla="*/ 7 h 32"/>
                  <a:gd name="T26" fmla="*/ 4 w 24"/>
                  <a:gd name="T27" fmla="*/ 16 h 32"/>
                  <a:gd name="T28" fmla="*/ 7 w 24"/>
                  <a:gd name="T29" fmla="*/ 25 h 32"/>
                  <a:gd name="T30" fmla="*/ 15 w 24"/>
                  <a:gd name="T31" fmla="*/ 28 h 32"/>
                  <a:gd name="T32" fmla="*/ 17 w 24"/>
                  <a:gd name="T33" fmla="*/ 28 h 32"/>
                  <a:gd name="T34" fmla="*/ 20 w 24"/>
                  <a:gd name="T35" fmla="*/ 27 h 32"/>
                  <a:gd name="T36" fmla="*/ 24 w 24"/>
                  <a:gd name="T37" fmla="*/ 26 h 32"/>
                  <a:gd name="T38" fmla="*/ 24 w 24"/>
                  <a:gd name="T3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2">
                    <a:moveTo>
                      <a:pt x="24" y="29"/>
                    </a:moveTo>
                    <a:cubicBezTo>
                      <a:pt x="22" y="30"/>
                      <a:pt x="21" y="30"/>
                      <a:pt x="20" y="31"/>
                    </a:cubicBezTo>
                    <a:cubicBezTo>
                      <a:pt x="19" y="31"/>
                      <a:pt x="18" y="31"/>
                      <a:pt x="17" y="31"/>
                    </a:cubicBezTo>
                    <a:cubicBezTo>
                      <a:pt x="16" y="32"/>
                      <a:pt x="15" y="32"/>
                      <a:pt x="14" y="32"/>
                    </a:cubicBezTo>
                    <a:cubicBezTo>
                      <a:pt x="9" y="32"/>
                      <a:pt x="5" y="30"/>
                      <a:pt x="3" y="27"/>
                    </a:cubicBez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6" y="2"/>
                      <a:pt x="9" y="0"/>
                      <a:pt x="14" y="0"/>
                    </a:cubicBezTo>
                    <a:cubicBezTo>
                      <a:pt x="17" y="0"/>
                      <a:pt x="20" y="1"/>
                      <a:pt x="24" y="2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5"/>
                      <a:pt x="19" y="4"/>
                      <a:pt x="17" y="4"/>
                    </a:cubicBezTo>
                    <a:cubicBezTo>
                      <a:pt x="16" y="4"/>
                      <a:pt x="15" y="3"/>
                      <a:pt x="14" y="3"/>
                    </a:cubicBezTo>
                    <a:cubicBezTo>
                      <a:pt x="11" y="3"/>
                      <a:pt x="8" y="5"/>
                      <a:pt x="6" y="7"/>
                    </a:cubicBezTo>
                    <a:cubicBezTo>
                      <a:pt x="5" y="10"/>
                      <a:pt x="4" y="12"/>
                      <a:pt x="4" y="16"/>
                    </a:cubicBezTo>
                    <a:cubicBezTo>
                      <a:pt x="4" y="20"/>
                      <a:pt x="5" y="23"/>
                      <a:pt x="7" y="25"/>
                    </a:cubicBezTo>
                    <a:cubicBezTo>
                      <a:pt x="9" y="27"/>
                      <a:pt x="11" y="28"/>
                      <a:pt x="15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18" y="28"/>
                      <a:pt x="19" y="28"/>
                      <a:pt x="20" y="27"/>
                    </a:cubicBezTo>
                    <a:cubicBezTo>
                      <a:pt x="21" y="27"/>
                      <a:pt x="22" y="26"/>
                      <a:pt x="24" y="26"/>
                    </a:cubicBez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5" name="任意多边形: 形状 1434">
                <a:extLst>
                  <a:ext uri="{FF2B5EF4-FFF2-40B4-BE49-F238E27FC236}">
                    <a16:creationId xmlns:a16="http://schemas.microsoft.com/office/drawing/2014/main" id="{7E775E8F-340D-40A4-8A0B-88E96FD4E58C}"/>
                  </a:ext>
                </a:extLst>
              </p:cNvPr>
              <p:cNvSpPr/>
              <p:nvPr/>
            </p:nvSpPr>
            <p:spPr bwMode="auto">
              <a:xfrm>
                <a:off x="7672388" y="3840163"/>
                <a:ext cx="55563" cy="100013"/>
              </a:xfrm>
              <a:custGeom>
                <a:avLst/>
                <a:gdLst>
                  <a:gd name="T0" fmla="*/ 0 w 35"/>
                  <a:gd name="T1" fmla="*/ 63 h 63"/>
                  <a:gd name="T2" fmla="*/ 0 w 35"/>
                  <a:gd name="T3" fmla="*/ 0 h 63"/>
                  <a:gd name="T4" fmla="*/ 33 w 35"/>
                  <a:gd name="T5" fmla="*/ 0 h 63"/>
                  <a:gd name="T6" fmla="*/ 33 w 35"/>
                  <a:gd name="T7" fmla="*/ 6 h 63"/>
                  <a:gd name="T8" fmla="*/ 8 w 35"/>
                  <a:gd name="T9" fmla="*/ 6 h 63"/>
                  <a:gd name="T10" fmla="*/ 8 w 35"/>
                  <a:gd name="T11" fmla="*/ 27 h 63"/>
                  <a:gd name="T12" fmla="*/ 29 w 35"/>
                  <a:gd name="T13" fmla="*/ 27 h 63"/>
                  <a:gd name="T14" fmla="*/ 29 w 35"/>
                  <a:gd name="T15" fmla="*/ 34 h 63"/>
                  <a:gd name="T16" fmla="*/ 8 w 35"/>
                  <a:gd name="T17" fmla="*/ 34 h 63"/>
                  <a:gd name="T18" fmla="*/ 8 w 35"/>
                  <a:gd name="T19" fmla="*/ 57 h 63"/>
                  <a:gd name="T20" fmla="*/ 35 w 35"/>
                  <a:gd name="T21" fmla="*/ 57 h 63"/>
                  <a:gd name="T22" fmla="*/ 35 w 35"/>
                  <a:gd name="T23" fmla="*/ 63 h 63"/>
                  <a:gd name="T24" fmla="*/ 0 w 35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3">
                    <a:moveTo>
                      <a:pt x="0" y="63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8" y="6"/>
                    </a:lnTo>
                    <a:lnTo>
                      <a:pt x="8" y="27"/>
                    </a:lnTo>
                    <a:lnTo>
                      <a:pt x="29" y="27"/>
                    </a:lnTo>
                    <a:lnTo>
                      <a:pt x="29" y="34"/>
                    </a:lnTo>
                    <a:lnTo>
                      <a:pt x="8" y="34"/>
                    </a:lnTo>
                    <a:lnTo>
                      <a:pt x="8" y="57"/>
                    </a:lnTo>
                    <a:lnTo>
                      <a:pt x="35" y="57"/>
                    </a:lnTo>
                    <a:lnTo>
                      <a:pt x="35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6" name="任意多边形: 形状 1435">
                <a:extLst>
                  <a:ext uri="{FF2B5EF4-FFF2-40B4-BE49-F238E27FC236}">
                    <a16:creationId xmlns:a16="http://schemas.microsoft.com/office/drawing/2014/main" id="{16B3C310-664B-49E4-9E28-764BED654146}"/>
                  </a:ext>
                </a:extLst>
              </p:cNvPr>
              <p:cNvSpPr/>
              <p:nvPr/>
            </p:nvSpPr>
            <p:spPr bwMode="auto">
              <a:xfrm>
                <a:off x="7781926" y="3840163"/>
                <a:ext cx="88900" cy="100013"/>
              </a:xfrm>
              <a:custGeom>
                <a:avLst/>
                <a:gdLst>
                  <a:gd name="T0" fmla="*/ 0 w 56"/>
                  <a:gd name="T1" fmla="*/ 63 h 63"/>
                  <a:gd name="T2" fmla="*/ 25 w 56"/>
                  <a:gd name="T3" fmla="*/ 0 h 63"/>
                  <a:gd name="T4" fmla="*/ 33 w 56"/>
                  <a:gd name="T5" fmla="*/ 0 h 63"/>
                  <a:gd name="T6" fmla="*/ 56 w 56"/>
                  <a:gd name="T7" fmla="*/ 63 h 63"/>
                  <a:gd name="T8" fmla="*/ 47 w 56"/>
                  <a:gd name="T9" fmla="*/ 63 h 63"/>
                  <a:gd name="T10" fmla="*/ 41 w 56"/>
                  <a:gd name="T11" fmla="*/ 46 h 63"/>
                  <a:gd name="T12" fmla="*/ 14 w 56"/>
                  <a:gd name="T13" fmla="*/ 46 h 63"/>
                  <a:gd name="T14" fmla="*/ 8 w 56"/>
                  <a:gd name="T15" fmla="*/ 63 h 63"/>
                  <a:gd name="T16" fmla="*/ 0 w 56"/>
                  <a:gd name="T17" fmla="*/ 63 h 63"/>
                  <a:gd name="T18" fmla="*/ 0 w 56"/>
                  <a:gd name="T19" fmla="*/ 63 h 63"/>
                  <a:gd name="T20" fmla="*/ 16 w 56"/>
                  <a:gd name="T21" fmla="*/ 38 h 63"/>
                  <a:gd name="T22" fmla="*/ 37 w 56"/>
                  <a:gd name="T23" fmla="*/ 38 h 63"/>
                  <a:gd name="T24" fmla="*/ 27 w 56"/>
                  <a:gd name="T25" fmla="*/ 13 h 63"/>
                  <a:gd name="T26" fmla="*/ 16 w 56"/>
                  <a:gd name="T27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63">
                    <a:moveTo>
                      <a:pt x="0" y="63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56" y="63"/>
                    </a:lnTo>
                    <a:lnTo>
                      <a:pt x="47" y="63"/>
                    </a:lnTo>
                    <a:lnTo>
                      <a:pt x="41" y="46"/>
                    </a:lnTo>
                    <a:lnTo>
                      <a:pt x="14" y="46"/>
                    </a:lnTo>
                    <a:lnTo>
                      <a:pt x="8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  <a:moveTo>
                      <a:pt x="16" y="38"/>
                    </a:moveTo>
                    <a:lnTo>
                      <a:pt x="37" y="38"/>
                    </a:lnTo>
                    <a:lnTo>
                      <a:pt x="27" y="13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7" name="任意多边形: 形状 1436">
                <a:extLst>
                  <a:ext uri="{FF2B5EF4-FFF2-40B4-BE49-F238E27FC236}">
                    <a16:creationId xmlns:a16="http://schemas.microsoft.com/office/drawing/2014/main" id="{FE8C83BC-09DE-43D7-B65F-21617D681CFC}"/>
                  </a:ext>
                </a:extLst>
              </p:cNvPr>
              <p:cNvSpPr/>
              <p:nvPr/>
            </p:nvSpPr>
            <p:spPr bwMode="auto">
              <a:xfrm>
                <a:off x="7886701" y="3840163"/>
                <a:ext cx="76200" cy="100013"/>
              </a:xfrm>
              <a:custGeom>
                <a:avLst/>
                <a:gdLst>
                  <a:gd name="T0" fmla="*/ 0 w 48"/>
                  <a:gd name="T1" fmla="*/ 63 h 63"/>
                  <a:gd name="T2" fmla="*/ 0 w 48"/>
                  <a:gd name="T3" fmla="*/ 0 h 63"/>
                  <a:gd name="T4" fmla="*/ 11 w 48"/>
                  <a:gd name="T5" fmla="*/ 0 h 63"/>
                  <a:gd name="T6" fmla="*/ 40 w 48"/>
                  <a:gd name="T7" fmla="*/ 48 h 63"/>
                  <a:gd name="T8" fmla="*/ 40 w 48"/>
                  <a:gd name="T9" fmla="*/ 0 h 63"/>
                  <a:gd name="T10" fmla="*/ 48 w 48"/>
                  <a:gd name="T11" fmla="*/ 0 h 63"/>
                  <a:gd name="T12" fmla="*/ 48 w 48"/>
                  <a:gd name="T13" fmla="*/ 63 h 63"/>
                  <a:gd name="T14" fmla="*/ 40 w 48"/>
                  <a:gd name="T15" fmla="*/ 63 h 63"/>
                  <a:gd name="T16" fmla="*/ 8 w 48"/>
                  <a:gd name="T17" fmla="*/ 15 h 63"/>
                  <a:gd name="T18" fmla="*/ 8 w 48"/>
                  <a:gd name="T19" fmla="*/ 63 h 63"/>
                  <a:gd name="T20" fmla="*/ 0 w 48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3">
                    <a:moveTo>
                      <a:pt x="0" y="63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40" y="4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48" y="63"/>
                    </a:lnTo>
                    <a:lnTo>
                      <a:pt x="40" y="63"/>
                    </a:lnTo>
                    <a:lnTo>
                      <a:pt x="8" y="15"/>
                    </a:lnTo>
                    <a:lnTo>
                      <a:pt x="8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8" name="任意多边形: 形状 1437">
                <a:extLst>
                  <a:ext uri="{FF2B5EF4-FFF2-40B4-BE49-F238E27FC236}">
                    <a16:creationId xmlns:a16="http://schemas.microsoft.com/office/drawing/2014/main" id="{3A56A7D0-09EB-44C4-94E0-2F7D3B7A70D3}"/>
                  </a:ext>
                </a:extLst>
              </p:cNvPr>
              <p:cNvSpPr/>
              <p:nvPr/>
            </p:nvSpPr>
            <p:spPr bwMode="auto">
              <a:xfrm>
                <a:off x="7993063" y="3840163"/>
                <a:ext cx="79375" cy="100013"/>
              </a:xfrm>
              <a:custGeom>
                <a:avLst/>
                <a:gdLst>
                  <a:gd name="T0" fmla="*/ 0 w 24"/>
                  <a:gd name="T1" fmla="*/ 30 h 30"/>
                  <a:gd name="T2" fmla="*/ 0 w 24"/>
                  <a:gd name="T3" fmla="*/ 0 h 30"/>
                  <a:gd name="T4" fmla="*/ 9 w 24"/>
                  <a:gd name="T5" fmla="*/ 0 h 30"/>
                  <a:gd name="T6" fmla="*/ 18 w 24"/>
                  <a:gd name="T7" fmla="*/ 2 h 30"/>
                  <a:gd name="T8" fmla="*/ 23 w 24"/>
                  <a:gd name="T9" fmla="*/ 7 h 30"/>
                  <a:gd name="T10" fmla="*/ 24 w 24"/>
                  <a:gd name="T11" fmla="*/ 14 h 30"/>
                  <a:gd name="T12" fmla="*/ 23 w 24"/>
                  <a:gd name="T13" fmla="*/ 22 h 30"/>
                  <a:gd name="T14" fmla="*/ 18 w 24"/>
                  <a:gd name="T15" fmla="*/ 28 h 30"/>
                  <a:gd name="T16" fmla="*/ 9 w 24"/>
                  <a:gd name="T17" fmla="*/ 30 h 30"/>
                  <a:gd name="T18" fmla="*/ 0 w 24"/>
                  <a:gd name="T19" fmla="*/ 30 h 30"/>
                  <a:gd name="T20" fmla="*/ 4 w 24"/>
                  <a:gd name="T21" fmla="*/ 27 h 30"/>
                  <a:gd name="T22" fmla="*/ 9 w 24"/>
                  <a:gd name="T23" fmla="*/ 27 h 30"/>
                  <a:gd name="T24" fmla="*/ 15 w 24"/>
                  <a:gd name="T25" fmla="*/ 25 h 30"/>
                  <a:gd name="T26" fmla="*/ 19 w 24"/>
                  <a:gd name="T27" fmla="*/ 21 h 30"/>
                  <a:gd name="T28" fmla="*/ 20 w 24"/>
                  <a:gd name="T29" fmla="*/ 15 h 30"/>
                  <a:gd name="T30" fmla="*/ 19 w 24"/>
                  <a:gd name="T31" fmla="*/ 9 h 30"/>
                  <a:gd name="T32" fmla="*/ 16 w 24"/>
                  <a:gd name="T33" fmla="*/ 5 h 30"/>
                  <a:gd name="T34" fmla="*/ 7 w 24"/>
                  <a:gd name="T35" fmla="*/ 3 h 30"/>
                  <a:gd name="T36" fmla="*/ 4 w 24"/>
                  <a:gd name="T37" fmla="*/ 3 h 30"/>
                  <a:gd name="T38" fmla="*/ 4 w 24"/>
                  <a:gd name="T3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3"/>
                      <a:pt x="22" y="4"/>
                      <a:pt x="23" y="7"/>
                    </a:cubicBezTo>
                    <a:cubicBezTo>
                      <a:pt x="24" y="9"/>
                      <a:pt x="24" y="11"/>
                      <a:pt x="24" y="14"/>
                    </a:cubicBezTo>
                    <a:cubicBezTo>
                      <a:pt x="24" y="17"/>
                      <a:pt x="24" y="20"/>
                      <a:pt x="23" y="22"/>
                    </a:cubicBezTo>
                    <a:cubicBezTo>
                      <a:pt x="22" y="24"/>
                      <a:pt x="20" y="26"/>
                      <a:pt x="18" y="28"/>
                    </a:cubicBezTo>
                    <a:cubicBezTo>
                      <a:pt x="16" y="29"/>
                      <a:pt x="13" y="30"/>
                      <a:pt x="9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  <a:moveTo>
                      <a:pt x="4" y="27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12" y="27"/>
                      <a:pt x="14" y="26"/>
                      <a:pt x="15" y="25"/>
                    </a:cubicBezTo>
                    <a:cubicBezTo>
                      <a:pt x="17" y="24"/>
                      <a:pt x="18" y="23"/>
                      <a:pt x="19" y="21"/>
                    </a:cubicBezTo>
                    <a:cubicBezTo>
                      <a:pt x="20" y="19"/>
                      <a:pt x="20" y="17"/>
                      <a:pt x="20" y="15"/>
                    </a:cubicBezTo>
                    <a:cubicBezTo>
                      <a:pt x="20" y="13"/>
                      <a:pt x="20" y="11"/>
                      <a:pt x="19" y="9"/>
                    </a:cubicBezTo>
                    <a:cubicBezTo>
                      <a:pt x="18" y="7"/>
                      <a:pt x="17" y="6"/>
                      <a:pt x="16" y="5"/>
                    </a:cubicBezTo>
                    <a:cubicBezTo>
                      <a:pt x="14" y="4"/>
                      <a:pt x="11" y="3"/>
                      <a:pt x="7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9" name="任意多边形: 形状 1438">
                <a:extLst>
                  <a:ext uri="{FF2B5EF4-FFF2-40B4-BE49-F238E27FC236}">
                    <a16:creationId xmlns:a16="http://schemas.microsoft.com/office/drawing/2014/main" id="{04DC5AF9-28A2-458E-A6D2-BA0464D1C140}"/>
                  </a:ext>
                </a:extLst>
              </p:cNvPr>
              <p:cNvSpPr/>
              <p:nvPr/>
            </p:nvSpPr>
            <p:spPr bwMode="auto">
              <a:xfrm>
                <a:off x="7993063" y="3840163"/>
                <a:ext cx="79375" cy="100013"/>
              </a:xfrm>
              <a:custGeom>
                <a:avLst/>
                <a:gdLst>
                  <a:gd name="T0" fmla="*/ 0 w 24"/>
                  <a:gd name="T1" fmla="*/ 30 h 30"/>
                  <a:gd name="T2" fmla="*/ 0 w 24"/>
                  <a:gd name="T3" fmla="*/ 0 h 30"/>
                  <a:gd name="T4" fmla="*/ 9 w 24"/>
                  <a:gd name="T5" fmla="*/ 0 h 30"/>
                  <a:gd name="T6" fmla="*/ 18 w 24"/>
                  <a:gd name="T7" fmla="*/ 2 h 30"/>
                  <a:gd name="T8" fmla="*/ 23 w 24"/>
                  <a:gd name="T9" fmla="*/ 7 h 30"/>
                  <a:gd name="T10" fmla="*/ 24 w 24"/>
                  <a:gd name="T11" fmla="*/ 14 h 30"/>
                  <a:gd name="T12" fmla="*/ 23 w 24"/>
                  <a:gd name="T13" fmla="*/ 22 h 30"/>
                  <a:gd name="T14" fmla="*/ 18 w 24"/>
                  <a:gd name="T15" fmla="*/ 28 h 30"/>
                  <a:gd name="T16" fmla="*/ 9 w 24"/>
                  <a:gd name="T17" fmla="*/ 30 h 30"/>
                  <a:gd name="T18" fmla="*/ 0 w 24"/>
                  <a:gd name="T19" fmla="*/ 30 h 30"/>
                  <a:gd name="T20" fmla="*/ 4 w 24"/>
                  <a:gd name="T21" fmla="*/ 27 h 30"/>
                  <a:gd name="T22" fmla="*/ 9 w 24"/>
                  <a:gd name="T23" fmla="*/ 27 h 30"/>
                  <a:gd name="T24" fmla="*/ 15 w 24"/>
                  <a:gd name="T25" fmla="*/ 25 h 30"/>
                  <a:gd name="T26" fmla="*/ 19 w 24"/>
                  <a:gd name="T27" fmla="*/ 21 h 30"/>
                  <a:gd name="T28" fmla="*/ 20 w 24"/>
                  <a:gd name="T29" fmla="*/ 15 h 30"/>
                  <a:gd name="T30" fmla="*/ 19 w 24"/>
                  <a:gd name="T31" fmla="*/ 9 h 30"/>
                  <a:gd name="T32" fmla="*/ 16 w 24"/>
                  <a:gd name="T33" fmla="*/ 5 h 30"/>
                  <a:gd name="T34" fmla="*/ 7 w 24"/>
                  <a:gd name="T35" fmla="*/ 3 h 30"/>
                  <a:gd name="T36" fmla="*/ 4 w 24"/>
                  <a:gd name="T37" fmla="*/ 3 h 30"/>
                  <a:gd name="T38" fmla="*/ 4 w 24"/>
                  <a:gd name="T3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3"/>
                      <a:pt x="22" y="4"/>
                      <a:pt x="23" y="7"/>
                    </a:cubicBezTo>
                    <a:cubicBezTo>
                      <a:pt x="24" y="9"/>
                      <a:pt x="24" y="11"/>
                      <a:pt x="24" y="14"/>
                    </a:cubicBezTo>
                    <a:cubicBezTo>
                      <a:pt x="24" y="17"/>
                      <a:pt x="24" y="20"/>
                      <a:pt x="23" y="22"/>
                    </a:cubicBezTo>
                    <a:cubicBezTo>
                      <a:pt x="22" y="24"/>
                      <a:pt x="20" y="26"/>
                      <a:pt x="18" y="28"/>
                    </a:cubicBezTo>
                    <a:cubicBezTo>
                      <a:pt x="16" y="29"/>
                      <a:pt x="13" y="30"/>
                      <a:pt x="9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  <a:moveTo>
                      <a:pt x="4" y="27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12" y="27"/>
                      <a:pt x="14" y="26"/>
                      <a:pt x="15" y="25"/>
                    </a:cubicBezTo>
                    <a:cubicBezTo>
                      <a:pt x="17" y="24"/>
                      <a:pt x="18" y="23"/>
                      <a:pt x="19" y="21"/>
                    </a:cubicBezTo>
                    <a:cubicBezTo>
                      <a:pt x="20" y="19"/>
                      <a:pt x="20" y="17"/>
                      <a:pt x="20" y="15"/>
                    </a:cubicBezTo>
                    <a:cubicBezTo>
                      <a:pt x="20" y="13"/>
                      <a:pt x="20" y="11"/>
                      <a:pt x="19" y="9"/>
                    </a:cubicBezTo>
                    <a:cubicBezTo>
                      <a:pt x="18" y="7"/>
                      <a:pt x="17" y="6"/>
                      <a:pt x="16" y="5"/>
                    </a:cubicBezTo>
                    <a:cubicBezTo>
                      <a:pt x="14" y="4"/>
                      <a:pt x="11" y="3"/>
                      <a:pt x="7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0" name="任意多边形: 形状 1439">
                <a:extLst>
                  <a:ext uri="{FF2B5EF4-FFF2-40B4-BE49-F238E27FC236}">
                    <a16:creationId xmlns:a16="http://schemas.microsoft.com/office/drawing/2014/main" id="{3A40096E-6176-4A20-8FE3-1D6021F87A20}"/>
                  </a:ext>
                </a:extLst>
              </p:cNvPr>
              <p:cNvSpPr/>
              <p:nvPr/>
            </p:nvSpPr>
            <p:spPr bwMode="auto">
              <a:xfrm>
                <a:off x="8140701" y="3840163"/>
                <a:ext cx="57150" cy="10001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9 w 36"/>
                  <a:gd name="T5" fmla="*/ 0 h 63"/>
                  <a:gd name="T6" fmla="*/ 9 w 36"/>
                  <a:gd name="T7" fmla="*/ 57 h 63"/>
                  <a:gd name="T8" fmla="*/ 36 w 36"/>
                  <a:gd name="T9" fmla="*/ 57 h 63"/>
                  <a:gd name="T10" fmla="*/ 36 w 36"/>
                  <a:gd name="T11" fmla="*/ 63 h 63"/>
                  <a:gd name="T12" fmla="*/ 0 w 36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57"/>
                    </a:lnTo>
                    <a:lnTo>
                      <a:pt x="36" y="57"/>
                    </a:lnTo>
                    <a:lnTo>
                      <a:pt x="36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1" name="任意多边形: 形状 1440">
                <a:extLst>
                  <a:ext uri="{FF2B5EF4-FFF2-40B4-BE49-F238E27FC236}">
                    <a16:creationId xmlns:a16="http://schemas.microsoft.com/office/drawing/2014/main" id="{BF96C345-AB45-4E92-8EFC-D8DDC4C884EC}"/>
                  </a:ext>
                </a:extLst>
              </p:cNvPr>
              <p:cNvSpPr/>
              <p:nvPr/>
            </p:nvSpPr>
            <p:spPr bwMode="auto">
              <a:xfrm>
                <a:off x="8204201" y="3840163"/>
                <a:ext cx="92075" cy="100013"/>
              </a:xfrm>
              <a:custGeom>
                <a:avLst/>
                <a:gdLst>
                  <a:gd name="T0" fmla="*/ 0 w 58"/>
                  <a:gd name="T1" fmla="*/ 63 h 63"/>
                  <a:gd name="T2" fmla="*/ 25 w 58"/>
                  <a:gd name="T3" fmla="*/ 0 h 63"/>
                  <a:gd name="T4" fmla="*/ 33 w 58"/>
                  <a:gd name="T5" fmla="*/ 0 h 63"/>
                  <a:gd name="T6" fmla="*/ 58 w 58"/>
                  <a:gd name="T7" fmla="*/ 63 h 63"/>
                  <a:gd name="T8" fmla="*/ 48 w 58"/>
                  <a:gd name="T9" fmla="*/ 63 h 63"/>
                  <a:gd name="T10" fmla="*/ 41 w 58"/>
                  <a:gd name="T11" fmla="*/ 46 h 63"/>
                  <a:gd name="T12" fmla="*/ 14 w 58"/>
                  <a:gd name="T13" fmla="*/ 46 h 63"/>
                  <a:gd name="T14" fmla="*/ 8 w 58"/>
                  <a:gd name="T15" fmla="*/ 63 h 63"/>
                  <a:gd name="T16" fmla="*/ 0 w 58"/>
                  <a:gd name="T17" fmla="*/ 63 h 63"/>
                  <a:gd name="T18" fmla="*/ 0 w 58"/>
                  <a:gd name="T19" fmla="*/ 63 h 63"/>
                  <a:gd name="T20" fmla="*/ 16 w 58"/>
                  <a:gd name="T21" fmla="*/ 38 h 63"/>
                  <a:gd name="T22" fmla="*/ 39 w 58"/>
                  <a:gd name="T23" fmla="*/ 38 h 63"/>
                  <a:gd name="T24" fmla="*/ 29 w 58"/>
                  <a:gd name="T25" fmla="*/ 13 h 63"/>
                  <a:gd name="T26" fmla="*/ 16 w 58"/>
                  <a:gd name="T27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63">
                    <a:moveTo>
                      <a:pt x="0" y="63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58" y="63"/>
                    </a:lnTo>
                    <a:lnTo>
                      <a:pt x="48" y="63"/>
                    </a:lnTo>
                    <a:lnTo>
                      <a:pt x="41" y="46"/>
                    </a:lnTo>
                    <a:lnTo>
                      <a:pt x="14" y="46"/>
                    </a:lnTo>
                    <a:lnTo>
                      <a:pt x="8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  <a:moveTo>
                      <a:pt x="16" y="38"/>
                    </a:moveTo>
                    <a:lnTo>
                      <a:pt x="39" y="38"/>
                    </a:lnTo>
                    <a:lnTo>
                      <a:pt x="29" y="13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2" name="任意多边形: 形状 1441">
                <a:extLst>
                  <a:ext uri="{FF2B5EF4-FFF2-40B4-BE49-F238E27FC236}">
                    <a16:creationId xmlns:a16="http://schemas.microsoft.com/office/drawing/2014/main" id="{08D41010-6021-4503-8AE9-EEF3DF654C2A}"/>
                  </a:ext>
                </a:extLst>
              </p:cNvPr>
              <p:cNvSpPr/>
              <p:nvPr/>
            </p:nvSpPr>
            <p:spPr bwMode="auto">
              <a:xfrm>
                <a:off x="8299451" y="3840163"/>
                <a:ext cx="115888" cy="100013"/>
              </a:xfrm>
              <a:custGeom>
                <a:avLst/>
                <a:gdLst>
                  <a:gd name="T0" fmla="*/ 17 w 73"/>
                  <a:gd name="T1" fmla="*/ 63 h 63"/>
                  <a:gd name="T2" fmla="*/ 0 w 73"/>
                  <a:gd name="T3" fmla="*/ 0 h 63"/>
                  <a:gd name="T4" fmla="*/ 8 w 73"/>
                  <a:gd name="T5" fmla="*/ 0 h 63"/>
                  <a:gd name="T6" fmla="*/ 21 w 73"/>
                  <a:gd name="T7" fmla="*/ 50 h 63"/>
                  <a:gd name="T8" fmla="*/ 33 w 73"/>
                  <a:gd name="T9" fmla="*/ 0 h 63"/>
                  <a:gd name="T10" fmla="*/ 42 w 73"/>
                  <a:gd name="T11" fmla="*/ 0 h 63"/>
                  <a:gd name="T12" fmla="*/ 52 w 73"/>
                  <a:gd name="T13" fmla="*/ 48 h 63"/>
                  <a:gd name="T14" fmla="*/ 67 w 73"/>
                  <a:gd name="T15" fmla="*/ 0 h 63"/>
                  <a:gd name="T16" fmla="*/ 73 w 73"/>
                  <a:gd name="T17" fmla="*/ 0 h 63"/>
                  <a:gd name="T18" fmla="*/ 56 w 73"/>
                  <a:gd name="T19" fmla="*/ 63 h 63"/>
                  <a:gd name="T20" fmla="*/ 46 w 73"/>
                  <a:gd name="T21" fmla="*/ 63 h 63"/>
                  <a:gd name="T22" fmla="*/ 35 w 73"/>
                  <a:gd name="T23" fmla="*/ 15 h 63"/>
                  <a:gd name="T24" fmla="*/ 25 w 73"/>
                  <a:gd name="T25" fmla="*/ 63 h 63"/>
                  <a:gd name="T26" fmla="*/ 17 w 73"/>
                  <a:gd name="T2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63">
                    <a:moveTo>
                      <a:pt x="17" y="63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1" y="5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2" y="48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56" y="63"/>
                    </a:lnTo>
                    <a:lnTo>
                      <a:pt x="46" y="63"/>
                    </a:lnTo>
                    <a:lnTo>
                      <a:pt x="35" y="15"/>
                    </a:lnTo>
                    <a:lnTo>
                      <a:pt x="25" y="63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16" name="矩形: 圆角 1115">
            <a:extLst>
              <a:ext uri="{FF2B5EF4-FFF2-40B4-BE49-F238E27FC236}">
                <a16:creationId xmlns:a16="http://schemas.microsoft.com/office/drawing/2014/main" id="{47DFA76D-BF09-4FF9-97DB-EEFE48ADF525}"/>
              </a:ext>
            </a:extLst>
          </p:cNvPr>
          <p:cNvSpPr/>
          <p:nvPr/>
        </p:nvSpPr>
        <p:spPr>
          <a:xfrm>
            <a:off x="505279" y="4773782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7" name="任意多边形: 形状 1116">
            <a:extLst>
              <a:ext uri="{FF2B5EF4-FFF2-40B4-BE49-F238E27FC236}">
                <a16:creationId xmlns:a16="http://schemas.microsoft.com/office/drawing/2014/main" id="{9BB0BAF3-3CEB-4FF6-9FD9-3A7499892CD6}"/>
              </a:ext>
            </a:extLst>
          </p:cNvPr>
          <p:cNvSpPr/>
          <p:nvPr/>
        </p:nvSpPr>
        <p:spPr>
          <a:xfrm>
            <a:off x="507316" y="5616518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8" name="矩形: 圆角 1117">
            <a:extLst>
              <a:ext uri="{FF2B5EF4-FFF2-40B4-BE49-F238E27FC236}">
                <a16:creationId xmlns:a16="http://schemas.microsoft.com/office/drawing/2014/main" id="{77C20125-936E-467E-96C2-B2FD565B734E}"/>
              </a:ext>
            </a:extLst>
          </p:cNvPr>
          <p:cNvSpPr/>
          <p:nvPr/>
        </p:nvSpPr>
        <p:spPr>
          <a:xfrm>
            <a:off x="3418947" y="4773782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9" name="任意多边形: 形状 1118">
            <a:extLst>
              <a:ext uri="{FF2B5EF4-FFF2-40B4-BE49-F238E27FC236}">
                <a16:creationId xmlns:a16="http://schemas.microsoft.com/office/drawing/2014/main" id="{8DBDBE19-A0B3-4200-819A-4BA70DC67B79}"/>
              </a:ext>
            </a:extLst>
          </p:cNvPr>
          <p:cNvSpPr/>
          <p:nvPr/>
        </p:nvSpPr>
        <p:spPr>
          <a:xfrm>
            <a:off x="3420984" y="5616518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0" name="矩形: 圆角 1119">
            <a:extLst>
              <a:ext uri="{FF2B5EF4-FFF2-40B4-BE49-F238E27FC236}">
                <a16:creationId xmlns:a16="http://schemas.microsoft.com/office/drawing/2014/main" id="{4A1E3648-AF5F-4CB1-9D15-8422862F5478}"/>
              </a:ext>
            </a:extLst>
          </p:cNvPr>
          <p:cNvSpPr/>
          <p:nvPr/>
        </p:nvSpPr>
        <p:spPr>
          <a:xfrm>
            <a:off x="6332615" y="4773782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1" name="任意多边形: 形状 1120">
            <a:extLst>
              <a:ext uri="{FF2B5EF4-FFF2-40B4-BE49-F238E27FC236}">
                <a16:creationId xmlns:a16="http://schemas.microsoft.com/office/drawing/2014/main" id="{276871C9-8175-4BB2-905B-FBB49BFA2E80}"/>
              </a:ext>
            </a:extLst>
          </p:cNvPr>
          <p:cNvSpPr/>
          <p:nvPr/>
        </p:nvSpPr>
        <p:spPr>
          <a:xfrm>
            <a:off x="6334652" y="5616518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2" name="矩形: 圆角 1121">
            <a:extLst>
              <a:ext uri="{FF2B5EF4-FFF2-40B4-BE49-F238E27FC236}">
                <a16:creationId xmlns:a16="http://schemas.microsoft.com/office/drawing/2014/main" id="{6A61BBA8-CD9C-45A4-BF59-B3E59B60BB05}"/>
              </a:ext>
            </a:extLst>
          </p:cNvPr>
          <p:cNvSpPr/>
          <p:nvPr/>
        </p:nvSpPr>
        <p:spPr>
          <a:xfrm>
            <a:off x="9246284" y="4773782"/>
            <a:ext cx="2438400" cy="885372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0" dist="38100" dir="5400000" sx="94000" sy="94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3" name="任意多边形: 形状 1122">
            <a:extLst>
              <a:ext uri="{FF2B5EF4-FFF2-40B4-BE49-F238E27FC236}">
                <a16:creationId xmlns:a16="http://schemas.microsoft.com/office/drawing/2014/main" id="{0C5D062B-47F4-4ED8-8040-EC9C3D2B22E7}"/>
              </a:ext>
            </a:extLst>
          </p:cNvPr>
          <p:cNvSpPr/>
          <p:nvPr/>
        </p:nvSpPr>
        <p:spPr>
          <a:xfrm>
            <a:off x="9248321" y="5616518"/>
            <a:ext cx="2434326" cy="42636"/>
          </a:xfrm>
          <a:custGeom>
            <a:avLst/>
            <a:gdLst>
              <a:gd name="connsiteX0" fmla="*/ 0 w 2434326"/>
              <a:gd name="connsiteY0" fmla="*/ 0 h 42636"/>
              <a:gd name="connsiteX1" fmla="*/ 2434326 w 2434326"/>
              <a:gd name="connsiteY1" fmla="*/ 0 h 42636"/>
              <a:gd name="connsiteX2" fmla="*/ 2422435 w 2434326"/>
              <a:gd name="connsiteY2" fmla="*/ 28708 h 42636"/>
              <a:gd name="connsiteX3" fmla="*/ 2388810 w 2434326"/>
              <a:gd name="connsiteY3" fmla="*/ 42636 h 42636"/>
              <a:gd name="connsiteX4" fmla="*/ 45516 w 2434326"/>
              <a:gd name="connsiteY4" fmla="*/ 42636 h 42636"/>
              <a:gd name="connsiteX5" fmla="*/ 11891 w 2434326"/>
              <a:gd name="connsiteY5" fmla="*/ 28708 h 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326" h="42636">
                <a:moveTo>
                  <a:pt x="0" y="0"/>
                </a:moveTo>
                <a:lnTo>
                  <a:pt x="2434326" y="0"/>
                </a:lnTo>
                <a:lnTo>
                  <a:pt x="2422435" y="28708"/>
                </a:lnTo>
                <a:cubicBezTo>
                  <a:pt x="2413830" y="37314"/>
                  <a:pt x="2401942" y="42636"/>
                  <a:pt x="2388810" y="42636"/>
                </a:cubicBezTo>
                <a:lnTo>
                  <a:pt x="45516" y="42636"/>
                </a:lnTo>
                <a:cubicBezTo>
                  <a:pt x="32385" y="42636"/>
                  <a:pt x="20496" y="37314"/>
                  <a:pt x="11891" y="287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03" name="组合 15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80E6A82-DC60-4E28-B20F-B26182468BBE}"/>
              </a:ext>
            </a:extLst>
          </p:cNvPr>
          <p:cNvGrpSpPr/>
          <p:nvPr/>
        </p:nvGrpSpPr>
        <p:grpSpPr>
          <a:xfrm>
            <a:off x="878479" y="4954386"/>
            <a:ext cx="1692000" cy="532030"/>
            <a:chOff x="1808585" y="2070100"/>
            <a:chExt cx="8574830" cy="2696255"/>
          </a:xfrm>
        </p:grpSpPr>
        <p:grpSp>
          <p:nvGrpSpPr>
            <p:cNvPr id="1504" name="组合 1503">
              <a:extLst>
                <a:ext uri="{FF2B5EF4-FFF2-40B4-BE49-F238E27FC236}">
                  <a16:creationId xmlns:a16="http://schemas.microsoft.com/office/drawing/2014/main" id="{EA3D288F-DA5E-4C95-984D-326ACB6BE967}"/>
                </a:ext>
              </a:extLst>
            </p:cNvPr>
            <p:cNvGrpSpPr/>
            <p:nvPr/>
          </p:nvGrpSpPr>
          <p:grpSpPr>
            <a:xfrm>
              <a:off x="1808585" y="2070100"/>
              <a:ext cx="2696255" cy="2696255"/>
              <a:chOff x="912070" y="1869604"/>
              <a:chExt cx="3114675" cy="3114675"/>
            </a:xfrm>
          </p:grpSpPr>
          <p:sp>
            <p:nvSpPr>
              <p:cNvPr id="1507" name="任意多边形: 形状 1506">
                <a:extLst>
                  <a:ext uri="{FF2B5EF4-FFF2-40B4-BE49-F238E27FC236}">
                    <a16:creationId xmlns:a16="http://schemas.microsoft.com/office/drawing/2014/main" id="{D246E7B9-1C67-4398-A3BF-FB4FB401F12B}"/>
                  </a:ext>
                </a:extLst>
              </p:cNvPr>
              <p:cNvSpPr/>
              <p:nvPr/>
            </p:nvSpPr>
            <p:spPr>
              <a:xfrm>
                <a:off x="912070" y="1869604"/>
                <a:ext cx="3114675" cy="3114675"/>
              </a:xfrm>
              <a:custGeom>
                <a:avLst/>
                <a:gdLst>
                  <a:gd name="connsiteX0" fmla="*/ 2335742 w 3114675"/>
                  <a:gd name="connsiteY0" fmla="*/ 785316 h 3114675"/>
                  <a:gd name="connsiteX1" fmla="*/ 2335742 w 3114675"/>
                  <a:gd name="connsiteY1" fmla="*/ 2335742 h 3114675"/>
                  <a:gd name="connsiteX2" fmla="*/ 785316 w 3114675"/>
                  <a:gd name="connsiteY2" fmla="*/ 2335742 h 3114675"/>
                  <a:gd name="connsiteX3" fmla="*/ 785316 w 3114675"/>
                  <a:gd name="connsiteY3" fmla="*/ 785316 h 3114675"/>
                  <a:gd name="connsiteX4" fmla="*/ 2335742 w 3114675"/>
                  <a:gd name="connsiteY4" fmla="*/ 785316 h 31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75" h="3114675">
                    <a:moveTo>
                      <a:pt x="2335742" y="785316"/>
                    </a:moveTo>
                    <a:cubicBezTo>
                      <a:pt x="2763881" y="1213454"/>
                      <a:pt x="2763881" y="1907604"/>
                      <a:pt x="2335742" y="2335742"/>
                    </a:cubicBezTo>
                    <a:cubicBezTo>
                      <a:pt x="1907604" y="2763881"/>
                      <a:pt x="1213454" y="2763881"/>
                      <a:pt x="785316" y="2335742"/>
                    </a:cubicBezTo>
                    <a:cubicBezTo>
                      <a:pt x="357177" y="1907604"/>
                      <a:pt x="357177" y="1213454"/>
                      <a:pt x="785316" y="785316"/>
                    </a:cubicBezTo>
                    <a:cubicBezTo>
                      <a:pt x="1213454" y="357177"/>
                      <a:pt x="1907604" y="357177"/>
                      <a:pt x="2335742" y="785316"/>
                    </a:cubicBezTo>
                    <a:close/>
                  </a:path>
                </a:pathLst>
              </a:custGeom>
              <a:solidFill>
                <a:srgbClr val="006F4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08" name="任意多边形: 形状 1507">
                <a:extLst>
                  <a:ext uri="{FF2B5EF4-FFF2-40B4-BE49-F238E27FC236}">
                    <a16:creationId xmlns:a16="http://schemas.microsoft.com/office/drawing/2014/main" id="{2FC9C9CA-A79B-4441-800C-8DCA146AE747}"/>
                  </a:ext>
                </a:extLst>
              </p:cNvPr>
              <p:cNvSpPr/>
              <p:nvPr/>
            </p:nvSpPr>
            <p:spPr>
              <a:xfrm>
                <a:off x="944399" y="1901933"/>
                <a:ext cx="3048000" cy="3048000"/>
              </a:xfrm>
              <a:custGeom>
                <a:avLst/>
                <a:gdLst>
                  <a:gd name="connsiteX0" fmla="*/ 2287249 w 3048000"/>
                  <a:gd name="connsiteY0" fmla="*/ 769152 h 3048000"/>
                  <a:gd name="connsiteX1" fmla="*/ 2287249 w 3048000"/>
                  <a:gd name="connsiteY1" fmla="*/ 2287249 h 3048000"/>
                  <a:gd name="connsiteX2" fmla="*/ 769152 w 3048000"/>
                  <a:gd name="connsiteY2" fmla="*/ 2287249 h 3048000"/>
                  <a:gd name="connsiteX3" fmla="*/ 769152 w 3048000"/>
                  <a:gd name="connsiteY3" fmla="*/ 769152 h 3048000"/>
                  <a:gd name="connsiteX4" fmla="*/ 2287249 w 3048000"/>
                  <a:gd name="connsiteY4" fmla="*/ 769152 h 30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0" h="3048000">
                    <a:moveTo>
                      <a:pt x="2287249" y="769152"/>
                    </a:moveTo>
                    <a:cubicBezTo>
                      <a:pt x="2706461" y="1188363"/>
                      <a:pt x="2706461" y="1868038"/>
                      <a:pt x="2287249" y="2287249"/>
                    </a:cubicBezTo>
                    <a:cubicBezTo>
                      <a:pt x="1868038" y="2706461"/>
                      <a:pt x="1188363" y="2706461"/>
                      <a:pt x="769152" y="2287249"/>
                    </a:cubicBezTo>
                    <a:cubicBezTo>
                      <a:pt x="349941" y="1868038"/>
                      <a:pt x="349941" y="1188363"/>
                      <a:pt x="769152" y="769152"/>
                    </a:cubicBezTo>
                    <a:cubicBezTo>
                      <a:pt x="1188363" y="349940"/>
                      <a:pt x="1868038" y="349940"/>
                      <a:pt x="2287249" y="769152"/>
                    </a:cubicBezTo>
                    <a:close/>
                  </a:path>
                </a:pathLst>
              </a:custGeom>
              <a:solidFill>
                <a:srgbClr val="006F4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09" name="任意多边形: 形状 1508">
                <a:extLst>
                  <a:ext uri="{FF2B5EF4-FFF2-40B4-BE49-F238E27FC236}">
                    <a16:creationId xmlns:a16="http://schemas.microsoft.com/office/drawing/2014/main" id="{05A1CEFF-E973-485B-8BF4-269376AC3960}"/>
                  </a:ext>
                </a:extLst>
              </p:cNvPr>
              <p:cNvSpPr/>
              <p:nvPr/>
            </p:nvSpPr>
            <p:spPr>
              <a:xfrm>
                <a:off x="1684496" y="2640806"/>
                <a:ext cx="1571625" cy="1571625"/>
              </a:xfrm>
              <a:custGeom>
                <a:avLst/>
                <a:gdLst>
                  <a:gd name="connsiteX0" fmla="*/ 7144 w 1571625"/>
                  <a:gd name="connsiteY0" fmla="*/ 789146 h 1571625"/>
                  <a:gd name="connsiteX1" fmla="*/ 789146 w 1571625"/>
                  <a:gd name="connsiteY1" fmla="*/ 7144 h 1571625"/>
                  <a:gd name="connsiteX2" fmla="*/ 1571149 w 1571625"/>
                  <a:gd name="connsiteY2" fmla="*/ 789146 h 1571625"/>
                  <a:gd name="connsiteX3" fmla="*/ 789146 w 1571625"/>
                  <a:gd name="connsiteY3" fmla="*/ 1571149 h 1571625"/>
                  <a:gd name="connsiteX4" fmla="*/ 7144 w 1571625"/>
                  <a:gd name="connsiteY4" fmla="*/ 789146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5" h="1571625">
                    <a:moveTo>
                      <a:pt x="7144" y="789146"/>
                    </a:moveTo>
                    <a:cubicBezTo>
                      <a:pt x="7144" y="357664"/>
                      <a:pt x="356711" y="7144"/>
                      <a:pt x="789146" y="7144"/>
                    </a:cubicBezTo>
                    <a:cubicBezTo>
                      <a:pt x="1221581" y="7144"/>
                      <a:pt x="1571149" y="356711"/>
                      <a:pt x="1571149" y="789146"/>
                    </a:cubicBezTo>
                    <a:cubicBezTo>
                      <a:pt x="1571149" y="1220629"/>
                      <a:pt x="1221581" y="1571149"/>
                      <a:pt x="789146" y="1571149"/>
                    </a:cubicBezTo>
                    <a:cubicBezTo>
                      <a:pt x="356711" y="1571149"/>
                      <a:pt x="7144" y="1220629"/>
                      <a:pt x="7144" y="789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10" name="任意多边形: 形状 1509">
                <a:extLst>
                  <a:ext uri="{FF2B5EF4-FFF2-40B4-BE49-F238E27FC236}">
                    <a16:creationId xmlns:a16="http://schemas.microsoft.com/office/drawing/2014/main" id="{EBF1FEBE-F951-4718-A0CF-837DE2BC23A7}"/>
                  </a:ext>
                </a:extLst>
              </p:cNvPr>
              <p:cNvSpPr/>
              <p:nvPr/>
            </p:nvSpPr>
            <p:spPr>
              <a:xfrm>
                <a:off x="2302668" y="3667601"/>
                <a:ext cx="333375" cy="142875"/>
              </a:xfrm>
              <a:custGeom>
                <a:avLst/>
                <a:gdLst>
                  <a:gd name="connsiteX0" fmla="*/ 35719 w 333375"/>
                  <a:gd name="connsiteY0" fmla="*/ 7144 h 142875"/>
                  <a:gd name="connsiteX1" fmla="*/ 30004 w 333375"/>
                  <a:gd name="connsiteY1" fmla="*/ 7144 h 142875"/>
                  <a:gd name="connsiteX2" fmla="*/ 7144 w 333375"/>
                  <a:gd name="connsiteY2" fmla="*/ 18574 h 142875"/>
                  <a:gd name="connsiteX3" fmla="*/ 7144 w 333375"/>
                  <a:gd name="connsiteY3" fmla="*/ 41434 h 142875"/>
                  <a:gd name="connsiteX4" fmla="*/ 30004 w 333375"/>
                  <a:gd name="connsiteY4" fmla="*/ 30004 h 142875"/>
                  <a:gd name="connsiteX5" fmla="*/ 30004 w 333375"/>
                  <a:gd name="connsiteY5" fmla="*/ 134779 h 142875"/>
                  <a:gd name="connsiteX6" fmla="*/ 52864 w 333375"/>
                  <a:gd name="connsiteY6" fmla="*/ 134779 h 142875"/>
                  <a:gd name="connsiteX7" fmla="*/ 52864 w 333375"/>
                  <a:gd name="connsiteY7" fmla="*/ 24289 h 142875"/>
                  <a:gd name="connsiteX8" fmla="*/ 35719 w 333375"/>
                  <a:gd name="connsiteY8" fmla="*/ 7144 h 142875"/>
                  <a:gd name="connsiteX9" fmla="*/ 129064 w 333375"/>
                  <a:gd name="connsiteY9" fmla="*/ 7144 h 142875"/>
                  <a:gd name="connsiteX10" fmla="*/ 93821 w 333375"/>
                  <a:gd name="connsiteY10" fmla="*/ 7144 h 142875"/>
                  <a:gd name="connsiteX11" fmla="*/ 76676 w 333375"/>
                  <a:gd name="connsiteY11" fmla="*/ 24289 h 142875"/>
                  <a:gd name="connsiteX12" fmla="*/ 76676 w 333375"/>
                  <a:gd name="connsiteY12" fmla="*/ 70961 h 142875"/>
                  <a:gd name="connsiteX13" fmla="*/ 93821 w 333375"/>
                  <a:gd name="connsiteY13" fmla="*/ 88106 h 142875"/>
                  <a:gd name="connsiteX14" fmla="*/ 123349 w 333375"/>
                  <a:gd name="connsiteY14" fmla="*/ 88106 h 142875"/>
                  <a:gd name="connsiteX15" fmla="*/ 123349 w 333375"/>
                  <a:gd name="connsiteY15" fmla="*/ 110966 h 142875"/>
                  <a:gd name="connsiteX16" fmla="*/ 76676 w 333375"/>
                  <a:gd name="connsiteY16" fmla="*/ 110966 h 142875"/>
                  <a:gd name="connsiteX17" fmla="*/ 76676 w 333375"/>
                  <a:gd name="connsiteY17" fmla="*/ 133826 h 142875"/>
                  <a:gd name="connsiteX18" fmla="*/ 129064 w 333375"/>
                  <a:gd name="connsiteY18" fmla="*/ 133826 h 142875"/>
                  <a:gd name="connsiteX19" fmla="*/ 146209 w 333375"/>
                  <a:gd name="connsiteY19" fmla="*/ 116681 h 142875"/>
                  <a:gd name="connsiteX20" fmla="*/ 146209 w 333375"/>
                  <a:gd name="connsiteY20" fmla="*/ 23336 h 142875"/>
                  <a:gd name="connsiteX21" fmla="*/ 129064 w 333375"/>
                  <a:gd name="connsiteY21" fmla="*/ 7144 h 142875"/>
                  <a:gd name="connsiteX22" fmla="*/ 123349 w 333375"/>
                  <a:gd name="connsiteY22" fmla="*/ 66199 h 142875"/>
                  <a:gd name="connsiteX23" fmla="*/ 99536 w 333375"/>
                  <a:gd name="connsiteY23" fmla="*/ 66199 h 142875"/>
                  <a:gd name="connsiteX24" fmla="*/ 99536 w 333375"/>
                  <a:gd name="connsiteY24" fmla="*/ 30956 h 142875"/>
                  <a:gd name="connsiteX25" fmla="*/ 123349 w 333375"/>
                  <a:gd name="connsiteY25" fmla="*/ 30956 h 142875"/>
                  <a:gd name="connsiteX26" fmla="*/ 123349 w 333375"/>
                  <a:gd name="connsiteY26" fmla="*/ 66199 h 142875"/>
                  <a:gd name="connsiteX27" fmla="*/ 222409 w 333375"/>
                  <a:gd name="connsiteY27" fmla="*/ 7144 h 142875"/>
                  <a:gd name="connsiteX28" fmla="*/ 188119 w 333375"/>
                  <a:gd name="connsiteY28" fmla="*/ 7144 h 142875"/>
                  <a:gd name="connsiteX29" fmla="*/ 170974 w 333375"/>
                  <a:gd name="connsiteY29" fmla="*/ 24289 h 142875"/>
                  <a:gd name="connsiteX30" fmla="*/ 170974 w 333375"/>
                  <a:gd name="connsiteY30" fmla="*/ 117634 h 142875"/>
                  <a:gd name="connsiteX31" fmla="*/ 170974 w 333375"/>
                  <a:gd name="connsiteY31" fmla="*/ 117634 h 142875"/>
                  <a:gd name="connsiteX32" fmla="*/ 188119 w 333375"/>
                  <a:gd name="connsiteY32" fmla="*/ 134779 h 142875"/>
                  <a:gd name="connsiteX33" fmla="*/ 223361 w 333375"/>
                  <a:gd name="connsiteY33" fmla="*/ 134779 h 142875"/>
                  <a:gd name="connsiteX34" fmla="*/ 240506 w 333375"/>
                  <a:gd name="connsiteY34" fmla="*/ 117634 h 142875"/>
                  <a:gd name="connsiteX35" fmla="*/ 240506 w 333375"/>
                  <a:gd name="connsiteY35" fmla="*/ 24289 h 142875"/>
                  <a:gd name="connsiteX36" fmla="*/ 222409 w 333375"/>
                  <a:gd name="connsiteY36" fmla="*/ 7144 h 142875"/>
                  <a:gd name="connsiteX37" fmla="*/ 216694 w 333375"/>
                  <a:gd name="connsiteY37" fmla="*/ 112871 h 142875"/>
                  <a:gd name="connsiteX38" fmla="*/ 193834 w 333375"/>
                  <a:gd name="connsiteY38" fmla="*/ 112871 h 142875"/>
                  <a:gd name="connsiteX39" fmla="*/ 193834 w 333375"/>
                  <a:gd name="connsiteY39" fmla="*/ 30956 h 142875"/>
                  <a:gd name="connsiteX40" fmla="*/ 216694 w 333375"/>
                  <a:gd name="connsiteY40" fmla="*/ 30956 h 142875"/>
                  <a:gd name="connsiteX41" fmla="*/ 216694 w 333375"/>
                  <a:gd name="connsiteY41" fmla="*/ 112871 h 142875"/>
                  <a:gd name="connsiteX42" fmla="*/ 321469 w 333375"/>
                  <a:gd name="connsiteY42" fmla="*/ 76676 h 142875"/>
                  <a:gd name="connsiteX43" fmla="*/ 332899 w 333375"/>
                  <a:gd name="connsiteY43" fmla="*/ 60484 h 142875"/>
                  <a:gd name="connsiteX44" fmla="*/ 332899 w 333375"/>
                  <a:gd name="connsiteY44" fmla="*/ 25241 h 142875"/>
                  <a:gd name="connsiteX45" fmla="*/ 315754 w 333375"/>
                  <a:gd name="connsiteY45" fmla="*/ 8096 h 142875"/>
                  <a:gd name="connsiteX46" fmla="*/ 280511 w 333375"/>
                  <a:gd name="connsiteY46" fmla="*/ 8096 h 142875"/>
                  <a:gd name="connsiteX47" fmla="*/ 263366 w 333375"/>
                  <a:gd name="connsiteY47" fmla="*/ 25241 h 142875"/>
                  <a:gd name="connsiteX48" fmla="*/ 263366 w 333375"/>
                  <a:gd name="connsiteY48" fmla="*/ 42386 h 142875"/>
                  <a:gd name="connsiteX49" fmla="*/ 286226 w 333375"/>
                  <a:gd name="connsiteY49" fmla="*/ 42386 h 142875"/>
                  <a:gd name="connsiteX50" fmla="*/ 286226 w 333375"/>
                  <a:gd name="connsiteY50" fmla="*/ 30956 h 142875"/>
                  <a:gd name="connsiteX51" fmla="*/ 309086 w 333375"/>
                  <a:gd name="connsiteY51" fmla="*/ 30956 h 142875"/>
                  <a:gd name="connsiteX52" fmla="*/ 309086 w 333375"/>
                  <a:gd name="connsiteY52" fmla="*/ 56674 h 142875"/>
                  <a:gd name="connsiteX53" fmla="*/ 273844 w 333375"/>
                  <a:gd name="connsiteY53" fmla="*/ 67151 h 142875"/>
                  <a:gd name="connsiteX54" fmla="*/ 262414 w 333375"/>
                  <a:gd name="connsiteY54" fmla="*/ 83344 h 142875"/>
                  <a:gd name="connsiteX55" fmla="*/ 262414 w 333375"/>
                  <a:gd name="connsiteY55" fmla="*/ 83344 h 142875"/>
                  <a:gd name="connsiteX56" fmla="*/ 262414 w 333375"/>
                  <a:gd name="connsiteY56" fmla="*/ 135731 h 142875"/>
                  <a:gd name="connsiteX57" fmla="*/ 331946 w 333375"/>
                  <a:gd name="connsiteY57" fmla="*/ 135731 h 142875"/>
                  <a:gd name="connsiteX58" fmla="*/ 331946 w 333375"/>
                  <a:gd name="connsiteY58" fmla="*/ 112871 h 142875"/>
                  <a:gd name="connsiteX59" fmla="*/ 285274 w 333375"/>
                  <a:gd name="connsiteY59" fmla="*/ 112871 h 142875"/>
                  <a:gd name="connsiteX60" fmla="*/ 285274 w 333375"/>
                  <a:gd name="connsiteY60" fmla="*/ 87154 h 142875"/>
                  <a:gd name="connsiteX61" fmla="*/ 321469 w 333375"/>
                  <a:gd name="connsiteY61" fmla="*/ 7667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33375" h="142875">
                    <a:moveTo>
                      <a:pt x="35719" y="7144"/>
                    </a:moveTo>
                    <a:lnTo>
                      <a:pt x="30004" y="7144"/>
                    </a:lnTo>
                    <a:lnTo>
                      <a:pt x="7144" y="18574"/>
                    </a:lnTo>
                    <a:lnTo>
                      <a:pt x="7144" y="41434"/>
                    </a:lnTo>
                    <a:lnTo>
                      <a:pt x="30004" y="30004"/>
                    </a:lnTo>
                    <a:lnTo>
                      <a:pt x="30004" y="134779"/>
                    </a:lnTo>
                    <a:lnTo>
                      <a:pt x="52864" y="134779"/>
                    </a:lnTo>
                    <a:lnTo>
                      <a:pt x="52864" y="24289"/>
                    </a:lnTo>
                    <a:cubicBezTo>
                      <a:pt x="53816" y="15716"/>
                      <a:pt x="45244" y="7144"/>
                      <a:pt x="35719" y="7144"/>
                    </a:cubicBezTo>
                    <a:close/>
                    <a:moveTo>
                      <a:pt x="129064" y="7144"/>
                    </a:moveTo>
                    <a:lnTo>
                      <a:pt x="93821" y="7144"/>
                    </a:lnTo>
                    <a:cubicBezTo>
                      <a:pt x="84296" y="7144"/>
                      <a:pt x="76676" y="14764"/>
                      <a:pt x="76676" y="24289"/>
                    </a:cubicBezTo>
                    <a:lnTo>
                      <a:pt x="76676" y="70961"/>
                    </a:lnTo>
                    <a:cubicBezTo>
                      <a:pt x="76676" y="80486"/>
                      <a:pt x="84296" y="88106"/>
                      <a:pt x="93821" y="88106"/>
                    </a:cubicBezTo>
                    <a:lnTo>
                      <a:pt x="123349" y="88106"/>
                    </a:lnTo>
                    <a:lnTo>
                      <a:pt x="123349" y="110966"/>
                    </a:lnTo>
                    <a:lnTo>
                      <a:pt x="76676" y="110966"/>
                    </a:lnTo>
                    <a:lnTo>
                      <a:pt x="76676" y="133826"/>
                    </a:lnTo>
                    <a:lnTo>
                      <a:pt x="129064" y="133826"/>
                    </a:lnTo>
                    <a:cubicBezTo>
                      <a:pt x="138589" y="133826"/>
                      <a:pt x="146209" y="126206"/>
                      <a:pt x="146209" y="116681"/>
                    </a:cubicBezTo>
                    <a:lnTo>
                      <a:pt x="146209" y="23336"/>
                    </a:lnTo>
                    <a:cubicBezTo>
                      <a:pt x="147161" y="15716"/>
                      <a:pt x="138589" y="7144"/>
                      <a:pt x="129064" y="7144"/>
                    </a:cubicBezTo>
                    <a:close/>
                    <a:moveTo>
                      <a:pt x="123349" y="66199"/>
                    </a:moveTo>
                    <a:lnTo>
                      <a:pt x="99536" y="66199"/>
                    </a:lnTo>
                    <a:lnTo>
                      <a:pt x="99536" y="30956"/>
                    </a:lnTo>
                    <a:lnTo>
                      <a:pt x="123349" y="30956"/>
                    </a:lnTo>
                    <a:lnTo>
                      <a:pt x="123349" y="66199"/>
                    </a:lnTo>
                    <a:close/>
                    <a:moveTo>
                      <a:pt x="222409" y="7144"/>
                    </a:moveTo>
                    <a:lnTo>
                      <a:pt x="188119" y="7144"/>
                    </a:lnTo>
                    <a:cubicBezTo>
                      <a:pt x="178594" y="7144"/>
                      <a:pt x="170974" y="14764"/>
                      <a:pt x="170974" y="24289"/>
                    </a:cubicBezTo>
                    <a:lnTo>
                      <a:pt x="170974" y="117634"/>
                    </a:lnTo>
                    <a:lnTo>
                      <a:pt x="170974" y="117634"/>
                    </a:lnTo>
                    <a:cubicBezTo>
                      <a:pt x="170974" y="127159"/>
                      <a:pt x="178594" y="134779"/>
                      <a:pt x="188119" y="134779"/>
                    </a:cubicBezTo>
                    <a:lnTo>
                      <a:pt x="223361" y="134779"/>
                    </a:lnTo>
                    <a:cubicBezTo>
                      <a:pt x="232886" y="134779"/>
                      <a:pt x="240506" y="127159"/>
                      <a:pt x="240506" y="117634"/>
                    </a:cubicBezTo>
                    <a:lnTo>
                      <a:pt x="240506" y="24289"/>
                    </a:lnTo>
                    <a:cubicBezTo>
                      <a:pt x="240506" y="15716"/>
                      <a:pt x="231934" y="7144"/>
                      <a:pt x="222409" y="7144"/>
                    </a:cubicBezTo>
                    <a:close/>
                    <a:moveTo>
                      <a:pt x="216694" y="112871"/>
                    </a:moveTo>
                    <a:lnTo>
                      <a:pt x="193834" y="112871"/>
                    </a:lnTo>
                    <a:lnTo>
                      <a:pt x="193834" y="30956"/>
                    </a:lnTo>
                    <a:lnTo>
                      <a:pt x="216694" y="30956"/>
                    </a:lnTo>
                    <a:lnTo>
                      <a:pt x="216694" y="112871"/>
                    </a:lnTo>
                    <a:close/>
                    <a:moveTo>
                      <a:pt x="321469" y="76676"/>
                    </a:moveTo>
                    <a:cubicBezTo>
                      <a:pt x="328136" y="74771"/>
                      <a:pt x="332899" y="68104"/>
                      <a:pt x="332899" y="60484"/>
                    </a:cubicBezTo>
                    <a:lnTo>
                      <a:pt x="332899" y="25241"/>
                    </a:lnTo>
                    <a:cubicBezTo>
                      <a:pt x="332899" y="15716"/>
                      <a:pt x="325279" y="8096"/>
                      <a:pt x="315754" y="8096"/>
                    </a:cubicBezTo>
                    <a:lnTo>
                      <a:pt x="280511" y="8096"/>
                    </a:lnTo>
                    <a:cubicBezTo>
                      <a:pt x="270986" y="8096"/>
                      <a:pt x="263366" y="15716"/>
                      <a:pt x="263366" y="25241"/>
                    </a:cubicBezTo>
                    <a:lnTo>
                      <a:pt x="263366" y="42386"/>
                    </a:lnTo>
                    <a:lnTo>
                      <a:pt x="286226" y="42386"/>
                    </a:lnTo>
                    <a:lnTo>
                      <a:pt x="286226" y="30956"/>
                    </a:lnTo>
                    <a:lnTo>
                      <a:pt x="309086" y="30956"/>
                    </a:lnTo>
                    <a:lnTo>
                      <a:pt x="309086" y="56674"/>
                    </a:lnTo>
                    <a:lnTo>
                      <a:pt x="273844" y="67151"/>
                    </a:lnTo>
                    <a:cubicBezTo>
                      <a:pt x="267176" y="69056"/>
                      <a:pt x="262414" y="75724"/>
                      <a:pt x="262414" y="83344"/>
                    </a:cubicBezTo>
                    <a:cubicBezTo>
                      <a:pt x="262414" y="83344"/>
                      <a:pt x="262414" y="83344"/>
                      <a:pt x="262414" y="83344"/>
                    </a:cubicBezTo>
                    <a:lnTo>
                      <a:pt x="262414" y="135731"/>
                    </a:lnTo>
                    <a:lnTo>
                      <a:pt x="331946" y="135731"/>
                    </a:lnTo>
                    <a:lnTo>
                      <a:pt x="331946" y="112871"/>
                    </a:lnTo>
                    <a:lnTo>
                      <a:pt x="285274" y="112871"/>
                    </a:lnTo>
                    <a:lnTo>
                      <a:pt x="285274" y="87154"/>
                    </a:lnTo>
                    <a:lnTo>
                      <a:pt x="321469" y="76676"/>
                    </a:lnTo>
                    <a:close/>
                  </a:path>
                </a:pathLst>
              </a:custGeom>
              <a:solidFill>
                <a:srgbClr val="006F4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11" name="任意多边形: 形状 1510">
                <a:extLst>
                  <a:ext uri="{FF2B5EF4-FFF2-40B4-BE49-F238E27FC236}">
                    <a16:creationId xmlns:a16="http://schemas.microsoft.com/office/drawing/2014/main" id="{808BC709-05FC-46BD-BBC0-9FE4DB27F0B0}"/>
                  </a:ext>
                </a:extLst>
              </p:cNvPr>
              <p:cNvSpPr/>
              <p:nvPr/>
            </p:nvSpPr>
            <p:spPr>
              <a:xfrm>
                <a:off x="2174081" y="3084671"/>
                <a:ext cx="590550" cy="542925"/>
              </a:xfrm>
              <a:custGeom>
                <a:avLst/>
                <a:gdLst>
                  <a:gd name="connsiteX0" fmla="*/ 94774 w 590550"/>
                  <a:gd name="connsiteY0" fmla="*/ 106204 h 542925"/>
                  <a:gd name="connsiteX1" fmla="*/ 129064 w 590550"/>
                  <a:gd name="connsiteY1" fmla="*/ 106204 h 542925"/>
                  <a:gd name="connsiteX2" fmla="*/ 214789 w 590550"/>
                  <a:gd name="connsiteY2" fmla="*/ 53816 h 542925"/>
                  <a:gd name="connsiteX3" fmla="*/ 7144 w 590550"/>
                  <a:gd name="connsiteY3" fmla="*/ 53816 h 542925"/>
                  <a:gd name="connsiteX4" fmla="*/ 7144 w 590550"/>
                  <a:gd name="connsiteY4" fmla="*/ 147161 h 542925"/>
                  <a:gd name="connsiteX5" fmla="*/ 94774 w 590550"/>
                  <a:gd name="connsiteY5" fmla="*/ 147161 h 542925"/>
                  <a:gd name="connsiteX6" fmla="*/ 94774 w 590550"/>
                  <a:gd name="connsiteY6" fmla="*/ 106204 h 542925"/>
                  <a:gd name="connsiteX7" fmla="*/ 383381 w 590550"/>
                  <a:gd name="connsiteY7" fmla="*/ 53816 h 542925"/>
                  <a:gd name="connsiteX8" fmla="*/ 469106 w 590550"/>
                  <a:gd name="connsiteY8" fmla="*/ 106204 h 542925"/>
                  <a:gd name="connsiteX9" fmla="*/ 503396 w 590550"/>
                  <a:gd name="connsiteY9" fmla="*/ 106204 h 542925"/>
                  <a:gd name="connsiteX10" fmla="*/ 503396 w 590550"/>
                  <a:gd name="connsiteY10" fmla="*/ 147161 h 542925"/>
                  <a:gd name="connsiteX11" fmla="*/ 591026 w 590550"/>
                  <a:gd name="connsiteY11" fmla="*/ 147161 h 542925"/>
                  <a:gd name="connsiteX12" fmla="*/ 591026 w 590550"/>
                  <a:gd name="connsiteY12" fmla="*/ 53816 h 542925"/>
                  <a:gd name="connsiteX13" fmla="*/ 383381 w 590550"/>
                  <a:gd name="connsiteY13" fmla="*/ 53816 h 542925"/>
                  <a:gd name="connsiteX14" fmla="*/ 386239 w 590550"/>
                  <a:gd name="connsiteY14" fmla="*/ 77629 h 542925"/>
                  <a:gd name="connsiteX15" fmla="*/ 310039 w 590550"/>
                  <a:gd name="connsiteY15" fmla="*/ 30956 h 542925"/>
                  <a:gd name="connsiteX16" fmla="*/ 310039 w 590550"/>
                  <a:gd name="connsiteY16" fmla="*/ 7144 h 542925"/>
                  <a:gd name="connsiteX17" fmla="*/ 287179 w 590550"/>
                  <a:gd name="connsiteY17" fmla="*/ 7144 h 542925"/>
                  <a:gd name="connsiteX18" fmla="*/ 287179 w 590550"/>
                  <a:gd name="connsiteY18" fmla="*/ 30956 h 542925"/>
                  <a:gd name="connsiteX19" fmla="*/ 210979 w 590550"/>
                  <a:gd name="connsiteY19" fmla="*/ 77629 h 542925"/>
                  <a:gd name="connsiteX20" fmla="*/ 386239 w 590550"/>
                  <a:gd name="connsiteY20" fmla="*/ 77629 h 542925"/>
                  <a:gd name="connsiteX21" fmla="*/ 462439 w 590550"/>
                  <a:gd name="connsiteY21" fmla="*/ 147161 h 542925"/>
                  <a:gd name="connsiteX22" fmla="*/ 486251 w 590550"/>
                  <a:gd name="connsiteY22" fmla="*/ 147161 h 542925"/>
                  <a:gd name="connsiteX23" fmla="*/ 486251 w 590550"/>
                  <a:gd name="connsiteY23" fmla="*/ 124301 h 542925"/>
                  <a:gd name="connsiteX24" fmla="*/ 463391 w 590550"/>
                  <a:gd name="connsiteY24" fmla="*/ 124301 h 542925"/>
                  <a:gd name="connsiteX25" fmla="*/ 415766 w 590550"/>
                  <a:gd name="connsiteY25" fmla="*/ 94774 h 542925"/>
                  <a:gd name="connsiteX26" fmla="*/ 184309 w 590550"/>
                  <a:gd name="connsiteY26" fmla="*/ 94774 h 542925"/>
                  <a:gd name="connsiteX27" fmla="*/ 136684 w 590550"/>
                  <a:gd name="connsiteY27" fmla="*/ 124301 h 542925"/>
                  <a:gd name="connsiteX28" fmla="*/ 136684 w 590550"/>
                  <a:gd name="connsiteY28" fmla="*/ 124301 h 542925"/>
                  <a:gd name="connsiteX29" fmla="*/ 113824 w 590550"/>
                  <a:gd name="connsiteY29" fmla="*/ 124301 h 542925"/>
                  <a:gd name="connsiteX30" fmla="*/ 113824 w 590550"/>
                  <a:gd name="connsiteY30" fmla="*/ 147161 h 542925"/>
                  <a:gd name="connsiteX31" fmla="*/ 135731 w 590550"/>
                  <a:gd name="connsiteY31" fmla="*/ 147161 h 542925"/>
                  <a:gd name="connsiteX32" fmla="*/ 135731 w 590550"/>
                  <a:gd name="connsiteY32" fmla="*/ 205264 h 542925"/>
                  <a:gd name="connsiteX33" fmla="*/ 7144 w 590550"/>
                  <a:gd name="connsiteY33" fmla="*/ 205264 h 542925"/>
                  <a:gd name="connsiteX34" fmla="*/ 7144 w 590550"/>
                  <a:gd name="connsiteY34" fmla="*/ 240506 h 542925"/>
                  <a:gd name="connsiteX35" fmla="*/ 135731 w 590550"/>
                  <a:gd name="connsiteY35" fmla="*/ 240506 h 542925"/>
                  <a:gd name="connsiteX36" fmla="*/ 135731 w 590550"/>
                  <a:gd name="connsiteY36" fmla="*/ 298609 h 542925"/>
                  <a:gd name="connsiteX37" fmla="*/ 7144 w 590550"/>
                  <a:gd name="connsiteY37" fmla="*/ 298609 h 542925"/>
                  <a:gd name="connsiteX38" fmla="*/ 7144 w 590550"/>
                  <a:gd name="connsiteY38" fmla="*/ 333851 h 542925"/>
                  <a:gd name="connsiteX39" fmla="*/ 135731 w 590550"/>
                  <a:gd name="connsiteY39" fmla="*/ 333851 h 542925"/>
                  <a:gd name="connsiteX40" fmla="*/ 135731 w 590550"/>
                  <a:gd name="connsiteY40" fmla="*/ 391954 h 542925"/>
                  <a:gd name="connsiteX41" fmla="*/ 7144 w 590550"/>
                  <a:gd name="connsiteY41" fmla="*/ 391954 h 542925"/>
                  <a:gd name="connsiteX42" fmla="*/ 7144 w 590550"/>
                  <a:gd name="connsiteY42" fmla="*/ 427196 h 542925"/>
                  <a:gd name="connsiteX43" fmla="*/ 135731 w 590550"/>
                  <a:gd name="connsiteY43" fmla="*/ 427196 h 542925"/>
                  <a:gd name="connsiteX44" fmla="*/ 135731 w 590550"/>
                  <a:gd name="connsiteY44" fmla="*/ 485299 h 542925"/>
                  <a:gd name="connsiteX45" fmla="*/ 7144 w 590550"/>
                  <a:gd name="connsiteY45" fmla="*/ 485299 h 542925"/>
                  <a:gd name="connsiteX46" fmla="*/ 7144 w 590550"/>
                  <a:gd name="connsiteY46" fmla="*/ 543401 h 542925"/>
                  <a:gd name="connsiteX47" fmla="*/ 590074 w 590550"/>
                  <a:gd name="connsiteY47" fmla="*/ 543401 h 542925"/>
                  <a:gd name="connsiteX48" fmla="*/ 590074 w 590550"/>
                  <a:gd name="connsiteY48" fmla="*/ 485299 h 542925"/>
                  <a:gd name="connsiteX49" fmla="*/ 461486 w 590550"/>
                  <a:gd name="connsiteY49" fmla="*/ 485299 h 542925"/>
                  <a:gd name="connsiteX50" fmla="*/ 461486 w 590550"/>
                  <a:gd name="connsiteY50" fmla="*/ 427196 h 542925"/>
                  <a:gd name="connsiteX51" fmla="*/ 590074 w 590550"/>
                  <a:gd name="connsiteY51" fmla="*/ 427196 h 542925"/>
                  <a:gd name="connsiteX52" fmla="*/ 590074 w 590550"/>
                  <a:gd name="connsiteY52" fmla="*/ 391954 h 542925"/>
                  <a:gd name="connsiteX53" fmla="*/ 461486 w 590550"/>
                  <a:gd name="connsiteY53" fmla="*/ 391954 h 542925"/>
                  <a:gd name="connsiteX54" fmla="*/ 461486 w 590550"/>
                  <a:gd name="connsiteY54" fmla="*/ 333851 h 542925"/>
                  <a:gd name="connsiteX55" fmla="*/ 590074 w 590550"/>
                  <a:gd name="connsiteY55" fmla="*/ 333851 h 542925"/>
                  <a:gd name="connsiteX56" fmla="*/ 590074 w 590550"/>
                  <a:gd name="connsiteY56" fmla="*/ 298609 h 542925"/>
                  <a:gd name="connsiteX57" fmla="*/ 461486 w 590550"/>
                  <a:gd name="connsiteY57" fmla="*/ 298609 h 542925"/>
                  <a:gd name="connsiteX58" fmla="*/ 461486 w 590550"/>
                  <a:gd name="connsiteY58" fmla="*/ 240506 h 542925"/>
                  <a:gd name="connsiteX59" fmla="*/ 590074 w 590550"/>
                  <a:gd name="connsiteY59" fmla="*/ 240506 h 542925"/>
                  <a:gd name="connsiteX60" fmla="*/ 590074 w 590550"/>
                  <a:gd name="connsiteY60" fmla="*/ 205264 h 542925"/>
                  <a:gd name="connsiteX61" fmla="*/ 461486 w 590550"/>
                  <a:gd name="connsiteY61" fmla="*/ 205264 h 542925"/>
                  <a:gd name="connsiteX62" fmla="*/ 461486 w 590550"/>
                  <a:gd name="connsiteY62" fmla="*/ 147161 h 542925"/>
                  <a:gd name="connsiteX63" fmla="*/ 438626 w 590550"/>
                  <a:gd name="connsiteY63" fmla="*/ 520541 h 542925"/>
                  <a:gd name="connsiteX64" fmla="*/ 386239 w 590550"/>
                  <a:gd name="connsiteY64" fmla="*/ 520541 h 542925"/>
                  <a:gd name="connsiteX65" fmla="*/ 386239 w 590550"/>
                  <a:gd name="connsiteY65" fmla="*/ 451009 h 542925"/>
                  <a:gd name="connsiteX66" fmla="*/ 350996 w 590550"/>
                  <a:gd name="connsiteY66" fmla="*/ 451009 h 542925"/>
                  <a:gd name="connsiteX67" fmla="*/ 350996 w 590550"/>
                  <a:gd name="connsiteY67" fmla="*/ 520541 h 542925"/>
                  <a:gd name="connsiteX68" fmla="*/ 328136 w 590550"/>
                  <a:gd name="connsiteY68" fmla="*/ 520541 h 542925"/>
                  <a:gd name="connsiteX69" fmla="*/ 328136 w 590550"/>
                  <a:gd name="connsiteY69" fmla="*/ 451009 h 542925"/>
                  <a:gd name="connsiteX70" fmla="*/ 270034 w 590550"/>
                  <a:gd name="connsiteY70" fmla="*/ 451009 h 542925"/>
                  <a:gd name="connsiteX71" fmla="*/ 270034 w 590550"/>
                  <a:gd name="connsiteY71" fmla="*/ 520541 h 542925"/>
                  <a:gd name="connsiteX72" fmla="*/ 247174 w 590550"/>
                  <a:gd name="connsiteY72" fmla="*/ 520541 h 542925"/>
                  <a:gd name="connsiteX73" fmla="*/ 247174 w 590550"/>
                  <a:gd name="connsiteY73" fmla="*/ 451009 h 542925"/>
                  <a:gd name="connsiteX74" fmla="*/ 211931 w 590550"/>
                  <a:gd name="connsiteY74" fmla="*/ 451009 h 542925"/>
                  <a:gd name="connsiteX75" fmla="*/ 211931 w 590550"/>
                  <a:gd name="connsiteY75" fmla="*/ 520541 h 542925"/>
                  <a:gd name="connsiteX76" fmla="*/ 159544 w 590550"/>
                  <a:gd name="connsiteY76" fmla="*/ 520541 h 542925"/>
                  <a:gd name="connsiteX77" fmla="*/ 159544 w 590550"/>
                  <a:gd name="connsiteY77" fmla="*/ 427196 h 542925"/>
                  <a:gd name="connsiteX78" fmla="*/ 439579 w 590550"/>
                  <a:gd name="connsiteY78" fmla="*/ 427196 h 542925"/>
                  <a:gd name="connsiteX79" fmla="*/ 439579 w 590550"/>
                  <a:gd name="connsiteY79" fmla="*/ 520541 h 542925"/>
                  <a:gd name="connsiteX80" fmla="*/ 438626 w 590550"/>
                  <a:gd name="connsiteY80" fmla="*/ 403384 h 542925"/>
                  <a:gd name="connsiteX81" fmla="*/ 386239 w 590550"/>
                  <a:gd name="connsiteY81" fmla="*/ 403384 h 542925"/>
                  <a:gd name="connsiteX82" fmla="*/ 386239 w 590550"/>
                  <a:gd name="connsiteY82" fmla="*/ 333851 h 542925"/>
                  <a:gd name="connsiteX83" fmla="*/ 350996 w 590550"/>
                  <a:gd name="connsiteY83" fmla="*/ 333851 h 542925"/>
                  <a:gd name="connsiteX84" fmla="*/ 350996 w 590550"/>
                  <a:gd name="connsiteY84" fmla="*/ 403384 h 542925"/>
                  <a:gd name="connsiteX85" fmla="*/ 328136 w 590550"/>
                  <a:gd name="connsiteY85" fmla="*/ 403384 h 542925"/>
                  <a:gd name="connsiteX86" fmla="*/ 328136 w 590550"/>
                  <a:gd name="connsiteY86" fmla="*/ 333851 h 542925"/>
                  <a:gd name="connsiteX87" fmla="*/ 270034 w 590550"/>
                  <a:gd name="connsiteY87" fmla="*/ 333851 h 542925"/>
                  <a:gd name="connsiteX88" fmla="*/ 270034 w 590550"/>
                  <a:gd name="connsiteY88" fmla="*/ 403384 h 542925"/>
                  <a:gd name="connsiteX89" fmla="*/ 247174 w 590550"/>
                  <a:gd name="connsiteY89" fmla="*/ 403384 h 542925"/>
                  <a:gd name="connsiteX90" fmla="*/ 247174 w 590550"/>
                  <a:gd name="connsiteY90" fmla="*/ 333851 h 542925"/>
                  <a:gd name="connsiteX91" fmla="*/ 211931 w 590550"/>
                  <a:gd name="connsiteY91" fmla="*/ 333851 h 542925"/>
                  <a:gd name="connsiteX92" fmla="*/ 211931 w 590550"/>
                  <a:gd name="connsiteY92" fmla="*/ 403384 h 542925"/>
                  <a:gd name="connsiteX93" fmla="*/ 159544 w 590550"/>
                  <a:gd name="connsiteY93" fmla="*/ 403384 h 542925"/>
                  <a:gd name="connsiteX94" fmla="*/ 159544 w 590550"/>
                  <a:gd name="connsiteY94" fmla="*/ 147161 h 542925"/>
                  <a:gd name="connsiteX95" fmla="*/ 211931 w 590550"/>
                  <a:gd name="connsiteY95" fmla="*/ 147161 h 542925"/>
                  <a:gd name="connsiteX96" fmla="*/ 211931 w 590550"/>
                  <a:gd name="connsiteY96" fmla="*/ 216694 h 542925"/>
                  <a:gd name="connsiteX97" fmla="*/ 247174 w 590550"/>
                  <a:gd name="connsiteY97" fmla="*/ 216694 h 542925"/>
                  <a:gd name="connsiteX98" fmla="*/ 247174 w 590550"/>
                  <a:gd name="connsiteY98" fmla="*/ 147161 h 542925"/>
                  <a:gd name="connsiteX99" fmla="*/ 270034 w 590550"/>
                  <a:gd name="connsiteY99" fmla="*/ 147161 h 542925"/>
                  <a:gd name="connsiteX100" fmla="*/ 270034 w 590550"/>
                  <a:gd name="connsiteY100" fmla="*/ 216694 h 542925"/>
                  <a:gd name="connsiteX101" fmla="*/ 328136 w 590550"/>
                  <a:gd name="connsiteY101" fmla="*/ 216694 h 542925"/>
                  <a:gd name="connsiteX102" fmla="*/ 328136 w 590550"/>
                  <a:gd name="connsiteY102" fmla="*/ 147161 h 542925"/>
                  <a:gd name="connsiteX103" fmla="*/ 350996 w 590550"/>
                  <a:gd name="connsiteY103" fmla="*/ 147161 h 542925"/>
                  <a:gd name="connsiteX104" fmla="*/ 350996 w 590550"/>
                  <a:gd name="connsiteY104" fmla="*/ 216694 h 542925"/>
                  <a:gd name="connsiteX105" fmla="*/ 386239 w 590550"/>
                  <a:gd name="connsiteY105" fmla="*/ 216694 h 542925"/>
                  <a:gd name="connsiteX106" fmla="*/ 386239 w 590550"/>
                  <a:gd name="connsiteY106" fmla="*/ 147161 h 542925"/>
                  <a:gd name="connsiteX107" fmla="*/ 438626 w 590550"/>
                  <a:gd name="connsiteY107" fmla="*/ 147161 h 542925"/>
                  <a:gd name="connsiteX108" fmla="*/ 438626 w 590550"/>
                  <a:gd name="connsiteY108" fmla="*/ 403384 h 542925"/>
                  <a:gd name="connsiteX109" fmla="*/ 270034 w 590550"/>
                  <a:gd name="connsiteY109" fmla="*/ 310039 h 542925"/>
                  <a:gd name="connsiteX110" fmla="*/ 328136 w 590550"/>
                  <a:gd name="connsiteY110" fmla="*/ 310039 h 542925"/>
                  <a:gd name="connsiteX111" fmla="*/ 328136 w 590550"/>
                  <a:gd name="connsiteY111" fmla="*/ 239554 h 542925"/>
                  <a:gd name="connsiteX112" fmla="*/ 270034 w 590550"/>
                  <a:gd name="connsiteY112" fmla="*/ 239554 h 542925"/>
                  <a:gd name="connsiteX113" fmla="*/ 270034 w 590550"/>
                  <a:gd name="connsiteY113" fmla="*/ 310039 h 542925"/>
                  <a:gd name="connsiteX114" fmla="*/ 210979 w 590550"/>
                  <a:gd name="connsiteY114" fmla="*/ 310039 h 542925"/>
                  <a:gd name="connsiteX115" fmla="*/ 246221 w 590550"/>
                  <a:gd name="connsiteY115" fmla="*/ 310039 h 542925"/>
                  <a:gd name="connsiteX116" fmla="*/ 246221 w 590550"/>
                  <a:gd name="connsiteY116" fmla="*/ 239554 h 542925"/>
                  <a:gd name="connsiteX117" fmla="*/ 210979 w 590550"/>
                  <a:gd name="connsiteY117" fmla="*/ 239554 h 542925"/>
                  <a:gd name="connsiteX118" fmla="*/ 210979 w 590550"/>
                  <a:gd name="connsiteY118" fmla="*/ 310039 h 542925"/>
                  <a:gd name="connsiteX119" fmla="*/ 350996 w 590550"/>
                  <a:gd name="connsiteY119" fmla="*/ 310039 h 542925"/>
                  <a:gd name="connsiteX120" fmla="*/ 386239 w 590550"/>
                  <a:gd name="connsiteY120" fmla="*/ 310039 h 542925"/>
                  <a:gd name="connsiteX121" fmla="*/ 386239 w 590550"/>
                  <a:gd name="connsiteY121" fmla="*/ 239554 h 542925"/>
                  <a:gd name="connsiteX122" fmla="*/ 350996 w 590550"/>
                  <a:gd name="connsiteY122" fmla="*/ 239554 h 542925"/>
                  <a:gd name="connsiteX123" fmla="*/ 350996 w 590550"/>
                  <a:gd name="connsiteY123" fmla="*/ 31003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590550" h="542925">
                    <a:moveTo>
                      <a:pt x="94774" y="106204"/>
                    </a:moveTo>
                    <a:lnTo>
                      <a:pt x="129064" y="106204"/>
                    </a:lnTo>
                    <a:lnTo>
                      <a:pt x="214789" y="53816"/>
                    </a:lnTo>
                    <a:lnTo>
                      <a:pt x="7144" y="53816"/>
                    </a:lnTo>
                    <a:lnTo>
                      <a:pt x="7144" y="147161"/>
                    </a:lnTo>
                    <a:lnTo>
                      <a:pt x="94774" y="147161"/>
                    </a:lnTo>
                    <a:lnTo>
                      <a:pt x="94774" y="106204"/>
                    </a:lnTo>
                    <a:close/>
                    <a:moveTo>
                      <a:pt x="383381" y="53816"/>
                    </a:moveTo>
                    <a:lnTo>
                      <a:pt x="469106" y="106204"/>
                    </a:lnTo>
                    <a:lnTo>
                      <a:pt x="503396" y="106204"/>
                    </a:lnTo>
                    <a:lnTo>
                      <a:pt x="503396" y="147161"/>
                    </a:lnTo>
                    <a:lnTo>
                      <a:pt x="591026" y="147161"/>
                    </a:lnTo>
                    <a:lnTo>
                      <a:pt x="591026" y="53816"/>
                    </a:lnTo>
                    <a:lnTo>
                      <a:pt x="383381" y="53816"/>
                    </a:lnTo>
                    <a:close/>
                    <a:moveTo>
                      <a:pt x="386239" y="77629"/>
                    </a:moveTo>
                    <a:lnTo>
                      <a:pt x="310039" y="30956"/>
                    </a:lnTo>
                    <a:lnTo>
                      <a:pt x="310039" y="7144"/>
                    </a:lnTo>
                    <a:lnTo>
                      <a:pt x="287179" y="7144"/>
                    </a:lnTo>
                    <a:lnTo>
                      <a:pt x="287179" y="30956"/>
                    </a:lnTo>
                    <a:lnTo>
                      <a:pt x="210979" y="77629"/>
                    </a:lnTo>
                    <a:lnTo>
                      <a:pt x="386239" y="77629"/>
                    </a:lnTo>
                    <a:close/>
                    <a:moveTo>
                      <a:pt x="462439" y="147161"/>
                    </a:moveTo>
                    <a:lnTo>
                      <a:pt x="486251" y="147161"/>
                    </a:lnTo>
                    <a:lnTo>
                      <a:pt x="486251" y="124301"/>
                    </a:lnTo>
                    <a:lnTo>
                      <a:pt x="463391" y="124301"/>
                    </a:lnTo>
                    <a:lnTo>
                      <a:pt x="415766" y="94774"/>
                    </a:lnTo>
                    <a:lnTo>
                      <a:pt x="184309" y="94774"/>
                    </a:lnTo>
                    <a:lnTo>
                      <a:pt x="136684" y="124301"/>
                    </a:lnTo>
                    <a:lnTo>
                      <a:pt x="136684" y="124301"/>
                    </a:lnTo>
                    <a:lnTo>
                      <a:pt x="113824" y="124301"/>
                    </a:lnTo>
                    <a:lnTo>
                      <a:pt x="113824" y="147161"/>
                    </a:lnTo>
                    <a:lnTo>
                      <a:pt x="135731" y="147161"/>
                    </a:lnTo>
                    <a:lnTo>
                      <a:pt x="135731" y="205264"/>
                    </a:lnTo>
                    <a:lnTo>
                      <a:pt x="7144" y="205264"/>
                    </a:lnTo>
                    <a:lnTo>
                      <a:pt x="7144" y="240506"/>
                    </a:lnTo>
                    <a:lnTo>
                      <a:pt x="135731" y="240506"/>
                    </a:lnTo>
                    <a:lnTo>
                      <a:pt x="135731" y="298609"/>
                    </a:lnTo>
                    <a:lnTo>
                      <a:pt x="7144" y="298609"/>
                    </a:lnTo>
                    <a:lnTo>
                      <a:pt x="7144" y="333851"/>
                    </a:lnTo>
                    <a:lnTo>
                      <a:pt x="135731" y="333851"/>
                    </a:lnTo>
                    <a:lnTo>
                      <a:pt x="135731" y="391954"/>
                    </a:lnTo>
                    <a:lnTo>
                      <a:pt x="7144" y="391954"/>
                    </a:lnTo>
                    <a:lnTo>
                      <a:pt x="7144" y="427196"/>
                    </a:lnTo>
                    <a:lnTo>
                      <a:pt x="135731" y="427196"/>
                    </a:lnTo>
                    <a:lnTo>
                      <a:pt x="135731" y="485299"/>
                    </a:lnTo>
                    <a:lnTo>
                      <a:pt x="7144" y="485299"/>
                    </a:lnTo>
                    <a:lnTo>
                      <a:pt x="7144" y="543401"/>
                    </a:lnTo>
                    <a:lnTo>
                      <a:pt x="590074" y="543401"/>
                    </a:lnTo>
                    <a:lnTo>
                      <a:pt x="590074" y="485299"/>
                    </a:lnTo>
                    <a:lnTo>
                      <a:pt x="461486" y="485299"/>
                    </a:lnTo>
                    <a:lnTo>
                      <a:pt x="461486" y="427196"/>
                    </a:lnTo>
                    <a:lnTo>
                      <a:pt x="590074" y="427196"/>
                    </a:lnTo>
                    <a:lnTo>
                      <a:pt x="590074" y="391954"/>
                    </a:lnTo>
                    <a:lnTo>
                      <a:pt x="461486" y="391954"/>
                    </a:lnTo>
                    <a:lnTo>
                      <a:pt x="461486" y="333851"/>
                    </a:lnTo>
                    <a:lnTo>
                      <a:pt x="590074" y="333851"/>
                    </a:lnTo>
                    <a:lnTo>
                      <a:pt x="590074" y="298609"/>
                    </a:lnTo>
                    <a:lnTo>
                      <a:pt x="461486" y="298609"/>
                    </a:lnTo>
                    <a:lnTo>
                      <a:pt x="461486" y="240506"/>
                    </a:lnTo>
                    <a:lnTo>
                      <a:pt x="590074" y="240506"/>
                    </a:lnTo>
                    <a:lnTo>
                      <a:pt x="590074" y="205264"/>
                    </a:lnTo>
                    <a:lnTo>
                      <a:pt x="461486" y="205264"/>
                    </a:lnTo>
                    <a:lnTo>
                      <a:pt x="461486" y="147161"/>
                    </a:lnTo>
                    <a:close/>
                    <a:moveTo>
                      <a:pt x="438626" y="520541"/>
                    </a:moveTo>
                    <a:lnTo>
                      <a:pt x="386239" y="520541"/>
                    </a:lnTo>
                    <a:lnTo>
                      <a:pt x="386239" y="451009"/>
                    </a:lnTo>
                    <a:lnTo>
                      <a:pt x="350996" y="451009"/>
                    </a:lnTo>
                    <a:lnTo>
                      <a:pt x="350996" y="520541"/>
                    </a:lnTo>
                    <a:lnTo>
                      <a:pt x="328136" y="520541"/>
                    </a:lnTo>
                    <a:lnTo>
                      <a:pt x="328136" y="451009"/>
                    </a:lnTo>
                    <a:lnTo>
                      <a:pt x="270034" y="451009"/>
                    </a:lnTo>
                    <a:lnTo>
                      <a:pt x="270034" y="520541"/>
                    </a:lnTo>
                    <a:lnTo>
                      <a:pt x="247174" y="520541"/>
                    </a:lnTo>
                    <a:lnTo>
                      <a:pt x="247174" y="451009"/>
                    </a:lnTo>
                    <a:lnTo>
                      <a:pt x="211931" y="451009"/>
                    </a:lnTo>
                    <a:lnTo>
                      <a:pt x="211931" y="520541"/>
                    </a:lnTo>
                    <a:lnTo>
                      <a:pt x="159544" y="520541"/>
                    </a:lnTo>
                    <a:lnTo>
                      <a:pt x="159544" y="427196"/>
                    </a:lnTo>
                    <a:lnTo>
                      <a:pt x="439579" y="427196"/>
                    </a:lnTo>
                    <a:lnTo>
                      <a:pt x="439579" y="520541"/>
                    </a:lnTo>
                    <a:close/>
                    <a:moveTo>
                      <a:pt x="438626" y="403384"/>
                    </a:moveTo>
                    <a:lnTo>
                      <a:pt x="386239" y="403384"/>
                    </a:lnTo>
                    <a:lnTo>
                      <a:pt x="386239" y="333851"/>
                    </a:lnTo>
                    <a:lnTo>
                      <a:pt x="350996" y="333851"/>
                    </a:lnTo>
                    <a:lnTo>
                      <a:pt x="350996" y="403384"/>
                    </a:lnTo>
                    <a:lnTo>
                      <a:pt x="328136" y="403384"/>
                    </a:lnTo>
                    <a:lnTo>
                      <a:pt x="328136" y="333851"/>
                    </a:lnTo>
                    <a:lnTo>
                      <a:pt x="270034" y="333851"/>
                    </a:lnTo>
                    <a:lnTo>
                      <a:pt x="270034" y="403384"/>
                    </a:lnTo>
                    <a:lnTo>
                      <a:pt x="247174" y="403384"/>
                    </a:lnTo>
                    <a:lnTo>
                      <a:pt x="247174" y="333851"/>
                    </a:lnTo>
                    <a:lnTo>
                      <a:pt x="211931" y="333851"/>
                    </a:lnTo>
                    <a:lnTo>
                      <a:pt x="211931" y="403384"/>
                    </a:lnTo>
                    <a:lnTo>
                      <a:pt x="159544" y="403384"/>
                    </a:lnTo>
                    <a:lnTo>
                      <a:pt x="159544" y="147161"/>
                    </a:lnTo>
                    <a:lnTo>
                      <a:pt x="211931" y="147161"/>
                    </a:lnTo>
                    <a:lnTo>
                      <a:pt x="211931" y="216694"/>
                    </a:lnTo>
                    <a:lnTo>
                      <a:pt x="247174" y="216694"/>
                    </a:lnTo>
                    <a:lnTo>
                      <a:pt x="247174" y="147161"/>
                    </a:lnTo>
                    <a:lnTo>
                      <a:pt x="270034" y="147161"/>
                    </a:lnTo>
                    <a:lnTo>
                      <a:pt x="270034" y="216694"/>
                    </a:lnTo>
                    <a:lnTo>
                      <a:pt x="328136" y="216694"/>
                    </a:lnTo>
                    <a:lnTo>
                      <a:pt x="328136" y="147161"/>
                    </a:lnTo>
                    <a:lnTo>
                      <a:pt x="350996" y="147161"/>
                    </a:lnTo>
                    <a:lnTo>
                      <a:pt x="350996" y="216694"/>
                    </a:lnTo>
                    <a:lnTo>
                      <a:pt x="386239" y="216694"/>
                    </a:lnTo>
                    <a:lnTo>
                      <a:pt x="386239" y="147161"/>
                    </a:lnTo>
                    <a:lnTo>
                      <a:pt x="438626" y="147161"/>
                    </a:lnTo>
                    <a:lnTo>
                      <a:pt x="438626" y="403384"/>
                    </a:lnTo>
                    <a:close/>
                    <a:moveTo>
                      <a:pt x="270034" y="310039"/>
                    </a:moveTo>
                    <a:lnTo>
                      <a:pt x="328136" y="310039"/>
                    </a:lnTo>
                    <a:lnTo>
                      <a:pt x="328136" y="239554"/>
                    </a:lnTo>
                    <a:lnTo>
                      <a:pt x="270034" y="239554"/>
                    </a:lnTo>
                    <a:lnTo>
                      <a:pt x="270034" y="310039"/>
                    </a:lnTo>
                    <a:close/>
                    <a:moveTo>
                      <a:pt x="210979" y="310039"/>
                    </a:moveTo>
                    <a:lnTo>
                      <a:pt x="246221" y="310039"/>
                    </a:lnTo>
                    <a:lnTo>
                      <a:pt x="246221" y="239554"/>
                    </a:lnTo>
                    <a:lnTo>
                      <a:pt x="210979" y="239554"/>
                    </a:lnTo>
                    <a:lnTo>
                      <a:pt x="210979" y="310039"/>
                    </a:lnTo>
                    <a:close/>
                    <a:moveTo>
                      <a:pt x="350996" y="310039"/>
                    </a:moveTo>
                    <a:lnTo>
                      <a:pt x="386239" y="310039"/>
                    </a:lnTo>
                    <a:lnTo>
                      <a:pt x="386239" y="239554"/>
                    </a:lnTo>
                    <a:lnTo>
                      <a:pt x="350996" y="239554"/>
                    </a:lnTo>
                    <a:lnTo>
                      <a:pt x="350996" y="310039"/>
                    </a:lnTo>
                    <a:close/>
                  </a:path>
                </a:pathLst>
              </a:custGeom>
              <a:solidFill>
                <a:srgbClr val="006F4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12" name="任意多边形: 形状 1511">
                <a:extLst>
                  <a:ext uri="{FF2B5EF4-FFF2-40B4-BE49-F238E27FC236}">
                    <a16:creationId xmlns:a16="http://schemas.microsoft.com/office/drawing/2014/main" id="{3B6FCA01-EA90-41DE-9A24-AD90A48798C9}"/>
                  </a:ext>
                </a:extLst>
              </p:cNvPr>
              <p:cNvSpPr/>
              <p:nvPr/>
            </p:nvSpPr>
            <p:spPr>
              <a:xfrm>
                <a:off x="1739652" y="2809376"/>
                <a:ext cx="1466074" cy="1312377"/>
              </a:xfrm>
              <a:custGeom>
                <a:avLst/>
                <a:gdLst>
                  <a:gd name="connsiteX0" fmla="*/ 820668 w 1466074"/>
                  <a:gd name="connsiteY0" fmla="*/ 1198744 h 1312377"/>
                  <a:gd name="connsiteX1" fmla="*/ 875913 w 1466074"/>
                  <a:gd name="connsiteY1" fmla="*/ 1220652 h 1312377"/>
                  <a:gd name="connsiteX2" fmla="*/ 915918 w 1466074"/>
                  <a:gd name="connsiteY2" fmla="*/ 1274944 h 1312377"/>
                  <a:gd name="connsiteX3" fmla="*/ 897820 w 1466074"/>
                  <a:gd name="connsiteY3" fmla="*/ 1310187 h 1312377"/>
                  <a:gd name="connsiteX4" fmla="*/ 851148 w 1466074"/>
                  <a:gd name="connsiteY4" fmla="*/ 1256847 h 1312377"/>
                  <a:gd name="connsiteX5" fmla="*/ 805428 w 1466074"/>
                  <a:gd name="connsiteY5" fmla="*/ 1230177 h 1312377"/>
                  <a:gd name="connsiteX6" fmla="*/ 798760 w 1466074"/>
                  <a:gd name="connsiteY6" fmla="*/ 1209222 h 1312377"/>
                  <a:gd name="connsiteX7" fmla="*/ 820668 w 1466074"/>
                  <a:gd name="connsiteY7" fmla="*/ 1198744 h 1312377"/>
                  <a:gd name="connsiteX8" fmla="*/ 645407 w 1466074"/>
                  <a:gd name="connsiteY8" fmla="*/ 1198744 h 1312377"/>
                  <a:gd name="connsiteX9" fmla="*/ 667315 w 1466074"/>
                  <a:gd name="connsiteY9" fmla="*/ 1209222 h 1312377"/>
                  <a:gd name="connsiteX10" fmla="*/ 660647 w 1466074"/>
                  <a:gd name="connsiteY10" fmla="*/ 1230177 h 1312377"/>
                  <a:gd name="connsiteX11" fmla="*/ 614927 w 1466074"/>
                  <a:gd name="connsiteY11" fmla="*/ 1256847 h 1312377"/>
                  <a:gd name="connsiteX12" fmla="*/ 568255 w 1466074"/>
                  <a:gd name="connsiteY12" fmla="*/ 1310187 h 1312377"/>
                  <a:gd name="connsiteX13" fmla="*/ 550157 w 1466074"/>
                  <a:gd name="connsiteY13" fmla="*/ 1274944 h 1312377"/>
                  <a:gd name="connsiteX14" fmla="*/ 590162 w 1466074"/>
                  <a:gd name="connsiteY14" fmla="*/ 1220652 h 1312377"/>
                  <a:gd name="connsiteX15" fmla="*/ 645407 w 1466074"/>
                  <a:gd name="connsiteY15" fmla="*/ 1198744 h 1312377"/>
                  <a:gd name="connsiteX16" fmla="*/ 894962 w 1466074"/>
                  <a:gd name="connsiteY16" fmla="*/ 1171122 h 1312377"/>
                  <a:gd name="connsiteX17" fmla="*/ 958780 w 1466074"/>
                  <a:gd name="connsiteY17" fmla="*/ 1189219 h 1312377"/>
                  <a:gd name="connsiteX18" fmla="*/ 1012119 w 1466074"/>
                  <a:gd name="connsiteY18" fmla="*/ 1240654 h 1312377"/>
                  <a:gd name="connsiteX19" fmla="*/ 999737 w 1466074"/>
                  <a:gd name="connsiteY19" fmla="*/ 1278754 h 1312377"/>
                  <a:gd name="connsiteX20" fmla="*/ 938777 w 1466074"/>
                  <a:gd name="connsiteY20" fmla="*/ 1229224 h 1312377"/>
                  <a:gd name="connsiteX21" fmla="*/ 880675 w 1466074"/>
                  <a:gd name="connsiteY21" fmla="*/ 1204459 h 1312377"/>
                  <a:gd name="connsiteX22" fmla="*/ 873055 w 1466074"/>
                  <a:gd name="connsiteY22" fmla="*/ 1185409 h 1312377"/>
                  <a:gd name="connsiteX23" fmla="*/ 894962 w 1466074"/>
                  <a:gd name="connsiteY23" fmla="*/ 1171122 h 1312377"/>
                  <a:gd name="connsiteX24" fmla="*/ 571112 w 1466074"/>
                  <a:gd name="connsiteY24" fmla="*/ 1171122 h 1312377"/>
                  <a:gd name="connsiteX25" fmla="*/ 593020 w 1466074"/>
                  <a:gd name="connsiteY25" fmla="*/ 1185409 h 1312377"/>
                  <a:gd name="connsiteX26" fmla="*/ 585400 w 1466074"/>
                  <a:gd name="connsiteY26" fmla="*/ 1204459 h 1312377"/>
                  <a:gd name="connsiteX27" fmla="*/ 527297 w 1466074"/>
                  <a:gd name="connsiteY27" fmla="*/ 1229224 h 1312377"/>
                  <a:gd name="connsiteX28" fmla="*/ 466337 w 1466074"/>
                  <a:gd name="connsiteY28" fmla="*/ 1278754 h 1312377"/>
                  <a:gd name="connsiteX29" fmla="*/ 453955 w 1466074"/>
                  <a:gd name="connsiteY29" fmla="*/ 1240654 h 1312377"/>
                  <a:gd name="connsiteX30" fmla="*/ 507295 w 1466074"/>
                  <a:gd name="connsiteY30" fmla="*/ 1189219 h 1312377"/>
                  <a:gd name="connsiteX31" fmla="*/ 571112 w 1466074"/>
                  <a:gd name="connsiteY31" fmla="*/ 1171122 h 1312377"/>
                  <a:gd name="connsiteX32" fmla="*/ 710178 w 1466074"/>
                  <a:gd name="connsiteY32" fmla="*/ 1157787 h 1312377"/>
                  <a:gd name="connsiteX33" fmla="*/ 756850 w 1466074"/>
                  <a:gd name="connsiteY33" fmla="*/ 1157787 h 1312377"/>
                  <a:gd name="connsiteX34" fmla="*/ 773995 w 1466074"/>
                  <a:gd name="connsiteY34" fmla="*/ 1210174 h 1312377"/>
                  <a:gd name="connsiteX35" fmla="*/ 756850 w 1466074"/>
                  <a:gd name="connsiteY35" fmla="*/ 1297804 h 1312377"/>
                  <a:gd name="connsiteX36" fmla="*/ 710178 w 1466074"/>
                  <a:gd name="connsiteY36" fmla="*/ 1297804 h 1312377"/>
                  <a:gd name="connsiteX37" fmla="*/ 693033 w 1466074"/>
                  <a:gd name="connsiteY37" fmla="*/ 1210174 h 1312377"/>
                  <a:gd name="connsiteX38" fmla="*/ 710178 w 1466074"/>
                  <a:gd name="connsiteY38" fmla="*/ 1157787 h 1312377"/>
                  <a:gd name="connsiteX39" fmla="*/ 964495 w 1466074"/>
                  <a:gd name="connsiteY39" fmla="*/ 1133021 h 1312377"/>
                  <a:gd name="connsiteX40" fmla="*/ 1036885 w 1466074"/>
                  <a:gd name="connsiteY40" fmla="*/ 1144451 h 1312377"/>
                  <a:gd name="connsiteX41" fmla="*/ 1103560 w 1466074"/>
                  <a:gd name="connsiteY41" fmla="*/ 1191124 h 1312377"/>
                  <a:gd name="connsiteX42" fmla="*/ 1097845 w 1466074"/>
                  <a:gd name="connsiteY42" fmla="*/ 1230176 h 1312377"/>
                  <a:gd name="connsiteX43" fmla="*/ 1022597 w 1466074"/>
                  <a:gd name="connsiteY43" fmla="*/ 1186361 h 1312377"/>
                  <a:gd name="connsiteX44" fmla="*/ 955922 w 1466074"/>
                  <a:gd name="connsiteY44" fmla="*/ 1167311 h 1312377"/>
                  <a:gd name="connsiteX45" fmla="*/ 945445 w 1466074"/>
                  <a:gd name="connsiteY45" fmla="*/ 1149214 h 1312377"/>
                  <a:gd name="connsiteX46" fmla="*/ 964495 w 1466074"/>
                  <a:gd name="connsiteY46" fmla="*/ 1133021 h 1312377"/>
                  <a:gd name="connsiteX47" fmla="*/ 501580 w 1466074"/>
                  <a:gd name="connsiteY47" fmla="*/ 1133021 h 1312377"/>
                  <a:gd name="connsiteX48" fmla="*/ 520630 w 1466074"/>
                  <a:gd name="connsiteY48" fmla="*/ 1149214 h 1312377"/>
                  <a:gd name="connsiteX49" fmla="*/ 510152 w 1466074"/>
                  <a:gd name="connsiteY49" fmla="*/ 1167311 h 1312377"/>
                  <a:gd name="connsiteX50" fmla="*/ 443477 w 1466074"/>
                  <a:gd name="connsiteY50" fmla="*/ 1186361 h 1312377"/>
                  <a:gd name="connsiteX51" fmla="*/ 368230 w 1466074"/>
                  <a:gd name="connsiteY51" fmla="*/ 1230176 h 1312377"/>
                  <a:gd name="connsiteX52" fmla="*/ 362515 w 1466074"/>
                  <a:gd name="connsiteY52" fmla="*/ 1191124 h 1312377"/>
                  <a:gd name="connsiteX53" fmla="*/ 429190 w 1466074"/>
                  <a:gd name="connsiteY53" fmla="*/ 1144451 h 1312377"/>
                  <a:gd name="connsiteX54" fmla="*/ 501580 w 1466074"/>
                  <a:gd name="connsiteY54" fmla="*/ 1133021 h 1312377"/>
                  <a:gd name="connsiteX55" fmla="*/ 826264 w 1466074"/>
                  <a:gd name="connsiteY55" fmla="*/ 1083849 h 1312377"/>
                  <a:gd name="connsiteX56" fmla="*/ 844480 w 1466074"/>
                  <a:gd name="connsiteY56" fmla="*/ 1102542 h 1312377"/>
                  <a:gd name="connsiteX57" fmla="*/ 842575 w 1466074"/>
                  <a:gd name="connsiteY57" fmla="*/ 1156834 h 1312377"/>
                  <a:gd name="connsiteX58" fmla="*/ 814953 w 1466074"/>
                  <a:gd name="connsiteY58" fmla="*/ 1197792 h 1312377"/>
                  <a:gd name="connsiteX59" fmla="*/ 794950 w 1466074"/>
                  <a:gd name="connsiteY59" fmla="*/ 1199697 h 1312377"/>
                  <a:gd name="connsiteX60" fmla="*/ 789235 w 1466074"/>
                  <a:gd name="connsiteY60" fmla="*/ 1184457 h 1312377"/>
                  <a:gd name="connsiteX61" fmla="*/ 808285 w 1466074"/>
                  <a:gd name="connsiteY61" fmla="*/ 1144452 h 1312377"/>
                  <a:gd name="connsiteX62" fmla="*/ 815905 w 1466074"/>
                  <a:gd name="connsiteY62" fmla="*/ 1087302 h 1312377"/>
                  <a:gd name="connsiteX63" fmla="*/ 826264 w 1466074"/>
                  <a:gd name="connsiteY63" fmla="*/ 1083849 h 1312377"/>
                  <a:gd name="connsiteX64" fmla="*/ 639812 w 1466074"/>
                  <a:gd name="connsiteY64" fmla="*/ 1083849 h 1312377"/>
                  <a:gd name="connsiteX65" fmla="*/ 650171 w 1466074"/>
                  <a:gd name="connsiteY65" fmla="*/ 1087302 h 1312377"/>
                  <a:gd name="connsiteX66" fmla="*/ 657790 w 1466074"/>
                  <a:gd name="connsiteY66" fmla="*/ 1144452 h 1312377"/>
                  <a:gd name="connsiteX67" fmla="*/ 676840 w 1466074"/>
                  <a:gd name="connsiteY67" fmla="*/ 1184457 h 1312377"/>
                  <a:gd name="connsiteX68" fmla="*/ 671125 w 1466074"/>
                  <a:gd name="connsiteY68" fmla="*/ 1199697 h 1312377"/>
                  <a:gd name="connsiteX69" fmla="*/ 651123 w 1466074"/>
                  <a:gd name="connsiteY69" fmla="*/ 1197792 h 1312377"/>
                  <a:gd name="connsiteX70" fmla="*/ 623500 w 1466074"/>
                  <a:gd name="connsiteY70" fmla="*/ 1156834 h 1312377"/>
                  <a:gd name="connsiteX71" fmla="*/ 621596 w 1466074"/>
                  <a:gd name="connsiteY71" fmla="*/ 1102542 h 1312377"/>
                  <a:gd name="connsiteX72" fmla="*/ 639812 w 1466074"/>
                  <a:gd name="connsiteY72" fmla="*/ 1083849 h 1312377"/>
                  <a:gd name="connsiteX73" fmla="*/ 1056769 w 1466074"/>
                  <a:gd name="connsiteY73" fmla="*/ 1083491 h 1312377"/>
                  <a:gd name="connsiteX74" fmla="*/ 1107370 w 1466074"/>
                  <a:gd name="connsiteY74" fmla="*/ 1089206 h 1312377"/>
                  <a:gd name="connsiteX75" fmla="*/ 1186428 w 1466074"/>
                  <a:gd name="connsiteY75" fmla="*/ 1128259 h 1312377"/>
                  <a:gd name="connsiteX76" fmla="*/ 1187380 w 1466074"/>
                  <a:gd name="connsiteY76" fmla="*/ 1169216 h 1312377"/>
                  <a:gd name="connsiteX77" fmla="*/ 1099750 w 1466074"/>
                  <a:gd name="connsiteY77" fmla="*/ 1133974 h 1312377"/>
                  <a:gd name="connsiteX78" fmla="*/ 1025455 w 1466074"/>
                  <a:gd name="connsiteY78" fmla="*/ 1122544 h 1312377"/>
                  <a:gd name="connsiteX79" fmla="*/ 1011168 w 1466074"/>
                  <a:gd name="connsiteY79" fmla="*/ 1105399 h 1312377"/>
                  <a:gd name="connsiteX80" fmla="*/ 1028313 w 1466074"/>
                  <a:gd name="connsiteY80" fmla="*/ 1086349 h 1312377"/>
                  <a:gd name="connsiteX81" fmla="*/ 1056769 w 1466074"/>
                  <a:gd name="connsiteY81" fmla="*/ 1083491 h 1312377"/>
                  <a:gd name="connsiteX82" fmla="*/ 410259 w 1466074"/>
                  <a:gd name="connsiteY82" fmla="*/ 1083491 h 1312377"/>
                  <a:gd name="connsiteX83" fmla="*/ 438715 w 1466074"/>
                  <a:gd name="connsiteY83" fmla="*/ 1086349 h 1312377"/>
                  <a:gd name="connsiteX84" fmla="*/ 455860 w 1466074"/>
                  <a:gd name="connsiteY84" fmla="*/ 1105399 h 1312377"/>
                  <a:gd name="connsiteX85" fmla="*/ 441572 w 1466074"/>
                  <a:gd name="connsiteY85" fmla="*/ 1122544 h 1312377"/>
                  <a:gd name="connsiteX86" fmla="*/ 367277 w 1466074"/>
                  <a:gd name="connsiteY86" fmla="*/ 1133974 h 1312377"/>
                  <a:gd name="connsiteX87" fmla="*/ 279647 w 1466074"/>
                  <a:gd name="connsiteY87" fmla="*/ 1169216 h 1312377"/>
                  <a:gd name="connsiteX88" fmla="*/ 280600 w 1466074"/>
                  <a:gd name="connsiteY88" fmla="*/ 1128259 h 1312377"/>
                  <a:gd name="connsiteX89" fmla="*/ 359657 w 1466074"/>
                  <a:gd name="connsiteY89" fmla="*/ 1089206 h 1312377"/>
                  <a:gd name="connsiteX90" fmla="*/ 410259 w 1466074"/>
                  <a:gd name="connsiteY90" fmla="*/ 1083491 h 1312377"/>
                  <a:gd name="connsiteX91" fmla="*/ 886152 w 1466074"/>
                  <a:gd name="connsiteY91" fmla="*/ 1044082 h 1312377"/>
                  <a:gd name="connsiteX92" fmla="*/ 906392 w 1466074"/>
                  <a:gd name="connsiteY92" fmla="*/ 1062537 h 1312377"/>
                  <a:gd name="connsiteX93" fmla="*/ 910202 w 1466074"/>
                  <a:gd name="connsiteY93" fmla="*/ 1122544 h 1312377"/>
                  <a:gd name="connsiteX94" fmla="*/ 885437 w 1466074"/>
                  <a:gd name="connsiteY94" fmla="*/ 1171122 h 1312377"/>
                  <a:gd name="connsiteX95" fmla="*/ 865435 w 1466074"/>
                  <a:gd name="connsiteY95" fmla="*/ 1174932 h 1312377"/>
                  <a:gd name="connsiteX96" fmla="*/ 856862 w 1466074"/>
                  <a:gd name="connsiteY96" fmla="*/ 1160644 h 1312377"/>
                  <a:gd name="connsiteX97" fmla="*/ 873055 w 1466074"/>
                  <a:gd name="connsiteY97" fmla="*/ 1113019 h 1312377"/>
                  <a:gd name="connsiteX98" fmla="*/ 875912 w 1466074"/>
                  <a:gd name="connsiteY98" fmla="*/ 1049202 h 1312377"/>
                  <a:gd name="connsiteX99" fmla="*/ 886152 w 1466074"/>
                  <a:gd name="connsiteY99" fmla="*/ 1044082 h 1312377"/>
                  <a:gd name="connsiteX100" fmla="*/ 579923 w 1466074"/>
                  <a:gd name="connsiteY100" fmla="*/ 1044082 h 1312377"/>
                  <a:gd name="connsiteX101" fmla="*/ 590163 w 1466074"/>
                  <a:gd name="connsiteY101" fmla="*/ 1049202 h 1312377"/>
                  <a:gd name="connsiteX102" fmla="*/ 592068 w 1466074"/>
                  <a:gd name="connsiteY102" fmla="*/ 1113019 h 1312377"/>
                  <a:gd name="connsiteX103" fmla="*/ 608260 w 1466074"/>
                  <a:gd name="connsiteY103" fmla="*/ 1160644 h 1312377"/>
                  <a:gd name="connsiteX104" fmla="*/ 599688 w 1466074"/>
                  <a:gd name="connsiteY104" fmla="*/ 1174932 h 1312377"/>
                  <a:gd name="connsiteX105" fmla="*/ 579685 w 1466074"/>
                  <a:gd name="connsiteY105" fmla="*/ 1171122 h 1312377"/>
                  <a:gd name="connsiteX106" fmla="*/ 555873 w 1466074"/>
                  <a:gd name="connsiteY106" fmla="*/ 1122544 h 1312377"/>
                  <a:gd name="connsiteX107" fmla="*/ 559683 w 1466074"/>
                  <a:gd name="connsiteY107" fmla="*/ 1062537 h 1312377"/>
                  <a:gd name="connsiteX108" fmla="*/ 579923 w 1466074"/>
                  <a:gd name="connsiteY108" fmla="*/ 1044082 h 1312377"/>
                  <a:gd name="connsiteX109" fmla="*/ 1170235 w 1466074"/>
                  <a:gd name="connsiteY109" fmla="*/ 1025389 h 1312377"/>
                  <a:gd name="connsiteX110" fmla="*/ 1259770 w 1466074"/>
                  <a:gd name="connsiteY110" fmla="*/ 1053964 h 1312377"/>
                  <a:gd name="connsiteX111" fmla="*/ 1266438 w 1466074"/>
                  <a:gd name="connsiteY111" fmla="*/ 1095874 h 1312377"/>
                  <a:gd name="connsiteX112" fmla="*/ 1169283 w 1466074"/>
                  <a:gd name="connsiteY112" fmla="*/ 1072061 h 1312377"/>
                  <a:gd name="connsiteX113" fmla="*/ 1089273 w 1466074"/>
                  <a:gd name="connsiteY113" fmla="*/ 1071109 h 1312377"/>
                  <a:gd name="connsiteX114" fmla="*/ 1071176 w 1466074"/>
                  <a:gd name="connsiteY114" fmla="*/ 1055869 h 1312377"/>
                  <a:gd name="connsiteX115" fmla="*/ 1086415 w 1466074"/>
                  <a:gd name="connsiteY115" fmla="*/ 1033961 h 1312377"/>
                  <a:gd name="connsiteX116" fmla="*/ 1170235 w 1466074"/>
                  <a:gd name="connsiteY116" fmla="*/ 1025389 h 1312377"/>
                  <a:gd name="connsiteX117" fmla="*/ 295839 w 1466074"/>
                  <a:gd name="connsiteY117" fmla="*/ 1025389 h 1312377"/>
                  <a:gd name="connsiteX118" fmla="*/ 379660 w 1466074"/>
                  <a:gd name="connsiteY118" fmla="*/ 1033961 h 1312377"/>
                  <a:gd name="connsiteX119" fmla="*/ 394900 w 1466074"/>
                  <a:gd name="connsiteY119" fmla="*/ 1055869 h 1312377"/>
                  <a:gd name="connsiteX120" fmla="*/ 376802 w 1466074"/>
                  <a:gd name="connsiteY120" fmla="*/ 1071109 h 1312377"/>
                  <a:gd name="connsiteX121" fmla="*/ 296792 w 1466074"/>
                  <a:gd name="connsiteY121" fmla="*/ 1072061 h 1312377"/>
                  <a:gd name="connsiteX122" fmla="*/ 199637 w 1466074"/>
                  <a:gd name="connsiteY122" fmla="*/ 1095874 h 1312377"/>
                  <a:gd name="connsiteX123" fmla="*/ 206305 w 1466074"/>
                  <a:gd name="connsiteY123" fmla="*/ 1053964 h 1312377"/>
                  <a:gd name="connsiteX124" fmla="*/ 295839 w 1466074"/>
                  <a:gd name="connsiteY124" fmla="*/ 1025389 h 1312377"/>
                  <a:gd name="connsiteX125" fmla="*/ 524202 w 1466074"/>
                  <a:gd name="connsiteY125" fmla="*/ 996576 h 1312377"/>
                  <a:gd name="connsiteX126" fmla="*/ 533965 w 1466074"/>
                  <a:gd name="connsiteY126" fmla="*/ 1003481 h 1312377"/>
                  <a:gd name="connsiteX127" fmla="*/ 528250 w 1466074"/>
                  <a:gd name="connsiteY127" fmla="*/ 1073014 h 1312377"/>
                  <a:gd name="connsiteX128" fmla="*/ 539680 w 1466074"/>
                  <a:gd name="connsiteY128" fmla="*/ 1127306 h 1312377"/>
                  <a:gd name="connsiteX129" fmla="*/ 530155 w 1466074"/>
                  <a:gd name="connsiteY129" fmla="*/ 1141594 h 1312377"/>
                  <a:gd name="connsiteX130" fmla="*/ 511105 w 1466074"/>
                  <a:gd name="connsiteY130" fmla="*/ 1134926 h 1312377"/>
                  <a:gd name="connsiteX131" fmla="*/ 492055 w 1466074"/>
                  <a:gd name="connsiteY131" fmla="*/ 1078729 h 1312377"/>
                  <a:gd name="connsiteX132" fmla="*/ 501580 w 1466074"/>
                  <a:gd name="connsiteY132" fmla="*/ 1013959 h 1312377"/>
                  <a:gd name="connsiteX133" fmla="*/ 524202 w 1466074"/>
                  <a:gd name="connsiteY133" fmla="*/ 996576 h 1312377"/>
                  <a:gd name="connsiteX134" fmla="*/ 942707 w 1466074"/>
                  <a:gd name="connsiteY134" fmla="*/ 996576 h 1312377"/>
                  <a:gd name="connsiteX135" fmla="*/ 964495 w 1466074"/>
                  <a:gd name="connsiteY135" fmla="*/ 1013959 h 1312377"/>
                  <a:gd name="connsiteX136" fmla="*/ 974020 w 1466074"/>
                  <a:gd name="connsiteY136" fmla="*/ 1078729 h 1312377"/>
                  <a:gd name="connsiteX137" fmla="*/ 954970 w 1466074"/>
                  <a:gd name="connsiteY137" fmla="*/ 1134926 h 1312377"/>
                  <a:gd name="connsiteX138" fmla="*/ 935920 w 1466074"/>
                  <a:gd name="connsiteY138" fmla="*/ 1141594 h 1312377"/>
                  <a:gd name="connsiteX139" fmla="*/ 926395 w 1466074"/>
                  <a:gd name="connsiteY139" fmla="*/ 1127306 h 1312377"/>
                  <a:gd name="connsiteX140" fmla="*/ 937825 w 1466074"/>
                  <a:gd name="connsiteY140" fmla="*/ 1073014 h 1312377"/>
                  <a:gd name="connsiteX141" fmla="*/ 933063 w 1466074"/>
                  <a:gd name="connsiteY141" fmla="*/ 1003481 h 1312377"/>
                  <a:gd name="connsiteX142" fmla="*/ 942707 w 1466074"/>
                  <a:gd name="connsiteY142" fmla="*/ 996576 h 1312377"/>
                  <a:gd name="connsiteX143" fmla="*/ 1225480 w 1466074"/>
                  <a:gd name="connsiteY143" fmla="*/ 951094 h 1312377"/>
                  <a:gd name="connsiteX144" fmla="*/ 1322635 w 1466074"/>
                  <a:gd name="connsiteY144" fmla="*/ 967286 h 1312377"/>
                  <a:gd name="connsiteX145" fmla="*/ 1335970 w 1466074"/>
                  <a:gd name="connsiteY145" fmla="*/ 1008244 h 1312377"/>
                  <a:gd name="connsiteX146" fmla="*/ 1231195 w 1466074"/>
                  <a:gd name="connsiteY146" fmla="*/ 997766 h 1312377"/>
                  <a:gd name="connsiteX147" fmla="*/ 1147375 w 1466074"/>
                  <a:gd name="connsiteY147" fmla="*/ 1008244 h 1312377"/>
                  <a:gd name="connsiteX148" fmla="*/ 1126420 w 1466074"/>
                  <a:gd name="connsiteY148" fmla="*/ 994908 h 1312377"/>
                  <a:gd name="connsiteX149" fmla="*/ 1138802 w 1466074"/>
                  <a:gd name="connsiteY149" fmla="*/ 971096 h 1312377"/>
                  <a:gd name="connsiteX150" fmla="*/ 1225480 w 1466074"/>
                  <a:gd name="connsiteY150" fmla="*/ 951094 h 1312377"/>
                  <a:gd name="connsiteX151" fmla="*/ 240595 w 1466074"/>
                  <a:gd name="connsiteY151" fmla="*/ 951094 h 1312377"/>
                  <a:gd name="connsiteX152" fmla="*/ 327272 w 1466074"/>
                  <a:gd name="connsiteY152" fmla="*/ 971096 h 1312377"/>
                  <a:gd name="connsiteX153" fmla="*/ 339655 w 1466074"/>
                  <a:gd name="connsiteY153" fmla="*/ 994908 h 1312377"/>
                  <a:gd name="connsiteX154" fmla="*/ 318700 w 1466074"/>
                  <a:gd name="connsiteY154" fmla="*/ 1008244 h 1312377"/>
                  <a:gd name="connsiteX155" fmla="*/ 234880 w 1466074"/>
                  <a:gd name="connsiteY155" fmla="*/ 997766 h 1312377"/>
                  <a:gd name="connsiteX156" fmla="*/ 130105 w 1466074"/>
                  <a:gd name="connsiteY156" fmla="*/ 1008244 h 1312377"/>
                  <a:gd name="connsiteX157" fmla="*/ 143440 w 1466074"/>
                  <a:gd name="connsiteY157" fmla="*/ 967286 h 1312377"/>
                  <a:gd name="connsiteX158" fmla="*/ 240595 w 1466074"/>
                  <a:gd name="connsiteY158" fmla="*/ 951094 h 1312377"/>
                  <a:gd name="connsiteX159" fmla="*/ 988665 w 1466074"/>
                  <a:gd name="connsiteY159" fmla="*/ 944665 h 1312377"/>
                  <a:gd name="connsiteX160" fmla="*/ 1014025 w 1466074"/>
                  <a:gd name="connsiteY160" fmla="*/ 960619 h 1312377"/>
                  <a:gd name="connsiteX161" fmla="*/ 1032122 w 1466074"/>
                  <a:gd name="connsiteY161" fmla="*/ 1028247 h 1312377"/>
                  <a:gd name="connsiteX162" fmla="*/ 1019740 w 1466074"/>
                  <a:gd name="connsiteY162" fmla="*/ 1089207 h 1312377"/>
                  <a:gd name="connsiteX163" fmla="*/ 1000690 w 1466074"/>
                  <a:gd name="connsiteY163" fmla="*/ 1099684 h 1312377"/>
                  <a:gd name="connsiteX164" fmla="*/ 989260 w 1466074"/>
                  <a:gd name="connsiteY164" fmla="*/ 1085397 h 1312377"/>
                  <a:gd name="connsiteX165" fmla="*/ 994022 w 1466074"/>
                  <a:gd name="connsiteY165" fmla="*/ 1026342 h 1312377"/>
                  <a:gd name="connsiteX166" fmla="*/ 979735 w 1466074"/>
                  <a:gd name="connsiteY166" fmla="*/ 952999 h 1312377"/>
                  <a:gd name="connsiteX167" fmla="*/ 988665 w 1466074"/>
                  <a:gd name="connsiteY167" fmla="*/ 944665 h 1312377"/>
                  <a:gd name="connsiteX168" fmla="*/ 477410 w 1466074"/>
                  <a:gd name="connsiteY168" fmla="*/ 944665 h 1312377"/>
                  <a:gd name="connsiteX169" fmla="*/ 486340 w 1466074"/>
                  <a:gd name="connsiteY169" fmla="*/ 952999 h 1312377"/>
                  <a:gd name="connsiteX170" fmla="*/ 472053 w 1466074"/>
                  <a:gd name="connsiteY170" fmla="*/ 1026342 h 1312377"/>
                  <a:gd name="connsiteX171" fmla="*/ 476815 w 1466074"/>
                  <a:gd name="connsiteY171" fmla="*/ 1085397 h 1312377"/>
                  <a:gd name="connsiteX172" fmla="*/ 465385 w 1466074"/>
                  <a:gd name="connsiteY172" fmla="*/ 1099684 h 1312377"/>
                  <a:gd name="connsiteX173" fmla="*/ 446335 w 1466074"/>
                  <a:gd name="connsiteY173" fmla="*/ 1089207 h 1312377"/>
                  <a:gd name="connsiteX174" fmla="*/ 433953 w 1466074"/>
                  <a:gd name="connsiteY174" fmla="*/ 1028247 h 1312377"/>
                  <a:gd name="connsiteX175" fmla="*/ 452050 w 1466074"/>
                  <a:gd name="connsiteY175" fmla="*/ 960619 h 1312377"/>
                  <a:gd name="connsiteX176" fmla="*/ 477410 w 1466074"/>
                  <a:gd name="connsiteY176" fmla="*/ 944665 h 1312377"/>
                  <a:gd name="connsiteX177" fmla="*/ 1027836 w 1466074"/>
                  <a:gd name="connsiteY177" fmla="*/ 890611 h 1312377"/>
                  <a:gd name="connsiteX178" fmla="*/ 1055935 w 1466074"/>
                  <a:gd name="connsiteY178" fmla="*/ 903470 h 1312377"/>
                  <a:gd name="connsiteX179" fmla="*/ 1083558 w 1466074"/>
                  <a:gd name="connsiteY179" fmla="*/ 970145 h 1312377"/>
                  <a:gd name="connsiteX180" fmla="*/ 1079748 w 1466074"/>
                  <a:gd name="connsiteY180" fmla="*/ 1034915 h 1312377"/>
                  <a:gd name="connsiteX181" fmla="*/ 1061650 w 1466074"/>
                  <a:gd name="connsiteY181" fmla="*/ 1048249 h 1312377"/>
                  <a:gd name="connsiteX182" fmla="*/ 1047363 w 1466074"/>
                  <a:gd name="connsiteY182" fmla="*/ 1035867 h 1312377"/>
                  <a:gd name="connsiteX183" fmla="*/ 1043553 w 1466074"/>
                  <a:gd name="connsiteY183" fmla="*/ 974907 h 1312377"/>
                  <a:gd name="connsiteX184" fmla="*/ 1019740 w 1466074"/>
                  <a:gd name="connsiteY184" fmla="*/ 900612 h 1312377"/>
                  <a:gd name="connsiteX185" fmla="*/ 1027836 w 1466074"/>
                  <a:gd name="connsiteY185" fmla="*/ 890611 h 1312377"/>
                  <a:gd name="connsiteX186" fmla="*/ 439192 w 1466074"/>
                  <a:gd name="connsiteY186" fmla="*/ 890611 h 1312377"/>
                  <a:gd name="connsiteX187" fmla="*/ 447288 w 1466074"/>
                  <a:gd name="connsiteY187" fmla="*/ 900612 h 1312377"/>
                  <a:gd name="connsiteX188" fmla="*/ 423475 w 1466074"/>
                  <a:gd name="connsiteY188" fmla="*/ 974907 h 1312377"/>
                  <a:gd name="connsiteX189" fmla="*/ 419665 w 1466074"/>
                  <a:gd name="connsiteY189" fmla="*/ 1035867 h 1312377"/>
                  <a:gd name="connsiteX190" fmla="*/ 405378 w 1466074"/>
                  <a:gd name="connsiteY190" fmla="*/ 1048249 h 1312377"/>
                  <a:gd name="connsiteX191" fmla="*/ 387280 w 1466074"/>
                  <a:gd name="connsiteY191" fmla="*/ 1034915 h 1312377"/>
                  <a:gd name="connsiteX192" fmla="*/ 383470 w 1466074"/>
                  <a:gd name="connsiteY192" fmla="*/ 970145 h 1312377"/>
                  <a:gd name="connsiteX193" fmla="*/ 411093 w 1466074"/>
                  <a:gd name="connsiteY193" fmla="*/ 903470 h 1312377"/>
                  <a:gd name="connsiteX194" fmla="*/ 439192 w 1466074"/>
                  <a:gd name="connsiteY194" fmla="*/ 890611 h 1312377"/>
                  <a:gd name="connsiteX195" fmla="*/ 1333827 w 1466074"/>
                  <a:gd name="connsiteY195" fmla="*/ 856201 h 1312377"/>
                  <a:gd name="connsiteX196" fmla="*/ 1374070 w 1466074"/>
                  <a:gd name="connsiteY196" fmla="*/ 862512 h 1312377"/>
                  <a:gd name="connsiteX197" fmla="*/ 1395977 w 1466074"/>
                  <a:gd name="connsiteY197" fmla="*/ 902517 h 1312377"/>
                  <a:gd name="connsiteX198" fmla="*/ 1282630 w 1466074"/>
                  <a:gd name="connsiteY198" fmla="*/ 912042 h 1312377"/>
                  <a:gd name="connsiteX199" fmla="*/ 1197857 w 1466074"/>
                  <a:gd name="connsiteY199" fmla="*/ 937759 h 1312377"/>
                  <a:gd name="connsiteX200" fmla="*/ 1174045 w 1466074"/>
                  <a:gd name="connsiteY200" fmla="*/ 928234 h 1312377"/>
                  <a:gd name="connsiteX201" fmla="*/ 1182617 w 1466074"/>
                  <a:gd name="connsiteY201" fmla="*/ 900612 h 1312377"/>
                  <a:gd name="connsiteX202" fmla="*/ 1269295 w 1466074"/>
                  <a:gd name="connsiteY202" fmla="*/ 863464 h 1312377"/>
                  <a:gd name="connsiteX203" fmla="*/ 1333827 w 1466074"/>
                  <a:gd name="connsiteY203" fmla="*/ 856201 h 1312377"/>
                  <a:gd name="connsiteX204" fmla="*/ 133201 w 1466074"/>
                  <a:gd name="connsiteY204" fmla="*/ 856201 h 1312377"/>
                  <a:gd name="connsiteX205" fmla="*/ 197733 w 1466074"/>
                  <a:gd name="connsiteY205" fmla="*/ 863464 h 1312377"/>
                  <a:gd name="connsiteX206" fmla="*/ 283458 w 1466074"/>
                  <a:gd name="connsiteY206" fmla="*/ 900612 h 1312377"/>
                  <a:gd name="connsiteX207" fmla="*/ 292030 w 1466074"/>
                  <a:gd name="connsiteY207" fmla="*/ 928234 h 1312377"/>
                  <a:gd name="connsiteX208" fmla="*/ 268218 w 1466074"/>
                  <a:gd name="connsiteY208" fmla="*/ 937759 h 1312377"/>
                  <a:gd name="connsiteX209" fmla="*/ 183445 w 1466074"/>
                  <a:gd name="connsiteY209" fmla="*/ 912042 h 1312377"/>
                  <a:gd name="connsiteX210" fmla="*/ 71050 w 1466074"/>
                  <a:gd name="connsiteY210" fmla="*/ 902517 h 1312377"/>
                  <a:gd name="connsiteX211" fmla="*/ 92958 w 1466074"/>
                  <a:gd name="connsiteY211" fmla="*/ 862512 h 1312377"/>
                  <a:gd name="connsiteX212" fmla="*/ 133201 w 1466074"/>
                  <a:gd name="connsiteY212" fmla="*/ 856201 h 1312377"/>
                  <a:gd name="connsiteX213" fmla="*/ 1073170 w 1466074"/>
                  <a:gd name="connsiteY213" fmla="*/ 830439 h 1312377"/>
                  <a:gd name="connsiteX214" fmla="*/ 1091178 w 1466074"/>
                  <a:gd name="connsiteY214" fmla="*/ 838699 h 1312377"/>
                  <a:gd name="connsiteX215" fmla="*/ 1129278 w 1466074"/>
                  <a:gd name="connsiteY215" fmla="*/ 902516 h 1312377"/>
                  <a:gd name="connsiteX216" fmla="*/ 1134040 w 1466074"/>
                  <a:gd name="connsiteY216" fmla="*/ 969191 h 1312377"/>
                  <a:gd name="connsiteX217" fmla="*/ 1116895 w 1466074"/>
                  <a:gd name="connsiteY217" fmla="*/ 985383 h 1312377"/>
                  <a:gd name="connsiteX218" fmla="*/ 1100703 w 1466074"/>
                  <a:gd name="connsiteY218" fmla="*/ 974906 h 1312377"/>
                  <a:gd name="connsiteX219" fmla="*/ 1088320 w 1466074"/>
                  <a:gd name="connsiteY219" fmla="*/ 912994 h 1312377"/>
                  <a:gd name="connsiteX220" fmla="*/ 1053078 w 1466074"/>
                  <a:gd name="connsiteY220" fmla="*/ 841556 h 1312377"/>
                  <a:gd name="connsiteX221" fmla="*/ 1073170 w 1466074"/>
                  <a:gd name="connsiteY221" fmla="*/ 830439 h 1312377"/>
                  <a:gd name="connsiteX222" fmla="*/ 392905 w 1466074"/>
                  <a:gd name="connsiteY222" fmla="*/ 830439 h 1312377"/>
                  <a:gd name="connsiteX223" fmla="*/ 406091 w 1466074"/>
                  <a:gd name="connsiteY223" fmla="*/ 830483 h 1312377"/>
                  <a:gd name="connsiteX224" fmla="*/ 412997 w 1466074"/>
                  <a:gd name="connsiteY224" fmla="*/ 841556 h 1312377"/>
                  <a:gd name="connsiteX225" fmla="*/ 377755 w 1466074"/>
                  <a:gd name="connsiteY225" fmla="*/ 912994 h 1312377"/>
                  <a:gd name="connsiteX226" fmla="*/ 365372 w 1466074"/>
                  <a:gd name="connsiteY226" fmla="*/ 974906 h 1312377"/>
                  <a:gd name="connsiteX227" fmla="*/ 349180 w 1466074"/>
                  <a:gd name="connsiteY227" fmla="*/ 985383 h 1312377"/>
                  <a:gd name="connsiteX228" fmla="*/ 332035 w 1466074"/>
                  <a:gd name="connsiteY228" fmla="*/ 969191 h 1312377"/>
                  <a:gd name="connsiteX229" fmla="*/ 336797 w 1466074"/>
                  <a:gd name="connsiteY229" fmla="*/ 902516 h 1312377"/>
                  <a:gd name="connsiteX230" fmla="*/ 374897 w 1466074"/>
                  <a:gd name="connsiteY230" fmla="*/ 838699 h 1312377"/>
                  <a:gd name="connsiteX231" fmla="*/ 392905 w 1466074"/>
                  <a:gd name="connsiteY231" fmla="*/ 830439 h 1312377"/>
                  <a:gd name="connsiteX232" fmla="*/ 1098500 w 1466074"/>
                  <a:gd name="connsiteY232" fmla="*/ 762454 h 1312377"/>
                  <a:gd name="connsiteX233" fmla="*/ 1117848 w 1466074"/>
                  <a:gd name="connsiteY233" fmla="*/ 769166 h 1312377"/>
                  <a:gd name="connsiteX234" fmla="*/ 1166425 w 1466074"/>
                  <a:gd name="connsiteY234" fmla="*/ 829174 h 1312377"/>
                  <a:gd name="connsiteX235" fmla="*/ 1180713 w 1466074"/>
                  <a:gd name="connsiteY235" fmla="*/ 896802 h 1312377"/>
                  <a:gd name="connsiteX236" fmla="*/ 1165473 w 1466074"/>
                  <a:gd name="connsiteY236" fmla="*/ 915852 h 1312377"/>
                  <a:gd name="connsiteX237" fmla="*/ 1147375 w 1466074"/>
                  <a:gd name="connsiteY237" fmla="*/ 907279 h 1312377"/>
                  <a:gd name="connsiteX238" fmla="*/ 1125468 w 1466074"/>
                  <a:gd name="connsiteY238" fmla="*/ 845366 h 1312377"/>
                  <a:gd name="connsiteX239" fmla="*/ 1079748 w 1466074"/>
                  <a:gd name="connsiteY239" fmla="*/ 776786 h 1312377"/>
                  <a:gd name="connsiteX240" fmla="*/ 1098500 w 1466074"/>
                  <a:gd name="connsiteY240" fmla="*/ 762454 h 1312377"/>
                  <a:gd name="connsiteX241" fmla="*/ 367575 w 1466074"/>
                  <a:gd name="connsiteY241" fmla="*/ 762454 h 1312377"/>
                  <a:gd name="connsiteX242" fmla="*/ 380850 w 1466074"/>
                  <a:gd name="connsiteY242" fmla="*/ 764047 h 1312377"/>
                  <a:gd name="connsiteX243" fmla="*/ 386327 w 1466074"/>
                  <a:gd name="connsiteY243" fmla="*/ 776786 h 1312377"/>
                  <a:gd name="connsiteX244" fmla="*/ 341560 w 1466074"/>
                  <a:gd name="connsiteY244" fmla="*/ 845366 h 1312377"/>
                  <a:gd name="connsiteX245" fmla="*/ 319652 w 1466074"/>
                  <a:gd name="connsiteY245" fmla="*/ 907279 h 1312377"/>
                  <a:gd name="connsiteX246" fmla="*/ 301555 w 1466074"/>
                  <a:gd name="connsiteY246" fmla="*/ 915852 h 1312377"/>
                  <a:gd name="connsiteX247" fmla="*/ 286315 w 1466074"/>
                  <a:gd name="connsiteY247" fmla="*/ 896802 h 1312377"/>
                  <a:gd name="connsiteX248" fmla="*/ 300602 w 1466074"/>
                  <a:gd name="connsiteY248" fmla="*/ 829174 h 1312377"/>
                  <a:gd name="connsiteX249" fmla="*/ 348227 w 1466074"/>
                  <a:gd name="connsiteY249" fmla="*/ 769166 h 1312377"/>
                  <a:gd name="connsiteX250" fmla="*/ 367575 w 1466074"/>
                  <a:gd name="connsiteY250" fmla="*/ 762454 h 1312377"/>
                  <a:gd name="connsiteX251" fmla="*/ 1410265 w 1466074"/>
                  <a:gd name="connsiteY251" fmla="*/ 749164 h 1312377"/>
                  <a:gd name="connsiteX252" fmla="*/ 1437888 w 1466074"/>
                  <a:gd name="connsiteY252" fmla="*/ 785359 h 1312377"/>
                  <a:gd name="connsiteX253" fmla="*/ 1326445 w 1466074"/>
                  <a:gd name="connsiteY253" fmla="*/ 812029 h 1312377"/>
                  <a:gd name="connsiteX254" fmla="*/ 1243578 w 1466074"/>
                  <a:gd name="connsiteY254" fmla="*/ 852034 h 1312377"/>
                  <a:gd name="connsiteX255" fmla="*/ 1217860 w 1466074"/>
                  <a:gd name="connsiteY255" fmla="*/ 846319 h 1312377"/>
                  <a:gd name="connsiteX256" fmla="*/ 1222623 w 1466074"/>
                  <a:gd name="connsiteY256" fmla="*/ 817744 h 1312377"/>
                  <a:gd name="connsiteX257" fmla="*/ 1304538 w 1466074"/>
                  <a:gd name="connsiteY257" fmla="*/ 767261 h 1312377"/>
                  <a:gd name="connsiteX258" fmla="*/ 1410265 w 1466074"/>
                  <a:gd name="connsiteY258" fmla="*/ 749164 h 1312377"/>
                  <a:gd name="connsiteX259" fmla="*/ 74220 w 1466074"/>
                  <a:gd name="connsiteY259" fmla="*/ 748107 h 1312377"/>
                  <a:gd name="connsiteX260" fmla="*/ 162490 w 1466074"/>
                  <a:gd name="connsiteY260" fmla="*/ 767261 h 1312377"/>
                  <a:gd name="connsiteX261" fmla="*/ 244405 w 1466074"/>
                  <a:gd name="connsiteY261" fmla="*/ 817744 h 1312377"/>
                  <a:gd name="connsiteX262" fmla="*/ 249168 w 1466074"/>
                  <a:gd name="connsiteY262" fmla="*/ 846319 h 1312377"/>
                  <a:gd name="connsiteX263" fmla="*/ 223450 w 1466074"/>
                  <a:gd name="connsiteY263" fmla="*/ 852034 h 1312377"/>
                  <a:gd name="connsiteX264" fmla="*/ 140583 w 1466074"/>
                  <a:gd name="connsiteY264" fmla="*/ 812029 h 1312377"/>
                  <a:gd name="connsiteX265" fmla="*/ 29140 w 1466074"/>
                  <a:gd name="connsiteY265" fmla="*/ 785359 h 1312377"/>
                  <a:gd name="connsiteX266" fmla="*/ 56763 w 1466074"/>
                  <a:gd name="connsiteY266" fmla="*/ 749164 h 1312377"/>
                  <a:gd name="connsiteX267" fmla="*/ 74220 w 1466074"/>
                  <a:gd name="connsiteY267" fmla="*/ 748107 h 1312377"/>
                  <a:gd name="connsiteX268" fmla="*/ 1115005 w 1466074"/>
                  <a:gd name="connsiteY268" fmla="*/ 692550 h 1312377"/>
                  <a:gd name="connsiteX269" fmla="*/ 1134993 w 1466074"/>
                  <a:gd name="connsiteY269" fmla="*/ 696777 h 1312377"/>
                  <a:gd name="connsiteX270" fmla="*/ 1192143 w 1466074"/>
                  <a:gd name="connsiteY270" fmla="*/ 751069 h 1312377"/>
                  <a:gd name="connsiteX271" fmla="*/ 1216907 w 1466074"/>
                  <a:gd name="connsiteY271" fmla="*/ 816792 h 1312377"/>
                  <a:gd name="connsiteX272" fmla="*/ 1205478 w 1466074"/>
                  <a:gd name="connsiteY272" fmla="*/ 837747 h 1312377"/>
                  <a:gd name="connsiteX273" fmla="*/ 1186428 w 1466074"/>
                  <a:gd name="connsiteY273" fmla="*/ 831079 h 1312377"/>
                  <a:gd name="connsiteX274" fmla="*/ 1155948 w 1466074"/>
                  <a:gd name="connsiteY274" fmla="*/ 772024 h 1312377"/>
                  <a:gd name="connsiteX275" fmla="*/ 1098798 w 1466074"/>
                  <a:gd name="connsiteY275" fmla="*/ 709159 h 1312377"/>
                  <a:gd name="connsiteX276" fmla="*/ 1115005 w 1466074"/>
                  <a:gd name="connsiteY276" fmla="*/ 692550 h 1312377"/>
                  <a:gd name="connsiteX277" fmla="*/ 352023 w 1466074"/>
                  <a:gd name="connsiteY277" fmla="*/ 692550 h 1312377"/>
                  <a:gd name="connsiteX278" fmla="*/ 364777 w 1466074"/>
                  <a:gd name="connsiteY278" fmla="*/ 695824 h 1312377"/>
                  <a:gd name="connsiteX279" fmla="*/ 368230 w 1466074"/>
                  <a:gd name="connsiteY279" fmla="*/ 709159 h 1312377"/>
                  <a:gd name="connsiteX280" fmla="*/ 311080 w 1466074"/>
                  <a:gd name="connsiteY280" fmla="*/ 772024 h 1312377"/>
                  <a:gd name="connsiteX281" fmla="*/ 280600 w 1466074"/>
                  <a:gd name="connsiteY281" fmla="*/ 831079 h 1312377"/>
                  <a:gd name="connsiteX282" fmla="*/ 261550 w 1466074"/>
                  <a:gd name="connsiteY282" fmla="*/ 837747 h 1312377"/>
                  <a:gd name="connsiteX283" fmla="*/ 250120 w 1466074"/>
                  <a:gd name="connsiteY283" fmla="*/ 816792 h 1312377"/>
                  <a:gd name="connsiteX284" fmla="*/ 274885 w 1466074"/>
                  <a:gd name="connsiteY284" fmla="*/ 751069 h 1312377"/>
                  <a:gd name="connsiteX285" fmla="*/ 332035 w 1466074"/>
                  <a:gd name="connsiteY285" fmla="*/ 696777 h 1312377"/>
                  <a:gd name="connsiteX286" fmla="*/ 352023 w 1466074"/>
                  <a:gd name="connsiteY286" fmla="*/ 692550 h 1312377"/>
                  <a:gd name="connsiteX287" fmla="*/ 1425505 w 1466074"/>
                  <a:gd name="connsiteY287" fmla="*/ 632007 h 1312377"/>
                  <a:gd name="connsiteX288" fmla="*/ 1458842 w 1466074"/>
                  <a:gd name="connsiteY288" fmla="*/ 661534 h 1312377"/>
                  <a:gd name="connsiteX289" fmla="*/ 1349305 w 1466074"/>
                  <a:gd name="connsiteY289" fmla="*/ 708207 h 1312377"/>
                  <a:gd name="connsiteX290" fmla="*/ 1272152 w 1466074"/>
                  <a:gd name="connsiteY290" fmla="*/ 761547 h 1312377"/>
                  <a:gd name="connsiteX291" fmla="*/ 1245482 w 1466074"/>
                  <a:gd name="connsiteY291" fmla="*/ 760594 h 1312377"/>
                  <a:gd name="connsiteX292" fmla="*/ 1246435 w 1466074"/>
                  <a:gd name="connsiteY292" fmla="*/ 732019 h 1312377"/>
                  <a:gd name="connsiteX293" fmla="*/ 1321682 w 1466074"/>
                  <a:gd name="connsiteY293" fmla="*/ 668202 h 1312377"/>
                  <a:gd name="connsiteX294" fmla="*/ 1425505 w 1466074"/>
                  <a:gd name="connsiteY294" fmla="*/ 632007 h 1312377"/>
                  <a:gd name="connsiteX295" fmla="*/ 40570 w 1466074"/>
                  <a:gd name="connsiteY295" fmla="*/ 632007 h 1312377"/>
                  <a:gd name="connsiteX296" fmla="*/ 144392 w 1466074"/>
                  <a:gd name="connsiteY296" fmla="*/ 668202 h 1312377"/>
                  <a:gd name="connsiteX297" fmla="*/ 219640 w 1466074"/>
                  <a:gd name="connsiteY297" fmla="*/ 732019 h 1312377"/>
                  <a:gd name="connsiteX298" fmla="*/ 220592 w 1466074"/>
                  <a:gd name="connsiteY298" fmla="*/ 760594 h 1312377"/>
                  <a:gd name="connsiteX299" fmla="*/ 193922 w 1466074"/>
                  <a:gd name="connsiteY299" fmla="*/ 761547 h 1312377"/>
                  <a:gd name="connsiteX300" fmla="*/ 116770 w 1466074"/>
                  <a:gd name="connsiteY300" fmla="*/ 708207 h 1312377"/>
                  <a:gd name="connsiteX301" fmla="*/ 7232 w 1466074"/>
                  <a:gd name="connsiteY301" fmla="*/ 661534 h 1312377"/>
                  <a:gd name="connsiteX302" fmla="*/ 40570 w 1466074"/>
                  <a:gd name="connsiteY302" fmla="*/ 632007 h 1312377"/>
                  <a:gd name="connsiteX303" fmla="*/ 1121985 w 1466074"/>
                  <a:gd name="connsiteY303" fmla="*/ 619237 h 1312377"/>
                  <a:gd name="connsiteX304" fmla="*/ 1142612 w 1466074"/>
                  <a:gd name="connsiteY304" fmla="*/ 620576 h 1312377"/>
                  <a:gd name="connsiteX305" fmla="*/ 1207382 w 1466074"/>
                  <a:gd name="connsiteY305" fmla="*/ 667249 h 1312377"/>
                  <a:gd name="connsiteX306" fmla="*/ 1242625 w 1466074"/>
                  <a:gd name="connsiteY306" fmla="*/ 730114 h 1312377"/>
                  <a:gd name="connsiteX307" fmla="*/ 1234052 w 1466074"/>
                  <a:gd name="connsiteY307" fmla="*/ 752021 h 1312377"/>
                  <a:gd name="connsiteX308" fmla="*/ 1214050 w 1466074"/>
                  <a:gd name="connsiteY308" fmla="*/ 748211 h 1312377"/>
                  <a:gd name="connsiteX309" fmla="*/ 1174045 w 1466074"/>
                  <a:gd name="connsiteY309" fmla="*/ 692966 h 1312377"/>
                  <a:gd name="connsiteX310" fmla="*/ 1108322 w 1466074"/>
                  <a:gd name="connsiteY310" fmla="*/ 637721 h 1312377"/>
                  <a:gd name="connsiteX311" fmla="*/ 1121985 w 1466074"/>
                  <a:gd name="connsiteY311" fmla="*/ 619237 h 1312377"/>
                  <a:gd name="connsiteX312" fmla="*/ 344090 w 1466074"/>
                  <a:gd name="connsiteY312" fmla="*/ 619237 h 1312377"/>
                  <a:gd name="connsiteX313" fmla="*/ 357752 w 1466074"/>
                  <a:gd name="connsiteY313" fmla="*/ 637721 h 1312377"/>
                  <a:gd name="connsiteX314" fmla="*/ 292030 w 1466074"/>
                  <a:gd name="connsiteY314" fmla="*/ 692966 h 1312377"/>
                  <a:gd name="connsiteX315" fmla="*/ 252025 w 1466074"/>
                  <a:gd name="connsiteY315" fmla="*/ 748211 h 1312377"/>
                  <a:gd name="connsiteX316" fmla="*/ 232022 w 1466074"/>
                  <a:gd name="connsiteY316" fmla="*/ 752021 h 1312377"/>
                  <a:gd name="connsiteX317" fmla="*/ 223450 w 1466074"/>
                  <a:gd name="connsiteY317" fmla="*/ 730114 h 1312377"/>
                  <a:gd name="connsiteX318" fmla="*/ 258692 w 1466074"/>
                  <a:gd name="connsiteY318" fmla="*/ 667249 h 1312377"/>
                  <a:gd name="connsiteX319" fmla="*/ 323462 w 1466074"/>
                  <a:gd name="connsiteY319" fmla="*/ 620576 h 1312377"/>
                  <a:gd name="connsiteX320" fmla="*/ 344090 w 1466074"/>
                  <a:gd name="connsiteY320" fmla="*/ 619237 h 1312377"/>
                  <a:gd name="connsiteX321" fmla="*/ 1139755 w 1466074"/>
                  <a:gd name="connsiteY321" fmla="*/ 548186 h 1312377"/>
                  <a:gd name="connsiteX322" fmla="*/ 1210240 w 1466074"/>
                  <a:gd name="connsiteY322" fmla="*/ 586286 h 1312377"/>
                  <a:gd name="connsiteX323" fmla="*/ 1254055 w 1466074"/>
                  <a:gd name="connsiteY323" fmla="*/ 643436 h 1312377"/>
                  <a:gd name="connsiteX324" fmla="*/ 1249293 w 1466074"/>
                  <a:gd name="connsiteY324" fmla="*/ 666296 h 1312377"/>
                  <a:gd name="connsiteX325" fmla="*/ 1229290 w 1466074"/>
                  <a:gd name="connsiteY325" fmla="*/ 664391 h 1312377"/>
                  <a:gd name="connsiteX326" fmla="*/ 1182618 w 1466074"/>
                  <a:gd name="connsiteY326" fmla="*/ 615814 h 1312377"/>
                  <a:gd name="connsiteX327" fmla="*/ 1109275 w 1466074"/>
                  <a:gd name="connsiteY327" fmla="*/ 569141 h 1312377"/>
                  <a:gd name="connsiteX328" fmla="*/ 1139755 w 1466074"/>
                  <a:gd name="connsiteY328" fmla="*/ 548186 h 1312377"/>
                  <a:gd name="connsiteX329" fmla="*/ 327273 w 1466074"/>
                  <a:gd name="connsiteY329" fmla="*/ 548186 h 1312377"/>
                  <a:gd name="connsiteX330" fmla="*/ 357753 w 1466074"/>
                  <a:gd name="connsiteY330" fmla="*/ 569141 h 1312377"/>
                  <a:gd name="connsiteX331" fmla="*/ 284410 w 1466074"/>
                  <a:gd name="connsiteY331" fmla="*/ 615814 h 1312377"/>
                  <a:gd name="connsiteX332" fmla="*/ 237738 w 1466074"/>
                  <a:gd name="connsiteY332" fmla="*/ 664391 h 1312377"/>
                  <a:gd name="connsiteX333" fmla="*/ 217735 w 1466074"/>
                  <a:gd name="connsiteY333" fmla="*/ 666296 h 1312377"/>
                  <a:gd name="connsiteX334" fmla="*/ 212973 w 1466074"/>
                  <a:gd name="connsiteY334" fmla="*/ 643436 h 1312377"/>
                  <a:gd name="connsiteX335" fmla="*/ 256788 w 1466074"/>
                  <a:gd name="connsiteY335" fmla="*/ 586286 h 1312377"/>
                  <a:gd name="connsiteX336" fmla="*/ 327273 w 1466074"/>
                  <a:gd name="connsiteY336" fmla="*/ 548186 h 1312377"/>
                  <a:gd name="connsiteX337" fmla="*/ 1448261 w 1466074"/>
                  <a:gd name="connsiteY337" fmla="*/ 513599 h 1312377"/>
                  <a:gd name="connsiteX338" fmla="*/ 1458843 w 1466074"/>
                  <a:gd name="connsiteY338" fmla="*/ 537709 h 1312377"/>
                  <a:gd name="connsiteX339" fmla="*/ 1356925 w 1466074"/>
                  <a:gd name="connsiteY339" fmla="*/ 599621 h 1312377"/>
                  <a:gd name="connsiteX340" fmla="*/ 1288345 w 1466074"/>
                  <a:gd name="connsiteY340" fmla="*/ 664391 h 1312377"/>
                  <a:gd name="connsiteX341" fmla="*/ 1261675 w 1466074"/>
                  <a:gd name="connsiteY341" fmla="*/ 668201 h 1312377"/>
                  <a:gd name="connsiteX342" fmla="*/ 1258818 w 1466074"/>
                  <a:gd name="connsiteY342" fmla="*/ 640579 h 1312377"/>
                  <a:gd name="connsiteX343" fmla="*/ 1324540 w 1466074"/>
                  <a:gd name="connsiteY343" fmla="*/ 566284 h 1312377"/>
                  <a:gd name="connsiteX344" fmla="*/ 1421695 w 1466074"/>
                  <a:gd name="connsiteY344" fmla="*/ 513896 h 1312377"/>
                  <a:gd name="connsiteX345" fmla="*/ 1448261 w 1466074"/>
                  <a:gd name="connsiteY345" fmla="*/ 513599 h 1312377"/>
                  <a:gd name="connsiteX346" fmla="*/ 17814 w 1466074"/>
                  <a:gd name="connsiteY346" fmla="*/ 513599 h 1312377"/>
                  <a:gd name="connsiteX347" fmla="*/ 44380 w 1466074"/>
                  <a:gd name="connsiteY347" fmla="*/ 513896 h 1312377"/>
                  <a:gd name="connsiteX348" fmla="*/ 141535 w 1466074"/>
                  <a:gd name="connsiteY348" fmla="*/ 566284 h 1312377"/>
                  <a:gd name="connsiteX349" fmla="*/ 207257 w 1466074"/>
                  <a:gd name="connsiteY349" fmla="*/ 640579 h 1312377"/>
                  <a:gd name="connsiteX350" fmla="*/ 204400 w 1466074"/>
                  <a:gd name="connsiteY350" fmla="*/ 668201 h 1312377"/>
                  <a:gd name="connsiteX351" fmla="*/ 177730 w 1466074"/>
                  <a:gd name="connsiteY351" fmla="*/ 664391 h 1312377"/>
                  <a:gd name="connsiteX352" fmla="*/ 109149 w 1466074"/>
                  <a:gd name="connsiteY352" fmla="*/ 599621 h 1312377"/>
                  <a:gd name="connsiteX353" fmla="*/ 7232 w 1466074"/>
                  <a:gd name="connsiteY353" fmla="*/ 537709 h 1312377"/>
                  <a:gd name="connsiteX354" fmla="*/ 17814 w 1466074"/>
                  <a:gd name="connsiteY354" fmla="*/ 513599 h 1312377"/>
                  <a:gd name="connsiteX355" fmla="*/ 1128325 w 1466074"/>
                  <a:gd name="connsiteY355" fmla="*/ 477702 h 1312377"/>
                  <a:gd name="connsiteX356" fmla="*/ 1202620 w 1466074"/>
                  <a:gd name="connsiteY356" fmla="*/ 505324 h 1312377"/>
                  <a:gd name="connsiteX357" fmla="*/ 1254055 w 1466074"/>
                  <a:gd name="connsiteY357" fmla="*/ 554854 h 1312377"/>
                  <a:gd name="connsiteX358" fmla="*/ 1253103 w 1466074"/>
                  <a:gd name="connsiteY358" fmla="*/ 576762 h 1312377"/>
                  <a:gd name="connsiteX359" fmla="*/ 1233101 w 1466074"/>
                  <a:gd name="connsiteY359" fmla="*/ 577714 h 1312377"/>
                  <a:gd name="connsiteX360" fmla="*/ 1179760 w 1466074"/>
                  <a:gd name="connsiteY360" fmla="*/ 536757 h 1312377"/>
                  <a:gd name="connsiteX361" fmla="*/ 1101655 w 1466074"/>
                  <a:gd name="connsiteY361" fmla="*/ 501514 h 1312377"/>
                  <a:gd name="connsiteX362" fmla="*/ 1128325 w 1466074"/>
                  <a:gd name="connsiteY362" fmla="*/ 477702 h 1312377"/>
                  <a:gd name="connsiteX363" fmla="*/ 337750 w 1466074"/>
                  <a:gd name="connsiteY363" fmla="*/ 477702 h 1312377"/>
                  <a:gd name="connsiteX364" fmla="*/ 364420 w 1466074"/>
                  <a:gd name="connsiteY364" fmla="*/ 501514 h 1312377"/>
                  <a:gd name="connsiteX365" fmla="*/ 286315 w 1466074"/>
                  <a:gd name="connsiteY365" fmla="*/ 536757 h 1312377"/>
                  <a:gd name="connsiteX366" fmla="*/ 232975 w 1466074"/>
                  <a:gd name="connsiteY366" fmla="*/ 577714 h 1312377"/>
                  <a:gd name="connsiteX367" fmla="*/ 212972 w 1466074"/>
                  <a:gd name="connsiteY367" fmla="*/ 576762 h 1312377"/>
                  <a:gd name="connsiteX368" fmla="*/ 212020 w 1466074"/>
                  <a:gd name="connsiteY368" fmla="*/ 554854 h 1312377"/>
                  <a:gd name="connsiteX369" fmla="*/ 263455 w 1466074"/>
                  <a:gd name="connsiteY369" fmla="*/ 505324 h 1312377"/>
                  <a:gd name="connsiteX370" fmla="*/ 337750 w 1466074"/>
                  <a:gd name="connsiteY370" fmla="*/ 477702 h 1312377"/>
                  <a:gd name="connsiteX371" fmla="*/ 1109275 w 1466074"/>
                  <a:gd name="connsiteY371" fmla="*/ 411979 h 1312377"/>
                  <a:gd name="connsiteX372" fmla="*/ 1185475 w 1466074"/>
                  <a:gd name="connsiteY372" fmla="*/ 429124 h 1312377"/>
                  <a:gd name="connsiteX373" fmla="*/ 1242625 w 1466074"/>
                  <a:gd name="connsiteY373" fmla="*/ 470082 h 1312377"/>
                  <a:gd name="connsiteX374" fmla="*/ 1244530 w 1466074"/>
                  <a:gd name="connsiteY374" fmla="*/ 491989 h 1312377"/>
                  <a:gd name="connsiteX375" fmla="*/ 1225480 w 1466074"/>
                  <a:gd name="connsiteY375" fmla="*/ 494847 h 1312377"/>
                  <a:gd name="connsiteX376" fmla="*/ 1167378 w 1466074"/>
                  <a:gd name="connsiteY376" fmla="*/ 462462 h 1312377"/>
                  <a:gd name="connsiteX377" fmla="*/ 1087368 w 1466074"/>
                  <a:gd name="connsiteY377" fmla="*/ 437697 h 1312377"/>
                  <a:gd name="connsiteX378" fmla="*/ 1109275 w 1466074"/>
                  <a:gd name="connsiteY378" fmla="*/ 411979 h 1312377"/>
                  <a:gd name="connsiteX379" fmla="*/ 357752 w 1466074"/>
                  <a:gd name="connsiteY379" fmla="*/ 411979 h 1312377"/>
                  <a:gd name="connsiteX380" fmla="*/ 379660 w 1466074"/>
                  <a:gd name="connsiteY380" fmla="*/ 437697 h 1312377"/>
                  <a:gd name="connsiteX381" fmla="*/ 299650 w 1466074"/>
                  <a:gd name="connsiteY381" fmla="*/ 462462 h 1312377"/>
                  <a:gd name="connsiteX382" fmla="*/ 241547 w 1466074"/>
                  <a:gd name="connsiteY382" fmla="*/ 494847 h 1312377"/>
                  <a:gd name="connsiteX383" fmla="*/ 222497 w 1466074"/>
                  <a:gd name="connsiteY383" fmla="*/ 491989 h 1312377"/>
                  <a:gd name="connsiteX384" fmla="*/ 224402 w 1466074"/>
                  <a:gd name="connsiteY384" fmla="*/ 470082 h 1312377"/>
                  <a:gd name="connsiteX385" fmla="*/ 281552 w 1466074"/>
                  <a:gd name="connsiteY385" fmla="*/ 429124 h 1312377"/>
                  <a:gd name="connsiteX386" fmla="*/ 357752 w 1466074"/>
                  <a:gd name="connsiteY386" fmla="*/ 411979 h 1312377"/>
                  <a:gd name="connsiteX387" fmla="*/ 1427484 w 1466074"/>
                  <a:gd name="connsiteY387" fmla="*/ 404850 h 1312377"/>
                  <a:gd name="connsiteX388" fmla="*/ 1440745 w 1466074"/>
                  <a:gd name="connsiteY388" fmla="*/ 427219 h 1312377"/>
                  <a:gd name="connsiteX389" fmla="*/ 1350257 w 1466074"/>
                  <a:gd name="connsiteY389" fmla="*/ 500561 h 1312377"/>
                  <a:gd name="connsiteX390" fmla="*/ 1291202 w 1466074"/>
                  <a:gd name="connsiteY390" fmla="*/ 571999 h 1312377"/>
                  <a:gd name="connsiteX391" fmla="*/ 1265485 w 1466074"/>
                  <a:gd name="connsiteY391" fmla="*/ 578666 h 1312377"/>
                  <a:gd name="connsiteX392" fmla="*/ 1258817 w 1466074"/>
                  <a:gd name="connsiteY392" fmla="*/ 551996 h 1312377"/>
                  <a:gd name="connsiteX393" fmla="*/ 1313110 w 1466074"/>
                  <a:gd name="connsiteY393" fmla="*/ 471034 h 1312377"/>
                  <a:gd name="connsiteX394" fmla="*/ 1401692 w 1466074"/>
                  <a:gd name="connsiteY394" fmla="*/ 408169 h 1312377"/>
                  <a:gd name="connsiteX395" fmla="*/ 1427484 w 1466074"/>
                  <a:gd name="connsiteY395" fmla="*/ 404850 h 1312377"/>
                  <a:gd name="connsiteX396" fmla="*/ 38591 w 1466074"/>
                  <a:gd name="connsiteY396" fmla="*/ 404850 h 1312377"/>
                  <a:gd name="connsiteX397" fmla="*/ 64383 w 1466074"/>
                  <a:gd name="connsiteY397" fmla="*/ 408169 h 1312377"/>
                  <a:gd name="connsiteX398" fmla="*/ 152965 w 1466074"/>
                  <a:gd name="connsiteY398" fmla="*/ 471034 h 1312377"/>
                  <a:gd name="connsiteX399" fmla="*/ 207258 w 1466074"/>
                  <a:gd name="connsiteY399" fmla="*/ 551996 h 1312377"/>
                  <a:gd name="connsiteX400" fmla="*/ 200590 w 1466074"/>
                  <a:gd name="connsiteY400" fmla="*/ 578666 h 1312377"/>
                  <a:gd name="connsiteX401" fmla="*/ 174873 w 1466074"/>
                  <a:gd name="connsiteY401" fmla="*/ 571999 h 1312377"/>
                  <a:gd name="connsiteX402" fmla="*/ 115818 w 1466074"/>
                  <a:gd name="connsiteY402" fmla="*/ 500561 h 1312377"/>
                  <a:gd name="connsiteX403" fmla="*/ 25330 w 1466074"/>
                  <a:gd name="connsiteY403" fmla="*/ 427219 h 1312377"/>
                  <a:gd name="connsiteX404" fmla="*/ 38591 w 1466074"/>
                  <a:gd name="connsiteY404" fmla="*/ 404850 h 1312377"/>
                  <a:gd name="connsiteX405" fmla="*/ 1117252 w 1466074"/>
                  <a:gd name="connsiteY405" fmla="*/ 350781 h 1312377"/>
                  <a:gd name="connsiteX406" fmla="*/ 1162615 w 1466074"/>
                  <a:gd name="connsiteY406" fmla="*/ 359591 h 1312377"/>
                  <a:gd name="connsiteX407" fmla="*/ 1221670 w 1466074"/>
                  <a:gd name="connsiteY407" fmla="*/ 391024 h 1312377"/>
                  <a:gd name="connsiteX408" fmla="*/ 1226433 w 1466074"/>
                  <a:gd name="connsiteY408" fmla="*/ 410074 h 1312377"/>
                  <a:gd name="connsiteX409" fmla="*/ 1208335 w 1466074"/>
                  <a:gd name="connsiteY409" fmla="*/ 414836 h 1312377"/>
                  <a:gd name="connsiteX410" fmla="*/ 1150233 w 1466074"/>
                  <a:gd name="connsiteY410" fmla="*/ 391024 h 1312377"/>
                  <a:gd name="connsiteX411" fmla="*/ 1070223 w 1466074"/>
                  <a:gd name="connsiteY411" fmla="*/ 377689 h 1312377"/>
                  <a:gd name="connsiteX412" fmla="*/ 1088320 w 1466074"/>
                  <a:gd name="connsiteY412" fmla="*/ 351971 h 1312377"/>
                  <a:gd name="connsiteX413" fmla="*/ 1117252 w 1466074"/>
                  <a:gd name="connsiteY413" fmla="*/ 350781 h 1312377"/>
                  <a:gd name="connsiteX414" fmla="*/ 348942 w 1466074"/>
                  <a:gd name="connsiteY414" fmla="*/ 350781 h 1312377"/>
                  <a:gd name="connsiteX415" fmla="*/ 377755 w 1466074"/>
                  <a:gd name="connsiteY415" fmla="*/ 351971 h 1312377"/>
                  <a:gd name="connsiteX416" fmla="*/ 395852 w 1466074"/>
                  <a:gd name="connsiteY416" fmla="*/ 377689 h 1312377"/>
                  <a:gd name="connsiteX417" fmla="*/ 316795 w 1466074"/>
                  <a:gd name="connsiteY417" fmla="*/ 391024 h 1312377"/>
                  <a:gd name="connsiteX418" fmla="*/ 258692 w 1466074"/>
                  <a:gd name="connsiteY418" fmla="*/ 414836 h 1312377"/>
                  <a:gd name="connsiteX419" fmla="*/ 240595 w 1466074"/>
                  <a:gd name="connsiteY419" fmla="*/ 410074 h 1312377"/>
                  <a:gd name="connsiteX420" fmla="*/ 245357 w 1466074"/>
                  <a:gd name="connsiteY420" fmla="*/ 391024 h 1312377"/>
                  <a:gd name="connsiteX421" fmla="*/ 304412 w 1466074"/>
                  <a:gd name="connsiteY421" fmla="*/ 359591 h 1312377"/>
                  <a:gd name="connsiteX422" fmla="*/ 348942 w 1466074"/>
                  <a:gd name="connsiteY422" fmla="*/ 350781 h 1312377"/>
                  <a:gd name="connsiteX423" fmla="*/ 1391602 w 1466074"/>
                  <a:gd name="connsiteY423" fmla="*/ 303305 h 1312377"/>
                  <a:gd name="connsiteX424" fmla="*/ 1407407 w 1466074"/>
                  <a:gd name="connsiteY424" fmla="*/ 323396 h 1312377"/>
                  <a:gd name="connsiteX425" fmla="*/ 1328350 w 1466074"/>
                  <a:gd name="connsiteY425" fmla="*/ 404359 h 1312377"/>
                  <a:gd name="connsiteX426" fmla="*/ 1279772 w 1466074"/>
                  <a:gd name="connsiteY426" fmla="*/ 479606 h 1312377"/>
                  <a:gd name="connsiteX427" fmla="*/ 1255960 w 1466074"/>
                  <a:gd name="connsiteY427" fmla="*/ 489131 h 1312377"/>
                  <a:gd name="connsiteX428" fmla="*/ 1246435 w 1466074"/>
                  <a:gd name="connsiteY428" fmla="*/ 463414 h 1312377"/>
                  <a:gd name="connsiteX429" fmla="*/ 1289297 w 1466074"/>
                  <a:gd name="connsiteY429" fmla="*/ 379594 h 1312377"/>
                  <a:gd name="connsiteX430" fmla="*/ 1367402 w 1466074"/>
                  <a:gd name="connsiteY430" fmla="*/ 309109 h 1312377"/>
                  <a:gd name="connsiteX431" fmla="*/ 1391602 w 1466074"/>
                  <a:gd name="connsiteY431" fmla="*/ 303305 h 1312377"/>
                  <a:gd name="connsiteX432" fmla="*/ 74473 w 1466074"/>
                  <a:gd name="connsiteY432" fmla="*/ 303305 h 1312377"/>
                  <a:gd name="connsiteX433" fmla="*/ 98672 w 1466074"/>
                  <a:gd name="connsiteY433" fmla="*/ 309109 h 1312377"/>
                  <a:gd name="connsiteX434" fmla="*/ 176777 w 1466074"/>
                  <a:gd name="connsiteY434" fmla="*/ 379594 h 1312377"/>
                  <a:gd name="connsiteX435" fmla="*/ 219640 w 1466074"/>
                  <a:gd name="connsiteY435" fmla="*/ 463414 h 1312377"/>
                  <a:gd name="connsiteX436" fmla="*/ 210115 w 1466074"/>
                  <a:gd name="connsiteY436" fmla="*/ 489131 h 1312377"/>
                  <a:gd name="connsiteX437" fmla="*/ 186302 w 1466074"/>
                  <a:gd name="connsiteY437" fmla="*/ 479606 h 1312377"/>
                  <a:gd name="connsiteX438" fmla="*/ 137725 w 1466074"/>
                  <a:gd name="connsiteY438" fmla="*/ 404359 h 1312377"/>
                  <a:gd name="connsiteX439" fmla="*/ 58667 w 1466074"/>
                  <a:gd name="connsiteY439" fmla="*/ 323396 h 1312377"/>
                  <a:gd name="connsiteX440" fmla="*/ 74473 w 1466074"/>
                  <a:gd name="connsiteY440" fmla="*/ 303305 h 1312377"/>
                  <a:gd name="connsiteX441" fmla="*/ 1089630 w 1466074"/>
                  <a:gd name="connsiteY441" fmla="*/ 293274 h 1312377"/>
                  <a:gd name="connsiteX442" fmla="*/ 1133088 w 1466074"/>
                  <a:gd name="connsiteY442" fmla="*/ 297679 h 1312377"/>
                  <a:gd name="connsiteX443" fmla="*/ 1192143 w 1466074"/>
                  <a:gd name="connsiteY443" fmla="*/ 320539 h 1312377"/>
                  <a:gd name="connsiteX444" fmla="*/ 1198810 w 1466074"/>
                  <a:gd name="connsiteY444" fmla="*/ 337684 h 1312377"/>
                  <a:gd name="connsiteX445" fmla="*/ 1182618 w 1466074"/>
                  <a:gd name="connsiteY445" fmla="*/ 343399 h 1312377"/>
                  <a:gd name="connsiteX446" fmla="*/ 1124515 w 1466074"/>
                  <a:gd name="connsiteY446" fmla="*/ 327207 h 1312377"/>
                  <a:gd name="connsiteX447" fmla="*/ 1048315 w 1466074"/>
                  <a:gd name="connsiteY447" fmla="*/ 321492 h 1312377"/>
                  <a:gd name="connsiteX448" fmla="*/ 1062603 w 1466074"/>
                  <a:gd name="connsiteY448" fmla="*/ 296727 h 1312377"/>
                  <a:gd name="connsiteX449" fmla="*/ 1089630 w 1466074"/>
                  <a:gd name="connsiteY449" fmla="*/ 293274 h 1312377"/>
                  <a:gd name="connsiteX450" fmla="*/ 376445 w 1466074"/>
                  <a:gd name="connsiteY450" fmla="*/ 293274 h 1312377"/>
                  <a:gd name="connsiteX451" fmla="*/ 403472 w 1466074"/>
                  <a:gd name="connsiteY451" fmla="*/ 296727 h 1312377"/>
                  <a:gd name="connsiteX452" fmla="*/ 417760 w 1466074"/>
                  <a:gd name="connsiteY452" fmla="*/ 321492 h 1312377"/>
                  <a:gd name="connsiteX453" fmla="*/ 341560 w 1466074"/>
                  <a:gd name="connsiteY453" fmla="*/ 327207 h 1312377"/>
                  <a:gd name="connsiteX454" fmla="*/ 283457 w 1466074"/>
                  <a:gd name="connsiteY454" fmla="*/ 343399 h 1312377"/>
                  <a:gd name="connsiteX455" fmla="*/ 267265 w 1466074"/>
                  <a:gd name="connsiteY455" fmla="*/ 337684 h 1312377"/>
                  <a:gd name="connsiteX456" fmla="*/ 273932 w 1466074"/>
                  <a:gd name="connsiteY456" fmla="*/ 320539 h 1312377"/>
                  <a:gd name="connsiteX457" fmla="*/ 332987 w 1466074"/>
                  <a:gd name="connsiteY457" fmla="*/ 297679 h 1312377"/>
                  <a:gd name="connsiteX458" fmla="*/ 376445 w 1466074"/>
                  <a:gd name="connsiteY458" fmla="*/ 293274 h 1312377"/>
                  <a:gd name="connsiteX459" fmla="*/ 1060460 w 1466074"/>
                  <a:gd name="connsiteY459" fmla="*/ 241601 h 1312377"/>
                  <a:gd name="connsiteX460" fmla="*/ 1100703 w 1466074"/>
                  <a:gd name="connsiteY460" fmla="*/ 242434 h 1312377"/>
                  <a:gd name="connsiteX461" fmla="*/ 1156900 w 1466074"/>
                  <a:gd name="connsiteY461" fmla="*/ 259579 h 1312377"/>
                  <a:gd name="connsiteX462" fmla="*/ 1164520 w 1466074"/>
                  <a:gd name="connsiteY462" fmla="*/ 274819 h 1312377"/>
                  <a:gd name="connsiteX463" fmla="*/ 1150233 w 1466074"/>
                  <a:gd name="connsiteY463" fmla="*/ 281486 h 1312377"/>
                  <a:gd name="connsiteX464" fmla="*/ 1095940 w 1466074"/>
                  <a:gd name="connsiteY464" fmla="*/ 271009 h 1312377"/>
                  <a:gd name="connsiteX465" fmla="*/ 1025455 w 1466074"/>
                  <a:gd name="connsiteY465" fmla="*/ 271961 h 1312377"/>
                  <a:gd name="connsiteX466" fmla="*/ 1035933 w 1466074"/>
                  <a:gd name="connsiteY466" fmla="*/ 247196 h 1312377"/>
                  <a:gd name="connsiteX467" fmla="*/ 1060460 w 1466074"/>
                  <a:gd name="connsiteY467" fmla="*/ 241601 h 1312377"/>
                  <a:gd name="connsiteX468" fmla="*/ 405615 w 1466074"/>
                  <a:gd name="connsiteY468" fmla="*/ 241601 h 1312377"/>
                  <a:gd name="connsiteX469" fmla="*/ 430142 w 1466074"/>
                  <a:gd name="connsiteY469" fmla="*/ 247196 h 1312377"/>
                  <a:gd name="connsiteX470" fmla="*/ 440620 w 1466074"/>
                  <a:gd name="connsiteY470" fmla="*/ 271961 h 1312377"/>
                  <a:gd name="connsiteX471" fmla="*/ 370135 w 1466074"/>
                  <a:gd name="connsiteY471" fmla="*/ 271009 h 1312377"/>
                  <a:gd name="connsiteX472" fmla="*/ 315842 w 1466074"/>
                  <a:gd name="connsiteY472" fmla="*/ 281486 h 1312377"/>
                  <a:gd name="connsiteX473" fmla="*/ 301555 w 1466074"/>
                  <a:gd name="connsiteY473" fmla="*/ 274819 h 1312377"/>
                  <a:gd name="connsiteX474" fmla="*/ 309175 w 1466074"/>
                  <a:gd name="connsiteY474" fmla="*/ 259579 h 1312377"/>
                  <a:gd name="connsiteX475" fmla="*/ 365372 w 1466074"/>
                  <a:gd name="connsiteY475" fmla="*/ 242434 h 1312377"/>
                  <a:gd name="connsiteX476" fmla="*/ 405615 w 1466074"/>
                  <a:gd name="connsiteY476" fmla="*/ 241601 h 1312377"/>
                  <a:gd name="connsiteX477" fmla="*/ 1346016 w 1466074"/>
                  <a:gd name="connsiteY477" fmla="*/ 214395 h 1312377"/>
                  <a:gd name="connsiteX478" fmla="*/ 1361688 w 1466074"/>
                  <a:gd name="connsiteY478" fmla="*/ 231004 h 1312377"/>
                  <a:gd name="connsiteX479" fmla="*/ 1295013 w 1466074"/>
                  <a:gd name="connsiteY479" fmla="*/ 316729 h 1312377"/>
                  <a:gd name="connsiteX480" fmla="*/ 1255960 w 1466074"/>
                  <a:gd name="connsiteY480" fmla="*/ 393881 h 1312377"/>
                  <a:gd name="connsiteX481" fmla="*/ 1235005 w 1466074"/>
                  <a:gd name="connsiteY481" fmla="*/ 405311 h 1312377"/>
                  <a:gd name="connsiteX482" fmla="*/ 1224528 w 1466074"/>
                  <a:gd name="connsiteY482" fmla="*/ 383404 h 1312377"/>
                  <a:gd name="connsiteX483" fmla="*/ 1257865 w 1466074"/>
                  <a:gd name="connsiteY483" fmla="*/ 299584 h 1312377"/>
                  <a:gd name="connsiteX484" fmla="*/ 1324540 w 1466074"/>
                  <a:gd name="connsiteY484" fmla="*/ 223384 h 1312377"/>
                  <a:gd name="connsiteX485" fmla="*/ 1346016 w 1466074"/>
                  <a:gd name="connsiteY485" fmla="*/ 214395 h 1312377"/>
                  <a:gd name="connsiteX486" fmla="*/ 120059 w 1466074"/>
                  <a:gd name="connsiteY486" fmla="*/ 214395 h 1312377"/>
                  <a:gd name="connsiteX487" fmla="*/ 141535 w 1466074"/>
                  <a:gd name="connsiteY487" fmla="*/ 223384 h 1312377"/>
                  <a:gd name="connsiteX488" fmla="*/ 208210 w 1466074"/>
                  <a:gd name="connsiteY488" fmla="*/ 299584 h 1312377"/>
                  <a:gd name="connsiteX489" fmla="*/ 241548 w 1466074"/>
                  <a:gd name="connsiteY489" fmla="*/ 383404 h 1312377"/>
                  <a:gd name="connsiteX490" fmla="*/ 231070 w 1466074"/>
                  <a:gd name="connsiteY490" fmla="*/ 405311 h 1312377"/>
                  <a:gd name="connsiteX491" fmla="*/ 210115 w 1466074"/>
                  <a:gd name="connsiteY491" fmla="*/ 393881 h 1312377"/>
                  <a:gd name="connsiteX492" fmla="*/ 171063 w 1466074"/>
                  <a:gd name="connsiteY492" fmla="*/ 316729 h 1312377"/>
                  <a:gd name="connsiteX493" fmla="*/ 104388 w 1466074"/>
                  <a:gd name="connsiteY493" fmla="*/ 231004 h 1312377"/>
                  <a:gd name="connsiteX494" fmla="*/ 120059 w 1466074"/>
                  <a:gd name="connsiteY494" fmla="*/ 214395 h 1312377"/>
                  <a:gd name="connsiteX495" fmla="*/ 1068318 w 1466074"/>
                  <a:gd name="connsiteY495" fmla="*/ 195762 h 1312377"/>
                  <a:gd name="connsiteX496" fmla="*/ 1119753 w 1466074"/>
                  <a:gd name="connsiteY496" fmla="*/ 206239 h 1312377"/>
                  <a:gd name="connsiteX497" fmla="*/ 1127373 w 1466074"/>
                  <a:gd name="connsiteY497" fmla="*/ 219574 h 1312377"/>
                  <a:gd name="connsiteX498" fmla="*/ 1114990 w 1466074"/>
                  <a:gd name="connsiteY498" fmla="*/ 227194 h 1312377"/>
                  <a:gd name="connsiteX499" fmla="*/ 1065460 w 1466074"/>
                  <a:gd name="connsiteY499" fmla="*/ 221479 h 1312377"/>
                  <a:gd name="connsiteX500" fmla="*/ 1002595 w 1466074"/>
                  <a:gd name="connsiteY500" fmla="*/ 228147 h 1312377"/>
                  <a:gd name="connsiteX501" fmla="*/ 1010215 w 1466074"/>
                  <a:gd name="connsiteY501" fmla="*/ 205287 h 1312377"/>
                  <a:gd name="connsiteX502" fmla="*/ 1068318 w 1466074"/>
                  <a:gd name="connsiteY502" fmla="*/ 195762 h 1312377"/>
                  <a:gd name="connsiteX503" fmla="*/ 398710 w 1466074"/>
                  <a:gd name="connsiteY503" fmla="*/ 195762 h 1312377"/>
                  <a:gd name="connsiteX504" fmla="*/ 456813 w 1466074"/>
                  <a:gd name="connsiteY504" fmla="*/ 205287 h 1312377"/>
                  <a:gd name="connsiteX505" fmla="*/ 464433 w 1466074"/>
                  <a:gd name="connsiteY505" fmla="*/ 228147 h 1312377"/>
                  <a:gd name="connsiteX506" fmla="*/ 401568 w 1466074"/>
                  <a:gd name="connsiteY506" fmla="*/ 221479 h 1312377"/>
                  <a:gd name="connsiteX507" fmla="*/ 352038 w 1466074"/>
                  <a:gd name="connsiteY507" fmla="*/ 227194 h 1312377"/>
                  <a:gd name="connsiteX508" fmla="*/ 339655 w 1466074"/>
                  <a:gd name="connsiteY508" fmla="*/ 219574 h 1312377"/>
                  <a:gd name="connsiteX509" fmla="*/ 347275 w 1466074"/>
                  <a:gd name="connsiteY509" fmla="*/ 206239 h 1312377"/>
                  <a:gd name="connsiteX510" fmla="*/ 398710 w 1466074"/>
                  <a:gd name="connsiteY510" fmla="*/ 195762 h 1312377"/>
                  <a:gd name="connsiteX511" fmla="*/ 1035933 w 1466074"/>
                  <a:gd name="connsiteY511" fmla="*/ 155756 h 1312377"/>
                  <a:gd name="connsiteX512" fmla="*/ 1081653 w 1466074"/>
                  <a:gd name="connsiteY512" fmla="*/ 161471 h 1312377"/>
                  <a:gd name="connsiteX513" fmla="*/ 1089273 w 1466074"/>
                  <a:gd name="connsiteY513" fmla="*/ 172901 h 1312377"/>
                  <a:gd name="connsiteX514" fmla="*/ 1078795 w 1466074"/>
                  <a:gd name="connsiteY514" fmla="*/ 180521 h 1312377"/>
                  <a:gd name="connsiteX515" fmla="*/ 1034980 w 1466074"/>
                  <a:gd name="connsiteY515" fmla="*/ 179569 h 1312377"/>
                  <a:gd name="connsiteX516" fmla="*/ 980688 w 1466074"/>
                  <a:gd name="connsiteY516" fmla="*/ 190999 h 1312377"/>
                  <a:gd name="connsiteX517" fmla="*/ 985450 w 1466074"/>
                  <a:gd name="connsiteY517" fmla="*/ 169091 h 1312377"/>
                  <a:gd name="connsiteX518" fmla="*/ 1035933 w 1466074"/>
                  <a:gd name="connsiteY518" fmla="*/ 155756 h 1312377"/>
                  <a:gd name="connsiteX519" fmla="*/ 431095 w 1466074"/>
                  <a:gd name="connsiteY519" fmla="*/ 155756 h 1312377"/>
                  <a:gd name="connsiteX520" fmla="*/ 481577 w 1466074"/>
                  <a:gd name="connsiteY520" fmla="*/ 169091 h 1312377"/>
                  <a:gd name="connsiteX521" fmla="*/ 486340 w 1466074"/>
                  <a:gd name="connsiteY521" fmla="*/ 190999 h 1312377"/>
                  <a:gd name="connsiteX522" fmla="*/ 431095 w 1466074"/>
                  <a:gd name="connsiteY522" fmla="*/ 179569 h 1312377"/>
                  <a:gd name="connsiteX523" fmla="*/ 387280 w 1466074"/>
                  <a:gd name="connsiteY523" fmla="*/ 180521 h 1312377"/>
                  <a:gd name="connsiteX524" fmla="*/ 376802 w 1466074"/>
                  <a:gd name="connsiteY524" fmla="*/ 172901 h 1312377"/>
                  <a:gd name="connsiteX525" fmla="*/ 384422 w 1466074"/>
                  <a:gd name="connsiteY525" fmla="*/ 161471 h 1312377"/>
                  <a:gd name="connsiteX526" fmla="*/ 431095 w 1466074"/>
                  <a:gd name="connsiteY526" fmla="*/ 155756 h 1312377"/>
                  <a:gd name="connsiteX527" fmla="*/ 1292543 w 1466074"/>
                  <a:gd name="connsiteY527" fmla="*/ 147676 h 1312377"/>
                  <a:gd name="connsiteX528" fmla="*/ 1308348 w 1466074"/>
                  <a:gd name="connsiteY528" fmla="*/ 161472 h 1312377"/>
                  <a:gd name="connsiteX529" fmla="*/ 1254056 w 1466074"/>
                  <a:gd name="connsiteY529" fmla="*/ 246244 h 1312377"/>
                  <a:gd name="connsiteX530" fmla="*/ 1224528 w 1466074"/>
                  <a:gd name="connsiteY530" fmla="*/ 320539 h 1312377"/>
                  <a:gd name="connsiteX531" fmla="*/ 1205478 w 1466074"/>
                  <a:gd name="connsiteY531" fmla="*/ 332922 h 1312377"/>
                  <a:gd name="connsiteX532" fmla="*/ 1194048 w 1466074"/>
                  <a:gd name="connsiteY532" fmla="*/ 312919 h 1312377"/>
                  <a:gd name="connsiteX533" fmla="*/ 1217861 w 1466074"/>
                  <a:gd name="connsiteY533" fmla="*/ 232909 h 1312377"/>
                  <a:gd name="connsiteX534" fmla="*/ 1273106 w 1466074"/>
                  <a:gd name="connsiteY534" fmla="*/ 157662 h 1312377"/>
                  <a:gd name="connsiteX535" fmla="*/ 1292543 w 1466074"/>
                  <a:gd name="connsiteY535" fmla="*/ 147676 h 1312377"/>
                  <a:gd name="connsiteX536" fmla="*/ 173533 w 1466074"/>
                  <a:gd name="connsiteY536" fmla="*/ 147676 h 1312377"/>
                  <a:gd name="connsiteX537" fmla="*/ 192970 w 1466074"/>
                  <a:gd name="connsiteY537" fmla="*/ 157662 h 1312377"/>
                  <a:gd name="connsiteX538" fmla="*/ 248215 w 1466074"/>
                  <a:gd name="connsiteY538" fmla="*/ 232909 h 1312377"/>
                  <a:gd name="connsiteX539" fmla="*/ 272027 w 1466074"/>
                  <a:gd name="connsiteY539" fmla="*/ 312919 h 1312377"/>
                  <a:gd name="connsiteX540" fmla="*/ 260597 w 1466074"/>
                  <a:gd name="connsiteY540" fmla="*/ 332922 h 1312377"/>
                  <a:gd name="connsiteX541" fmla="*/ 241547 w 1466074"/>
                  <a:gd name="connsiteY541" fmla="*/ 320539 h 1312377"/>
                  <a:gd name="connsiteX542" fmla="*/ 212020 w 1466074"/>
                  <a:gd name="connsiteY542" fmla="*/ 246244 h 1312377"/>
                  <a:gd name="connsiteX543" fmla="*/ 157727 w 1466074"/>
                  <a:gd name="connsiteY543" fmla="*/ 161472 h 1312377"/>
                  <a:gd name="connsiteX544" fmla="*/ 173533 w 1466074"/>
                  <a:gd name="connsiteY544" fmla="*/ 147676 h 1312377"/>
                  <a:gd name="connsiteX545" fmla="*/ 1027360 w 1466074"/>
                  <a:gd name="connsiteY545" fmla="*/ 120157 h 1312377"/>
                  <a:gd name="connsiteX546" fmla="*/ 1041647 w 1466074"/>
                  <a:gd name="connsiteY546" fmla="*/ 123372 h 1312377"/>
                  <a:gd name="connsiteX547" fmla="*/ 1049267 w 1466074"/>
                  <a:gd name="connsiteY547" fmla="*/ 133849 h 1312377"/>
                  <a:gd name="connsiteX548" fmla="*/ 1041647 w 1466074"/>
                  <a:gd name="connsiteY548" fmla="*/ 141469 h 1312377"/>
                  <a:gd name="connsiteX549" fmla="*/ 1004500 w 1466074"/>
                  <a:gd name="connsiteY549" fmla="*/ 143374 h 1312377"/>
                  <a:gd name="connsiteX550" fmla="*/ 958780 w 1466074"/>
                  <a:gd name="connsiteY550" fmla="*/ 157662 h 1312377"/>
                  <a:gd name="connsiteX551" fmla="*/ 960685 w 1466074"/>
                  <a:gd name="connsiteY551" fmla="*/ 136707 h 1312377"/>
                  <a:gd name="connsiteX552" fmla="*/ 1001642 w 1466074"/>
                  <a:gd name="connsiteY552" fmla="*/ 120514 h 1312377"/>
                  <a:gd name="connsiteX553" fmla="*/ 1027360 w 1466074"/>
                  <a:gd name="connsiteY553" fmla="*/ 120157 h 1312377"/>
                  <a:gd name="connsiteX554" fmla="*/ 438715 w 1466074"/>
                  <a:gd name="connsiteY554" fmla="*/ 120157 h 1312377"/>
                  <a:gd name="connsiteX555" fmla="*/ 464433 w 1466074"/>
                  <a:gd name="connsiteY555" fmla="*/ 120514 h 1312377"/>
                  <a:gd name="connsiteX556" fmla="*/ 505390 w 1466074"/>
                  <a:gd name="connsiteY556" fmla="*/ 136707 h 1312377"/>
                  <a:gd name="connsiteX557" fmla="*/ 507295 w 1466074"/>
                  <a:gd name="connsiteY557" fmla="*/ 157662 h 1312377"/>
                  <a:gd name="connsiteX558" fmla="*/ 461575 w 1466074"/>
                  <a:gd name="connsiteY558" fmla="*/ 143374 h 1312377"/>
                  <a:gd name="connsiteX559" fmla="*/ 424428 w 1466074"/>
                  <a:gd name="connsiteY559" fmla="*/ 141469 h 1312377"/>
                  <a:gd name="connsiteX560" fmla="*/ 416808 w 1466074"/>
                  <a:gd name="connsiteY560" fmla="*/ 133849 h 1312377"/>
                  <a:gd name="connsiteX561" fmla="*/ 424428 w 1466074"/>
                  <a:gd name="connsiteY561" fmla="*/ 123372 h 1312377"/>
                  <a:gd name="connsiteX562" fmla="*/ 438715 w 1466074"/>
                  <a:gd name="connsiteY562" fmla="*/ 120157 h 1312377"/>
                  <a:gd name="connsiteX563" fmla="*/ 1245840 w 1466074"/>
                  <a:gd name="connsiteY563" fmla="*/ 93963 h 1312377"/>
                  <a:gd name="connsiteX564" fmla="*/ 1250245 w 1466074"/>
                  <a:gd name="connsiteY564" fmla="*/ 106226 h 1312377"/>
                  <a:gd name="connsiteX565" fmla="*/ 1208335 w 1466074"/>
                  <a:gd name="connsiteY565" fmla="*/ 187189 h 1312377"/>
                  <a:gd name="connsiteX566" fmla="*/ 1187380 w 1466074"/>
                  <a:gd name="connsiteY566" fmla="*/ 255769 h 1312377"/>
                  <a:gd name="connsiteX567" fmla="*/ 1171187 w 1466074"/>
                  <a:gd name="connsiteY567" fmla="*/ 269104 h 1312377"/>
                  <a:gd name="connsiteX568" fmla="*/ 1158805 w 1466074"/>
                  <a:gd name="connsiteY568" fmla="*/ 251959 h 1312377"/>
                  <a:gd name="connsiteX569" fmla="*/ 1174045 w 1466074"/>
                  <a:gd name="connsiteY569" fmla="*/ 177664 h 1312377"/>
                  <a:gd name="connsiteX570" fmla="*/ 1217860 w 1466074"/>
                  <a:gd name="connsiteY570" fmla="*/ 105274 h 1312377"/>
                  <a:gd name="connsiteX571" fmla="*/ 1245840 w 1466074"/>
                  <a:gd name="connsiteY571" fmla="*/ 93963 h 1312377"/>
                  <a:gd name="connsiteX572" fmla="*/ 220235 w 1466074"/>
                  <a:gd name="connsiteY572" fmla="*/ 93963 h 1312377"/>
                  <a:gd name="connsiteX573" fmla="*/ 248215 w 1466074"/>
                  <a:gd name="connsiteY573" fmla="*/ 105274 h 1312377"/>
                  <a:gd name="connsiteX574" fmla="*/ 292030 w 1466074"/>
                  <a:gd name="connsiteY574" fmla="*/ 177664 h 1312377"/>
                  <a:gd name="connsiteX575" fmla="*/ 307270 w 1466074"/>
                  <a:gd name="connsiteY575" fmla="*/ 251959 h 1312377"/>
                  <a:gd name="connsiteX576" fmla="*/ 294887 w 1466074"/>
                  <a:gd name="connsiteY576" fmla="*/ 269104 h 1312377"/>
                  <a:gd name="connsiteX577" fmla="*/ 278695 w 1466074"/>
                  <a:gd name="connsiteY577" fmla="*/ 255769 h 1312377"/>
                  <a:gd name="connsiteX578" fmla="*/ 257740 w 1466074"/>
                  <a:gd name="connsiteY578" fmla="*/ 187189 h 1312377"/>
                  <a:gd name="connsiteX579" fmla="*/ 215830 w 1466074"/>
                  <a:gd name="connsiteY579" fmla="*/ 106226 h 1312377"/>
                  <a:gd name="connsiteX580" fmla="*/ 220235 w 1466074"/>
                  <a:gd name="connsiteY580" fmla="*/ 93963 h 1312377"/>
                  <a:gd name="connsiteX581" fmla="*/ 992474 w 1466074"/>
                  <a:gd name="connsiteY581" fmla="*/ 91105 h 1312377"/>
                  <a:gd name="connsiteX582" fmla="*/ 1004500 w 1466074"/>
                  <a:gd name="connsiteY582" fmla="*/ 92891 h 1312377"/>
                  <a:gd name="connsiteX583" fmla="*/ 1012120 w 1466074"/>
                  <a:gd name="connsiteY583" fmla="*/ 102416 h 1312377"/>
                  <a:gd name="connsiteX584" fmla="*/ 1006405 w 1466074"/>
                  <a:gd name="connsiteY584" fmla="*/ 110036 h 1312377"/>
                  <a:gd name="connsiteX585" fmla="*/ 974972 w 1466074"/>
                  <a:gd name="connsiteY585" fmla="*/ 113846 h 1312377"/>
                  <a:gd name="connsiteX586" fmla="*/ 938777 w 1466074"/>
                  <a:gd name="connsiteY586" fmla="*/ 129086 h 1312377"/>
                  <a:gd name="connsiteX587" fmla="*/ 938777 w 1466074"/>
                  <a:gd name="connsiteY587" fmla="*/ 110036 h 1312377"/>
                  <a:gd name="connsiteX588" fmla="*/ 971162 w 1466074"/>
                  <a:gd name="connsiteY588" fmla="*/ 92891 h 1312377"/>
                  <a:gd name="connsiteX589" fmla="*/ 992474 w 1466074"/>
                  <a:gd name="connsiteY589" fmla="*/ 91105 h 1312377"/>
                  <a:gd name="connsiteX590" fmla="*/ 474553 w 1466074"/>
                  <a:gd name="connsiteY590" fmla="*/ 91105 h 1312377"/>
                  <a:gd name="connsiteX591" fmla="*/ 495865 w 1466074"/>
                  <a:gd name="connsiteY591" fmla="*/ 92891 h 1312377"/>
                  <a:gd name="connsiteX592" fmla="*/ 528250 w 1466074"/>
                  <a:gd name="connsiteY592" fmla="*/ 110036 h 1312377"/>
                  <a:gd name="connsiteX593" fmla="*/ 528250 w 1466074"/>
                  <a:gd name="connsiteY593" fmla="*/ 129086 h 1312377"/>
                  <a:gd name="connsiteX594" fmla="*/ 492055 w 1466074"/>
                  <a:gd name="connsiteY594" fmla="*/ 113846 h 1312377"/>
                  <a:gd name="connsiteX595" fmla="*/ 460623 w 1466074"/>
                  <a:gd name="connsiteY595" fmla="*/ 110036 h 1312377"/>
                  <a:gd name="connsiteX596" fmla="*/ 454908 w 1466074"/>
                  <a:gd name="connsiteY596" fmla="*/ 102416 h 1312377"/>
                  <a:gd name="connsiteX597" fmla="*/ 462528 w 1466074"/>
                  <a:gd name="connsiteY597" fmla="*/ 92891 h 1312377"/>
                  <a:gd name="connsiteX598" fmla="*/ 474553 w 1466074"/>
                  <a:gd name="connsiteY598" fmla="*/ 91105 h 1312377"/>
                  <a:gd name="connsiteX599" fmla="*/ 957589 w 1466074"/>
                  <a:gd name="connsiteY599" fmla="*/ 66341 h 1312377"/>
                  <a:gd name="connsiteX600" fmla="*/ 967352 w 1466074"/>
                  <a:gd name="connsiteY600" fmla="*/ 67174 h 1312377"/>
                  <a:gd name="connsiteX601" fmla="*/ 974020 w 1466074"/>
                  <a:gd name="connsiteY601" fmla="*/ 74794 h 1312377"/>
                  <a:gd name="connsiteX602" fmla="*/ 970210 w 1466074"/>
                  <a:gd name="connsiteY602" fmla="*/ 81461 h 1312377"/>
                  <a:gd name="connsiteX603" fmla="*/ 945445 w 1466074"/>
                  <a:gd name="connsiteY603" fmla="*/ 86224 h 1312377"/>
                  <a:gd name="connsiteX604" fmla="*/ 917822 w 1466074"/>
                  <a:gd name="connsiteY604" fmla="*/ 101464 h 1312377"/>
                  <a:gd name="connsiteX605" fmla="*/ 915917 w 1466074"/>
                  <a:gd name="connsiteY605" fmla="*/ 85271 h 1312377"/>
                  <a:gd name="connsiteX606" fmla="*/ 940682 w 1466074"/>
                  <a:gd name="connsiteY606" fmla="*/ 69079 h 1312377"/>
                  <a:gd name="connsiteX607" fmla="*/ 957589 w 1466074"/>
                  <a:gd name="connsiteY607" fmla="*/ 66341 h 1312377"/>
                  <a:gd name="connsiteX608" fmla="*/ 509438 w 1466074"/>
                  <a:gd name="connsiteY608" fmla="*/ 66341 h 1312377"/>
                  <a:gd name="connsiteX609" fmla="*/ 526345 w 1466074"/>
                  <a:gd name="connsiteY609" fmla="*/ 69079 h 1312377"/>
                  <a:gd name="connsiteX610" fmla="*/ 551110 w 1466074"/>
                  <a:gd name="connsiteY610" fmla="*/ 85271 h 1312377"/>
                  <a:gd name="connsiteX611" fmla="*/ 549205 w 1466074"/>
                  <a:gd name="connsiteY611" fmla="*/ 101464 h 1312377"/>
                  <a:gd name="connsiteX612" fmla="*/ 521583 w 1466074"/>
                  <a:gd name="connsiteY612" fmla="*/ 86224 h 1312377"/>
                  <a:gd name="connsiteX613" fmla="*/ 496818 w 1466074"/>
                  <a:gd name="connsiteY613" fmla="*/ 81461 h 1312377"/>
                  <a:gd name="connsiteX614" fmla="*/ 493008 w 1466074"/>
                  <a:gd name="connsiteY614" fmla="*/ 74794 h 1312377"/>
                  <a:gd name="connsiteX615" fmla="*/ 499675 w 1466074"/>
                  <a:gd name="connsiteY615" fmla="*/ 67174 h 1312377"/>
                  <a:gd name="connsiteX616" fmla="*/ 509438 w 1466074"/>
                  <a:gd name="connsiteY616" fmla="*/ 66341 h 1312377"/>
                  <a:gd name="connsiteX617" fmla="*/ 1185952 w 1466074"/>
                  <a:gd name="connsiteY617" fmla="*/ 55625 h 1312377"/>
                  <a:gd name="connsiteX618" fmla="*/ 1191190 w 1466074"/>
                  <a:gd name="connsiteY618" fmla="*/ 66222 h 1312377"/>
                  <a:gd name="connsiteX619" fmla="*/ 1159758 w 1466074"/>
                  <a:gd name="connsiteY619" fmla="*/ 140516 h 1312377"/>
                  <a:gd name="connsiteX620" fmla="*/ 1147375 w 1466074"/>
                  <a:gd name="connsiteY620" fmla="*/ 202429 h 1312377"/>
                  <a:gd name="connsiteX621" fmla="*/ 1134040 w 1466074"/>
                  <a:gd name="connsiteY621" fmla="*/ 214812 h 1312377"/>
                  <a:gd name="connsiteX622" fmla="*/ 1120705 w 1466074"/>
                  <a:gd name="connsiteY622" fmla="*/ 200524 h 1312377"/>
                  <a:gd name="connsiteX623" fmla="*/ 1127373 w 1466074"/>
                  <a:gd name="connsiteY623" fmla="*/ 133849 h 1312377"/>
                  <a:gd name="connsiteX624" fmla="*/ 1160710 w 1466074"/>
                  <a:gd name="connsiteY624" fmla="*/ 67174 h 1312377"/>
                  <a:gd name="connsiteX625" fmla="*/ 1185952 w 1466074"/>
                  <a:gd name="connsiteY625" fmla="*/ 55625 h 1312377"/>
                  <a:gd name="connsiteX626" fmla="*/ 281076 w 1466074"/>
                  <a:gd name="connsiteY626" fmla="*/ 55625 h 1312377"/>
                  <a:gd name="connsiteX627" fmla="*/ 306318 w 1466074"/>
                  <a:gd name="connsiteY627" fmla="*/ 67174 h 1312377"/>
                  <a:gd name="connsiteX628" fmla="*/ 339655 w 1466074"/>
                  <a:gd name="connsiteY628" fmla="*/ 133849 h 1312377"/>
                  <a:gd name="connsiteX629" fmla="*/ 346323 w 1466074"/>
                  <a:gd name="connsiteY629" fmla="*/ 200524 h 1312377"/>
                  <a:gd name="connsiteX630" fmla="*/ 332988 w 1466074"/>
                  <a:gd name="connsiteY630" fmla="*/ 214812 h 1312377"/>
                  <a:gd name="connsiteX631" fmla="*/ 319653 w 1466074"/>
                  <a:gd name="connsiteY631" fmla="*/ 202429 h 1312377"/>
                  <a:gd name="connsiteX632" fmla="*/ 307270 w 1466074"/>
                  <a:gd name="connsiteY632" fmla="*/ 140516 h 1312377"/>
                  <a:gd name="connsiteX633" fmla="*/ 275838 w 1466074"/>
                  <a:gd name="connsiteY633" fmla="*/ 66222 h 1312377"/>
                  <a:gd name="connsiteX634" fmla="*/ 281076 w 1466074"/>
                  <a:gd name="connsiteY634" fmla="*/ 55625 h 1312377"/>
                  <a:gd name="connsiteX635" fmla="*/ 1127015 w 1466074"/>
                  <a:gd name="connsiteY635" fmla="*/ 29074 h 1312377"/>
                  <a:gd name="connsiteX636" fmla="*/ 1132135 w 1466074"/>
                  <a:gd name="connsiteY636" fmla="*/ 37646 h 1312377"/>
                  <a:gd name="connsiteX637" fmla="*/ 1110227 w 1466074"/>
                  <a:gd name="connsiteY637" fmla="*/ 103369 h 1312377"/>
                  <a:gd name="connsiteX638" fmla="*/ 1104512 w 1466074"/>
                  <a:gd name="connsiteY638" fmla="*/ 156709 h 1312377"/>
                  <a:gd name="connsiteX639" fmla="*/ 1094035 w 1466074"/>
                  <a:gd name="connsiteY639" fmla="*/ 168138 h 1312377"/>
                  <a:gd name="connsiteX640" fmla="*/ 1081652 w 1466074"/>
                  <a:gd name="connsiteY640" fmla="*/ 156709 h 1312377"/>
                  <a:gd name="connsiteX641" fmla="*/ 1081652 w 1466074"/>
                  <a:gd name="connsiteY641" fmla="*/ 99559 h 1312377"/>
                  <a:gd name="connsiteX642" fmla="*/ 1105465 w 1466074"/>
                  <a:gd name="connsiteY642" fmla="*/ 40504 h 1312377"/>
                  <a:gd name="connsiteX643" fmla="*/ 1127015 w 1466074"/>
                  <a:gd name="connsiteY643" fmla="*/ 29074 h 1312377"/>
                  <a:gd name="connsiteX644" fmla="*/ 340012 w 1466074"/>
                  <a:gd name="connsiteY644" fmla="*/ 29074 h 1312377"/>
                  <a:gd name="connsiteX645" fmla="*/ 361562 w 1466074"/>
                  <a:gd name="connsiteY645" fmla="*/ 40504 h 1312377"/>
                  <a:gd name="connsiteX646" fmla="*/ 385375 w 1466074"/>
                  <a:gd name="connsiteY646" fmla="*/ 99559 h 1312377"/>
                  <a:gd name="connsiteX647" fmla="*/ 385375 w 1466074"/>
                  <a:gd name="connsiteY647" fmla="*/ 156709 h 1312377"/>
                  <a:gd name="connsiteX648" fmla="*/ 372992 w 1466074"/>
                  <a:gd name="connsiteY648" fmla="*/ 168138 h 1312377"/>
                  <a:gd name="connsiteX649" fmla="*/ 362515 w 1466074"/>
                  <a:gd name="connsiteY649" fmla="*/ 156709 h 1312377"/>
                  <a:gd name="connsiteX650" fmla="*/ 356800 w 1466074"/>
                  <a:gd name="connsiteY650" fmla="*/ 103369 h 1312377"/>
                  <a:gd name="connsiteX651" fmla="*/ 334892 w 1466074"/>
                  <a:gd name="connsiteY651" fmla="*/ 37646 h 1312377"/>
                  <a:gd name="connsiteX652" fmla="*/ 340012 w 1466074"/>
                  <a:gd name="connsiteY652" fmla="*/ 29074 h 1312377"/>
                  <a:gd name="connsiteX653" fmla="*/ 1072365 w 1466074"/>
                  <a:gd name="connsiteY653" fmla="*/ 12524 h 1312377"/>
                  <a:gd name="connsiteX654" fmla="*/ 1077842 w 1466074"/>
                  <a:gd name="connsiteY654" fmla="*/ 19549 h 1312377"/>
                  <a:gd name="connsiteX655" fmla="*/ 1063555 w 1466074"/>
                  <a:gd name="connsiteY655" fmla="*/ 74794 h 1312377"/>
                  <a:gd name="connsiteX656" fmla="*/ 1063555 w 1466074"/>
                  <a:gd name="connsiteY656" fmla="*/ 119561 h 1312377"/>
                  <a:gd name="connsiteX657" fmla="*/ 1054982 w 1466074"/>
                  <a:gd name="connsiteY657" fmla="*/ 130039 h 1312377"/>
                  <a:gd name="connsiteX658" fmla="*/ 1042600 w 1466074"/>
                  <a:gd name="connsiteY658" fmla="*/ 121466 h 1312377"/>
                  <a:gd name="connsiteX659" fmla="*/ 1037837 w 1466074"/>
                  <a:gd name="connsiteY659" fmla="*/ 73841 h 1312377"/>
                  <a:gd name="connsiteX660" fmla="*/ 1054030 w 1466074"/>
                  <a:gd name="connsiteY660" fmla="*/ 23359 h 1312377"/>
                  <a:gd name="connsiteX661" fmla="*/ 1072365 w 1466074"/>
                  <a:gd name="connsiteY661" fmla="*/ 12524 h 1312377"/>
                  <a:gd name="connsiteX662" fmla="*/ 393709 w 1466074"/>
                  <a:gd name="connsiteY662" fmla="*/ 12524 h 1312377"/>
                  <a:gd name="connsiteX663" fmla="*/ 412045 w 1466074"/>
                  <a:gd name="connsiteY663" fmla="*/ 23359 h 1312377"/>
                  <a:gd name="connsiteX664" fmla="*/ 428237 w 1466074"/>
                  <a:gd name="connsiteY664" fmla="*/ 73841 h 1312377"/>
                  <a:gd name="connsiteX665" fmla="*/ 423475 w 1466074"/>
                  <a:gd name="connsiteY665" fmla="*/ 121466 h 1312377"/>
                  <a:gd name="connsiteX666" fmla="*/ 411092 w 1466074"/>
                  <a:gd name="connsiteY666" fmla="*/ 130039 h 1312377"/>
                  <a:gd name="connsiteX667" fmla="*/ 402520 w 1466074"/>
                  <a:gd name="connsiteY667" fmla="*/ 119561 h 1312377"/>
                  <a:gd name="connsiteX668" fmla="*/ 402520 w 1466074"/>
                  <a:gd name="connsiteY668" fmla="*/ 74794 h 1312377"/>
                  <a:gd name="connsiteX669" fmla="*/ 388232 w 1466074"/>
                  <a:gd name="connsiteY669" fmla="*/ 19549 h 1312377"/>
                  <a:gd name="connsiteX670" fmla="*/ 393709 w 1466074"/>
                  <a:gd name="connsiteY670" fmla="*/ 12524 h 1312377"/>
                  <a:gd name="connsiteX671" fmla="*/ 444192 w 1466074"/>
                  <a:gd name="connsiteY671" fmla="*/ 4309 h 1312377"/>
                  <a:gd name="connsiteX672" fmla="*/ 459670 w 1466074"/>
                  <a:gd name="connsiteY672" fmla="*/ 13834 h 1312377"/>
                  <a:gd name="connsiteX673" fmla="*/ 470148 w 1466074"/>
                  <a:gd name="connsiteY673" fmla="*/ 54791 h 1312377"/>
                  <a:gd name="connsiteX674" fmla="*/ 461575 w 1466074"/>
                  <a:gd name="connsiteY674" fmla="*/ 91939 h 1312377"/>
                  <a:gd name="connsiteX675" fmla="*/ 450145 w 1466074"/>
                  <a:gd name="connsiteY675" fmla="*/ 97654 h 1312377"/>
                  <a:gd name="connsiteX676" fmla="*/ 443477 w 1466074"/>
                  <a:gd name="connsiteY676" fmla="*/ 89081 h 1312377"/>
                  <a:gd name="connsiteX677" fmla="*/ 446335 w 1466074"/>
                  <a:gd name="connsiteY677" fmla="*/ 53839 h 1312377"/>
                  <a:gd name="connsiteX678" fmla="*/ 438715 w 1466074"/>
                  <a:gd name="connsiteY678" fmla="*/ 9071 h 1312377"/>
                  <a:gd name="connsiteX679" fmla="*/ 444192 w 1466074"/>
                  <a:gd name="connsiteY679" fmla="*/ 4309 h 1312377"/>
                  <a:gd name="connsiteX680" fmla="*/ 1022835 w 1466074"/>
                  <a:gd name="connsiteY680" fmla="*/ 4309 h 1312377"/>
                  <a:gd name="connsiteX681" fmla="*/ 1028312 w 1466074"/>
                  <a:gd name="connsiteY681" fmla="*/ 9071 h 1312377"/>
                  <a:gd name="connsiteX682" fmla="*/ 1020692 w 1466074"/>
                  <a:gd name="connsiteY682" fmla="*/ 53839 h 1312377"/>
                  <a:gd name="connsiteX683" fmla="*/ 1023550 w 1466074"/>
                  <a:gd name="connsiteY683" fmla="*/ 89081 h 1312377"/>
                  <a:gd name="connsiteX684" fmla="*/ 1016882 w 1466074"/>
                  <a:gd name="connsiteY684" fmla="*/ 97654 h 1312377"/>
                  <a:gd name="connsiteX685" fmla="*/ 1005452 w 1466074"/>
                  <a:gd name="connsiteY685" fmla="*/ 91939 h 1312377"/>
                  <a:gd name="connsiteX686" fmla="*/ 996880 w 1466074"/>
                  <a:gd name="connsiteY686" fmla="*/ 54791 h 1312377"/>
                  <a:gd name="connsiteX687" fmla="*/ 1007357 w 1466074"/>
                  <a:gd name="connsiteY687" fmla="*/ 13834 h 1312377"/>
                  <a:gd name="connsiteX688" fmla="*/ 1022835 w 1466074"/>
                  <a:gd name="connsiteY688" fmla="*/ 4309 h 1312377"/>
                  <a:gd name="connsiteX689" fmla="*/ 976640 w 1466074"/>
                  <a:gd name="connsiteY689" fmla="*/ 23 h 1312377"/>
                  <a:gd name="connsiteX690" fmla="*/ 981640 w 1466074"/>
                  <a:gd name="connsiteY690" fmla="*/ 3356 h 1312377"/>
                  <a:gd name="connsiteX691" fmla="*/ 978783 w 1466074"/>
                  <a:gd name="connsiteY691" fmla="*/ 36694 h 1312377"/>
                  <a:gd name="connsiteX692" fmla="*/ 983545 w 1466074"/>
                  <a:gd name="connsiteY692" fmla="*/ 63364 h 1312377"/>
                  <a:gd name="connsiteX693" fmla="*/ 978783 w 1466074"/>
                  <a:gd name="connsiteY693" fmla="*/ 70031 h 1312377"/>
                  <a:gd name="connsiteX694" fmla="*/ 968305 w 1466074"/>
                  <a:gd name="connsiteY694" fmla="*/ 66221 h 1312377"/>
                  <a:gd name="connsiteX695" fmla="*/ 958780 w 1466074"/>
                  <a:gd name="connsiteY695" fmla="*/ 39551 h 1312377"/>
                  <a:gd name="connsiteX696" fmla="*/ 964495 w 1466074"/>
                  <a:gd name="connsiteY696" fmla="*/ 8119 h 1312377"/>
                  <a:gd name="connsiteX697" fmla="*/ 976640 w 1466074"/>
                  <a:gd name="connsiteY697" fmla="*/ 23 h 1312377"/>
                  <a:gd name="connsiteX698" fmla="*/ 489436 w 1466074"/>
                  <a:gd name="connsiteY698" fmla="*/ 23 h 1312377"/>
                  <a:gd name="connsiteX699" fmla="*/ 501580 w 1466074"/>
                  <a:gd name="connsiteY699" fmla="*/ 8119 h 1312377"/>
                  <a:gd name="connsiteX700" fmla="*/ 507295 w 1466074"/>
                  <a:gd name="connsiteY700" fmla="*/ 39551 h 1312377"/>
                  <a:gd name="connsiteX701" fmla="*/ 497770 w 1466074"/>
                  <a:gd name="connsiteY701" fmla="*/ 66221 h 1312377"/>
                  <a:gd name="connsiteX702" fmla="*/ 487293 w 1466074"/>
                  <a:gd name="connsiteY702" fmla="*/ 70031 h 1312377"/>
                  <a:gd name="connsiteX703" fmla="*/ 482530 w 1466074"/>
                  <a:gd name="connsiteY703" fmla="*/ 63364 h 1312377"/>
                  <a:gd name="connsiteX704" fmla="*/ 487293 w 1466074"/>
                  <a:gd name="connsiteY704" fmla="*/ 36694 h 1312377"/>
                  <a:gd name="connsiteX705" fmla="*/ 484435 w 1466074"/>
                  <a:gd name="connsiteY705" fmla="*/ 3356 h 1312377"/>
                  <a:gd name="connsiteX706" fmla="*/ 489436 w 1466074"/>
                  <a:gd name="connsiteY706" fmla="*/ 23 h 1312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</a:cxnLst>
                <a:rect l="l" t="t" r="r" b="b"/>
                <a:pathLst>
                  <a:path w="1466074" h="1312377">
                    <a:moveTo>
                      <a:pt x="820668" y="1198744"/>
                    </a:moveTo>
                    <a:cubicBezTo>
                      <a:pt x="830193" y="1199697"/>
                      <a:pt x="850195" y="1201602"/>
                      <a:pt x="875913" y="1220652"/>
                    </a:cubicBezTo>
                    <a:cubicBezTo>
                      <a:pt x="901630" y="1239702"/>
                      <a:pt x="913060" y="1262562"/>
                      <a:pt x="915918" y="1274944"/>
                    </a:cubicBezTo>
                    <a:cubicBezTo>
                      <a:pt x="923538" y="1305424"/>
                      <a:pt x="902583" y="1317807"/>
                      <a:pt x="897820" y="1310187"/>
                    </a:cubicBezTo>
                    <a:cubicBezTo>
                      <a:pt x="891153" y="1299709"/>
                      <a:pt x="874960" y="1276849"/>
                      <a:pt x="851148" y="1256847"/>
                    </a:cubicBezTo>
                    <a:cubicBezTo>
                      <a:pt x="831145" y="1242559"/>
                      <a:pt x="812095" y="1235892"/>
                      <a:pt x="805428" y="1230177"/>
                    </a:cubicBezTo>
                    <a:cubicBezTo>
                      <a:pt x="801618" y="1226367"/>
                      <a:pt x="793045" y="1220652"/>
                      <a:pt x="798760" y="1209222"/>
                    </a:cubicBezTo>
                    <a:cubicBezTo>
                      <a:pt x="802570" y="1202554"/>
                      <a:pt x="812095" y="1197792"/>
                      <a:pt x="820668" y="1198744"/>
                    </a:cubicBezTo>
                    <a:close/>
                    <a:moveTo>
                      <a:pt x="645407" y="1198744"/>
                    </a:moveTo>
                    <a:cubicBezTo>
                      <a:pt x="653980" y="1197792"/>
                      <a:pt x="663505" y="1202554"/>
                      <a:pt x="667315" y="1209222"/>
                    </a:cubicBezTo>
                    <a:cubicBezTo>
                      <a:pt x="673030" y="1220652"/>
                      <a:pt x="664457" y="1226367"/>
                      <a:pt x="660647" y="1230177"/>
                    </a:cubicBezTo>
                    <a:cubicBezTo>
                      <a:pt x="653980" y="1235892"/>
                      <a:pt x="634930" y="1242559"/>
                      <a:pt x="614927" y="1256847"/>
                    </a:cubicBezTo>
                    <a:cubicBezTo>
                      <a:pt x="592067" y="1276849"/>
                      <a:pt x="575875" y="1299709"/>
                      <a:pt x="568255" y="1310187"/>
                    </a:cubicBezTo>
                    <a:cubicBezTo>
                      <a:pt x="563492" y="1317807"/>
                      <a:pt x="542537" y="1305424"/>
                      <a:pt x="550157" y="1274944"/>
                    </a:cubicBezTo>
                    <a:cubicBezTo>
                      <a:pt x="553015" y="1262562"/>
                      <a:pt x="564445" y="1239702"/>
                      <a:pt x="590162" y="1220652"/>
                    </a:cubicBezTo>
                    <a:cubicBezTo>
                      <a:pt x="615880" y="1201602"/>
                      <a:pt x="635882" y="1199697"/>
                      <a:pt x="645407" y="1198744"/>
                    </a:cubicBezTo>
                    <a:close/>
                    <a:moveTo>
                      <a:pt x="894962" y="1171122"/>
                    </a:moveTo>
                    <a:cubicBezTo>
                      <a:pt x="905440" y="1171122"/>
                      <a:pt x="927347" y="1172074"/>
                      <a:pt x="958780" y="1189219"/>
                    </a:cubicBezTo>
                    <a:cubicBezTo>
                      <a:pt x="989260" y="1205412"/>
                      <a:pt x="1006405" y="1228272"/>
                      <a:pt x="1012119" y="1240654"/>
                    </a:cubicBezTo>
                    <a:cubicBezTo>
                      <a:pt x="1024502" y="1271134"/>
                      <a:pt x="1006405" y="1286374"/>
                      <a:pt x="999737" y="1278754"/>
                    </a:cubicBezTo>
                    <a:cubicBezTo>
                      <a:pt x="990212" y="1268277"/>
                      <a:pt x="968305" y="1245417"/>
                      <a:pt x="938777" y="1229224"/>
                    </a:cubicBezTo>
                    <a:cubicBezTo>
                      <a:pt x="914965" y="1215889"/>
                      <a:pt x="889247" y="1210174"/>
                      <a:pt x="880675" y="1204459"/>
                    </a:cubicBezTo>
                    <a:cubicBezTo>
                      <a:pt x="875912" y="1201602"/>
                      <a:pt x="868292" y="1197792"/>
                      <a:pt x="873055" y="1185409"/>
                    </a:cubicBezTo>
                    <a:cubicBezTo>
                      <a:pt x="876864" y="1175884"/>
                      <a:pt x="885437" y="1171122"/>
                      <a:pt x="894962" y="1171122"/>
                    </a:cubicBezTo>
                    <a:close/>
                    <a:moveTo>
                      <a:pt x="571112" y="1171122"/>
                    </a:moveTo>
                    <a:cubicBezTo>
                      <a:pt x="580637" y="1171122"/>
                      <a:pt x="589210" y="1175884"/>
                      <a:pt x="593020" y="1185409"/>
                    </a:cubicBezTo>
                    <a:cubicBezTo>
                      <a:pt x="597782" y="1197792"/>
                      <a:pt x="590162" y="1201602"/>
                      <a:pt x="585400" y="1204459"/>
                    </a:cubicBezTo>
                    <a:cubicBezTo>
                      <a:pt x="576827" y="1210174"/>
                      <a:pt x="551110" y="1215889"/>
                      <a:pt x="527297" y="1229224"/>
                    </a:cubicBezTo>
                    <a:cubicBezTo>
                      <a:pt x="497770" y="1245417"/>
                      <a:pt x="475862" y="1268277"/>
                      <a:pt x="466337" y="1278754"/>
                    </a:cubicBezTo>
                    <a:cubicBezTo>
                      <a:pt x="459670" y="1286374"/>
                      <a:pt x="441572" y="1271134"/>
                      <a:pt x="453955" y="1240654"/>
                    </a:cubicBezTo>
                    <a:cubicBezTo>
                      <a:pt x="459670" y="1228272"/>
                      <a:pt x="476815" y="1205412"/>
                      <a:pt x="507295" y="1189219"/>
                    </a:cubicBezTo>
                    <a:cubicBezTo>
                      <a:pt x="538727" y="1172074"/>
                      <a:pt x="560635" y="1171122"/>
                      <a:pt x="571112" y="1171122"/>
                    </a:cubicBezTo>
                    <a:close/>
                    <a:moveTo>
                      <a:pt x="710178" y="1157787"/>
                    </a:moveTo>
                    <a:lnTo>
                      <a:pt x="756850" y="1157787"/>
                    </a:lnTo>
                    <a:cubicBezTo>
                      <a:pt x="756850" y="1157787"/>
                      <a:pt x="755898" y="1195887"/>
                      <a:pt x="773995" y="1210174"/>
                    </a:cubicBezTo>
                    <a:cubicBezTo>
                      <a:pt x="755898" y="1228272"/>
                      <a:pt x="756850" y="1296852"/>
                      <a:pt x="756850" y="1297804"/>
                    </a:cubicBezTo>
                    <a:lnTo>
                      <a:pt x="710178" y="1297804"/>
                    </a:lnTo>
                    <a:cubicBezTo>
                      <a:pt x="710178" y="1296852"/>
                      <a:pt x="711130" y="1229224"/>
                      <a:pt x="693033" y="1210174"/>
                    </a:cubicBezTo>
                    <a:cubicBezTo>
                      <a:pt x="710178" y="1195887"/>
                      <a:pt x="710178" y="1157787"/>
                      <a:pt x="710178" y="1157787"/>
                    </a:cubicBezTo>
                    <a:close/>
                    <a:moveTo>
                      <a:pt x="964495" y="1133021"/>
                    </a:moveTo>
                    <a:cubicBezTo>
                      <a:pt x="974972" y="1132069"/>
                      <a:pt x="1000690" y="1130164"/>
                      <a:pt x="1036885" y="1144451"/>
                    </a:cubicBezTo>
                    <a:cubicBezTo>
                      <a:pt x="1073080" y="1158739"/>
                      <a:pt x="1094987" y="1179694"/>
                      <a:pt x="1103560" y="1191124"/>
                    </a:cubicBezTo>
                    <a:cubicBezTo>
                      <a:pt x="1123562" y="1219699"/>
                      <a:pt x="1106417" y="1236844"/>
                      <a:pt x="1097845" y="1230176"/>
                    </a:cubicBezTo>
                    <a:cubicBezTo>
                      <a:pt x="1086415" y="1220651"/>
                      <a:pt x="1058792" y="1200649"/>
                      <a:pt x="1022597" y="1186361"/>
                    </a:cubicBezTo>
                    <a:cubicBezTo>
                      <a:pt x="994022" y="1174931"/>
                      <a:pt x="966400" y="1172074"/>
                      <a:pt x="955922" y="1167311"/>
                    </a:cubicBezTo>
                    <a:cubicBezTo>
                      <a:pt x="950207" y="1164454"/>
                      <a:pt x="943540" y="1161596"/>
                      <a:pt x="945445" y="1149214"/>
                    </a:cubicBezTo>
                    <a:cubicBezTo>
                      <a:pt x="947350" y="1141594"/>
                      <a:pt x="954970" y="1133974"/>
                      <a:pt x="964495" y="1133021"/>
                    </a:cubicBezTo>
                    <a:close/>
                    <a:moveTo>
                      <a:pt x="501580" y="1133021"/>
                    </a:moveTo>
                    <a:cubicBezTo>
                      <a:pt x="511105" y="1133974"/>
                      <a:pt x="518725" y="1141594"/>
                      <a:pt x="520630" y="1149214"/>
                    </a:cubicBezTo>
                    <a:cubicBezTo>
                      <a:pt x="522535" y="1161596"/>
                      <a:pt x="515867" y="1164454"/>
                      <a:pt x="510152" y="1167311"/>
                    </a:cubicBezTo>
                    <a:cubicBezTo>
                      <a:pt x="499675" y="1172074"/>
                      <a:pt x="471100" y="1174931"/>
                      <a:pt x="443477" y="1186361"/>
                    </a:cubicBezTo>
                    <a:cubicBezTo>
                      <a:pt x="408235" y="1200649"/>
                      <a:pt x="380612" y="1220651"/>
                      <a:pt x="368230" y="1230176"/>
                    </a:cubicBezTo>
                    <a:cubicBezTo>
                      <a:pt x="359657" y="1236844"/>
                      <a:pt x="342512" y="1219699"/>
                      <a:pt x="362515" y="1191124"/>
                    </a:cubicBezTo>
                    <a:cubicBezTo>
                      <a:pt x="371087" y="1179694"/>
                      <a:pt x="392995" y="1158739"/>
                      <a:pt x="429190" y="1144451"/>
                    </a:cubicBezTo>
                    <a:cubicBezTo>
                      <a:pt x="465385" y="1130164"/>
                      <a:pt x="491102" y="1132069"/>
                      <a:pt x="501580" y="1133021"/>
                    </a:cubicBezTo>
                    <a:close/>
                    <a:moveTo>
                      <a:pt x="826264" y="1083849"/>
                    </a:moveTo>
                    <a:cubicBezTo>
                      <a:pt x="832098" y="1085635"/>
                      <a:pt x="839241" y="1091112"/>
                      <a:pt x="844480" y="1102542"/>
                    </a:cubicBezTo>
                    <a:cubicBezTo>
                      <a:pt x="848290" y="1112067"/>
                      <a:pt x="851148" y="1133022"/>
                      <a:pt x="842575" y="1156834"/>
                    </a:cubicBezTo>
                    <a:cubicBezTo>
                      <a:pt x="834003" y="1180647"/>
                      <a:pt x="821620" y="1193029"/>
                      <a:pt x="814953" y="1197792"/>
                    </a:cubicBezTo>
                    <a:cubicBezTo>
                      <a:pt x="810190" y="1202554"/>
                      <a:pt x="800665" y="1203507"/>
                      <a:pt x="794950" y="1199697"/>
                    </a:cubicBezTo>
                    <a:cubicBezTo>
                      <a:pt x="787330" y="1194934"/>
                      <a:pt x="787330" y="1188267"/>
                      <a:pt x="789235" y="1184457"/>
                    </a:cubicBezTo>
                    <a:cubicBezTo>
                      <a:pt x="791140" y="1176837"/>
                      <a:pt x="802570" y="1162549"/>
                      <a:pt x="808285" y="1144452"/>
                    </a:cubicBezTo>
                    <a:cubicBezTo>
                      <a:pt x="815905" y="1120639"/>
                      <a:pt x="815905" y="1097779"/>
                      <a:pt x="815905" y="1087302"/>
                    </a:cubicBezTo>
                    <a:cubicBezTo>
                      <a:pt x="815905" y="1083968"/>
                      <a:pt x="820429" y="1082063"/>
                      <a:pt x="826264" y="1083849"/>
                    </a:cubicBezTo>
                    <a:close/>
                    <a:moveTo>
                      <a:pt x="639812" y="1083849"/>
                    </a:moveTo>
                    <a:cubicBezTo>
                      <a:pt x="645646" y="1082063"/>
                      <a:pt x="650171" y="1083968"/>
                      <a:pt x="650171" y="1087302"/>
                    </a:cubicBezTo>
                    <a:cubicBezTo>
                      <a:pt x="650171" y="1097779"/>
                      <a:pt x="650171" y="1120639"/>
                      <a:pt x="657790" y="1144452"/>
                    </a:cubicBezTo>
                    <a:cubicBezTo>
                      <a:pt x="663506" y="1162549"/>
                      <a:pt x="674935" y="1176837"/>
                      <a:pt x="676840" y="1184457"/>
                    </a:cubicBezTo>
                    <a:cubicBezTo>
                      <a:pt x="678746" y="1188267"/>
                      <a:pt x="678746" y="1194934"/>
                      <a:pt x="671125" y="1199697"/>
                    </a:cubicBezTo>
                    <a:cubicBezTo>
                      <a:pt x="665410" y="1203507"/>
                      <a:pt x="656838" y="1202554"/>
                      <a:pt x="651123" y="1197792"/>
                    </a:cubicBezTo>
                    <a:cubicBezTo>
                      <a:pt x="644456" y="1193029"/>
                      <a:pt x="632073" y="1180647"/>
                      <a:pt x="623500" y="1156834"/>
                    </a:cubicBezTo>
                    <a:cubicBezTo>
                      <a:pt x="614928" y="1133022"/>
                      <a:pt x="617785" y="1112067"/>
                      <a:pt x="621596" y="1102542"/>
                    </a:cubicBezTo>
                    <a:cubicBezTo>
                      <a:pt x="626834" y="1091112"/>
                      <a:pt x="633978" y="1085635"/>
                      <a:pt x="639812" y="1083849"/>
                    </a:cubicBezTo>
                    <a:close/>
                    <a:moveTo>
                      <a:pt x="1056769" y="1083491"/>
                    </a:moveTo>
                    <a:cubicBezTo>
                      <a:pt x="1069985" y="1083253"/>
                      <a:pt x="1086892" y="1084444"/>
                      <a:pt x="1107370" y="1089206"/>
                    </a:cubicBezTo>
                    <a:cubicBezTo>
                      <a:pt x="1148328" y="1098731"/>
                      <a:pt x="1175950" y="1116829"/>
                      <a:pt x="1186428" y="1128259"/>
                    </a:cubicBezTo>
                    <a:cubicBezTo>
                      <a:pt x="1211193" y="1155881"/>
                      <a:pt x="1196905" y="1174931"/>
                      <a:pt x="1187380" y="1169216"/>
                    </a:cubicBezTo>
                    <a:cubicBezTo>
                      <a:pt x="1172140" y="1161596"/>
                      <a:pt x="1139755" y="1144451"/>
                      <a:pt x="1099750" y="1133974"/>
                    </a:cubicBezTo>
                    <a:cubicBezTo>
                      <a:pt x="1068318" y="1125401"/>
                      <a:pt x="1036885" y="1126354"/>
                      <a:pt x="1025455" y="1122544"/>
                    </a:cubicBezTo>
                    <a:cubicBezTo>
                      <a:pt x="1018788" y="1120639"/>
                      <a:pt x="1011168" y="1117781"/>
                      <a:pt x="1011168" y="1105399"/>
                    </a:cubicBezTo>
                    <a:cubicBezTo>
                      <a:pt x="1011168" y="1096826"/>
                      <a:pt x="1017835" y="1088254"/>
                      <a:pt x="1028313" y="1086349"/>
                    </a:cubicBezTo>
                    <a:cubicBezTo>
                      <a:pt x="1034028" y="1085397"/>
                      <a:pt x="1043553" y="1083730"/>
                      <a:pt x="1056769" y="1083491"/>
                    </a:cubicBezTo>
                    <a:close/>
                    <a:moveTo>
                      <a:pt x="410259" y="1083491"/>
                    </a:moveTo>
                    <a:cubicBezTo>
                      <a:pt x="423475" y="1083730"/>
                      <a:pt x="433000" y="1085397"/>
                      <a:pt x="438715" y="1086349"/>
                    </a:cubicBezTo>
                    <a:cubicBezTo>
                      <a:pt x="449192" y="1088254"/>
                      <a:pt x="455860" y="1096826"/>
                      <a:pt x="455860" y="1105399"/>
                    </a:cubicBezTo>
                    <a:cubicBezTo>
                      <a:pt x="455860" y="1117781"/>
                      <a:pt x="448240" y="1120639"/>
                      <a:pt x="441572" y="1122544"/>
                    </a:cubicBezTo>
                    <a:cubicBezTo>
                      <a:pt x="430142" y="1126354"/>
                      <a:pt x="398710" y="1125401"/>
                      <a:pt x="367277" y="1133974"/>
                    </a:cubicBezTo>
                    <a:cubicBezTo>
                      <a:pt x="327272" y="1144451"/>
                      <a:pt x="293935" y="1161596"/>
                      <a:pt x="279647" y="1169216"/>
                    </a:cubicBezTo>
                    <a:cubicBezTo>
                      <a:pt x="269170" y="1174931"/>
                      <a:pt x="255835" y="1155881"/>
                      <a:pt x="280600" y="1128259"/>
                    </a:cubicBezTo>
                    <a:cubicBezTo>
                      <a:pt x="291077" y="1116829"/>
                      <a:pt x="318700" y="1098731"/>
                      <a:pt x="359657" y="1089206"/>
                    </a:cubicBezTo>
                    <a:cubicBezTo>
                      <a:pt x="380136" y="1084444"/>
                      <a:pt x="397043" y="1083253"/>
                      <a:pt x="410259" y="1083491"/>
                    </a:cubicBezTo>
                    <a:close/>
                    <a:moveTo>
                      <a:pt x="886152" y="1044082"/>
                    </a:moveTo>
                    <a:cubicBezTo>
                      <a:pt x="892343" y="1045392"/>
                      <a:pt x="900201" y="1050631"/>
                      <a:pt x="906392" y="1062537"/>
                    </a:cubicBezTo>
                    <a:cubicBezTo>
                      <a:pt x="911155" y="1072062"/>
                      <a:pt x="915917" y="1094922"/>
                      <a:pt x="910202" y="1122544"/>
                    </a:cubicBezTo>
                    <a:cubicBezTo>
                      <a:pt x="903535" y="1150167"/>
                      <a:pt x="891152" y="1164454"/>
                      <a:pt x="885437" y="1171122"/>
                    </a:cubicBezTo>
                    <a:cubicBezTo>
                      <a:pt x="880675" y="1176837"/>
                      <a:pt x="872102" y="1177789"/>
                      <a:pt x="865435" y="1174932"/>
                    </a:cubicBezTo>
                    <a:cubicBezTo>
                      <a:pt x="854957" y="1171122"/>
                      <a:pt x="856862" y="1165407"/>
                      <a:pt x="856862" y="1160644"/>
                    </a:cubicBezTo>
                    <a:cubicBezTo>
                      <a:pt x="857815" y="1152072"/>
                      <a:pt x="868292" y="1134927"/>
                      <a:pt x="873055" y="1113019"/>
                    </a:cubicBezTo>
                    <a:cubicBezTo>
                      <a:pt x="879722" y="1086349"/>
                      <a:pt x="877817" y="1060632"/>
                      <a:pt x="875912" y="1049202"/>
                    </a:cubicBezTo>
                    <a:cubicBezTo>
                      <a:pt x="875436" y="1045392"/>
                      <a:pt x="879960" y="1042773"/>
                      <a:pt x="886152" y="1044082"/>
                    </a:cubicBezTo>
                    <a:close/>
                    <a:moveTo>
                      <a:pt x="579923" y="1044082"/>
                    </a:moveTo>
                    <a:cubicBezTo>
                      <a:pt x="586114" y="1042773"/>
                      <a:pt x="590639" y="1045392"/>
                      <a:pt x="590163" y="1049202"/>
                    </a:cubicBezTo>
                    <a:cubicBezTo>
                      <a:pt x="589210" y="1060632"/>
                      <a:pt x="586353" y="1086349"/>
                      <a:pt x="592068" y="1113019"/>
                    </a:cubicBezTo>
                    <a:cubicBezTo>
                      <a:pt x="596830" y="1134927"/>
                      <a:pt x="607308" y="1152072"/>
                      <a:pt x="608260" y="1160644"/>
                    </a:cubicBezTo>
                    <a:cubicBezTo>
                      <a:pt x="608260" y="1165407"/>
                      <a:pt x="610165" y="1171122"/>
                      <a:pt x="599688" y="1174932"/>
                    </a:cubicBezTo>
                    <a:cubicBezTo>
                      <a:pt x="593020" y="1177789"/>
                      <a:pt x="584448" y="1176837"/>
                      <a:pt x="579685" y="1171122"/>
                    </a:cubicBezTo>
                    <a:cubicBezTo>
                      <a:pt x="574923" y="1164454"/>
                      <a:pt x="562540" y="1150167"/>
                      <a:pt x="555873" y="1122544"/>
                    </a:cubicBezTo>
                    <a:cubicBezTo>
                      <a:pt x="550158" y="1094922"/>
                      <a:pt x="553968" y="1072062"/>
                      <a:pt x="559683" y="1062537"/>
                    </a:cubicBezTo>
                    <a:cubicBezTo>
                      <a:pt x="565874" y="1050631"/>
                      <a:pt x="573732" y="1045392"/>
                      <a:pt x="579923" y="1044082"/>
                    </a:cubicBezTo>
                    <a:close/>
                    <a:moveTo>
                      <a:pt x="1170235" y="1025389"/>
                    </a:moveTo>
                    <a:cubicBezTo>
                      <a:pt x="1215003" y="1029199"/>
                      <a:pt x="1247388" y="1043486"/>
                      <a:pt x="1259770" y="1053964"/>
                    </a:cubicBezTo>
                    <a:cubicBezTo>
                      <a:pt x="1289298" y="1079681"/>
                      <a:pt x="1277868" y="1100636"/>
                      <a:pt x="1266438" y="1095874"/>
                    </a:cubicBezTo>
                    <a:cubicBezTo>
                      <a:pt x="1250245" y="1089206"/>
                      <a:pt x="1213098" y="1075871"/>
                      <a:pt x="1169283" y="1072061"/>
                    </a:cubicBezTo>
                    <a:cubicBezTo>
                      <a:pt x="1134040" y="1068251"/>
                      <a:pt x="1102608" y="1073014"/>
                      <a:pt x="1089273" y="1071109"/>
                    </a:cubicBezTo>
                    <a:cubicBezTo>
                      <a:pt x="1081653" y="1070156"/>
                      <a:pt x="1073080" y="1069204"/>
                      <a:pt x="1071176" y="1055869"/>
                    </a:cubicBezTo>
                    <a:cubicBezTo>
                      <a:pt x="1070223" y="1047296"/>
                      <a:pt x="1075938" y="1037771"/>
                      <a:pt x="1086415" y="1033961"/>
                    </a:cubicBezTo>
                    <a:cubicBezTo>
                      <a:pt x="1097845" y="1029199"/>
                      <a:pt x="1125468" y="1021579"/>
                      <a:pt x="1170235" y="1025389"/>
                    </a:cubicBezTo>
                    <a:close/>
                    <a:moveTo>
                      <a:pt x="295839" y="1025389"/>
                    </a:moveTo>
                    <a:cubicBezTo>
                      <a:pt x="340607" y="1021579"/>
                      <a:pt x="368230" y="1029199"/>
                      <a:pt x="379660" y="1033961"/>
                    </a:cubicBezTo>
                    <a:cubicBezTo>
                      <a:pt x="390137" y="1037771"/>
                      <a:pt x="395852" y="1047296"/>
                      <a:pt x="394900" y="1055869"/>
                    </a:cubicBezTo>
                    <a:cubicBezTo>
                      <a:pt x="392995" y="1069204"/>
                      <a:pt x="384422" y="1070156"/>
                      <a:pt x="376802" y="1071109"/>
                    </a:cubicBezTo>
                    <a:cubicBezTo>
                      <a:pt x="363467" y="1073014"/>
                      <a:pt x="332035" y="1068251"/>
                      <a:pt x="296792" y="1072061"/>
                    </a:cubicBezTo>
                    <a:cubicBezTo>
                      <a:pt x="253930" y="1075871"/>
                      <a:pt x="216782" y="1089206"/>
                      <a:pt x="199637" y="1095874"/>
                    </a:cubicBezTo>
                    <a:cubicBezTo>
                      <a:pt x="188207" y="1100636"/>
                      <a:pt x="176777" y="1079681"/>
                      <a:pt x="206305" y="1053964"/>
                    </a:cubicBezTo>
                    <a:cubicBezTo>
                      <a:pt x="218687" y="1043486"/>
                      <a:pt x="251072" y="1029199"/>
                      <a:pt x="295839" y="1025389"/>
                    </a:cubicBezTo>
                    <a:close/>
                    <a:moveTo>
                      <a:pt x="524202" y="996576"/>
                    </a:moveTo>
                    <a:cubicBezTo>
                      <a:pt x="530631" y="995861"/>
                      <a:pt x="534917" y="999195"/>
                      <a:pt x="533965" y="1003481"/>
                    </a:cubicBezTo>
                    <a:cubicBezTo>
                      <a:pt x="531108" y="1015864"/>
                      <a:pt x="526345" y="1042534"/>
                      <a:pt x="528250" y="1073014"/>
                    </a:cubicBezTo>
                    <a:cubicBezTo>
                      <a:pt x="531108" y="1097779"/>
                      <a:pt x="538728" y="1118734"/>
                      <a:pt x="539680" y="1127306"/>
                    </a:cubicBezTo>
                    <a:cubicBezTo>
                      <a:pt x="539680" y="1132069"/>
                      <a:pt x="540633" y="1137784"/>
                      <a:pt x="530155" y="1141594"/>
                    </a:cubicBezTo>
                    <a:cubicBezTo>
                      <a:pt x="524440" y="1143499"/>
                      <a:pt x="515868" y="1141594"/>
                      <a:pt x="511105" y="1134926"/>
                    </a:cubicBezTo>
                    <a:cubicBezTo>
                      <a:pt x="506343" y="1127306"/>
                      <a:pt x="495865" y="1109209"/>
                      <a:pt x="492055" y="1078729"/>
                    </a:cubicBezTo>
                    <a:cubicBezTo>
                      <a:pt x="489198" y="1048249"/>
                      <a:pt x="495865" y="1023484"/>
                      <a:pt x="501580" y="1013959"/>
                    </a:cubicBezTo>
                    <a:cubicBezTo>
                      <a:pt x="509200" y="1002053"/>
                      <a:pt x="517772" y="997290"/>
                      <a:pt x="524202" y="996576"/>
                    </a:cubicBezTo>
                    <a:close/>
                    <a:moveTo>
                      <a:pt x="942707" y="996576"/>
                    </a:moveTo>
                    <a:cubicBezTo>
                      <a:pt x="949017" y="997290"/>
                      <a:pt x="957352" y="1002053"/>
                      <a:pt x="964495" y="1013959"/>
                    </a:cubicBezTo>
                    <a:cubicBezTo>
                      <a:pt x="971163" y="1023484"/>
                      <a:pt x="977830" y="1048249"/>
                      <a:pt x="974020" y="1078729"/>
                    </a:cubicBezTo>
                    <a:cubicBezTo>
                      <a:pt x="970210" y="1109209"/>
                      <a:pt x="959733" y="1127306"/>
                      <a:pt x="954970" y="1134926"/>
                    </a:cubicBezTo>
                    <a:cubicBezTo>
                      <a:pt x="950208" y="1141594"/>
                      <a:pt x="941635" y="1143499"/>
                      <a:pt x="935920" y="1141594"/>
                    </a:cubicBezTo>
                    <a:cubicBezTo>
                      <a:pt x="925443" y="1137784"/>
                      <a:pt x="926395" y="1132069"/>
                      <a:pt x="926395" y="1127306"/>
                    </a:cubicBezTo>
                    <a:cubicBezTo>
                      <a:pt x="926395" y="1118734"/>
                      <a:pt x="934968" y="1097779"/>
                      <a:pt x="937825" y="1073014"/>
                    </a:cubicBezTo>
                    <a:cubicBezTo>
                      <a:pt x="939730" y="1042534"/>
                      <a:pt x="934968" y="1015864"/>
                      <a:pt x="933063" y="1003481"/>
                    </a:cubicBezTo>
                    <a:cubicBezTo>
                      <a:pt x="932110" y="999195"/>
                      <a:pt x="936397" y="995861"/>
                      <a:pt x="942707" y="996576"/>
                    </a:cubicBezTo>
                    <a:close/>
                    <a:moveTo>
                      <a:pt x="1225480" y="951094"/>
                    </a:moveTo>
                    <a:cubicBezTo>
                      <a:pt x="1272152" y="949189"/>
                      <a:pt x="1308347" y="958714"/>
                      <a:pt x="1322635" y="967286"/>
                    </a:cubicBezTo>
                    <a:cubicBezTo>
                      <a:pt x="1357877" y="988241"/>
                      <a:pt x="1348352" y="1011101"/>
                      <a:pt x="1335970" y="1008244"/>
                    </a:cubicBezTo>
                    <a:cubicBezTo>
                      <a:pt x="1317872" y="1003481"/>
                      <a:pt x="1276915" y="995861"/>
                      <a:pt x="1231195" y="997766"/>
                    </a:cubicBezTo>
                    <a:cubicBezTo>
                      <a:pt x="1194047" y="999671"/>
                      <a:pt x="1160710" y="1008244"/>
                      <a:pt x="1147375" y="1008244"/>
                    </a:cubicBezTo>
                    <a:cubicBezTo>
                      <a:pt x="1139755" y="1008244"/>
                      <a:pt x="1129277" y="1008244"/>
                      <a:pt x="1126420" y="994908"/>
                    </a:cubicBezTo>
                    <a:cubicBezTo>
                      <a:pt x="1124515" y="986336"/>
                      <a:pt x="1128325" y="975858"/>
                      <a:pt x="1138802" y="971096"/>
                    </a:cubicBezTo>
                    <a:cubicBezTo>
                      <a:pt x="1150232" y="965381"/>
                      <a:pt x="1177855" y="952999"/>
                      <a:pt x="1225480" y="951094"/>
                    </a:cubicBezTo>
                    <a:close/>
                    <a:moveTo>
                      <a:pt x="240595" y="951094"/>
                    </a:moveTo>
                    <a:cubicBezTo>
                      <a:pt x="288220" y="952999"/>
                      <a:pt x="315842" y="965381"/>
                      <a:pt x="327272" y="971096"/>
                    </a:cubicBezTo>
                    <a:cubicBezTo>
                      <a:pt x="337750" y="975858"/>
                      <a:pt x="341560" y="986336"/>
                      <a:pt x="339655" y="994908"/>
                    </a:cubicBezTo>
                    <a:cubicBezTo>
                      <a:pt x="336797" y="1008244"/>
                      <a:pt x="326320" y="1008244"/>
                      <a:pt x="318700" y="1008244"/>
                    </a:cubicBezTo>
                    <a:cubicBezTo>
                      <a:pt x="305365" y="1008244"/>
                      <a:pt x="272027" y="999671"/>
                      <a:pt x="234880" y="997766"/>
                    </a:cubicBezTo>
                    <a:cubicBezTo>
                      <a:pt x="189160" y="995861"/>
                      <a:pt x="148202" y="1003481"/>
                      <a:pt x="130105" y="1008244"/>
                    </a:cubicBezTo>
                    <a:cubicBezTo>
                      <a:pt x="117722" y="1011101"/>
                      <a:pt x="108197" y="988241"/>
                      <a:pt x="143440" y="967286"/>
                    </a:cubicBezTo>
                    <a:cubicBezTo>
                      <a:pt x="157727" y="958714"/>
                      <a:pt x="193922" y="949189"/>
                      <a:pt x="240595" y="951094"/>
                    </a:cubicBezTo>
                    <a:close/>
                    <a:moveTo>
                      <a:pt x="988665" y="944665"/>
                    </a:moveTo>
                    <a:cubicBezTo>
                      <a:pt x="995213" y="944665"/>
                      <a:pt x="1004500" y="948713"/>
                      <a:pt x="1014025" y="960619"/>
                    </a:cubicBezTo>
                    <a:cubicBezTo>
                      <a:pt x="1021645" y="970144"/>
                      <a:pt x="1031170" y="994909"/>
                      <a:pt x="1032122" y="1028247"/>
                    </a:cubicBezTo>
                    <a:cubicBezTo>
                      <a:pt x="1032122" y="1061584"/>
                      <a:pt x="1023550" y="1081587"/>
                      <a:pt x="1019740" y="1089207"/>
                    </a:cubicBezTo>
                    <a:cubicBezTo>
                      <a:pt x="1015930" y="1096827"/>
                      <a:pt x="1007357" y="1100637"/>
                      <a:pt x="1000690" y="1099684"/>
                    </a:cubicBezTo>
                    <a:cubicBezTo>
                      <a:pt x="990212" y="1097779"/>
                      <a:pt x="989260" y="1091112"/>
                      <a:pt x="989260" y="1085397"/>
                    </a:cubicBezTo>
                    <a:cubicBezTo>
                      <a:pt x="988307" y="1075872"/>
                      <a:pt x="994975" y="1052059"/>
                      <a:pt x="994022" y="1026342"/>
                    </a:cubicBezTo>
                    <a:cubicBezTo>
                      <a:pt x="992117" y="993957"/>
                      <a:pt x="984497" y="966334"/>
                      <a:pt x="979735" y="952999"/>
                    </a:cubicBezTo>
                    <a:cubicBezTo>
                      <a:pt x="978306" y="948713"/>
                      <a:pt x="982116" y="944665"/>
                      <a:pt x="988665" y="944665"/>
                    </a:cubicBezTo>
                    <a:close/>
                    <a:moveTo>
                      <a:pt x="477410" y="944665"/>
                    </a:moveTo>
                    <a:cubicBezTo>
                      <a:pt x="483959" y="944665"/>
                      <a:pt x="487769" y="948713"/>
                      <a:pt x="486340" y="952999"/>
                    </a:cubicBezTo>
                    <a:cubicBezTo>
                      <a:pt x="482530" y="966334"/>
                      <a:pt x="473958" y="993957"/>
                      <a:pt x="472053" y="1026342"/>
                    </a:cubicBezTo>
                    <a:cubicBezTo>
                      <a:pt x="471100" y="1052059"/>
                      <a:pt x="477768" y="1075872"/>
                      <a:pt x="476815" y="1085397"/>
                    </a:cubicBezTo>
                    <a:cubicBezTo>
                      <a:pt x="476815" y="1091112"/>
                      <a:pt x="475863" y="1097779"/>
                      <a:pt x="465385" y="1099684"/>
                    </a:cubicBezTo>
                    <a:cubicBezTo>
                      <a:pt x="458718" y="1100637"/>
                      <a:pt x="450145" y="1096827"/>
                      <a:pt x="446335" y="1089207"/>
                    </a:cubicBezTo>
                    <a:cubicBezTo>
                      <a:pt x="442525" y="1081587"/>
                      <a:pt x="433953" y="1061584"/>
                      <a:pt x="433953" y="1028247"/>
                    </a:cubicBezTo>
                    <a:cubicBezTo>
                      <a:pt x="434905" y="994909"/>
                      <a:pt x="444430" y="970144"/>
                      <a:pt x="452050" y="960619"/>
                    </a:cubicBezTo>
                    <a:cubicBezTo>
                      <a:pt x="461575" y="948713"/>
                      <a:pt x="470862" y="944665"/>
                      <a:pt x="477410" y="944665"/>
                    </a:cubicBezTo>
                    <a:close/>
                    <a:moveTo>
                      <a:pt x="1027836" y="890611"/>
                    </a:moveTo>
                    <a:cubicBezTo>
                      <a:pt x="1034504" y="889659"/>
                      <a:pt x="1044505" y="892516"/>
                      <a:pt x="1055935" y="903470"/>
                    </a:cubicBezTo>
                    <a:cubicBezTo>
                      <a:pt x="1065460" y="912042"/>
                      <a:pt x="1078795" y="935854"/>
                      <a:pt x="1083558" y="970145"/>
                    </a:cubicBezTo>
                    <a:cubicBezTo>
                      <a:pt x="1088320" y="1004434"/>
                      <a:pt x="1082605" y="1025390"/>
                      <a:pt x="1079748" y="1034915"/>
                    </a:cubicBezTo>
                    <a:cubicBezTo>
                      <a:pt x="1076890" y="1043487"/>
                      <a:pt x="1069270" y="1048249"/>
                      <a:pt x="1061650" y="1048249"/>
                    </a:cubicBezTo>
                    <a:cubicBezTo>
                      <a:pt x="1050220" y="1047297"/>
                      <a:pt x="1048315" y="1040629"/>
                      <a:pt x="1047363" y="1035867"/>
                    </a:cubicBezTo>
                    <a:cubicBezTo>
                      <a:pt x="1045458" y="1026342"/>
                      <a:pt x="1048315" y="1000624"/>
                      <a:pt x="1043553" y="974907"/>
                    </a:cubicBezTo>
                    <a:cubicBezTo>
                      <a:pt x="1037838" y="940617"/>
                      <a:pt x="1025455" y="912995"/>
                      <a:pt x="1019740" y="900612"/>
                    </a:cubicBezTo>
                    <a:cubicBezTo>
                      <a:pt x="1017835" y="896326"/>
                      <a:pt x="1021169" y="891564"/>
                      <a:pt x="1027836" y="890611"/>
                    </a:cubicBezTo>
                    <a:close/>
                    <a:moveTo>
                      <a:pt x="439192" y="890611"/>
                    </a:moveTo>
                    <a:cubicBezTo>
                      <a:pt x="445859" y="891564"/>
                      <a:pt x="449193" y="896326"/>
                      <a:pt x="447288" y="900612"/>
                    </a:cubicBezTo>
                    <a:cubicBezTo>
                      <a:pt x="440620" y="912995"/>
                      <a:pt x="428238" y="940617"/>
                      <a:pt x="423475" y="974907"/>
                    </a:cubicBezTo>
                    <a:cubicBezTo>
                      <a:pt x="418713" y="1000624"/>
                      <a:pt x="421570" y="1026342"/>
                      <a:pt x="419665" y="1035867"/>
                    </a:cubicBezTo>
                    <a:cubicBezTo>
                      <a:pt x="418713" y="1040629"/>
                      <a:pt x="416808" y="1047297"/>
                      <a:pt x="405378" y="1048249"/>
                    </a:cubicBezTo>
                    <a:cubicBezTo>
                      <a:pt x="398710" y="1048249"/>
                      <a:pt x="390138" y="1043487"/>
                      <a:pt x="387280" y="1034915"/>
                    </a:cubicBezTo>
                    <a:cubicBezTo>
                      <a:pt x="384423" y="1025390"/>
                      <a:pt x="378708" y="1004434"/>
                      <a:pt x="383470" y="970145"/>
                    </a:cubicBezTo>
                    <a:cubicBezTo>
                      <a:pt x="388233" y="935854"/>
                      <a:pt x="401568" y="912042"/>
                      <a:pt x="411093" y="903470"/>
                    </a:cubicBezTo>
                    <a:cubicBezTo>
                      <a:pt x="422523" y="892516"/>
                      <a:pt x="432524" y="889659"/>
                      <a:pt x="439192" y="890611"/>
                    </a:cubicBezTo>
                    <a:close/>
                    <a:moveTo>
                      <a:pt x="1333827" y="856201"/>
                    </a:moveTo>
                    <a:cubicBezTo>
                      <a:pt x="1351924" y="856559"/>
                      <a:pt x="1365974" y="859178"/>
                      <a:pt x="1374070" y="862512"/>
                    </a:cubicBezTo>
                    <a:cubicBezTo>
                      <a:pt x="1415027" y="877752"/>
                      <a:pt x="1409312" y="903469"/>
                      <a:pt x="1395977" y="902517"/>
                    </a:cubicBezTo>
                    <a:cubicBezTo>
                      <a:pt x="1375975" y="901564"/>
                      <a:pt x="1332160" y="900612"/>
                      <a:pt x="1282630" y="912042"/>
                    </a:cubicBezTo>
                    <a:cubicBezTo>
                      <a:pt x="1244530" y="919662"/>
                      <a:pt x="1212145" y="934902"/>
                      <a:pt x="1197857" y="937759"/>
                    </a:cubicBezTo>
                    <a:cubicBezTo>
                      <a:pt x="1190237" y="939664"/>
                      <a:pt x="1179760" y="941569"/>
                      <a:pt x="1174045" y="928234"/>
                    </a:cubicBezTo>
                    <a:cubicBezTo>
                      <a:pt x="1170235" y="919662"/>
                      <a:pt x="1173092" y="908232"/>
                      <a:pt x="1182617" y="900612"/>
                    </a:cubicBezTo>
                    <a:cubicBezTo>
                      <a:pt x="1194047" y="892039"/>
                      <a:pt x="1220717" y="874894"/>
                      <a:pt x="1269295" y="863464"/>
                    </a:cubicBezTo>
                    <a:cubicBezTo>
                      <a:pt x="1293584" y="857749"/>
                      <a:pt x="1315729" y="855844"/>
                      <a:pt x="1333827" y="856201"/>
                    </a:cubicBezTo>
                    <a:close/>
                    <a:moveTo>
                      <a:pt x="133201" y="856201"/>
                    </a:moveTo>
                    <a:cubicBezTo>
                      <a:pt x="151298" y="855844"/>
                      <a:pt x="173444" y="857749"/>
                      <a:pt x="197733" y="863464"/>
                    </a:cubicBezTo>
                    <a:cubicBezTo>
                      <a:pt x="246310" y="874894"/>
                      <a:pt x="272980" y="892039"/>
                      <a:pt x="283458" y="900612"/>
                    </a:cubicBezTo>
                    <a:cubicBezTo>
                      <a:pt x="292983" y="908232"/>
                      <a:pt x="295840" y="919662"/>
                      <a:pt x="292030" y="928234"/>
                    </a:cubicBezTo>
                    <a:cubicBezTo>
                      <a:pt x="286315" y="941569"/>
                      <a:pt x="275838" y="939664"/>
                      <a:pt x="268218" y="937759"/>
                    </a:cubicBezTo>
                    <a:cubicBezTo>
                      <a:pt x="253930" y="934902"/>
                      <a:pt x="221545" y="919662"/>
                      <a:pt x="183445" y="912042"/>
                    </a:cubicBezTo>
                    <a:cubicBezTo>
                      <a:pt x="133915" y="900612"/>
                      <a:pt x="90100" y="901564"/>
                      <a:pt x="71050" y="902517"/>
                    </a:cubicBezTo>
                    <a:cubicBezTo>
                      <a:pt x="57715" y="903469"/>
                      <a:pt x="52000" y="877752"/>
                      <a:pt x="92958" y="862512"/>
                    </a:cubicBezTo>
                    <a:cubicBezTo>
                      <a:pt x="101054" y="859178"/>
                      <a:pt x="115103" y="856559"/>
                      <a:pt x="133201" y="856201"/>
                    </a:cubicBezTo>
                    <a:close/>
                    <a:moveTo>
                      <a:pt x="1073170" y="830439"/>
                    </a:moveTo>
                    <a:cubicBezTo>
                      <a:pt x="1078438" y="831615"/>
                      <a:pt x="1084511" y="834175"/>
                      <a:pt x="1091178" y="838699"/>
                    </a:cubicBezTo>
                    <a:cubicBezTo>
                      <a:pt x="1101655" y="846319"/>
                      <a:pt x="1119753" y="869178"/>
                      <a:pt x="1129278" y="902516"/>
                    </a:cubicBezTo>
                    <a:cubicBezTo>
                      <a:pt x="1138803" y="936806"/>
                      <a:pt x="1135945" y="959666"/>
                      <a:pt x="1134040" y="969191"/>
                    </a:cubicBezTo>
                    <a:cubicBezTo>
                      <a:pt x="1132135" y="977764"/>
                      <a:pt x="1124515" y="984431"/>
                      <a:pt x="1116895" y="985383"/>
                    </a:cubicBezTo>
                    <a:cubicBezTo>
                      <a:pt x="1105465" y="987289"/>
                      <a:pt x="1102608" y="979669"/>
                      <a:pt x="1100703" y="974906"/>
                    </a:cubicBezTo>
                    <a:cubicBezTo>
                      <a:pt x="1096893" y="965381"/>
                      <a:pt x="1096893" y="939664"/>
                      <a:pt x="1088320" y="912994"/>
                    </a:cubicBezTo>
                    <a:cubicBezTo>
                      <a:pt x="1077843" y="879656"/>
                      <a:pt x="1061650" y="852986"/>
                      <a:pt x="1053078" y="841556"/>
                    </a:cubicBezTo>
                    <a:cubicBezTo>
                      <a:pt x="1048792" y="835841"/>
                      <a:pt x="1057364" y="826911"/>
                      <a:pt x="1073170" y="830439"/>
                    </a:cubicBezTo>
                    <a:close/>
                    <a:moveTo>
                      <a:pt x="392905" y="830439"/>
                    </a:moveTo>
                    <a:cubicBezTo>
                      <a:pt x="398174" y="829263"/>
                      <a:pt x="402639" y="829471"/>
                      <a:pt x="406091" y="830483"/>
                    </a:cubicBezTo>
                    <a:cubicBezTo>
                      <a:pt x="412997" y="832507"/>
                      <a:pt x="415854" y="837746"/>
                      <a:pt x="412997" y="841556"/>
                    </a:cubicBezTo>
                    <a:cubicBezTo>
                      <a:pt x="405377" y="852986"/>
                      <a:pt x="388232" y="879656"/>
                      <a:pt x="377755" y="912994"/>
                    </a:cubicBezTo>
                    <a:cubicBezTo>
                      <a:pt x="369182" y="939664"/>
                      <a:pt x="369182" y="965381"/>
                      <a:pt x="365372" y="974906"/>
                    </a:cubicBezTo>
                    <a:cubicBezTo>
                      <a:pt x="363467" y="979669"/>
                      <a:pt x="360610" y="987289"/>
                      <a:pt x="349180" y="985383"/>
                    </a:cubicBezTo>
                    <a:cubicBezTo>
                      <a:pt x="341560" y="984431"/>
                      <a:pt x="333940" y="977764"/>
                      <a:pt x="332035" y="969191"/>
                    </a:cubicBezTo>
                    <a:cubicBezTo>
                      <a:pt x="330130" y="959666"/>
                      <a:pt x="327272" y="936806"/>
                      <a:pt x="336797" y="902516"/>
                    </a:cubicBezTo>
                    <a:cubicBezTo>
                      <a:pt x="346322" y="869178"/>
                      <a:pt x="364420" y="846319"/>
                      <a:pt x="374897" y="838699"/>
                    </a:cubicBezTo>
                    <a:cubicBezTo>
                      <a:pt x="381564" y="834175"/>
                      <a:pt x="387637" y="831615"/>
                      <a:pt x="392905" y="830439"/>
                    </a:cubicBezTo>
                    <a:close/>
                    <a:moveTo>
                      <a:pt x="1098500" y="762454"/>
                    </a:moveTo>
                    <a:cubicBezTo>
                      <a:pt x="1103977" y="763094"/>
                      <a:pt x="1110466" y="765118"/>
                      <a:pt x="1117848" y="769166"/>
                    </a:cubicBezTo>
                    <a:cubicBezTo>
                      <a:pt x="1130230" y="775834"/>
                      <a:pt x="1151185" y="795836"/>
                      <a:pt x="1166425" y="829174"/>
                    </a:cubicBezTo>
                    <a:cubicBezTo>
                      <a:pt x="1181665" y="862511"/>
                      <a:pt x="1181665" y="886324"/>
                      <a:pt x="1180713" y="896802"/>
                    </a:cubicBezTo>
                    <a:cubicBezTo>
                      <a:pt x="1180713" y="906327"/>
                      <a:pt x="1173093" y="912994"/>
                      <a:pt x="1165473" y="915852"/>
                    </a:cubicBezTo>
                    <a:cubicBezTo>
                      <a:pt x="1154043" y="919661"/>
                      <a:pt x="1150233" y="912041"/>
                      <a:pt x="1147375" y="907279"/>
                    </a:cubicBezTo>
                    <a:cubicBezTo>
                      <a:pt x="1142613" y="897754"/>
                      <a:pt x="1137850" y="871084"/>
                      <a:pt x="1125468" y="845366"/>
                    </a:cubicBezTo>
                    <a:cubicBezTo>
                      <a:pt x="1110228" y="812029"/>
                      <a:pt x="1089273" y="787264"/>
                      <a:pt x="1079748" y="776786"/>
                    </a:cubicBezTo>
                    <a:cubicBezTo>
                      <a:pt x="1074747" y="771071"/>
                      <a:pt x="1082069" y="760534"/>
                      <a:pt x="1098500" y="762454"/>
                    </a:cubicBezTo>
                    <a:close/>
                    <a:moveTo>
                      <a:pt x="367575" y="762454"/>
                    </a:moveTo>
                    <a:cubicBezTo>
                      <a:pt x="373052" y="761814"/>
                      <a:pt x="377517" y="762558"/>
                      <a:pt x="380850" y="764047"/>
                    </a:cubicBezTo>
                    <a:cubicBezTo>
                      <a:pt x="387518" y="767023"/>
                      <a:pt x="389661" y="772976"/>
                      <a:pt x="386327" y="776786"/>
                    </a:cubicBezTo>
                    <a:cubicBezTo>
                      <a:pt x="376802" y="787264"/>
                      <a:pt x="355847" y="812029"/>
                      <a:pt x="341560" y="845366"/>
                    </a:cubicBezTo>
                    <a:cubicBezTo>
                      <a:pt x="329177" y="871084"/>
                      <a:pt x="324415" y="897754"/>
                      <a:pt x="319652" y="907279"/>
                    </a:cubicBezTo>
                    <a:cubicBezTo>
                      <a:pt x="316795" y="912041"/>
                      <a:pt x="312985" y="919661"/>
                      <a:pt x="301555" y="915852"/>
                    </a:cubicBezTo>
                    <a:cubicBezTo>
                      <a:pt x="293935" y="912994"/>
                      <a:pt x="286315" y="906327"/>
                      <a:pt x="286315" y="896802"/>
                    </a:cubicBezTo>
                    <a:cubicBezTo>
                      <a:pt x="285362" y="886324"/>
                      <a:pt x="285362" y="862511"/>
                      <a:pt x="300602" y="829174"/>
                    </a:cubicBezTo>
                    <a:cubicBezTo>
                      <a:pt x="314890" y="795836"/>
                      <a:pt x="335845" y="775834"/>
                      <a:pt x="348227" y="769166"/>
                    </a:cubicBezTo>
                    <a:cubicBezTo>
                      <a:pt x="355609" y="765118"/>
                      <a:pt x="362098" y="763094"/>
                      <a:pt x="367575" y="762454"/>
                    </a:cubicBezTo>
                    <a:close/>
                    <a:moveTo>
                      <a:pt x="1410265" y="749164"/>
                    </a:moveTo>
                    <a:cubicBezTo>
                      <a:pt x="1453128" y="757736"/>
                      <a:pt x="1452175" y="783454"/>
                      <a:pt x="1437888" y="785359"/>
                    </a:cubicBezTo>
                    <a:cubicBezTo>
                      <a:pt x="1416933" y="787264"/>
                      <a:pt x="1372165" y="793931"/>
                      <a:pt x="1326445" y="812029"/>
                    </a:cubicBezTo>
                    <a:cubicBezTo>
                      <a:pt x="1288345" y="826316"/>
                      <a:pt x="1257865" y="847271"/>
                      <a:pt x="1243578" y="852034"/>
                    </a:cubicBezTo>
                    <a:cubicBezTo>
                      <a:pt x="1235958" y="854891"/>
                      <a:pt x="1225480" y="858701"/>
                      <a:pt x="1217860" y="846319"/>
                    </a:cubicBezTo>
                    <a:cubicBezTo>
                      <a:pt x="1213098" y="838699"/>
                      <a:pt x="1214050" y="826316"/>
                      <a:pt x="1222623" y="817744"/>
                    </a:cubicBezTo>
                    <a:cubicBezTo>
                      <a:pt x="1232148" y="808219"/>
                      <a:pt x="1256913" y="786311"/>
                      <a:pt x="1304538" y="767261"/>
                    </a:cubicBezTo>
                    <a:cubicBezTo>
                      <a:pt x="1352163" y="748211"/>
                      <a:pt x="1392168" y="746306"/>
                      <a:pt x="1410265" y="749164"/>
                    </a:cubicBezTo>
                    <a:close/>
                    <a:moveTo>
                      <a:pt x="74220" y="748107"/>
                    </a:moveTo>
                    <a:cubicBezTo>
                      <a:pt x="95339" y="748330"/>
                      <a:pt x="126771" y="752974"/>
                      <a:pt x="162490" y="767261"/>
                    </a:cubicBezTo>
                    <a:cubicBezTo>
                      <a:pt x="210115" y="786311"/>
                      <a:pt x="234880" y="808219"/>
                      <a:pt x="244405" y="817744"/>
                    </a:cubicBezTo>
                    <a:cubicBezTo>
                      <a:pt x="252978" y="826316"/>
                      <a:pt x="253930" y="838699"/>
                      <a:pt x="249168" y="846319"/>
                    </a:cubicBezTo>
                    <a:cubicBezTo>
                      <a:pt x="241548" y="858701"/>
                      <a:pt x="231070" y="854891"/>
                      <a:pt x="223450" y="852034"/>
                    </a:cubicBezTo>
                    <a:cubicBezTo>
                      <a:pt x="209163" y="847271"/>
                      <a:pt x="178683" y="826316"/>
                      <a:pt x="140583" y="812029"/>
                    </a:cubicBezTo>
                    <a:cubicBezTo>
                      <a:pt x="93910" y="793931"/>
                      <a:pt x="49143" y="787264"/>
                      <a:pt x="29140" y="785359"/>
                    </a:cubicBezTo>
                    <a:cubicBezTo>
                      <a:pt x="14853" y="783454"/>
                      <a:pt x="13900" y="757736"/>
                      <a:pt x="56763" y="749164"/>
                    </a:cubicBezTo>
                    <a:cubicBezTo>
                      <a:pt x="61287" y="748450"/>
                      <a:pt x="67181" y="748033"/>
                      <a:pt x="74220" y="748107"/>
                    </a:cubicBezTo>
                    <a:close/>
                    <a:moveTo>
                      <a:pt x="1115005" y="692550"/>
                    </a:moveTo>
                    <a:cubicBezTo>
                      <a:pt x="1120467" y="692491"/>
                      <a:pt x="1127135" y="693681"/>
                      <a:pt x="1134993" y="696777"/>
                    </a:cubicBezTo>
                    <a:cubicBezTo>
                      <a:pt x="1147375" y="701539"/>
                      <a:pt x="1172140" y="719637"/>
                      <a:pt x="1192143" y="751069"/>
                    </a:cubicBezTo>
                    <a:cubicBezTo>
                      <a:pt x="1212145" y="782502"/>
                      <a:pt x="1215955" y="807267"/>
                      <a:pt x="1216907" y="816792"/>
                    </a:cubicBezTo>
                    <a:cubicBezTo>
                      <a:pt x="1217860" y="826317"/>
                      <a:pt x="1212145" y="833937"/>
                      <a:pt x="1205478" y="837747"/>
                    </a:cubicBezTo>
                    <a:cubicBezTo>
                      <a:pt x="1194048" y="842509"/>
                      <a:pt x="1190238" y="835842"/>
                      <a:pt x="1186428" y="831079"/>
                    </a:cubicBezTo>
                    <a:cubicBezTo>
                      <a:pt x="1179760" y="822507"/>
                      <a:pt x="1171188" y="795837"/>
                      <a:pt x="1155948" y="772024"/>
                    </a:cubicBezTo>
                    <a:cubicBezTo>
                      <a:pt x="1134040" y="740592"/>
                      <a:pt x="1110228" y="718684"/>
                      <a:pt x="1098798" y="709159"/>
                    </a:cubicBezTo>
                    <a:cubicBezTo>
                      <a:pt x="1093083" y="704159"/>
                      <a:pt x="1098619" y="692729"/>
                      <a:pt x="1115005" y="692550"/>
                    </a:cubicBezTo>
                    <a:close/>
                    <a:moveTo>
                      <a:pt x="352023" y="692550"/>
                    </a:moveTo>
                    <a:cubicBezTo>
                      <a:pt x="357485" y="692610"/>
                      <a:pt x="361741" y="693919"/>
                      <a:pt x="364777" y="695824"/>
                    </a:cubicBezTo>
                    <a:cubicBezTo>
                      <a:pt x="370849" y="699634"/>
                      <a:pt x="372040" y="705826"/>
                      <a:pt x="368230" y="709159"/>
                    </a:cubicBezTo>
                    <a:cubicBezTo>
                      <a:pt x="356800" y="718684"/>
                      <a:pt x="332035" y="740592"/>
                      <a:pt x="311080" y="772024"/>
                    </a:cubicBezTo>
                    <a:cubicBezTo>
                      <a:pt x="295840" y="795837"/>
                      <a:pt x="287268" y="822507"/>
                      <a:pt x="280600" y="831079"/>
                    </a:cubicBezTo>
                    <a:cubicBezTo>
                      <a:pt x="277743" y="835842"/>
                      <a:pt x="272980" y="842509"/>
                      <a:pt x="261550" y="837747"/>
                    </a:cubicBezTo>
                    <a:cubicBezTo>
                      <a:pt x="254882" y="833937"/>
                      <a:pt x="249168" y="826317"/>
                      <a:pt x="250120" y="816792"/>
                    </a:cubicBezTo>
                    <a:cubicBezTo>
                      <a:pt x="251072" y="807267"/>
                      <a:pt x="254882" y="782502"/>
                      <a:pt x="274885" y="751069"/>
                    </a:cubicBezTo>
                    <a:cubicBezTo>
                      <a:pt x="294887" y="719637"/>
                      <a:pt x="319652" y="701539"/>
                      <a:pt x="332035" y="696777"/>
                    </a:cubicBezTo>
                    <a:cubicBezTo>
                      <a:pt x="339893" y="693681"/>
                      <a:pt x="346561" y="692491"/>
                      <a:pt x="352023" y="692550"/>
                    </a:cubicBezTo>
                    <a:close/>
                    <a:moveTo>
                      <a:pt x="1425505" y="632007"/>
                    </a:moveTo>
                    <a:cubicBezTo>
                      <a:pt x="1470272" y="632007"/>
                      <a:pt x="1472177" y="657724"/>
                      <a:pt x="1458842" y="661534"/>
                    </a:cubicBezTo>
                    <a:cubicBezTo>
                      <a:pt x="1438840" y="667249"/>
                      <a:pt x="1395025" y="681537"/>
                      <a:pt x="1349305" y="708207"/>
                    </a:cubicBezTo>
                    <a:cubicBezTo>
                      <a:pt x="1314062" y="729162"/>
                      <a:pt x="1285487" y="753927"/>
                      <a:pt x="1272152" y="761547"/>
                    </a:cubicBezTo>
                    <a:cubicBezTo>
                      <a:pt x="1264532" y="765357"/>
                      <a:pt x="1255007" y="771072"/>
                      <a:pt x="1245482" y="760594"/>
                    </a:cubicBezTo>
                    <a:cubicBezTo>
                      <a:pt x="1239767" y="753927"/>
                      <a:pt x="1238815" y="742497"/>
                      <a:pt x="1246435" y="732019"/>
                    </a:cubicBezTo>
                    <a:cubicBezTo>
                      <a:pt x="1255007" y="720589"/>
                      <a:pt x="1275962" y="694872"/>
                      <a:pt x="1321682" y="668202"/>
                    </a:cubicBezTo>
                    <a:cubicBezTo>
                      <a:pt x="1366450" y="641532"/>
                      <a:pt x="1407407" y="632007"/>
                      <a:pt x="1425505" y="632007"/>
                    </a:cubicBezTo>
                    <a:close/>
                    <a:moveTo>
                      <a:pt x="40570" y="632007"/>
                    </a:moveTo>
                    <a:cubicBezTo>
                      <a:pt x="58667" y="632007"/>
                      <a:pt x="99625" y="641532"/>
                      <a:pt x="144392" y="668202"/>
                    </a:cubicBezTo>
                    <a:cubicBezTo>
                      <a:pt x="190112" y="694872"/>
                      <a:pt x="211067" y="720589"/>
                      <a:pt x="219640" y="732019"/>
                    </a:cubicBezTo>
                    <a:cubicBezTo>
                      <a:pt x="227260" y="742497"/>
                      <a:pt x="226307" y="753927"/>
                      <a:pt x="220592" y="760594"/>
                    </a:cubicBezTo>
                    <a:cubicBezTo>
                      <a:pt x="211067" y="771072"/>
                      <a:pt x="201542" y="765357"/>
                      <a:pt x="193922" y="761547"/>
                    </a:cubicBezTo>
                    <a:cubicBezTo>
                      <a:pt x="180587" y="753927"/>
                      <a:pt x="152012" y="729162"/>
                      <a:pt x="116770" y="708207"/>
                    </a:cubicBezTo>
                    <a:cubicBezTo>
                      <a:pt x="71050" y="681537"/>
                      <a:pt x="27235" y="667249"/>
                      <a:pt x="7232" y="661534"/>
                    </a:cubicBezTo>
                    <a:cubicBezTo>
                      <a:pt x="-6103" y="657724"/>
                      <a:pt x="-4198" y="632007"/>
                      <a:pt x="40570" y="632007"/>
                    </a:cubicBezTo>
                    <a:close/>
                    <a:moveTo>
                      <a:pt x="1121985" y="619237"/>
                    </a:moveTo>
                    <a:cubicBezTo>
                      <a:pt x="1127432" y="618433"/>
                      <a:pt x="1134278" y="618671"/>
                      <a:pt x="1142612" y="620576"/>
                    </a:cubicBezTo>
                    <a:cubicBezTo>
                      <a:pt x="1155947" y="623434"/>
                      <a:pt x="1182617" y="638674"/>
                      <a:pt x="1207382" y="667249"/>
                    </a:cubicBezTo>
                    <a:cubicBezTo>
                      <a:pt x="1232147" y="695824"/>
                      <a:pt x="1239767" y="719636"/>
                      <a:pt x="1242625" y="730114"/>
                    </a:cubicBezTo>
                    <a:cubicBezTo>
                      <a:pt x="1245482" y="739639"/>
                      <a:pt x="1240720" y="748211"/>
                      <a:pt x="1234052" y="752021"/>
                    </a:cubicBezTo>
                    <a:cubicBezTo>
                      <a:pt x="1223575" y="758689"/>
                      <a:pt x="1217860" y="752021"/>
                      <a:pt x="1214050" y="748211"/>
                    </a:cubicBezTo>
                    <a:cubicBezTo>
                      <a:pt x="1206430" y="740591"/>
                      <a:pt x="1194047" y="715826"/>
                      <a:pt x="1174045" y="692966"/>
                    </a:cubicBezTo>
                    <a:cubicBezTo>
                      <a:pt x="1149280" y="665344"/>
                      <a:pt x="1120705" y="646294"/>
                      <a:pt x="1108322" y="637721"/>
                    </a:cubicBezTo>
                    <a:cubicBezTo>
                      <a:pt x="1101893" y="633435"/>
                      <a:pt x="1105644" y="621648"/>
                      <a:pt x="1121985" y="619237"/>
                    </a:cubicBezTo>
                    <a:close/>
                    <a:moveTo>
                      <a:pt x="344090" y="619237"/>
                    </a:moveTo>
                    <a:cubicBezTo>
                      <a:pt x="360431" y="621648"/>
                      <a:pt x="364182" y="633435"/>
                      <a:pt x="357752" y="637721"/>
                    </a:cubicBezTo>
                    <a:cubicBezTo>
                      <a:pt x="345370" y="646294"/>
                      <a:pt x="317747" y="665344"/>
                      <a:pt x="292030" y="692966"/>
                    </a:cubicBezTo>
                    <a:cubicBezTo>
                      <a:pt x="272027" y="715826"/>
                      <a:pt x="259645" y="740591"/>
                      <a:pt x="252025" y="748211"/>
                    </a:cubicBezTo>
                    <a:cubicBezTo>
                      <a:pt x="248215" y="752021"/>
                      <a:pt x="242500" y="758689"/>
                      <a:pt x="232022" y="752021"/>
                    </a:cubicBezTo>
                    <a:cubicBezTo>
                      <a:pt x="225355" y="748211"/>
                      <a:pt x="220592" y="739639"/>
                      <a:pt x="223450" y="730114"/>
                    </a:cubicBezTo>
                    <a:cubicBezTo>
                      <a:pt x="226307" y="719636"/>
                      <a:pt x="233927" y="695824"/>
                      <a:pt x="258692" y="667249"/>
                    </a:cubicBezTo>
                    <a:cubicBezTo>
                      <a:pt x="283457" y="638674"/>
                      <a:pt x="310127" y="623434"/>
                      <a:pt x="323462" y="620576"/>
                    </a:cubicBezTo>
                    <a:cubicBezTo>
                      <a:pt x="331796" y="618671"/>
                      <a:pt x="338643" y="618433"/>
                      <a:pt x="344090" y="619237"/>
                    </a:cubicBezTo>
                    <a:close/>
                    <a:moveTo>
                      <a:pt x="1139755" y="548186"/>
                    </a:moveTo>
                    <a:cubicBezTo>
                      <a:pt x="1153090" y="549139"/>
                      <a:pt x="1181665" y="560569"/>
                      <a:pt x="1210240" y="586286"/>
                    </a:cubicBezTo>
                    <a:cubicBezTo>
                      <a:pt x="1238815" y="612004"/>
                      <a:pt x="1250245" y="633911"/>
                      <a:pt x="1254055" y="643436"/>
                    </a:cubicBezTo>
                    <a:cubicBezTo>
                      <a:pt x="1257865" y="652009"/>
                      <a:pt x="1255008" y="661534"/>
                      <a:pt x="1249293" y="666296"/>
                    </a:cubicBezTo>
                    <a:cubicBezTo>
                      <a:pt x="1239768" y="673916"/>
                      <a:pt x="1234053" y="668201"/>
                      <a:pt x="1229290" y="664391"/>
                    </a:cubicBezTo>
                    <a:cubicBezTo>
                      <a:pt x="1220718" y="657724"/>
                      <a:pt x="1204525" y="634864"/>
                      <a:pt x="1182618" y="615814"/>
                    </a:cubicBezTo>
                    <a:cubicBezTo>
                      <a:pt x="1153090" y="591049"/>
                      <a:pt x="1122610" y="575809"/>
                      <a:pt x="1109275" y="569141"/>
                    </a:cubicBezTo>
                    <a:cubicBezTo>
                      <a:pt x="1099750" y="564379"/>
                      <a:pt x="1106418" y="544376"/>
                      <a:pt x="1139755" y="548186"/>
                    </a:cubicBezTo>
                    <a:close/>
                    <a:moveTo>
                      <a:pt x="327273" y="548186"/>
                    </a:moveTo>
                    <a:cubicBezTo>
                      <a:pt x="360610" y="544376"/>
                      <a:pt x="367278" y="564379"/>
                      <a:pt x="357753" y="569141"/>
                    </a:cubicBezTo>
                    <a:cubicBezTo>
                      <a:pt x="343465" y="575809"/>
                      <a:pt x="313938" y="591049"/>
                      <a:pt x="284410" y="615814"/>
                    </a:cubicBezTo>
                    <a:cubicBezTo>
                      <a:pt x="262503" y="634864"/>
                      <a:pt x="246310" y="657724"/>
                      <a:pt x="237738" y="664391"/>
                    </a:cubicBezTo>
                    <a:cubicBezTo>
                      <a:pt x="232975" y="668201"/>
                      <a:pt x="227260" y="673916"/>
                      <a:pt x="217735" y="666296"/>
                    </a:cubicBezTo>
                    <a:cubicBezTo>
                      <a:pt x="212020" y="661534"/>
                      <a:pt x="209163" y="652009"/>
                      <a:pt x="212973" y="643436"/>
                    </a:cubicBezTo>
                    <a:cubicBezTo>
                      <a:pt x="216783" y="633911"/>
                      <a:pt x="228213" y="612004"/>
                      <a:pt x="256788" y="586286"/>
                    </a:cubicBezTo>
                    <a:cubicBezTo>
                      <a:pt x="285363" y="560569"/>
                      <a:pt x="313938" y="549139"/>
                      <a:pt x="327273" y="548186"/>
                    </a:cubicBezTo>
                    <a:close/>
                    <a:moveTo>
                      <a:pt x="1448261" y="513599"/>
                    </a:moveTo>
                    <a:cubicBezTo>
                      <a:pt x="1468130" y="517885"/>
                      <a:pt x="1468844" y="533423"/>
                      <a:pt x="1458843" y="537709"/>
                    </a:cubicBezTo>
                    <a:cubicBezTo>
                      <a:pt x="1439793" y="547234"/>
                      <a:pt x="1398835" y="568189"/>
                      <a:pt x="1356925" y="599621"/>
                    </a:cubicBezTo>
                    <a:cubicBezTo>
                      <a:pt x="1324540" y="625339"/>
                      <a:pt x="1300728" y="654866"/>
                      <a:pt x="1288345" y="664391"/>
                    </a:cubicBezTo>
                    <a:cubicBezTo>
                      <a:pt x="1281678" y="670106"/>
                      <a:pt x="1272153" y="676774"/>
                      <a:pt x="1261675" y="668201"/>
                    </a:cubicBezTo>
                    <a:cubicBezTo>
                      <a:pt x="1255008" y="663439"/>
                      <a:pt x="1253103" y="652009"/>
                      <a:pt x="1258818" y="640579"/>
                    </a:cubicBezTo>
                    <a:cubicBezTo>
                      <a:pt x="1266438" y="628196"/>
                      <a:pt x="1283583" y="600574"/>
                      <a:pt x="1324540" y="566284"/>
                    </a:cubicBezTo>
                    <a:cubicBezTo>
                      <a:pt x="1364545" y="532946"/>
                      <a:pt x="1403598" y="516754"/>
                      <a:pt x="1421695" y="513896"/>
                    </a:cubicBezTo>
                    <a:cubicBezTo>
                      <a:pt x="1432887" y="511991"/>
                      <a:pt x="1441638" y="512170"/>
                      <a:pt x="1448261" y="513599"/>
                    </a:cubicBezTo>
                    <a:close/>
                    <a:moveTo>
                      <a:pt x="17814" y="513599"/>
                    </a:moveTo>
                    <a:cubicBezTo>
                      <a:pt x="24437" y="512170"/>
                      <a:pt x="33188" y="511991"/>
                      <a:pt x="44380" y="513896"/>
                    </a:cubicBezTo>
                    <a:cubicBezTo>
                      <a:pt x="62477" y="516754"/>
                      <a:pt x="101530" y="532946"/>
                      <a:pt x="141535" y="566284"/>
                    </a:cubicBezTo>
                    <a:cubicBezTo>
                      <a:pt x="182492" y="600574"/>
                      <a:pt x="199637" y="628196"/>
                      <a:pt x="207257" y="640579"/>
                    </a:cubicBezTo>
                    <a:cubicBezTo>
                      <a:pt x="212972" y="652009"/>
                      <a:pt x="211067" y="663439"/>
                      <a:pt x="204400" y="668201"/>
                    </a:cubicBezTo>
                    <a:cubicBezTo>
                      <a:pt x="193922" y="676774"/>
                      <a:pt x="184397" y="670106"/>
                      <a:pt x="177730" y="664391"/>
                    </a:cubicBezTo>
                    <a:cubicBezTo>
                      <a:pt x="165347" y="654866"/>
                      <a:pt x="141535" y="625339"/>
                      <a:pt x="109149" y="599621"/>
                    </a:cubicBezTo>
                    <a:cubicBezTo>
                      <a:pt x="68192" y="568189"/>
                      <a:pt x="26282" y="547234"/>
                      <a:pt x="7232" y="537709"/>
                    </a:cubicBezTo>
                    <a:cubicBezTo>
                      <a:pt x="-2769" y="533423"/>
                      <a:pt x="-2055" y="517885"/>
                      <a:pt x="17814" y="513599"/>
                    </a:cubicBezTo>
                    <a:close/>
                    <a:moveTo>
                      <a:pt x="1128325" y="477702"/>
                    </a:moveTo>
                    <a:cubicBezTo>
                      <a:pt x="1141660" y="477702"/>
                      <a:pt x="1171188" y="484369"/>
                      <a:pt x="1202620" y="505324"/>
                    </a:cubicBezTo>
                    <a:cubicBezTo>
                      <a:pt x="1234053" y="526279"/>
                      <a:pt x="1248340" y="546282"/>
                      <a:pt x="1254055" y="554854"/>
                    </a:cubicBezTo>
                    <a:cubicBezTo>
                      <a:pt x="1258818" y="562474"/>
                      <a:pt x="1257865" y="571999"/>
                      <a:pt x="1253103" y="576762"/>
                    </a:cubicBezTo>
                    <a:cubicBezTo>
                      <a:pt x="1245483" y="585334"/>
                      <a:pt x="1238815" y="580572"/>
                      <a:pt x="1233101" y="577714"/>
                    </a:cubicBezTo>
                    <a:cubicBezTo>
                      <a:pt x="1223576" y="571999"/>
                      <a:pt x="1204526" y="551997"/>
                      <a:pt x="1179760" y="536757"/>
                    </a:cubicBezTo>
                    <a:cubicBezTo>
                      <a:pt x="1147375" y="516754"/>
                      <a:pt x="1115943" y="506277"/>
                      <a:pt x="1101655" y="501514"/>
                    </a:cubicBezTo>
                    <a:cubicBezTo>
                      <a:pt x="1092130" y="498657"/>
                      <a:pt x="1094988" y="478654"/>
                      <a:pt x="1128325" y="477702"/>
                    </a:cubicBezTo>
                    <a:close/>
                    <a:moveTo>
                      <a:pt x="337750" y="477702"/>
                    </a:moveTo>
                    <a:cubicBezTo>
                      <a:pt x="371087" y="478654"/>
                      <a:pt x="373945" y="498657"/>
                      <a:pt x="364420" y="501514"/>
                    </a:cubicBezTo>
                    <a:cubicBezTo>
                      <a:pt x="350132" y="506277"/>
                      <a:pt x="318700" y="516754"/>
                      <a:pt x="286315" y="536757"/>
                    </a:cubicBezTo>
                    <a:cubicBezTo>
                      <a:pt x="261550" y="551997"/>
                      <a:pt x="242500" y="571999"/>
                      <a:pt x="232975" y="577714"/>
                    </a:cubicBezTo>
                    <a:cubicBezTo>
                      <a:pt x="227260" y="580572"/>
                      <a:pt x="220592" y="585334"/>
                      <a:pt x="212972" y="576762"/>
                    </a:cubicBezTo>
                    <a:cubicBezTo>
                      <a:pt x="208210" y="571999"/>
                      <a:pt x="207257" y="562474"/>
                      <a:pt x="212020" y="554854"/>
                    </a:cubicBezTo>
                    <a:cubicBezTo>
                      <a:pt x="217735" y="546282"/>
                      <a:pt x="232022" y="526279"/>
                      <a:pt x="263455" y="505324"/>
                    </a:cubicBezTo>
                    <a:cubicBezTo>
                      <a:pt x="294887" y="484369"/>
                      <a:pt x="324415" y="477702"/>
                      <a:pt x="337750" y="477702"/>
                    </a:cubicBezTo>
                    <a:close/>
                    <a:moveTo>
                      <a:pt x="1109275" y="411979"/>
                    </a:moveTo>
                    <a:cubicBezTo>
                      <a:pt x="1122610" y="410074"/>
                      <a:pt x="1152138" y="413884"/>
                      <a:pt x="1185475" y="429124"/>
                    </a:cubicBezTo>
                    <a:cubicBezTo>
                      <a:pt x="1218813" y="445317"/>
                      <a:pt x="1235958" y="462462"/>
                      <a:pt x="1242625" y="470082"/>
                    </a:cubicBezTo>
                    <a:cubicBezTo>
                      <a:pt x="1248340" y="476749"/>
                      <a:pt x="1248340" y="486274"/>
                      <a:pt x="1244530" y="491989"/>
                    </a:cubicBezTo>
                    <a:cubicBezTo>
                      <a:pt x="1238815" y="500562"/>
                      <a:pt x="1231195" y="497704"/>
                      <a:pt x="1225480" y="494847"/>
                    </a:cubicBezTo>
                    <a:cubicBezTo>
                      <a:pt x="1215003" y="491037"/>
                      <a:pt x="1194048" y="473892"/>
                      <a:pt x="1167378" y="462462"/>
                    </a:cubicBezTo>
                    <a:cubicBezTo>
                      <a:pt x="1134040" y="446269"/>
                      <a:pt x="1101655" y="440554"/>
                      <a:pt x="1087368" y="437697"/>
                    </a:cubicBezTo>
                    <a:cubicBezTo>
                      <a:pt x="1077843" y="435792"/>
                      <a:pt x="1077843" y="416742"/>
                      <a:pt x="1109275" y="411979"/>
                    </a:cubicBezTo>
                    <a:close/>
                    <a:moveTo>
                      <a:pt x="357752" y="411979"/>
                    </a:moveTo>
                    <a:cubicBezTo>
                      <a:pt x="389185" y="416742"/>
                      <a:pt x="389185" y="435792"/>
                      <a:pt x="379660" y="437697"/>
                    </a:cubicBezTo>
                    <a:cubicBezTo>
                      <a:pt x="364420" y="440554"/>
                      <a:pt x="332987" y="446269"/>
                      <a:pt x="299650" y="462462"/>
                    </a:cubicBezTo>
                    <a:cubicBezTo>
                      <a:pt x="272980" y="473892"/>
                      <a:pt x="252025" y="491037"/>
                      <a:pt x="241547" y="494847"/>
                    </a:cubicBezTo>
                    <a:cubicBezTo>
                      <a:pt x="235832" y="497704"/>
                      <a:pt x="228212" y="500562"/>
                      <a:pt x="222497" y="491989"/>
                    </a:cubicBezTo>
                    <a:cubicBezTo>
                      <a:pt x="218687" y="486274"/>
                      <a:pt x="218687" y="476749"/>
                      <a:pt x="224402" y="470082"/>
                    </a:cubicBezTo>
                    <a:cubicBezTo>
                      <a:pt x="231070" y="462462"/>
                      <a:pt x="248215" y="445317"/>
                      <a:pt x="281552" y="429124"/>
                    </a:cubicBezTo>
                    <a:cubicBezTo>
                      <a:pt x="314890" y="413884"/>
                      <a:pt x="344417" y="410074"/>
                      <a:pt x="357752" y="411979"/>
                    </a:cubicBezTo>
                    <a:close/>
                    <a:moveTo>
                      <a:pt x="1427484" y="404850"/>
                    </a:moveTo>
                    <a:cubicBezTo>
                      <a:pt x="1447175" y="406681"/>
                      <a:pt x="1449318" y="421504"/>
                      <a:pt x="1440745" y="427219"/>
                    </a:cubicBezTo>
                    <a:cubicBezTo>
                      <a:pt x="1423600" y="437696"/>
                      <a:pt x="1385500" y="463414"/>
                      <a:pt x="1350257" y="500561"/>
                    </a:cubicBezTo>
                    <a:cubicBezTo>
                      <a:pt x="1321682" y="530089"/>
                      <a:pt x="1301680" y="561521"/>
                      <a:pt x="1291202" y="571999"/>
                    </a:cubicBezTo>
                    <a:cubicBezTo>
                      <a:pt x="1285487" y="577714"/>
                      <a:pt x="1276915" y="585334"/>
                      <a:pt x="1265485" y="578666"/>
                    </a:cubicBezTo>
                    <a:cubicBezTo>
                      <a:pt x="1257865" y="573904"/>
                      <a:pt x="1254055" y="563426"/>
                      <a:pt x="1258817" y="551996"/>
                    </a:cubicBezTo>
                    <a:cubicBezTo>
                      <a:pt x="1263580" y="538661"/>
                      <a:pt x="1276915" y="509134"/>
                      <a:pt x="1313110" y="471034"/>
                    </a:cubicBezTo>
                    <a:cubicBezTo>
                      <a:pt x="1348352" y="432934"/>
                      <a:pt x="1384547" y="412931"/>
                      <a:pt x="1401692" y="408169"/>
                    </a:cubicBezTo>
                    <a:cubicBezTo>
                      <a:pt x="1412408" y="405073"/>
                      <a:pt x="1420921" y="404240"/>
                      <a:pt x="1427484" y="404850"/>
                    </a:cubicBezTo>
                    <a:close/>
                    <a:moveTo>
                      <a:pt x="38591" y="404850"/>
                    </a:moveTo>
                    <a:cubicBezTo>
                      <a:pt x="45154" y="404240"/>
                      <a:pt x="53667" y="405073"/>
                      <a:pt x="64383" y="408169"/>
                    </a:cubicBezTo>
                    <a:cubicBezTo>
                      <a:pt x="81528" y="412931"/>
                      <a:pt x="117723" y="432934"/>
                      <a:pt x="152965" y="471034"/>
                    </a:cubicBezTo>
                    <a:cubicBezTo>
                      <a:pt x="189160" y="509134"/>
                      <a:pt x="202495" y="538661"/>
                      <a:pt x="207258" y="551996"/>
                    </a:cubicBezTo>
                    <a:cubicBezTo>
                      <a:pt x="212020" y="563426"/>
                      <a:pt x="208210" y="573904"/>
                      <a:pt x="200590" y="578666"/>
                    </a:cubicBezTo>
                    <a:cubicBezTo>
                      <a:pt x="189160" y="585334"/>
                      <a:pt x="180588" y="577714"/>
                      <a:pt x="174873" y="571999"/>
                    </a:cubicBezTo>
                    <a:cubicBezTo>
                      <a:pt x="164395" y="561521"/>
                      <a:pt x="144393" y="530089"/>
                      <a:pt x="115818" y="500561"/>
                    </a:cubicBezTo>
                    <a:cubicBezTo>
                      <a:pt x="80575" y="463414"/>
                      <a:pt x="42475" y="437696"/>
                      <a:pt x="25330" y="427219"/>
                    </a:cubicBezTo>
                    <a:cubicBezTo>
                      <a:pt x="16757" y="421504"/>
                      <a:pt x="18901" y="406681"/>
                      <a:pt x="38591" y="404850"/>
                    </a:cubicBezTo>
                    <a:close/>
                    <a:moveTo>
                      <a:pt x="1117252" y="350781"/>
                    </a:moveTo>
                    <a:cubicBezTo>
                      <a:pt x="1129992" y="351733"/>
                      <a:pt x="1145470" y="354353"/>
                      <a:pt x="1162615" y="359591"/>
                    </a:cubicBezTo>
                    <a:cubicBezTo>
                      <a:pt x="1196905" y="371021"/>
                      <a:pt x="1214050" y="384356"/>
                      <a:pt x="1221670" y="391024"/>
                    </a:cubicBezTo>
                    <a:cubicBezTo>
                      <a:pt x="1228338" y="396739"/>
                      <a:pt x="1229290" y="405311"/>
                      <a:pt x="1226433" y="410074"/>
                    </a:cubicBezTo>
                    <a:cubicBezTo>
                      <a:pt x="1221670" y="418646"/>
                      <a:pt x="1214050" y="416741"/>
                      <a:pt x="1208335" y="414836"/>
                    </a:cubicBezTo>
                    <a:cubicBezTo>
                      <a:pt x="1198810" y="411979"/>
                      <a:pt x="1175950" y="398644"/>
                      <a:pt x="1150233" y="391024"/>
                    </a:cubicBezTo>
                    <a:cubicBezTo>
                      <a:pt x="1115943" y="381499"/>
                      <a:pt x="1084510" y="378641"/>
                      <a:pt x="1070223" y="377689"/>
                    </a:cubicBezTo>
                    <a:cubicBezTo>
                      <a:pt x="1060698" y="376736"/>
                      <a:pt x="1057840" y="359591"/>
                      <a:pt x="1088320" y="351971"/>
                    </a:cubicBezTo>
                    <a:cubicBezTo>
                      <a:pt x="1094512" y="350543"/>
                      <a:pt x="1104513" y="349828"/>
                      <a:pt x="1117252" y="350781"/>
                    </a:cubicBezTo>
                    <a:close/>
                    <a:moveTo>
                      <a:pt x="348942" y="350781"/>
                    </a:moveTo>
                    <a:cubicBezTo>
                      <a:pt x="361562" y="349828"/>
                      <a:pt x="371563" y="350543"/>
                      <a:pt x="377755" y="351971"/>
                    </a:cubicBezTo>
                    <a:cubicBezTo>
                      <a:pt x="408235" y="359591"/>
                      <a:pt x="405377" y="376736"/>
                      <a:pt x="395852" y="377689"/>
                    </a:cubicBezTo>
                    <a:cubicBezTo>
                      <a:pt x="381565" y="378641"/>
                      <a:pt x="351085" y="381499"/>
                      <a:pt x="316795" y="391024"/>
                    </a:cubicBezTo>
                    <a:cubicBezTo>
                      <a:pt x="291077" y="398644"/>
                      <a:pt x="268217" y="411979"/>
                      <a:pt x="258692" y="414836"/>
                    </a:cubicBezTo>
                    <a:cubicBezTo>
                      <a:pt x="252977" y="416741"/>
                      <a:pt x="245357" y="418646"/>
                      <a:pt x="240595" y="410074"/>
                    </a:cubicBezTo>
                    <a:cubicBezTo>
                      <a:pt x="237737" y="405311"/>
                      <a:pt x="238690" y="396739"/>
                      <a:pt x="245357" y="391024"/>
                    </a:cubicBezTo>
                    <a:cubicBezTo>
                      <a:pt x="252977" y="384356"/>
                      <a:pt x="270122" y="371021"/>
                      <a:pt x="304412" y="359591"/>
                    </a:cubicBezTo>
                    <a:cubicBezTo>
                      <a:pt x="321081" y="354353"/>
                      <a:pt x="336321" y="351733"/>
                      <a:pt x="348942" y="350781"/>
                    </a:cubicBezTo>
                    <a:close/>
                    <a:moveTo>
                      <a:pt x="1391602" y="303305"/>
                    </a:moveTo>
                    <a:cubicBezTo>
                      <a:pt x="1410801" y="303037"/>
                      <a:pt x="1415266" y="316967"/>
                      <a:pt x="1407407" y="323396"/>
                    </a:cubicBezTo>
                    <a:cubicBezTo>
                      <a:pt x="1392168" y="335779"/>
                      <a:pt x="1358830" y="365306"/>
                      <a:pt x="1328350" y="404359"/>
                    </a:cubicBezTo>
                    <a:cubicBezTo>
                      <a:pt x="1304538" y="434839"/>
                      <a:pt x="1289297" y="468176"/>
                      <a:pt x="1279772" y="479606"/>
                    </a:cubicBezTo>
                    <a:cubicBezTo>
                      <a:pt x="1275010" y="486274"/>
                      <a:pt x="1268342" y="494846"/>
                      <a:pt x="1255960" y="489131"/>
                    </a:cubicBezTo>
                    <a:cubicBezTo>
                      <a:pt x="1248340" y="485321"/>
                      <a:pt x="1243577" y="474844"/>
                      <a:pt x="1246435" y="463414"/>
                    </a:cubicBezTo>
                    <a:cubicBezTo>
                      <a:pt x="1250245" y="451031"/>
                      <a:pt x="1258817" y="420551"/>
                      <a:pt x="1289297" y="379594"/>
                    </a:cubicBezTo>
                    <a:cubicBezTo>
                      <a:pt x="1318825" y="339589"/>
                      <a:pt x="1351210" y="315776"/>
                      <a:pt x="1367402" y="309109"/>
                    </a:cubicBezTo>
                    <a:cubicBezTo>
                      <a:pt x="1377165" y="305061"/>
                      <a:pt x="1385202" y="303394"/>
                      <a:pt x="1391602" y="303305"/>
                    </a:cubicBezTo>
                    <a:close/>
                    <a:moveTo>
                      <a:pt x="74473" y="303305"/>
                    </a:moveTo>
                    <a:cubicBezTo>
                      <a:pt x="80872" y="303394"/>
                      <a:pt x="88909" y="305061"/>
                      <a:pt x="98672" y="309109"/>
                    </a:cubicBezTo>
                    <a:cubicBezTo>
                      <a:pt x="114865" y="315776"/>
                      <a:pt x="147250" y="339589"/>
                      <a:pt x="176777" y="379594"/>
                    </a:cubicBezTo>
                    <a:cubicBezTo>
                      <a:pt x="207257" y="420551"/>
                      <a:pt x="215830" y="451031"/>
                      <a:pt x="219640" y="463414"/>
                    </a:cubicBezTo>
                    <a:cubicBezTo>
                      <a:pt x="222497" y="474844"/>
                      <a:pt x="217735" y="485321"/>
                      <a:pt x="210115" y="489131"/>
                    </a:cubicBezTo>
                    <a:cubicBezTo>
                      <a:pt x="197732" y="494846"/>
                      <a:pt x="191065" y="486274"/>
                      <a:pt x="186302" y="479606"/>
                    </a:cubicBezTo>
                    <a:cubicBezTo>
                      <a:pt x="176777" y="468176"/>
                      <a:pt x="161537" y="434839"/>
                      <a:pt x="137725" y="404359"/>
                    </a:cubicBezTo>
                    <a:cubicBezTo>
                      <a:pt x="107245" y="365306"/>
                      <a:pt x="73907" y="335779"/>
                      <a:pt x="58667" y="323396"/>
                    </a:cubicBezTo>
                    <a:cubicBezTo>
                      <a:pt x="50809" y="316967"/>
                      <a:pt x="55274" y="303037"/>
                      <a:pt x="74473" y="303305"/>
                    </a:cubicBezTo>
                    <a:close/>
                    <a:moveTo>
                      <a:pt x="1089630" y="293274"/>
                    </a:moveTo>
                    <a:cubicBezTo>
                      <a:pt x="1101655" y="293155"/>
                      <a:pt x="1116419" y="294346"/>
                      <a:pt x="1133088" y="297679"/>
                    </a:cubicBezTo>
                    <a:cubicBezTo>
                      <a:pt x="1166425" y="304347"/>
                      <a:pt x="1184523" y="315777"/>
                      <a:pt x="1192143" y="320539"/>
                    </a:cubicBezTo>
                    <a:cubicBezTo>
                      <a:pt x="1198810" y="325302"/>
                      <a:pt x="1200715" y="331969"/>
                      <a:pt x="1198810" y="337684"/>
                    </a:cubicBezTo>
                    <a:cubicBezTo>
                      <a:pt x="1195000" y="346257"/>
                      <a:pt x="1188333" y="344352"/>
                      <a:pt x="1182618" y="343399"/>
                    </a:cubicBezTo>
                    <a:cubicBezTo>
                      <a:pt x="1173093" y="341494"/>
                      <a:pt x="1150233" y="331969"/>
                      <a:pt x="1124515" y="327207"/>
                    </a:cubicBezTo>
                    <a:cubicBezTo>
                      <a:pt x="1091178" y="321492"/>
                      <a:pt x="1061650" y="321492"/>
                      <a:pt x="1048315" y="321492"/>
                    </a:cubicBezTo>
                    <a:cubicBezTo>
                      <a:pt x="1038790" y="321492"/>
                      <a:pt x="1034980" y="306252"/>
                      <a:pt x="1062603" y="296727"/>
                    </a:cubicBezTo>
                    <a:cubicBezTo>
                      <a:pt x="1068318" y="294822"/>
                      <a:pt x="1077605" y="293393"/>
                      <a:pt x="1089630" y="293274"/>
                    </a:cubicBezTo>
                    <a:close/>
                    <a:moveTo>
                      <a:pt x="376445" y="293274"/>
                    </a:moveTo>
                    <a:cubicBezTo>
                      <a:pt x="388470" y="293393"/>
                      <a:pt x="397757" y="294822"/>
                      <a:pt x="403472" y="296727"/>
                    </a:cubicBezTo>
                    <a:cubicBezTo>
                      <a:pt x="431095" y="306252"/>
                      <a:pt x="427285" y="321492"/>
                      <a:pt x="417760" y="321492"/>
                    </a:cubicBezTo>
                    <a:cubicBezTo>
                      <a:pt x="404425" y="321492"/>
                      <a:pt x="374897" y="321492"/>
                      <a:pt x="341560" y="327207"/>
                    </a:cubicBezTo>
                    <a:cubicBezTo>
                      <a:pt x="315842" y="331969"/>
                      <a:pt x="292982" y="341494"/>
                      <a:pt x="283457" y="343399"/>
                    </a:cubicBezTo>
                    <a:cubicBezTo>
                      <a:pt x="277742" y="344352"/>
                      <a:pt x="271075" y="346257"/>
                      <a:pt x="267265" y="337684"/>
                    </a:cubicBezTo>
                    <a:cubicBezTo>
                      <a:pt x="265360" y="331969"/>
                      <a:pt x="267265" y="325302"/>
                      <a:pt x="273932" y="320539"/>
                    </a:cubicBezTo>
                    <a:cubicBezTo>
                      <a:pt x="281552" y="315777"/>
                      <a:pt x="299650" y="304347"/>
                      <a:pt x="332987" y="297679"/>
                    </a:cubicBezTo>
                    <a:cubicBezTo>
                      <a:pt x="349656" y="294346"/>
                      <a:pt x="364420" y="293155"/>
                      <a:pt x="376445" y="293274"/>
                    </a:cubicBezTo>
                    <a:close/>
                    <a:moveTo>
                      <a:pt x="1060460" y="241601"/>
                    </a:moveTo>
                    <a:cubicBezTo>
                      <a:pt x="1071652" y="240529"/>
                      <a:pt x="1085463" y="240529"/>
                      <a:pt x="1100703" y="242434"/>
                    </a:cubicBezTo>
                    <a:cubicBezTo>
                      <a:pt x="1132135" y="246244"/>
                      <a:pt x="1149280" y="254816"/>
                      <a:pt x="1156900" y="259579"/>
                    </a:cubicBezTo>
                    <a:cubicBezTo>
                      <a:pt x="1163568" y="263389"/>
                      <a:pt x="1165473" y="270056"/>
                      <a:pt x="1164520" y="274819"/>
                    </a:cubicBezTo>
                    <a:cubicBezTo>
                      <a:pt x="1161663" y="282439"/>
                      <a:pt x="1154995" y="282439"/>
                      <a:pt x="1150233" y="281486"/>
                    </a:cubicBezTo>
                    <a:cubicBezTo>
                      <a:pt x="1140708" y="280534"/>
                      <a:pt x="1119753" y="273866"/>
                      <a:pt x="1095940" y="271009"/>
                    </a:cubicBezTo>
                    <a:cubicBezTo>
                      <a:pt x="1065460" y="268151"/>
                      <a:pt x="1037838" y="271009"/>
                      <a:pt x="1025455" y="271961"/>
                    </a:cubicBezTo>
                    <a:cubicBezTo>
                      <a:pt x="1016883" y="272914"/>
                      <a:pt x="1012120" y="258626"/>
                      <a:pt x="1035933" y="247196"/>
                    </a:cubicBezTo>
                    <a:cubicBezTo>
                      <a:pt x="1040696" y="244815"/>
                      <a:pt x="1049268" y="242672"/>
                      <a:pt x="1060460" y="241601"/>
                    </a:cubicBezTo>
                    <a:close/>
                    <a:moveTo>
                      <a:pt x="405615" y="241601"/>
                    </a:moveTo>
                    <a:cubicBezTo>
                      <a:pt x="416807" y="242672"/>
                      <a:pt x="425379" y="244815"/>
                      <a:pt x="430142" y="247196"/>
                    </a:cubicBezTo>
                    <a:cubicBezTo>
                      <a:pt x="453955" y="258626"/>
                      <a:pt x="449192" y="272914"/>
                      <a:pt x="440620" y="271961"/>
                    </a:cubicBezTo>
                    <a:cubicBezTo>
                      <a:pt x="429190" y="271009"/>
                      <a:pt x="401567" y="268151"/>
                      <a:pt x="370135" y="271009"/>
                    </a:cubicBezTo>
                    <a:cubicBezTo>
                      <a:pt x="346322" y="273866"/>
                      <a:pt x="325367" y="280534"/>
                      <a:pt x="315842" y="281486"/>
                    </a:cubicBezTo>
                    <a:cubicBezTo>
                      <a:pt x="311080" y="282439"/>
                      <a:pt x="304412" y="282439"/>
                      <a:pt x="301555" y="274819"/>
                    </a:cubicBezTo>
                    <a:cubicBezTo>
                      <a:pt x="300602" y="270056"/>
                      <a:pt x="302507" y="263389"/>
                      <a:pt x="309175" y="259579"/>
                    </a:cubicBezTo>
                    <a:cubicBezTo>
                      <a:pt x="316795" y="254816"/>
                      <a:pt x="333940" y="246244"/>
                      <a:pt x="365372" y="242434"/>
                    </a:cubicBezTo>
                    <a:cubicBezTo>
                      <a:pt x="380612" y="240529"/>
                      <a:pt x="394423" y="240529"/>
                      <a:pt x="405615" y="241601"/>
                    </a:cubicBezTo>
                    <a:close/>
                    <a:moveTo>
                      <a:pt x="1346016" y="214395"/>
                    </a:moveTo>
                    <a:cubicBezTo>
                      <a:pt x="1363295" y="211359"/>
                      <a:pt x="1368117" y="223860"/>
                      <a:pt x="1361688" y="231004"/>
                    </a:cubicBezTo>
                    <a:cubicBezTo>
                      <a:pt x="1349305" y="245291"/>
                      <a:pt x="1320730" y="276724"/>
                      <a:pt x="1295013" y="316729"/>
                    </a:cubicBezTo>
                    <a:cubicBezTo>
                      <a:pt x="1275010" y="349114"/>
                      <a:pt x="1263580" y="382451"/>
                      <a:pt x="1255960" y="393881"/>
                    </a:cubicBezTo>
                    <a:cubicBezTo>
                      <a:pt x="1252150" y="399596"/>
                      <a:pt x="1246435" y="409121"/>
                      <a:pt x="1235005" y="405311"/>
                    </a:cubicBezTo>
                    <a:cubicBezTo>
                      <a:pt x="1227385" y="403406"/>
                      <a:pt x="1222623" y="394834"/>
                      <a:pt x="1224528" y="383404"/>
                    </a:cubicBezTo>
                    <a:cubicBezTo>
                      <a:pt x="1226433" y="371021"/>
                      <a:pt x="1233100" y="341494"/>
                      <a:pt x="1257865" y="299584"/>
                    </a:cubicBezTo>
                    <a:cubicBezTo>
                      <a:pt x="1282630" y="257674"/>
                      <a:pt x="1310253" y="231956"/>
                      <a:pt x="1324540" y="223384"/>
                    </a:cubicBezTo>
                    <a:cubicBezTo>
                      <a:pt x="1333113" y="218145"/>
                      <a:pt x="1340256" y="215407"/>
                      <a:pt x="1346016" y="214395"/>
                    </a:cubicBezTo>
                    <a:close/>
                    <a:moveTo>
                      <a:pt x="120059" y="214395"/>
                    </a:moveTo>
                    <a:cubicBezTo>
                      <a:pt x="125819" y="215407"/>
                      <a:pt x="132962" y="218145"/>
                      <a:pt x="141535" y="223384"/>
                    </a:cubicBezTo>
                    <a:cubicBezTo>
                      <a:pt x="155823" y="231956"/>
                      <a:pt x="183445" y="257674"/>
                      <a:pt x="208210" y="299584"/>
                    </a:cubicBezTo>
                    <a:cubicBezTo>
                      <a:pt x="232975" y="341494"/>
                      <a:pt x="239643" y="371021"/>
                      <a:pt x="241548" y="383404"/>
                    </a:cubicBezTo>
                    <a:cubicBezTo>
                      <a:pt x="243453" y="394834"/>
                      <a:pt x="238690" y="403406"/>
                      <a:pt x="231070" y="405311"/>
                    </a:cubicBezTo>
                    <a:cubicBezTo>
                      <a:pt x="219640" y="409121"/>
                      <a:pt x="213925" y="399596"/>
                      <a:pt x="210115" y="393881"/>
                    </a:cubicBezTo>
                    <a:cubicBezTo>
                      <a:pt x="202495" y="382451"/>
                      <a:pt x="191065" y="349114"/>
                      <a:pt x="171063" y="316729"/>
                    </a:cubicBezTo>
                    <a:cubicBezTo>
                      <a:pt x="146298" y="276724"/>
                      <a:pt x="117723" y="245291"/>
                      <a:pt x="104388" y="231004"/>
                    </a:cubicBezTo>
                    <a:cubicBezTo>
                      <a:pt x="97958" y="223860"/>
                      <a:pt x="102780" y="211359"/>
                      <a:pt x="120059" y="214395"/>
                    </a:cubicBezTo>
                    <a:close/>
                    <a:moveTo>
                      <a:pt x="1068318" y="195762"/>
                    </a:moveTo>
                    <a:cubicBezTo>
                      <a:pt x="1096893" y="196714"/>
                      <a:pt x="1113085" y="203382"/>
                      <a:pt x="1119753" y="206239"/>
                    </a:cubicBezTo>
                    <a:cubicBezTo>
                      <a:pt x="1125468" y="209097"/>
                      <a:pt x="1128325" y="214812"/>
                      <a:pt x="1127373" y="219574"/>
                    </a:cubicBezTo>
                    <a:cubicBezTo>
                      <a:pt x="1125468" y="227194"/>
                      <a:pt x="1119753" y="227194"/>
                      <a:pt x="1114990" y="227194"/>
                    </a:cubicBezTo>
                    <a:cubicBezTo>
                      <a:pt x="1106418" y="227194"/>
                      <a:pt x="1087368" y="222432"/>
                      <a:pt x="1065460" y="221479"/>
                    </a:cubicBezTo>
                    <a:cubicBezTo>
                      <a:pt x="1037838" y="221479"/>
                      <a:pt x="1013073" y="226242"/>
                      <a:pt x="1002595" y="228147"/>
                    </a:cubicBezTo>
                    <a:cubicBezTo>
                      <a:pt x="994975" y="230052"/>
                      <a:pt x="989260" y="216717"/>
                      <a:pt x="1010215" y="205287"/>
                    </a:cubicBezTo>
                    <a:cubicBezTo>
                      <a:pt x="1018788" y="200524"/>
                      <a:pt x="1040695" y="194809"/>
                      <a:pt x="1068318" y="195762"/>
                    </a:cubicBezTo>
                    <a:close/>
                    <a:moveTo>
                      <a:pt x="398710" y="195762"/>
                    </a:moveTo>
                    <a:cubicBezTo>
                      <a:pt x="427285" y="194809"/>
                      <a:pt x="448240" y="200524"/>
                      <a:pt x="456813" y="205287"/>
                    </a:cubicBezTo>
                    <a:cubicBezTo>
                      <a:pt x="477768" y="216717"/>
                      <a:pt x="472053" y="230052"/>
                      <a:pt x="464433" y="228147"/>
                    </a:cubicBezTo>
                    <a:cubicBezTo>
                      <a:pt x="453003" y="226242"/>
                      <a:pt x="429190" y="221479"/>
                      <a:pt x="401568" y="221479"/>
                    </a:cubicBezTo>
                    <a:cubicBezTo>
                      <a:pt x="379660" y="222432"/>
                      <a:pt x="360610" y="227194"/>
                      <a:pt x="352038" y="227194"/>
                    </a:cubicBezTo>
                    <a:cubicBezTo>
                      <a:pt x="347275" y="227194"/>
                      <a:pt x="341560" y="227194"/>
                      <a:pt x="339655" y="219574"/>
                    </a:cubicBezTo>
                    <a:cubicBezTo>
                      <a:pt x="338703" y="214812"/>
                      <a:pt x="341560" y="209097"/>
                      <a:pt x="347275" y="206239"/>
                    </a:cubicBezTo>
                    <a:cubicBezTo>
                      <a:pt x="353943" y="203382"/>
                      <a:pt x="370135" y="196714"/>
                      <a:pt x="398710" y="195762"/>
                    </a:cubicBezTo>
                    <a:close/>
                    <a:moveTo>
                      <a:pt x="1035933" y="155756"/>
                    </a:moveTo>
                    <a:cubicBezTo>
                      <a:pt x="1060698" y="154804"/>
                      <a:pt x="1075938" y="159566"/>
                      <a:pt x="1081653" y="161471"/>
                    </a:cubicBezTo>
                    <a:cubicBezTo>
                      <a:pt x="1087368" y="163376"/>
                      <a:pt x="1090225" y="169091"/>
                      <a:pt x="1089273" y="172901"/>
                    </a:cubicBezTo>
                    <a:cubicBezTo>
                      <a:pt x="1088320" y="179569"/>
                      <a:pt x="1082605" y="180521"/>
                      <a:pt x="1078795" y="180521"/>
                    </a:cubicBezTo>
                    <a:cubicBezTo>
                      <a:pt x="1071175" y="181474"/>
                      <a:pt x="1054030" y="178616"/>
                      <a:pt x="1034980" y="179569"/>
                    </a:cubicBezTo>
                    <a:cubicBezTo>
                      <a:pt x="1011168" y="182426"/>
                      <a:pt x="990213" y="188141"/>
                      <a:pt x="980688" y="190999"/>
                    </a:cubicBezTo>
                    <a:cubicBezTo>
                      <a:pt x="974020" y="192904"/>
                      <a:pt x="968305" y="181474"/>
                      <a:pt x="985450" y="169091"/>
                    </a:cubicBezTo>
                    <a:cubicBezTo>
                      <a:pt x="992118" y="164329"/>
                      <a:pt x="1011168" y="156709"/>
                      <a:pt x="1035933" y="155756"/>
                    </a:cubicBezTo>
                    <a:close/>
                    <a:moveTo>
                      <a:pt x="431095" y="155756"/>
                    </a:moveTo>
                    <a:cubicBezTo>
                      <a:pt x="455860" y="156709"/>
                      <a:pt x="474910" y="164329"/>
                      <a:pt x="481577" y="169091"/>
                    </a:cubicBezTo>
                    <a:cubicBezTo>
                      <a:pt x="498722" y="181474"/>
                      <a:pt x="493007" y="192904"/>
                      <a:pt x="486340" y="190999"/>
                    </a:cubicBezTo>
                    <a:cubicBezTo>
                      <a:pt x="476815" y="188141"/>
                      <a:pt x="455860" y="182426"/>
                      <a:pt x="431095" y="179569"/>
                    </a:cubicBezTo>
                    <a:cubicBezTo>
                      <a:pt x="412045" y="178616"/>
                      <a:pt x="394900" y="181474"/>
                      <a:pt x="387280" y="180521"/>
                    </a:cubicBezTo>
                    <a:cubicBezTo>
                      <a:pt x="383470" y="180521"/>
                      <a:pt x="377755" y="179569"/>
                      <a:pt x="376802" y="172901"/>
                    </a:cubicBezTo>
                    <a:cubicBezTo>
                      <a:pt x="375850" y="169091"/>
                      <a:pt x="378707" y="163376"/>
                      <a:pt x="384422" y="161471"/>
                    </a:cubicBezTo>
                    <a:cubicBezTo>
                      <a:pt x="391090" y="159566"/>
                      <a:pt x="406330" y="154804"/>
                      <a:pt x="431095" y="155756"/>
                    </a:cubicBezTo>
                    <a:close/>
                    <a:moveTo>
                      <a:pt x="1292543" y="147676"/>
                    </a:moveTo>
                    <a:cubicBezTo>
                      <a:pt x="1308527" y="143434"/>
                      <a:pt x="1314063" y="154328"/>
                      <a:pt x="1308348" y="161472"/>
                    </a:cubicBezTo>
                    <a:cubicBezTo>
                      <a:pt x="1297870" y="174807"/>
                      <a:pt x="1274058" y="206239"/>
                      <a:pt x="1254056" y="246244"/>
                    </a:cubicBezTo>
                    <a:cubicBezTo>
                      <a:pt x="1238815" y="277677"/>
                      <a:pt x="1230243" y="309109"/>
                      <a:pt x="1224528" y="320539"/>
                    </a:cubicBezTo>
                    <a:cubicBezTo>
                      <a:pt x="1220718" y="326254"/>
                      <a:pt x="1215956" y="335779"/>
                      <a:pt x="1205478" y="332922"/>
                    </a:cubicBezTo>
                    <a:cubicBezTo>
                      <a:pt x="1198810" y="331017"/>
                      <a:pt x="1193095" y="323397"/>
                      <a:pt x="1194048" y="312919"/>
                    </a:cubicBezTo>
                    <a:cubicBezTo>
                      <a:pt x="1195001" y="301489"/>
                      <a:pt x="1198810" y="273867"/>
                      <a:pt x="1217861" y="232909"/>
                    </a:cubicBezTo>
                    <a:cubicBezTo>
                      <a:pt x="1236911" y="192904"/>
                      <a:pt x="1260723" y="166234"/>
                      <a:pt x="1273106" y="157662"/>
                    </a:cubicBezTo>
                    <a:cubicBezTo>
                      <a:pt x="1280726" y="152185"/>
                      <a:pt x="1287215" y="149089"/>
                      <a:pt x="1292543" y="147676"/>
                    </a:cubicBezTo>
                    <a:close/>
                    <a:moveTo>
                      <a:pt x="173533" y="147676"/>
                    </a:moveTo>
                    <a:cubicBezTo>
                      <a:pt x="178861" y="149089"/>
                      <a:pt x="185350" y="152185"/>
                      <a:pt x="192970" y="157662"/>
                    </a:cubicBezTo>
                    <a:cubicBezTo>
                      <a:pt x="205352" y="166234"/>
                      <a:pt x="229165" y="192904"/>
                      <a:pt x="248215" y="232909"/>
                    </a:cubicBezTo>
                    <a:cubicBezTo>
                      <a:pt x="267265" y="273867"/>
                      <a:pt x="271075" y="301489"/>
                      <a:pt x="272027" y="312919"/>
                    </a:cubicBezTo>
                    <a:cubicBezTo>
                      <a:pt x="272980" y="323397"/>
                      <a:pt x="267265" y="331017"/>
                      <a:pt x="260597" y="332922"/>
                    </a:cubicBezTo>
                    <a:cubicBezTo>
                      <a:pt x="250120" y="335779"/>
                      <a:pt x="245357" y="326254"/>
                      <a:pt x="241547" y="320539"/>
                    </a:cubicBezTo>
                    <a:cubicBezTo>
                      <a:pt x="235832" y="309109"/>
                      <a:pt x="227260" y="277677"/>
                      <a:pt x="212020" y="246244"/>
                    </a:cubicBezTo>
                    <a:cubicBezTo>
                      <a:pt x="192970" y="206239"/>
                      <a:pt x="169157" y="174807"/>
                      <a:pt x="157727" y="161472"/>
                    </a:cubicBezTo>
                    <a:cubicBezTo>
                      <a:pt x="152012" y="154328"/>
                      <a:pt x="157549" y="143434"/>
                      <a:pt x="173533" y="147676"/>
                    </a:cubicBezTo>
                    <a:close/>
                    <a:moveTo>
                      <a:pt x="1027360" y="120157"/>
                    </a:moveTo>
                    <a:cubicBezTo>
                      <a:pt x="1034027" y="120991"/>
                      <a:pt x="1038790" y="122420"/>
                      <a:pt x="1041647" y="123372"/>
                    </a:cubicBezTo>
                    <a:cubicBezTo>
                      <a:pt x="1046410" y="125277"/>
                      <a:pt x="1049267" y="130039"/>
                      <a:pt x="1049267" y="133849"/>
                    </a:cubicBezTo>
                    <a:cubicBezTo>
                      <a:pt x="1049267" y="140517"/>
                      <a:pt x="1044505" y="141469"/>
                      <a:pt x="1041647" y="141469"/>
                    </a:cubicBezTo>
                    <a:cubicBezTo>
                      <a:pt x="1035932" y="142422"/>
                      <a:pt x="1020692" y="141469"/>
                      <a:pt x="1004500" y="143374"/>
                    </a:cubicBezTo>
                    <a:cubicBezTo>
                      <a:pt x="983545" y="147184"/>
                      <a:pt x="966400" y="154804"/>
                      <a:pt x="958780" y="157662"/>
                    </a:cubicBezTo>
                    <a:cubicBezTo>
                      <a:pt x="954017" y="159567"/>
                      <a:pt x="947350" y="150042"/>
                      <a:pt x="960685" y="136707"/>
                    </a:cubicBezTo>
                    <a:cubicBezTo>
                      <a:pt x="966400" y="131944"/>
                      <a:pt x="981640" y="123372"/>
                      <a:pt x="1001642" y="120514"/>
                    </a:cubicBezTo>
                    <a:cubicBezTo>
                      <a:pt x="1012120" y="119086"/>
                      <a:pt x="1020692" y="119324"/>
                      <a:pt x="1027360" y="120157"/>
                    </a:cubicBezTo>
                    <a:close/>
                    <a:moveTo>
                      <a:pt x="438715" y="120157"/>
                    </a:moveTo>
                    <a:cubicBezTo>
                      <a:pt x="445383" y="119324"/>
                      <a:pt x="453955" y="119086"/>
                      <a:pt x="464433" y="120514"/>
                    </a:cubicBezTo>
                    <a:cubicBezTo>
                      <a:pt x="485388" y="123372"/>
                      <a:pt x="499675" y="131944"/>
                      <a:pt x="505390" y="136707"/>
                    </a:cubicBezTo>
                    <a:cubicBezTo>
                      <a:pt x="518725" y="150042"/>
                      <a:pt x="512058" y="159567"/>
                      <a:pt x="507295" y="157662"/>
                    </a:cubicBezTo>
                    <a:cubicBezTo>
                      <a:pt x="499675" y="154804"/>
                      <a:pt x="482530" y="147184"/>
                      <a:pt x="461575" y="143374"/>
                    </a:cubicBezTo>
                    <a:cubicBezTo>
                      <a:pt x="445383" y="141469"/>
                      <a:pt x="430143" y="142422"/>
                      <a:pt x="424428" y="141469"/>
                    </a:cubicBezTo>
                    <a:cubicBezTo>
                      <a:pt x="421570" y="141469"/>
                      <a:pt x="416808" y="140517"/>
                      <a:pt x="416808" y="133849"/>
                    </a:cubicBezTo>
                    <a:cubicBezTo>
                      <a:pt x="416808" y="130039"/>
                      <a:pt x="419665" y="125277"/>
                      <a:pt x="424428" y="123372"/>
                    </a:cubicBezTo>
                    <a:cubicBezTo>
                      <a:pt x="427285" y="122420"/>
                      <a:pt x="432048" y="120991"/>
                      <a:pt x="438715" y="120157"/>
                    </a:cubicBezTo>
                    <a:close/>
                    <a:moveTo>
                      <a:pt x="1245840" y="93963"/>
                    </a:moveTo>
                    <a:cubicBezTo>
                      <a:pt x="1251436" y="95749"/>
                      <a:pt x="1253103" y="101464"/>
                      <a:pt x="1250245" y="106226"/>
                    </a:cubicBezTo>
                    <a:cubicBezTo>
                      <a:pt x="1241672" y="119561"/>
                      <a:pt x="1222622" y="150041"/>
                      <a:pt x="1208335" y="187189"/>
                    </a:cubicBezTo>
                    <a:cubicBezTo>
                      <a:pt x="1196905" y="215764"/>
                      <a:pt x="1192142" y="245291"/>
                      <a:pt x="1187380" y="255769"/>
                    </a:cubicBezTo>
                    <a:cubicBezTo>
                      <a:pt x="1184522" y="262436"/>
                      <a:pt x="1180712" y="270056"/>
                      <a:pt x="1171187" y="269104"/>
                    </a:cubicBezTo>
                    <a:cubicBezTo>
                      <a:pt x="1164520" y="268151"/>
                      <a:pt x="1158805" y="261484"/>
                      <a:pt x="1158805" y="251959"/>
                    </a:cubicBezTo>
                    <a:cubicBezTo>
                      <a:pt x="1158805" y="241481"/>
                      <a:pt x="1159757" y="215764"/>
                      <a:pt x="1174045" y="177664"/>
                    </a:cubicBezTo>
                    <a:cubicBezTo>
                      <a:pt x="1188332" y="139564"/>
                      <a:pt x="1207382" y="113846"/>
                      <a:pt x="1217860" y="105274"/>
                    </a:cubicBezTo>
                    <a:cubicBezTo>
                      <a:pt x="1230719" y="94320"/>
                      <a:pt x="1240244" y="92177"/>
                      <a:pt x="1245840" y="93963"/>
                    </a:cubicBezTo>
                    <a:close/>
                    <a:moveTo>
                      <a:pt x="220235" y="93963"/>
                    </a:moveTo>
                    <a:cubicBezTo>
                      <a:pt x="225831" y="92177"/>
                      <a:pt x="235356" y="94320"/>
                      <a:pt x="248215" y="105274"/>
                    </a:cubicBezTo>
                    <a:cubicBezTo>
                      <a:pt x="258692" y="113846"/>
                      <a:pt x="277742" y="139564"/>
                      <a:pt x="292030" y="177664"/>
                    </a:cubicBezTo>
                    <a:cubicBezTo>
                      <a:pt x="306317" y="215764"/>
                      <a:pt x="307270" y="241481"/>
                      <a:pt x="307270" y="251959"/>
                    </a:cubicBezTo>
                    <a:cubicBezTo>
                      <a:pt x="307270" y="261484"/>
                      <a:pt x="301555" y="268151"/>
                      <a:pt x="294887" y="269104"/>
                    </a:cubicBezTo>
                    <a:cubicBezTo>
                      <a:pt x="285362" y="270056"/>
                      <a:pt x="281552" y="262436"/>
                      <a:pt x="278695" y="255769"/>
                    </a:cubicBezTo>
                    <a:cubicBezTo>
                      <a:pt x="273932" y="245291"/>
                      <a:pt x="269170" y="215764"/>
                      <a:pt x="257740" y="187189"/>
                    </a:cubicBezTo>
                    <a:cubicBezTo>
                      <a:pt x="244405" y="150041"/>
                      <a:pt x="225355" y="119561"/>
                      <a:pt x="215830" y="106226"/>
                    </a:cubicBezTo>
                    <a:cubicBezTo>
                      <a:pt x="212972" y="101464"/>
                      <a:pt x="214639" y="95749"/>
                      <a:pt x="220235" y="93963"/>
                    </a:cubicBezTo>
                    <a:close/>
                    <a:moveTo>
                      <a:pt x="992474" y="91105"/>
                    </a:moveTo>
                    <a:cubicBezTo>
                      <a:pt x="998070" y="91463"/>
                      <a:pt x="1002119" y="92415"/>
                      <a:pt x="1004500" y="92891"/>
                    </a:cubicBezTo>
                    <a:cubicBezTo>
                      <a:pt x="1009262" y="93844"/>
                      <a:pt x="1011167" y="98606"/>
                      <a:pt x="1012120" y="102416"/>
                    </a:cubicBezTo>
                    <a:cubicBezTo>
                      <a:pt x="1013072" y="108131"/>
                      <a:pt x="1009262" y="109084"/>
                      <a:pt x="1006405" y="110036"/>
                    </a:cubicBezTo>
                    <a:cubicBezTo>
                      <a:pt x="1001642" y="110989"/>
                      <a:pt x="988307" y="110989"/>
                      <a:pt x="974972" y="113846"/>
                    </a:cubicBezTo>
                    <a:cubicBezTo>
                      <a:pt x="957827" y="117656"/>
                      <a:pt x="944492" y="125276"/>
                      <a:pt x="938777" y="129086"/>
                    </a:cubicBezTo>
                    <a:cubicBezTo>
                      <a:pt x="934967" y="131944"/>
                      <a:pt x="928300" y="122419"/>
                      <a:pt x="938777" y="110036"/>
                    </a:cubicBezTo>
                    <a:cubicBezTo>
                      <a:pt x="942587" y="105274"/>
                      <a:pt x="954970" y="96701"/>
                      <a:pt x="971162" y="92891"/>
                    </a:cubicBezTo>
                    <a:cubicBezTo>
                      <a:pt x="979735" y="90986"/>
                      <a:pt x="986878" y="90748"/>
                      <a:pt x="992474" y="91105"/>
                    </a:cubicBezTo>
                    <a:close/>
                    <a:moveTo>
                      <a:pt x="474553" y="91105"/>
                    </a:moveTo>
                    <a:cubicBezTo>
                      <a:pt x="480149" y="90748"/>
                      <a:pt x="487292" y="90986"/>
                      <a:pt x="495865" y="92891"/>
                    </a:cubicBezTo>
                    <a:cubicBezTo>
                      <a:pt x="513010" y="96701"/>
                      <a:pt x="524440" y="105274"/>
                      <a:pt x="528250" y="110036"/>
                    </a:cubicBezTo>
                    <a:cubicBezTo>
                      <a:pt x="538728" y="122419"/>
                      <a:pt x="532060" y="131944"/>
                      <a:pt x="528250" y="129086"/>
                    </a:cubicBezTo>
                    <a:cubicBezTo>
                      <a:pt x="521583" y="125276"/>
                      <a:pt x="508248" y="117656"/>
                      <a:pt x="492055" y="113846"/>
                    </a:cubicBezTo>
                    <a:cubicBezTo>
                      <a:pt x="478720" y="110989"/>
                      <a:pt x="465385" y="110989"/>
                      <a:pt x="460623" y="110036"/>
                    </a:cubicBezTo>
                    <a:cubicBezTo>
                      <a:pt x="457765" y="109084"/>
                      <a:pt x="453955" y="108131"/>
                      <a:pt x="454908" y="102416"/>
                    </a:cubicBezTo>
                    <a:cubicBezTo>
                      <a:pt x="455860" y="98606"/>
                      <a:pt x="457765" y="93844"/>
                      <a:pt x="462528" y="92891"/>
                    </a:cubicBezTo>
                    <a:cubicBezTo>
                      <a:pt x="464909" y="92415"/>
                      <a:pt x="468957" y="91463"/>
                      <a:pt x="474553" y="91105"/>
                    </a:cubicBezTo>
                    <a:close/>
                    <a:moveTo>
                      <a:pt x="957589" y="66341"/>
                    </a:moveTo>
                    <a:cubicBezTo>
                      <a:pt x="962113" y="66221"/>
                      <a:pt x="965447" y="66698"/>
                      <a:pt x="967352" y="67174"/>
                    </a:cubicBezTo>
                    <a:cubicBezTo>
                      <a:pt x="971162" y="68126"/>
                      <a:pt x="974020" y="70984"/>
                      <a:pt x="974020" y="74794"/>
                    </a:cubicBezTo>
                    <a:cubicBezTo>
                      <a:pt x="974972" y="79556"/>
                      <a:pt x="972115" y="80509"/>
                      <a:pt x="970210" y="81461"/>
                    </a:cubicBezTo>
                    <a:cubicBezTo>
                      <a:pt x="966400" y="83366"/>
                      <a:pt x="955922" y="83366"/>
                      <a:pt x="945445" y="86224"/>
                    </a:cubicBezTo>
                    <a:cubicBezTo>
                      <a:pt x="932110" y="90986"/>
                      <a:pt x="921632" y="98606"/>
                      <a:pt x="917822" y="101464"/>
                    </a:cubicBezTo>
                    <a:cubicBezTo>
                      <a:pt x="914965" y="103369"/>
                      <a:pt x="909250" y="96701"/>
                      <a:pt x="915917" y="85271"/>
                    </a:cubicBezTo>
                    <a:cubicBezTo>
                      <a:pt x="918775" y="80509"/>
                      <a:pt x="927347" y="72889"/>
                      <a:pt x="940682" y="69079"/>
                    </a:cubicBezTo>
                    <a:cubicBezTo>
                      <a:pt x="947349" y="67174"/>
                      <a:pt x="953065" y="66460"/>
                      <a:pt x="957589" y="66341"/>
                    </a:cubicBezTo>
                    <a:close/>
                    <a:moveTo>
                      <a:pt x="509438" y="66341"/>
                    </a:moveTo>
                    <a:cubicBezTo>
                      <a:pt x="513962" y="66460"/>
                      <a:pt x="519677" y="67174"/>
                      <a:pt x="526345" y="69079"/>
                    </a:cubicBezTo>
                    <a:cubicBezTo>
                      <a:pt x="539680" y="72889"/>
                      <a:pt x="548253" y="80509"/>
                      <a:pt x="551110" y="85271"/>
                    </a:cubicBezTo>
                    <a:cubicBezTo>
                      <a:pt x="557778" y="96701"/>
                      <a:pt x="552063" y="103369"/>
                      <a:pt x="549205" y="101464"/>
                    </a:cubicBezTo>
                    <a:cubicBezTo>
                      <a:pt x="544443" y="98606"/>
                      <a:pt x="533965" y="90986"/>
                      <a:pt x="521583" y="86224"/>
                    </a:cubicBezTo>
                    <a:cubicBezTo>
                      <a:pt x="511105" y="83366"/>
                      <a:pt x="500628" y="83366"/>
                      <a:pt x="496818" y="81461"/>
                    </a:cubicBezTo>
                    <a:cubicBezTo>
                      <a:pt x="494913" y="80509"/>
                      <a:pt x="492055" y="79556"/>
                      <a:pt x="493008" y="74794"/>
                    </a:cubicBezTo>
                    <a:cubicBezTo>
                      <a:pt x="493008" y="70984"/>
                      <a:pt x="495865" y="68126"/>
                      <a:pt x="499675" y="67174"/>
                    </a:cubicBezTo>
                    <a:cubicBezTo>
                      <a:pt x="501580" y="66698"/>
                      <a:pt x="504914" y="66221"/>
                      <a:pt x="509438" y="66341"/>
                    </a:cubicBezTo>
                    <a:close/>
                    <a:moveTo>
                      <a:pt x="1185952" y="55625"/>
                    </a:moveTo>
                    <a:cubicBezTo>
                      <a:pt x="1191429" y="56935"/>
                      <a:pt x="1193572" y="61936"/>
                      <a:pt x="1191190" y="66222"/>
                    </a:cubicBezTo>
                    <a:cubicBezTo>
                      <a:pt x="1183570" y="78604"/>
                      <a:pt x="1169283" y="106226"/>
                      <a:pt x="1159758" y="140516"/>
                    </a:cubicBezTo>
                    <a:cubicBezTo>
                      <a:pt x="1152138" y="167187"/>
                      <a:pt x="1150233" y="192904"/>
                      <a:pt x="1147375" y="202429"/>
                    </a:cubicBezTo>
                    <a:cubicBezTo>
                      <a:pt x="1145470" y="208144"/>
                      <a:pt x="1143565" y="215764"/>
                      <a:pt x="1134040" y="214812"/>
                    </a:cubicBezTo>
                    <a:cubicBezTo>
                      <a:pt x="1127373" y="214812"/>
                      <a:pt x="1121658" y="209097"/>
                      <a:pt x="1120705" y="200524"/>
                    </a:cubicBezTo>
                    <a:cubicBezTo>
                      <a:pt x="1119753" y="190999"/>
                      <a:pt x="1117848" y="168139"/>
                      <a:pt x="1127373" y="133849"/>
                    </a:cubicBezTo>
                    <a:cubicBezTo>
                      <a:pt x="1136898" y="99559"/>
                      <a:pt x="1152138" y="75747"/>
                      <a:pt x="1160710" y="67174"/>
                    </a:cubicBezTo>
                    <a:cubicBezTo>
                      <a:pt x="1171664" y="56697"/>
                      <a:pt x="1180475" y="54315"/>
                      <a:pt x="1185952" y="55625"/>
                    </a:cubicBezTo>
                    <a:close/>
                    <a:moveTo>
                      <a:pt x="281076" y="55625"/>
                    </a:moveTo>
                    <a:cubicBezTo>
                      <a:pt x="286553" y="54315"/>
                      <a:pt x="295364" y="56697"/>
                      <a:pt x="306318" y="67174"/>
                    </a:cubicBezTo>
                    <a:cubicBezTo>
                      <a:pt x="314890" y="75747"/>
                      <a:pt x="330130" y="99559"/>
                      <a:pt x="339655" y="133849"/>
                    </a:cubicBezTo>
                    <a:cubicBezTo>
                      <a:pt x="349180" y="168139"/>
                      <a:pt x="347275" y="190999"/>
                      <a:pt x="346323" y="200524"/>
                    </a:cubicBezTo>
                    <a:cubicBezTo>
                      <a:pt x="345370" y="209097"/>
                      <a:pt x="339655" y="214812"/>
                      <a:pt x="332988" y="214812"/>
                    </a:cubicBezTo>
                    <a:cubicBezTo>
                      <a:pt x="323463" y="215764"/>
                      <a:pt x="321558" y="208144"/>
                      <a:pt x="319653" y="202429"/>
                    </a:cubicBezTo>
                    <a:cubicBezTo>
                      <a:pt x="316795" y="192904"/>
                      <a:pt x="314890" y="167187"/>
                      <a:pt x="307270" y="140516"/>
                    </a:cubicBezTo>
                    <a:cubicBezTo>
                      <a:pt x="296793" y="106226"/>
                      <a:pt x="282505" y="78604"/>
                      <a:pt x="275838" y="66222"/>
                    </a:cubicBezTo>
                    <a:cubicBezTo>
                      <a:pt x="273456" y="61936"/>
                      <a:pt x="275599" y="56935"/>
                      <a:pt x="281076" y="55625"/>
                    </a:cubicBezTo>
                    <a:close/>
                    <a:moveTo>
                      <a:pt x="1127015" y="29074"/>
                    </a:moveTo>
                    <a:cubicBezTo>
                      <a:pt x="1131897" y="29788"/>
                      <a:pt x="1134040" y="33836"/>
                      <a:pt x="1132135" y="37646"/>
                    </a:cubicBezTo>
                    <a:cubicBezTo>
                      <a:pt x="1126420" y="48124"/>
                      <a:pt x="1115942" y="72888"/>
                      <a:pt x="1110227" y="103369"/>
                    </a:cubicBezTo>
                    <a:cubicBezTo>
                      <a:pt x="1105465" y="126229"/>
                      <a:pt x="1106417" y="148136"/>
                      <a:pt x="1104512" y="156709"/>
                    </a:cubicBezTo>
                    <a:cubicBezTo>
                      <a:pt x="1103560" y="161471"/>
                      <a:pt x="1102607" y="168138"/>
                      <a:pt x="1094035" y="168138"/>
                    </a:cubicBezTo>
                    <a:cubicBezTo>
                      <a:pt x="1089272" y="168138"/>
                      <a:pt x="1083557" y="164328"/>
                      <a:pt x="1081652" y="156709"/>
                    </a:cubicBezTo>
                    <a:cubicBezTo>
                      <a:pt x="1079747" y="148136"/>
                      <a:pt x="1075937" y="129086"/>
                      <a:pt x="1081652" y="99559"/>
                    </a:cubicBezTo>
                    <a:cubicBezTo>
                      <a:pt x="1086415" y="69079"/>
                      <a:pt x="1097845" y="48124"/>
                      <a:pt x="1105465" y="40504"/>
                    </a:cubicBezTo>
                    <a:cubicBezTo>
                      <a:pt x="1114514" y="30979"/>
                      <a:pt x="1122134" y="28360"/>
                      <a:pt x="1127015" y="29074"/>
                    </a:cubicBezTo>
                    <a:close/>
                    <a:moveTo>
                      <a:pt x="340012" y="29074"/>
                    </a:moveTo>
                    <a:cubicBezTo>
                      <a:pt x="344893" y="28360"/>
                      <a:pt x="352513" y="30979"/>
                      <a:pt x="361562" y="40504"/>
                    </a:cubicBezTo>
                    <a:cubicBezTo>
                      <a:pt x="369182" y="48124"/>
                      <a:pt x="380612" y="69079"/>
                      <a:pt x="385375" y="99559"/>
                    </a:cubicBezTo>
                    <a:cubicBezTo>
                      <a:pt x="391090" y="129086"/>
                      <a:pt x="387280" y="148136"/>
                      <a:pt x="385375" y="156709"/>
                    </a:cubicBezTo>
                    <a:cubicBezTo>
                      <a:pt x="383470" y="164328"/>
                      <a:pt x="377755" y="168138"/>
                      <a:pt x="372992" y="168138"/>
                    </a:cubicBezTo>
                    <a:cubicBezTo>
                      <a:pt x="364420" y="168138"/>
                      <a:pt x="363467" y="161471"/>
                      <a:pt x="362515" y="156709"/>
                    </a:cubicBezTo>
                    <a:cubicBezTo>
                      <a:pt x="360610" y="148136"/>
                      <a:pt x="361562" y="126229"/>
                      <a:pt x="356800" y="103369"/>
                    </a:cubicBezTo>
                    <a:cubicBezTo>
                      <a:pt x="350132" y="72888"/>
                      <a:pt x="339655" y="48124"/>
                      <a:pt x="334892" y="37646"/>
                    </a:cubicBezTo>
                    <a:cubicBezTo>
                      <a:pt x="332987" y="33836"/>
                      <a:pt x="335130" y="29788"/>
                      <a:pt x="340012" y="29074"/>
                    </a:cubicBezTo>
                    <a:close/>
                    <a:moveTo>
                      <a:pt x="1072365" y="12524"/>
                    </a:moveTo>
                    <a:cubicBezTo>
                      <a:pt x="1076890" y="12881"/>
                      <a:pt x="1079271" y="16215"/>
                      <a:pt x="1077842" y="19549"/>
                    </a:cubicBezTo>
                    <a:cubicBezTo>
                      <a:pt x="1074032" y="29074"/>
                      <a:pt x="1066412" y="50029"/>
                      <a:pt x="1063555" y="74794"/>
                    </a:cubicBezTo>
                    <a:cubicBezTo>
                      <a:pt x="1061650" y="93844"/>
                      <a:pt x="1064507" y="111941"/>
                      <a:pt x="1063555" y="119561"/>
                    </a:cubicBezTo>
                    <a:cubicBezTo>
                      <a:pt x="1063555" y="124324"/>
                      <a:pt x="1062602" y="129086"/>
                      <a:pt x="1054982" y="130039"/>
                    </a:cubicBezTo>
                    <a:cubicBezTo>
                      <a:pt x="1050220" y="130039"/>
                      <a:pt x="1044505" y="127181"/>
                      <a:pt x="1042600" y="121466"/>
                    </a:cubicBezTo>
                    <a:cubicBezTo>
                      <a:pt x="1040695" y="114799"/>
                      <a:pt x="1035932" y="98606"/>
                      <a:pt x="1037837" y="73841"/>
                    </a:cubicBezTo>
                    <a:cubicBezTo>
                      <a:pt x="1039742" y="48124"/>
                      <a:pt x="1048315" y="30026"/>
                      <a:pt x="1054030" y="23359"/>
                    </a:cubicBezTo>
                    <a:cubicBezTo>
                      <a:pt x="1061174" y="14787"/>
                      <a:pt x="1067841" y="12167"/>
                      <a:pt x="1072365" y="12524"/>
                    </a:cubicBezTo>
                    <a:close/>
                    <a:moveTo>
                      <a:pt x="393709" y="12524"/>
                    </a:moveTo>
                    <a:cubicBezTo>
                      <a:pt x="398233" y="12167"/>
                      <a:pt x="404901" y="14787"/>
                      <a:pt x="412045" y="23359"/>
                    </a:cubicBezTo>
                    <a:cubicBezTo>
                      <a:pt x="417760" y="30026"/>
                      <a:pt x="426332" y="48124"/>
                      <a:pt x="428237" y="73841"/>
                    </a:cubicBezTo>
                    <a:cubicBezTo>
                      <a:pt x="430142" y="98606"/>
                      <a:pt x="425380" y="114799"/>
                      <a:pt x="423475" y="121466"/>
                    </a:cubicBezTo>
                    <a:cubicBezTo>
                      <a:pt x="421570" y="127181"/>
                      <a:pt x="415855" y="130039"/>
                      <a:pt x="411092" y="130039"/>
                    </a:cubicBezTo>
                    <a:cubicBezTo>
                      <a:pt x="403472" y="129086"/>
                      <a:pt x="402520" y="124324"/>
                      <a:pt x="402520" y="119561"/>
                    </a:cubicBezTo>
                    <a:cubicBezTo>
                      <a:pt x="401567" y="111941"/>
                      <a:pt x="404425" y="93844"/>
                      <a:pt x="402520" y="74794"/>
                    </a:cubicBezTo>
                    <a:cubicBezTo>
                      <a:pt x="399662" y="50029"/>
                      <a:pt x="392042" y="29074"/>
                      <a:pt x="388232" y="19549"/>
                    </a:cubicBezTo>
                    <a:cubicBezTo>
                      <a:pt x="386803" y="16215"/>
                      <a:pt x="389185" y="12881"/>
                      <a:pt x="393709" y="12524"/>
                    </a:cubicBezTo>
                    <a:close/>
                    <a:moveTo>
                      <a:pt x="444192" y="4309"/>
                    </a:moveTo>
                    <a:cubicBezTo>
                      <a:pt x="448240" y="4309"/>
                      <a:pt x="453955" y="6690"/>
                      <a:pt x="459670" y="13834"/>
                    </a:cubicBezTo>
                    <a:cubicBezTo>
                      <a:pt x="464433" y="19549"/>
                      <a:pt x="470148" y="34789"/>
                      <a:pt x="470148" y="54791"/>
                    </a:cubicBezTo>
                    <a:cubicBezTo>
                      <a:pt x="470148" y="74794"/>
                      <a:pt x="464433" y="87176"/>
                      <a:pt x="461575" y="91939"/>
                    </a:cubicBezTo>
                    <a:cubicBezTo>
                      <a:pt x="459670" y="96701"/>
                      <a:pt x="453955" y="98606"/>
                      <a:pt x="450145" y="97654"/>
                    </a:cubicBezTo>
                    <a:cubicBezTo>
                      <a:pt x="443477" y="96701"/>
                      <a:pt x="443477" y="91939"/>
                      <a:pt x="443477" y="89081"/>
                    </a:cubicBezTo>
                    <a:cubicBezTo>
                      <a:pt x="443477" y="83366"/>
                      <a:pt x="447288" y="69079"/>
                      <a:pt x="446335" y="53839"/>
                    </a:cubicBezTo>
                    <a:cubicBezTo>
                      <a:pt x="445383" y="33836"/>
                      <a:pt x="440620" y="16691"/>
                      <a:pt x="438715" y="9071"/>
                    </a:cubicBezTo>
                    <a:cubicBezTo>
                      <a:pt x="437762" y="6690"/>
                      <a:pt x="440144" y="4309"/>
                      <a:pt x="444192" y="4309"/>
                    </a:cubicBezTo>
                    <a:close/>
                    <a:moveTo>
                      <a:pt x="1022835" y="4309"/>
                    </a:moveTo>
                    <a:cubicBezTo>
                      <a:pt x="1026883" y="4309"/>
                      <a:pt x="1029265" y="6690"/>
                      <a:pt x="1028312" y="9071"/>
                    </a:cubicBezTo>
                    <a:cubicBezTo>
                      <a:pt x="1025455" y="16691"/>
                      <a:pt x="1020692" y="33836"/>
                      <a:pt x="1020692" y="53839"/>
                    </a:cubicBezTo>
                    <a:cubicBezTo>
                      <a:pt x="1019740" y="69079"/>
                      <a:pt x="1023550" y="83366"/>
                      <a:pt x="1023550" y="89081"/>
                    </a:cubicBezTo>
                    <a:cubicBezTo>
                      <a:pt x="1023550" y="91939"/>
                      <a:pt x="1023550" y="96701"/>
                      <a:pt x="1016882" y="97654"/>
                    </a:cubicBezTo>
                    <a:cubicBezTo>
                      <a:pt x="1013072" y="98606"/>
                      <a:pt x="1007357" y="96701"/>
                      <a:pt x="1005452" y="91939"/>
                    </a:cubicBezTo>
                    <a:cubicBezTo>
                      <a:pt x="1002595" y="87176"/>
                      <a:pt x="996880" y="74794"/>
                      <a:pt x="996880" y="54791"/>
                    </a:cubicBezTo>
                    <a:cubicBezTo>
                      <a:pt x="996880" y="34789"/>
                      <a:pt x="1002595" y="19549"/>
                      <a:pt x="1007357" y="13834"/>
                    </a:cubicBezTo>
                    <a:cubicBezTo>
                      <a:pt x="1013072" y="6690"/>
                      <a:pt x="1018787" y="4309"/>
                      <a:pt x="1022835" y="4309"/>
                    </a:cubicBezTo>
                    <a:close/>
                    <a:moveTo>
                      <a:pt x="976640" y="23"/>
                    </a:moveTo>
                    <a:cubicBezTo>
                      <a:pt x="979974" y="-216"/>
                      <a:pt x="982117" y="1451"/>
                      <a:pt x="981640" y="3356"/>
                    </a:cubicBezTo>
                    <a:cubicBezTo>
                      <a:pt x="980688" y="10024"/>
                      <a:pt x="977830" y="22406"/>
                      <a:pt x="978783" y="36694"/>
                    </a:cubicBezTo>
                    <a:cubicBezTo>
                      <a:pt x="979735" y="49076"/>
                      <a:pt x="983545" y="58601"/>
                      <a:pt x="983545" y="63364"/>
                    </a:cubicBezTo>
                    <a:cubicBezTo>
                      <a:pt x="983545" y="65269"/>
                      <a:pt x="984498" y="69079"/>
                      <a:pt x="978783" y="70031"/>
                    </a:cubicBezTo>
                    <a:cubicBezTo>
                      <a:pt x="974973" y="70984"/>
                      <a:pt x="970210" y="69079"/>
                      <a:pt x="968305" y="66221"/>
                    </a:cubicBezTo>
                    <a:cubicBezTo>
                      <a:pt x="965448" y="63364"/>
                      <a:pt x="960685" y="54791"/>
                      <a:pt x="958780" y="39551"/>
                    </a:cubicBezTo>
                    <a:cubicBezTo>
                      <a:pt x="956875" y="24311"/>
                      <a:pt x="960685" y="12881"/>
                      <a:pt x="964495" y="8119"/>
                    </a:cubicBezTo>
                    <a:cubicBezTo>
                      <a:pt x="968782" y="2404"/>
                      <a:pt x="973306" y="261"/>
                      <a:pt x="976640" y="23"/>
                    </a:cubicBezTo>
                    <a:close/>
                    <a:moveTo>
                      <a:pt x="489436" y="23"/>
                    </a:moveTo>
                    <a:cubicBezTo>
                      <a:pt x="492770" y="261"/>
                      <a:pt x="497294" y="2404"/>
                      <a:pt x="501580" y="8119"/>
                    </a:cubicBezTo>
                    <a:cubicBezTo>
                      <a:pt x="504438" y="12881"/>
                      <a:pt x="509200" y="24311"/>
                      <a:pt x="507295" y="39551"/>
                    </a:cubicBezTo>
                    <a:cubicBezTo>
                      <a:pt x="505390" y="54791"/>
                      <a:pt x="500628" y="63364"/>
                      <a:pt x="497770" y="66221"/>
                    </a:cubicBezTo>
                    <a:cubicBezTo>
                      <a:pt x="495865" y="69079"/>
                      <a:pt x="491103" y="70984"/>
                      <a:pt x="487293" y="70031"/>
                    </a:cubicBezTo>
                    <a:cubicBezTo>
                      <a:pt x="481578" y="69079"/>
                      <a:pt x="482530" y="65269"/>
                      <a:pt x="482530" y="63364"/>
                    </a:cubicBezTo>
                    <a:cubicBezTo>
                      <a:pt x="482530" y="58601"/>
                      <a:pt x="486340" y="49076"/>
                      <a:pt x="487293" y="36694"/>
                    </a:cubicBezTo>
                    <a:cubicBezTo>
                      <a:pt x="489198" y="22406"/>
                      <a:pt x="486340" y="10024"/>
                      <a:pt x="484435" y="3356"/>
                    </a:cubicBezTo>
                    <a:cubicBezTo>
                      <a:pt x="483959" y="1451"/>
                      <a:pt x="486102" y="-216"/>
                      <a:pt x="489436" y="23"/>
                    </a:cubicBezTo>
                    <a:close/>
                  </a:path>
                </a:pathLst>
              </a:custGeom>
              <a:solidFill>
                <a:srgbClr val="44AF35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13" name="任意多边形: 形状 1512">
                <a:extLst>
                  <a:ext uri="{FF2B5EF4-FFF2-40B4-BE49-F238E27FC236}">
                    <a16:creationId xmlns:a16="http://schemas.microsoft.com/office/drawing/2014/main" id="{5626BD4B-CEAF-4D9A-8821-D4B97F88E0DF}"/>
                  </a:ext>
                </a:extLst>
              </p:cNvPr>
              <p:cNvSpPr/>
              <p:nvPr/>
            </p:nvSpPr>
            <p:spPr>
              <a:xfrm>
                <a:off x="1476851" y="2435066"/>
                <a:ext cx="1990725" cy="1133475"/>
              </a:xfrm>
              <a:custGeom>
                <a:avLst/>
                <a:gdLst>
                  <a:gd name="connsiteX0" fmla="*/ 1501616 w 1990725"/>
                  <a:gd name="connsiteY0" fmla="*/ 296704 h 1133475"/>
                  <a:gd name="connsiteX1" fmla="*/ 1554956 w 1990725"/>
                  <a:gd name="connsiteY1" fmla="*/ 227171 h 1133475"/>
                  <a:gd name="connsiteX2" fmla="*/ 1539716 w 1990725"/>
                  <a:gd name="connsiteY2" fmla="*/ 326231 h 1133475"/>
                  <a:gd name="connsiteX3" fmla="*/ 1563529 w 1990725"/>
                  <a:gd name="connsiteY3" fmla="*/ 344329 h 1133475"/>
                  <a:gd name="connsiteX4" fmla="*/ 1639729 w 1990725"/>
                  <a:gd name="connsiteY4" fmla="*/ 244316 h 1133475"/>
                  <a:gd name="connsiteX5" fmla="*/ 1616869 w 1990725"/>
                  <a:gd name="connsiteY5" fmla="*/ 226219 h 1133475"/>
                  <a:gd name="connsiteX6" fmla="*/ 1573054 w 1990725"/>
                  <a:gd name="connsiteY6" fmla="*/ 283369 h 1133475"/>
                  <a:gd name="connsiteX7" fmla="*/ 1585436 w 1990725"/>
                  <a:gd name="connsiteY7" fmla="*/ 203359 h 1133475"/>
                  <a:gd name="connsiteX8" fmla="*/ 1554956 w 1990725"/>
                  <a:gd name="connsiteY8" fmla="*/ 179546 h 1133475"/>
                  <a:gd name="connsiteX9" fmla="*/ 1478756 w 1990725"/>
                  <a:gd name="connsiteY9" fmla="*/ 279559 h 1133475"/>
                  <a:gd name="connsiteX10" fmla="*/ 1501616 w 1990725"/>
                  <a:gd name="connsiteY10" fmla="*/ 296704 h 1133475"/>
                  <a:gd name="connsiteX11" fmla="*/ 1606391 w 1990725"/>
                  <a:gd name="connsiteY11" fmla="*/ 356711 h 1133475"/>
                  <a:gd name="connsiteX12" fmla="*/ 1594009 w 1990725"/>
                  <a:gd name="connsiteY12" fmla="*/ 344329 h 1133475"/>
                  <a:gd name="connsiteX13" fmla="*/ 1578769 w 1990725"/>
                  <a:gd name="connsiteY13" fmla="*/ 359569 h 1133475"/>
                  <a:gd name="connsiteX14" fmla="*/ 1626394 w 1990725"/>
                  <a:gd name="connsiteY14" fmla="*/ 407194 h 1133475"/>
                  <a:gd name="connsiteX15" fmla="*/ 1641634 w 1990725"/>
                  <a:gd name="connsiteY15" fmla="*/ 391954 h 1133475"/>
                  <a:gd name="connsiteX16" fmla="*/ 1629251 w 1990725"/>
                  <a:gd name="connsiteY16" fmla="*/ 379571 h 1133475"/>
                  <a:gd name="connsiteX17" fmla="*/ 1686401 w 1990725"/>
                  <a:gd name="connsiteY17" fmla="*/ 321469 h 1133475"/>
                  <a:gd name="connsiteX18" fmla="*/ 1698784 w 1990725"/>
                  <a:gd name="connsiteY18" fmla="*/ 333851 h 1133475"/>
                  <a:gd name="connsiteX19" fmla="*/ 1714024 w 1990725"/>
                  <a:gd name="connsiteY19" fmla="*/ 318611 h 1133475"/>
                  <a:gd name="connsiteX20" fmla="*/ 1666399 w 1990725"/>
                  <a:gd name="connsiteY20" fmla="*/ 270986 h 1133475"/>
                  <a:gd name="connsiteX21" fmla="*/ 1651159 w 1990725"/>
                  <a:gd name="connsiteY21" fmla="*/ 286226 h 1133475"/>
                  <a:gd name="connsiteX22" fmla="*/ 1663541 w 1990725"/>
                  <a:gd name="connsiteY22" fmla="*/ 298609 h 1133475"/>
                  <a:gd name="connsiteX23" fmla="*/ 1606391 w 1990725"/>
                  <a:gd name="connsiteY23" fmla="*/ 356711 h 1133475"/>
                  <a:gd name="connsiteX24" fmla="*/ 1679734 w 1990725"/>
                  <a:gd name="connsiteY24" fmla="*/ 471011 h 1133475"/>
                  <a:gd name="connsiteX25" fmla="*/ 1804511 w 1990725"/>
                  <a:gd name="connsiteY25" fmla="*/ 426244 h 1133475"/>
                  <a:gd name="connsiteX26" fmla="*/ 1784509 w 1990725"/>
                  <a:gd name="connsiteY26" fmla="*/ 401479 h 1133475"/>
                  <a:gd name="connsiteX27" fmla="*/ 1700689 w 1990725"/>
                  <a:gd name="connsiteY27" fmla="*/ 432911 h 1133475"/>
                  <a:gd name="connsiteX28" fmla="*/ 1750219 w 1990725"/>
                  <a:gd name="connsiteY28" fmla="*/ 358616 h 1133475"/>
                  <a:gd name="connsiteX29" fmla="*/ 1730216 w 1990725"/>
                  <a:gd name="connsiteY29" fmla="*/ 332899 h 1133475"/>
                  <a:gd name="connsiteX30" fmla="*/ 1658779 w 1990725"/>
                  <a:gd name="connsiteY30" fmla="*/ 445294 h 1133475"/>
                  <a:gd name="connsiteX31" fmla="*/ 1679734 w 1990725"/>
                  <a:gd name="connsiteY31" fmla="*/ 471011 h 1133475"/>
                  <a:gd name="connsiteX32" fmla="*/ 531971 w 1990725"/>
                  <a:gd name="connsiteY32" fmla="*/ 250031 h 1133475"/>
                  <a:gd name="connsiteX33" fmla="*/ 579596 w 1990725"/>
                  <a:gd name="connsiteY33" fmla="*/ 243364 h 1133475"/>
                  <a:gd name="connsiteX34" fmla="*/ 610076 w 1990725"/>
                  <a:gd name="connsiteY34" fmla="*/ 206216 h 1133475"/>
                  <a:gd name="connsiteX35" fmla="*/ 601504 w 1990725"/>
                  <a:gd name="connsiteY35" fmla="*/ 156686 h 1133475"/>
                  <a:gd name="connsiteX36" fmla="*/ 564356 w 1990725"/>
                  <a:gd name="connsiteY36" fmla="*/ 122396 h 1133475"/>
                  <a:gd name="connsiteX37" fmla="*/ 516731 w 1990725"/>
                  <a:gd name="connsiteY37" fmla="*/ 129064 h 1133475"/>
                  <a:gd name="connsiteX38" fmla="*/ 486251 w 1990725"/>
                  <a:gd name="connsiteY38" fmla="*/ 166211 h 1133475"/>
                  <a:gd name="connsiteX39" fmla="*/ 494824 w 1990725"/>
                  <a:gd name="connsiteY39" fmla="*/ 215741 h 1133475"/>
                  <a:gd name="connsiteX40" fmla="*/ 531971 w 1990725"/>
                  <a:gd name="connsiteY40" fmla="*/ 250031 h 1133475"/>
                  <a:gd name="connsiteX41" fmla="*/ 515779 w 1990725"/>
                  <a:gd name="connsiteY41" fmla="*/ 168116 h 1133475"/>
                  <a:gd name="connsiteX42" fmla="*/ 520541 w 1990725"/>
                  <a:gd name="connsiteY42" fmla="*/ 157639 h 1133475"/>
                  <a:gd name="connsiteX43" fmla="*/ 529114 w 1990725"/>
                  <a:gd name="connsiteY43" fmla="*/ 150971 h 1133475"/>
                  <a:gd name="connsiteX44" fmla="*/ 539591 w 1990725"/>
                  <a:gd name="connsiteY44" fmla="*/ 148114 h 1133475"/>
                  <a:gd name="connsiteX45" fmla="*/ 551021 w 1990725"/>
                  <a:gd name="connsiteY45" fmla="*/ 150019 h 1133475"/>
                  <a:gd name="connsiteX46" fmla="*/ 562451 w 1990725"/>
                  <a:gd name="connsiteY46" fmla="*/ 158591 h 1133475"/>
                  <a:gd name="connsiteX47" fmla="*/ 573881 w 1990725"/>
                  <a:gd name="connsiteY47" fmla="*/ 173831 h 1133475"/>
                  <a:gd name="connsiteX48" fmla="*/ 581501 w 1990725"/>
                  <a:gd name="connsiteY48" fmla="*/ 191929 h 1133475"/>
                  <a:gd name="connsiteX49" fmla="*/ 582454 w 1990725"/>
                  <a:gd name="connsiteY49" fmla="*/ 206216 h 1133475"/>
                  <a:gd name="connsiteX50" fmla="*/ 578644 w 1990725"/>
                  <a:gd name="connsiteY50" fmla="*/ 216694 h 1133475"/>
                  <a:gd name="connsiteX51" fmla="*/ 570071 w 1990725"/>
                  <a:gd name="connsiteY51" fmla="*/ 224314 h 1133475"/>
                  <a:gd name="connsiteX52" fmla="*/ 559594 w 1990725"/>
                  <a:gd name="connsiteY52" fmla="*/ 227171 h 1133475"/>
                  <a:gd name="connsiteX53" fmla="*/ 548164 w 1990725"/>
                  <a:gd name="connsiteY53" fmla="*/ 225266 h 1133475"/>
                  <a:gd name="connsiteX54" fmla="*/ 536734 w 1990725"/>
                  <a:gd name="connsiteY54" fmla="*/ 216694 h 1133475"/>
                  <a:gd name="connsiteX55" fmla="*/ 525304 w 1990725"/>
                  <a:gd name="connsiteY55" fmla="*/ 201454 h 1133475"/>
                  <a:gd name="connsiteX56" fmla="*/ 517684 w 1990725"/>
                  <a:gd name="connsiteY56" fmla="*/ 183356 h 1133475"/>
                  <a:gd name="connsiteX57" fmla="*/ 515779 w 1990725"/>
                  <a:gd name="connsiteY57" fmla="*/ 168116 h 1133475"/>
                  <a:gd name="connsiteX58" fmla="*/ 1956911 w 1990725"/>
                  <a:gd name="connsiteY58" fmla="*/ 930116 h 1133475"/>
                  <a:gd name="connsiteX59" fmla="*/ 1854994 w 1990725"/>
                  <a:gd name="connsiteY59" fmla="*/ 934879 h 1133475"/>
                  <a:gd name="connsiteX60" fmla="*/ 1856899 w 1990725"/>
                  <a:gd name="connsiteY60" fmla="*/ 966311 h 1133475"/>
                  <a:gd name="connsiteX61" fmla="*/ 1958816 w 1990725"/>
                  <a:gd name="connsiteY61" fmla="*/ 961549 h 1133475"/>
                  <a:gd name="connsiteX62" fmla="*/ 1960721 w 1990725"/>
                  <a:gd name="connsiteY62" fmla="*/ 998696 h 1133475"/>
                  <a:gd name="connsiteX63" fmla="*/ 1984534 w 1990725"/>
                  <a:gd name="connsiteY63" fmla="*/ 997744 h 1133475"/>
                  <a:gd name="connsiteX64" fmla="*/ 1978819 w 1990725"/>
                  <a:gd name="connsiteY64" fmla="*/ 892016 h 1133475"/>
                  <a:gd name="connsiteX65" fmla="*/ 1955006 w 1990725"/>
                  <a:gd name="connsiteY65" fmla="*/ 892969 h 1133475"/>
                  <a:gd name="connsiteX66" fmla="*/ 1956911 w 1990725"/>
                  <a:gd name="connsiteY66" fmla="*/ 930116 h 1133475"/>
                  <a:gd name="connsiteX67" fmla="*/ 1755934 w 1990725"/>
                  <a:gd name="connsiteY67" fmla="*/ 587216 h 1133475"/>
                  <a:gd name="connsiteX68" fmla="*/ 1776889 w 1990725"/>
                  <a:gd name="connsiteY68" fmla="*/ 574834 h 1133475"/>
                  <a:gd name="connsiteX69" fmla="*/ 1749266 w 1990725"/>
                  <a:gd name="connsiteY69" fmla="*/ 529114 h 1133475"/>
                  <a:gd name="connsiteX70" fmla="*/ 1775936 w 1990725"/>
                  <a:gd name="connsiteY70" fmla="*/ 512921 h 1133475"/>
                  <a:gd name="connsiteX71" fmla="*/ 1801654 w 1990725"/>
                  <a:gd name="connsiteY71" fmla="*/ 554831 h 1133475"/>
                  <a:gd name="connsiteX72" fmla="*/ 1822609 w 1990725"/>
                  <a:gd name="connsiteY72" fmla="*/ 542449 h 1133475"/>
                  <a:gd name="connsiteX73" fmla="*/ 1796891 w 1990725"/>
                  <a:gd name="connsiteY73" fmla="*/ 500539 h 1133475"/>
                  <a:gd name="connsiteX74" fmla="*/ 1815941 w 1990725"/>
                  <a:gd name="connsiteY74" fmla="*/ 489109 h 1133475"/>
                  <a:gd name="connsiteX75" fmla="*/ 1843564 w 1990725"/>
                  <a:gd name="connsiteY75" fmla="*/ 534829 h 1133475"/>
                  <a:gd name="connsiteX76" fmla="*/ 1864519 w 1990725"/>
                  <a:gd name="connsiteY76" fmla="*/ 522446 h 1133475"/>
                  <a:gd name="connsiteX77" fmla="*/ 1820704 w 1990725"/>
                  <a:gd name="connsiteY77" fmla="*/ 450056 h 1133475"/>
                  <a:gd name="connsiteX78" fmla="*/ 1713071 w 1990725"/>
                  <a:gd name="connsiteY78" fmla="*/ 514826 h 1133475"/>
                  <a:gd name="connsiteX79" fmla="*/ 1755934 w 1990725"/>
                  <a:gd name="connsiteY79" fmla="*/ 587216 h 1133475"/>
                  <a:gd name="connsiteX80" fmla="*/ 1778794 w 1990725"/>
                  <a:gd name="connsiteY80" fmla="*/ 634841 h 1133475"/>
                  <a:gd name="connsiteX81" fmla="*/ 1820704 w 1990725"/>
                  <a:gd name="connsiteY81" fmla="*/ 616744 h 1133475"/>
                  <a:gd name="connsiteX82" fmla="*/ 1825466 w 1990725"/>
                  <a:gd name="connsiteY82" fmla="*/ 627221 h 1133475"/>
                  <a:gd name="connsiteX83" fmla="*/ 1796891 w 1990725"/>
                  <a:gd name="connsiteY83" fmla="*/ 677704 h 1133475"/>
                  <a:gd name="connsiteX84" fmla="*/ 1812131 w 1990725"/>
                  <a:gd name="connsiteY84" fmla="*/ 712946 h 1133475"/>
                  <a:gd name="connsiteX85" fmla="*/ 1844516 w 1990725"/>
                  <a:gd name="connsiteY85" fmla="*/ 652939 h 1133475"/>
                  <a:gd name="connsiteX86" fmla="*/ 1864519 w 1990725"/>
                  <a:gd name="connsiteY86" fmla="*/ 663416 h 1133475"/>
                  <a:gd name="connsiteX87" fmla="*/ 1888331 w 1990725"/>
                  <a:gd name="connsiteY87" fmla="*/ 659606 h 1133475"/>
                  <a:gd name="connsiteX88" fmla="*/ 1902619 w 1990725"/>
                  <a:gd name="connsiteY88" fmla="*/ 649129 h 1133475"/>
                  <a:gd name="connsiteX89" fmla="*/ 1908334 w 1990725"/>
                  <a:gd name="connsiteY89" fmla="*/ 634841 h 1133475"/>
                  <a:gd name="connsiteX90" fmla="*/ 1907381 w 1990725"/>
                  <a:gd name="connsiteY90" fmla="*/ 619601 h 1133475"/>
                  <a:gd name="connsiteX91" fmla="*/ 1901666 w 1990725"/>
                  <a:gd name="connsiteY91" fmla="*/ 602456 h 1133475"/>
                  <a:gd name="connsiteX92" fmla="*/ 1881664 w 1990725"/>
                  <a:gd name="connsiteY92" fmla="*/ 555784 h 1133475"/>
                  <a:gd name="connsiteX93" fmla="*/ 1766411 w 1990725"/>
                  <a:gd name="connsiteY93" fmla="*/ 606266 h 1133475"/>
                  <a:gd name="connsiteX94" fmla="*/ 1778794 w 1990725"/>
                  <a:gd name="connsiteY94" fmla="*/ 634841 h 1133475"/>
                  <a:gd name="connsiteX95" fmla="*/ 1873091 w 1990725"/>
                  <a:gd name="connsiteY95" fmla="*/ 593884 h 1133475"/>
                  <a:gd name="connsiteX96" fmla="*/ 1876901 w 1990725"/>
                  <a:gd name="connsiteY96" fmla="*/ 603409 h 1133475"/>
                  <a:gd name="connsiteX97" fmla="*/ 1879759 w 1990725"/>
                  <a:gd name="connsiteY97" fmla="*/ 611981 h 1133475"/>
                  <a:gd name="connsiteX98" fmla="*/ 1880711 w 1990725"/>
                  <a:gd name="connsiteY98" fmla="*/ 618649 h 1133475"/>
                  <a:gd name="connsiteX99" fmla="*/ 1877854 w 1990725"/>
                  <a:gd name="connsiteY99" fmla="*/ 626269 h 1133475"/>
                  <a:gd name="connsiteX100" fmla="*/ 1871186 w 1990725"/>
                  <a:gd name="connsiteY100" fmla="*/ 631031 h 1133475"/>
                  <a:gd name="connsiteX101" fmla="*/ 1862614 w 1990725"/>
                  <a:gd name="connsiteY101" fmla="*/ 632936 h 1133475"/>
                  <a:gd name="connsiteX102" fmla="*/ 1855946 w 1990725"/>
                  <a:gd name="connsiteY102" fmla="*/ 631031 h 1133475"/>
                  <a:gd name="connsiteX103" fmla="*/ 1849279 w 1990725"/>
                  <a:gd name="connsiteY103" fmla="*/ 625316 h 1133475"/>
                  <a:gd name="connsiteX104" fmla="*/ 1844516 w 1990725"/>
                  <a:gd name="connsiteY104" fmla="*/ 615791 h 1133475"/>
                  <a:gd name="connsiteX105" fmla="*/ 1840706 w 1990725"/>
                  <a:gd name="connsiteY105" fmla="*/ 607219 h 1133475"/>
                  <a:gd name="connsiteX106" fmla="*/ 1873091 w 1990725"/>
                  <a:gd name="connsiteY106" fmla="*/ 593884 h 1133475"/>
                  <a:gd name="connsiteX107" fmla="*/ 124301 w 1990725"/>
                  <a:gd name="connsiteY107" fmla="*/ 580549 h 1133475"/>
                  <a:gd name="connsiteX108" fmla="*/ 197644 w 1990725"/>
                  <a:gd name="connsiteY108" fmla="*/ 616744 h 1133475"/>
                  <a:gd name="connsiteX109" fmla="*/ 190024 w 1990725"/>
                  <a:gd name="connsiteY109" fmla="*/ 632936 h 1133475"/>
                  <a:gd name="connsiteX110" fmla="*/ 210026 w 1990725"/>
                  <a:gd name="connsiteY110" fmla="*/ 642461 h 1133475"/>
                  <a:gd name="connsiteX111" fmla="*/ 240506 w 1990725"/>
                  <a:gd name="connsiteY111" fmla="*/ 581501 h 1133475"/>
                  <a:gd name="connsiteX112" fmla="*/ 220504 w 1990725"/>
                  <a:gd name="connsiteY112" fmla="*/ 571976 h 1133475"/>
                  <a:gd name="connsiteX113" fmla="*/ 212884 w 1990725"/>
                  <a:gd name="connsiteY113" fmla="*/ 588169 h 1133475"/>
                  <a:gd name="connsiteX114" fmla="*/ 139541 w 1990725"/>
                  <a:gd name="connsiteY114" fmla="*/ 551974 h 1133475"/>
                  <a:gd name="connsiteX115" fmla="*/ 147161 w 1990725"/>
                  <a:gd name="connsiteY115" fmla="*/ 535781 h 1133475"/>
                  <a:gd name="connsiteX116" fmla="*/ 127159 w 1990725"/>
                  <a:gd name="connsiteY116" fmla="*/ 526256 h 1133475"/>
                  <a:gd name="connsiteX117" fmla="*/ 96679 w 1990725"/>
                  <a:gd name="connsiteY117" fmla="*/ 587216 h 1133475"/>
                  <a:gd name="connsiteX118" fmla="*/ 116681 w 1990725"/>
                  <a:gd name="connsiteY118" fmla="*/ 596741 h 1133475"/>
                  <a:gd name="connsiteX119" fmla="*/ 124301 w 1990725"/>
                  <a:gd name="connsiteY119" fmla="*/ 580549 h 1133475"/>
                  <a:gd name="connsiteX120" fmla="*/ 93821 w 1990725"/>
                  <a:gd name="connsiteY120" fmla="*/ 653891 h 1133475"/>
                  <a:gd name="connsiteX121" fmla="*/ 140494 w 1990725"/>
                  <a:gd name="connsiteY121" fmla="*/ 671989 h 1133475"/>
                  <a:gd name="connsiteX122" fmla="*/ 151924 w 1990725"/>
                  <a:gd name="connsiteY122" fmla="*/ 676751 h 1133475"/>
                  <a:gd name="connsiteX123" fmla="*/ 160496 w 1990725"/>
                  <a:gd name="connsiteY123" fmla="*/ 682466 h 1133475"/>
                  <a:gd name="connsiteX124" fmla="*/ 164306 w 1990725"/>
                  <a:gd name="connsiteY124" fmla="*/ 691039 h 1133475"/>
                  <a:gd name="connsiteX125" fmla="*/ 162401 w 1990725"/>
                  <a:gd name="connsiteY125" fmla="*/ 703421 h 1133475"/>
                  <a:gd name="connsiteX126" fmla="*/ 157639 w 1990725"/>
                  <a:gd name="connsiteY126" fmla="*/ 712946 h 1133475"/>
                  <a:gd name="connsiteX127" fmla="*/ 151924 w 1990725"/>
                  <a:gd name="connsiteY127" fmla="*/ 719614 h 1133475"/>
                  <a:gd name="connsiteX128" fmla="*/ 150971 w 1990725"/>
                  <a:gd name="connsiteY128" fmla="*/ 722471 h 1133475"/>
                  <a:gd name="connsiteX129" fmla="*/ 174784 w 1990725"/>
                  <a:gd name="connsiteY129" fmla="*/ 731044 h 1133475"/>
                  <a:gd name="connsiteX130" fmla="*/ 181451 w 1990725"/>
                  <a:gd name="connsiteY130" fmla="*/ 719614 h 1133475"/>
                  <a:gd name="connsiteX131" fmla="*/ 187166 w 1990725"/>
                  <a:gd name="connsiteY131" fmla="*/ 705326 h 1133475"/>
                  <a:gd name="connsiteX132" fmla="*/ 191929 w 1990725"/>
                  <a:gd name="connsiteY132" fmla="*/ 686276 h 1133475"/>
                  <a:gd name="connsiteX133" fmla="*/ 189071 w 1990725"/>
                  <a:gd name="connsiteY133" fmla="*/ 669131 h 1133475"/>
                  <a:gd name="connsiteX134" fmla="*/ 180499 w 1990725"/>
                  <a:gd name="connsiteY134" fmla="*/ 656749 h 1133475"/>
                  <a:gd name="connsiteX135" fmla="*/ 167164 w 1990725"/>
                  <a:gd name="connsiteY135" fmla="*/ 649129 h 1133475"/>
                  <a:gd name="connsiteX136" fmla="*/ 84296 w 1990725"/>
                  <a:gd name="connsiteY136" fmla="*/ 617696 h 1133475"/>
                  <a:gd name="connsiteX137" fmla="*/ 63341 w 1990725"/>
                  <a:gd name="connsiteY137" fmla="*/ 673894 h 1133475"/>
                  <a:gd name="connsiteX138" fmla="*/ 84296 w 1990725"/>
                  <a:gd name="connsiteY138" fmla="*/ 681514 h 1133475"/>
                  <a:gd name="connsiteX139" fmla="*/ 93821 w 1990725"/>
                  <a:gd name="connsiteY139" fmla="*/ 653891 h 1133475"/>
                  <a:gd name="connsiteX140" fmla="*/ 50006 w 1990725"/>
                  <a:gd name="connsiteY140" fmla="*/ 1074896 h 1133475"/>
                  <a:gd name="connsiteX141" fmla="*/ 134779 w 1990725"/>
                  <a:gd name="connsiteY141" fmla="*/ 1021556 h 1133475"/>
                  <a:gd name="connsiteX142" fmla="*/ 132874 w 1990725"/>
                  <a:gd name="connsiteY142" fmla="*/ 991076 h 1133475"/>
                  <a:gd name="connsiteX143" fmla="*/ 7144 w 1990725"/>
                  <a:gd name="connsiteY143" fmla="*/ 998696 h 1133475"/>
                  <a:gd name="connsiteX144" fmla="*/ 9049 w 1990725"/>
                  <a:gd name="connsiteY144" fmla="*/ 1027271 h 1133475"/>
                  <a:gd name="connsiteX145" fmla="*/ 80486 w 1990725"/>
                  <a:gd name="connsiteY145" fmla="*/ 1023461 h 1133475"/>
                  <a:gd name="connsiteX146" fmla="*/ 10954 w 1990725"/>
                  <a:gd name="connsiteY146" fmla="*/ 1067276 h 1133475"/>
                  <a:gd name="connsiteX147" fmla="*/ 12859 w 1990725"/>
                  <a:gd name="connsiteY147" fmla="*/ 1106329 h 1133475"/>
                  <a:gd name="connsiteX148" fmla="*/ 138589 w 1990725"/>
                  <a:gd name="connsiteY148" fmla="*/ 1098709 h 1133475"/>
                  <a:gd name="connsiteX149" fmla="*/ 136684 w 1990725"/>
                  <a:gd name="connsiteY149" fmla="*/ 1070134 h 1133475"/>
                  <a:gd name="connsiteX150" fmla="*/ 50006 w 1990725"/>
                  <a:gd name="connsiteY150" fmla="*/ 1074896 h 1133475"/>
                  <a:gd name="connsiteX151" fmla="*/ 475774 w 1990725"/>
                  <a:gd name="connsiteY151" fmla="*/ 308134 h 1133475"/>
                  <a:gd name="connsiteX152" fmla="*/ 443389 w 1990725"/>
                  <a:gd name="connsiteY152" fmla="*/ 265271 h 1133475"/>
                  <a:gd name="connsiteX153" fmla="*/ 482441 w 1990725"/>
                  <a:gd name="connsiteY153" fmla="*/ 236696 h 1133475"/>
                  <a:gd name="connsiteX154" fmla="*/ 468154 w 1990725"/>
                  <a:gd name="connsiteY154" fmla="*/ 217646 h 1133475"/>
                  <a:gd name="connsiteX155" fmla="*/ 429101 w 1990725"/>
                  <a:gd name="connsiteY155" fmla="*/ 247174 h 1133475"/>
                  <a:gd name="connsiteX156" fmla="*/ 414814 w 1990725"/>
                  <a:gd name="connsiteY156" fmla="*/ 228124 h 1133475"/>
                  <a:gd name="connsiteX157" fmla="*/ 456724 w 1990725"/>
                  <a:gd name="connsiteY157" fmla="*/ 196691 h 1133475"/>
                  <a:gd name="connsiteX158" fmla="*/ 442436 w 1990725"/>
                  <a:gd name="connsiteY158" fmla="*/ 177641 h 1133475"/>
                  <a:gd name="connsiteX159" fmla="*/ 375761 w 1990725"/>
                  <a:gd name="connsiteY159" fmla="*/ 226219 h 1133475"/>
                  <a:gd name="connsiteX160" fmla="*/ 451009 w 1990725"/>
                  <a:gd name="connsiteY160" fmla="*/ 327184 h 1133475"/>
                  <a:gd name="connsiteX161" fmla="*/ 475774 w 1990725"/>
                  <a:gd name="connsiteY161" fmla="*/ 308134 h 1133475"/>
                  <a:gd name="connsiteX162" fmla="*/ 10954 w 1990725"/>
                  <a:gd name="connsiteY162" fmla="*/ 926306 h 1133475"/>
                  <a:gd name="connsiteX163" fmla="*/ 132874 w 1990725"/>
                  <a:gd name="connsiteY163" fmla="*/ 979646 h 1133475"/>
                  <a:gd name="connsiteX164" fmla="*/ 135731 w 1990725"/>
                  <a:gd name="connsiteY164" fmla="*/ 948214 h 1133475"/>
                  <a:gd name="connsiteX165" fmla="*/ 110966 w 1990725"/>
                  <a:gd name="connsiteY165" fmla="*/ 937736 h 1133475"/>
                  <a:gd name="connsiteX166" fmla="*/ 114776 w 1990725"/>
                  <a:gd name="connsiteY166" fmla="*/ 898684 h 1133475"/>
                  <a:gd name="connsiteX167" fmla="*/ 141446 w 1990725"/>
                  <a:gd name="connsiteY167" fmla="*/ 892969 h 1133475"/>
                  <a:gd name="connsiteX168" fmla="*/ 144304 w 1990725"/>
                  <a:gd name="connsiteY168" fmla="*/ 860584 h 1133475"/>
                  <a:gd name="connsiteX169" fmla="*/ 15716 w 1990725"/>
                  <a:gd name="connsiteY169" fmla="*/ 892016 h 1133475"/>
                  <a:gd name="connsiteX170" fmla="*/ 10954 w 1990725"/>
                  <a:gd name="connsiteY170" fmla="*/ 926306 h 1133475"/>
                  <a:gd name="connsiteX171" fmla="*/ 90964 w 1990725"/>
                  <a:gd name="connsiteY171" fmla="*/ 903446 h 1133475"/>
                  <a:gd name="connsiteX172" fmla="*/ 89059 w 1990725"/>
                  <a:gd name="connsiteY172" fmla="*/ 929164 h 1133475"/>
                  <a:gd name="connsiteX173" fmla="*/ 49054 w 1990725"/>
                  <a:gd name="connsiteY173" fmla="*/ 912971 h 1133475"/>
                  <a:gd name="connsiteX174" fmla="*/ 90964 w 1990725"/>
                  <a:gd name="connsiteY174" fmla="*/ 903446 h 1133475"/>
                  <a:gd name="connsiteX175" fmla="*/ 67151 w 1990725"/>
                  <a:gd name="connsiteY175" fmla="*/ 799624 h 1133475"/>
                  <a:gd name="connsiteX176" fmla="*/ 163354 w 1990725"/>
                  <a:gd name="connsiteY176" fmla="*/ 772954 h 1133475"/>
                  <a:gd name="connsiteX177" fmla="*/ 170021 w 1990725"/>
                  <a:gd name="connsiteY177" fmla="*/ 743426 h 1133475"/>
                  <a:gd name="connsiteX178" fmla="*/ 48101 w 1990725"/>
                  <a:gd name="connsiteY178" fmla="*/ 714851 h 1133475"/>
                  <a:gd name="connsiteX179" fmla="*/ 41434 w 1990725"/>
                  <a:gd name="connsiteY179" fmla="*/ 742474 h 1133475"/>
                  <a:gd name="connsiteX180" fmla="*/ 111919 w 1990725"/>
                  <a:gd name="connsiteY180" fmla="*/ 758666 h 1133475"/>
                  <a:gd name="connsiteX181" fmla="*/ 32861 w 1990725"/>
                  <a:gd name="connsiteY181" fmla="*/ 781526 h 1133475"/>
                  <a:gd name="connsiteX182" fmla="*/ 24289 w 1990725"/>
                  <a:gd name="connsiteY182" fmla="*/ 819626 h 1133475"/>
                  <a:gd name="connsiteX183" fmla="*/ 146209 w 1990725"/>
                  <a:gd name="connsiteY183" fmla="*/ 848201 h 1133475"/>
                  <a:gd name="connsiteX184" fmla="*/ 152876 w 1990725"/>
                  <a:gd name="connsiteY184" fmla="*/ 820579 h 1133475"/>
                  <a:gd name="connsiteX185" fmla="*/ 67151 w 1990725"/>
                  <a:gd name="connsiteY185" fmla="*/ 799624 h 1133475"/>
                  <a:gd name="connsiteX186" fmla="*/ 1125379 w 1990725"/>
                  <a:gd name="connsiteY186" fmla="*/ 96679 h 1133475"/>
                  <a:gd name="connsiteX187" fmla="*/ 1136809 w 1990725"/>
                  <a:gd name="connsiteY187" fmla="*/ 98584 h 1133475"/>
                  <a:gd name="connsiteX188" fmla="*/ 1163479 w 1990725"/>
                  <a:gd name="connsiteY188" fmla="*/ 150019 h 1133475"/>
                  <a:gd name="connsiteX189" fmla="*/ 1201579 w 1990725"/>
                  <a:gd name="connsiteY189" fmla="*/ 156686 h 1133475"/>
                  <a:gd name="connsiteX190" fmla="*/ 1168241 w 1990725"/>
                  <a:gd name="connsiteY190" fmla="*/ 96679 h 1133475"/>
                  <a:gd name="connsiteX191" fmla="*/ 1187291 w 1990725"/>
                  <a:gd name="connsiteY191" fmla="*/ 85249 h 1133475"/>
                  <a:gd name="connsiteX192" fmla="*/ 1197769 w 1990725"/>
                  <a:gd name="connsiteY192" fmla="*/ 63341 h 1133475"/>
                  <a:gd name="connsiteX193" fmla="*/ 1196816 w 1990725"/>
                  <a:gd name="connsiteY193" fmla="*/ 46196 h 1133475"/>
                  <a:gd name="connsiteX194" fmla="*/ 1188244 w 1990725"/>
                  <a:gd name="connsiteY194" fmla="*/ 33814 h 1133475"/>
                  <a:gd name="connsiteX195" fmla="*/ 1174909 w 1990725"/>
                  <a:gd name="connsiteY195" fmla="*/ 26194 h 1133475"/>
                  <a:gd name="connsiteX196" fmla="*/ 1156811 w 1990725"/>
                  <a:gd name="connsiteY196" fmla="*/ 22384 h 1133475"/>
                  <a:gd name="connsiteX197" fmla="*/ 1107281 w 1990725"/>
                  <a:gd name="connsiteY197" fmla="*/ 13811 h 1133475"/>
                  <a:gd name="connsiteX198" fmla="*/ 1087279 w 1990725"/>
                  <a:gd name="connsiteY198" fmla="*/ 137636 h 1133475"/>
                  <a:gd name="connsiteX199" fmla="*/ 1118711 w 1990725"/>
                  <a:gd name="connsiteY199" fmla="*/ 142399 h 1133475"/>
                  <a:gd name="connsiteX200" fmla="*/ 1125379 w 1990725"/>
                  <a:gd name="connsiteY200" fmla="*/ 96679 h 1133475"/>
                  <a:gd name="connsiteX201" fmla="*/ 1134904 w 1990725"/>
                  <a:gd name="connsiteY201" fmla="*/ 41434 h 1133475"/>
                  <a:gd name="connsiteX202" fmla="*/ 1145381 w 1990725"/>
                  <a:gd name="connsiteY202" fmla="*/ 43339 h 1133475"/>
                  <a:gd name="connsiteX203" fmla="*/ 1153954 w 1990725"/>
                  <a:gd name="connsiteY203" fmla="*/ 45244 h 1133475"/>
                  <a:gd name="connsiteX204" fmla="*/ 1160621 w 1990725"/>
                  <a:gd name="connsiteY204" fmla="*/ 48101 h 1133475"/>
                  <a:gd name="connsiteX205" fmla="*/ 1165384 w 1990725"/>
                  <a:gd name="connsiteY205" fmla="*/ 54769 h 1133475"/>
                  <a:gd name="connsiteX206" fmla="*/ 1165384 w 1990725"/>
                  <a:gd name="connsiteY206" fmla="*/ 63341 h 1133475"/>
                  <a:gd name="connsiteX207" fmla="*/ 1162526 w 1990725"/>
                  <a:gd name="connsiteY207" fmla="*/ 71914 h 1133475"/>
                  <a:gd name="connsiteX208" fmla="*/ 1156811 w 1990725"/>
                  <a:gd name="connsiteY208" fmla="*/ 76676 h 1133475"/>
                  <a:gd name="connsiteX209" fmla="*/ 1148239 w 1990725"/>
                  <a:gd name="connsiteY209" fmla="*/ 78581 h 1133475"/>
                  <a:gd name="connsiteX210" fmla="*/ 1136809 w 1990725"/>
                  <a:gd name="connsiteY210" fmla="*/ 77629 h 1133475"/>
                  <a:gd name="connsiteX211" fmla="*/ 1128236 w 1990725"/>
                  <a:gd name="connsiteY211" fmla="*/ 75724 h 1133475"/>
                  <a:gd name="connsiteX212" fmla="*/ 1134904 w 1990725"/>
                  <a:gd name="connsiteY212" fmla="*/ 41434 h 1133475"/>
                  <a:gd name="connsiteX213" fmla="*/ 851059 w 1990725"/>
                  <a:gd name="connsiteY213" fmla="*/ 145256 h 1133475"/>
                  <a:gd name="connsiteX214" fmla="*/ 846296 w 1990725"/>
                  <a:gd name="connsiteY214" fmla="*/ 121444 h 1133475"/>
                  <a:gd name="connsiteX215" fmla="*/ 793909 w 1990725"/>
                  <a:gd name="connsiteY215" fmla="*/ 132874 h 1133475"/>
                  <a:gd name="connsiteX216" fmla="*/ 787241 w 1990725"/>
                  <a:gd name="connsiteY216" fmla="*/ 102394 h 1133475"/>
                  <a:gd name="connsiteX217" fmla="*/ 835819 w 1990725"/>
                  <a:gd name="connsiteY217" fmla="*/ 91916 h 1133475"/>
                  <a:gd name="connsiteX218" fmla="*/ 830104 w 1990725"/>
                  <a:gd name="connsiteY218" fmla="*/ 68104 h 1133475"/>
                  <a:gd name="connsiteX219" fmla="*/ 781526 w 1990725"/>
                  <a:gd name="connsiteY219" fmla="*/ 78581 h 1133475"/>
                  <a:gd name="connsiteX220" fmla="*/ 776764 w 1990725"/>
                  <a:gd name="connsiteY220" fmla="*/ 56674 h 1133475"/>
                  <a:gd name="connsiteX221" fmla="*/ 829151 w 1990725"/>
                  <a:gd name="connsiteY221" fmla="*/ 45244 h 1133475"/>
                  <a:gd name="connsiteX222" fmla="*/ 823436 w 1990725"/>
                  <a:gd name="connsiteY222" fmla="*/ 22384 h 1133475"/>
                  <a:gd name="connsiteX223" fmla="*/ 740569 w 1990725"/>
                  <a:gd name="connsiteY223" fmla="*/ 40481 h 1133475"/>
                  <a:gd name="connsiteX224" fmla="*/ 768191 w 1990725"/>
                  <a:gd name="connsiteY224" fmla="*/ 163354 h 1133475"/>
                  <a:gd name="connsiteX225" fmla="*/ 851059 w 1990725"/>
                  <a:gd name="connsiteY225" fmla="*/ 145256 h 1133475"/>
                  <a:gd name="connsiteX226" fmla="*/ 264319 w 1990725"/>
                  <a:gd name="connsiteY226" fmla="*/ 539591 h 1133475"/>
                  <a:gd name="connsiteX227" fmla="*/ 190976 w 1990725"/>
                  <a:gd name="connsiteY227" fmla="*/ 491014 h 1133475"/>
                  <a:gd name="connsiteX228" fmla="*/ 290989 w 1990725"/>
                  <a:gd name="connsiteY228" fmla="*/ 499586 h 1133475"/>
                  <a:gd name="connsiteX229" fmla="*/ 308134 w 1990725"/>
                  <a:gd name="connsiteY229" fmla="*/ 473869 h 1133475"/>
                  <a:gd name="connsiteX230" fmla="*/ 203359 w 1990725"/>
                  <a:gd name="connsiteY230" fmla="*/ 404336 h 1133475"/>
                  <a:gd name="connsiteX231" fmla="*/ 187166 w 1990725"/>
                  <a:gd name="connsiteY231" fmla="*/ 428149 h 1133475"/>
                  <a:gd name="connsiteX232" fmla="*/ 247174 w 1990725"/>
                  <a:gd name="connsiteY232" fmla="*/ 468154 h 1133475"/>
                  <a:gd name="connsiteX233" fmla="*/ 165259 w 1990725"/>
                  <a:gd name="connsiteY233" fmla="*/ 461486 h 1133475"/>
                  <a:gd name="connsiteX234" fmla="*/ 143351 w 1990725"/>
                  <a:gd name="connsiteY234" fmla="*/ 493871 h 1133475"/>
                  <a:gd name="connsiteX235" fmla="*/ 248126 w 1990725"/>
                  <a:gd name="connsiteY235" fmla="*/ 563404 h 1133475"/>
                  <a:gd name="connsiteX236" fmla="*/ 264319 w 1990725"/>
                  <a:gd name="connsiteY236" fmla="*/ 539591 h 1133475"/>
                  <a:gd name="connsiteX237" fmla="*/ 722471 w 1990725"/>
                  <a:gd name="connsiteY237" fmla="*/ 177641 h 1133475"/>
                  <a:gd name="connsiteX238" fmla="*/ 758666 w 1990725"/>
                  <a:gd name="connsiteY238" fmla="*/ 164306 h 1133475"/>
                  <a:gd name="connsiteX239" fmla="*/ 700564 w 1990725"/>
                  <a:gd name="connsiteY239" fmla="*/ 129064 h 1133475"/>
                  <a:gd name="connsiteX240" fmla="*/ 711994 w 1990725"/>
                  <a:gd name="connsiteY240" fmla="*/ 110014 h 1133475"/>
                  <a:gd name="connsiteX241" fmla="*/ 710089 w 1990725"/>
                  <a:gd name="connsiteY241" fmla="*/ 86201 h 1133475"/>
                  <a:gd name="connsiteX242" fmla="*/ 700564 w 1990725"/>
                  <a:gd name="connsiteY242" fmla="*/ 71914 h 1133475"/>
                  <a:gd name="connsiteX243" fmla="*/ 686276 w 1990725"/>
                  <a:gd name="connsiteY243" fmla="*/ 65246 h 1133475"/>
                  <a:gd name="connsiteX244" fmla="*/ 671036 w 1990725"/>
                  <a:gd name="connsiteY244" fmla="*/ 65246 h 1133475"/>
                  <a:gd name="connsiteX245" fmla="*/ 653891 w 1990725"/>
                  <a:gd name="connsiteY245" fmla="*/ 70009 h 1133475"/>
                  <a:gd name="connsiteX246" fmla="*/ 606266 w 1990725"/>
                  <a:gd name="connsiteY246" fmla="*/ 87154 h 1133475"/>
                  <a:gd name="connsiteX247" fmla="*/ 650081 w 1990725"/>
                  <a:gd name="connsiteY247" fmla="*/ 205264 h 1133475"/>
                  <a:gd name="connsiteX248" fmla="*/ 679609 w 1990725"/>
                  <a:gd name="connsiteY248" fmla="*/ 194786 h 1133475"/>
                  <a:gd name="connsiteX249" fmla="*/ 663416 w 1990725"/>
                  <a:gd name="connsiteY249" fmla="*/ 151924 h 1133475"/>
                  <a:gd name="connsiteX250" fmla="*/ 673894 w 1990725"/>
                  <a:gd name="connsiteY250" fmla="*/ 148114 h 1133475"/>
                  <a:gd name="connsiteX251" fmla="*/ 722471 w 1990725"/>
                  <a:gd name="connsiteY251" fmla="*/ 177641 h 1133475"/>
                  <a:gd name="connsiteX252" fmla="*/ 654844 w 1990725"/>
                  <a:gd name="connsiteY252" fmla="*/ 129064 h 1133475"/>
                  <a:gd name="connsiteX253" fmla="*/ 643414 w 1990725"/>
                  <a:gd name="connsiteY253" fmla="*/ 97631 h 1133475"/>
                  <a:gd name="connsiteX254" fmla="*/ 652939 w 1990725"/>
                  <a:gd name="connsiteY254" fmla="*/ 93821 h 1133475"/>
                  <a:gd name="connsiteX255" fmla="*/ 661511 w 1990725"/>
                  <a:gd name="connsiteY255" fmla="*/ 90964 h 1133475"/>
                  <a:gd name="connsiteX256" fmla="*/ 668179 w 1990725"/>
                  <a:gd name="connsiteY256" fmla="*/ 90011 h 1133475"/>
                  <a:gd name="connsiteX257" fmla="*/ 675799 w 1990725"/>
                  <a:gd name="connsiteY257" fmla="*/ 92869 h 1133475"/>
                  <a:gd name="connsiteX258" fmla="*/ 680561 w 1990725"/>
                  <a:gd name="connsiteY258" fmla="*/ 99536 h 1133475"/>
                  <a:gd name="connsiteX259" fmla="*/ 682466 w 1990725"/>
                  <a:gd name="connsiteY259" fmla="*/ 108109 h 1133475"/>
                  <a:gd name="connsiteX260" fmla="*/ 680561 w 1990725"/>
                  <a:gd name="connsiteY260" fmla="*/ 114776 h 1133475"/>
                  <a:gd name="connsiteX261" fmla="*/ 674846 w 1990725"/>
                  <a:gd name="connsiteY261" fmla="*/ 120491 h 1133475"/>
                  <a:gd name="connsiteX262" fmla="*/ 664369 w 1990725"/>
                  <a:gd name="connsiteY262" fmla="*/ 125254 h 1133475"/>
                  <a:gd name="connsiteX263" fmla="*/ 654844 w 1990725"/>
                  <a:gd name="connsiteY263" fmla="*/ 129064 h 1133475"/>
                  <a:gd name="connsiteX264" fmla="*/ 1077754 w 1990725"/>
                  <a:gd name="connsiteY264" fmla="*/ 10001 h 1133475"/>
                  <a:gd name="connsiteX265" fmla="*/ 972026 w 1990725"/>
                  <a:gd name="connsiteY265" fmla="*/ 7144 h 1133475"/>
                  <a:gd name="connsiteX266" fmla="*/ 971074 w 1990725"/>
                  <a:gd name="connsiteY266" fmla="*/ 30956 h 1133475"/>
                  <a:gd name="connsiteX267" fmla="*/ 1008221 w 1990725"/>
                  <a:gd name="connsiteY267" fmla="*/ 31909 h 1133475"/>
                  <a:gd name="connsiteX268" fmla="*/ 1005364 w 1990725"/>
                  <a:gd name="connsiteY268" fmla="*/ 133826 h 1133475"/>
                  <a:gd name="connsiteX269" fmla="*/ 1036796 w 1990725"/>
                  <a:gd name="connsiteY269" fmla="*/ 134779 h 1133475"/>
                  <a:gd name="connsiteX270" fmla="*/ 1039654 w 1990725"/>
                  <a:gd name="connsiteY270" fmla="*/ 32861 h 1133475"/>
                  <a:gd name="connsiteX271" fmla="*/ 1076801 w 1990725"/>
                  <a:gd name="connsiteY271" fmla="*/ 33814 h 1133475"/>
                  <a:gd name="connsiteX272" fmla="*/ 1077754 w 1990725"/>
                  <a:gd name="connsiteY272" fmla="*/ 10001 h 1133475"/>
                  <a:gd name="connsiteX273" fmla="*/ 1451134 w 1990725"/>
                  <a:gd name="connsiteY273" fmla="*/ 250984 h 1133475"/>
                  <a:gd name="connsiteX274" fmla="*/ 1479709 w 1990725"/>
                  <a:gd name="connsiteY274" fmla="*/ 226219 h 1133475"/>
                  <a:gd name="connsiteX275" fmla="*/ 1518761 w 1990725"/>
                  <a:gd name="connsiteY275" fmla="*/ 155734 h 1133475"/>
                  <a:gd name="connsiteX276" fmla="*/ 1491139 w 1990725"/>
                  <a:gd name="connsiteY276" fmla="*/ 140494 h 1133475"/>
                  <a:gd name="connsiteX277" fmla="*/ 1453039 w 1990725"/>
                  <a:gd name="connsiteY277" fmla="*/ 209074 h 1133475"/>
                  <a:gd name="connsiteX278" fmla="*/ 1438751 w 1990725"/>
                  <a:gd name="connsiteY278" fmla="*/ 224314 h 1133475"/>
                  <a:gd name="connsiteX279" fmla="*/ 1421606 w 1990725"/>
                  <a:gd name="connsiteY279" fmla="*/ 222409 h 1133475"/>
                  <a:gd name="connsiteX280" fmla="*/ 1410176 w 1990725"/>
                  <a:gd name="connsiteY280" fmla="*/ 209074 h 1133475"/>
                  <a:gd name="connsiteX281" fmla="*/ 1414939 w 1990725"/>
                  <a:gd name="connsiteY281" fmla="*/ 190024 h 1133475"/>
                  <a:gd name="connsiteX282" fmla="*/ 1453039 w 1990725"/>
                  <a:gd name="connsiteY282" fmla="*/ 121444 h 1133475"/>
                  <a:gd name="connsiteX283" fmla="*/ 1425416 w 1990725"/>
                  <a:gd name="connsiteY283" fmla="*/ 106204 h 1133475"/>
                  <a:gd name="connsiteX284" fmla="*/ 1386364 w 1990725"/>
                  <a:gd name="connsiteY284" fmla="*/ 176689 h 1133475"/>
                  <a:gd name="connsiteX285" fmla="*/ 1380649 w 1990725"/>
                  <a:gd name="connsiteY285" fmla="*/ 214789 h 1133475"/>
                  <a:gd name="connsiteX286" fmla="*/ 1409224 w 1990725"/>
                  <a:gd name="connsiteY286" fmla="*/ 244316 h 1133475"/>
                  <a:gd name="connsiteX287" fmla="*/ 1451134 w 1990725"/>
                  <a:gd name="connsiteY287" fmla="*/ 250984 h 1133475"/>
                  <a:gd name="connsiteX288" fmla="*/ 1278731 w 1990725"/>
                  <a:gd name="connsiteY288" fmla="*/ 96679 h 1133475"/>
                  <a:gd name="connsiteX289" fmla="*/ 1268254 w 1990725"/>
                  <a:gd name="connsiteY289" fmla="*/ 46196 h 1133475"/>
                  <a:gd name="connsiteX290" fmla="*/ 1233964 w 1990725"/>
                  <a:gd name="connsiteY290" fmla="*/ 35719 h 1133475"/>
                  <a:gd name="connsiteX291" fmla="*/ 1253966 w 1990725"/>
                  <a:gd name="connsiteY291" fmla="*/ 120491 h 1133475"/>
                  <a:gd name="connsiteX292" fmla="*/ 1238726 w 1990725"/>
                  <a:gd name="connsiteY292" fmla="*/ 169069 h 1133475"/>
                  <a:gd name="connsiteX293" fmla="*/ 1269206 w 1990725"/>
                  <a:gd name="connsiteY293" fmla="*/ 178594 h 1133475"/>
                  <a:gd name="connsiteX294" fmla="*/ 1284446 w 1990725"/>
                  <a:gd name="connsiteY294" fmla="*/ 128111 h 1133475"/>
                  <a:gd name="connsiteX295" fmla="*/ 1347311 w 1990725"/>
                  <a:gd name="connsiteY295" fmla="*/ 70961 h 1133475"/>
                  <a:gd name="connsiteX296" fmla="*/ 1313974 w 1990725"/>
                  <a:gd name="connsiteY296" fmla="*/ 60484 h 1133475"/>
                  <a:gd name="connsiteX297" fmla="*/ 1278731 w 1990725"/>
                  <a:gd name="connsiteY297" fmla="*/ 96679 h 1133475"/>
                  <a:gd name="connsiteX298" fmla="*/ 1984534 w 1990725"/>
                  <a:gd name="connsiteY298" fmla="*/ 1012031 h 1133475"/>
                  <a:gd name="connsiteX299" fmla="*/ 1906429 w 1990725"/>
                  <a:gd name="connsiteY299" fmla="*/ 1050131 h 1133475"/>
                  <a:gd name="connsiteX300" fmla="*/ 1855946 w 1990725"/>
                  <a:gd name="connsiteY300" fmla="*/ 1046321 h 1133475"/>
                  <a:gd name="connsiteX301" fmla="*/ 1853089 w 1990725"/>
                  <a:gd name="connsiteY301" fmla="*/ 1077754 h 1133475"/>
                  <a:gd name="connsiteX302" fmla="*/ 1905476 w 1990725"/>
                  <a:gd name="connsiteY302" fmla="*/ 1081564 h 1133475"/>
                  <a:gd name="connsiteX303" fmla="*/ 1975009 w 1990725"/>
                  <a:gd name="connsiteY303" fmla="*/ 1130141 h 1133475"/>
                  <a:gd name="connsiteX304" fmla="*/ 1977866 w 1990725"/>
                  <a:gd name="connsiteY304" fmla="*/ 1095851 h 1133475"/>
                  <a:gd name="connsiteX305" fmla="*/ 1935004 w 1990725"/>
                  <a:gd name="connsiteY305" fmla="*/ 1069181 h 1133475"/>
                  <a:gd name="connsiteX306" fmla="*/ 1981676 w 1990725"/>
                  <a:gd name="connsiteY306" fmla="*/ 1048226 h 1133475"/>
                  <a:gd name="connsiteX307" fmla="*/ 1984534 w 1990725"/>
                  <a:gd name="connsiteY307" fmla="*/ 1012031 h 1133475"/>
                  <a:gd name="connsiteX308" fmla="*/ 1876901 w 1990725"/>
                  <a:gd name="connsiteY308" fmla="*/ 801529 h 1133475"/>
                  <a:gd name="connsiteX309" fmla="*/ 1894999 w 1990725"/>
                  <a:gd name="connsiteY309" fmla="*/ 790099 h 1133475"/>
                  <a:gd name="connsiteX310" fmla="*/ 1901666 w 1990725"/>
                  <a:gd name="connsiteY310" fmla="*/ 768191 h 1133475"/>
                  <a:gd name="connsiteX311" fmla="*/ 1901666 w 1990725"/>
                  <a:gd name="connsiteY311" fmla="*/ 754856 h 1133475"/>
                  <a:gd name="connsiteX312" fmla="*/ 1900714 w 1990725"/>
                  <a:gd name="connsiteY312" fmla="*/ 742474 h 1133475"/>
                  <a:gd name="connsiteX313" fmla="*/ 1901666 w 1990725"/>
                  <a:gd name="connsiteY313" fmla="*/ 728186 h 1133475"/>
                  <a:gd name="connsiteX314" fmla="*/ 1908334 w 1990725"/>
                  <a:gd name="connsiteY314" fmla="*/ 722471 h 1133475"/>
                  <a:gd name="connsiteX315" fmla="*/ 1915001 w 1990725"/>
                  <a:gd name="connsiteY315" fmla="*/ 722471 h 1133475"/>
                  <a:gd name="connsiteX316" fmla="*/ 1920716 w 1990725"/>
                  <a:gd name="connsiteY316" fmla="*/ 726281 h 1133475"/>
                  <a:gd name="connsiteX317" fmla="*/ 1924526 w 1990725"/>
                  <a:gd name="connsiteY317" fmla="*/ 731996 h 1133475"/>
                  <a:gd name="connsiteX318" fmla="*/ 1927384 w 1990725"/>
                  <a:gd name="connsiteY318" fmla="*/ 738664 h 1133475"/>
                  <a:gd name="connsiteX319" fmla="*/ 1929289 w 1990725"/>
                  <a:gd name="connsiteY319" fmla="*/ 759619 h 1133475"/>
                  <a:gd name="connsiteX320" fmla="*/ 1924526 w 1990725"/>
                  <a:gd name="connsiteY320" fmla="*/ 778669 h 1133475"/>
                  <a:gd name="connsiteX321" fmla="*/ 1925479 w 1990725"/>
                  <a:gd name="connsiteY321" fmla="*/ 781526 h 1133475"/>
                  <a:gd name="connsiteX322" fmla="*/ 1953101 w 1990725"/>
                  <a:gd name="connsiteY322" fmla="*/ 773906 h 1133475"/>
                  <a:gd name="connsiteX323" fmla="*/ 1954054 w 1990725"/>
                  <a:gd name="connsiteY323" fmla="*/ 752951 h 1133475"/>
                  <a:gd name="connsiteX324" fmla="*/ 1950244 w 1990725"/>
                  <a:gd name="connsiteY324" fmla="*/ 731044 h 1133475"/>
                  <a:gd name="connsiteX325" fmla="*/ 1929289 w 1990725"/>
                  <a:gd name="connsiteY325" fmla="*/ 697706 h 1133475"/>
                  <a:gd name="connsiteX326" fmla="*/ 1897856 w 1990725"/>
                  <a:gd name="connsiteY326" fmla="*/ 691039 h 1133475"/>
                  <a:gd name="connsiteX327" fmla="*/ 1878806 w 1990725"/>
                  <a:gd name="connsiteY327" fmla="*/ 703421 h 1133475"/>
                  <a:gd name="connsiteX328" fmla="*/ 1871186 w 1990725"/>
                  <a:gd name="connsiteY328" fmla="*/ 727234 h 1133475"/>
                  <a:gd name="connsiteX329" fmla="*/ 1871186 w 1990725"/>
                  <a:gd name="connsiteY329" fmla="*/ 741521 h 1133475"/>
                  <a:gd name="connsiteX330" fmla="*/ 1872139 w 1990725"/>
                  <a:gd name="connsiteY330" fmla="*/ 755809 h 1133475"/>
                  <a:gd name="connsiteX331" fmla="*/ 1870234 w 1990725"/>
                  <a:gd name="connsiteY331" fmla="*/ 765334 h 1133475"/>
                  <a:gd name="connsiteX332" fmla="*/ 1863566 w 1990725"/>
                  <a:gd name="connsiteY332" fmla="*/ 771049 h 1133475"/>
                  <a:gd name="connsiteX333" fmla="*/ 1855946 w 1990725"/>
                  <a:gd name="connsiteY333" fmla="*/ 771049 h 1133475"/>
                  <a:gd name="connsiteX334" fmla="*/ 1850231 w 1990725"/>
                  <a:gd name="connsiteY334" fmla="*/ 767239 h 1133475"/>
                  <a:gd name="connsiteX335" fmla="*/ 1846421 w 1990725"/>
                  <a:gd name="connsiteY335" fmla="*/ 760571 h 1133475"/>
                  <a:gd name="connsiteX336" fmla="*/ 1843564 w 1990725"/>
                  <a:gd name="connsiteY336" fmla="*/ 753904 h 1133475"/>
                  <a:gd name="connsiteX337" fmla="*/ 1841659 w 1990725"/>
                  <a:gd name="connsiteY337" fmla="*/ 731044 h 1133475"/>
                  <a:gd name="connsiteX338" fmla="*/ 1848326 w 1990725"/>
                  <a:gd name="connsiteY338" fmla="*/ 707231 h 1133475"/>
                  <a:gd name="connsiteX339" fmla="*/ 1847374 w 1990725"/>
                  <a:gd name="connsiteY339" fmla="*/ 704374 h 1133475"/>
                  <a:gd name="connsiteX340" fmla="*/ 1818799 w 1990725"/>
                  <a:gd name="connsiteY340" fmla="*/ 711994 h 1133475"/>
                  <a:gd name="connsiteX341" fmla="*/ 1817846 w 1990725"/>
                  <a:gd name="connsiteY341" fmla="*/ 732949 h 1133475"/>
                  <a:gd name="connsiteX342" fmla="*/ 1821656 w 1990725"/>
                  <a:gd name="connsiteY342" fmla="*/ 757714 h 1133475"/>
                  <a:gd name="connsiteX343" fmla="*/ 1843564 w 1990725"/>
                  <a:gd name="connsiteY343" fmla="*/ 792956 h 1133475"/>
                  <a:gd name="connsiteX344" fmla="*/ 1876901 w 1990725"/>
                  <a:gd name="connsiteY344" fmla="*/ 801529 h 1133475"/>
                  <a:gd name="connsiteX345" fmla="*/ 952976 w 1990725"/>
                  <a:gd name="connsiteY345" fmla="*/ 73819 h 1133475"/>
                  <a:gd name="connsiteX346" fmla="*/ 932021 w 1990725"/>
                  <a:gd name="connsiteY346" fmla="*/ 63341 h 1133475"/>
                  <a:gd name="connsiteX347" fmla="*/ 919639 w 1990725"/>
                  <a:gd name="connsiteY347" fmla="*/ 60484 h 1133475"/>
                  <a:gd name="connsiteX348" fmla="*/ 907256 w 1990725"/>
                  <a:gd name="connsiteY348" fmla="*/ 58579 h 1133475"/>
                  <a:gd name="connsiteX349" fmla="*/ 893921 w 1990725"/>
                  <a:gd name="connsiteY349" fmla="*/ 54769 h 1133475"/>
                  <a:gd name="connsiteX350" fmla="*/ 890111 w 1990725"/>
                  <a:gd name="connsiteY350" fmla="*/ 47149 h 1133475"/>
                  <a:gd name="connsiteX351" fmla="*/ 892016 w 1990725"/>
                  <a:gd name="connsiteY351" fmla="*/ 41434 h 1133475"/>
                  <a:gd name="connsiteX352" fmla="*/ 896779 w 1990725"/>
                  <a:gd name="connsiteY352" fmla="*/ 36671 h 1133475"/>
                  <a:gd name="connsiteX353" fmla="*/ 903446 w 1990725"/>
                  <a:gd name="connsiteY353" fmla="*/ 33814 h 1133475"/>
                  <a:gd name="connsiteX354" fmla="*/ 911066 w 1990725"/>
                  <a:gd name="connsiteY354" fmla="*/ 32861 h 1133475"/>
                  <a:gd name="connsiteX355" fmla="*/ 932021 w 1990725"/>
                  <a:gd name="connsiteY355" fmla="*/ 34766 h 1133475"/>
                  <a:gd name="connsiteX356" fmla="*/ 950119 w 1990725"/>
                  <a:gd name="connsiteY356" fmla="*/ 43339 h 1133475"/>
                  <a:gd name="connsiteX357" fmla="*/ 952976 w 1990725"/>
                  <a:gd name="connsiteY357" fmla="*/ 43339 h 1133475"/>
                  <a:gd name="connsiteX358" fmla="*/ 950119 w 1990725"/>
                  <a:gd name="connsiteY358" fmla="*/ 14764 h 1133475"/>
                  <a:gd name="connsiteX359" fmla="*/ 930116 w 1990725"/>
                  <a:gd name="connsiteY359" fmla="*/ 10954 h 1133475"/>
                  <a:gd name="connsiteX360" fmla="*/ 907256 w 1990725"/>
                  <a:gd name="connsiteY360" fmla="*/ 10954 h 1133475"/>
                  <a:gd name="connsiteX361" fmla="*/ 871061 w 1990725"/>
                  <a:gd name="connsiteY361" fmla="*/ 25241 h 1133475"/>
                  <a:gd name="connsiteX362" fmla="*/ 858679 w 1990725"/>
                  <a:gd name="connsiteY362" fmla="*/ 54769 h 1133475"/>
                  <a:gd name="connsiteX363" fmla="*/ 867251 w 1990725"/>
                  <a:gd name="connsiteY363" fmla="*/ 75724 h 1133475"/>
                  <a:gd name="connsiteX364" fmla="*/ 889159 w 1990725"/>
                  <a:gd name="connsiteY364" fmla="*/ 87154 h 1133475"/>
                  <a:gd name="connsiteX365" fmla="*/ 903446 w 1990725"/>
                  <a:gd name="connsiteY365" fmla="*/ 90011 h 1133475"/>
                  <a:gd name="connsiteX366" fmla="*/ 917734 w 1990725"/>
                  <a:gd name="connsiteY366" fmla="*/ 91916 h 1133475"/>
                  <a:gd name="connsiteX367" fmla="*/ 927259 w 1990725"/>
                  <a:gd name="connsiteY367" fmla="*/ 95726 h 1133475"/>
                  <a:gd name="connsiteX368" fmla="*/ 932021 w 1990725"/>
                  <a:gd name="connsiteY368" fmla="*/ 103346 h 1133475"/>
                  <a:gd name="connsiteX369" fmla="*/ 930116 w 1990725"/>
                  <a:gd name="connsiteY369" fmla="*/ 110014 h 1133475"/>
                  <a:gd name="connsiteX370" fmla="*/ 925354 w 1990725"/>
                  <a:gd name="connsiteY370" fmla="*/ 114776 h 1133475"/>
                  <a:gd name="connsiteX371" fmla="*/ 918686 w 1990725"/>
                  <a:gd name="connsiteY371" fmla="*/ 117634 h 1133475"/>
                  <a:gd name="connsiteX372" fmla="*/ 912019 w 1990725"/>
                  <a:gd name="connsiteY372" fmla="*/ 118586 h 1133475"/>
                  <a:gd name="connsiteX373" fmla="*/ 889159 w 1990725"/>
                  <a:gd name="connsiteY373" fmla="*/ 116681 h 1133475"/>
                  <a:gd name="connsiteX374" fmla="*/ 867251 w 1990725"/>
                  <a:gd name="connsiteY374" fmla="*/ 106204 h 1133475"/>
                  <a:gd name="connsiteX375" fmla="*/ 864394 w 1990725"/>
                  <a:gd name="connsiteY375" fmla="*/ 106204 h 1133475"/>
                  <a:gd name="connsiteX376" fmla="*/ 867251 w 1990725"/>
                  <a:gd name="connsiteY376" fmla="*/ 135731 h 1133475"/>
                  <a:gd name="connsiteX377" fmla="*/ 888206 w 1990725"/>
                  <a:gd name="connsiteY377" fmla="*/ 140494 h 1133475"/>
                  <a:gd name="connsiteX378" fmla="*/ 913924 w 1990725"/>
                  <a:gd name="connsiteY378" fmla="*/ 140494 h 1133475"/>
                  <a:gd name="connsiteX379" fmla="*/ 952024 w 1990725"/>
                  <a:gd name="connsiteY379" fmla="*/ 125254 h 1133475"/>
                  <a:gd name="connsiteX380" fmla="*/ 963454 w 1990725"/>
                  <a:gd name="connsiteY380" fmla="*/ 93821 h 1133475"/>
                  <a:gd name="connsiteX381" fmla="*/ 952976 w 1990725"/>
                  <a:gd name="connsiteY381" fmla="*/ 73819 h 1133475"/>
                  <a:gd name="connsiteX382" fmla="*/ 307181 w 1990725"/>
                  <a:gd name="connsiteY382" fmla="*/ 370046 h 1133475"/>
                  <a:gd name="connsiteX383" fmla="*/ 324326 w 1990725"/>
                  <a:gd name="connsiteY383" fmla="*/ 386239 h 1133475"/>
                  <a:gd name="connsiteX384" fmla="*/ 340519 w 1990725"/>
                  <a:gd name="connsiteY384" fmla="*/ 368141 h 1133475"/>
                  <a:gd name="connsiteX385" fmla="*/ 358616 w 1990725"/>
                  <a:gd name="connsiteY385" fmla="*/ 384334 h 1133475"/>
                  <a:gd name="connsiteX386" fmla="*/ 355759 w 1990725"/>
                  <a:gd name="connsiteY386" fmla="*/ 387191 h 1133475"/>
                  <a:gd name="connsiteX387" fmla="*/ 352901 w 1990725"/>
                  <a:gd name="connsiteY387" fmla="*/ 390049 h 1133475"/>
                  <a:gd name="connsiteX388" fmla="*/ 325279 w 1990725"/>
                  <a:gd name="connsiteY388" fmla="*/ 405289 h 1133475"/>
                  <a:gd name="connsiteX389" fmla="*/ 293846 w 1990725"/>
                  <a:gd name="connsiteY389" fmla="*/ 391954 h 1133475"/>
                  <a:gd name="connsiteX390" fmla="*/ 282416 w 1990725"/>
                  <a:gd name="connsiteY390" fmla="*/ 377666 h 1133475"/>
                  <a:gd name="connsiteX391" fmla="*/ 278606 w 1990725"/>
                  <a:gd name="connsiteY391" fmla="*/ 363379 h 1133475"/>
                  <a:gd name="connsiteX392" fmla="*/ 280511 w 1990725"/>
                  <a:gd name="connsiteY392" fmla="*/ 349091 h 1133475"/>
                  <a:gd name="connsiteX393" fmla="*/ 288131 w 1990725"/>
                  <a:gd name="connsiteY393" fmla="*/ 336709 h 1133475"/>
                  <a:gd name="connsiteX394" fmla="*/ 298609 w 1990725"/>
                  <a:gd name="connsiteY394" fmla="*/ 328136 h 1133475"/>
                  <a:gd name="connsiteX395" fmla="*/ 309086 w 1990725"/>
                  <a:gd name="connsiteY395" fmla="*/ 323374 h 1133475"/>
                  <a:gd name="connsiteX396" fmla="*/ 318611 w 1990725"/>
                  <a:gd name="connsiteY396" fmla="*/ 320516 h 1133475"/>
                  <a:gd name="connsiteX397" fmla="*/ 327184 w 1990725"/>
                  <a:gd name="connsiteY397" fmla="*/ 319564 h 1133475"/>
                  <a:gd name="connsiteX398" fmla="*/ 329089 w 1990725"/>
                  <a:gd name="connsiteY398" fmla="*/ 317659 h 1133475"/>
                  <a:gd name="connsiteX399" fmla="*/ 307181 w 1990725"/>
                  <a:gd name="connsiteY399" fmla="*/ 297656 h 1133475"/>
                  <a:gd name="connsiteX400" fmla="*/ 287179 w 1990725"/>
                  <a:gd name="connsiteY400" fmla="*/ 307181 h 1133475"/>
                  <a:gd name="connsiteX401" fmla="*/ 268129 w 1990725"/>
                  <a:gd name="connsiteY401" fmla="*/ 324326 h 1133475"/>
                  <a:gd name="connsiteX402" fmla="*/ 249079 w 1990725"/>
                  <a:gd name="connsiteY402" fmla="*/ 371951 h 1133475"/>
                  <a:gd name="connsiteX403" fmla="*/ 271939 w 1990725"/>
                  <a:gd name="connsiteY403" fmla="*/ 416719 h 1133475"/>
                  <a:gd name="connsiteX404" fmla="*/ 319564 w 1990725"/>
                  <a:gd name="connsiteY404" fmla="*/ 436721 h 1133475"/>
                  <a:gd name="connsiteX405" fmla="*/ 364331 w 1990725"/>
                  <a:gd name="connsiteY405" fmla="*/ 412909 h 1133475"/>
                  <a:gd name="connsiteX406" fmla="*/ 379571 w 1990725"/>
                  <a:gd name="connsiteY406" fmla="*/ 391954 h 1133475"/>
                  <a:gd name="connsiteX407" fmla="*/ 389096 w 1990725"/>
                  <a:gd name="connsiteY407" fmla="*/ 371951 h 1133475"/>
                  <a:gd name="connsiteX408" fmla="*/ 343376 w 1990725"/>
                  <a:gd name="connsiteY408" fmla="*/ 330041 h 1133475"/>
                  <a:gd name="connsiteX409" fmla="*/ 307181 w 1990725"/>
                  <a:gd name="connsiteY409" fmla="*/ 370046 h 1133475"/>
                  <a:gd name="connsiteX410" fmla="*/ 1870234 w 1990725"/>
                  <a:gd name="connsiteY410" fmla="*/ 869156 h 1133475"/>
                  <a:gd name="connsiteX411" fmla="*/ 1951196 w 1990725"/>
                  <a:gd name="connsiteY411" fmla="*/ 855821 h 1133475"/>
                  <a:gd name="connsiteX412" fmla="*/ 1954054 w 1990725"/>
                  <a:gd name="connsiteY412" fmla="*/ 873919 h 1133475"/>
                  <a:gd name="connsiteX413" fmla="*/ 1975961 w 1990725"/>
                  <a:gd name="connsiteY413" fmla="*/ 870109 h 1133475"/>
                  <a:gd name="connsiteX414" fmla="*/ 1965484 w 1990725"/>
                  <a:gd name="connsiteY414" fmla="*/ 803434 h 1133475"/>
                  <a:gd name="connsiteX415" fmla="*/ 1943576 w 1990725"/>
                  <a:gd name="connsiteY415" fmla="*/ 807244 h 1133475"/>
                  <a:gd name="connsiteX416" fmla="*/ 1946434 w 1990725"/>
                  <a:gd name="connsiteY416" fmla="*/ 825341 h 1133475"/>
                  <a:gd name="connsiteX417" fmla="*/ 1865471 w 1990725"/>
                  <a:gd name="connsiteY417" fmla="*/ 838676 h 1133475"/>
                  <a:gd name="connsiteX418" fmla="*/ 1862614 w 1990725"/>
                  <a:gd name="connsiteY418" fmla="*/ 820579 h 1133475"/>
                  <a:gd name="connsiteX419" fmla="*/ 1840706 w 1990725"/>
                  <a:gd name="connsiteY419" fmla="*/ 824389 h 1133475"/>
                  <a:gd name="connsiteX420" fmla="*/ 1851184 w 1990725"/>
                  <a:gd name="connsiteY420" fmla="*/ 891064 h 1133475"/>
                  <a:gd name="connsiteX421" fmla="*/ 1873091 w 1990725"/>
                  <a:gd name="connsiteY421" fmla="*/ 887254 h 1133475"/>
                  <a:gd name="connsiteX422" fmla="*/ 1870234 w 1990725"/>
                  <a:gd name="connsiteY422" fmla="*/ 869156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990725" h="1133475">
                    <a:moveTo>
                      <a:pt x="1501616" y="296704"/>
                    </a:moveTo>
                    <a:lnTo>
                      <a:pt x="1554956" y="227171"/>
                    </a:lnTo>
                    <a:lnTo>
                      <a:pt x="1539716" y="326231"/>
                    </a:lnTo>
                    <a:lnTo>
                      <a:pt x="1563529" y="344329"/>
                    </a:lnTo>
                    <a:lnTo>
                      <a:pt x="1639729" y="244316"/>
                    </a:lnTo>
                    <a:lnTo>
                      <a:pt x="1616869" y="226219"/>
                    </a:lnTo>
                    <a:lnTo>
                      <a:pt x="1573054" y="283369"/>
                    </a:lnTo>
                    <a:lnTo>
                      <a:pt x="1585436" y="203359"/>
                    </a:lnTo>
                    <a:lnTo>
                      <a:pt x="1554956" y="179546"/>
                    </a:lnTo>
                    <a:lnTo>
                      <a:pt x="1478756" y="279559"/>
                    </a:lnTo>
                    <a:lnTo>
                      <a:pt x="1501616" y="296704"/>
                    </a:lnTo>
                    <a:close/>
                    <a:moveTo>
                      <a:pt x="1606391" y="356711"/>
                    </a:moveTo>
                    <a:lnTo>
                      <a:pt x="1594009" y="344329"/>
                    </a:lnTo>
                    <a:lnTo>
                      <a:pt x="1578769" y="359569"/>
                    </a:lnTo>
                    <a:lnTo>
                      <a:pt x="1626394" y="407194"/>
                    </a:lnTo>
                    <a:lnTo>
                      <a:pt x="1641634" y="391954"/>
                    </a:lnTo>
                    <a:lnTo>
                      <a:pt x="1629251" y="379571"/>
                    </a:lnTo>
                    <a:lnTo>
                      <a:pt x="1686401" y="321469"/>
                    </a:lnTo>
                    <a:lnTo>
                      <a:pt x="1698784" y="333851"/>
                    </a:lnTo>
                    <a:lnTo>
                      <a:pt x="1714024" y="318611"/>
                    </a:lnTo>
                    <a:lnTo>
                      <a:pt x="1666399" y="270986"/>
                    </a:lnTo>
                    <a:lnTo>
                      <a:pt x="1651159" y="286226"/>
                    </a:lnTo>
                    <a:lnTo>
                      <a:pt x="1663541" y="298609"/>
                    </a:lnTo>
                    <a:lnTo>
                      <a:pt x="1606391" y="356711"/>
                    </a:lnTo>
                    <a:close/>
                    <a:moveTo>
                      <a:pt x="1679734" y="471011"/>
                    </a:moveTo>
                    <a:lnTo>
                      <a:pt x="1804511" y="426244"/>
                    </a:lnTo>
                    <a:lnTo>
                      <a:pt x="1784509" y="401479"/>
                    </a:lnTo>
                    <a:lnTo>
                      <a:pt x="1700689" y="432911"/>
                    </a:lnTo>
                    <a:lnTo>
                      <a:pt x="1750219" y="358616"/>
                    </a:lnTo>
                    <a:lnTo>
                      <a:pt x="1730216" y="332899"/>
                    </a:lnTo>
                    <a:lnTo>
                      <a:pt x="1658779" y="445294"/>
                    </a:lnTo>
                    <a:lnTo>
                      <a:pt x="1679734" y="471011"/>
                    </a:lnTo>
                    <a:close/>
                    <a:moveTo>
                      <a:pt x="531971" y="250031"/>
                    </a:moveTo>
                    <a:cubicBezTo>
                      <a:pt x="547211" y="254794"/>
                      <a:pt x="563404" y="252889"/>
                      <a:pt x="579596" y="243364"/>
                    </a:cubicBezTo>
                    <a:cubicBezTo>
                      <a:pt x="595789" y="233839"/>
                      <a:pt x="606266" y="221456"/>
                      <a:pt x="610076" y="206216"/>
                    </a:cubicBezTo>
                    <a:cubicBezTo>
                      <a:pt x="613886" y="190976"/>
                      <a:pt x="611029" y="173831"/>
                      <a:pt x="601504" y="156686"/>
                    </a:cubicBezTo>
                    <a:cubicBezTo>
                      <a:pt x="591979" y="138589"/>
                      <a:pt x="579596" y="127159"/>
                      <a:pt x="564356" y="122396"/>
                    </a:cubicBezTo>
                    <a:cubicBezTo>
                      <a:pt x="549116" y="117634"/>
                      <a:pt x="532924" y="119539"/>
                      <a:pt x="516731" y="129064"/>
                    </a:cubicBezTo>
                    <a:cubicBezTo>
                      <a:pt x="500539" y="138589"/>
                      <a:pt x="490061" y="150971"/>
                      <a:pt x="486251" y="166211"/>
                    </a:cubicBezTo>
                    <a:cubicBezTo>
                      <a:pt x="482441" y="181451"/>
                      <a:pt x="485299" y="198596"/>
                      <a:pt x="494824" y="215741"/>
                    </a:cubicBezTo>
                    <a:cubicBezTo>
                      <a:pt x="504349" y="233839"/>
                      <a:pt x="517684" y="245269"/>
                      <a:pt x="531971" y="250031"/>
                    </a:cubicBezTo>
                    <a:close/>
                    <a:moveTo>
                      <a:pt x="515779" y="168116"/>
                    </a:moveTo>
                    <a:cubicBezTo>
                      <a:pt x="516731" y="163354"/>
                      <a:pt x="517684" y="159544"/>
                      <a:pt x="520541" y="157639"/>
                    </a:cubicBezTo>
                    <a:cubicBezTo>
                      <a:pt x="522446" y="154781"/>
                      <a:pt x="525304" y="152876"/>
                      <a:pt x="529114" y="150971"/>
                    </a:cubicBezTo>
                    <a:cubicBezTo>
                      <a:pt x="531971" y="149066"/>
                      <a:pt x="535781" y="148114"/>
                      <a:pt x="539591" y="148114"/>
                    </a:cubicBezTo>
                    <a:cubicBezTo>
                      <a:pt x="543401" y="148114"/>
                      <a:pt x="547211" y="148114"/>
                      <a:pt x="551021" y="150019"/>
                    </a:cubicBezTo>
                    <a:cubicBezTo>
                      <a:pt x="554831" y="151924"/>
                      <a:pt x="558641" y="154781"/>
                      <a:pt x="562451" y="158591"/>
                    </a:cubicBezTo>
                    <a:cubicBezTo>
                      <a:pt x="566261" y="162401"/>
                      <a:pt x="570071" y="167164"/>
                      <a:pt x="573881" y="173831"/>
                    </a:cubicBezTo>
                    <a:cubicBezTo>
                      <a:pt x="577691" y="180499"/>
                      <a:pt x="580549" y="186214"/>
                      <a:pt x="581501" y="191929"/>
                    </a:cubicBezTo>
                    <a:cubicBezTo>
                      <a:pt x="582454" y="196691"/>
                      <a:pt x="582454" y="201454"/>
                      <a:pt x="582454" y="206216"/>
                    </a:cubicBezTo>
                    <a:cubicBezTo>
                      <a:pt x="581501" y="210026"/>
                      <a:pt x="580549" y="213836"/>
                      <a:pt x="578644" y="216694"/>
                    </a:cubicBezTo>
                    <a:cubicBezTo>
                      <a:pt x="576739" y="219551"/>
                      <a:pt x="573881" y="222409"/>
                      <a:pt x="570071" y="224314"/>
                    </a:cubicBezTo>
                    <a:cubicBezTo>
                      <a:pt x="567214" y="226219"/>
                      <a:pt x="563404" y="227171"/>
                      <a:pt x="559594" y="227171"/>
                    </a:cubicBezTo>
                    <a:cubicBezTo>
                      <a:pt x="555784" y="227171"/>
                      <a:pt x="551974" y="227171"/>
                      <a:pt x="548164" y="225266"/>
                    </a:cubicBezTo>
                    <a:cubicBezTo>
                      <a:pt x="544354" y="223361"/>
                      <a:pt x="540544" y="220504"/>
                      <a:pt x="536734" y="216694"/>
                    </a:cubicBezTo>
                    <a:cubicBezTo>
                      <a:pt x="532924" y="212884"/>
                      <a:pt x="529114" y="208121"/>
                      <a:pt x="525304" y="201454"/>
                    </a:cubicBezTo>
                    <a:cubicBezTo>
                      <a:pt x="521494" y="194786"/>
                      <a:pt x="519589" y="189071"/>
                      <a:pt x="517684" y="183356"/>
                    </a:cubicBezTo>
                    <a:cubicBezTo>
                      <a:pt x="514826" y="176689"/>
                      <a:pt x="514826" y="171926"/>
                      <a:pt x="515779" y="168116"/>
                    </a:cubicBezTo>
                    <a:close/>
                    <a:moveTo>
                      <a:pt x="1956911" y="930116"/>
                    </a:moveTo>
                    <a:lnTo>
                      <a:pt x="1854994" y="934879"/>
                    </a:lnTo>
                    <a:lnTo>
                      <a:pt x="1856899" y="966311"/>
                    </a:lnTo>
                    <a:lnTo>
                      <a:pt x="1958816" y="961549"/>
                    </a:lnTo>
                    <a:lnTo>
                      <a:pt x="1960721" y="998696"/>
                    </a:lnTo>
                    <a:lnTo>
                      <a:pt x="1984534" y="997744"/>
                    </a:lnTo>
                    <a:lnTo>
                      <a:pt x="1978819" y="892016"/>
                    </a:lnTo>
                    <a:lnTo>
                      <a:pt x="1955006" y="892969"/>
                    </a:lnTo>
                    <a:lnTo>
                      <a:pt x="1956911" y="930116"/>
                    </a:lnTo>
                    <a:close/>
                    <a:moveTo>
                      <a:pt x="1755934" y="587216"/>
                    </a:moveTo>
                    <a:lnTo>
                      <a:pt x="1776889" y="574834"/>
                    </a:lnTo>
                    <a:lnTo>
                      <a:pt x="1749266" y="529114"/>
                    </a:lnTo>
                    <a:lnTo>
                      <a:pt x="1775936" y="512921"/>
                    </a:lnTo>
                    <a:lnTo>
                      <a:pt x="1801654" y="554831"/>
                    </a:lnTo>
                    <a:lnTo>
                      <a:pt x="1822609" y="542449"/>
                    </a:lnTo>
                    <a:lnTo>
                      <a:pt x="1796891" y="500539"/>
                    </a:lnTo>
                    <a:lnTo>
                      <a:pt x="1815941" y="489109"/>
                    </a:lnTo>
                    <a:lnTo>
                      <a:pt x="1843564" y="534829"/>
                    </a:lnTo>
                    <a:lnTo>
                      <a:pt x="1864519" y="522446"/>
                    </a:lnTo>
                    <a:lnTo>
                      <a:pt x="1820704" y="450056"/>
                    </a:lnTo>
                    <a:lnTo>
                      <a:pt x="1713071" y="514826"/>
                    </a:lnTo>
                    <a:lnTo>
                      <a:pt x="1755934" y="587216"/>
                    </a:lnTo>
                    <a:close/>
                    <a:moveTo>
                      <a:pt x="1778794" y="634841"/>
                    </a:moveTo>
                    <a:lnTo>
                      <a:pt x="1820704" y="616744"/>
                    </a:lnTo>
                    <a:lnTo>
                      <a:pt x="1825466" y="627221"/>
                    </a:lnTo>
                    <a:lnTo>
                      <a:pt x="1796891" y="677704"/>
                    </a:lnTo>
                    <a:lnTo>
                      <a:pt x="1812131" y="712946"/>
                    </a:lnTo>
                    <a:lnTo>
                      <a:pt x="1844516" y="652939"/>
                    </a:lnTo>
                    <a:cubicBezTo>
                      <a:pt x="1850231" y="658654"/>
                      <a:pt x="1857851" y="661511"/>
                      <a:pt x="1864519" y="663416"/>
                    </a:cubicBezTo>
                    <a:cubicBezTo>
                      <a:pt x="1872139" y="665321"/>
                      <a:pt x="1879759" y="664369"/>
                      <a:pt x="1888331" y="659606"/>
                    </a:cubicBezTo>
                    <a:cubicBezTo>
                      <a:pt x="1894999" y="656749"/>
                      <a:pt x="1898809" y="652939"/>
                      <a:pt x="1902619" y="649129"/>
                    </a:cubicBezTo>
                    <a:cubicBezTo>
                      <a:pt x="1905476" y="645319"/>
                      <a:pt x="1907381" y="640556"/>
                      <a:pt x="1908334" y="634841"/>
                    </a:cubicBezTo>
                    <a:cubicBezTo>
                      <a:pt x="1909286" y="630079"/>
                      <a:pt x="1909286" y="624364"/>
                      <a:pt x="1907381" y="619601"/>
                    </a:cubicBezTo>
                    <a:cubicBezTo>
                      <a:pt x="1906429" y="614839"/>
                      <a:pt x="1904524" y="609124"/>
                      <a:pt x="1901666" y="602456"/>
                    </a:cubicBezTo>
                    <a:lnTo>
                      <a:pt x="1881664" y="555784"/>
                    </a:lnTo>
                    <a:lnTo>
                      <a:pt x="1766411" y="606266"/>
                    </a:lnTo>
                    <a:lnTo>
                      <a:pt x="1778794" y="634841"/>
                    </a:lnTo>
                    <a:close/>
                    <a:moveTo>
                      <a:pt x="1873091" y="593884"/>
                    </a:moveTo>
                    <a:lnTo>
                      <a:pt x="1876901" y="603409"/>
                    </a:lnTo>
                    <a:cubicBezTo>
                      <a:pt x="1878806" y="606266"/>
                      <a:pt x="1879759" y="609124"/>
                      <a:pt x="1879759" y="611981"/>
                    </a:cubicBezTo>
                    <a:cubicBezTo>
                      <a:pt x="1880711" y="613886"/>
                      <a:pt x="1880711" y="616744"/>
                      <a:pt x="1880711" y="618649"/>
                    </a:cubicBezTo>
                    <a:cubicBezTo>
                      <a:pt x="1880711" y="621506"/>
                      <a:pt x="1879759" y="624364"/>
                      <a:pt x="1877854" y="626269"/>
                    </a:cubicBezTo>
                    <a:cubicBezTo>
                      <a:pt x="1875949" y="628174"/>
                      <a:pt x="1874044" y="630079"/>
                      <a:pt x="1871186" y="631031"/>
                    </a:cubicBezTo>
                    <a:cubicBezTo>
                      <a:pt x="1868329" y="631984"/>
                      <a:pt x="1865471" y="632936"/>
                      <a:pt x="1862614" y="632936"/>
                    </a:cubicBezTo>
                    <a:cubicBezTo>
                      <a:pt x="1860709" y="632936"/>
                      <a:pt x="1857851" y="631984"/>
                      <a:pt x="1855946" y="631031"/>
                    </a:cubicBezTo>
                    <a:cubicBezTo>
                      <a:pt x="1853089" y="630079"/>
                      <a:pt x="1851184" y="628174"/>
                      <a:pt x="1849279" y="625316"/>
                    </a:cubicBezTo>
                    <a:cubicBezTo>
                      <a:pt x="1847374" y="622459"/>
                      <a:pt x="1845469" y="619601"/>
                      <a:pt x="1844516" y="615791"/>
                    </a:cubicBezTo>
                    <a:lnTo>
                      <a:pt x="1840706" y="607219"/>
                    </a:lnTo>
                    <a:lnTo>
                      <a:pt x="1873091" y="593884"/>
                    </a:lnTo>
                    <a:close/>
                    <a:moveTo>
                      <a:pt x="124301" y="580549"/>
                    </a:moveTo>
                    <a:lnTo>
                      <a:pt x="197644" y="616744"/>
                    </a:lnTo>
                    <a:lnTo>
                      <a:pt x="190024" y="632936"/>
                    </a:lnTo>
                    <a:lnTo>
                      <a:pt x="210026" y="642461"/>
                    </a:lnTo>
                    <a:lnTo>
                      <a:pt x="240506" y="581501"/>
                    </a:lnTo>
                    <a:lnTo>
                      <a:pt x="220504" y="571976"/>
                    </a:lnTo>
                    <a:lnTo>
                      <a:pt x="212884" y="588169"/>
                    </a:lnTo>
                    <a:lnTo>
                      <a:pt x="139541" y="551974"/>
                    </a:lnTo>
                    <a:lnTo>
                      <a:pt x="147161" y="535781"/>
                    </a:lnTo>
                    <a:lnTo>
                      <a:pt x="127159" y="526256"/>
                    </a:lnTo>
                    <a:lnTo>
                      <a:pt x="96679" y="587216"/>
                    </a:lnTo>
                    <a:lnTo>
                      <a:pt x="116681" y="596741"/>
                    </a:lnTo>
                    <a:lnTo>
                      <a:pt x="124301" y="580549"/>
                    </a:lnTo>
                    <a:close/>
                    <a:moveTo>
                      <a:pt x="93821" y="653891"/>
                    </a:moveTo>
                    <a:lnTo>
                      <a:pt x="140494" y="671989"/>
                    </a:lnTo>
                    <a:cubicBezTo>
                      <a:pt x="144304" y="673894"/>
                      <a:pt x="148114" y="674846"/>
                      <a:pt x="151924" y="676751"/>
                    </a:cubicBezTo>
                    <a:cubicBezTo>
                      <a:pt x="155734" y="678656"/>
                      <a:pt x="157639" y="679609"/>
                      <a:pt x="160496" y="682466"/>
                    </a:cubicBezTo>
                    <a:cubicBezTo>
                      <a:pt x="162401" y="684371"/>
                      <a:pt x="164306" y="687229"/>
                      <a:pt x="164306" y="691039"/>
                    </a:cubicBezTo>
                    <a:cubicBezTo>
                      <a:pt x="164306" y="694849"/>
                      <a:pt x="164306" y="698659"/>
                      <a:pt x="162401" y="703421"/>
                    </a:cubicBezTo>
                    <a:cubicBezTo>
                      <a:pt x="160496" y="707231"/>
                      <a:pt x="159544" y="711041"/>
                      <a:pt x="157639" y="712946"/>
                    </a:cubicBezTo>
                    <a:cubicBezTo>
                      <a:pt x="155734" y="714851"/>
                      <a:pt x="153829" y="717709"/>
                      <a:pt x="151924" y="719614"/>
                    </a:cubicBezTo>
                    <a:lnTo>
                      <a:pt x="150971" y="722471"/>
                    </a:lnTo>
                    <a:lnTo>
                      <a:pt x="174784" y="731044"/>
                    </a:lnTo>
                    <a:cubicBezTo>
                      <a:pt x="176689" y="728186"/>
                      <a:pt x="178594" y="724376"/>
                      <a:pt x="181451" y="719614"/>
                    </a:cubicBezTo>
                    <a:cubicBezTo>
                      <a:pt x="183356" y="714851"/>
                      <a:pt x="185261" y="710089"/>
                      <a:pt x="187166" y="705326"/>
                    </a:cubicBezTo>
                    <a:cubicBezTo>
                      <a:pt x="190024" y="698659"/>
                      <a:pt x="190976" y="691991"/>
                      <a:pt x="191929" y="686276"/>
                    </a:cubicBezTo>
                    <a:cubicBezTo>
                      <a:pt x="191929" y="680561"/>
                      <a:pt x="190976" y="674846"/>
                      <a:pt x="189071" y="669131"/>
                    </a:cubicBezTo>
                    <a:cubicBezTo>
                      <a:pt x="187166" y="664369"/>
                      <a:pt x="184309" y="660559"/>
                      <a:pt x="180499" y="656749"/>
                    </a:cubicBezTo>
                    <a:cubicBezTo>
                      <a:pt x="176689" y="652939"/>
                      <a:pt x="171926" y="651034"/>
                      <a:pt x="167164" y="649129"/>
                    </a:cubicBezTo>
                    <a:lnTo>
                      <a:pt x="84296" y="617696"/>
                    </a:lnTo>
                    <a:lnTo>
                      <a:pt x="63341" y="673894"/>
                    </a:lnTo>
                    <a:lnTo>
                      <a:pt x="84296" y="681514"/>
                    </a:lnTo>
                    <a:lnTo>
                      <a:pt x="93821" y="653891"/>
                    </a:lnTo>
                    <a:close/>
                    <a:moveTo>
                      <a:pt x="50006" y="1074896"/>
                    </a:moveTo>
                    <a:lnTo>
                      <a:pt x="134779" y="1021556"/>
                    </a:lnTo>
                    <a:lnTo>
                      <a:pt x="132874" y="991076"/>
                    </a:lnTo>
                    <a:lnTo>
                      <a:pt x="7144" y="998696"/>
                    </a:lnTo>
                    <a:lnTo>
                      <a:pt x="9049" y="1027271"/>
                    </a:lnTo>
                    <a:lnTo>
                      <a:pt x="80486" y="1023461"/>
                    </a:lnTo>
                    <a:lnTo>
                      <a:pt x="10954" y="1067276"/>
                    </a:lnTo>
                    <a:lnTo>
                      <a:pt x="12859" y="1106329"/>
                    </a:lnTo>
                    <a:lnTo>
                      <a:pt x="138589" y="1098709"/>
                    </a:lnTo>
                    <a:lnTo>
                      <a:pt x="136684" y="1070134"/>
                    </a:lnTo>
                    <a:lnTo>
                      <a:pt x="50006" y="1074896"/>
                    </a:lnTo>
                    <a:close/>
                    <a:moveTo>
                      <a:pt x="475774" y="308134"/>
                    </a:moveTo>
                    <a:lnTo>
                      <a:pt x="443389" y="265271"/>
                    </a:lnTo>
                    <a:lnTo>
                      <a:pt x="482441" y="236696"/>
                    </a:lnTo>
                    <a:lnTo>
                      <a:pt x="468154" y="217646"/>
                    </a:lnTo>
                    <a:lnTo>
                      <a:pt x="429101" y="247174"/>
                    </a:lnTo>
                    <a:lnTo>
                      <a:pt x="414814" y="228124"/>
                    </a:lnTo>
                    <a:lnTo>
                      <a:pt x="456724" y="196691"/>
                    </a:lnTo>
                    <a:lnTo>
                      <a:pt x="442436" y="177641"/>
                    </a:lnTo>
                    <a:lnTo>
                      <a:pt x="375761" y="226219"/>
                    </a:lnTo>
                    <a:lnTo>
                      <a:pt x="451009" y="327184"/>
                    </a:lnTo>
                    <a:lnTo>
                      <a:pt x="475774" y="308134"/>
                    </a:lnTo>
                    <a:close/>
                    <a:moveTo>
                      <a:pt x="10954" y="926306"/>
                    </a:moveTo>
                    <a:lnTo>
                      <a:pt x="132874" y="979646"/>
                    </a:lnTo>
                    <a:lnTo>
                      <a:pt x="135731" y="948214"/>
                    </a:lnTo>
                    <a:lnTo>
                      <a:pt x="110966" y="937736"/>
                    </a:lnTo>
                    <a:lnTo>
                      <a:pt x="114776" y="898684"/>
                    </a:lnTo>
                    <a:lnTo>
                      <a:pt x="141446" y="892969"/>
                    </a:lnTo>
                    <a:lnTo>
                      <a:pt x="144304" y="860584"/>
                    </a:lnTo>
                    <a:lnTo>
                      <a:pt x="15716" y="892016"/>
                    </a:lnTo>
                    <a:lnTo>
                      <a:pt x="10954" y="926306"/>
                    </a:lnTo>
                    <a:close/>
                    <a:moveTo>
                      <a:pt x="90964" y="903446"/>
                    </a:moveTo>
                    <a:lnTo>
                      <a:pt x="89059" y="929164"/>
                    </a:lnTo>
                    <a:lnTo>
                      <a:pt x="49054" y="912971"/>
                    </a:lnTo>
                    <a:lnTo>
                      <a:pt x="90964" y="903446"/>
                    </a:lnTo>
                    <a:close/>
                    <a:moveTo>
                      <a:pt x="67151" y="799624"/>
                    </a:moveTo>
                    <a:lnTo>
                      <a:pt x="163354" y="772954"/>
                    </a:lnTo>
                    <a:lnTo>
                      <a:pt x="170021" y="743426"/>
                    </a:lnTo>
                    <a:lnTo>
                      <a:pt x="48101" y="714851"/>
                    </a:lnTo>
                    <a:lnTo>
                      <a:pt x="41434" y="742474"/>
                    </a:lnTo>
                    <a:lnTo>
                      <a:pt x="111919" y="758666"/>
                    </a:lnTo>
                    <a:lnTo>
                      <a:pt x="32861" y="781526"/>
                    </a:lnTo>
                    <a:lnTo>
                      <a:pt x="24289" y="819626"/>
                    </a:lnTo>
                    <a:lnTo>
                      <a:pt x="146209" y="848201"/>
                    </a:lnTo>
                    <a:lnTo>
                      <a:pt x="152876" y="820579"/>
                    </a:lnTo>
                    <a:lnTo>
                      <a:pt x="67151" y="799624"/>
                    </a:lnTo>
                    <a:close/>
                    <a:moveTo>
                      <a:pt x="1125379" y="96679"/>
                    </a:moveTo>
                    <a:lnTo>
                      <a:pt x="1136809" y="98584"/>
                    </a:lnTo>
                    <a:lnTo>
                      <a:pt x="1163479" y="150019"/>
                    </a:lnTo>
                    <a:lnTo>
                      <a:pt x="1201579" y="156686"/>
                    </a:lnTo>
                    <a:lnTo>
                      <a:pt x="1168241" y="96679"/>
                    </a:lnTo>
                    <a:cubicBezTo>
                      <a:pt x="1175861" y="94774"/>
                      <a:pt x="1182529" y="90964"/>
                      <a:pt x="1187291" y="85249"/>
                    </a:cubicBezTo>
                    <a:cubicBezTo>
                      <a:pt x="1192054" y="80486"/>
                      <a:pt x="1195864" y="72866"/>
                      <a:pt x="1197769" y="63341"/>
                    </a:cubicBezTo>
                    <a:cubicBezTo>
                      <a:pt x="1198721" y="56674"/>
                      <a:pt x="1198721" y="50959"/>
                      <a:pt x="1196816" y="46196"/>
                    </a:cubicBezTo>
                    <a:cubicBezTo>
                      <a:pt x="1194911" y="41434"/>
                      <a:pt x="1192054" y="37624"/>
                      <a:pt x="1188244" y="33814"/>
                    </a:cubicBezTo>
                    <a:cubicBezTo>
                      <a:pt x="1184434" y="30004"/>
                      <a:pt x="1179671" y="28099"/>
                      <a:pt x="1174909" y="26194"/>
                    </a:cubicBezTo>
                    <a:cubicBezTo>
                      <a:pt x="1170146" y="24289"/>
                      <a:pt x="1164431" y="23336"/>
                      <a:pt x="1156811" y="22384"/>
                    </a:cubicBezTo>
                    <a:lnTo>
                      <a:pt x="1107281" y="13811"/>
                    </a:lnTo>
                    <a:lnTo>
                      <a:pt x="1087279" y="137636"/>
                    </a:lnTo>
                    <a:lnTo>
                      <a:pt x="1118711" y="142399"/>
                    </a:lnTo>
                    <a:lnTo>
                      <a:pt x="1125379" y="96679"/>
                    </a:lnTo>
                    <a:close/>
                    <a:moveTo>
                      <a:pt x="1134904" y="41434"/>
                    </a:moveTo>
                    <a:lnTo>
                      <a:pt x="1145381" y="43339"/>
                    </a:lnTo>
                    <a:cubicBezTo>
                      <a:pt x="1149191" y="44291"/>
                      <a:pt x="1152049" y="44291"/>
                      <a:pt x="1153954" y="45244"/>
                    </a:cubicBezTo>
                    <a:cubicBezTo>
                      <a:pt x="1155859" y="46196"/>
                      <a:pt x="1158716" y="47149"/>
                      <a:pt x="1160621" y="48101"/>
                    </a:cubicBezTo>
                    <a:cubicBezTo>
                      <a:pt x="1163479" y="50006"/>
                      <a:pt x="1164431" y="51911"/>
                      <a:pt x="1165384" y="54769"/>
                    </a:cubicBezTo>
                    <a:cubicBezTo>
                      <a:pt x="1166336" y="57626"/>
                      <a:pt x="1166336" y="59531"/>
                      <a:pt x="1165384" y="63341"/>
                    </a:cubicBezTo>
                    <a:cubicBezTo>
                      <a:pt x="1164431" y="67151"/>
                      <a:pt x="1163479" y="70009"/>
                      <a:pt x="1162526" y="71914"/>
                    </a:cubicBezTo>
                    <a:cubicBezTo>
                      <a:pt x="1161574" y="73819"/>
                      <a:pt x="1159669" y="75724"/>
                      <a:pt x="1156811" y="76676"/>
                    </a:cubicBezTo>
                    <a:cubicBezTo>
                      <a:pt x="1153954" y="77629"/>
                      <a:pt x="1152049" y="78581"/>
                      <a:pt x="1148239" y="78581"/>
                    </a:cubicBezTo>
                    <a:cubicBezTo>
                      <a:pt x="1145381" y="78581"/>
                      <a:pt x="1141571" y="78581"/>
                      <a:pt x="1136809" y="77629"/>
                    </a:cubicBezTo>
                    <a:lnTo>
                      <a:pt x="1128236" y="75724"/>
                    </a:lnTo>
                    <a:lnTo>
                      <a:pt x="1134904" y="41434"/>
                    </a:lnTo>
                    <a:close/>
                    <a:moveTo>
                      <a:pt x="851059" y="145256"/>
                    </a:moveTo>
                    <a:lnTo>
                      <a:pt x="846296" y="121444"/>
                    </a:lnTo>
                    <a:lnTo>
                      <a:pt x="793909" y="132874"/>
                    </a:lnTo>
                    <a:lnTo>
                      <a:pt x="787241" y="102394"/>
                    </a:lnTo>
                    <a:lnTo>
                      <a:pt x="835819" y="91916"/>
                    </a:lnTo>
                    <a:lnTo>
                      <a:pt x="830104" y="68104"/>
                    </a:lnTo>
                    <a:lnTo>
                      <a:pt x="781526" y="78581"/>
                    </a:lnTo>
                    <a:lnTo>
                      <a:pt x="776764" y="56674"/>
                    </a:lnTo>
                    <a:lnTo>
                      <a:pt x="829151" y="45244"/>
                    </a:lnTo>
                    <a:lnTo>
                      <a:pt x="823436" y="22384"/>
                    </a:lnTo>
                    <a:lnTo>
                      <a:pt x="740569" y="40481"/>
                    </a:lnTo>
                    <a:lnTo>
                      <a:pt x="768191" y="163354"/>
                    </a:lnTo>
                    <a:lnTo>
                      <a:pt x="851059" y="145256"/>
                    </a:lnTo>
                    <a:close/>
                    <a:moveTo>
                      <a:pt x="264319" y="539591"/>
                    </a:moveTo>
                    <a:lnTo>
                      <a:pt x="190976" y="491014"/>
                    </a:lnTo>
                    <a:lnTo>
                      <a:pt x="290989" y="499586"/>
                    </a:lnTo>
                    <a:lnTo>
                      <a:pt x="308134" y="473869"/>
                    </a:lnTo>
                    <a:lnTo>
                      <a:pt x="203359" y="404336"/>
                    </a:lnTo>
                    <a:lnTo>
                      <a:pt x="187166" y="428149"/>
                    </a:lnTo>
                    <a:lnTo>
                      <a:pt x="247174" y="468154"/>
                    </a:lnTo>
                    <a:lnTo>
                      <a:pt x="165259" y="461486"/>
                    </a:lnTo>
                    <a:lnTo>
                      <a:pt x="143351" y="493871"/>
                    </a:lnTo>
                    <a:lnTo>
                      <a:pt x="248126" y="563404"/>
                    </a:lnTo>
                    <a:lnTo>
                      <a:pt x="264319" y="539591"/>
                    </a:lnTo>
                    <a:close/>
                    <a:moveTo>
                      <a:pt x="722471" y="177641"/>
                    </a:moveTo>
                    <a:lnTo>
                      <a:pt x="758666" y="164306"/>
                    </a:lnTo>
                    <a:lnTo>
                      <a:pt x="700564" y="129064"/>
                    </a:lnTo>
                    <a:cubicBezTo>
                      <a:pt x="706279" y="123349"/>
                      <a:pt x="710089" y="116681"/>
                      <a:pt x="711994" y="110014"/>
                    </a:cubicBezTo>
                    <a:cubicBezTo>
                      <a:pt x="713899" y="103346"/>
                      <a:pt x="712946" y="94774"/>
                      <a:pt x="710089" y="86201"/>
                    </a:cubicBezTo>
                    <a:cubicBezTo>
                      <a:pt x="708184" y="79534"/>
                      <a:pt x="704374" y="74771"/>
                      <a:pt x="700564" y="71914"/>
                    </a:cubicBezTo>
                    <a:cubicBezTo>
                      <a:pt x="696754" y="69056"/>
                      <a:pt x="691991" y="66199"/>
                      <a:pt x="686276" y="65246"/>
                    </a:cubicBezTo>
                    <a:cubicBezTo>
                      <a:pt x="681514" y="64294"/>
                      <a:pt x="675799" y="64294"/>
                      <a:pt x="671036" y="65246"/>
                    </a:cubicBezTo>
                    <a:cubicBezTo>
                      <a:pt x="666274" y="66199"/>
                      <a:pt x="659606" y="68104"/>
                      <a:pt x="653891" y="70009"/>
                    </a:cubicBezTo>
                    <a:lnTo>
                      <a:pt x="606266" y="87154"/>
                    </a:lnTo>
                    <a:lnTo>
                      <a:pt x="650081" y="205264"/>
                    </a:lnTo>
                    <a:lnTo>
                      <a:pt x="679609" y="194786"/>
                    </a:lnTo>
                    <a:lnTo>
                      <a:pt x="663416" y="151924"/>
                    </a:lnTo>
                    <a:lnTo>
                      <a:pt x="673894" y="148114"/>
                    </a:lnTo>
                    <a:lnTo>
                      <a:pt x="722471" y="177641"/>
                    </a:lnTo>
                    <a:close/>
                    <a:moveTo>
                      <a:pt x="654844" y="129064"/>
                    </a:moveTo>
                    <a:lnTo>
                      <a:pt x="643414" y="97631"/>
                    </a:lnTo>
                    <a:lnTo>
                      <a:pt x="652939" y="93821"/>
                    </a:lnTo>
                    <a:cubicBezTo>
                      <a:pt x="656749" y="92869"/>
                      <a:pt x="659606" y="91916"/>
                      <a:pt x="661511" y="90964"/>
                    </a:cubicBezTo>
                    <a:cubicBezTo>
                      <a:pt x="663416" y="90011"/>
                      <a:pt x="666274" y="90011"/>
                      <a:pt x="668179" y="90011"/>
                    </a:cubicBezTo>
                    <a:cubicBezTo>
                      <a:pt x="671036" y="90011"/>
                      <a:pt x="673894" y="90964"/>
                      <a:pt x="675799" y="92869"/>
                    </a:cubicBezTo>
                    <a:cubicBezTo>
                      <a:pt x="677704" y="94774"/>
                      <a:pt x="679609" y="96679"/>
                      <a:pt x="680561" y="99536"/>
                    </a:cubicBezTo>
                    <a:cubicBezTo>
                      <a:pt x="681514" y="102394"/>
                      <a:pt x="682466" y="106204"/>
                      <a:pt x="682466" y="108109"/>
                    </a:cubicBezTo>
                    <a:cubicBezTo>
                      <a:pt x="682466" y="110966"/>
                      <a:pt x="681514" y="112871"/>
                      <a:pt x="680561" y="114776"/>
                    </a:cubicBezTo>
                    <a:cubicBezTo>
                      <a:pt x="679609" y="117634"/>
                      <a:pt x="676751" y="119539"/>
                      <a:pt x="674846" y="120491"/>
                    </a:cubicBezTo>
                    <a:cubicBezTo>
                      <a:pt x="671989" y="122396"/>
                      <a:pt x="669131" y="123349"/>
                      <a:pt x="664369" y="125254"/>
                    </a:cubicBezTo>
                    <a:lnTo>
                      <a:pt x="654844" y="129064"/>
                    </a:lnTo>
                    <a:close/>
                    <a:moveTo>
                      <a:pt x="1077754" y="10001"/>
                    </a:moveTo>
                    <a:lnTo>
                      <a:pt x="972026" y="7144"/>
                    </a:lnTo>
                    <a:lnTo>
                      <a:pt x="971074" y="30956"/>
                    </a:lnTo>
                    <a:lnTo>
                      <a:pt x="1008221" y="31909"/>
                    </a:lnTo>
                    <a:lnTo>
                      <a:pt x="1005364" y="133826"/>
                    </a:lnTo>
                    <a:lnTo>
                      <a:pt x="1036796" y="134779"/>
                    </a:lnTo>
                    <a:lnTo>
                      <a:pt x="1039654" y="32861"/>
                    </a:lnTo>
                    <a:lnTo>
                      <a:pt x="1076801" y="33814"/>
                    </a:lnTo>
                    <a:lnTo>
                      <a:pt x="1077754" y="10001"/>
                    </a:lnTo>
                    <a:close/>
                    <a:moveTo>
                      <a:pt x="1451134" y="250984"/>
                    </a:moveTo>
                    <a:cubicBezTo>
                      <a:pt x="1462564" y="248126"/>
                      <a:pt x="1472089" y="239554"/>
                      <a:pt x="1479709" y="226219"/>
                    </a:cubicBezTo>
                    <a:lnTo>
                      <a:pt x="1518761" y="155734"/>
                    </a:lnTo>
                    <a:lnTo>
                      <a:pt x="1491139" y="140494"/>
                    </a:lnTo>
                    <a:lnTo>
                      <a:pt x="1453039" y="209074"/>
                    </a:lnTo>
                    <a:cubicBezTo>
                      <a:pt x="1448276" y="216694"/>
                      <a:pt x="1443514" y="222409"/>
                      <a:pt x="1438751" y="224314"/>
                    </a:cubicBezTo>
                    <a:cubicBezTo>
                      <a:pt x="1433989" y="226219"/>
                      <a:pt x="1428274" y="225266"/>
                      <a:pt x="1421606" y="222409"/>
                    </a:cubicBezTo>
                    <a:cubicBezTo>
                      <a:pt x="1414939" y="218599"/>
                      <a:pt x="1411129" y="214789"/>
                      <a:pt x="1410176" y="209074"/>
                    </a:cubicBezTo>
                    <a:cubicBezTo>
                      <a:pt x="1409224" y="203359"/>
                      <a:pt x="1411129" y="197644"/>
                      <a:pt x="1414939" y="190024"/>
                    </a:cubicBezTo>
                    <a:lnTo>
                      <a:pt x="1453039" y="121444"/>
                    </a:lnTo>
                    <a:lnTo>
                      <a:pt x="1425416" y="106204"/>
                    </a:lnTo>
                    <a:lnTo>
                      <a:pt x="1386364" y="176689"/>
                    </a:lnTo>
                    <a:cubicBezTo>
                      <a:pt x="1378744" y="190024"/>
                      <a:pt x="1376839" y="203359"/>
                      <a:pt x="1380649" y="214789"/>
                    </a:cubicBezTo>
                    <a:cubicBezTo>
                      <a:pt x="1384459" y="226219"/>
                      <a:pt x="1393984" y="235744"/>
                      <a:pt x="1409224" y="244316"/>
                    </a:cubicBezTo>
                    <a:cubicBezTo>
                      <a:pt x="1425416" y="250984"/>
                      <a:pt x="1438751" y="253841"/>
                      <a:pt x="1451134" y="250984"/>
                    </a:cubicBezTo>
                    <a:close/>
                    <a:moveTo>
                      <a:pt x="1278731" y="96679"/>
                    </a:moveTo>
                    <a:lnTo>
                      <a:pt x="1268254" y="46196"/>
                    </a:lnTo>
                    <a:lnTo>
                      <a:pt x="1233964" y="35719"/>
                    </a:lnTo>
                    <a:lnTo>
                      <a:pt x="1253966" y="120491"/>
                    </a:lnTo>
                    <a:lnTo>
                      <a:pt x="1238726" y="169069"/>
                    </a:lnTo>
                    <a:lnTo>
                      <a:pt x="1269206" y="178594"/>
                    </a:lnTo>
                    <a:lnTo>
                      <a:pt x="1284446" y="128111"/>
                    </a:lnTo>
                    <a:lnTo>
                      <a:pt x="1347311" y="70961"/>
                    </a:lnTo>
                    <a:lnTo>
                      <a:pt x="1313974" y="60484"/>
                    </a:lnTo>
                    <a:lnTo>
                      <a:pt x="1278731" y="96679"/>
                    </a:lnTo>
                    <a:close/>
                    <a:moveTo>
                      <a:pt x="1984534" y="1012031"/>
                    </a:moveTo>
                    <a:lnTo>
                      <a:pt x="1906429" y="1050131"/>
                    </a:lnTo>
                    <a:lnTo>
                      <a:pt x="1855946" y="1046321"/>
                    </a:lnTo>
                    <a:lnTo>
                      <a:pt x="1853089" y="1077754"/>
                    </a:lnTo>
                    <a:lnTo>
                      <a:pt x="1905476" y="1081564"/>
                    </a:lnTo>
                    <a:lnTo>
                      <a:pt x="1975009" y="1130141"/>
                    </a:lnTo>
                    <a:lnTo>
                      <a:pt x="1977866" y="1095851"/>
                    </a:lnTo>
                    <a:lnTo>
                      <a:pt x="1935004" y="1069181"/>
                    </a:lnTo>
                    <a:lnTo>
                      <a:pt x="1981676" y="1048226"/>
                    </a:lnTo>
                    <a:lnTo>
                      <a:pt x="1984534" y="1012031"/>
                    </a:lnTo>
                    <a:close/>
                    <a:moveTo>
                      <a:pt x="1876901" y="801529"/>
                    </a:moveTo>
                    <a:cubicBezTo>
                      <a:pt x="1885474" y="799624"/>
                      <a:pt x="1891189" y="794861"/>
                      <a:pt x="1894999" y="790099"/>
                    </a:cubicBezTo>
                    <a:cubicBezTo>
                      <a:pt x="1898809" y="784384"/>
                      <a:pt x="1901666" y="776764"/>
                      <a:pt x="1901666" y="768191"/>
                    </a:cubicBezTo>
                    <a:cubicBezTo>
                      <a:pt x="1901666" y="763429"/>
                      <a:pt x="1901666" y="758666"/>
                      <a:pt x="1901666" y="754856"/>
                    </a:cubicBezTo>
                    <a:cubicBezTo>
                      <a:pt x="1901666" y="751046"/>
                      <a:pt x="1901666" y="746284"/>
                      <a:pt x="1900714" y="742474"/>
                    </a:cubicBezTo>
                    <a:cubicBezTo>
                      <a:pt x="1900714" y="735806"/>
                      <a:pt x="1900714" y="731044"/>
                      <a:pt x="1901666" y="728186"/>
                    </a:cubicBezTo>
                    <a:cubicBezTo>
                      <a:pt x="1902619" y="725329"/>
                      <a:pt x="1905476" y="723424"/>
                      <a:pt x="1908334" y="722471"/>
                    </a:cubicBezTo>
                    <a:cubicBezTo>
                      <a:pt x="1910239" y="721519"/>
                      <a:pt x="1912144" y="722471"/>
                      <a:pt x="1915001" y="722471"/>
                    </a:cubicBezTo>
                    <a:cubicBezTo>
                      <a:pt x="1916906" y="723424"/>
                      <a:pt x="1918811" y="724376"/>
                      <a:pt x="1920716" y="726281"/>
                    </a:cubicBezTo>
                    <a:cubicBezTo>
                      <a:pt x="1922621" y="728186"/>
                      <a:pt x="1923574" y="730091"/>
                      <a:pt x="1924526" y="731996"/>
                    </a:cubicBezTo>
                    <a:cubicBezTo>
                      <a:pt x="1925479" y="733901"/>
                      <a:pt x="1926431" y="736759"/>
                      <a:pt x="1927384" y="738664"/>
                    </a:cubicBezTo>
                    <a:cubicBezTo>
                      <a:pt x="1929289" y="745331"/>
                      <a:pt x="1930241" y="752951"/>
                      <a:pt x="1929289" y="759619"/>
                    </a:cubicBezTo>
                    <a:cubicBezTo>
                      <a:pt x="1928336" y="767239"/>
                      <a:pt x="1926431" y="772954"/>
                      <a:pt x="1924526" y="778669"/>
                    </a:cubicBezTo>
                    <a:lnTo>
                      <a:pt x="1925479" y="781526"/>
                    </a:lnTo>
                    <a:lnTo>
                      <a:pt x="1953101" y="773906"/>
                    </a:lnTo>
                    <a:cubicBezTo>
                      <a:pt x="1954054" y="767239"/>
                      <a:pt x="1954054" y="760571"/>
                      <a:pt x="1954054" y="752951"/>
                    </a:cubicBezTo>
                    <a:cubicBezTo>
                      <a:pt x="1953101" y="745331"/>
                      <a:pt x="1952149" y="737711"/>
                      <a:pt x="1950244" y="731044"/>
                    </a:cubicBezTo>
                    <a:cubicBezTo>
                      <a:pt x="1946434" y="716756"/>
                      <a:pt x="1939766" y="705326"/>
                      <a:pt x="1929289" y="697706"/>
                    </a:cubicBezTo>
                    <a:cubicBezTo>
                      <a:pt x="1919764" y="690086"/>
                      <a:pt x="1909286" y="688181"/>
                      <a:pt x="1897856" y="691039"/>
                    </a:cubicBezTo>
                    <a:cubicBezTo>
                      <a:pt x="1889284" y="692944"/>
                      <a:pt x="1882616" y="697706"/>
                      <a:pt x="1878806" y="703421"/>
                    </a:cubicBezTo>
                    <a:cubicBezTo>
                      <a:pt x="1874044" y="709136"/>
                      <a:pt x="1872139" y="716756"/>
                      <a:pt x="1871186" y="727234"/>
                    </a:cubicBezTo>
                    <a:cubicBezTo>
                      <a:pt x="1871186" y="731996"/>
                      <a:pt x="1871186" y="736759"/>
                      <a:pt x="1871186" y="741521"/>
                    </a:cubicBezTo>
                    <a:cubicBezTo>
                      <a:pt x="1871186" y="746284"/>
                      <a:pt x="1872139" y="751046"/>
                      <a:pt x="1872139" y="755809"/>
                    </a:cubicBezTo>
                    <a:cubicBezTo>
                      <a:pt x="1872139" y="759619"/>
                      <a:pt x="1871186" y="762476"/>
                      <a:pt x="1870234" y="765334"/>
                    </a:cubicBezTo>
                    <a:cubicBezTo>
                      <a:pt x="1869281" y="768191"/>
                      <a:pt x="1866424" y="770096"/>
                      <a:pt x="1863566" y="771049"/>
                    </a:cubicBezTo>
                    <a:cubicBezTo>
                      <a:pt x="1860709" y="772001"/>
                      <a:pt x="1858804" y="772001"/>
                      <a:pt x="1855946" y="771049"/>
                    </a:cubicBezTo>
                    <a:cubicBezTo>
                      <a:pt x="1854041" y="770096"/>
                      <a:pt x="1852136" y="768191"/>
                      <a:pt x="1850231" y="767239"/>
                    </a:cubicBezTo>
                    <a:cubicBezTo>
                      <a:pt x="1849279" y="765334"/>
                      <a:pt x="1847374" y="763429"/>
                      <a:pt x="1846421" y="760571"/>
                    </a:cubicBezTo>
                    <a:cubicBezTo>
                      <a:pt x="1845469" y="757714"/>
                      <a:pt x="1844516" y="755809"/>
                      <a:pt x="1843564" y="753904"/>
                    </a:cubicBezTo>
                    <a:cubicBezTo>
                      <a:pt x="1841659" y="747236"/>
                      <a:pt x="1840706" y="739616"/>
                      <a:pt x="1841659" y="731044"/>
                    </a:cubicBezTo>
                    <a:cubicBezTo>
                      <a:pt x="1842611" y="723424"/>
                      <a:pt x="1844516" y="714851"/>
                      <a:pt x="1848326" y="707231"/>
                    </a:cubicBezTo>
                    <a:lnTo>
                      <a:pt x="1847374" y="704374"/>
                    </a:lnTo>
                    <a:lnTo>
                      <a:pt x="1818799" y="711994"/>
                    </a:lnTo>
                    <a:cubicBezTo>
                      <a:pt x="1817846" y="718661"/>
                      <a:pt x="1817846" y="726281"/>
                      <a:pt x="1817846" y="732949"/>
                    </a:cubicBezTo>
                    <a:cubicBezTo>
                      <a:pt x="1817846" y="740569"/>
                      <a:pt x="1819751" y="749141"/>
                      <a:pt x="1821656" y="757714"/>
                    </a:cubicBezTo>
                    <a:cubicBezTo>
                      <a:pt x="1826419" y="773906"/>
                      <a:pt x="1833086" y="785336"/>
                      <a:pt x="1843564" y="792956"/>
                    </a:cubicBezTo>
                    <a:cubicBezTo>
                      <a:pt x="1854041" y="803434"/>
                      <a:pt x="1865471" y="805339"/>
                      <a:pt x="1876901" y="801529"/>
                    </a:cubicBezTo>
                    <a:close/>
                    <a:moveTo>
                      <a:pt x="952976" y="73819"/>
                    </a:moveTo>
                    <a:cubicBezTo>
                      <a:pt x="948214" y="69056"/>
                      <a:pt x="941546" y="65246"/>
                      <a:pt x="932021" y="63341"/>
                    </a:cubicBezTo>
                    <a:cubicBezTo>
                      <a:pt x="927259" y="62389"/>
                      <a:pt x="923449" y="61436"/>
                      <a:pt x="919639" y="60484"/>
                    </a:cubicBezTo>
                    <a:cubicBezTo>
                      <a:pt x="915829" y="59531"/>
                      <a:pt x="911066" y="59531"/>
                      <a:pt x="907256" y="58579"/>
                    </a:cubicBezTo>
                    <a:cubicBezTo>
                      <a:pt x="900589" y="57626"/>
                      <a:pt x="895826" y="56674"/>
                      <a:pt x="893921" y="54769"/>
                    </a:cubicBezTo>
                    <a:cubicBezTo>
                      <a:pt x="891064" y="52864"/>
                      <a:pt x="890111" y="50959"/>
                      <a:pt x="890111" y="47149"/>
                    </a:cubicBezTo>
                    <a:cubicBezTo>
                      <a:pt x="890111" y="45244"/>
                      <a:pt x="890111" y="43339"/>
                      <a:pt x="892016" y="41434"/>
                    </a:cubicBezTo>
                    <a:cubicBezTo>
                      <a:pt x="892969" y="39529"/>
                      <a:pt x="894874" y="37624"/>
                      <a:pt x="896779" y="36671"/>
                    </a:cubicBezTo>
                    <a:cubicBezTo>
                      <a:pt x="898684" y="35719"/>
                      <a:pt x="901541" y="34766"/>
                      <a:pt x="903446" y="33814"/>
                    </a:cubicBezTo>
                    <a:cubicBezTo>
                      <a:pt x="905351" y="32861"/>
                      <a:pt x="908209" y="32861"/>
                      <a:pt x="911066" y="32861"/>
                    </a:cubicBezTo>
                    <a:cubicBezTo>
                      <a:pt x="917734" y="31909"/>
                      <a:pt x="925354" y="32861"/>
                      <a:pt x="932021" y="34766"/>
                    </a:cubicBezTo>
                    <a:cubicBezTo>
                      <a:pt x="938689" y="36671"/>
                      <a:pt x="945356" y="39529"/>
                      <a:pt x="950119" y="43339"/>
                    </a:cubicBezTo>
                    <a:lnTo>
                      <a:pt x="952976" y="43339"/>
                    </a:lnTo>
                    <a:lnTo>
                      <a:pt x="950119" y="14764"/>
                    </a:lnTo>
                    <a:cubicBezTo>
                      <a:pt x="944404" y="12859"/>
                      <a:pt x="937736" y="10954"/>
                      <a:pt x="930116" y="10954"/>
                    </a:cubicBezTo>
                    <a:cubicBezTo>
                      <a:pt x="922496" y="10001"/>
                      <a:pt x="914876" y="10001"/>
                      <a:pt x="907256" y="10954"/>
                    </a:cubicBezTo>
                    <a:cubicBezTo>
                      <a:pt x="892016" y="11906"/>
                      <a:pt x="880586" y="17621"/>
                      <a:pt x="871061" y="25241"/>
                    </a:cubicBezTo>
                    <a:cubicBezTo>
                      <a:pt x="861536" y="33814"/>
                      <a:pt x="857726" y="43339"/>
                      <a:pt x="858679" y="54769"/>
                    </a:cubicBezTo>
                    <a:cubicBezTo>
                      <a:pt x="859631" y="63341"/>
                      <a:pt x="862489" y="70009"/>
                      <a:pt x="867251" y="75724"/>
                    </a:cubicBezTo>
                    <a:cubicBezTo>
                      <a:pt x="872014" y="81439"/>
                      <a:pt x="879634" y="85249"/>
                      <a:pt x="889159" y="87154"/>
                    </a:cubicBezTo>
                    <a:cubicBezTo>
                      <a:pt x="893921" y="88106"/>
                      <a:pt x="897731" y="89059"/>
                      <a:pt x="903446" y="90011"/>
                    </a:cubicBezTo>
                    <a:cubicBezTo>
                      <a:pt x="908209" y="90964"/>
                      <a:pt x="912971" y="90964"/>
                      <a:pt x="917734" y="91916"/>
                    </a:cubicBezTo>
                    <a:cubicBezTo>
                      <a:pt x="921544" y="92869"/>
                      <a:pt x="924401" y="93821"/>
                      <a:pt x="927259" y="95726"/>
                    </a:cubicBezTo>
                    <a:cubicBezTo>
                      <a:pt x="930116" y="97631"/>
                      <a:pt x="931069" y="99536"/>
                      <a:pt x="932021" y="103346"/>
                    </a:cubicBezTo>
                    <a:cubicBezTo>
                      <a:pt x="932021" y="106204"/>
                      <a:pt x="932021" y="108109"/>
                      <a:pt x="930116" y="110014"/>
                    </a:cubicBezTo>
                    <a:cubicBezTo>
                      <a:pt x="929164" y="111919"/>
                      <a:pt x="927259" y="113824"/>
                      <a:pt x="925354" y="114776"/>
                    </a:cubicBezTo>
                    <a:cubicBezTo>
                      <a:pt x="923449" y="115729"/>
                      <a:pt x="921544" y="116681"/>
                      <a:pt x="918686" y="117634"/>
                    </a:cubicBezTo>
                    <a:cubicBezTo>
                      <a:pt x="915829" y="118586"/>
                      <a:pt x="912971" y="118586"/>
                      <a:pt x="912019" y="118586"/>
                    </a:cubicBezTo>
                    <a:cubicBezTo>
                      <a:pt x="905351" y="119539"/>
                      <a:pt x="897731" y="118586"/>
                      <a:pt x="889159" y="116681"/>
                    </a:cubicBezTo>
                    <a:cubicBezTo>
                      <a:pt x="881539" y="114776"/>
                      <a:pt x="873919" y="110966"/>
                      <a:pt x="867251" y="106204"/>
                    </a:cubicBezTo>
                    <a:lnTo>
                      <a:pt x="864394" y="106204"/>
                    </a:lnTo>
                    <a:lnTo>
                      <a:pt x="867251" y="135731"/>
                    </a:lnTo>
                    <a:cubicBezTo>
                      <a:pt x="873919" y="137636"/>
                      <a:pt x="880586" y="139541"/>
                      <a:pt x="888206" y="140494"/>
                    </a:cubicBezTo>
                    <a:cubicBezTo>
                      <a:pt x="895826" y="141446"/>
                      <a:pt x="904399" y="141446"/>
                      <a:pt x="913924" y="140494"/>
                    </a:cubicBezTo>
                    <a:cubicBezTo>
                      <a:pt x="930116" y="138589"/>
                      <a:pt x="943451" y="133826"/>
                      <a:pt x="952024" y="125254"/>
                    </a:cubicBezTo>
                    <a:cubicBezTo>
                      <a:pt x="960596" y="116681"/>
                      <a:pt x="965359" y="106204"/>
                      <a:pt x="963454" y="93821"/>
                    </a:cubicBezTo>
                    <a:cubicBezTo>
                      <a:pt x="960596" y="85249"/>
                      <a:pt x="957739" y="78581"/>
                      <a:pt x="952976" y="73819"/>
                    </a:cubicBezTo>
                    <a:close/>
                    <a:moveTo>
                      <a:pt x="307181" y="370046"/>
                    </a:moveTo>
                    <a:lnTo>
                      <a:pt x="324326" y="386239"/>
                    </a:lnTo>
                    <a:lnTo>
                      <a:pt x="340519" y="368141"/>
                    </a:lnTo>
                    <a:lnTo>
                      <a:pt x="358616" y="384334"/>
                    </a:lnTo>
                    <a:cubicBezTo>
                      <a:pt x="357664" y="385286"/>
                      <a:pt x="356711" y="386239"/>
                      <a:pt x="355759" y="387191"/>
                    </a:cubicBezTo>
                    <a:cubicBezTo>
                      <a:pt x="354806" y="388144"/>
                      <a:pt x="353854" y="389096"/>
                      <a:pt x="352901" y="390049"/>
                    </a:cubicBezTo>
                    <a:cubicBezTo>
                      <a:pt x="344329" y="399574"/>
                      <a:pt x="334804" y="404336"/>
                      <a:pt x="325279" y="405289"/>
                    </a:cubicBezTo>
                    <a:cubicBezTo>
                      <a:pt x="314801" y="406241"/>
                      <a:pt x="304324" y="401479"/>
                      <a:pt x="293846" y="391954"/>
                    </a:cubicBezTo>
                    <a:cubicBezTo>
                      <a:pt x="289084" y="387191"/>
                      <a:pt x="285274" y="382429"/>
                      <a:pt x="282416" y="377666"/>
                    </a:cubicBezTo>
                    <a:cubicBezTo>
                      <a:pt x="279559" y="372904"/>
                      <a:pt x="278606" y="368141"/>
                      <a:pt x="278606" y="363379"/>
                    </a:cubicBezTo>
                    <a:cubicBezTo>
                      <a:pt x="278606" y="358616"/>
                      <a:pt x="279559" y="353854"/>
                      <a:pt x="280511" y="349091"/>
                    </a:cubicBezTo>
                    <a:cubicBezTo>
                      <a:pt x="282416" y="344329"/>
                      <a:pt x="285274" y="340519"/>
                      <a:pt x="288131" y="336709"/>
                    </a:cubicBezTo>
                    <a:cubicBezTo>
                      <a:pt x="290989" y="332899"/>
                      <a:pt x="294799" y="330041"/>
                      <a:pt x="298609" y="328136"/>
                    </a:cubicBezTo>
                    <a:cubicBezTo>
                      <a:pt x="302419" y="326231"/>
                      <a:pt x="306229" y="324326"/>
                      <a:pt x="309086" y="323374"/>
                    </a:cubicBezTo>
                    <a:cubicBezTo>
                      <a:pt x="311944" y="322421"/>
                      <a:pt x="314801" y="321469"/>
                      <a:pt x="318611" y="320516"/>
                    </a:cubicBezTo>
                    <a:cubicBezTo>
                      <a:pt x="322421" y="319564"/>
                      <a:pt x="325279" y="319564"/>
                      <a:pt x="327184" y="319564"/>
                    </a:cubicBezTo>
                    <a:lnTo>
                      <a:pt x="329089" y="317659"/>
                    </a:lnTo>
                    <a:lnTo>
                      <a:pt x="307181" y="297656"/>
                    </a:lnTo>
                    <a:cubicBezTo>
                      <a:pt x="299561" y="300514"/>
                      <a:pt x="292894" y="303371"/>
                      <a:pt x="287179" y="307181"/>
                    </a:cubicBezTo>
                    <a:cubicBezTo>
                      <a:pt x="281464" y="310991"/>
                      <a:pt x="274796" y="316706"/>
                      <a:pt x="268129" y="324326"/>
                    </a:cubicBezTo>
                    <a:cubicBezTo>
                      <a:pt x="254794" y="339566"/>
                      <a:pt x="248126" y="355759"/>
                      <a:pt x="249079" y="371951"/>
                    </a:cubicBezTo>
                    <a:cubicBezTo>
                      <a:pt x="250031" y="389096"/>
                      <a:pt x="257651" y="403384"/>
                      <a:pt x="271939" y="416719"/>
                    </a:cubicBezTo>
                    <a:cubicBezTo>
                      <a:pt x="287179" y="431006"/>
                      <a:pt x="303371" y="437674"/>
                      <a:pt x="319564" y="436721"/>
                    </a:cubicBezTo>
                    <a:cubicBezTo>
                      <a:pt x="335756" y="435769"/>
                      <a:pt x="350996" y="428149"/>
                      <a:pt x="364331" y="412909"/>
                    </a:cubicBezTo>
                    <a:cubicBezTo>
                      <a:pt x="370046" y="406241"/>
                      <a:pt x="374809" y="399574"/>
                      <a:pt x="379571" y="391954"/>
                    </a:cubicBezTo>
                    <a:cubicBezTo>
                      <a:pt x="384334" y="384334"/>
                      <a:pt x="387191" y="377666"/>
                      <a:pt x="389096" y="371951"/>
                    </a:cubicBezTo>
                    <a:lnTo>
                      <a:pt x="343376" y="330041"/>
                    </a:lnTo>
                    <a:lnTo>
                      <a:pt x="307181" y="370046"/>
                    </a:lnTo>
                    <a:close/>
                    <a:moveTo>
                      <a:pt x="1870234" y="869156"/>
                    </a:moveTo>
                    <a:lnTo>
                      <a:pt x="1951196" y="855821"/>
                    </a:lnTo>
                    <a:lnTo>
                      <a:pt x="1954054" y="873919"/>
                    </a:lnTo>
                    <a:lnTo>
                      <a:pt x="1975961" y="870109"/>
                    </a:lnTo>
                    <a:lnTo>
                      <a:pt x="1965484" y="803434"/>
                    </a:lnTo>
                    <a:lnTo>
                      <a:pt x="1943576" y="807244"/>
                    </a:lnTo>
                    <a:lnTo>
                      <a:pt x="1946434" y="825341"/>
                    </a:lnTo>
                    <a:lnTo>
                      <a:pt x="1865471" y="838676"/>
                    </a:lnTo>
                    <a:lnTo>
                      <a:pt x="1862614" y="820579"/>
                    </a:lnTo>
                    <a:lnTo>
                      <a:pt x="1840706" y="824389"/>
                    </a:lnTo>
                    <a:lnTo>
                      <a:pt x="1851184" y="891064"/>
                    </a:lnTo>
                    <a:lnTo>
                      <a:pt x="1873091" y="887254"/>
                    </a:lnTo>
                    <a:lnTo>
                      <a:pt x="1870234" y="869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14" name="任意多边形: 形状 1513">
                <a:extLst>
                  <a:ext uri="{FF2B5EF4-FFF2-40B4-BE49-F238E27FC236}">
                    <a16:creationId xmlns:a16="http://schemas.microsoft.com/office/drawing/2014/main" id="{9F70E853-188B-4154-8F2A-0B6736697E96}"/>
                  </a:ext>
                </a:extLst>
              </p:cNvPr>
              <p:cNvSpPr/>
              <p:nvPr/>
            </p:nvSpPr>
            <p:spPr>
              <a:xfrm>
                <a:off x="1617902" y="3870007"/>
                <a:ext cx="1700138" cy="598170"/>
              </a:xfrm>
              <a:custGeom>
                <a:avLst/>
                <a:gdLst>
                  <a:gd name="connsiteX0" fmla="*/ 992899 w 1700138"/>
                  <a:gd name="connsiteY0" fmla="*/ 540067 h 598170"/>
                  <a:gd name="connsiteX1" fmla="*/ 992899 w 1700138"/>
                  <a:gd name="connsiteY1" fmla="*/ 543877 h 598170"/>
                  <a:gd name="connsiteX2" fmla="*/ 995756 w 1700138"/>
                  <a:gd name="connsiteY2" fmla="*/ 545782 h 598170"/>
                  <a:gd name="connsiteX3" fmla="*/ 999566 w 1700138"/>
                  <a:gd name="connsiteY3" fmla="*/ 550545 h 598170"/>
                  <a:gd name="connsiteX4" fmla="*/ 998614 w 1700138"/>
                  <a:gd name="connsiteY4" fmla="*/ 554355 h 598170"/>
                  <a:gd name="connsiteX5" fmla="*/ 1001471 w 1700138"/>
                  <a:gd name="connsiteY5" fmla="*/ 551497 h 598170"/>
                  <a:gd name="connsiteX6" fmla="*/ 1005281 w 1700138"/>
                  <a:gd name="connsiteY6" fmla="*/ 551497 h 598170"/>
                  <a:gd name="connsiteX7" fmla="*/ 995756 w 1700138"/>
                  <a:gd name="connsiteY7" fmla="*/ 562927 h 598170"/>
                  <a:gd name="connsiteX8" fmla="*/ 990041 w 1700138"/>
                  <a:gd name="connsiteY8" fmla="*/ 570547 h 598170"/>
                  <a:gd name="connsiteX9" fmla="*/ 985279 w 1700138"/>
                  <a:gd name="connsiteY9" fmla="*/ 581025 h 598170"/>
                  <a:gd name="connsiteX10" fmla="*/ 971944 w 1700138"/>
                  <a:gd name="connsiteY10" fmla="*/ 578167 h 598170"/>
                  <a:gd name="connsiteX11" fmla="*/ 967181 w 1700138"/>
                  <a:gd name="connsiteY11" fmla="*/ 574357 h 598170"/>
                  <a:gd name="connsiteX12" fmla="*/ 967181 w 1700138"/>
                  <a:gd name="connsiteY12" fmla="*/ 566737 h 598170"/>
                  <a:gd name="connsiteX13" fmla="*/ 971944 w 1700138"/>
                  <a:gd name="connsiteY13" fmla="*/ 555307 h 598170"/>
                  <a:gd name="connsiteX14" fmla="*/ 975754 w 1700138"/>
                  <a:gd name="connsiteY14" fmla="*/ 549592 h 598170"/>
                  <a:gd name="connsiteX15" fmla="*/ 976706 w 1700138"/>
                  <a:gd name="connsiteY15" fmla="*/ 544830 h 598170"/>
                  <a:gd name="connsiteX16" fmla="*/ 980516 w 1700138"/>
                  <a:gd name="connsiteY16" fmla="*/ 543877 h 598170"/>
                  <a:gd name="connsiteX17" fmla="*/ 985279 w 1700138"/>
                  <a:gd name="connsiteY17" fmla="*/ 544830 h 598170"/>
                  <a:gd name="connsiteX18" fmla="*/ 992899 w 1700138"/>
                  <a:gd name="connsiteY18" fmla="*/ 540067 h 598170"/>
                  <a:gd name="connsiteX19" fmla="*/ 1072909 w 1700138"/>
                  <a:gd name="connsiteY19" fmla="*/ 505777 h 598170"/>
                  <a:gd name="connsiteX20" fmla="*/ 1085291 w 1700138"/>
                  <a:gd name="connsiteY20" fmla="*/ 509587 h 598170"/>
                  <a:gd name="connsiteX21" fmla="*/ 1090054 w 1700138"/>
                  <a:gd name="connsiteY21" fmla="*/ 513397 h 598170"/>
                  <a:gd name="connsiteX22" fmla="*/ 1092911 w 1700138"/>
                  <a:gd name="connsiteY22" fmla="*/ 522922 h 598170"/>
                  <a:gd name="connsiteX23" fmla="*/ 1099579 w 1700138"/>
                  <a:gd name="connsiteY23" fmla="*/ 535305 h 598170"/>
                  <a:gd name="connsiteX24" fmla="*/ 1096721 w 1700138"/>
                  <a:gd name="connsiteY24" fmla="*/ 542925 h 598170"/>
                  <a:gd name="connsiteX25" fmla="*/ 1088149 w 1700138"/>
                  <a:gd name="connsiteY25" fmla="*/ 549592 h 598170"/>
                  <a:gd name="connsiteX26" fmla="*/ 1078624 w 1700138"/>
                  <a:gd name="connsiteY26" fmla="*/ 541972 h 598170"/>
                  <a:gd name="connsiteX27" fmla="*/ 1072909 w 1700138"/>
                  <a:gd name="connsiteY27" fmla="*/ 532447 h 598170"/>
                  <a:gd name="connsiteX28" fmla="*/ 1060526 w 1700138"/>
                  <a:gd name="connsiteY28" fmla="*/ 523875 h 598170"/>
                  <a:gd name="connsiteX29" fmla="*/ 1058621 w 1700138"/>
                  <a:gd name="connsiteY29" fmla="*/ 517207 h 598170"/>
                  <a:gd name="connsiteX30" fmla="*/ 1056716 w 1700138"/>
                  <a:gd name="connsiteY30" fmla="*/ 514350 h 598170"/>
                  <a:gd name="connsiteX31" fmla="*/ 1055764 w 1700138"/>
                  <a:gd name="connsiteY31" fmla="*/ 512445 h 598170"/>
                  <a:gd name="connsiteX32" fmla="*/ 1057669 w 1700138"/>
                  <a:gd name="connsiteY32" fmla="*/ 509587 h 598170"/>
                  <a:gd name="connsiteX33" fmla="*/ 1061479 w 1700138"/>
                  <a:gd name="connsiteY33" fmla="*/ 507682 h 598170"/>
                  <a:gd name="connsiteX34" fmla="*/ 1063384 w 1700138"/>
                  <a:gd name="connsiteY34" fmla="*/ 508634 h 598170"/>
                  <a:gd name="connsiteX35" fmla="*/ 1060526 w 1700138"/>
                  <a:gd name="connsiteY35" fmla="*/ 511492 h 598170"/>
                  <a:gd name="connsiteX36" fmla="*/ 1065289 w 1700138"/>
                  <a:gd name="connsiteY36" fmla="*/ 510539 h 598170"/>
                  <a:gd name="connsiteX37" fmla="*/ 1067194 w 1700138"/>
                  <a:gd name="connsiteY37" fmla="*/ 508634 h 598170"/>
                  <a:gd name="connsiteX38" fmla="*/ 1069099 w 1700138"/>
                  <a:gd name="connsiteY38" fmla="*/ 507682 h 598170"/>
                  <a:gd name="connsiteX39" fmla="*/ 1065289 w 1700138"/>
                  <a:gd name="connsiteY39" fmla="*/ 506730 h 598170"/>
                  <a:gd name="connsiteX40" fmla="*/ 1076719 w 1700138"/>
                  <a:gd name="connsiteY40" fmla="*/ 507682 h 598170"/>
                  <a:gd name="connsiteX41" fmla="*/ 1072909 w 1700138"/>
                  <a:gd name="connsiteY41" fmla="*/ 505777 h 598170"/>
                  <a:gd name="connsiteX42" fmla="*/ 625234 w 1700138"/>
                  <a:gd name="connsiteY42" fmla="*/ 487680 h 598170"/>
                  <a:gd name="connsiteX43" fmla="*/ 614757 w 1700138"/>
                  <a:gd name="connsiteY43" fmla="*/ 499110 h 598170"/>
                  <a:gd name="connsiteX44" fmla="*/ 623330 w 1700138"/>
                  <a:gd name="connsiteY44" fmla="*/ 492442 h 598170"/>
                  <a:gd name="connsiteX45" fmla="*/ 625234 w 1700138"/>
                  <a:gd name="connsiteY45" fmla="*/ 487680 h 598170"/>
                  <a:gd name="connsiteX46" fmla="*/ 1005281 w 1700138"/>
                  <a:gd name="connsiteY46" fmla="*/ 455295 h 598170"/>
                  <a:gd name="connsiteX47" fmla="*/ 1004346 w 1700138"/>
                  <a:gd name="connsiteY47" fmla="*/ 456490 h 598170"/>
                  <a:gd name="connsiteX48" fmla="*/ 1003376 w 1700138"/>
                  <a:gd name="connsiteY48" fmla="*/ 456247 h 598170"/>
                  <a:gd name="connsiteX49" fmla="*/ 1003191 w 1700138"/>
                  <a:gd name="connsiteY49" fmla="*/ 456131 h 598170"/>
                  <a:gd name="connsiteX50" fmla="*/ 744297 w 1700138"/>
                  <a:gd name="connsiteY50" fmla="*/ 440055 h 598170"/>
                  <a:gd name="connsiteX51" fmla="*/ 733820 w 1700138"/>
                  <a:gd name="connsiteY51" fmla="*/ 441007 h 598170"/>
                  <a:gd name="connsiteX52" fmla="*/ 736677 w 1700138"/>
                  <a:gd name="connsiteY52" fmla="*/ 442912 h 598170"/>
                  <a:gd name="connsiteX53" fmla="*/ 746202 w 1700138"/>
                  <a:gd name="connsiteY53" fmla="*/ 442912 h 598170"/>
                  <a:gd name="connsiteX54" fmla="*/ 751917 w 1700138"/>
                  <a:gd name="connsiteY54" fmla="*/ 441960 h 598170"/>
                  <a:gd name="connsiteX55" fmla="*/ 744297 w 1700138"/>
                  <a:gd name="connsiteY55" fmla="*/ 440055 h 598170"/>
                  <a:gd name="connsiteX56" fmla="*/ 1047072 w 1700138"/>
                  <a:gd name="connsiteY56" fmla="*/ 437674 h 598170"/>
                  <a:gd name="connsiteX57" fmla="*/ 1050049 w 1700138"/>
                  <a:gd name="connsiteY57" fmla="*/ 438150 h 598170"/>
                  <a:gd name="connsiteX58" fmla="*/ 1051001 w 1700138"/>
                  <a:gd name="connsiteY58" fmla="*/ 442912 h 598170"/>
                  <a:gd name="connsiteX59" fmla="*/ 1041476 w 1700138"/>
                  <a:gd name="connsiteY59" fmla="*/ 455295 h 598170"/>
                  <a:gd name="connsiteX60" fmla="*/ 1033856 w 1700138"/>
                  <a:gd name="connsiteY60" fmla="*/ 460057 h 598170"/>
                  <a:gd name="connsiteX61" fmla="*/ 1029094 w 1700138"/>
                  <a:gd name="connsiteY61" fmla="*/ 463867 h 598170"/>
                  <a:gd name="connsiteX62" fmla="*/ 1026236 w 1700138"/>
                  <a:gd name="connsiteY62" fmla="*/ 464820 h 598170"/>
                  <a:gd name="connsiteX63" fmla="*/ 1025284 w 1700138"/>
                  <a:gd name="connsiteY63" fmla="*/ 467677 h 598170"/>
                  <a:gd name="connsiteX64" fmla="*/ 1031951 w 1700138"/>
                  <a:gd name="connsiteY64" fmla="*/ 469582 h 598170"/>
                  <a:gd name="connsiteX65" fmla="*/ 1046239 w 1700138"/>
                  <a:gd name="connsiteY65" fmla="*/ 461962 h 598170"/>
                  <a:gd name="connsiteX66" fmla="*/ 1054811 w 1700138"/>
                  <a:gd name="connsiteY66" fmla="*/ 460057 h 598170"/>
                  <a:gd name="connsiteX67" fmla="*/ 1057669 w 1700138"/>
                  <a:gd name="connsiteY67" fmla="*/ 468630 h 598170"/>
                  <a:gd name="connsiteX68" fmla="*/ 1046239 w 1700138"/>
                  <a:gd name="connsiteY68" fmla="*/ 476250 h 598170"/>
                  <a:gd name="connsiteX69" fmla="*/ 1037666 w 1700138"/>
                  <a:gd name="connsiteY69" fmla="*/ 481964 h 598170"/>
                  <a:gd name="connsiteX70" fmla="*/ 1050049 w 1700138"/>
                  <a:gd name="connsiteY70" fmla="*/ 484822 h 598170"/>
                  <a:gd name="connsiteX71" fmla="*/ 1060526 w 1700138"/>
                  <a:gd name="connsiteY71" fmla="*/ 481012 h 598170"/>
                  <a:gd name="connsiteX72" fmla="*/ 1068146 w 1700138"/>
                  <a:gd name="connsiteY72" fmla="*/ 481012 h 598170"/>
                  <a:gd name="connsiteX73" fmla="*/ 1065289 w 1700138"/>
                  <a:gd name="connsiteY73" fmla="*/ 481964 h 598170"/>
                  <a:gd name="connsiteX74" fmla="*/ 1068146 w 1700138"/>
                  <a:gd name="connsiteY74" fmla="*/ 487680 h 598170"/>
                  <a:gd name="connsiteX75" fmla="*/ 1067194 w 1700138"/>
                  <a:gd name="connsiteY75" fmla="*/ 492442 h 598170"/>
                  <a:gd name="connsiteX76" fmla="*/ 1058621 w 1700138"/>
                  <a:gd name="connsiteY76" fmla="*/ 497205 h 598170"/>
                  <a:gd name="connsiteX77" fmla="*/ 1051954 w 1700138"/>
                  <a:gd name="connsiteY77" fmla="*/ 500062 h 598170"/>
                  <a:gd name="connsiteX78" fmla="*/ 1045286 w 1700138"/>
                  <a:gd name="connsiteY78" fmla="*/ 504825 h 598170"/>
                  <a:gd name="connsiteX79" fmla="*/ 1042429 w 1700138"/>
                  <a:gd name="connsiteY79" fmla="*/ 514350 h 598170"/>
                  <a:gd name="connsiteX80" fmla="*/ 1046239 w 1700138"/>
                  <a:gd name="connsiteY80" fmla="*/ 527684 h 598170"/>
                  <a:gd name="connsiteX81" fmla="*/ 1050049 w 1700138"/>
                  <a:gd name="connsiteY81" fmla="*/ 542925 h 598170"/>
                  <a:gd name="connsiteX82" fmla="*/ 1051954 w 1700138"/>
                  <a:gd name="connsiteY82" fmla="*/ 559117 h 598170"/>
                  <a:gd name="connsiteX83" fmla="*/ 1055764 w 1700138"/>
                  <a:gd name="connsiteY83" fmla="*/ 572452 h 598170"/>
                  <a:gd name="connsiteX84" fmla="*/ 1053859 w 1700138"/>
                  <a:gd name="connsiteY84" fmla="*/ 575309 h 598170"/>
                  <a:gd name="connsiteX85" fmla="*/ 1053859 w 1700138"/>
                  <a:gd name="connsiteY85" fmla="*/ 579120 h 598170"/>
                  <a:gd name="connsiteX86" fmla="*/ 1053859 w 1700138"/>
                  <a:gd name="connsiteY86" fmla="*/ 581977 h 598170"/>
                  <a:gd name="connsiteX87" fmla="*/ 1053859 w 1700138"/>
                  <a:gd name="connsiteY87" fmla="*/ 588645 h 598170"/>
                  <a:gd name="connsiteX88" fmla="*/ 1051954 w 1700138"/>
                  <a:gd name="connsiteY88" fmla="*/ 590550 h 598170"/>
                  <a:gd name="connsiteX89" fmla="*/ 1048144 w 1700138"/>
                  <a:gd name="connsiteY89" fmla="*/ 591502 h 598170"/>
                  <a:gd name="connsiteX90" fmla="*/ 1032904 w 1700138"/>
                  <a:gd name="connsiteY90" fmla="*/ 592455 h 598170"/>
                  <a:gd name="connsiteX91" fmla="*/ 1015759 w 1700138"/>
                  <a:gd name="connsiteY91" fmla="*/ 593407 h 598170"/>
                  <a:gd name="connsiteX92" fmla="*/ 1006234 w 1700138"/>
                  <a:gd name="connsiteY92" fmla="*/ 592455 h 598170"/>
                  <a:gd name="connsiteX93" fmla="*/ 1005281 w 1700138"/>
                  <a:gd name="connsiteY93" fmla="*/ 593407 h 598170"/>
                  <a:gd name="connsiteX94" fmla="*/ 1002424 w 1700138"/>
                  <a:gd name="connsiteY94" fmla="*/ 592455 h 598170"/>
                  <a:gd name="connsiteX95" fmla="*/ 997661 w 1700138"/>
                  <a:gd name="connsiteY95" fmla="*/ 587692 h 598170"/>
                  <a:gd name="connsiteX96" fmla="*/ 999566 w 1700138"/>
                  <a:gd name="connsiteY96" fmla="*/ 584834 h 598170"/>
                  <a:gd name="connsiteX97" fmla="*/ 999566 w 1700138"/>
                  <a:gd name="connsiteY97" fmla="*/ 581977 h 598170"/>
                  <a:gd name="connsiteX98" fmla="*/ 998614 w 1700138"/>
                  <a:gd name="connsiteY98" fmla="*/ 575309 h 598170"/>
                  <a:gd name="connsiteX99" fmla="*/ 996709 w 1700138"/>
                  <a:gd name="connsiteY99" fmla="*/ 573405 h 598170"/>
                  <a:gd name="connsiteX100" fmla="*/ 1000519 w 1700138"/>
                  <a:gd name="connsiteY100" fmla="*/ 572452 h 598170"/>
                  <a:gd name="connsiteX101" fmla="*/ 1013854 w 1700138"/>
                  <a:gd name="connsiteY101" fmla="*/ 574357 h 598170"/>
                  <a:gd name="connsiteX102" fmla="*/ 1019569 w 1700138"/>
                  <a:gd name="connsiteY102" fmla="*/ 573405 h 598170"/>
                  <a:gd name="connsiteX103" fmla="*/ 1022426 w 1700138"/>
                  <a:gd name="connsiteY103" fmla="*/ 572452 h 598170"/>
                  <a:gd name="connsiteX104" fmla="*/ 1025284 w 1700138"/>
                  <a:gd name="connsiteY104" fmla="*/ 573405 h 598170"/>
                  <a:gd name="connsiteX105" fmla="*/ 1028141 w 1700138"/>
                  <a:gd name="connsiteY105" fmla="*/ 561022 h 598170"/>
                  <a:gd name="connsiteX106" fmla="*/ 1025284 w 1700138"/>
                  <a:gd name="connsiteY106" fmla="*/ 547687 h 598170"/>
                  <a:gd name="connsiteX107" fmla="*/ 1023379 w 1700138"/>
                  <a:gd name="connsiteY107" fmla="*/ 532447 h 598170"/>
                  <a:gd name="connsiteX108" fmla="*/ 1016711 w 1700138"/>
                  <a:gd name="connsiteY108" fmla="*/ 517207 h 598170"/>
                  <a:gd name="connsiteX109" fmla="*/ 1010996 w 1700138"/>
                  <a:gd name="connsiteY109" fmla="*/ 519112 h 598170"/>
                  <a:gd name="connsiteX110" fmla="*/ 999566 w 1700138"/>
                  <a:gd name="connsiteY110" fmla="*/ 525780 h 598170"/>
                  <a:gd name="connsiteX111" fmla="*/ 978611 w 1700138"/>
                  <a:gd name="connsiteY111" fmla="*/ 531495 h 598170"/>
                  <a:gd name="connsiteX112" fmla="*/ 974801 w 1700138"/>
                  <a:gd name="connsiteY112" fmla="*/ 531495 h 598170"/>
                  <a:gd name="connsiteX113" fmla="*/ 973849 w 1700138"/>
                  <a:gd name="connsiteY113" fmla="*/ 526732 h 598170"/>
                  <a:gd name="connsiteX114" fmla="*/ 971944 w 1700138"/>
                  <a:gd name="connsiteY114" fmla="*/ 522922 h 598170"/>
                  <a:gd name="connsiteX115" fmla="*/ 968134 w 1700138"/>
                  <a:gd name="connsiteY115" fmla="*/ 521970 h 598170"/>
                  <a:gd name="connsiteX116" fmla="*/ 971944 w 1700138"/>
                  <a:gd name="connsiteY116" fmla="*/ 517207 h 598170"/>
                  <a:gd name="connsiteX117" fmla="*/ 976706 w 1700138"/>
                  <a:gd name="connsiteY117" fmla="*/ 512445 h 598170"/>
                  <a:gd name="connsiteX118" fmla="*/ 985279 w 1700138"/>
                  <a:gd name="connsiteY118" fmla="*/ 510539 h 598170"/>
                  <a:gd name="connsiteX119" fmla="*/ 976706 w 1700138"/>
                  <a:gd name="connsiteY119" fmla="*/ 520064 h 598170"/>
                  <a:gd name="connsiteX120" fmla="*/ 981469 w 1700138"/>
                  <a:gd name="connsiteY120" fmla="*/ 517207 h 598170"/>
                  <a:gd name="connsiteX121" fmla="*/ 984326 w 1700138"/>
                  <a:gd name="connsiteY121" fmla="*/ 513397 h 598170"/>
                  <a:gd name="connsiteX122" fmla="*/ 986231 w 1700138"/>
                  <a:gd name="connsiteY122" fmla="*/ 513397 h 598170"/>
                  <a:gd name="connsiteX123" fmla="*/ 982421 w 1700138"/>
                  <a:gd name="connsiteY123" fmla="*/ 518159 h 598170"/>
                  <a:gd name="connsiteX124" fmla="*/ 996709 w 1700138"/>
                  <a:gd name="connsiteY124" fmla="*/ 509587 h 598170"/>
                  <a:gd name="connsiteX125" fmla="*/ 1013854 w 1700138"/>
                  <a:gd name="connsiteY125" fmla="*/ 498157 h 598170"/>
                  <a:gd name="connsiteX126" fmla="*/ 1010996 w 1700138"/>
                  <a:gd name="connsiteY126" fmla="*/ 491489 h 598170"/>
                  <a:gd name="connsiteX127" fmla="*/ 1006234 w 1700138"/>
                  <a:gd name="connsiteY127" fmla="*/ 495300 h 598170"/>
                  <a:gd name="connsiteX128" fmla="*/ 1004329 w 1700138"/>
                  <a:gd name="connsiteY128" fmla="*/ 498157 h 598170"/>
                  <a:gd name="connsiteX129" fmla="*/ 997661 w 1700138"/>
                  <a:gd name="connsiteY129" fmla="*/ 501014 h 598170"/>
                  <a:gd name="connsiteX130" fmla="*/ 1002424 w 1700138"/>
                  <a:gd name="connsiteY130" fmla="*/ 498157 h 598170"/>
                  <a:gd name="connsiteX131" fmla="*/ 1008139 w 1700138"/>
                  <a:gd name="connsiteY131" fmla="*/ 491489 h 598170"/>
                  <a:gd name="connsiteX132" fmla="*/ 998614 w 1700138"/>
                  <a:gd name="connsiteY132" fmla="*/ 499109 h 598170"/>
                  <a:gd name="connsiteX133" fmla="*/ 993851 w 1700138"/>
                  <a:gd name="connsiteY133" fmla="*/ 499109 h 598170"/>
                  <a:gd name="connsiteX134" fmla="*/ 989089 w 1700138"/>
                  <a:gd name="connsiteY134" fmla="*/ 501967 h 598170"/>
                  <a:gd name="connsiteX135" fmla="*/ 985279 w 1700138"/>
                  <a:gd name="connsiteY135" fmla="*/ 501014 h 598170"/>
                  <a:gd name="connsiteX136" fmla="*/ 980516 w 1700138"/>
                  <a:gd name="connsiteY136" fmla="*/ 496252 h 598170"/>
                  <a:gd name="connsiteX137" fmla="*/ 983374 w 1700138"/>
                  <a:gd name="connsiteY137" fmla="*/ 490537 h 598170"/>
                  <a:gd name="connsiteX138" fmla="*/ 991946 w 1700138"/>
                  <a:gd name="connsiteY138" fmla="*/ 481964 h 598170"/>
                  <a:gd name="connsiteX139" fmla="*/ 994804 w 1700138"/>
                  <a:gd name="connsiteY139" fmla="*/ 480059 h 598170"/>
                  <a:gd name="connsiteX140" fmla="*/ 996709 w 1700138"/>
                  <a:gd name="connsiteY140" fmla="*/ 481012 h 598170"/>
                  <a:gd name="connsiteX141" fmla="*/ 987184 w 1700138"/>
                  <a:gd name="connsiteY141" fmla="*/ 490537 h 598170"/>
                  <a:gd name="connsiteX142" fmla="*/ 993851 w 1700138"/>
                  <a:gd name="connsiteY142" fmla="*/ 484822 h 598170"/>
                  <a:gd name="connsiteX143" fmla="*/ 997661 w 1700138"/>
                  <a:gd name="connsiteY143" fmla="*/ 482917 h 598170"/>
                  <a:gd name="connsiteX144" fmla="*/ 990994 w 1700138"/>
                  <a:gd name="connsiteY144" fmla="*/ 491489 h 598170"/>
                  <a:gd name="connsiteX145" fmla="*/ 1001471 w 1700138"/>
                  <a:gd name="connsiteY145" fmla="*/ 485775 h 598170"/>
                  <a:gd name="connsiteX146" fmla="*/ 1009091 w 1700138"/>
                  <a:gd name="connsiteY146" fmla="*/ 477202 h 598170"/>
                  <a:gd name="connsiteX147" fmla="*/ 1008139 w 1700138"/>
                  <a:gd name="connsiteY147" fmla="*/ 470534 h 598170"/>
                  <a:gd name="connsiteX148" fmla="*/ 1003376 w 1700138"/>
                  <a:gd name="connsiteY148" fmla="*/ 472439 h 598170"/>
                  <a:gd name="connsiteX149" fmla="*/ 984326 w 1700138"/>
                  <a:gd name="connsiteY149" fmla="*/ 481964 h 598170"/>
                  <a:gd name="connsiteX150" fmla="*/ 974801 w 1700138"/>
                  <a:gd name="connsiteY150" fmla="*/ 481964 h 598170"/>
                  <a:gd name="connsiteX151" fmla="*/ 973849 w 1700138"/>
                  <a:gd name="connsiteY151" fmla="*/ 480059 h 598170"/>
                  <a:gd name="connsiteX152" fmla="*/ 970991 w 1700138"/>
                  <a:gd name="connsiteY152" fmla="*/ 479107 h 598170"/>
                  <a:gd name="connsiteX153" fmla="*/ 970039 w 1700138"/>
                  <a:gd name="connsiteY153" fmla="*/ 473392 h 598170"/>
                  <a:gd name="connsiteX154" fmla="*/ 975754 w 1700138"/>
                  <a:gd name="connsiteY154" fmla="*/ 470534 h 598170"/>
                  <a:gd name="connsiteX155" fmla="*/ 984326 w 1700138"/>
                  <a:gd name="connsiteY155" fmla="*/ 469582 h 598170"/>
                  <a:gd name="connsiteX156" fmla="*/ 993851 w 1700138"/>
                  <a:gd name="connsiteY156" fmla="*/ 464820 h 598170"/>
                  <a:gd name="connsiteX157" fmla="*/ 1000995 w 1700138"/>
                  <a:gd name="connsiteY157" fmla="*/ 460772 h 598170"/>
                  <a:gd name="connsiteX158" fmla="*/ 1004346 w 1700138"/>
                  <a:gd name="connsiteY158" fmla="*/ 456490 h 598170"/>
                  <a:gd name="connsiteX159" fmla="*/ 1010996 w 1700138"/>
                  <a:gd name="connsiteY159" fmla="*/ 458152 h 598170"/>
                  <a:gd name="connsiteX160" fmla="*/ 1019569 w 1700138"/>
                  <a:gd name="connsiteY160" fmla="*/ 455295 h 598170"/>
                  <a:gd name="connsiteX161" fmla="*/ 1043381 w 1700138"/>
                  <a:gd name="connsiteY161" fmla="*/ 440055 h 598170"/>
                  <a:gd name="connsiteX162" fmla="*/ 1047072 w 1700138"/>
                  <a:gd name="connsiteY162" fmla="*/ 437674 h 598170"/>
                  <a:gd name="connsiteX163" fmla="*/ 394729 w 1700138"/>
                  <a:gd name="connsiteY163" fmla="*/ 401002 h 598170"/>
                  <a:gd name="connsiteX164" fmla="*/ 399492 w 1700138"/>
                  <a:gd name="connsiteY164" fmla="*/ 406717 h 598170"/>
                  <a:gd name="connsiteX165" fmla="*/ 402349 w 1700138"/>
                  <a:gd name="connsiteY165" fmla="*/ 408622 h 598170"/>
                  <a:gd name="connsiteX166" fmla="*/ 404254 w 1700138"/>
                  <a:gd name="connsiteY166" fmla="*/ 407669 h 598170"/>
                  <a:gd name="connsiteX167" fmla="*/ 406159 w 1700138"/>
                  <a:gd name="connsiteY167" fmla="*/ 407669 h 598170"/>
                  <a:gd name="connsiteX168" fmla="*/ 409969 w 1700138"/>
                  <a:gd name="connsiteY168" fmla="*/ 410527 h 598170"/>
                  <a:gd name="connsiteX169" fmla="*/ 415684 w 1700138"/>
                  <a:gd name="connsiteY169" fmla="*/ 418147 h 598170"/>
                  <a:gd name="connsiteX170" fmla="*/ 422352 w 1700138"/>
                  <a:gd name="connsiteY170" fmla="*/ 431482 h 598170"/>
                  <a:gd name="connsiteX171" fmla="*/ 419494 w 1700138"/>
                  <a:gd name="connsiteY171" fmla="*/ 431482 h 598170"/>
                  <a:gd name="connsiteX172" fmla="*/ 416637 w 1700138"/>
                  <a:gd name="connsiteY172" fmla="*/ 434339 h 598170"/>
                  <a:gd name="connsiteX173" fmla="*/ 411874 w 1700138"/>
                  <a:gd name="connsiteY173" fmla="*/ 445769 h 598170"/>
                  <a:gd name="connsiteX174" fmla="*/ 410922 w 1700138"/>
                  <a:gd name="connsiteY174" fmla="*/ 456247 h 598170"/>
                  <a:gd name="connsiteX175" fmla="*/ 408064 w 1700138"/>
                  <a:gd name="connsiteY175" fmla="*/ 462914 h 598170"/>
                  <a:gd name="connsiteX176" fmla="*/ 404254 w 1700138"/>
                  <a:gd name="connsiteY176" fmla="*/ 460057 h 598170"/>
                  <a:gd name="connsiteX177" fmla="*/ 401397 w 1700138"/>
                  <a:gd name="connsiteY177" fmla="*/ 461962 h 598170"/>
                  <a:gd name="connsiteX178" fmla="*/ 401397 w 1700138"/>
                  <a:gd name="connsiteY178" fmla="*/ 454342 h 598170"/>
                  <a:gd name="connsiteX179" fmla="*/ 398539 w 1700138"/>
                  <a:gd name="connsiteY179" fmla="*/ 456247 h 598170"/>
                  <a:gd name="connsiteX180" fmla="*/ 396634 w 1700138"/>
                  <a:gd name="connsiteY180" fmla="*/ 459104 h 598170"/>
                  <a:gd name="connsiteX181" fmla="*/ 394729 w 1700138"/>
                  <a:gd name="connsiteY181" fmla="*/ 458152 h 598170"/>
                  <a:gd name="connsiteX182" fmla="*/ 385204 w 1700138"/>
                  <a:gd name="connsiteY182" fmla="*/ 456247 h 598170"/>
                  <a:gd name="connsiteX183" fmla="*/ 385204 w 1700138"/>
                  <a:gd name="connsiteY183" fmla="*/ 446722 h 598170"/>
                  <a:gd name="connsiteX184" fmla="*/ 387109 w 1700138"/>
                  <a:gd name="connsiteY184" fmla="*/ 432434 h 598170"/>
                  <a:gd name="connsiteX185" fmla="*/ 384252 w 1700138"/>
                  <a:gd name="connsiteY185" fmla="*/ 421004 h 598170"/>
                  <a:gd name="connsiteX186" fmla="*/ 384252 w 1700138"/>
                  <a:gd name="connsiteY186" fmla="*/ 414337 h 598170"/>
                  <a:gd name="connsiteX187" fmla="*/ 383299 w 1700138"/>
                  <a:gd name="connsiteY187" fmla="*/ 411479 h 598170"/>
                  <a:gd name="connsiteX188" fmla="*/ 387109 w 1700138"/>
                  <a:gd name="connsiteY188" fmla="*/ 409574 h 598170"/>
                  <a:gd name="connsiteX189" fmla="*/ 390919 w 1700138"/>
                  <a:gd name="connsiteY189" fmla="*/ 409574 h 598170"/>
                  <a:gd name="connsiteX190" fmla="*/ 389967 w 1700138"/>
                  <a:gd name="connsiteY190" fmla="*/ 407669 h 598170"/>
                  <a:gd name="connsiteX191" fmla="*/ 391872 w 1700138"/>
                  <a:gd name="connsiteY191" fmla="*/ 406717 h 598170"/>
                  <a:gd name="connsiteX192" fmla="*/ 394729 w 1700138"/>
                  <a:gd name="connsiteY192" fmla="*/ 407669 h 598170"/>
                  <a:gd name="connsiteX193" fmla="*/ 394729 w 1700138"/>
                  <a:gd name="connsiteY193" fmla="*/ 401002 h 598170"/>
                  <a:gd name="connsiteX194" fmla="*/ 296622 w 1700138"/>
                  <a:gd name="connsiteY194" fmla="*/ 377189 h 598170"/>
                  <a:gd name="connsiteX195" fmla="*/ 305194 w 1700138"/>
                  <a:gd name="connsiteY195" fmla="*/ 378142 h 598170"/>
                  <a:gd name="connsiteX196" fmla="*/ 310909 w 1700138"/>
                  <a:gd name="connsiteY196" fmla="*/ 381952 h 598170"/>
                  <a:gd name="connsiteX197" fmla="*/ 314719 w 1700138"/>
                  <a:gd name="connsiteY197" fmla="*/ 381952 h 598170"/>
                  <a:gd name="connsiteX198" fmla="*/ 313767 w 1700138"/>
                  <a:gd name="connsiteY198" fmla="*/ 382904 h 598170"/>
                  <a:gd name="connsiteX199" fmla="*/ 318529 w 1700138"/>
                  <a:gd name="connsiteY199" fmla="*/ 383857 h 598170"/>
                  <a:gd name="connsiteX200" fmla="*/ 329959 w 1700138"/>
                  <a:gd name="connsiteY200" fmla="*/ 388619 h 598170"/>
                  <a:gd name="connsiteX201" fmla="*/ 326149 w 1700138"/>
                  <a:gd name="connsiteY201" fmla="*/ 388619 h 598170"/>
                  <a:gd name="connsiteX202" fmla="*/ 322339 w 1700138"/>
                  <a:gd name="connsiteY202" fmla="*/ 389572 h 598170"/>
                  <a:gd name="connsiteX203" fmla="*/ 319482 w 1700138"/>
                  <a:gd name="connsiteY203" fmla="*/ 390524 h 598170"/>
                  <a:gd name="connsiteX204" fmla="*/ 320434 w 1700138"/>
                  <a:gd name="connsiteY204" fmla="*/ 392429 h 598170"/>
                  <a:gd name="connsiteX205" fmla="*/ 321387 w 1700138"/>
                  <a:gd name="connsiteY205" fmla="*/ 395287 h 598170"/>
                  <a:gd name="connsiteX206" fmla="*/ 318529 w 1700138"/>
                  <a:gd name="connsiteY206" fmla="*/ 395287 h 598170"/>
                  <a:gd name="connsiteX207" fmla="*/ 316624 w 1700138"/>
                  <a:gd name="connsiteY207" fmla="*/ 400049 h 598170"/>
                  <a:gd name="connsiteX208" fmla="*/ 307099 w 1700138"/>
                  <a:gd name="connsiteY208" fmla="*/ 398144 h 598170"/>
                  <a:gd name="connsiteX209" fmla="*/ 298527 w 1700138"/>
                  <a:gd name="connsiteY209" fmla="*/ 399097 h 598170"/>
                  <a:gd name="connsiteX210" fmla="*/ 294717 w 1700138"/>
                  <a:gd name="connsiteY210" fmla="*/ 402907 h 598170"/>
                  <a:gd name="connsiteX211" fmla="*/ 285192 w 1700138"/>
                  <a:gd name="connsiteY211" fmla="*/ 408622 h 598170"/>
                  <a:gd name="connsiteX212" fmla="*/ 280429 w 1700138"/>
                  <a:gd name="connsiteY212" fmla="*/ 407669 h 598170"/>
                  <a:gd name="connsiteX213" fmla="*/ 278524 w 1700138"/>
                  <a:gd name="connsiteY213" fmla="*/ 403859 h 598170"/>
                  <a:gd name="connsiteX214" fmla="*/ 277572 w 1700138"/>
                  <a:gd name="connsiteY214" fmla="*/ 400049 h 598170"/>
                  <a:gd name="connsiteX215" fmla="*/ 276619 w 1700138"/>
                  <a:gd name="connsiteY215" fmla="*/ 395287 h 598170"/>
                  <a:gd name="connsiteX216" fmla="*/ 275667 w 1700138"/>
                  <a:gd name="connsiteY216" fmla="*/ 392429 h 598170"/>
                  <a:gd name="connsiteX217" fmla="*/ 277572 w 1700138"/>
                  <a:gd name="connsiteY217" fmla="*/ 388619 h 598170"/>
                  <a:gd name="connsiteX218" fmla="*/ 288049 w 1700138"/>
                  <a:gd name="connsiteY218" fmla="*/ 381952 h 598170"/>
                  <a:gd name="connsiteX219" fmla="*/ 296622 w 1700138"/>
                  <a:gd name="connsiteY219" fmla="*/ 377189 h 598170"/>
                  <a:gd name="connsiteX220" fmla="*/ 378537 w 1700138"/>
                  <a:gd name="connsiteY220" fmla="*/ 370522 h 598170"/>
                  <a:gd name="connsiteX221" fmla="*/ 393777 w 1700138"/>
                  <a:gd name="connsiteY221" fmla="*/ 374332 h 598170"/>
                  <a:gd name="connsiteX222" fmla="*/ 386157 w 1700138"/>
                  <a:gd name="connsiteY222" fmla="*/ 372427 h 598170"/>
                  <a:gd name="connsiteX223" fmla="*/ 378537 w 1700138"/>
                  <a:gd name="connsiteY223" fmla="*/ 370522 h 598170"/>
                  <a:gd name="connsiteX224" fmla="*/ 657262 w 1700138"/>
                  <a:gd name="connsiteY224" fmla="*/ 361593 h 598170"/>
                  <a:gd name="connsiteX225" fmla="*/ 658572 w 1700138"/>
                  <a:gd name="connsiteY225" fmla="*/ 364807 h 598170"/>
                  <a:gd name="connsiteX226" fmla="*/ 658572 w 1700138"/>
                  <a:gd name="connsiteY226" fmla="*/ 368617 h 598170"/>
                  <a:gd name="connsiteX227" fmla="*/ 660477 w 1700138"/>
                  <a:gd name="connsiteY227" fmla="*/ 365760 h 598170"/>
                  <a:gd name="connsiteX228" fmla="*/ 663334 w 1700138"/>
                  <a:gd name="connsiteY228" fmla="*/ 371475 h 598170"/>
                  <a:gd name="connsiteX229" fmla="*/ 664287 w 1700138"/>
                  <a:gd name="connsiteY229" fmla="*/ 377190 h 598170"/>
                  <a:gd name="connsiteX230" fmla="*/ 667145 w 1700138"/>
                  <a:gd name="connsiteY230" fmla="*/ 394335 h 598170"/>
                  <a:gd name="connsiteX231" fmla="*/ 658572 w 1700138"/>
                  <a:gd name="connsiteY231" fmla="*/ 411480 h 598170"/>
                  <a:gd name="connsiteX232" fmla="*/ 658572 w 1700138"/>
                  <a:gd name="connsiteY232" fmla="*/ 421957 h 598170"/>
                  <a:gd name="connsiteX233" fmla="*/ 661430 w 1700138"/>
                  <a:gd name="connsiteY233" fmla="*/ 420052 h 598170"/>
                  <a:gd name="connsiteX234" fmla="*/ 667145 w 1700138"/>
                  <a:gd name="connsiteY234" fmla="*/ 421957 h 598170"/>
                  <a:gd name="connsiteX235" fmla="*/ 673812 w 1700138"/>
                  <a:gd name="connsiteY235" fmla="*/ 426720 h 598170"/>
                  <a:gd name="connsiteX236" fmla="*/ 675717 w 1700138"/>
                  <a:gd name="connsiteY236" fmla="*/ 430530 h 598170"/>
                  <a:gd name="connsiteX237" fmla="*/ 677622 w 1700138"/>
                  <a:gd name="connsiteY237" fmla="*/ 432435 h 598170"/>
                  <a:gd name="connsiteX238" fmla="*/ 677622 w 1700138"/>
                  <a:gd name="connsiteY238" fmla="*/ 436245 h 598170"/>
                  <a:gd name="connsiteX239" fmla="*/ 678574 w 1700138"/>
                  <a:gd name="connsiteY239" fmla="*/ 438150 h 598170"/>
                  <a:gd name="connsiteX240" fmla="*/ 679527 w 1700138"/>
                  <a:gd name="connsiteY240" fmla="*/ 440055 h 598170"/>
                  <a:gd name="connsiteX241" fmla="*/ 679527 w 1700138"/>
                  <a:gd name="connsiteY241" fmla="*/ 443865 h 598170"/>
                  <a:gd name="connsiteX242" fmla="*/ 674764 w 1700138"/>
                  <a:gd name="connsiteY242" fmla="*/ 445770 h 598170"/>
                  <a:gd name="connsiteX243" fmla="*/ 670955 w 1700138"/>
                  <a:gd name="connsiteY243" fmla="*/ 448627 h 598170"/>
                  <a:gd name="connsiteX244" fmla="*/ 673812 w 1700138"/>
                  <a:gd name="connsiteY244" fmla="*/ 449580 h 598170"/>
                  <a:gd name="connsiteX245" fmla="*/ 669049 w 1700138"/>
                  <a:gd name="connsiteY245" fmla="*/ 451485 h 598170"/>
                  <a:gd name="connsiteX246" fmla="*/ 670955 w 1700138"/>
                  <a:gd name="connsiteY246" fmla="*/ 451485 h 598170"/>
                  <a:gd name="connsiteX247" fmla="*/ 659524 w 1700138"/>
                  <a:gd name="connsiteY247" fmla="*/ 455295 h 598170"/>
                  <a:gd name="connsiteX248" fmla="*/ 647142 w 1700138"/>
                  <a:gd name="connsiteY248" fmla="*/ 461962 h 598170"/>
                  <a:gd name="connsiteX249" fmla="*/ 640474 w 1700138"/>
                  <a:gd name="connsiteY249" fmla="*/ 478155 h 598170"/>
                  <a:gd name="connsiteX250" fmla="*/ 636664 w 1700138"/>
                  <a:gd name="connsiteY250" fmla="*/ 490537 h 598170"/>
                  <a:gd name="connsiteX251" fmla="*/ 646189 w 1700138"/>
                  <a:gd name="connsiteY251" fmla="*/ 488632 h 598170"/>
                  <a:gd name="connsiteX252" fmla="*/ 653809 w 1700138"/>
                  <a:gd name="connsiteY252" fmla="*/ 484822 h 598170"/>
                  <a:gd name="connsiteX253" fmla="*/ 655714 w 1700138"/>
                  <a:gd name="connsiteY253" fmla="*/ 498157 h 598170"/>
                  <a:gd name="connsiteX254" fmla="*/ 643332 w 1700138"/>
                  <a:gd name="connsiteY254" fmla="*/ 506730 h 598170"/>
                  <a:gd name="connsiteX255" fmla="*/ 629044 w 1700138"/>
                  <a:gd name="connsiteY255" fmla="*/ 522922 h 598170"/>
                  <a:gd name="connsiteX256" fmla="*/ 624282 w 1700138"/>
                  <a:gd name="connsiteY256" fmla="*/ 545782 h 598170"/>
                  <a:gd name="connsiteX257" fmla="*/ 622377 w 1700138"/>
                  <a:gd name="connsiteY257" fmla="*/ 559117 h 598170"/>
                  <a:gd name="connsiteX258" fmla="*/ 620472 w 1700138"/>
                  <a:gd name="connsiteY258" fmla="*/ 569595 h 598170"/>
                  <a:gd name="connsiteX259" fmla="*/ 618567 w 1700138"/>
                  <a:gd name="connsiteY259" fmla="*/ 580072 h 598170"/>
                  <a:gd name="connsiteX260" fmla="*/ 614757 w 1700138"/>
                  <a:gd name="connsiteY260" fmla="*/ 581977 h 598170"/>
                  <a:gd name="connsiteX261" fmla="*/ 612852 w 1700138"/>
                  <a:gd name="connsiteY261" fmla="*/ 580072 h 598170"/>
                  <a:gd name="connsiteX262" fmla="*/ 611899 w 1700138"/>
                  <a:gd name="connsiteY262" fmla="*/ 581025 h 598170"/>
                  <a:gd name="connsiteX263" fmla="*/ 609994 w 1700138"/>
                  <a:gd name="connsiteY263" fmla="*/ 577215 h 598170"/>
                  <a:gd name="connsiteX264" fmla="*/ 607137 w 1700138"/>
                  <a:gd name="connsiteY264" fmla="*/ 571500 h 598170"/>
                  <a:gd name="connsiteX265" fmla="*/ 604280 w 1700138"/>
                  <a:gd name="connsiteY265" fmla="*/ 563880 h 598170"/>
                  <a:gd name="connsiteX266" fmla="*/ 604280 w 1700138"/>
                  <a:gd name="connsiteY266" fmla="*/ 555307 h 598170"/>
                  <a:gd name="connsiteX267" fmla="*/ 610947 w 1700138"/>
                  <a:gd name="connsiteY267" fmla="*/ 561975 h 598170"/>
                  <a:gd name="connsiteX268" fmla="*/ 612852 w 1700138"/>
                  <a:gd name="connsiteY268" fmla="*/ 552450 h 598170"/>
                  <a:gd name="connsiteX269" fmla="*/ 615709 w 1700138"/>
                  <a:gd name="connsiteY269" fmla="*/ 538162 h 598170"/>
                  <a:gd name="connsiteX270" fmla="*/ 618567 w 1700138"/>
                  <a:gd name="connsiteY270" fmla="*/ 522922 h 598170"/>
                  <a:gd name="connsiteX271" fmla="*/ 613805 w 1700138"/>
                  <a:gd name="connsiteY271" fmla="*/ 520065 h 598170"/>
                  <a:gd name="connsiteX272" fmla="*/ 601422 w 1700138"/>
                  <a:gd name="connsiteY272" fmla="*/ 523875 h 598170"/>
                  <a:gd name="connsiteX273" fmla="*/ 591897 w 1700138"/>
                  <a:gd name="connsiteY273" fmla="*/ 526732 h 598170"/>
                  <a:gd name="connsiteX274" fmla="*/ 590944 w 1700138"/>
                  <a:gd name="connsiteY274" fmla="*/ 530542 h 598170"/>
                  <a:gd name="connsiteX275" fmla="*/ 587134 w 1700138"/>
                  <a:gd name="connsiteY275" fmla="*/ 534352 h 598170"/>
                  <a:gd name="connsiteX276" fmla="*/ 579514 w 1700138"/>
                  <a:gd name="connsiteY276" fmla="*/ 534352 h 598170"/>
                  <a:gd name="connsiteX277" fmla="*/ 572847 w 1700138"/>
                  <a:gd name="connsiteY277" fmla="*/ 524827 h 598170"/>
                  <a:gd name="connsiteX278" fmla="*/ 575705 w 1700138"/>
                  <a:gd name="connsiteY278" fmla="*/ 518160 h 598170"/>
                  <a:gd name="connsiteX279" fmla="*/ 580467 w 1700138"/>
                  <a:gd name="connsiteY279" fmla="*/ 509587 h 598170"/>
                  <a:gd name="connsiteX280" fmla="*/ 582372 w 1700138"/>
                  <a:gd name="connsiteY280" fmla="*/ 508635 h 598170"/>
                  <a:gd name="connsiteX281" fmla="*/ 582372 w 1700138"/>
                  <a:gd name="connsiteY281" fmla="*/ 509587 h 598170"/>
                  <a:gd name="connsiteX282" fmla="*/ 591897 w 1700138"/>
                  <a:gd name="connsiteY282" fmla="*/ 504825 h 598170"/>
                  <a:gd name="connsiteX283" fmla="*/ 602374 w 1700138"/>
                  <a:gd name="connsiteY283" fmla="*/ 495300 h 598170"/>
                  <a:gd name="connsiteX284" fmla="*/ 611899 w 1700138"/>
                  <a:gd name="connsiteY284" fmla="*/ 485775 h 598170"/>
                  <a:gd name="connsiteX285" fmla="*/ 618567 w 1700138"/>
                  <a:gd name="connsiteY285" fmla="*/ 478155 h 598170"/>
                  <a:gd name="connsiteX286" fmla="*/ 614757 w 1700138"/>
                  <a:gd name="connsiteY286" fmla="*/ 480060 h 598170"/>
                  <a:gd name="connsiteX287" fmla="*/ 625234 w 1700138"/>
                  <a:gd name="connsiteY287" fmla="*/ 463867 h 598170"/>
                  <a:gd name="connsiteX288" fmla="*/ 602374 w 1700138"/>
                  <a:gd name="connsiteY288" fmla="*/ 467677 h 598170"/>
                  <a:gd name="connsiteX289" fmla="*/ 602374 w 1700138"/>
                  <a:gd name="connsiteY289" fmla="*/ 444817 h 598170"/>
                  <a:gd name="connsiteX290" fmla="*/ 612852 w 1700138"/>
                  <a:gd name="connsiteY290" fmla="*/ 434340 h 598170"/>
                  <a:gd name="connsiteX291" fmla="*/ 621424 w 1700138"/>
                  <a:gd name="connsiteY291" fmla="*/ 427672 h 598170"/>
                  <a:gd name="connsiteX292" fmla="*/ 626187 w 1700138"/>
                  <a:gd name="connsiteY292" fmla="*/ 424815 h 598170"/>
                  <a:gd name="connsiteX293" fmla="*/ 631902 w 1700138"/>
                  <a:gd name="connsiteY293" fmla="*/ 424815 h 598170"/>
                  <a:gd name="connsiteX294" fmla="*/ 636664 w 1700138"/>
                  <a:gd name="connsiteY294" fmla="*/ 427672 h 598170"/>
                  <a:gd name="connsiteX295" fmla="*/ 641427 w 1700138"/>
                  <a:gd name="connsiteY295" fmla="*/ 424815 h 598170"/>
                  <a:gd name="connsiteX296" fmla="*/ 649999 w 1700138"/>
                  <a:gd name="connsiteY296" fmla="*/ 393382 h 598170"/>
                  <a:gd name="connsiteX297" fmla="*/ 655714 w 1700138"/>
                  <a:gd name="connsiteY297" fmla="*/ 379095 h 598170"/>
                  <a:gd name="connsiteX298" fmla="*/ 653809 w 1700138"/>
                  <a:gd name="connsiteY298" fmla="*/ 364807 h 598170"/>
                  <a:gd name="connsiteX299" fmla="*/ 657262 w 1700138"/>
                  <a:gd name="connsiteY299" fmla="*/ 361593 h 598170"/>
                  <a:gd name="connsiteX300" fmla="*/ 717627 w 1700138"/>
                  <a:gd name="connsiteY300" fmla="*/ 358140 h 598170"/>
                  <a:gd name="connsiteX301" fmla="*/ 725247 w 1700138"/>
                  <a:gd name="connsiteY301" fmla="*/ 362902 h 598170"/>
                  <a:gd name="connsiteX302" fmla="*/ 738582 w 1700138"/>
                  <a:gd name="connsiteY302" fmla="*/ 370522 h 598170"/>
                  <a:gd name="connsiteX303" fmla="*/ 744297 w 1700138"/>
                  <a:gd name="connsiteY303" fmla="*/ 377190 h 598170"/>
                  <a:gd name="connsiteX304" fmla="*/ 740487 w 1700138"/>
                  <a:gd name="connsiteY304" fmla="*/ 406717 h 598170"/>
                  <a:gd name="connsiteX305" fmla="*/ 745249 w 1700138"/>
                  <a:gd name="connsiteY305" fmla="*/ 417195 h 598170"/>
                  <a:gd name="connsiteX306" fmla="*/ 759537 w 1700138"/>
                  <a:gd name="connsiteY306" fmla="*/ 420052 h 598170"/>
                  <a:gd name="connsiteX307" fmla="*/ 763347 w 1700138"/>
                  <a:gd name="connsiteY307" fmla="*/ 433387 h 598170"/>
                  <a:gd name="connsiteX308" fmla="*/ 762395 w 1700138"/>
                  <a:gd name="connsiteY308" fmla="*/ 436245 h 598170"/>
                  <a:gd name="connsiteX309" fmla="*/ 763347 w 1700138"/>
                  <a:gd name="connsiteY309" fmla="*/ 438150 h 598170"/>
                  <a:gd name="connsiteX310" fmla="*/ 761442 w 1700138"/>
                  <a:gd name="connsiteY310" fmla="*/ 441960 h 598170"/>
                  <a:gd name="connsiteX311" fmla="*/ 761442 w 1700138"/>
                  <a:gd name="connsiteY311" fmla="*/ 446722 h 598170"/>
                  <a:gd name="connsiteX312" fmla="*/ 757632 w 1700138"/>
                  <a:gd name="connsiteY312" fmla="*/ 447675 h 598170"/>
                  <a:gd name="connsiteX313" fmla="*/ 750012 w 1700138"/>
                  <a:gd name="connsiteY313" fmla="*/ 447675 h 598170"/>
                  <a:gd name="connsiteX314" fmla="*/ 733820 w 1700138"/>
                  <a:gd name="connsiteY314" fmla="*/ 449580 h 598170"/>
                  <a:gd name="connsiteX315" fmla="*/ 729057 w 1700138"/>
                  <a:gd name="connsiteY315" fmla="*/ 464820 h 598170"/>
                  <a:gd name="connsiteX316" fmla="*/ 732867 w 1700138"/>
                  <a:gd name="connsiteY316" fmla="*/ 477202 h 598170"/>
                  <a:gd name="connsiteX317" fmla="*/ 749059 w 1700138"/>
                  <a:gd name="connsiteY317" fmla="*/ 491490 h 598170"/>
                  <a:gd name="connsiteX318" fmla="*/ 760489 w 1700138"/>
                  <a:gd name="connsiteY318" fmla="*/ 512445 h 598170"/>
                  <a:gd name="connsiteX319" fmla="*/ 779539 w 1700138"/>
                  <a:gd name="connsiteY319" fmla="*/ 522922 h 598170"/>
                  <a:gd name="connsiteX320" fmla="*/ 791922 w 1700138"/>
                  <a:gd name="connsiteY320" fmla="*/ 532447 h 598170"/>
                  <a:gd name="connsiteX321" fmla="*/ 804305 w 1700138"/>
                  <a:gd name="connsiteY321" fmla="*/ 541972 h 598170"/>
                  <a:gd name="connsiteX322" fmla="*/ 809067 w 1700138"/>
                  <a:gd name="connsiteY322" fmla="*/ 546735 h 598170"/>
                  <a:gd name="connsiteX323" fmla="*/ 809067 w 1700138"/>
                  <a:gd name="connsiteY323" fmla="*/ 549592 h 598170"/>
                  <a:gd name="connsiteX324" fmla="*/ 807162 w 1700138"/>
                  <a:gd name="connsiteY324" fmla="*/ 551497 h 598170"/>
                  <a:gd name="connsiteX325" fmla="*/ 808114 w 1700138"/>
                  <a:gd name="connsiteY325" fmla="*/ 552450 h 598170"/>
                  <a:gd name="connsiteX326" fmla="*/ 800495 w 1700138"/>
                  <a:gd name="connsiteY326" fmla="*/ 561975 h 598170"/>
                  <a:gd name="connsiteX327" fmla="*/ 795732 w 1700138"/>
                  <a:gd name="connsiteY327" fmla="*/ 562927 h 598170"/>
                  <a:gd name="connsiteX328" fmla="*/ 790017 w 1700138"/>
                  <a:gd name="connsiteY328" fmla="*/ 561022 h 598170"/>
                  <a:gd name="connsiteX329" fmla="*/ 784302 w 1700138"/>
                  <a:gd name="connsiteY329" fmla="*/ 557212 h 598170"/>
                  <a:gd name="connsiteX330" fmla="*/ 778587 w 1700138"/>
                  <a:gd name="connsiteY330" fmla="*/ 553402 h 598170"/>
                  <a:gd name="connsiteX331" fmla="*/ 763347 w 1700138"/>
                  <a:gd name="connsiteY331" fmla="*/ 542925 h 598170"/>
                  <a:gd name="connsiteX332" fmla="*/ 756680 w 1700138"/>
                  <a:gd name="connsiteY332" fmla="*/ 538162 h 598170"/>
                  <a:gd name="connsiteX333" fmla="*/ 748107 w 1700138"/>
                  <a:gd name="connsiteY333" fmla="*/ 535305 h 598170"/>
                  <a:gd name="connsiteX334" fmla="*/ 733820 w 1700138"/>
                  <a:gd name="connsiteY334" fmla="*/ 526732 h 598170"/>
                  <a:gd name="connsiteX335" fmla="*/ 730009 w 1700138"/>
                  <a:gd name="connsiteY335" fmla="*/ 521017 h 598170"/>
                  <a:gd name="connsiteX336" fmla="*/ 725247 w 1700138"/>
                  <a:gd name="connsiteY336" fmla="*/ 515302 h 598170"/>
                  <a:gd name="connsiteX337" fmla="*/ 720484 w 1700138"/>
                  <a:gd name="connsiteY337" fmla="*/ 500062 h 598170"/>
                  <a:gd name="connsiteX338" fmla="*/ 716674 w 1700138"/>
                  <a:gd name="connsiteY338" fmla="*/ 510540 h 598170"/>
                  <a:gd name="connsiteX339" fmla="*/ 714770 w 1700138"/>
                  <a:gd name="connsiteY339" fmla="*/ 518160 h 598170"/>
                  <a:gd name="connsiteX340" fmla="*/ 715722 w 1700138"/>
                  <a:gd name="connsiteY340" fmla="*/ 522922 h 598170"/>
                  <a:gd name="connsiteX341" fmla="*/ 713817 w 1700138"/>
                  <a:gd name="connsiteY341" fmla="*/ 535305 h 598170"/>
                  <a:gd name="connsiteX342" fmla="*/ 713817 w 1700138"/>
                  <a:gd name="connsiteY342" fmla="*/ 542925 h 598170"/>
                  <a:gd name="connsiteX343" fmla="*/ 710007 w 1700138"/>
                  <a:gd name="connsiteY343" fmla="*/ 549592 h 598170"/>
                  <a:gd name="connsiteX344" fmla="*/ 708102 w 1700138"/>
                  <a:gd name="connsiteY344" fmla="*/ 559117 h 598170"/>
                  <a:gd name="connsiteX345" fmla="*/ 706197 w 1700138"/>
                  <a:gd name="connsiteY345" fmla="*/ 573405 h 598170"/>
                  <a:gd name="connsiteX346" fmla="*/ 702387 w 1700138"/>
                  <a:gd name="connsiteY346" fmla="*/ 583882 h 598170"/>
                  <a:gd name="connsiteX347" fmla="*/ 700482 w 1700138"/>
                  <a:gd name="connsiteY347" fmla="*/ 595312 h 598170"/>
                  <a:gd name="connsiteX348" fmla="*/ 690005 w 1700138"/>
                  <a:gd name="connsiteY348" fmla="*/ 598170 h 598170"/>
                  <a:gd name="connsiteX349" fmla="*/ 674764 w 1700138"/>
                  <a:gd name="connsiteY349" fmla="*/ 596265 h 598170"/>
                  <a:gd name="connsiteX350" fmla="*/ 661430 w 1700138"/>
                  <a:gd name="connsiteY350" fmla="*/ 591502 h 598170"/>
                  <a:gd name="connsiteX351" fmla="*/ 648095 w 1700138"/>
                  <a:gd name="connsiteY351" fmla="*/ 586740 h 598170"/>
                  <a:gd name="connsiteX352" fmla="*/ 648095 w 1700138"/>
                  <a:gd name="connsiteY352" fmla="*/ 585787 h 598170"/>
                  <a:gd name="connsiteX353" fmla="*/ 646189 w 1700138"/>
                  <a:gd name="connsiteY353" fmla="*/ 583882 h 598170"/>
                  <a:gd name="connsiteX354" fmla="*/ 642380 w 1700138"/>
                  <a:gd name="connsiteY354" fmla="*/ 581977 h 598170"/>
                  <a:gd name="connsiteX355" fmla="*/ 642380 w 1700138"/>
                  <a:gd name="connsiteY355" fmla="*/ 579120 h 598170"/>
                  <a:gd name="connsiteX356" fmla="*/ 646189 w 1700138"/>
                  <a:gd name="connsiteY356" fmla="*/ 581025 h 598170"/>
                  <a:gd name="connsiteX357" fmla="*/ 644284 w 1700138"/>
                  <a:gd name="connsiteY357" fmla="*/ 577215 h 598170"/>
                  <a:gd name="connsiteX358" fmla="*/ 646189 w 1700138"/>
                  <a:gd name="connsiteY358" fmla="*/ 573405 h 598170"/>
                  <a:gd name="connsiteX359" fmla="*/ 654762 w 1700138"/>
                  <a:gd name="connsiteY359" fmla="*/ 568642 h 598170"/>
                  <a:gd name="connsiteX360" fmla="*/ 656667 w 1700138"/>
                  <a:gd name="connsiteY360" fmla="*/ 572452 h 598170"/>
                  <a:gd name="connsiteX361" fmla="*/ 660477 w 1700138"/>
                  <a:gd name="connsiteY361" fmla="*/ 575310 h 598170"/>
                  <a:gd name="connsiteX362" fmla="*/ 674764 w 1700138"/>
                  <a:gd name="connsiteY362" fmla="*/ 580072 h 598170"/>
                  <a:gd name="connsiteX363" fmla="*/ 688099 w 1700138"/>
                  <a:gd name="connsiteY363" fmla="*/ 575310 h 598170"/>
                  <a:gd name="connsiteX364" fmla="*/ 691909 w 1700138"/>
                  <a:gd name="connsiteY364" fmla="*/ 547687 h 598170"/>
                  <a:gd name="connsiteX365" fmla="*/ 697624 w 1700138"/>
                  <a:gd name="connsiteY365" fmla="*/ 520065 h 598170"/>
                  <a:gd name="connsiteX366" fmla="*/ 698577 w 1700138"/>
                  <a:gd name="connsiteY366" fmla="*/ 504825 h 598170"/>
                  <a:gd name="connsiteX367" fmla="*/ 699530 w 1700138"/>
                  <a:gd name="connsiteY367" fmla="*/ 494347 h 598170"/>
                  <a:gd name="connsiteX368" fmla="*/ 692862 w 1700138"/>
                  <a:gd name="connsiteY368" fmla="*/ 499110 h 598170"/>
                  <a:gd name="connsiteX369" fmla="*/ 684289 w 1700138"/>
                  <a:gd name="connsiteY369" fmla="*/ 508635 h 598170"/>
                  <a:gd name="connsiteX370" fmla="*/ 675717 w 1700138"/>
                  <a:gd name="connsiteY370" fmla="*/ 518160 h 598170"/>
                  <a:gd name="connsiteX371" fmla="*/ 666192 w 1700138"/>
                  <a:gd name="connsiteY371" fmla="*/ 525780 h 598170"/>
                  <a:gd name="connsiteX372" fmla="*/ 662382 w 1700138"/>
                  <a:gd name="connsiteY372" fmla="*/ 529590 h 598170"/>
                  <a:gd name="connsiteX373" fmla="*/ 657620 w 1700138"/>
                  <a:gd name="connsiteY373" fmla="*/ 531495 h 598170"/>
                  <a:gd name="connsiteX374" fmla="*/ 653809 w 1700138"/>
                  <a:gd name="connsiteY374" fmla="*/ 532447 h 598170"/>
                  <a:gd name="connsiteX375" fmla="*/ 653809 w 1700138"/>
                  <a:gd name="connsiteY375" fmla="*/ 531495 h 598170"/>
                  <a:gd name="connsiteX376" fmla="*/ 649047 w 1700138"/>
                  <a:gd name="connsiteY376" fmla="*/ 534352 h 598170"/>
                  <a:gd name="connsiteX377" fmla="*/ 649047 w 1700138"/>
                  <a:gd name="connsiteY377" fmla="*/ 532447 h 598170"/>
                  <a:gd name="connsiteX378" fmla="*/ 654762 w 1700138"/>
                  <a:gd name="connsiteY378" fmla="*/ 528637 h 598170"/>
                  <a:gd name="connsiteX379" fmla="*/ 659524 w 1700138"/>
                  <a:gd name="connsiteY379" fmla="*/ 523875 h 598170"/>
                  <a:gd name="connsiteX380" fmla="*/ 653809 w 1700138"/>
                  <a:gd name="connsiteY380" fmla="*/ 527685 h 598170"/>
                  <a:gd name="connsiteX381" fmla="*/ 650952 w 1700138"/>
                  <a:gd name="connsiteY381" fmla="*/ 529590 h 598170"/>
                  <a:gd name="connsiteX382" fmla="*/ 649999 w 1700138"/>
                  <a:gd name="connsiteY382" fmla="*/ 527685 h 598170"/>
                  <a:gd name="connsiteX383" fmla="*/ 643332 w 1700138"/>
                  <a:gd name="connsiteY383" fmla="*/ 533400 h 598170"/>
                  <a:gd name="connsiteX384" fmla="*/ 646189 w 1700138"/>
                  <a:gd name="connsiteY384" fmla="*/ 532447 h 598170"/>
                  <a:gd name="connsiteX385" fmla="*/ 647142 w 1700138"/>
                  <a:gd name="connsiteY385" fmla="*/ 535305 h 598170"/>
                  <a:gd name="connsiteX386" fmla="*/ 645237 w 1700138"/>
                  <a:gd name="connsiteY386" fmla="*/ 539115 h 598170"/>
                  <a:gd name="connsiteX387" fmla="*/ 644284 w 1700138"/>
                  <a:gd name="connsiteY387" fmla="*/ 535305 h 598170"/>
                  <a:gd name="connsiteX388" fmla="*/ 641427 w 1700138"/>
                  <a:gd name="connsiteY388" fmla="*/ 536257 h 598170"/>
                  <a:gd name="connsiteX389" fmla="*/ 639522 w 1700138"/>
                  <a:gd name="connsiteY389" fmla="*/ 532447 h 598170"/>
                  <a:gd name="connsiteX390" fmla="*/ 638570 w 1700138"/>
                  <a:gd name="connsiteY390" fmla="*/ 527685 h 598170"/>
                  <a:gd name="connsiteX391" fmla="*/ 640474 w 1700138"/>
                  <a:gd name="connsiteY391" fmla="*/ 522922 h 598170"/>
                  <a:gd name="connsiteX392" fmla="*/ 641427 w 1700138"/>
                  <a:gd name="connsiteY392" fmla="*/ 527685 h 598170"/>
                  <a:gd name="connsiteX393" fmla="*/ 654762 w 1700138"/>
                  <a:gd name="connsiteY393" fmla="*/ 519112 h 598170"/>
                  <a:gd name="connsiteX394" fmla="*/ 669049 w 1700138"/>
                  <a:gd name="connsiteY394" fmla="*/ 505777 h 598170"/>
                  <a:gd name="connsiteX395" fmla="*/ 676670 w 1700138"/>
                  <a:gd name="connsiteY395" fmla="*/ 497205 h 598170"/>
                  <a:gd name="connsiteX396" fmla="*/ 678574 w 1700138"/>
                  <a:gd name="connsiteY396" fmla="*/ 492442 h 598170"/>
                  <a:gd name="connsiteX397" fmla="*/ 681432 w 1700138"/>
                  <a:gd name="connsiteY397" fmla="*/ 485775 h 598170"/>
                  <a:gd name="connsiteX398" fmla="*/ 687147 w 1700138"/>
                  <a:gd name="connsiteY398" fmla="*/ 478155 h 598170"/>
                  <a:gd name="connsiteX399" fmla="*/ 692862 w 1700138"/>
                  <a:gd name="connsiteY399" fmla="*/ 471487 h 598170"/>
                  <a:gd name="connsiteX400" fmla="*/ 699530 w 1700138"/>
                  <a:gd name="connsiteY400" fmla="*/ 463867 h 598170"/>
                  <a:gd name="connsiteX401" fmla="*/ 705245 w 1700138"/>
                  <a:gd name="connsiteY401" fmla="*/ 459105 h 598170"/>
                  <a:gd name="connsiteX402" fmla="*/ 690957 w 1700138"/>
                  <a:gd name="connsiteY402" fmla="*/ 460057 h 598170"/>
                  <a:gd name="connsiteX403" fmla="*/ 685242 w 1700138"/>
                  <a:gd name="connsiteY403" fmla="*/ 445770 h 598170"/>
                  <a:gd name="connsiteX404" fmla="*/ 689052 w 1700138"/>
                  <a:gd name="connsiteY404" fmla="*/ 429577 h 598170"/>
                  <a:gd name="connsiteX405" fmla="*/ 695720 w 1700138"/>
                  <a:gd name="connsiteY405" fmla="*/ 424815 h 598170"/>
                  <a:gd name="connsiteX406" fmla="*/ 703339 w 1700138"/>
                  <a:gd name="connsiteY406" fmla="*/ 429577 h 598170"/>
                  <a:gd name="connsiteX407" fmla="*/ 711912 w 1700138"/>
                  <a:gd name="connsiteY407" fmla="*/ 428625 h 598170"/>
                  <a:gd name="connsiteX408" fmla="*/ 717627 w 1700138"/>
                  <a:gd name="connsiteY408" fmla="*/ 421005 h 598170"/>
                  <a:gd name="connsiteX409" fmla="*/ 722389 w 1700138"/>
                  <a:gd name="connsiteY409" fmla="*/ 394335 h 598170"/>
                  <a:gd name="connsiteX410" fmla="*/ 722389 w 1700138"/>
                  <a:gd name="connsiteY410" fmla="*/ 384810 h 598170"/>
                  <a:gd name="connsiteX411" fmla="*/ 721437 w 1700138"/>
                  <a:gd name="connsiteY411" fmla="*/ 376237 h 598170"/>
                  <a:gd name="connsiteX412" fmla="*/ 719532 w 1700138"/>
                  <a:gd name="connsiteY412" fmla="*/ 371475 h 598170"/>
                  <a:gd name="connsiteX413" fmla="*/ 718580 w 1700138"/>
                  <a:gd name="connsiteY413" fmla="*/ 367665 h 598170"/>
                  <a:gd name="connsiteX414" fmla="*/ 719532 w 1700138"/>
                  <a:gd name="connsiteY414" fmla="*/ 363855 h 598170"/>
                  <a:gd name="connsiteX415" fmla="*/ 717627 w 1700138"/>
                  <a:gd name="connsiteY415" fmla="*/ 358140 h 598170"/>
                  <a:gd name="connsiteX416" fmla="*/ 1024331 w 1700138"/>
                  <a:gd name="connsiteY416" fmla="*/ 345757 h 598170"/>
                  <a:gd name="connsiteX417" fmla="*/ 1030046 w 1700138"/>
                  <a:gd name="connsiteY417" fmla="*/ 355282 h 598170"/>
                  <a:gd name="connsiteX418" fmla="*/ 1030046 w 1700138"/>
                  <a:gd name="connsiteY418" fmla="*/ 363855 h 598170"/>
                  <a:gd name="connsiteX419" fmla="*/ 1034809 w 1700138"/>
                  <a:gd name="connsiteY419" fmla="*/ 363855 h 598170"/>
                  <a:gd name="connsiteX420" fmla="*/ 1051001 w 1700138"/>
                  <a:gd name="connsiteY420" fmla="*/ 370522 h 598170"/>
                  <a:gd name="connsiteX421" fmla="*/ 1054811 w 1700138"/>
                  <a:gd name="connsiteY421" fmla="*/ 382905 h 598170"/>
                  <a:gd name="connsiteX422" fmla="*/ 1048144 w 1700138"/>
                  <a:gd name="connsiteY422" fmla="*/ 386714 h 598170"/>
                  <a:gd name="connsiteX423" fmla="*/ 1039571 w 1700138"/>
                  <a:gd name="connsiteY423" fmla="*/ 386714 h 598170"/>
                  <a:gd name="connsiteX424" fmla="*/ 1033856 w 1700138"/>
                  <a:gd name="connsiteY424" fmla="*/ 385762 h 598170"/>
                  <a:gd name="connsiteX425" fmla="*/ 1032904 w 1700138"/>
                  <a:gd name="connsiteY425" fmla="*/ 391477 h 598170"/>
                  <a:gd name="connsiteX426" fmla="*/ 1036714 w 1700138"/>
                  <a:gd name="connsiteY426" fmla="*/ 407670 h 598170"/>
                  <a:gd name="connsiteX427" fmla="*/ 1049096 w 1700138"/>
                  <a:gd name="connsiteY427" fmla="*/ 406717 h 598170"/>
                  <a:gd name="connsiteX428" fmla="*/ 1054811 w 1700138"/>
                  <a:gd name="connsiteY428" fmla="*/ 405764 h 598170"/>
                  <a:gd name="connsiteX429" fmla="*/ 1058621 w 1700138"/>
                  <a:gd name="connsiteY429" fmla="*/ 403859 h 598170"/>
                  <a:gd name="connsiteX430" fmla="*/ 1059574 w 1700138"/>
                  <a:gd name="connsiteY430" fmla="*/ 402907 h 598170"/>
                  <a:gd name="connsiteX431" fmla="*/ 1062431 w 1700138"/>
                  <a:gd name="connsiteY431" fmla="*/ 402907 h 598170"/>
                  <a:gd name="connsiteX432" fmla="*/ 1072909 w 1700138"/>
                  <a:gd name="connsiteY432" fmla="*/ 400050 h 598170"/>
                  <a:gd name="connsiteX433" fmla="*/ 1083386 w 1700138"/>
                  <a:gd name="connsiteY433" fmla="*/ 396239 h 598170"/>
                  <a:gd name="connsiteX434" fmla="*/ 1097674 w 1700138"/>
                  <a:gd name="connsiteY434" fmla="*/ 392430 h 598170"/>
                  <a:gd name="connsiteX435" fmla="*/ 1093864 w 1700138"/>
                  <a:gd name="connsiteY435" fmla="*/ 404812 h 598170"/>
                  <a:gd name="connsiteX436" fmla="*/ 1082434 w 1700138"/>
                  <a:gd name="connsiteY436" fmla="*/ 409575 h 598170"/>
                  <a:gd name="connsiteX437" fmla="*/ 1071956 w 1700138"/>
                  <a:gd name="connsiteY437" fmla="*/ 414337 h 598170"/>
                  <a:gd name="connsiteX438" fmla="*/ 1059574 w 1700138"/>
                  <a:gd name="connsiteY438" fmla="*/ 418147 h 598170"/>
                  <a:gd name="connsiteX439" fmla="*/ 1036714 w 1700138"/>
                  <a:gd name="connsiteY439" fmla="*/ 427672 h 598170"/>
                  <a:gd name="connsiteX440" fmla="*/ 1029094 w 1700138"/>
                  <a:gd name="connsiteY440" fmla="*/ 442912 h 598170"/>
                  <a:gd name="connsiteX441" fmla="*/ 1018616 w 1700138"/>
                  <a:gd name="connsiteY441" fmla="*/ 449580 h 598170"/>
                  <a:gd name="connsiteX442" fmla="*/ 1016711 w 1700138"/>
                  <a:gd name="connsiteY442" fmla="*/ 444817 h 598170"/>
                  <a:gd name="connsiteX443" fmla="*/ 1010044 w 1700138"/>
                  <a:gd name="connsiteY443" fmla="*/ 445770 h 598170"/>
                  <a:gd name="connsiteX444" fmla="*/ 1000519 w 1700138"/>
                  <a:gd name="connsiteY444" fmla="*/ 450532 h 598170"/>
                  <a:gd name="connsiteX445" fmla="*/ 1000519 w 1700138"/>
                  <a:gd name="connsiteY445" fmla="*/ 454462 h 598170"/>
                  <a:gd name="connsiteX446" fmla="*/ 1003191 w 1700138"/>
                  <a:gd name="connsiteY446" fmla="*/ 456131 h 598170"/>
                  <a:gd name="connsiteX447" fmla="*/ 995756 w 1700138"/>
                  <a:gd name="connsiteY447" fmla="*/ 459105 h 598170"/>
                  <a:gd name="connsiteX448" fmla="*/ 989089 w 1700138"/>
                  <a:gd name="connsiteY448" fmla="*/ 457200 h 598170"/>
                  <a:gd name="connsiteX449" fmla="*/ 985279 w 1700138"/>
                  <a:gd name="connsiteY449" fmla="*/ 457200 h 598170"/>
                  <a:gd name="connsiteX450" fmla="*/ 979564 w 1700138"/>
                  <a:gd name="connsiteY450" fmla="*/ 455295 h 598170"/>
                  <a:gd name="connsiteX451" fmla="*/ 974801 w 1700138"/>
                  <a:gd name="connsiteY451" fmla="*/ 453389 h 598170"/>
                  <a:gd name="connsiteX452" fmla="*/ 952894 w 1700138"/>
                  <a:gd name="connsiteY452" fmla="*/ 461962 h 598170"/>
                  <a:gd name="connsiteX453" fmla="*/ 945274 w 1700138"/>
                  <a:gd name="connsiteY453" fmla="*/ 465772 h 598170"/>
                  <a:gd name="connsiteX454" fmla="*/ 937654 w 1700138"/>
                  <a:gd name="connsiteY454" fmla="*/ 467677 h 598170"/>
                  <a:gd name="connsiteX455" fmla="*/ 930034 w 1700138"/>
                  <a:gd name="connsiteY455" fmla="*/ 469582 h 598170"/>
                  <a:gd name="connsiteX456" fmla="*/ 921461 w 1700138"/>
                  <a:gd name="connsiteY456" fmla="*/ 472439 h 598170"/>
                  <a:gd name="connsiteX457" fmla="*/ 909079 w 1700138"/>
                  <a:gd name="connsiteY457" fmla="*/ 473392 h 598170"/>
                  <a:gd name="connsiteX458" fmla="*/ 905269 w 1700138"/>
                  <a:gd name="connsiteY458" fmla="*/ 471487 h 598170"/>
                  <a:gd name="connsiteX459" fmla="*/ 908126 w 1700138"/>
                  <a:gd name="connsiteY459" fmla="*/ 466725 h 598170"/>
                  <a:gd name="connsiteX460" fmla="*/ 909079 w 1700138"/>
                  <a:gd name="connsiteY460" fmla="*/ 461962 h 598170"/>
                  <a:gd name="connsiteX461" fmla="*/ 911936 w 1700138"/>
                  <a:gd name="connsiteY461" fmla="*/ 458152 h 598170"/>
                  <a:gd name="connsiteX462" fmla="*/ 916699 w 1700138"/>
                  <a:gd name="connsiteY462" fmla="*/ 455295 h 598170"/>
                  <a:gd name="connsiteX463" fmla="*/ 920509 w 1700138"/>
                  <a:gd name="connsiteY463" fmla="*/ 457200 h 598170"/>
                  <a:gd name="connsiteX464" fmla="*/ 931939 w 1700138"/>
                  <a:gd name="connsiteY464" fmla="*/ 457200 h 598170"/>
                  <a:gd name="connsiteX465" fmla="*/ 946226 w 1700138"/>
                  <a:gd name="connsiteY465" fmla="*/ 455295 h 598170"/>
                  <a:gd name="connsiteX466" fmla="*/ 953846 w 1700138"/>
                  <a:gd name="connsiteY466" fmla="*/ 451484 h 598170"/>
                  <a:gd name="connsiteX467" fmla="*/ 965276 w 1700138"/>
                  <a:gd name="connsiteY467" fmla="*/ 448627 h 598170"/>
                  <a:gd name="connsiteX468" fmla="*/ 973849 w 1700138"/>
                  <a:gd name="connsiteY468" fmla="*/ 444817 h 598170"/>
                  <a:gd name="connsiteX469" fmla="*/ 973849 w 1700138"/>
                  <a:gd name="connsiteY469" fmla="*/ 431482 h 598170"/>
                  <a:gd name="connsiteX470" fmla="*/ 963371 w 1700138"/>
                  <a:gd name="connsiteY470" fmla="*/ 432434 h 598170"/>
                  <a:gd name="connsiteX471" fmla="*/ 956704 w 1700138"/>
                  <a:gd name="connsiteY471" fmla="*/ 428625 h 598170"/>
                  <a:gd name="connsiteX472" fmla="*/ 954799 w 1700138"/>
                  <a:gd name="connsiteY472" fmla="*/ 424814 h 598170"/>
                  <a:gd name="connsiteX473" fmla="*/ 954799 w 1700138"/>
                  <a:gd name="connsiteY473" fmla="*/ 421957 h 598170"/>
                  <a:gd name="connsiteX474" fmla="*/ 953846 w 1700138"/>
                  <a:gd name="connsiteY474" fmla="*/ 420052 h 598170"/>
                  <a:gd name="connsiteX475" fmla="*/ 956704 w 1700138"/>
                  <a:gd name="connsiteY475" fmla="*/ 413384 h 598170"/>
                  <a:gd name="connsiteX476" fmla="*/ 963371 w 1700138"/>
                  <a:gd name="connsiteY476" fmla="*/ 407670 h 598170"/>
                  <a:gd name="connsiteX477" fmla="*/ 968134 w 1700138"/>
                  <a:gd name="connsiteY477" fmla="*/ 402907 h 598170"/>
                  <a:gd name="connsiteX478" fmla="*/ 968134 w 1700138"/>
                  <a:gd name="connsiteY478" fmla="*/ 394334 h 598170"/>
                  <a:gd name="connsiteX479" fmla="*/ 970991 w 1700138"/>
                  <a:gd name="connsiteY479" fmla="*/ 383857 h 598170"/>
                  <a:gd name="connsiteX480" fmla="*/ 972896 w 1700138"/>
                  <a:gd name="connsiteY480" fmla="*/ 388620 h 598170"/>
                  <a:gd name="connsiteX481" fmla="*/ 975754 w 1700138"/>
                  <a:gd name="connsiteY481" fmla="*/ 384809 h 598170"/>
                  <a:gd name="connsiteX482" fmla="*/ 979564 w 1700138"/>
                  <a:gd name="connsiteY482" fmla="*/ 373380 h 598170"/>
                  <a:gd name="connsiteX483" fmla="*/ 990041 w 1700138"/>
                  <a:gd name="connsiteY483" fmla="*/ 377189 h 598170"/>
                  <a:gd name="connsiteX484" fmla="*/ 990041 w 1700138"/>
                  <a:gd name="connsiteY484" fmla="*/ 383857 h 598170"/>
                  <a:gd name="connsiteX485" fmla="*/ 992899 w 1700138"/>
                  <a:gd name="connsiteY485" fmla="*/ 389572 h 598170"/>
                  <a:gd name="connsiteX486" fmla="*/ 996709 w 1700138"/>
                  <a:gd name="connsiteY486" fmla="*/ 398145 h 598170"/>
                  <a:gd name="connsiteX487" fmla="*/ 997661 w 1700138"/>
                  <a:gd name="connsiteY487" fmla="*/ 407670 h 598170"/>
                  <a:gd name="connsiteX488" fmla="*/ 998614 w 1700138"/>
                  <a:gd name="connsiteY488" fmla="*/ 415289 h 598170"/>
                  <a:gd name="connsiteX489" fmla="*/ 1000519 w 1700138"/>
                  <a:gd name="connsiteY489" fmla="*/ 424814 h 598170"/>
                  <a:gd name="connsiteX490" fmla="*/ 1003376 w 1700138"/>
                  <a:gd name="connsiteY490" fmla="*/ 431482 h 598170"/>
                  <a:gd name="connsiteX491" fmla="*/ 1008139 w 1700138"/>
                  <a:gd name="connsiteY491" fmla="*/ 425767 h 598170"/>
                  <a:gd name="connsiteX492" fmla="*/ 1009091 w 1700138"/>
                  <a:gd name="connsiteY492" fmla="*/ 418147 h 598170"/>
                  <a:gd name="connsiteX493" fmla="*/ 1010044 w 1700138"/>
                  <a:gd name="connsiteY493" fmla="*/ 412432 h 598170"/>
                  <a:gd name="connsiteX494" fmla="*/ 1011949 w 1700138"/>
                  <a:gd name="connsiteY494" fmla="*/ 414337 h 598170"/>
                  <a:gd name="connsiteX495" fmla="*/ 1010996 w 1700138"/>
                  <a:gd name="connsiteY495" fmla="*/ 403859 h 598170"/>
                  <a:gd name="connsiteX496" fmla="*/ 1008139 w 1700138"/>
                  <a:gd name="connsiteY496" fmla="*/ 394334 h 598170"/>
                  <a:gd name="connsiteX497" fmla="*/ 1010044 w 1700138"/>
                  <a:gd name="connsiteY497" fmla="*/ 377189 h 598170"/>
                  <a:gd name="connsiteX498" fmla="*/ 1009091 w 1700138"/>
                  <a:gd name="connsiteY498" fmla="*/ 373380 h 598170"/>
                  <a:gd name="connsiteX499" fmla="*/ 1007186 w 1700138"/>
                  <a:gd name="connsiteY499" fmla="*/ 370522 h 598170"/>
                  <a:gd name="connsiteX500" fmla="*/ 1009091 w 1700138"/>
                  <a:gd name="connsiteY500" fmla="*/ 364807 h 598170"/>
                  <a:gd name="connsiteX501" fmla="*/ 1014806 w 1700138"/>
                  <a:gd name="connsiteY501" fmla="*/ 352425 h 598170"/>
                  <a:gd name="connsiteX502" fmla="*/ 1024331 w 1700138"/>
                  <a:gd name="connsiteY502" fmla="*/ 345757 h 598170"/>
                  <a:gd name="connsiteX503" fmla="*/ 489788 w 1700138"/>
                  <a:gd name="connsiteY503" fmla="*/ 340613 h 598170"/>
                  <a:gd name="connsiteX504" fmla="*/ 492837 w 1700138"/>
                  <a:gd name="connsiteY504" fmla="*/ 342899 h 598170"/>
                  <a:gd name="connsiteX505" fmla="*/ 496647 w 1700138"/>
                  <a:gd name="connsiteY505" fmla="*/ 341947 h 598170"/>
                  <a:gd name="connsiteX506" fmla="*/ 491884 w 1700138"/>
                  <a:gd name="connsiteY506" fmla="*/ 344804 h 598170"/>
                  <a:gd name="connsiteX507" fmla="*/ 489979 w 1700138"/>
                  <a:gd name="connsiteY507" fmla="*/ 340994 h 598170"/>
                  <a:gd name="connsiteX508" fmla="*/ 1283411 w 1700138"/>
                  <a:gd name="connsiteY508" fmla="*/ 322897 h 598170"/>
                  <a:gd name="connsiteX509" fmla="*/ 1282459 w 1700138"/>
                  <a:gd name="connsiteY509" fmla="*/ 323849 h 598170"/>
                  <a:gd name="connsiteX510" fmla="*/ 1284364 w 1700138"/>
                  <a:gd name="connsiteY510" fmla="*/ 327659 h 598170"/>
                  <a:gd name="connsiteX511" fmla="*/ 1285316 w 1700138"/>
                  <a:gd name="connsiteY511" fmla="*/ 332422 h 598170"/>
                  <a:gd name="connsiteX512" fmla="*/ 1288174 w 1700138"/>
                  <a:gd name="connsiteY512" fmla="*/ 345757 h 598170"/>
                  <a:gd name="connsiteX513" fmla="*/ 1290079 w 1700138"/>
                  <a:gd name="connsiteY513" fmla="*/ 343852 h 598170"/>
                  <a:gd name="connsiteX514" fmla="*/ 1283411 w 1700138"/>
                  <a:gd name="connsiteY514" fmla="*/ 322897 h 598170"/>
                  <a:gd name="connsiteX515" fmla="*/ 377584 w 1700138"/>
                  <a:gd name="connsiteY515" fmla="*/ 320039 h 598170"/>
                  <a:gd name="connsiteX516" fmla="*/ 372822 w 1700138"/>
                  <a:gd name="connsiteY516" fmla="*/ 322897 h 598170"/>
                  <a:gd name="connsiteX517" fmla="*/ 367107 w 1700138"/>
                  <a:gd name="connsiteY517" fmla="*/ 326707 h 598170"/>
                  <a:gd name="connsiteX518" fmla="*/ 362344 w 1700138"/>
                  <a:gd name="connsiteY518" fmla="*/ 340994 h 598170"/>
                  <a:gd name="connsiteX519" fmla="*/ 358534 w 1700138"/>
                  <a:gd name="connsiteY519" fmla="*/ 356234 h 598170"/>
                  <a:gd name="connsiteX520" fmla="*/ 365202 w 1700138"/>
                  <a:gd name="connsiteY520" fmla="*/ 354329 h 598170"/>
                  <a:gd name="connsiteX521" fmla="*/ 375679 w 1700138"/>
                  <a:gd name="connsiteY521" fmla="*/ 352424 h 598170"/>
                  <a:gd name="connsiteX522" fmla="*/ 387109 w 1700138"/>
                  <a:gd name="connsiteY522" fmla="*/ 349567 h 598170"/>
                  <a:gd name="connsiteX523" fmla="*/ 395682 w 1700138"/>
                  <a:gd name="connsiteY523" fmla="*/ 348614 h 598170"/>
                  <a:gd name="connsiteX524" fmla="*/ 405207 w 1700138"/>
                  <a:gd name="connsiteY524" fmla="*/ 346709 h 598170"/>
                  <a:gd name="connsiteX525" fmla="*/ 412827 w 1700138"/>
                  <a:gd name="connsiteY525" fmla="*/ 344804 h 598170"/>
                  <a:gd name="connsiteX526" fmla="*/ 409017 w 1700138"/>
                  <a:gd name="connsiteY526" fmla="*/ 343852 h 598170"/>
                  <a:gd name="connsiteX527" fmla="*/ 400444 w 1700138"/>
                  <a:gd name="connsiteY527" fmla="*/ 341947 h 598170"/>
                  <a:gd name="connsiteX528" fmla="*/ 390919 w 1700138"/>
                  <a:gd name="connsiteY528" fmla="*/ 339089 h 598170"/>
                  <a:gd name="connsiteX529" fmla="*/ 380442 w 1700138"/>
                  <a:gd name="connsiteY529" fmla="*/ 335279 h 598170"/>
                  <a:gd name="connsiteX530" fmla="*/ 377584 w 1700138"/>
                  <a:gd name="connsiteY530" fmla="*/ 327659 h 598170"/>
                  <a:gd name="connsiteX531" fmla="*/ 377584 w 1700138"/>
                  <a:gd name="connsiteY531" fmla="*/ 320039 h 598170"/>
                  <a:gd name="connsiteX532" fmla="*/ 1273886 w 1700138"/>
                  <a:gd name="connsiteY532" fmla="*/ 277177 h 598170"/>
                  <a:gd name="connsiteX533" fmla="*/ 1297699 w 1700138"/>
                  <a:gd name="connsiteY533" fmla="*/ 284797 h 598170"/>
                  <a:gd name="connsiteX534" fmla="*/ 1300556 w 1700138"/>
                  <a:gd name="connsiteY534" fmla="*/ 301942 h 598170"/>
                  <a:gd name="connsiteX535" fmla="*/ 1304366 w 1700138"/>
                  <a:gd name="connsiteY535" fmla="*/ 317182 h 598170"/>
                  <a:gd name="connsiteX536" fmla="*/ 1308176 w 1700138"/>
                  <a:gd name="connsiteY536" fmla="*/ 321944 h 598170"/>
                  <a:gd name="connsiteX537" fmla="*/ 1311986 w 1700138"/>
                  <a:gd name="connsiteY537" fmla="*/ 317182 h 598170"/>
                  <a:gd name="connsiteX538" fmla="*/ 1317701 w 1700138"/>
                  <a:gd name="connsiteY538" fmla="*/ 309562 h 598170"/>
                  <a:gd name="connsiteX539" fmla="*/ 1319606 w 1700138"/>
                  <a:gd name="connsiteY539" fmla="*/ 306704 h 598170"/>
                  <a:gd name="connsiteX540" fmla="*/ 1319606 w 1700138"/>
                  <a:gd name="connsiteY540" fmla="*/ 303847 h 598170"/>
                  <a:gd name="connsiteX541" fmla="*/ 1327226 w 1700138"/>
                  <a:gd name="connsiteY541" fmla="*/ 294322 h 598170"/>
                  <a:gd name="connsiteX542" fmla="*/ 1331036 w 1700138"/>
                  <a:gd name="connsiteY542" fmla="*/ 290512 h 598170"/>
                  <a:gd name="connsiteX543" fmla="*/ 1333894 w 1700138"/>
                  <a:gd name="connsiteY543" fmla="*/ 288607 h 598170"/>
                  <a:gd name="connsiteX544" fmla="*/ 1337704 w 1700138"/>
                  <a:gd name="connsiteY544" fmla="*/ 289559 h 598170"/>
                  <a:gd name="connsiteX545" fmla="*/ 1335799 w 1700138"/>
                  <a:gd name="connsiteY545" fmla="*/ 286702 h 598170"/>
                  <a:gd name="connsiteX546" fmla="*/ 1336751 w 1700138"/>
                  <a:gd name="connsiteY546" fmla="*/ 282892 h 598170"/>
                  <a:gd name="connsiteX547" fmla="*/ 1338656 w 1700138"/>
                  <a:gd name="connsiteY547" fmla="*/ 280987 h 598170"/>
                  <a:gd name="connsiteX548" fmla="*/ 1337704 w 1700138"/>
                  <a:gd name="connsiteY548" fmla="*/ 278129 h 598170"/>
                  <a:gd name="connsiteX549" fmla="*/ 1342466 w 1700138"/>
                  <a:gd name="connsiteY549" fmla="*/ 278129 h 598170"/>
                  <a:gd name="connsiteX550" fmla="*/ 1348181 w 1700138"/>
                  <a:gd name="connsiteY550" fmla="*/ 277177 h 598170"/>
                  <a:gd name="connsiteX551" fmla="*/ 1350086 w 1700138"/>
                  <a:gd name="connsiteY551" fmla="*/ 280987 h 598170"/>
                  <a:gd name="connsiteX552" fmla="*/ 1350086 w 1700138"/>
                  <a:gd name="connsiteY552" fmla="*/ 282892 h 598170"/>
                  <a:gd name="connsiteX553" fmla="*/ 1351991 w 1700138"/>
                  <a:gd name="connsiteY553" fmla="*/ 283844 h 598170"/>
                  <a:gd name="connsiteX554" fmla="*/ 1351039 w 1700138"/>
                  <a:gd name="connsiteY554" fmla="*/ 284797 h 598170"/>
                  <a:gd name="connsiteX555" fmla="*/ 1354849 w 1700138"/>
                  <a:gd name="connsiteY555" fmla="*/ 286702 h 598170"/>
                  <a:gd name="connsiteX556" fmla="*/ 1356754 w 1700138"/>
                  <a:gd name="connsiteY556" fmla="*/ 288607 h 598170"/>
                  <a:gd name="connsiteX557" fmla="*/ 1357706 w 1700138"/>
                  <a:gd name="connsiteY557" fmla="*/ 290512 h 598170"/>
                  <a:gd name="connsiteX558" fmla="*/ 1356754 w 1700138"/>
                  <a:gd name="connsiteY558" fmla="*/ 293369 h 598170"/>
                  <a:gd name="connsiteX559" fmla="*/ 1354849 w 1700138"/>
                  <a:gd name="connsiteY559" fmla="*/ 298132 h 598170"/>
                  <a:gd name="connsiteX560" fmla="*/ 1351039 w 1700138"/>
                  <a:gd name="connsiteY560" fmla="*/ 305752 h 598170"/>
                  <a:gd name="connsiteX561" fmla="*/ 1347229 w 1700138"/>
                  <a:gd name="connsiteY561" fmla="*/ 310514 h 598170"/>
                  <a:gd name="connsiteX562" fmla="*/ 1343419 w 1700138"/>
                  <a:gd name="connsiteY562" fmla="*/ 317182 h 598170"/>
                  <a:gd name="connsiteX563" fmla="*/ 1335799 w 1700138"/>
                  <a:gd name="connsiteY563" fmla="*/ 326707 h 598170"/>
                  <a:gd name="connsiteX564" fmla="*/ 1329131 w 1700138"/>
                  <a:gd name="connsiteY564" fmla="*/ 340042 h 598170"/>
                  <a:gd name="connsiteX565" fmla="*/ 1324369 w 1700138"/>
                  <a:gd name="connsiteY565" fmla="*/ 348614 h 598170"/>
                  <a:gd name="connsiteX566" fmla="*/ 1325321 w 1700138"/>
                  <a:gd name="connsiteY566" fmla="*/ 351472 h 598170"/>
                  <a:gd name="connsiteX567" fmla="*/ 1347229 w 1700138"/>
                  <a:gd name="connsiteY567" fmla="*/ 350519 h 598170"/>
                  <a:gd name="connsiteX568" fmla="*/ 1376756 w 1700138"/>
                  <a:gd name="connsiteY568" fmla="*/ 357187 h 598170"/>
                  <a:gd name="connsiteX569" fmla="*/ 1391044 w 1700138"/>
                  <a:gd name="connsiteY569" fmla="*/ 359092 h 598170"/>
                  <a:gd name="connsiteX570" fmla="*/ 1406284 w 1700138"/>
                  <a:gd name="connsiteY570" fmla="*/ 353377 h 598170"/>
                  <a:gd name="connsiteX571" fmla="*/ 1421524 w 1700138"/>
                  <a:gd name="connsiteY571" fmla="*/ 349567 h 598170"/>
                  <a:gd name="connsiteX572" fmla="*/ 1437716 w 1700138"/>
                  <a:gd name="connsiteY572" fmla="*/ 346709 h 598170"/>
                  <a:gd name="connsiteX573" fmla="*/ 1444384 w 1700138"/>
                  <a:gd name="connsiteY573" fmla="*/ 345757 h 598170"/>
                  <a:gd name="connsiteX574" fmla="*/ 1452004 w 1700138"/>
                  <a:gd name="connsiteY574" fmla="*/ 343852 h 598170"/>
                  <a:gd name="connsiteX575" fmla="*/ 1452004 w 1700138"/>
                  <a:gd name="connsiteY575" fmla="*/ 350519 h 598170"/>
                  <a:gd name="connsiteX576" fmla="*/ 1455814 w 1700138"/>
                  <a:gd name="connsiteY576" fmla="*/ 355282 h 598170"/>
                  <a:gd name="connsiteX577" fmla="*/ 1455814 w 1700138"/>
                  <a:gd name="connsiteY577" fmla="*/ 360044 h 598170"/>
                  <a:gd name="connsiteX578" fmla="*/ 1449146 w 1700138"/>
                  <a:gd name="connsiteY578" fmla="*/ 364807 h 598170"/>
                  <a:gd name="connsiteX579" fmla="*/ 1431049 w 1700138"/>
                  <a:gd name="connsiteY579" fmla="*/ 370522 h 598170"/>
                  <a:gd name="connsiteX580" fmla="*/ 1411999 w 1700138"/>
                  <a:gd name="connsiteY580" fmla="*/ 377189 h 598170"/>
                  <a:gd name="connsiteX581" fmla="*/ 1396759 w 1700138"/>
                  <a:gd name="connsiteY581" fmla="*/ 383857 h 598170"/>
                  <a:gd name="connsiteX582" fmla="*/ 1389139 w 1700138"/>
                  <a:gd name="connsiteY582" fmla="*/ 385762 h 598170"/>
                  <a:gd name="connsiteX583" fmla="*/ 1382471 w 1700138"/>
                  <a:gd name="connsiteY583" fmla="*/ 388619 h 598170"/>
                  <a:gd name="connsiteX584" fmla="*/ 1363421 w 1700138"/>
                  <a:gd name="connsiteY584" fmla="*/ 384809 h 598170"/>
                  <a:gd name="connsiteX585" fmla="*/ 1351039 w 1700138"/>
                  <a:gd name="connsiteY585" fmla="*/ 380047 h 598170"/>
                  <a:gd name="connsiteX586" fmla="*/ 1343419 w 1700138"/>
                  <a:gd name="connsiteY586" fmla="*/ 375284 h 598170"/>
                  <a:gd name="connsiteX587" fmla="*/ 1337704 w 1700138"/>
                  <a:gd name="connsiteY587" fmla="*/ 374332 h 598170"/>
                  <a:gd name="connsiteX588" fmla="*/ 1328179 w 1700138"/>
                  <a:gd name="connsiteY588" fmla="*/ 373379 h 598170"/>
                  <a:gd name="connsiteX589" fmla="*/ 1315796 w 1700138"/>
                  <a:gd name="connsiteY589" fmla="*/ 373379 h 598170"/>
                  <a:gd name="connsiteX590" fmla="*/ 1316749 w 1700138"/>
                  <a:gd name="connsiteY590" fmla="*/ 378142 h 598170"/>
                  <a:gd name="connsiteX591" fmla="*/ 1318654 w 1700138"/>
                  <a:gd name="connsiteY591" fmla="*/ 383857 h 598170"/>
                  <a:gd name="connsiteX592" fmla="*/ 1318654 w 1700138"/>
                  <a:gd name="connsiteY592" fmla="*/ 395287 h 598170"/>
                  <a:gd name="connsiteX593" fmla="*/ 1321511 w 1700138"/>
                  <a:gd name="connsiteY593" fmla="*/ 403859 h 598170"/>
                  <a:gd name="connsiteX594" fmla="*/ 1320559 w 1700138"/>
                  <a:gd name="connsiteY594" fmla="*/ 404812 h 598170"/>
                  <a:gd name="connsiteX595" fmla="*/ 1319606 w 1700138"/>
                  <a:gd name="connsiteY595" fmla="*/ 408622 h 598170"/>
                  <a:gd name="connsiteX596" fmla="*/ 1319606 w 1700138"/>
                  <a:gd name="connsiteY596" fmla="*/ 418147 h 598170"/>
                  <a:gd name="connsiteX597" fmla="*/ 1321511 w 1700138"/>
                  <a:gd name="connsiteY597" fmla="*/ 425767 h 598170"/>
                  <a:gd name="connsiteX598" fmla="*/ 1320559 w 1700138"/>
                  <a:gd name="connsiteY598" fmla="*/ 431482 h 598170"/>
                  <a:gd name="connsiteX599" fmla="*/ 1320559 w 1700138"/>
                  <a:gd name="connsiteY599" fmla="*/ 428624 h 598170"/>
                  <a:gd name="connsiteX600" fmla="*/ 1319606 w 1700138"/>
                  <a:gd name="connsiteY600" fmla="*/ 435292 h 598170"/>
                  <a:gd name="connsiteX601" fmla="*/ 1317701 w 1700138"/>
                  <a:gd name="connsiteY601" fmla="*/ 442912 h 598170"/>
                  <a:gd name="connsiteX602" fmla="*/ 1313891 w 1700138"/>
                  <a:gd name="connsiteY602" fmla="*/ 453389 h 598170"/>
                  <a:gd name="connsiteX603" fmla="*/ 1311034 w 1700138"/>
                  <a:gd name="connsiteY603" fmla="*/ 458152 h 598170"/>
                  <a:gd name="connsiteX604" fmla="*/ 1309129 w 1700138"/>
                  <a:gd name="connsiteY604" fmla="*/ 462914 h 598170"/>
                  <a:gd name="connsiteX605" fmla="*/ 1311034 w 1700138"/>
                  <a:gd name="connsiteY605" fmla="*/ 452437 h 598170"/>
                  <a:gd name="connsiteX606" fmla="*/ 1306271 w 1700138"/>
                  <a:gd name="connsiteY606" fmla="*/ 461962 h 598170"/>
                  <a:gd name="connsiteX607" fmla="*/ 1303414 w 1700138"/>
                  <a:gd name="connsiteY607" fmla="*/ 465772 h 598170"/>
                  <a:gd name="connsiteX608" fmla="*/ 1300556 w 1700138"/>
                  <a:gd name="connsiteY608" fmla="*/ 471487 h 598170"/>
                  <a:gd name="connsiteX609" fmla="*/ 1304366 w 1700138"/>
                  <a:gd name="connsiteY609" fmla="*/ 461962 h 598170"/>
                  <a:gd name="connsiteX610" fmla="*/ 1297699 w 1700138"/>
                  <a:gd name="connsiteY610" fmla="*/ 472439 h 598170"/>
                  <a:gd name="connsiteX611" fmla="*/ 1291984 w 1700138"/>
                  <a:gd name="connsiteY611" fmla="*/ 474344 h 598170"/>
                  <a:gd name="connsiteX612" fmla="*/ 1287221 w 1700138"/>
                  <a:gd name="connsiteY612" fmla="*/ 475297 h 598170"/>
                  <a:gd name="connsiteX613" fmla="*/ 1282459 w 1700138"/>
                  <a:gd name="connsiteY613" fmla="*/ 476249 h 598170"/>
                  <a:gd name="connsiteX614" fmla="*/ 1278649 w 1700138"/>
                  <a:gd name="connsiteY614" fmla="*/ 473392 h 598170"/>
                  <a:gd name="connsiteX615" fmla="*/ 1275791 w 1700138"/>
                  <a:gd name="connsiteY615" fmla="*/ 473392 h 598170"/>
                  <a:gd name="connsiteX616" fmla="*/ 1274839 w 1700138"/>
                  <a:gd name="connsiteY616" fmla="*/ 472439 h 598170"/>
                  <a:gd name="connsiteX617" fmla="*/ 1280554 w 1700138"/>
                  <a:gd name="connsiteY617" fmla="*/ 467677 h 598170"/>
                  <a:gd name="connsiteX618" fmla="*/ 1283411 w 1700138"/>
                  <a:gd name="connsiteY618" fmla="*/ 464819 h 598170"/>
                  <a:gd name="connsiteX619" fmla="*/ 1286269 w 1700138"/>
                  <a:gd name="connsiteY619" fmla="*/ 461009 h 598170"/>
                  <a:gd name="connsiteX620" fmla="*/ 1284364 w 1700138"/>
                  <a:gd name="connsiteY620" fmla="*/ 466724 h 598170"/>
                  <a:gd name="connsiteX621" fmla="*/ 1285316 w 1700138"/>
                  <a:gd name="connsiteY621" fmla="*/ 469582 h 598170"/>
                  <a:gd name="connsiteX622" fmla="*/ 1291031 w 1700138"/>
                  <a:gd name="connsiteY622" fmla="*/ 462914 h 598170"/>
                  <a:gd name="connsiteX623" fmla="*/ 1294841 w 1700138"/>
                  <a:gd name="connsiteY623" fmla="*/ 451484 h 598170"/>
                  <a:gd name="connsiteX624" fmla="*/ 1298651 w 1700138"/>
                  <a:gd name="connsiteY624" fmla="*/ 441007 h 598170"/>
                  <a:gd name="connsiteX625" fmla="*/ 1299604 w 1700138"/>
                  <a:gd name="connsiteY625" fmla="*/ 436244 h 598170"/>
                  <a:gd name="connsiteX626" fmla="*/ 1301509 w 1700138"/>
                  <a:gd name="connsiteY626" fmla="*/ 428624 h 598170"/>
                  <a:gd name="connsiteX627" fmla="*/ 1301509 w 1700138"/>
                  <a:gd name="connsiteY627" fmla="*/ 420052 h 598170"/>
                  <a:gd name="connsiteX628" fmla="*/ 1301509 w 1700138"/>
                  <a:gd name="connsiteY628" fmla="*/ 416242 h 598170"/>
                  <a:gd name="connsiteX629" fmla="*/ 1299604 w 1700138"/>
                  <a:gd name="connsiteY629" fmla="*/ 412432 h 598170"/>
                  <a:gd name="connsiteX630" fmla="*/ 1297699 w 1700138"/>
                  <a:gd name="connsiteY630" fmla="*/ 409574 h 598170"/>
                  <a:gd name="connsiteX631" fmla="*/ 1295794 w 1700138"/>
                  <a:gd name="connsiteY631" fmla="*/ 410527 h 598170"/>
                  <a:gd name="connsiteX632" fmla="*/ 1294841 w 1700138"/>
                  <a:gd name="connsiteY632" fmla="*/ 424814 h 598170"/>
                  <a:gd name="connsiteX633" fmla="*/ 1291984 w 1700138"/>
                  <a:gd name="connsiteY633" fmla="*/ 427672 h 598170"/>
                  <a:gd name="connsiteX634" fmla="*/ 1293889 w 1700138"/>
                  <a:gd name="connsiteY634" fmla="*/ 421004 h 598170"/>
                  <a:gd name="connsiteX635" fmla="*/ 1292936 w 1700138"/>
                  <a:gd name="connsiteY635" fmla="*/ 418147 h 598170"/>
                  <a:gd name="connsiteX636" fmla="*/ 1292936 w 1700138"/>
                  <a:gd name="connsiteY636" fmla="*/ 411479 h 598170"/>
                  <a:gd name="connsiteX637" fmla="*/ 1291984 w 1700138"/>
                  <a:gd name="connsiteY637" fmla="*/ 389572 h 598170"/>
                  <a:gd name="connsiteX638" fmla="*/ 1283411 w 1700138"/>
                  <a:gd name="connsiteY638" fmla="*/ 387667 h 598170"/>
                  <a:gd name="connsiteX639" fmla="*/ 1272934 w 1700138"/>
                  <a:gd name="connsiteY639" fmla="*/ 388619 h 598170"/>
                  <a:gd name="connsiteX640" fmla="*/ 1267219 w 1700138"/>
                  <a:gd name="connsiteY640" fmla="*/ 383857 h 598170"/>
                  <a:gd name="connsiteX641" fmla="*/ 1264361 w 1700138"/>
                  <a:gd name="connsiteY641" fmla="*/ 376237 h 598170"/>
                  <a:gd name="connsiteX642" fmla="*/ 1262456 w 1700138"/>
                  <a:gd name="connsiteY642" fmla="*/ 367664 h 598170"/>
                  <a:gd name="connsiteX643" fmla="*/ 1259599 w 1700138"/>
                  <a:gd name="connsiteY643" fmla="*/ 360997 h 598170"/>
                  <a:gd name="connsiteX644" fmla="*/ 1262456 w 1700138"/>
                  <a:gd name="connsiteY644" fmla="*/ 356234 h 598170"/>
                  <a:gd name="connsiteX645" fmla="*/ 1268171 w 1700138"/>
                  <a:gd name="connsiteY645" fmla="*/ 350519 h 598170"/>
                  <a:gd name="connsiteX646" fmla="*/ 1274839 w 1700138"/>
                  <a:gd name="connsiteY646" fmla="*/ 348614 h 598170"/>
                  <a:gd name="connsiteX647" fmla="*/ 1281506 w 1700138"/>
                  <a:gd name="connsiteY647" fmla="*/ 343852 h 598170"/>
                  <a:gd name="connsiteX648" fmla="*/ 1280554 w 1700138"/>
                  <a:gd name="connsiteY648" fmla="*/ 334327 h 598170"/>
                  <a:gd name="connsiteX649" fmla="*/ 1276744 w 1700138"/>
                  <a:gd name="connsiteY649" fmla="*/ 321944 h 598170"/>
                  <a:gd name="connsiteX650" fmla="*/ 1269124 w 1700138"/>
                  <a:gd name="connsiteY650" fmla="*/ 300037 h 598170"/>
                  <a:gd name="connsiteX651" fmla="*/ 1264361 w 1700138"/>
                  <a:gd name="connsiteY651" fmla="*/ 292417 h 598170"/>
                  <a:gd name="connsiteX652" fmla="*/ 1262456 w 1700138"/>
                  <a:gd name="connsiteY652" fmla="*/ 288607 h 598170"/>
                  <a:gd name="connsiteX653" fmla="*/ 1263409 w 1700138"/>
                  <a:gd name="connsiteY653" fmla="*/ 285749 h 598170"/>
                  <a:gd name="connsiteX654" fmla="*/ 1256741 w 1700138"/>
                  <a:gd name="connsiteY654" fmla="*/ 281939 h 598170"/>
                  <a:gd name="connsiteX655" fmla="*/ 1259599 w 1700138"/>
                  <a:gd name="connsiteY655" fmla="*/ 279082 h 598170"/>
                  <a:gd name="connsiteX656" fmla="*/ 1264361 w 1700138"/>
                  <a:gd name="connsiteY656" fmla="*/ 278129 h 598170"/>
                  <a:gd name="connsiteX657" fmla="*/ 1273886 w 1700138"/>
                  <a:gd name="connsiteY657" fmla="*/ 277177 h 598170"/>
                  <a:gd name="connsiteX658" fmla="*/ 422352 w 1700138"/>
                  <a:gd name="connsiteY658" fmla="*/ 240982 h 598170"/>
                  <a:gd name="connsiteX659" fmla="*/ 425209 w 1700138"/>
                  <a:gd name="connsiteY659" fmla="*/ 240982 h 598170"/>
                  <a:gd name="connsiteX660" fmla="*/ 427114 w 1700138"/>
                  <a:gd name="connsiteY660" fmla="*/ 243839 h 598170"/>
                  <a:gd name="connsiteX661" fmla="*/ 430924 w 1700138"/>
                  <a:gd name="connsiteY661" fmla="*/ 244792 h 598170"/>
                  <a:gd name="connsiteX662" fmla="*/ 432829 w 1700138"/>
                  <a:gd name="connsiteY662" fmla="*/ 246697 h 598170"/>
                  <a:gd name="connsiteX663" fmla="*/ 433782 w 1700138"/>
                  <a:gd name="connsiteY663" fmla="*/ 247649 h 598170"/>
                  <a:gd name="connsiteX664" fmla="*/ 432829 w 1700138"/>
                  <a:gd name="connsiteY664" fmla="*/ 258127 h 598170"/>
                  <a:gd name="connsiteX665" fmla="*/ 436639 w 1700138"/>
                  <a:gd name="connsiteY665" fmla="*/ 260984 h 598170"/>
                  <a:gd name="connsiteX666" fmla="*/ 437592 w 1700138"/>
                  <a:gd name="connsiteY666" fmla="*/ 266699 h 598170"/>
                  <a:gd name="connsiteX667" fmla="*/ 439497 w 1700138"/>
                  <a:gd name="connsiteY667" fmla="*/ 271462 h 598170"/>
                  <a:gd name="connsiteX668" fmla="*/ 443307 w 1700138"/>
                  <a:gd name="connsiteY668" fmla="*/ 274319 h 598170"/>
                  <a:gd name="connsiteX669" fmla="*/ 445212 w 1700138"/>
                  <a:gd name="connsiteY669" fmla="*/ 280034 h 598170"/>
                  <a:gd name="connsiteX670" fmla="*/ 447117 w 1700138"/>
                  <a:gd name="connsiteY670" fmla="*/ 284797 h 598170"/>
                  <a:gd name="connsiteX671" fmla="*/ 445212 w 1700138"/>
                  <a:gd name="connsiteY671" fmla="*/ 287654 h 598170"/>
                  <a:gd name="connsiteX672" fmla="*/ 443307 w 1700138"/>
                  <a:gd name="connsiteY672" fmla="*/ 288607 h 598170"/>
                  <a:gd name="connsiteX673" fmla="*/ 441402 w 1700138"/>
                  <a:gd name="connsiteY673" fmla="*/ 293369 h 598170"/>
                  <a:gd name="connsiteX674" fmla="*/ 447117 w 1700138"/>
                  <a:gd name="connsiteY674" fmla="*/ 300989 h 598170"/>
                  <a:gd name="connsiteX675" fmla="*/ 459499 w 1700138"/>
                  <a:gd name="connsiteY675" fmla="*/ 308609 h 598170"/>
                  <a:gd name="connsiteX676" fmla="*/ 477597 w 1700138"/>
                  <a:gd name="connsiteY676" fmla="*/ 314324 h 598170"/>
                  <a:gd name="connsiteX677" fmla="*/ 489027 w 1700138"/>
                  <a:gd name="connsiteY677" fmla="*/ 320992 h 598170"/>
                  <a:gd name="connsiteX678" fmla="*/ 492837 w 1700138"/>
                  <a:gd name="connsiteY678" fmla="*/ 326707 h 598170"/>
                  <a:gd name="connsiteX679" fmla="*/ 490932 w 1700138"/>
                  <a:gd name="connsiteY679" fmla="*/ 328612 h 598170"/>
                  <a:gd name="connsiteX680" fmla="*/ 491884 w 1700138"/>
                  <a:gd name="connsiteY680" fmla="*/ 333374 h 598170"/>
                  <a:gd name="connsiteX681" fmla="*/ 493789 w 1700138"/>
                  <a:gd name="connsiteY681" fmla="*/ 336232 h 598170"/>
                  <a:gd name="connsiteX682" fmla="*/ 489027 w 1700138"/>
                  <a:gd name="connsiteY682" fmla="*/ 335279 h 598170"/>
                  <a:gd name="connsiteX683" fmla="*/ 488074 w 1700138"/>
                  <a:gd name="connsiteY683" fmla="*/ 337184 h 598170"/>
                  <a:gd name="connsiteX684" fmla="*/ 489788 w 1700138"/>
                  <a:gd name="connsiteY684" fmla="*/ 340613 h 598170"/>
                  <a:gd name="connsiteX685" fmla="*/ 489027 w 1700138"/>
                  <a:gd name="connsiteY685" fmla="*/ 340042 h 598170"/>
                  <a:gd name="connsiteX686" fmla="*/ 478549 w 1700138"/>
                  <a:gd name="connsiteY686" fmla="*/ 334327 h 598170"/>
                  <a:gd name="connsiteX687" fmla="*/ 469024 w 1700138"/>
                  <a:gd name="connsiteY687" fmla="*/ 330517 h 598170"/>
                  <a:gd name="connsiteX688" fmla="*/ 462357 w 1700138"/>
                  <a:gd name="connsiteY688" fmla="*/ 328612 h 598170"/>
                  <a:gd name="connsiteX689" fmla="*/ 452832 w 1700138"/>
                  <a:gd name="connsiteY689" fmla="*/ 323849 h 598170"/>
                  <a:gd name="connsiteX690" fmla="*/ 443307 w 1700138"/>
                  <a:gd name="connsiteY690" fmla="*/ 319087 h 598170"/>
                  <a:gd name="connsiteX691" fmla="*/ 435687 w 1700138"/>
                  <a:gd name="connsiteY691" fmla="*/ 317182 h 598170"/>
                  <a:gd name="connsiteX692" fmla="*/ 433782 w 1700138"/>
                  <a:gd name="connsiteY692" fmla="*/ 315277 h 598170"/>
                  <a:gd name="connsiteX693" fmla="*/ 420447 w 1700138"/>
                  <a:gd name="connsiteY693" fmla="*/ 310514 h 598170"/>
                  <a:gd name="connsiteX694" fmla="*/ 412827 w 1700138"/>
                  <a:gd name="connsiteY694" fmla="*/ 308609 h 598170"/>
                  <a:gd name="connsiteX695" fmla="*/ 406159 w 1700138"/>
                  <a:gd name="connsiteY695" fmla="*/ 304799 h 598170"/>
                  <a:gd name="connsiteX696" fmla="*/ 400444 w 1700138"/>
                  <a:gd name="connsiteY696" fmla="*/ 303847 h 598170"/>
                  <a:gd name="connsiteX697" fmla="*/ 398539 w 1700138"/>
                  <a:gd name="connsiteY697" fmla="*/ 302894 h 598170"/>
                  <a:gd name="connsiteX698" fmla="*/ 396634 w 1700138"/>
                  <a:gd name="connsiteY698" fmla="*/ 303847 h 598170"/>
                  <a:gd name="connsiteX699" fmla="*/ 378537 w 1700138"/>
                  <a:gd name="connsiteY699" fmla="*/ 305752 h 598170"/>
                  <a:gd name="connsiteX700" fmla="*/ 389967 w 1700138"/>
                  <a:gd name="connsiteY700" fmla="*/ 304799 h 598170"/>
                  <a:gd name="connsiteX701" fmla="*/ 389014 w 1700138"/>
                  <a:gd name="connsiteY701" fmla="*/ 306704 h 598170"/>
                  <a:gd name="connsiteX702" fmla="*/ 390919 w 1700138"/>
                  <a:gd name="connsiteY702" fmla="*/ 308609 h 598170"/>
                  <a:gd name="connsiteX703" fmla="*/ 385204 w 1700138"/>
                  <a:gd name="connsiteY703" fmla="*/ 311467 h 598170"/>
                  <a:gd name="connsiteX704" fmla="*/ 388062 w 1700138"/>
                  <a:gd name="connsiteY704" fmla="*/ 311467 h 598170"/>
                  <a:gd name="connsiteX705" fmla="*/ 387109 w 1700138"/>
                  <a:gd name="connsiteY705" fmla="*/ 313372 h 598170"/>
                  <a:gd name="connsiteX706" fmla="*/ 391872 w 1700138"/>
                  <a:gd name="connsiteY706" fmla="*/ 316229 h 598170"/>
                  <a:gd name="connsiteX707" fmla="*/ 395682 w 1700138"/>
                  <a:gd name="connsiteY707" fmla="*/ 319087 h 598170"/>
                  <a:gd name="connsiteX708" fmla="*/ 394729 w 1700138"/>
                  <a:gd name="connsiteY708" fmla="*/ 322897 h 598170"/>
                  <a:gd name="connsiteX709" fmla="*/ 399492 w 1700138"/>
                  <a:gd name="connsiteY709" fmla="*/ 323849 h 598170"/>
                  <a:gd name="connsiteX710" fmla="*/ 403302 w 1700138"/>
                  <a:gd name="connsiteY710" fmla="*/ 326707 h 598170"/>
                  <a:gd name="connsiteX711" fmla="*/ 409017 w 1700138"/>
                  <a:gd name="connsiteY711" fmla="*/ 328612 h 598170"/>
                  <a:gd name="connsiteX712" fmla="*/ 412827 w 1700138"/>
                  <a:gd name="connsiteY712" fmla="*/ 325754 h 598170"/>
                  <a:gd name="connsiteX713" fmla="*/ 417589 w 1700138"/>
                  <a:gd name="connsiteY713" fmla="*/ 328612 h 598170"/>
                  <a:gd name="connsiteX714" fmla="*/ 423304 w 1700138"/>
                  <a:gd name="connsiteY714" fmla="*/ 330517 h 598170"/>
                  <a:gd name="connsiteX715" fmla="*/ 427114 w 1700138"/>
                  <a:gd name="connsiteY715" fmla="*/ 331469 h 598170"/>
                  <a:gd name="connsiteX716" fmla="*/ 429972 w 1700138"/>
                  <a:gd name="connsiteY716" fmla="*/ 331469 h 598170"/>
                  <a:gd name="connsiteX717" fmla="*/ 435687 w 1700138"/>
                  <a:gd name="connsiteY717" fmla="*/ 331469 h 598170"/>
                  <a:gd name="connsiteX718" fmla="*/ 439497 w 1700138"/>
                  <a:gd name="connsiteY718" fmla="*/ 331469 h 598170"/>
                  <a:gd name="connsiteX719" fmla="*/ 441402 w 1700138"/>
                  <a:gd name="connsiteY719" fmla="*/ 329564 h 598170"/>
                  <a:gd name="connsiteX720" fmla="*/ 443307 w 1700138"/>
                  <a:gd name="connsiteY720" fmla="*/ 325754 h 598170"/>
                  <a:gd name="connsiteX721" fmla="*/ 446164 w 1700138"/>
                  <a:gd name="connsiteY721" fmla="*/ 327659 h 598170"/>
                  <a:gd name="connsiteX722" fmla="*/ 449974 w 1700138"/>
                  <a:gd name="connsiteY722" fmla="*/ 332422 h 598170"/>
                  <a:gd name="connsiteX723" fmla="*/ 451879 w 1700138"/>
                  <a:gd name="connsiteY723" fmla="*/ 338137 h 598170"/>
                  <a:gd name="connsiteX724" fmla="*/ 451879 w 1700138"/>
                  <a:gd name="connsiteY724" fmla="*/ 342899 h 598170"/>
                  <a:gd name="connsiteX725" fmla="*/ 449974 w 1700138"/>
                  <a:gd name="connsiteY725" fmla="*/ 352424 h 598170"/>
                  <a:gd name="connsiteX726" fmla="*/ 439497 w 1700138"/>
                  <a:gd name="connsiteY726" fmla="*/ 356234 h 598170"/>
                  <a:gd name="connsiteX727" fmla="*/ 427114 w 1700138"/>
                  <a:gd name="connsiteY727" fmla="*/ 360044 h 598170"/>
                  <a:gd name="connsiteX728" fmla="*/ 415684 w 1700138"/>
                  <a:gd name="connsiteY728" fmla="*/ 362902 h 598170"/>
                  <a:gd name="connsiteX729" fmla="*/ 409969 w 1700138"/>
                  <a:gd name="connsiteY729" fmla="*/ 364807 h 598170"/>
                  <a:gd name="connsiteX730" fmla="*/ 409017 w 1700138"/>
                  <a:gd name="connsiteY730" fmla="*/ 368617 h 598170"/>
                  <a:gd name="connsiteX731" fmla="*/ 411874 w 1700138"/>
                  <a:gd name="connsiteY731" fmla="*/ 373379 h 598170"/>
                  <a:gd name="connsiteX732" fmla="*/ 409969 w 1700138"/>
                  <a:gd name="connsiteY732" fmla="*/ 379094 h 598170"/>
                  <a:gd name="connsiteX733" fmla="*/ 409969 w 1700138"/>
                  <a:gd name="connsiteY733" fmla="*/ 381952 h 598170"/>
                  <a:gd name="connsiteX734" fmla="*/ 405207 w 1700138"/>
                  <a:gd name="connsiteY734" fmla="*/ 382904 h 598170"/>
                  <a:gd name="connsiteX735" fmla="*/ 397587 w 1700138"/>
                  <a:gd name="connsiteY735" fmla="*/ 380999 h 598170"/>
                  <a:gd name="connsiteX736" fmla="*/ 393777 w 1700138"/>
                  <a:gd name="connsiteY736" fmla="*/ 379094 h 598170"/>
                  <a:gd name="connsiteX737" fmla="*/ 386157 w 1700138"/>
                  <a:gd name="connsiteY737" fmla="*/ 376237 h 598170"/>
                  <a:gd name="connsiteX738" fmla="*/ 376632 w 1700138"/>
                  <a:gd name="connsiteY738" fmla="*/ 373379 h 598170"/>
                  <a:gd name="connsiteX739" fmla="*/ 371869 w 1700138"/>
                  <a:gd name="connsiteY739" fmla="*/ 370522 h 598170"/>
                  <a:gd name="connsiteX740" fmla="*/ 371869 w 1700138"/>
                  <a:gd name="connsiteY740" fmla="*/ 372427 h 598170"/>
                  <a:gd name="connsiteX741" fmla="*/ 375679 w 1700138"/>
                  <a:gd name="connsiteY741" fmla="*/ 375284 h 598170"/>
                  <a:gd name="connsiteX742" fmla="*/ 383299 w 1700138"/>
                  <a:gd name="connsiteY742" fmla="*/ 381952 h 598170"/>
                  <a:gd name="connsiteX743" fmla="*/ 381394 w 1700138"/>
                  <a:gd name="connsiteY743" fmla="*/ 384809 h 598170"/>
                  <a:gd name="connsiteX744" fmla="*/ 380442 w 1700138"/>
                  <a:gd name="connsiteY744" fmla="*/ 388619 h 598170"/>
                  <a:gd name="connsiteX745" fmla="*/ 378537 w 1700138"/>
                  <a:gd name="connsiteY745" fmla="*/ 402907 h 598170"/>
                  <a:gd name="connsiteX746" fmla="*/ 370917 w 1700138"/>
                  <a:gd name="connsiteY746" fmla="*/ 416242 h 598170"/>
                  <a:gd name="connsiteX747" fmla="*/ 362344 w 1700138"/>
                  <a:gd name="connsiteY747" fmla="*/ 429577 h 598170"/>
                  <a:gd name="connsiteX748" fmla="*/ 353772 w 1700138"/>
                  <a:gd name="connsiteY748" fmla="*/ 441959 h 598170"/>
                  <a:gd name="connsiteX749" fmla="*/ 344247 w 1700138"/>
                  <a:gd name="connsiteY749" fmla="*/ 450532 h 598170"/>
                  <a:gd name="connsiteX750" fmla="*/ 339484 w 1700138"/>
                  <a:gd name="connsiteY750" fmla="*/ 453389 h 598170"/>
                  <a:gd name="connsiteX751" fmla="*/ 335674 w 1700138"/>
                  <a:gd name="connsiteY751" fmla="*/ 455294 h 598170"/>
                  <a:gd name="connsiteX752" fmla="*/ 329007 w 1700138"/>
                  <a:gd name="connsiteY752" fmla="*/ 460057 h 598170"/>
                  <a:gd name="connsiteX753" fmla="*/ 325197 w 1700138"/>
                  <a:gd name="connsiteY753" fmla="*/ 460057 h 598170"/>
                  <a:gd name="connsiteX754" fmla="*/ 324244 w 1700138"/>
                  <a:gd name="connsiteY754" fmla="*/ 458152 h 598170"/>
                  <a:gd name="connsiteX755" fmla="*/ 321387 w 1700138"/>
                  <a:gd name="connsiteY755" fmla="*/ 459104 h 598170"/>
                  <a:gd name="connsiteX756" fmla="*/ 322339 w 1700138"/>
                  <a:gd name="connsiteY756" fmla="*/ 455294 h 598170"/>
                  <a:gd name="connsiteX757" fmla="*/ 319482 w 1700138"/>
                  <a:gd name="connsiteY757" fmla="*/ 454342 h 598170"/>
                  <a:gd name="connsiteX758" fmla="*/ 318529 w 1700138"/>
                  <a:gd name="connsiteY758" fmla="*/ 455294 h 598170"/>
                  <a:gd name="connsiteX759" fmla="*/ 315672 w 1700138"/>
                  <a:gd name="connsiteY759" fmla="*/ 451484 h 598170"/>
                  <a:gd name="connsiteX760" fmla="*/ 312814 w 1700138"/>
                  <a:gd name="connsiteY760" fmla="*/ 448627 h 598170"/>
                  <a:gd name="connsiteX761" fmla="*/ 304242 w 1700138"/>
                  <a:gd name="connsiteY761" fmla="*/ 441959 h 598170"/>
                  <a:gd name="connsiteX762" fmla="*/ 292812 w 1700138"/>
                  <a:gd name="connsiteY762" fmla="*/ 432434 h 598170"/>
                  <a:gd name="connsiteX763" fmla="*/ 288049 w 1700138"/>
                  <a:gd name="connsiteY763" fmla="*/ 426719 h 598170"/>
                  <a:gd name="connsiteX764" fmla="*/ 287097 w 1700138"/>
                  <a:gd name="connsiteY764" fmla="*/ 421004 h 598170"/>
                  <a:gd name="connsiteX765" fmla="*/ 293764 w 1700138"/>
                  <a:gd name="connsiteY765" fmla="*/ 428624 h 598170"/>
                  <a:gd name="connsiteX766" fmla="*/ 289954 w 1700138"/>
                  <a:gd name="connsiteY766" fmla="*/ 422909 h 598170"/>
                  <a:gd name="connsiteX767" fmla="*/ 292812 w 1700138"/>
                  <a:gd name="connsiteY767" fmla="*/ 417194 h 598170"/>
                  <a:gd name="connsiteX768" fmla="*/ 297574 w 1700138"/>
                  <a:gd name="connsiteY768" fmla="*/ 411479 h 598170"/>
                  <a:gd name="connsiteX769" fmla="*/ 301384 w 1700138"/>
                  <a:gd name="connsiteY769" fmla="*/ 409574 h 598170"/>
                  <a:gd name="connsiteX770" fmla="*/ 305194 w 1700138"/>
                  <a:gd name="connsiteY770" fmla="*/ 419099 h 598170"/>
                  <a:gd name="connsiteX771" fmla="*/ 312814 w 1700138"/>
                  <a:gd name="connsiteY771" fmla="*/ 424814 h 598170"/>
                  <a:gd name="connsiteX772" fmla="*/ 320434 w 1700138"/>
                  <a:gd name="connsiteY772" fmla="*/ 426719 h 598170"/>
                  <a:gd name="connsiteX773" fmla="*/ 324244 w 1700138"/>
                  <a:gd name="connsiteY773" fmla="*/ 426719 h 598170"/>
                  <a:gd name="connsiteX774" fmla="*/ 324244 w 1700138"/>
                  <a:gd name="connsiteY774" fmla="*/ 429577 h 598170"/>
                  <a:gd name="connsiteX775" fmla="*/ 334722 w 1700138"/>
                  <a:gd name="connsiteY775" fmla="*/ 421004 h 598170"/>
                  <a:gd name="connsiteX776" fmla="*/ 327102 w 1700138"/>
                  <a:gd name="connsiteY776" fmla="*/ 432434 h 598170"/>
                  <a:gd name="connsiteX777" fmla="*/ 336627 w 1700138"/>
                  <a:gd name="connsiteY777" fmla="*/ 423862 h 598170"/>
                  <a:gd name="connsiteX778" fmla="*/ 345199 w 1700138"/>
                  <a:gd name="connsiteY778" fmla="*/ 413384 h 598170"/>
                  <a:gd name="connsiteX779" fmla="*/ 347104 w 1700138"/>
                  <a:gd name="connsiteY779" fmla="*/ 408622 h 598170"/>
                  <a:gd name="connsiteX780" fmla="*/ 345199 w 1700138"/>
                  <a:gd name="connsiteY780" fmla="*/ 406717 h 598170"/>
                  <a:gd name="connsiteX781" fmla="*/ 352819 w 1700138"/>
                  <a:gd name="connsiteY781" fmla="*/ 391477 h 598170"/>
                  <a:gd name="connsiteX782" fmla="*/ 356629 w 1700138"/>
                  <a:gd name="connsiteY782" fmla="*/ 380047 h 598170"/>
                  <a:gd name="connsiteX783" fmla="*/ 358534 w 1700138"/>
                  <a:gd name="connsiteY783" fmla="*/ 369569 h 598170"/>
                  <a:gd name="connsiteX784" fmla="*/ 358534 w 1700138"/>
                  <a:gd name="connsiteY784" fmla="*/ 365759 h 598170"/>
                  <a:gd name="connsiteX785" fmla="*/ 357582 w 1700138"/>
                  <a:gd name="connsiteY785" fmla="*/ 361949 h 598170"/>
                  <a:gd name="connsiteX786" fmla="*/ 357582 w 1700138"/>
                  <a:gd name="connsiteY786" fmla="*/ 356234 h 598170"/>
                  <a:gd name="connsiteX787" fmla="*/ 352819 w 1700138"/>
                  <a:gd name="connsiteY787" fmla="*/ 360997 h 598170"/>
                  <a:gd name="connsiteX788" fmla="*/ 347104 w 1700138"/>
                  <a:gd name="connsiteY788" fmla="*/ 371474 h 598170"/>
                  <a:gd name="connsiteX789" fmla="*/ 343294 w 1700138"/>
                  <a:gd name="connsiteY789" fmla="*/ 370522 h 598170"/>
                  <a:gd name="connsiteX790" fmla="*/ 341389 w 1700138"/>
                  <a:gd name="connsiteY790" fmla="*/ 368617 h 598170"/>
                  <a:gd name="connsiteX791" fmla="*/ 340437 w 1700138"/>
                  <a:gd name="connsiteY791" fmla="*/ 370522 h 598170"/>
                  <a:gd name="connsiteX792" fmla="*/ 337579 w 1700138"/>
                  <a:gd name="connsiteY792" fmla="*/ 368617 h 598170"/>
                  <a:gd name="connsiteX793" fmla="*/ 333769 w 1700138"/>
                  <a:gd name="connsiteY793" fmla="*/ 365759 h 598170"/>
                  <a:gd name="connsiteX794" fmla="*/ 331864 w 1700138"/>
                  <a:gd name="connsiteY794" fmla="*/ 365759 h 598170"/>
                  <a:gd name="connsiteX795" fmla="*/ 330912 w 1700138"/>
                  <a:gd name="connsiteY795" fmla="*/ 362902 h 598170"/>
                  <a:gd name="connsiteX796" fmla="*/ 333769 w 1700138"/>
                  <a:gd name="connsiteY796" fmla="*/ 357187 h 598170"/>
                  <a:gd name="connsiteX797" fmla="*/ 339484 w 1700138"/>
                  <a:gd name="connsiteY797" fmla="*/ 344804 h 598170"/>
                  <a:gd name="connsiteX798" fmla="*/ 345199 w 1700138"/>
                  <a:gd name="connsiteY798" fmla="*/ 325754 h 598170"/>
                  <a:gd name="connsiteX799" fmla="*/ 347104 w 1700138"/>
                  <a:gd name="connsiteY799" fmla="*/ 317182 h 598170"/>
                  <a:gd name="connsiteX800" fmla="*/ 350914 w 1700138"/>
                  <a:gd name="connsiteY800" fmla="*/ 312419 h 598170"/>
                  <a:gd name="connsiteX801" fmla="*/ 352819 w 1700138"/>
                  <a:gd name="connsiteY801" fmla="*/ 308609 h 598170"/>
                  <a:gd name="connsiteX802" fmla="*/ 357582 w 1700138"/>
                  <a:gd name="connsiteY802" fmla="*/ 306704 h 598170"/>
                  <a:gd name="connsiteX803" fmla="*/ 364249 w 1700138"/>
                  <a:gd name="connsiteY803" fmla="*/ 307657 h 598170"/>
                  <a:gd name="connsiteX804" fmla="*/ 368059 w 1700138"/>
                  <a:gd name="connsiteY804" fmla="*/ 306704 h 598170"/>
                  <a:gd name="connsiteX805" fmla="*/ 375679 w 1700138"/>
                  <a:gd name="connsiteY805" fmla="*/ 304799 h 598170"/>
                  <a:gd name="connsiteX806" fmla="*/ 371869 w 1700138"/>
                  <a:gd name="connsiteY806" fmla="*/ 302894 h 598170"/>
                  <a:gd name="connsiteX807" fmla="*/ 369012 w 1700138"/>
                  <a:gd name="connsiteY807" fmla="*/ 303847 h 598170"/>
                  <a:gd name="connsiteX808" fmla="*/ 352819 w 1700138"/>
                  <a:gd name="connsiteY808" fmla="*/ 295274 h 598170"/>
                  <a:gd name="connsiteX809" fmla="*/ 344247 w 1700138"/>
                  <a:gd name="connsiteY809" fmla="*/ 293369 h 598170"/>
                  <a:gd name="connsiteX810" fmla="*/ 333769 w 1700138"/>
                  <a:gd name="connsiteY810" fmla="*/ 287654 h 598170"/>
                  <a:gd name="connsiteX811" fmla="*/ 329959 w 1700138"/>
                  <a:gd name="connsiteY811" fmla="*/ 281939 h 598170"/>
                  <a:gd name="connsiteX812" fmla="*/ 329959 w 1700138"/>
                  <a:gd name="connsiteY812" fmla="*/ 274319 h 598170"/>
                  <a:gd name="connsiteX813" fmla="*/ 332817 w 1700138"/>
                  <a:gd name="connsiteY813" fmla="*/ 260032 h 598170"/>
                  <a:gd name="connsiteX814" fmla="*/ 339484 w 1700138"/>
                  <a:gd name="connsiteY814" fmla="*/ 260032 h 598170"/>
                  <a:gd name="connsiteX815" fmla="*/ 343294 w 1700138"/>
                  <a:gd name="connsiteY815" fmla="*/ 259079 h 598170"/>
                  <a:gd name="connsiteX816" fmla="*/ 349962 w 1700138"/>
                  <a:gd name="connsiteY816" fmla="*/ 260984 h 598170"/>
                  <a:gd name="connsiteX817" fmla="*/ 349962 w 1700138"/>
                  <a:gd name="connsiteY817" fmla="*/ 270509 h 598170"/>
                  <a:gd name="connsiteX818" fmla="*/ 358534 w 1700138"/>
                  <a:gd name="connsiteY818" fmla="*/ 276224 h 598170"/>
                  <a:gd name="connsiteX819" fmla="*/ 363297 w 1700138"/>
                  <a:gd name="connsiteY819" fmla="*/ 276224 h 598170"/>
                  <a:gd name="connsiteX820" fmla="*/ 378537 w 1700138"/>
                  <a:gd name="connsiteY820" fmla="*/ 281939 h 598170"/>
                  <a:gd name="connsiteX821" fmla="*/ 378537 w 1700138"/>
                  <a:gd name="connsiteY821" fmla="*/ 283844 h 598170"/>
                  <a:gd name="connsiteX822" fmla="*/ 383299 w 1700138"/>
                  <a:gd name="connsiteY822" fmla="*/ 284797 h 598170"/>
                  <a:gd name="connsiteX823" fmla="*/ 394729 w 1700138"/>
                  <a:gd name="connsiteY823" fmla="*/ 287654 h 598170"/>
                  <a:gd name="connsiteX824" fmla="*/ 412827 w 1700138"/>
                  <a:gd name="connsiteY824" fmla="*/ 291464 h 598170"/>
                  <a:gd name="connsiteX825" fmla="*/ 415684 w 1700138"/>
                  <a:gd name="connsiteY825" fmla="*/ 288607 h 598170"/>
                  <a:gd name="connsiteX826" fmla="*/ 412827 w 1700138"/>
                  <a:gd name="connsiteY826" fmla="*/ 283844 h 598170"/>
                  <a:gd name="connsiteX827" fmla="*/ 406159 w 1700138"/>
                  <a:gd name="connsiteY827" fmla="*/ 274319 h 598170"/>
                  <a:gd name="connsiteX828" fmla="*/ 404254 w 1700138"/>
                  <a:gd name="connsiteY828" fmla="*/ 263842 h 598170"/>
                  <a:gd name="connsiteX829" fmla="*/ 408064 w 1700138"/>
                  <a:gd name="connsiteY829" fmla="*/ 251459 h 598170"/>
                  <a:gd name="connsiteX830" fmla="*/ 409017 w 1700138"/>
                  <a:gd name="connsiteY830" fmla="*/ 252412 h 598170"/>
                  <a:gd name="connsiteX831" fmla="*/ 409969 w 1700138"/>
                  <a:gd name="connsiteY831" fmla="*/ 260032 h 598170"/>
                  <a:gd name="connsiteX832" fmla="*/ 412827 w 1700138"/>
                  <a:gd name="connsiteY832" fmla="*/ 261937 h 598170"/>
                  <a:gd name="connsiteX833" fmla="*/ 410922 w 1700138"/>
                  <a:gd name="connsiteY833" fmla="*/ 251459 h 598170"/>
                  <a:gd name="connsiteX834" fmla="*/ 415684 w 1700138"/>
                  <a:gd name="connsiteY834" fmla="*/ 243839 h 598170"/>
                  <a:gd name="connsiteX835" fmla="*/ 422352 w 1700138"/>
                  <a:gd name="connsiteY835" fmla="*/ 240982 h 598170"/>
                  <a:gd name="connsiteX836" fmla="*/ 109932 w 1700138"/>
                  <a:gd name="connsiteY836" fmla="*/ 234314 h 598170"/>
                  <a:gd name="connsiteX837" fmla="*/ 105169 w 1700138"/>
                  <a:gd name="connsiteY837" fmla="*/ 235267 h 598170"/>
                  <a:gd name="connsiteX838" fmla="*/ 103264 w 1700138"/>
                  <a:gd name="connsiteY838" fmla="*/ 238124 h 598170"/>
                  <a:gd name="connsiteX839" fmla="*/ 107074 w 1700138"/>
                  <a:gd name="connsiteY839" fmla="*/ 238124 h 598170"/>
                  <a:gd name="connsiteX840" fmla="*/ 109932 w 1700138"/>
                  <a:gd name="connsiteY840" fmla="*/ 234314 h 598170"/>
                  <a:gd name="connsiteX841" fmla="*/ 102312 w 1700138"/>
                  <a:gd name="connsiteY841" fmla="*/ 232409 h 598170"/>
                  <a:gd name="connsiteX842" fmla="*/ 94692 w 1700138"/>
                  <a:gd name="connsiteY842" fmla="*/ 237172 h 598170"/>
                  <a:gd name="connsiteX843" fmla="*/ 88024 w 1700138"/>
                  <a:gd name="connsiteY843" fmla="*/ 242887 h 598170"/>
                  <a:gd name="connsiteX844" fmla="*/ 94692 w 1700138"/>
                  <a:gd name="connsiteY844" fmla="*/ 239077 h 598170"/>
                  <a:gd name="connsiteX845" fmla="*/ 102312 w 1700138"/>
                  <a:gd name="connsiteY845" fmla="*/ 232409 h 598170"/>
                  <a:gd name="connsiteX846" fmla="*/ 45162 w 1700138"/>
                  <a:gd name="connsiteY846" fmla="*/ 200977 h 598170"/>
                  <a:gd name="connsiteX847" fmla="*/ 52782 w 1700138"/>
                  <a:gd name="connsiteY847" fmla="*/ 220979 h 598170"/>
                  <a:gd name="connsiteX848" fmla="*/ 48972 w 1700138"/>
                  <a:gd name="connsiteY848" fmla="*/ 208597 h 598170"/>
                  <a:gd name="connsiteX849" fmla="*/ 45162 w 1700138"/>
                  <a:gd name="connsiteY849" fmla="*/ 200977 h 598170"/>
                  <a:gd name="connsiteX850" fmla="*/ 1601547 w 1700138"/>
                  <a:gd name="connsiteY850" fmla="*/ 169545 h 598170"/>
                  <a:gd name="connsiteX851" fmla="*/ 1599642 w 1700138"/>
                  <a:gd name="connsiteY851" fmla="*/ 173355 h 598170"/>
                  <a:gd name="connsiteX852" fmla="*/ 1599642 w 1700138"/>
                  <a:gd name="connsiteY852" fmla="*/ 173355 h 598170"/>
                  <a:gd name="connsiteX853" fmla="*/ 1596784 w 1700138"/>
                  <a:gd name="connsiteY853" fmla="*/ 174307 h 598170"/>
                  <a:gd name="connsiteX854" fmla="*/ 1594879 w 1700138"/>
                  <a:gd name="connsiteY854" fmla="*/ 178117 h 598170"/>
                  <a:gd name="connsiteX855" fmla="*/ 1599642 w 1700138"/>
                  <a:gd name="connsiteY855" fmla="*/ 173355 h 598170"/>
                  <a:gd name="connsiteX856" fmla="*/ 1599642 w 1700138"/>
                  <a:gd name="connsiteY856" fmla="*/ 173355 h 598170"/>
                  <a:gd name="connsiteX857" fmla="*/ 1599642 w 1700138"/>
                  <a:gd name="connsiteY857" fmla="*/ 173355 h 598170"/>
                  <a:gd name="connsiteX858" fmla="*/ 1601547 w 1700138"/>
                  <a:gd name="connsiteY858" fmla="*/ 171450 h 598170"/>
                  <a:gd name="connsiteX859" fmla="*/ 1601547 w 1700138"/>
                  <a:gd name="connsiteY859" fmla="*/ 169545 h 598170"/>
                  <a:gd name="connsiteX860" fmla="*/ 128029 w 1700138"/>
                  <a:gd name="connsiteY860" fmla="*/ 133349 h 598170"/>
                  <a:gd name="connsiteX861" fmla="*/ 132792 w 1700138"/>
                  <a:gd name="connsiteY861" fmla="*/ 136207 h 598170"/>
                  <a:gd name="connsiteX862" fmla="*/ 135649 w 1700138"/>
                  <a:gd name="connsiteY862" fmla="*/ 134302 h 598170"/>
                  <a:gd name="connsiteX863" fmla="*/ 128029 w 1700138"/>
                  <a:gd name="connsiteY863" fmla="*/ 133349 h 598170"/>
                  <a:gd name="connsiteX864" fmla="*/ 73737 w 1700138"/>
                  <a:gd name="connsiteY864" fmla="*/ 124777 h 598170"/>
                  <a:gd name="connsiteX865" fmla="*/ 78499 w 1700138"/>
                  <a:gd name="connsiteY865" fmla="*/ 127634 h 598170"/>
                  <a:gd name="connsiteX866" fmla="*/ 73737 w 1700138"/>
                  <a:gd name="connsiteY866" fmla="*/ 124777 h 598170"/>
                  <a:gd name="connsiteX867" fmla="*/ 77547 w 1700138"/>
                  <a:gd name="connsiteY867" fmla="*/ 123824 h 598170"/>
                  <a:gd name="connsiteX868" fmla="*/ 80404 w 1700138"/>
                  <a:gd name="connsiteY868" fmla="*/ 124777 h 598170"/>
                  <a:gd name="connsiteX869" fmla="*/ 83262 w 1700138"/>
                  <a:gd name="connsiteY869" fmla="*/ 123824 h 598170"/>
                  <a:gd name="connsiteX870" fmla="*/ 77547 w 1700138"/>
                  <a:gd name="connsiteY870" fmla="*/ 123824 h 598170"/>
                  <a:gd name="connsiteX871" fmla="*/ 97549 w 1700138"/>
                  <a:gd name="connsiteY871" fmla="*/ 111442 h 598170"/>
                  <a:gd name="connsiteX872" fmla="*/ 100407 w 1700138"/>
                  <a:gd name="connsiteY872" fmla="*/ 114299 h 598170"/>
                  <a:gd name="connsiteX873" fmla="*/ 102312 w 1700138"/>
                  <a:gd name="connsiteY873" fmla="*/ 115252 h 598170"/>
                  <a:gd name="connsiteX874" fmla="*/ 97549 w 1700138"/>
                  <a:gd name="connsiteY874" fmla="*/ 111442 h 598170"/>
                  <a:gd name="connsiteX875" fmla="*/ 1582497 w 1700138"/>
                  <a:gd name="connsiteY875" fmla="*/ 105727 h 598170"/>
                  <a:gd name="connsiteX876" fmla="*/ 1581544 w 1700138"/>
                  <a:gd name="connsiteY876" fmla="*/ 112395 h 598170"/>
                  <a:gd name="connsiteX877" fmla="*/ 1580592 w 1700138"/>
                  <a:gd name="connsiteY877" fmla="*/ 120015 h 598170"/>
                  <a:gd name="connsiteX878" fmla="*/ 1576782 w 1700138"/>
                  <a:gd name="connsiteY878" fmla="*/ 129540 h 598170"/>
                  <a:gd name="connsiteX879" fmla="*/ 1574877 w 1700138"/>
                  <a:gd name="connsiteY879" fmla="*/ 138112 h 598170"/>
                  <a:gd name="connsiteX880" fmla="*/ 1580592 w 1700138"/>
                  <a:gd name="connsiteY880" fmla="*/ 154305 h 598170"/>
                  <a:gd name="connsiteX881" fmla="*/ 1583449 w 1700138"/>
                  <a:gd name="connsiteY881" fmla="*/ 160972 h 598170"/>
                  <a:gd name="connsiteX882" fmla="*/ 1579639 w 1700138"/>
                  <a:gd name="connsiteY882" fmla="*/ 163830 h 598170"/>
                  <a:gd name="connsiteX883" fmla="*/ 1566304 w 1700138"/>
                  <a:gd name="connsiteY883" fmla="*/ 159067 h 598170"/>
                  <a:gd name="connsiteX884" fmla="*/ 1565352 w 1700138"/>
                  <a:gd name="connsiteY884" fmla="*/ 149542 h 598170"/>
                  <a:gd name="connsiteX885" fmla="*/ 1565352 w 1700138"/>
                  <a:gd name="connsiteY885" fmla="*/ 143827 h 598170"/>
                  <a:gd name="connsiteX886" fmla="*/ 1570114 w 1700138"/>
                  <a:gd name="connsiteY886" fmla="*/ 140017 h 598170"/>
                  <a:gd name="connsiteX887" fmla="*/ 1572019 w 1700138"/>
                  <a:gd name="connsiteY887" fmla="*/ 133350 h 598170"/>
                  <a:gd name="connsiteX888" fmla="*/ 1578687 w 1700138"/>
                  <a:gd name="connsiteY888" fmla="*/ 113347 h 598170"/>
                  <a:gd name="connsiteX889" fmla="*/ 1582497 w 1700138"/>
                  <a:gd name="connsiteY889" fmla="*/ 105727 h 598170"/>
                  <a:gd name="connsiteX890" fmla="*/ 1546302 w 1700138"/>
                  <a:gd name="connsiteY890" fmla="*/ 104775 h 598170"/>
                  <a:gd name="connsiteX891" fmla="*/ 1548207 w 1700138"/>
                  <a:gd name="connsiteY891" fmla="*/ 108585 h 598170"/>
                  <a:gd name="connsiteX892" fmla="*/ 1549159 w 1700138"/>
                  <a:gd name="connsiteY892" fmla="*/ 114300 h 598170"/>
                  <a:gd name="connsiteX893" fmla="*/ 1546302 w 1700138"/>
                  <a:gd name="connsiteY893" fmla="*/ 104775 h 598170"/>
                  <a:gd name="connsiteX894" fmla="*/ 1563447 w 1700138"/>
                  <a:gd name="connsiteY894" fmla="*/ 103822 h 598170"/>
                  <a:gd name="connsiteX895" fmla="*/ 1561542 w 1700138"/>
                  <a:gd name="connsiteY895" fmla="*/ 108585 h 598170"/>
                  <a:gd name="connsiteX896" fmla="*/ 1563447 w 1700138"/>
                  <a:gd name="connsiteY896" fmla="*/ 103822 h 598170"/>
                  <a:gd name="connsiteX897" fmla="*/ 108979 w 1700138"/>
                  <a:gd name="connsiteY897" fmla="*/ 92392 h 598170"/>
                  <a:gd name="connsiteX898" fmla="*/ 104217 w 1700138"/>
                  <a:gd name="connsiteY898" fmla="*/ 96202 h 598170"/>
                  <a:gd name="connsiteX899" fmla="*/ 98502 w 1700138"/>
                  <a:gd name="connsiteY899" fmla="*/ 104774 h 598170"/>
                  <a:gd name="connsiteX900" fmla="*/ 97549 w 1700138"/>
                  <a:gd name="connsiteY900" fmla="*/ 107632 h 598170"/>
                  <a:gd name="connsiteX901" fmla="*/ 97549 w 1700138"/>
                  <a:gd name="connsiteY901" fmla="*/ 109537 h 598170"/>
                  <a:gd name="connsiteX902" fmla="*/ 100407 w 1700138"/>
                  <a:gd name="connsiteY902" fmla="*/ 110489 h 598170"/>
                  <a:gd name="connsiteX903" fmla="*/ 113742 w 1700138"/>
                  <a:gd name="connsiteY903" fmla="*/ 114299 h 598170"/>
                  <a:gd name="connsiteX904" fmla="*/ 120409 w 1700138"/>
                  <a:gd name="connsiteY904" fmla="*/ 115252 h 598170"/>
                  <a:gd name="connsiteX905" fmla="*/ 132792 w 1700138"/>
                  <a:gd name="connsiteY905" fmla="*/ 115252 h 598170"/>
                  <a:gd name="connsiteX906" fmla="*/ 120409 w 1700138"/>
                  <a:gd name="connsiteY906" fmla="*/ 102869 h 598170"/>
                  <a:gd name="connsiteX907" fmla="*/ 108979 w 1700138"/>
                  <a:gd name="connsiteY907" fmla="*/ 92392 h 598170"/>
                  <a:gd name="connsiteX908" fmla="*/ 1654887 w 1700138"/>
                  <a:gd name="connsiteY908" fmla="*/ 81915 h 598170"/>
                  <a:gd name="connsiteX909" fmla="*/ 1656792 w 1700138"/>
                  <a:gd name="connsiteY909" fmla="*/ 86677 h 598170"/>
                  <a:gd name="connsiteX910" fmla="*/ 1660602 w 1700138"/>
                  <a:gd name="connsiteY910" fmla="*/ 91440 h 598170"/>
                  <a:gd name="connsiteX911" fmla="*/ 1665364 w 1700138"/>
                  <a:gd name="connsiteY911" fmla="*/ 93345 h 598170"/>
                  <a:gd name="connsiteX912" fmla="*/ 1665364 w 1700138"/>
                  <a:gd name="connsiteY912" fmla="*/ 97155 h 598170"/>
                  <a:gd name="connsiteX913" fmla="*/ 1662507 w 1700138"/>
                  <a:gd name="connsiteY913" fmla="*/ 101917 h 598170"/>
                  <a:gd name="connsiteX914" fmla="*/ 1656792 w 1700138"/>
                  <a:gd name="connsiteY914" fmla="*/ 107632 h 598170"/>
                  <a:gd name="connsiteX915" fmla="*/ 1649172 w 1700138"/>
                  <a:gd name="connsiteY915" fmla="*/ 117157 h 598170"/>
                  <a:gd name="connsiteX916" fmla="*/ 1648219 w 1700138"/>
                  <a:gd name="connsiteY916" fmla="*/ 123825 h 598170"/>
                  <a:gd name="connsiteX917" fmla="*/ 1653934 w 1700138"/>
                  <a:gd name="connsiteY917" fmla="*/ 127635 h 598170"/>
                  <a:gd name="connsiteX918" fmla="*/ 1659649 w 1700138"/>
                  <a:gd name="connsiteY918" fmla="*/ 131445 h 598170"/>
                  <a:gd name="connsiteX919" fmla="*/ 1666317 w 1700138"/>
                  <a:gd name="connsiteY919" fmla="*/ 137160 h 598170"/>
                  <a:gd name="connsiteX920" fmla="*/ 1678699 w 1700138"/>
                  <a:gd name="connsiteY920" fmla="*/ 148590 h 598170"/>
                  <a:gd name="connsiteX921" fmla="*/ 1681557 w 1700138"/>
                  <a:gd name="connsiteY921" fmla="*/ 153352 h 598170"/>
                  <a:gd name="connsiteX922" fmla="*/ 1686319 w 1700138"/>
                  <a:gd name="connsiteY922" fmla="*/ 158115 h 598170"/>
                  <a:gd name="connsiteX923" fmla="*/ 1693939 w 1700138"/>
                  <a:gd name="connsiteY923" fmla="*/ 171450 h 598170"/>
                  <a:gd name="connsiteX924" fmla="*/ 1696797 w 1700138"/>
                  <a:gd name="connsiteY924" fmla="*/ 177165 h 598170"/>
                  <a:gd name="connsiteX925" fmla="*/ 1698702 w 1700138"/>
                  <a:gd name="connsiteY925" fmla="*/ 181927 h 598170"/>
                  <a:gd name="connsiteX926" fmla="*/ 1695844 w 1700138"/>
                  <a:gd name="connsiteY926" fmla="*/ 194310 h 598170"/>
                  <a:gd name="connsiteX927" fmla="*/ 1687272 w 1700138"/>
                  <a:gd name="connsiteY927" fmla="*/ 210502 h 598170"/>
                  <a:gd name="connsiteX928" fmla="*/ 1675842 w 1700138"/>
                  <a:gd name="connsiteY928" fmla="*/ 225742 h 598170"/>
                  <a:gd name="connsiteX929" fmla="*/ 1670127 w 1700138"/>
                  <a:gd name="connsiteY929" fmla="*/ 231457 h 598170"/>
                  <a:gd name="connsiteX930" fmla="*/ 1664412 w 1700138"/>
                  <a:gd name="connsiteY930" fmla="*/ 235267 h 598170"/>
                  <a:gd name="connsiteX931" fmla="*/ 1659649 w 1700138"/>
                  <a:gd name="connsiteY931" fmla="*/ 239077 h 598170"/>
                  <a:gd name="connsiteX932" fmla="*/ 1658697 w 1700138"/>
                  <a:gd name="connsiteY932" fmla="*/ 243840 h 598170"/>
                  <a:gd name="connsiteX933" fmla="*/ 1652982 w 1700138"/>
                  <a:gd name="connsiteY933" fmla="*/ 250507 h 598170"/>
                  <a:gd name="connsiteX934" fmla="*/ 1652029 w 1700138"/>
                  <a:gd name="connsiteY934" fmla="*/ 251460 h 598170"/>
                  <a:gd name="connsiteX935" fmla="*/ 1652982 w 1700138"/>
                  <a:gd name="connsiteY935" fmla="*/ 251460 h 598170"/>
                  <a:gd name="connsiteX936" fmla="*/ 1648219 w 1700138"/>
                  <a:gd name="connsiteY936" fmla="*/ 255270 h 598170"/>
                  <a:gd name="connsiteX937" fmla="*/ 1649172 w 1700138"/>
                  <a:gd name="connsiteY937" fmla="*/ 256222 h 598170"/>
                  <a:gd name="connsiteX938" fmla="*/ 1645362 w 1700138"/>
                  <a:gd name="connsiteY938" fmla="*/ 260985 h 598170"/>
                  <a:gd name="connsiteX939" fmla="*/ 1642504 w 1700138"/>
                  <a:gd name="connsiteY939" fmla="*/ 263842 h 598170"/>
                  <a:gd name="connsiteX940" fmla="*/ 1640599 w 1700138"/>
                  <a:gd name="connsiteY940" fmla="*/ 261937 h 598170"/>
                  <a:gd name="connsiteX941" fmla="*/ 1638694 w 1700138"/>
                  <a:gd name="connsiteY941" fmla="*/ 258127 h 598170"/>
                  <a:gd name="connsiteX942" fmla="*/ 1636789 w 1700138"/>
                  <a:gd name="connsiteY942" fmla="*/ 254317 h 598170"/>
                  <a:gd name="connsiteX943" fmla="*/ 1630122 w 1700138"/>
                  <a:gd name="connsiteY943" fmla="*/ 253365 h 598170"/>
                  <a:gd name="connsiteX944" fmla="*/ 1633932 w 1700138"/>
                  <a:gd name="connsiteY944" fmla="*/ 247650 h 598170"/>
                  <a:gd name="connsiteX945" fmla="*/ 1637742 w 1700138"/>
                  <a:gd name="connsiteY945" fmla="*/ 241935 h 598170"/>
                  <a:gd name="connsiteX946" fmla="*/ 1645362 w 1700138"/>
                  <a:gd name="connsiteY946" fmla="*/ 235267 h 598170"/>
                  <a:gd name="connsiteX947" fmla="*/ 1661554 w 1700138"/>
                  <a:gd name="connsiteY947" fmla="*/ 212407 h 598170"/>
                  <a:gd name="connsiteX948" fmla="*/ 1669174 w 1700138"/>
                  <a:gd name="connsiteY948" fmla="*/ 192405 h 598170"/>
                  <a:gd name="connsiteX949" fmla="*/ 1663459 w 1700138"/>
                  <a:gd name="connsiteY949" fmla="*/ 174307 h 598170"/>
                  <a:gd name="connsiteX950" fmla="*/ 1659649 w 1700138"/>
                  <a:gd name="connsiteY950" fmla="*/ 169545 h 598170"/>
                  <a:gd name="connsiteX951" fmla="*/ 1656792 w 1700138"/>
                  <a:gd name="connsiteY951" fmla="*/ 165735 h 598170"/>
                  <a:gd name="connsiteX952" fmla="*/ 1641552 w 1700138"/>
                  <a:gd name="connsiteY952" fmla="*/ 151447 h 598170"/>
                  <a:gd name="connsiteX953" fmla="*/ 1636789 w 1700138"/>
                  <a:gd name="connsiteY953" fmla="*/ 148590 h 598170"/>
                  <a:gd name="connsiteX954" fmla="*/ 1633932 w 1700138"/>
                  <a:gd name="connsiteY954" fmla="*/ 151447 h 598170"/>
                  <a:gd name="connsiteX955" fmla="*/ 1625359 w 1700138"/>
                  <a:gd name="connsiteY955" fmla="*/ 162877 h 598170"/>
                  <a:gd name="connsiteX956" fmla="*/ 1627264 w 1700138"/>
                  <a:gd name="connsiteY956" fmla="*/ 170497 h 598170"/>
                  <a:gd name="connsiteX957" fmla="*/ 1626312 w 1700138"/>
                  <a:gd name="connsiteY957" fmla="*/ 175260 h 598170"/>
                  <a:gd name="connsiteX958" fmla="*/ 1622502 w 1700138"/>
                  <a:gd name="connsiteY958" fmla="*/ 178117 h 598170"/>
                  <a:gd name="connsiteX959" fmla="*/ 1621549 w 1700138"/>
                  <a:gd name="connsiteY959" fmla="*/ 180975 h 598170"/>
                  <a:gd name="connsiteX960" fmla="*/ 1618692 w 1700138"/>
                  <a:gd name="connsiteY960" fmla="*/ 183832 h 598170"/>
                  <a:gd name="connsiteX961" fmla="*/ 1618692 w 1700138"/>
                  <a:gd name="connsiteY961" fmla="*/ 186690 h 598170"/>
                  <a:gd name="connsiteX962" fmla="*/ 1616787 w 1700138"/>
                  <a:gd name="connsiteY962" fmla="*/ 187642 h 598170"/>
                  <a:gd name="connsiteX963" fmla="*/ 1615834 w 1700138"/>
                  <a:gd name="connsiteY963" fmla="*/ 190500 h 598170"/>
                  <a:gd name="connsiteX964" fmla="*/ 1612977 w 1700138"/>
                  <a:gd name="connsiteY964" fmla="*/ 197167 h 598170"/>
                  <a:gd name="connsiteX965" fmla="*/ 1600594 w 1700138"/>
                  <a:gd name="connsiteY965" fmla="*/ 201930 h 598170"/>
                  <a:gd name="connsiteX966" fmla="*/ 1591069 w 1700138"/>
                  <a:gd name="connsiteY966" fmla="*/ 190500 h 598170"/>
                  <a:gd name="connsiteX967" fmla="*/ 1587259 w 1700138"/>
                  <a:gd name="connsiteY967" fmla="*/ 180975 h 598170"/>
                  <a:gd name="connsiteX968" fmla="*/ 1589164 w 1700138"/>
                  <a:gd name="connsiteY968" fmla="*/ 177165 h 598170"/>
                  <a:gd name="connsiteX969" fmla="*/ 1596784 w 1700138"/>
                  <a:gd name="connsiteY969" fmla="*/ 172402 h 598170"/>
                  <a:gd name="connsiteX970" fmla="*/ 1600594 w 1700138"/>
                  <a:gd name="connsiteY970" fmla="*/ 164782 h 598170"/>
                  <a:gd name="connsiteX971" fmla="*/ 1603452 w 1700138"/>
                  <a:gd name="connsiteY971" fmla="*/ 162877 h 598170"/>
                  <a:gd name="connsiteX972" fmla="*/ 1605357 w 1700138"/>
                  <a:gd name="connsiteY972" fmla="*/ 155257 h 598170"/>
                  <a:gd name="connsiteX973" fmla="*/ 1606309 w 1700138"/>
                  <a:gd name="connsiteY973" fmla="*/ 150495 h 598170"/>
                  <a:gd name="connsiteX974" fmla="*/ 1605357 w 1700138"/>
                  <a:gd name="connsiteY974" fmla="*/ 150495 h 598170"/>
                  <a:gd name="connsiteX975" fmla="*/ 1612024 w 1700138"/>
                  <a:gd name="connsiteY975" fmla="*/ 140017 h 598170"/>
                  <a:gd name="connsiteX976" fmla="*/ 1609167 w 1700138"/>
                  <a:gd name="connsiteY976" fmla="*/ 137160 h 598170"/>
                  <a:gd name="connsiteX977" fmla="*/ 1598689 w 1700138"/>
                  <a:gd name="connsiteY977" fmla="*/ 141922 h 598170"/>
                  <a:gd name="connsiteX978" fmla="*/ 1593927 w 1700138"/>
                  <a:gd name="connsiteY978" fmla="*/ 142875 h 598170"/>
                  <a:gd name="connsiteX979" fmla="*/ 1591069 w 1700138"/>
                  <a:gd name="connsiteY979" fmla="*/ 142875 h 598170"/>
                  <a:gd name="connsiteX980" fmla="*/ 1593927 w 1700138"/>
                  <a:gd name="connsiteY980" fmla="*/ 139065 h 598170"/>
                  <a:gd name="connsiteX981" fmla="*/ 1597737 w 1700138"/>
                  <a:gd name="connsiteY981" fmla="*/ 136207 h 598170"/>
                  <a:gd name="connsiteX982" fmla="*/ 1607262 w 1700138"/>
                  <a:gd name="connsiteY982" fmla="*/ 127635 h 598170"/>
                  <a:gd name="connsiteX983" fmla="*/ 1613929 w 1700138"/>
                  <a:gd name="connsiteY983" fmla="*/ 120967 h 598170"/>
                  <a:gd name="connsiteX984" fmla="*/ 1620597 w 1700138"/>
                  <a:gd name="connsiteY984" fmla="*/ 118110 h 598170"/>
                  <a:gd name="connsiteX985" fmla="*/ 1623454 w 1700138"/>
                  <a:gd name="connsiteY985" fmla="*/ 112395 h 598170"/>
                  <a:gd name="connsiteX986" fmla="*/ 1629169 w 1700138"/>
                  <a:gd name="connsiteY986" fmla="*/ 105727 h 598170"/>
                  <a:gd name="connsiteX987" fmla="*/ 1646314 w 1700138"/>
                  <a:gd name="connsiteY987" fmla="*/ 86677 h 598170"/>
                  <a:gd name="connsiteX988" fmla="*/ 1654887 w 1700138"/>
                  <a:gd name="connsiteY988" fmla="*/ 81915 h 598170"/>
                  <a:gd name="connsiteX989" fmla="*/ 1604404 w 1700138"/>
                  <a:gd name="connsiteY989" fmla="*/ 79057 h 598170"/>
                  <a:gd name="connsiteX990" fmla="*/ 1604404 w 1700138"/>
                  <a:gd name="connsiteY990" fmla="*/ 91440 h 598170"/>
                  <a:gd name="connsiteX991" fmla="*/ 1606309 w 1700138"/>
                  <a:gd name="connsiteY991" fmla="*/ 109537 h 598170"/>
                  <a:gd name="connsiteX992" fmla="*/ 1607262 w 1700138"/>
                  <a:gd name="connsiteY992" fmla="*/ 121920 h 598170"/>
                  <a:gd name="connsiteX993" fmla="*/ 1603452 w 1700138"/>
                  <a:gd name="connsiteY993" fmla="*/ 126682 h 598170"/>
                  <a:gd name="connsiteX994" fmla="*/ 1602499 w 1700138"/>
                  <a:gd name="connsiteY994" fmla="*/ 129540 h 598170"/>
                  <a:gd name="connsiteX995" fmla="*/ 1600594 w 1700138"/>
                  <a:gd name="connsiteY995" fmla="*/ 130492 h 598170"/>
                  <a:gd name="connsiteX996" fmla="*/ 1597737 w 1700138"/>
                  <a:gd name="connsiteY996" fmla="*/ 131445 h 598170"/>
                  <a:gd name="connsiteX997" fmla="*/ 1596784 w 1700138"/>
                  <a:gd name="connsiteY997" fmla="*/ 124777 h 598170"/>
                  <a:gd name="connsiteX998" fmla="*/ 1594879 w 1700138"/>
                  <a:gd name="connsiteY998" fmla="*/ 119062 h 598170"/>
                  <a:gd name="connsiteX999" fmla="*/ 1596784 w 1700138"/>
                  <a:gd name="connsiteY999" fmla="*/ 130492 h 598170"/>
                  <a:gd name="connsiteX1000" fmla="*/ 1595832 w 1700138"/>
                  <a:gd name="connsiteY1000" fmla="*/ 132397 h 598170"/>
                  <a:gd name="connsiteX1001" fmla="*/ 1592974 w 1700138"/>
                  <a:gd name="connsiteY1001" fmla="*/ 120015 h 598170"/>
                  <a:gd name="connsiteX1002" fmla="*/ 1592022 w 1700138"/>
                  <a:gd name="connsiteY1002" fmla="*/ 107632 h 598170"/>
                  <a:gd name="connsiteX1003" fmla="*/ 1590117 w 1700138"/>
                  <a:gd name="connsiteY1003" fmla="*/ 103822 h 598170"/>
                  <a:gd name="connsiteX1004" fmla="*/ 1589164 w 1700138"/>
                  <a:gd name="connsiteY1004" fmla="*/ 97155 h 598170"/>
                  <a:gd name="connsiteX1005" fmla="*/ 1586307 w 1700138"/>
                  <a:gd name="connsiteY1005" fmla="*/ 92392 h 598170"/>
                  <a:gd name="connsiteX1006" fmla="*/ 1583449 w 1700138"/>
                  <a:gd name="connsiteY1006" fmla="*/ 88582 h 598170"/>
                  <a:gd name="connsiteX1007" fmla="*/ 1589164 w 1700138"/>
                  <a:gd name="connsiteY1007" fmla="*/ 84772 h 598170"/>
                  <a:gd name="connsiteX1008" fmla="*/ 1593927 w 1700138"/>
                  <a:gd name="connsiteY1008" fmla="*/ 80962 h 598170"/>
                  <a:gd name="connsiteX1009" fmla="*/ 1604404 w 1700138"/>
                  <a:gd name="connsiteY1009" fmla="*/ 79057 h 598170"/>
                  <a:gd name="connsiteX1010" fmla="*/ 68974 w 1700138"/>
                  <a:gd name="connsiteY1010" fmla="*/ 54292 h 598170"/>
                  <a:gd name="connsiteX1011" fmla="*/ 74689 w 1700138"/>
                  <a:gd name="connsiteY1011" fmla="*/ 60007 h 598170"/>
                  <a:gd name="connsiteX1012" fmla="*/ 78499 w 1700138"/>
                  <a:gd name="connsiteY1012" fmla="*/ 62864 h 598170"/>
                  <a:gd name="connsiteX1013" fmla="*/ 76594 w 1700138"/>
                  <a:gd name="connsiteY1013" fmla="*/ 86677 h 598170"/>
                  <a:gd name="connsiteX1014" fmla="*/ 62307 w 1700138"/>
                  <a:gd name="connsiteY1014" fmla="*/ 101917 h 598170"/>
                  <a:gd name="connsiteX1015" fmla="*/ 51829 w 1700138"/>
                  <a:gd name="connsiteY1015" fmla="*/ 107632 h 598170"/>
                  <a:gd name="connsiteX1016" fmla="*/ 45162 w 1700138"/>
                  <a:gd name="connsiteY1016" fmla="*/ 112394 h 598170"/>
                  <a:gd name="connsiteX1017" fmla="*/ 38494 w 1700138"/>
                  <a:gd name="connsiteY1017" fmla="*/ 119062 h 598170"/>
                  <a:gd name="connsiteX1018" fmla="*/ 28969 w 1700138"/>
                  <a:gd name="connsiteY1018" fmla="*/ 120967 h 598170"/>
                  <a:gd name="connsiteX1019" fmla="*/ 25159 w 1700138"/>
                  <a:gd name="connsiteY1019" fmla="*/ 123824 h 598170"/>
                  <a:gd name="connsiteX1020" fmla="*/ 22302 w 1700138"/>
                  <a:gd name="connsiteY1020" fmla="*/ 123824 h 598170"/>
                  <a:gd name="connsiteX1021" fmla="*/ 21349 w 1700138"/>
                  <a:gd name="connsiteY1021" fmla="*/ 125729 h 598170"/>
                  <a:gd name="connsiteX1022" fmla="*/ 18492 w 1700138"/>
                  <a:gd name="connsiteY1022" fmla="*/ 128587 h 598170"/>
                  <a:gd name="connsiteX1023" fmla="*/ 12777 w 1700138"/>
                  <a:gd name="connsiteY1023" fmla="*/ 131444 h 598170"/>
                  <a:gd name="connsiteX1024" fmla="*/ 9919 w 1700138"/>
                  <a:gd name="connsiteY1024" fmla="*/ 131444 h 598170"/>
                  <a:gd name="connsiteX1025" fmla="*/ 7062 w 1700138"/>
                  <a:gd name="connsiteY1025" fmla="*/ 131444 h 598170"/>
                  <a:gd name="connsiteX1026" fmla="*/ 6109 w 1700138"/>
                  <a:gd name="connsiteY1026" fmla="*/ 127634 h 598170"/>
                  <a:gd name="connsiteX1027" fmla="*/ 6109 w 1700138"/>
                  <a:gd name="connsiteY1027" fmla="*/ 124777 h 598170"/>
                  <a:gd name="connsiteX1028" fmla="*/ 1347 w 1700138"/>
                  <a:gd name="connsiteY1028" fmla="*/ 125729 h 598170"/>
                  <a:gd name="connsiteX1029" fmla="*/ 394 w 1700138"/>
                  <a:gd name="connsiteY1029" fmla="*/ 120014 h 598170"/>
                  <a:gd name="connsiteX1030" fmla="*/ 2299 w 1700138"/>
                  <a:gd name="connsiteY1030" fmla="*/ 117157 h 598170"/>
                  <a:gd name="connsiteX1031" fmla="*/ 40399 w 1700138"/>
                  <a:gd name="connsiteY1031" fmla="*/ 87629 h 598170"/>
                  <a:gd name="connsiteX1032" fmla="*/ 55639 w 1700138"/>
                  <a:gd name="connsiteY1032" fmla="*/ 75247 h 598170"/>
                  <a:gd name="connsiteX1033" fmla="*/ 59449 w 1700138"/>
                  <a:gd name="connsiteY1033" fmla="*/ 72389 h 598170"/>
                  <a:gd name="connsiteX1034" fmla="*/ 59449 w 1700138"/>
                  <a:gd name="connsiteY1034" fmla="*/ 70484 h 598170"/>
                  <a:gd name="connsiteX1035" fmla="*/ 61354 w 1700138"/>
                  <a:gd name="connsiteY1035" fmla="*/ 67627 h 598170"/>
                  <a:gd name="connsiteX1036" fmla="*/ 67069 w 1700138"/>
                  <a:gd name="connsiteY1036" fmla="*/ 59054 h 598170"/>
                  <a:gd name="connsiteX1037" fmla="*/ 68974 w 1700138"/>
                  <a:gd name="connsiteY1037" fmla="*/ 54292 h 598170"/>
                  <a:gd name="connsiteX1038" fmla="*/ 222922 w 1700138"/>
                  <a:gd name="connsiteY1038" fmla="*/ 39528 h 598170"/>
                  <a:gd name="connsiteX1039" fmla="*/ 224232 w 1700138"/>
                  <a:gd name="connsiteY1039" fmla="*/ 40004 h 598170"/>
                  <a:gd name="connsiteX1040" fmla="*/ 227089 w 1700138"/>
                  <a:gd name="connsiteY1040" fmla="*/ 48577 h 598170"/>
                  <a:gd name="connsiteX1041" fmla="*/ 229947 w 1700138"/>
                  <a:gd name="connsiteY1041" fmla="*/ 66674 h 598170"/>
                  <a:gd name="connsiteX1042" fmla="*/ 226137 w 1700138"/>
                  <a:gd name="connsiteY1042" fmla="*/ 81914 h 598170"/>
                  <a:gd name="connsiteX1043" fmla="*/ 218517 w 1700138"/>
                  <a:gd name="connsiteY1043" fmla="*/ 84772 h 598170"/>
                  <a:gd name="connsiteX1044" fmla="*/ 211849 w 1700138"/>
                  <a:gd name="connsiteY1044" fmla="*/ 84772 h 598170"/>
                  <a:gd name="connsiteX1045" fmla="*/ 220422 w 1700138"/>
                  <a:gd name="connsiteY1045" fmla="*/ 88582 h 598170"/>
                  <a:gd name="connsiteX1046" fmla="*/ 224232 w 1700138"/>
                  <a:gd name="connsiteY1046" fmla="*/ 91439 h 598170"/>
                  <a:gd name="connsiteX1047" fmla="*/ 228042 w 1700138"/>
                  <a:gd name="connsiteY1047" fmla="*/ 93344 h 598170"/>
                  <a:gd name="connsiteX1048" fmla="*/ 231852 w 1700138"/>
                  <a:gd name="connsiteY1048" fmla="*/ 97154 h 598170"/>
                  <a:gd name="connsiteX1049" fmla="*/ 234709 w 1700138"/>
                  <a:gd name="connsiteY1049" fmla="*/ 96202 h 598170"/>
                  <a:gd name="connsiteX1050" fmla="*/ 235662 w 1700138"/>
                  <a:gd name="connsiteY1050" fmla="*/ 99059 h 598170"/>
                  <a:gd name="connsiteX1051" fmla="*/ 234709 w 1700138"/>
                  <a:gd name="connsiteY1051" fmla="*/ 100012 h 598170"/>
                  <a:gd name="connsiteX1052" fmla="*/ 235662 w 1700138"/>
                  <a:gd name="connsiteY1052" fmla="*/ 102869 h 598170"/>
                  <a:gd name="connsiteX1053" fmla="*/ 235662 w 1700138"/>
                  <a:gd name="connsiteY1053" fmla="*/ 108584 h 598170"/>
                  <a:gd name="connsiteX1054" fmla="*/ 231852 w 1700138"/>
                  <a:gd name="connsiteY1054" fmla="*/ 109537 h 598170"/>
                  <a:gd name="connsiteX1055" fmla="*/ 230899 w 1700138"/>
                  <a:gd name="connsiteY1055" fmla="*/ 112394 h 598170"/>
                  <a:gd name="connsiteX1056" fmla="*/ 229947 w 1700138"/>
                  <a:gd name="connsiteY1056" fmla="*/ 112394 h 598170"/>
                  <a:gd name="connsiteX1057" fmla="*/ 228994 w 1700138"/>
                  <a:gd name="connsiteY1057" fmla="*/ 114299 h 598170"/>
                  <a:gd name="connsiteX1058" fmla="*/ 227089 w 1700138"/>
                  <a:gd name="connsiteY1058" fmla="*/ 115252 h 598170"/>
                  <a:gd name="connsiteX1059" fmla="*/ 224232 w 1700138"/>
                  <a:gd name="connsiteY1059" fmla="*/ 119062 h 598170"/>
                  <a:gd name="connsiteX1060" fmla="*/ 219469 w 1700138"/>
                  <a:gd name="connsiteY1060" fmla="*/ 120967 h 598170"/>
                  <a:gd name="connsiteX1061" fmla="*/ 218517 w 1700138"/>
                  <a:gd name="connsiteY1061" fmla="*/ 123824 h 598170"/>
                  <a:gd name="connsiteX1062" fmla="*/ 208992 w 1700138"/>
                  <a:gd name="connsiteY1062" fmla="*/ 120014 h 598170"/>
                  <a:gd name="connsiteX1063" fmla="*/ 199467 w 1700138"/>
                  <a:gd name="connsiteY1063" fmla="*/ 113347 h 598170"/>
                  <a:gd name="connsiteX1064" fmla="*/ 188037 w 1700138"/>
                  <a:gd name="connsiteY1064" fmla="*/ 105727 h 598170"/>
                  <a:gd name="connsiteX1065" fmla="*/ 177559 w 1700138"/>
                  <a:gd name="connsiteY1065" fmla="*/ 103822 h 598170"/>
                  <a:gd name="connsiteX1066" fmla="*/ 162319 w 1700138"/>
                  <a:gd name="connsiteY1066" fmla="*/ 100012 h 598170"/>
                  <a:gd name="connsiteX1067" fmla="*/ 166129 w 1700138"/>
                  <a:gd name="connsiteY1067" fmla="*/ 103822 h 598170"/>
                  <a:gd name="connsiteX1068" fmla="*/ 169939 w 1700138"/>
                  <a:gd name="connsiteY1068" fmla="*/ 108584 h 598170"/>
                  <a:gd name="connsiteX1069" fmla="*/ 181369 w 1700138"/>
                  <a:gd name="connsiteY1069" fmla="*/ 121919 h 598170"/>
                  <a:gd name="connsiteX1070" fmla="*/ 185179 w 1700138"/>
                  <a:gd name="connsiteY1070" fmla="*/ 125729 h 598170"/>
                  <a:gd name="connsiteX1071" fmla="*/ 188989 w 1700138"/>
                  <a:gd name="connsiteY1071" fmla="*/ 125729 h 598170"/>
                  <a:gd name="connsiteX1072" fmla="*/ 196609 w 1700138"/>
                  <a:gd name="connsiteY1072" fmla="*/ 134302 h 598170"/>
                  <a:gd name="connsiteX1073" fmla="*/ 200419 w 1700138"/>
                  <a:gd name="connsiteY1073" fmla="*/ 138112 h 598170"/>
                  <a:gd name="connsiteX1074" fmla="*/ 202324 w 1700138"/>
                  <a:gd name="connsiteY1074" fmla="*/ 138112 h 598170"/>
                  <a:gd name="connsiteX1075" fmla="*/ 204229 w 1700138"/>
                  <a:gd name="connsiteY1075" fmla="*/ 141922 h 598170"/>
                  <a:gd name="connsiteX1076" fmla="*/ 203277 w 1700138"/>
                  <a:gd name="connsiteY1076" fmla="*/ 152399 h 598170"/>
                  <a:gd name="connsiteX1077" fmla="*/ 203277 w 1700138"/>
                  <a:gd name="connsiteY1077" fmla="*/ 157162 h 598170"/>
                  <a:gd name="connsiteX1078" fmla="*/ 202324 w 1700138"/>
                  <a:gd name="connsiteY1078" fmla="*/ 160972 h 598170"/>
                  <a:gd name="connsiteX1079" fmla="*/ 201372 w 1700138"/>
                  <a:gd name="connsiteY1079" fmla="*/ 169544 h 598170"/>
                  <a:gd name="connsiteX1080" fmla="*/ 202324 w 1700138"/>
                  <a:gd name="connsiteY1080" fmla="*/ 167639 h 598170"/>
                  <a:gd name="connsiteX1081" fmla="*/ 199467 w 1700138"/>
                  <a:gd name="connsiteY1081" fmla="*/ 184784 h 598170"/>
                  <a:gd name="connsiteX1082" fmla="*/ 183274 w 1700138"/>
                  <a:gd name="connsiteY1082" fmla="*/ 195262 h 598170"/>
                  <a:gd name="connsiteX1083" fmla="*/ 174702 w 1700138"/>
                  <a:gd name="connsiteY1083" fmla="*/ 200024 h 598170"/>
                  <a:gd name="connsiteX1084" fmla="*/ 168034 w 1700138"/>
                  <a:gd name="connsiteY1084" fmla="*/ 204787 h 598170"/>
                  <a:gd name="connsiteX1085" fmla="*/ 156604 w 1700138"/>
                  <a:gd name="connsiteY1085" fmla="*/ 211454 h 598170"/>
                  <a:gd name="connsiteX1086" fmla="*/ 151842 w 1700138"/>
                  <a:gd name="connsiteY1086" fmla="*/ 213359 h 598170"/>
                  <a:gd name="connsiteX1087" fmla="*/ 144222 w 1700138"/>
                  <a:gd name="connsiteY1087" fmla="*/ 217169 h 598170"/>
                  <a:gd name="connsiteX1088" fmla="*/ 131839 w 1700138"/>
                  <a:gd name="connsiteY1088" fmla="*/ 229552 h 598170"/>
                  <a:gd name="connsiteX1089" fmla="*/ 117552 w 1700138"/>
                  <a:gd name="connsiteY1089" fmla="*/ 237172 h 598170"/>
                  <a:gd name="connsiteX1090" fmla="*/ 112789 w 1700138"/>
                  <a:gd name="connsiteY1090" fmla="*/ 239077 h 598170"/>
                  <a:gd name="connsiteX1091" fmla="*/ 108979 w 1700138"/>
                  <a:gd name="connsiteY1091" fmla="*/ 241934 h 598170"/>
                  <a:gd name="connsiteX1092" fmla="*/ 100407 w 1700138"/>
                  <a:gd name="connsiteY1092" fmla="*/ 244792 h 598170"/>
                  <a:gd name="connsiteX1093" fmla="*/ 102312 w 1700138"/>
                  <a:gd name="connsiteY1093" fmla="*/ 241934 h 598170"/>
                  <a:gd name="connsiteX1094" fmla="*/ 97549 w 1700138"/>
                  <a:gd name="connsiteY1094" fmla="*/ 244792 h 598170"/>
                  <a:gd name="connsiteX1095" fmla="*/ 96597 w 1700138"/>
                  <a:gd name="connsiteY1095" fmla="*/ 247649 h 598170"/>
                  <a:gd name="connsiteX1096" fmla="*/ 88024 w 1700138"/>
                  <a:gd name="connsiteY1096" fmla="*/ 254317 h 598170"/>
                  <a:gd name="connsiteX1097" fmla="*/ 86119 w 1700138"/>
                  <a:gd name="connsiteY1097" fmla="*/ 255269 h 598170"/>
                  <a:gd name="connsiteX1098" fmla="*/ 80404 w 1700138"/>
                  <a:gd name="connsiteY1098" fmla="*/ 259079 h 598170"/>
                  <a:gd name="connsiteX1099" fmla="*/ 72784 w 1700138"/>
                  <a:gd name="connsiteY1099" fmla="*/ 256222 h 598170"/>
                  <a:gd name="connsiteX1100" fmla="*/ 58497 w 1700138"/>
                  <a:gd name="connsiteY1100" fmla="*/ 241934 h 598170"/>
                  <a:gd name="connsiteX1101" fmla="*/ 51829 w 1700138"/>
                  <a:gd name="connsiteY1101" fmla="*/ 227647 h 598170"/>
                  <a:gd name="connsiteX1102" fmla="*/ 49924 w 1700138"/>
                  <a:gd name="connsiteY1102" fmla="*/ 222884 h 598170"/>
                  <a:gd name="connsiteX1103" fmla="*/ 47067 w 1700138"/>
                  <a:gd name="connsiteY1103" fmla="*/ 220027 h 598170"/>
                  <a:gd name="connsiteX1104" fmla="*/ 44209 w 1700138"/>
                  <a:gd name="connsiteY1104" fmla="*/ 214312 h 598170"/>
                  <a:gd name="connsiteX1105" fmla="*/ 44209 w 1700138"/>
                  <a:gd name="connsiteY1105" fmla="*/ 208597 h 598170"/>
                  <a:gd name="connsiteX1106" fmla="*/ 42304 w 1700138"/>
                  <a:gd name="connsiteY1106" fmla="*/ 201929 h 598170"/>
                  <a:gd name="connsiteX1107" fmla="*/ 40399 w 1700138"/>
                  <a:gd name="connsiteY1107" fmla="*/ 197167 h 598170"/>
                  <a:gd name="connsiteX1108" fmla="*/ 41352 w 1700138"/>
                  <a:gd name="connsiteY1108" fmla="*/ 201929 h 598170"/>
                  <a:gd name="connsiteX1109" fmla="*/ 37542 w 1700138"/>
                  <a:gd name="connsiteY1109" fmla="*/ 194309 h 598170"/>
                  <a:gd name="connsiteX1110" fmla="*/ 42304 w 1700138"/>
                  <a:gd name="connsiteY1110" fmla="*/ 193357 h 598170"/>
                  <a:gd name="connsiteX1111" fmla="*/ 43257 w 1700138"/>
                  <a:gd name="connsiteY1111" fmla="*/ 190499 h 598170"/>
                  <a:gd name="connsiteX1112" fmla="*/ 48019 w 1700138"/>
                  <a:gd name="connsiteY1112" fmla="*/ 189547 h 598170"/>
                  <a:gd name="connsiteX1113" fmla="*/ 51829 w 1700138"/>
                  <a:gd name="connsiteY1113" fmla="*/ 186689 h 598170"/>
                  <a:gd name="connsiteX1114" fmla="*/ 54687 w 1700138"/>
                  <a:gd name="connsiteY1114" fmla="*/ 188594 h 598170"/>
                  <a:gd name="connsiteX1115" fmla="*/ 54687 w 1700138"/>
                  <a:gd name="connsiteY1115" fmla="*/ 191452 h 598170"/>
                  <a:gd name="connsiteX1116" fmla="*/ 61354 w 1700138"/>
                  <a:gd name="connsiteY1116" fmla="*/ 211454 h 598170"/>
                  <a:gd name="connsiteX1117" fmla="*/ 71832 w 1700138"/>
                  <a:gd name="connsiteY1117" fmla="*/ 229552 h 598170"/>
                  <a:gd name="connsiteX1118" fmla="*/ 77547 w 1700138"/>
                  <a:gd name="connsiteY1118" fmla="*/ 234314 h 598170"/>
                  <a:gd name="connsiteX1119" fmla="*/ 85167 w 1700138"/>
                  <a:gd name="connsiteY1119" fmla="*/ 231457 h 598170"/>
                  <a:gd name="connsiteX1120" fmla="*/ 101359 w 1700138"/>
                  <a:gd name="connsiteY1120" fmla="*/ 220979 h 598170"/>
                  <a:gd name="connsiteX1121" fmla="*/ 121362 w 1700138"/>
                  <a:gd name="connsiteY1121" fmla="*/ 211454 h 598170"/>
                  <a:gd name="connsiteX1122" fmla="*/ 137554 w 1700138"/>
                  <a:gd name="connsiteY1122" fmla="*/ 198119 h 598170"/>
                  <a:gd name="connsiteX1123" fmla="*/ 153747 w 1700138"/>
                  <a:gd name="connsiteY1123" fmla="*/ 188594 h 598170"/>
                  <a:gd name="connsiteX1124" fmla="*/ 166129 w 1700138"/>
                  <a:gd name="connsiteY1124" fmla="*/ 180974 h 598170"/>
                  <a:gd name="connsiteX1125" fmla="*/ 178512 w 1700138"/>
                  <a:gd name="connsiteY1125" fmla="*/ 170497 h 598170"/>
                  <a:gd name="connsiteX1126" fmla="*/ 184227 w 1700138"/>
                  <a:gd name="connsiteY1126" fmla="*/ 156209 h 598170"/>
                  <a:gd name="connsiteX1127" fmla="*/ 173749 w 1700138"/>
                  <a:gd name="connsiteY1127" fmla="*/ 144779 h 598170"/>
                  <a:gd name="connsiteX1128" fmla="*/ 168034 w 1700138"/>
                  <a:gd name="connsiteY1128" fmla="*/ 140017 h 598170"/>
                  <a:gd name="connsiteX1129" fmla="*/ 163272 w 1700138"/>
                  <a:gd name="connsiteY1129" fmla="*/ 136207 h 598170"/>
                  <a:gd name="connsiteX1130" fmla="*/ 155652 w 1700138"/>
                  <a:gd name="connsiteY1130" fmla="*/ 136207 h 598170"/>
                  <a:gd name="connsiteX1131" fmla="*/ 148032 w 1700138"/>
                  <a:gd name="connsiteY1131" fmla="*/ 135254 h 598170"/>
                  <a:gd name="connsiteX1132" fmla="*/ 140412 w 1700138"/>
                  <a:gd name="connsiteY1132" fmla="*/ 134302 h 598170"/>
                  <a:gd name="connsiteX1133" fmla="*/ 139459 w 1700138"/>
                  <a:gd name="connsiteY1133" fmla="*/ 139064 h 598170"/>
                  <a:gd name="connsiteX1134" fmla="*/ 143269 w 1700138"/>
                  <a:gd name="connsiteY1134" fmla="*/ 138112 h 598170"/>
                  <a:gd name="connsiteX1135" fmla="*/ 142317 w 1700138"/>
                  <a:gd name="connsiteY1135" fmla="*/ 140969 h 598170"/>
                  <a:gd name="connsiteX1136" fmla="*/ 143269 w 1700138"/>
                  <a:gd name="connsiteY1136" fmla="*/ 144779 h 598170"/>
                  <a:gd name="connsiteX1137" fmla="*/ 142317 w 1700138"/>
                  <a:gd name="connsiteY1137" fmla="*/ 150494 h 598170"/>
                  <a:gd name="connsiteX1138" fmla="*/ 132792 w 1700138"/>
                  <a:gd name="connsiteY1138" fmla="*/ 154304 h 598170"/>
                  <a:gd name="connsiteX1139" fmla="*/ 119457 w 1700138"/>
                  <a:gd name="connsiteY1139" fmla="*/ 142874 h 598170"/>
                  <a:gd name="connsiteX1140" fmla="*/ 108027 w 1700138"/>
                  <a:gd name="connsiteY1140" fmla="*/ 133349 h 598170"/>
                  <a:gd name="connsiteX1141" fmla="*/ 106122 w 1700138"/>
                  <a:gd name="connsiteY1141" fmla="*/ 139064 h 598170"/>
                  <a:gd name="connsiteX1142" fmla="*/ 103264 w 1700138"/>
                  <a:gd name="connsiteY1142" fmla="*/ 144779 h 598170"/>
                  <a:gd name="connsiteX1143" fmla="*/ 109932 w 1700138"/>
                  <a:gd name="connsiteY1143" fmla="*/ 149542 h 598170"/>
                  <a:gd name="connsiteX1144" fmla="*/ 115647 w 1700138"/>
                  <a:gd name="connsiteY1144" fmla="*/ 154304 h 598170"/>
                  <a:gd name="connsiteX1145" fmla="*/ 120409 w 1700138"/>
                  <a:gd name="connsiteY1145" fmla="*/ 160019 h 598170"/>
                  <a:gd name="connsiteX1146" fmla="*/ 121362 w 1700138"/>
                  <a:gd name="connsiteY1146" fmla="*/ 166687 h 598170"/>
                  <a:gd name="connsiteX1147" fmla="*/ 119457 w 1700138"/>
                  <a:gd name="connsiteY1147" fmla="*/ 169544 h 598170"/>
                  <a:gd name="connsiteX1148" fmla="*/ 119457 w 1700138"/>
                  <a:gd name="connsiteY1148" fmla="*/ 172402 h 598170"/>
                  <a:gd name="connsiteX1149" fmla="*/ 114694 w 1700138"/>
                  <a:gd name="connsiteY1149" fmla="*/ 171449 h 598170"/>
                  <a:gd name="connsiteX1150" fmla="*/ 114694 w 1700138"/>
                  <a:gd name="connsiteY1150" fmla="*/ 174307 h 598170"/>
                  <a:gd name="connsiteX1151" fmla="*/ 111837 w 1700138"/>
                  <a:gd name="connsiteY1151" fmla="*/ 173354 h 598170"/>
                  <a:gd name="connsiteX1152" fmla="*/ 111837 w 1700138"/>
                  <a:gd name="connsiteY1152" fmla="*/ 176212 h 598170"/>
                  <a:gd name="connsiteX1153" fmla="*/ 108979 w 1700138"/>
                  <a:gd name="connsiteY1153" fmla="*/ 177164 h 598170"/>
                  <a:gd name="connsiteX1154" fmla="*/ 101359 w 1700138"/>
                  <a:gd name="connsiteY1154" fmla="*/ 171449 h 598170"/>
                  <a:gd name="connsiteX1155" fmla="*/ 88024 w 1700138"/>
                  <a:gd name="connsiteY1155" fmla="*/ 163829 h 598170"/>
                  <a:gd name="connsiteX1156" fmla="*/ 75642 w 1700138"/>
                  <a:gd name="connsiteY1156" fmla="*/ 162877 h 598170"/>
                  <a:gd name="connsiteX1157" fmla="*/ 61354 w 1700138"/>
                  <a:gd name="connsiteY1157" fmla="*/ 171449 h 598170"/>
                  <a:gd name="connsiteX1158" fmla="*/ 53734 w 1700138"/>
                  <a:gd name="connsiteY1158" fmla="*/ 177164 h 598170"/>
                  <a:gd name="connsiteX1159" fmla="*/ 48019 w 1700138"/>
                  <a:gd name="connsiteY1159" fmla="*/ 179069 h 598170"/>
                  <a:gd name="connsiteX1160" fmla="*/ 35637 w 1700138"/>
                  <a:gd name="connsiteY1160" fmla="*/ 178117 h 598170"/>
                  <a:gd name="connsiteX1161" fmla="*/ 37542 w 1700138"/>
                  <a:gd name="connsiteY1161" fmla="*/ 174307 h 598170"/>
                  <a:gd name="connsiteX1162" fmla="*/ 33732 w 1700138"/>
                  <a:gd name="connsiteY1162" fmla="*/ 174307 h 598170"/>
                  <a:gd name="connsiteX1163" fmla="*/ 32779 w 1700138"/>
                  <a:gd name="connsiteY1163" fmla="*/ 170497 h 598170"/>
                  <a:gd name="connsiteX1164" fmla="*/ 30874 w 1700138"/>
                  <a:gd name="connsiteY1164" fmla="*/ 168592 h 598170"/>
                  <a:gd name="connsiteX1165" fmla="*/ 33732 w 1700138"/>
                  <a:gd name="connsiteY1165" fmla="*/ 161924 h 598170"/>
                  <a:gd name="connsiteX1166" fmla="*/ 31827 w 1700138"/>
                  <a:gd name="connsiteY1166" fmla="*/ 161924 h 598170"/>
                  <a:gd name="connsiteX1167" fmla="*/ 32779 w 1700138"/>
                  <a:gd name="connsiteY1167" fmla="*/ 159067 h 598170"/>
                  <a:gd name="connsiteX1168" fmla="*/ 36589 w 1700138"/>
                  <a:gd name="connsiteY1168" fmla="*/ 152399 h 598170"/>
                  <a:gd name="connsiteX1169" fmla="*/ 48019 w 1700138"/>
                  <a:gd name="connsiteY1169" fmla="*/ 147637 h 598170"/>
                  <a:gd name="connsiteX1170" fmla="*/ 56592 w 1700138"/>
                  <a:gd name="connsiteY1170" fmla="*/ 140017 h 598170"/>
                  <a:gd name="connsiteX1171" fmla="*/ 56592 w 1700138"/>
                  <a:gd name="connsiteY1171" fmla="*/ 137159 h 598170"/>
                  <a:gd name="connsiteX1172" fmla="*/ 54687 w 1700138"/>
                  <a:gd name="connsiteY1172" fmla="*/ 133349 h 598170"/>
                  <a:gd name="connsiteX1173" fmla="*/ 48972 w 1700138"/>
                  <a:gd name="connsiteY1173" fmla="*/ 128587 h 598170"/>
                  <a:gd name="connsiteX1174" fmla="*/ 53734 w 1700138"/>
                  <a:gd name="connsiteY1174" fmla="*/ 117157 h 598170"/>
                  <a:gd name="connsiteX1175" fmla="*/ 59449 w 1700138"/>
                  <a:gd name="connsiteY1175" fmla="*/ 113347 h 598170"/>
                  <a:gd name="connsiteX1176" fmla="*/ 62307 w 1700138"/>
                  <a:gd name="connsiteY1176" fmla="*/ 114299 h 598170"/>
                  <a:gd name="connsiteX1177" fmla="*/ 64212 w 1700138"/>
                  <a:gd name="connsiteY1177" fmla="*/ 114299 h 598170"/>
                  <a:gd name="connsiteX1178" fmla="*/ 68022 w 1700138"/>
                  <a:gd name="connsiteY1178" fmla="*/ 117157 h 598170"/>
                  <a:gd name="connsiteX1179" fmla="*/ 75642 w 1700138"/>
                  <a:gd name="connsiteY1179" fmla="*/ 118109 h 598170"/>
                  <a:gd name="connsiteX1180" fmla="*/ 86119 w 1700138"/>
                  <a:gd name="connsiteY1180" fmla="*/ 120014 h 598170"/>
                  <a:gd name="connsiteX1181" fmla="*/ 88024 w 1700138"/>
                  <a:gd name="connsiteY1181" fmla="*/ 121919 h 598170"/>
                  <a:gd name="connsiteX1182" fmla="*/ 80404 w 1700138"/>
                  <a:gd name="connsiteY1182" fmla="*/ 120967 h 598170"/>
                  <a:gd name="connsiteX1183" fmla="*/ 88024 w 1700138"/>
                  <a:gd name="connsiteY1183" fmla="*/ 122872 h 598170"/>
                  <a:gd name="connsiteX1184" fmla="*/ 89929 w 1700138"/>
                  <a:gd name="connsiteY1184" fmla="*/ 120967 h 598170"/>
                  <a:gd name="connsiteX1185" fmla="*/ 88024 w 1700138"/>
                  <a:gd name="connsiteY1185" fmla="*/ 118109 h 598170"/>
                  <a:gd name="connsiteX1186" fmla="*/ 77547 w 1700138"/>
                  <a:gd name="connsiteY1186" fmla="*/ 107632 h 598170"/>
                  <a:gd name="connsiteX1187" fmla="*/ 82309 w 1700138"/>
                  <a:gd name="connsiteY1187" fmla="*/ 96202 h 598170"/>
                  <a:gd name="connsiteX1188" fmla="*/ 89929 w 1700138"/>
                  <a:gd name="connsiteY1188" fmla="*/ 95249 h 598170"/>
                  <a:gd name="connsiteX1189" fmla="*/ 90882 w 1700138"/>
                  <a:gd name="connsiteY1189" fmla="*/ 100964 h 598170"/>
                  <a:gd name="connsiteX1190" fmla="*/ 91834 w 1700138"/>
                  <a:gd name="connsiteY1190" fmla="*/ 97154 h 598170"/>
                  <a:gd name="connsiteX1191" fmla="*/ 90882 w 1700138"/>
                  <a:gd name="connsiteY1191" fmla="*/ 95249 h 598170"/>
                  <a:gd name="connsiteX1192" fmla="*/ 93739 w 1700138"/>
                  <a:gd name="connsiteY1192" fmla="*/ 92392 h 598170"/>
                  <a:gd name="connsiteX1193" fmla="*/ 97549 w 1700138"/>
                  <a:gd name="connsiteY1193" fmla="*/ 90487 h 598170"/>
                  <a:gd name="connsiteX1194" fmla="*/ 100407 w 1700138"/>
                  <a:gd name="connsiteY1194" fmla="*/ 86677 h 598170"/>
                  <a:gd name="connsiteX1195" fmla="*/ 98502 w 1700138"/>
                  <a:gd name="connsiteY1195" fmla="*/ 79057 h 598170"/>
                  <a:gd name="connsiteX1196" fmla="*/ 97549 w 1700138"/>
                  <a:gd name="connsiteY1196" fmla="*/ 63817 h 598170"/>
                  <a:gd name="connsiteX1197" fmla="*/ 101359 w 1700138"/>
                  <a:gd name="connsiteY1197" fmla="*/ 46672 h 598170"/>
                  <a:gd name="connsiteX1198" fmla="*/ 103264 w 1700138"/>
                  <a:gd name="connsiteY1198" fmla="*/ 41909 h 598170"/>
                  <a:gd name="connsiteX1199" fmla="*/ 108027 w 1700138"/>
                  <a:gd name="connsiteY1199" fmla="*/ 46672 h 598170"/>
                  <a:gd name="connsiteX1200" fmla="*/ 112789 w 1700138"/>
                  <a:gd name="connsiteY1200" fmla="*/ 49529 h 598170"/>
                  <a:gd name="connsiteX1201" fmla="*/ 114694 w 1700138"/>
                  <a:gd name="connsiteY1201" fmla="*/ 54292 h 598170"/>
                  <a:gd name="connsiteX1202" fmla="*/ 120409 w 1700138"/>
                  <a:gd name="connsiteY1202" fmla="*/ 62864 h 598170"/>
                  <a:gd name="connsiteX1203" fmla="*/ 133744 w 1700138"/>
                  <a:gd name="connsiteY1203" fmla="*/ 74294 h 598170"/>
                  <a:gd name="connsiteX1204" fmla="*/ 140412 w 1700138"/>
                  <a:gd name="connsiteY1204" fmla="*/ 73342 h 598170"/>
                  <a:gd name="connsiteX1205" fmla="*/ 139459 w 1700138"/>
                  <a:gd name="connsiteY1205" fmla="*/ 67627 h 598170"/>
                  <a:gd name="connsiteX1206" fmla="*/ 139459 w 1700138"/>
                  <a:gd name="connsiteY1206" fmla="*/ 62864 h 598170"/>
                  <a:gd name="connsiteX1207" fmla="*/ 140412 w 1700138"/>
                  <a:gd name="connsiteY1207" fmla="*/ 57149 h 598170"/>
                  <a:gd name="connsiteX1208" fmla="*/ 151842 w 1700138"/>
                  <a:gd name="connsiteY1208" fmla="*/ 48577 h 598170"/>
                  <a:gd name="connsiteX1209" fmla="*/ 164224 w 1700138"/>
                  <a:gd name="connsiteY1209" fmla="*/ 42862 h 598170"/>
                  <a:gd name="connsiteX1210" fmla="*/ 176607 w 1700138"/>
                  <a:gd name="connsiteY1210" fmla="*/ 43814 h 598170"/>
                  <a:gd name="connsiteX1211" fmla="*/ 180417 w 1700138"/>
                  <a:gd name="connsiteY1211" fmla="*/ 55244 h 598170"/>
                  <a:gd name="connsiteX1212" fmla="*/ 186132 w 1700138"/>
                  <a:gd name="connsiteY1212" fmla="*/ 58102 h 598170"/>
                  <a:gd name="connsiteX1213" fmla="*/ 192799 w 1700138"/>
                  <a:gd name="connsiteY1213" fmla="*/ 59054 h 598170"/>
                  <a:gd name="connsiteX1214" fmla="*/ 209944 w 1700138"/>
                  <a:gd name="connsiteY1214" fmla="*/ 50482 h 598170"/>
                  <a:gd name="connsiteX1215" fmla="*/ 218517 w 1700138"/>
                  <a:gd name="connsiteY1215" fmla="*/ 41909 h 598170"/>
                  <a:gd name="connsiteX1216" fmla="*/ 221374 w 1700138"/>
                  <a:gd name="connsiteY1216" fmla="*/ 40004 h 598170"/>
                  <a:gd name="connsiteX1217" fmla="*/ 222327 w 1700138"/>
                  <a:gd name="connsiteY1217" fmla="*/ 41909 h 598170"/>
                  <a:gd name="connsiteX1218" fmla="*/ 222922 w 1700138"/>
                  <a:gd name="connsiteY1218" fmla="*/ 39528 h 598170"/>
                  <a:gd name="connsiteX1219" fmla="*/ 1506297 w 1700138"/>
                  <a:gd name="connsiteY1219" fmla="*/ 37147 h 598170"/>
                  <a:gd name="connsiteX1220" fmla="*/ 1517727 w 1700138"/>
                  <a:gd name="connsiteY1220" fmla="*/ 47625 h 598170"/>
                  <a:gd name="connsiteX1221" fmla="*/ 1526299 w 1700138"/>
                  <a:gd name="connsiteY1221" fmla="*/ 57150 h 598170"/>
                  <a:gd name="connsiteX1222" fmla="*/ 1536777 w 1700138"/>
                  <a:gd name="connsiteY1222" fmla="*/ 56197 h 598170"/>
                  <a:gd name="connsiteX1223" fmla="*/ 1538682 w 1700138"/>
                  <a:gd name="connsiteY1223" fmla="*/ 60007 h 598170"/>
                  <a:gd name="connsiteX1224" fmla="*/ 1540587 w 1700138"/>
                  <a:gd name="connsiteY1224" fmla="*/ 63817 h 598170"/>
                  <a:gd name="connsiteX1225" fmla="*/ 1529157 w 1700138"/>
                  <a:gd name="connsiteY1225" fmla="*/ 69532 h 598170"/>
                  <a:gd name="connsiteX1226" fmla="*/ 1528204 w 1700138"/>
                  <a:gd name="connsiteY1226" fmla="*/ 75247 h 598170"/>
                  <a:gd name="connsiteX1227" fmla="*/ 1530109 w 1700138"/>
                  <a:gd name="connsiteY1227" fmla="*/ 83820 h 598170"/>
                  <a:gd name="connsiteX1228" fmla="*/ 1513917 w 1700138"/>
                  <a:gd name="connsiteY1228" fmla="*/ 86677 h 598170"/>
                  <a:gd name="connsiteX1229" fmla="*/ 1510107 w 1700138"/>
                  <a:gd name="connsiteY1229" fmla="*/ 84772 h 598170"/>
                  <a:gd name="connsiteX1230" fmla="*/ 1511059 w 1700138"/>
                  <a:gd name="connsiteY1230" fmla="*/ 80962 h 598170"/>
                  <a:gd name="connsiteX1231" fmla="*/ 1512012 w 1700138"/>
                  <a:gd name="connsiteY1231" fmla="*/ 81915 h 598170"/>
                  <a:gd name="connsiteX1232" fmla="*/ 1506297 w 1700138"/>
                  <a:gd name="connsiteY1232" fmla="*/ 75247 h 598170"/>
                  <a:gd name="connsiteX1233" fmla="*/ 1500582 w 1700138"/>
                  <a:gd name="connsiteY1233" fmla="*/ 74295 h 598170"/>
                  <a:gd name="connsiteX1234" fmla="*/ 1495819 w 1700138"/>
                  <a:gd name="connsiteY1234" fmla="*/ 73342 h 598170"/>
                  <a:gd name="connsiteX1235" fmla="*/ 1490104 w 1700138"/>
                  <a:gd name="connsiteY1235" fmla="*/ 69532 h 598170"/>
                  <a:gd name="connsiteX1236" fmla="*/ 1495819 w 1700138"/>
                  <a:gd name="connsiteY1236" fmla="*/ 68580 h 598170"/>
                  <a:gd name="connsiteX1237" fmla="*/ 1498677 w 1700138"/>
                  <a:gd name="connsiteY1237" fmla="*/ 64770 h 598170"/>
                  <a:gd name="connsiteX1238" fmla="*/ 1504392 w 1700138"/>
                  <a:gd name="connsiteY1238" fmla="*/ 63817 h 598170"/>
                  <a:gd name="connsiteX1239" fmla="*/ 1496772 w 1700138"/>
                  <a:gd name="connsiteY1239" fmla="*/ 47625 h 598170"/>
                  <a:gd name="connsiteX1240" fmla="*/ 1496772 w 1700138"/>
                  <a:gd name="connsiteY1240" fmla="*/ 40005 h 598170"/>
                  <a:gd name="connsiteX1241" fmla="*/ 1506297 w 1700138"/>
                  <a:gd name="connsiteY1241" fmla="*/ 37147 h 598170"/>
                  <a:gd name="connsiteX1242" fmla="*/ 1527252 w 1700138"/>
                  <a:gd name="connsiteY1242" fmla="*/ 0 h 598170"/>
                  <a:gd name="connsiteX1243" fmla="*/ 1532014 w 1700138"/>
                  <a:gd name="connsiteY1243" fmla="*/ 1905 h 598170"/>
                  <a:gd name="connsiteX1244" fmla="*/ 1536777 w 1700138"/>
                  <a:gd name="connsiteY1244" fmla="*/ 1905 h 598170"/>
                  <a:gd name="connsiteX1245" fmla="*/ 1549159 w 1700138"/>
                  <a:gd name="connsiteY1245" fmla="*/ 8572 h 598170"/>
                  <a:gd name="connsiteX1246" fmla="*/ 1552969 w 1700138"/>
                  <a:gd name="connsiteY1246" fmla="*/ 17145 h 598170"/>
                  <a:gd name="connsiteX1247" fmla="*/ 1559637 w 1700138"/>
                  <a:gd name="connsiteY1247" fmla="*/ 25717 h 598170"/>
                  <a:gd name="connsiteX1248" fmla="*/ 1567257 w 1700138"/>
                  <a:gd name="connsiteY1248" fmla="*/ 40957 h 598170"/>
                  <a:gd name="connsiteX1249" fmla="*/ 1578687 w 1700138"/>
                  <a:gd name="connsiteY1249" fmla="*/ 56197 h 598170"/>
                  <a:gd name="connsiteX1250" fmla="*/ 1587259 w 1700138"/>
                  <a:gd name="connsiteY1250" fmla="*/ 58102 h 598170"/>
                  <a:gd name="connsiteX1251" fmla="*/ 1593927 w 1700138"/>
                  <a:gd name="connsiteY1251" fmla="*/ 41910 h 598170"/>
                  <a:gd name="connsiteX1252" fmla="*/ 1592974 w 1700138"/>
                  <a:gd name="connsiteY1252" fmla="*/ 30480 h 598170"/>
                  <a:gd name="connsiteX1253" fmla="*/ 1598689 w 1700138"/>
                  <a:gd name="connsiteY1253" fmla="*/ 27622 h 598170"/>
                  <a:gd name="connsiteX1254" fmla="*/ 1603452 w 1700138"/>
                  <a:gd name="connsiteY1254" fmla="*/ 25717 h 598170"/>
                  <a:gd name="connsiteX1255" fmla="*/ 1619644 w 1700138"/>
                  <a:gd name="connsiteY1255" fmla="*/ 25717 h 598170"/>
                  <a:gd name="connsiteX1256" fmla="*/ 1615834 w 1700138"/>
                  <a:gd name="connsiteY1256" fmla="*/ 49530 h 598170"/>
                  <a:gd name="connsiteX1257" fmla="*/ 1614882 w 1700138"/>
                  <a:gd name="connsiteY1257" fmla="*/ 57150 h 598170"/>
                  <a:gd name="connsiteX1258" fmla="*/ 1612977 w 1700138"/>
                  <a:gd name="connsiteY1258" fmla="*/ 62865 h 598170"/>
                  <a:gd name="connsiteX1259" fmla="*/ 1610119 w 1700138"/>
                  <a:gd name="connsiteY1259" fmla="*/ 70485 h 598170"/>
                  <a:gd name="connsiteX1260" fmla="*/ 1599642 w 1700138"/>
                  <a:gd name="connsiteY1260" fmla="*/ 70485 h 598170"/>
                  <a:gd name="connsiteX1261" fmla="*/ 1592022 w 1700138"/>
                  <a:gd name="connsiteY1261" fmla="*/ 76200 h 598170"/>
                  <a:gd name="connsiteX1262" fmla="*/ 1592022 w 1700138"/>
                  <a:gd name="connsiteY1262" fmla="*/ 68580 h 598170"/>
                  <a:gd name="connsiteX1263" fmla="*/ 1590117 w 1700138"/>
                  <a:gd name="connsiteY1263" fmla="*/ 72390 h 598170"/>
                  <a:gd name="connsiteX1264" fmla="*/ 1590117 w 1700138"/>
                  <a:gd name="connsiteY1264" fmla="*/ 77152 h 598170"/>
                  <a:gd name="connsiteX1265" fmla="*/ 1585354 w 1700138"/>
                  <a:gd name="connsiteY1265" fmla="*/ 84772 h 598170"/>
                  <a:gd name="connsiteX1266" fmla="*/ 1578687 w 1700138"/>
                  <a:gd name="connsiteY1266" fmla="*/ 90487 h 598170"/>
                  <a:gd name="connsiteX1267" fmla="*/ 1574877 w 1700138"/>
                  <a:gd name="connsiteY1267" fmla="*/ 100012 h 598170"/>
                  <a:gd name="connsiteX1268" fmla="*/ 1566304 w 1700138"/>
                  <a:gd name="connsiteY1268" fmla="*/ 120967 h 598170"/>
                  <a:gd name="connsiteX1269" fmla="*/ 1563447 w 1700138"/>
                  <a:gd name="connsiteY1269" fmla="*/ 138112 h 598170"/>
                  <a:gd name="connsiteX1270" fmla="*/ 1564399 w 1700138"/>
                  <a:gd name="connsiteY1270" fmla="*/ 143827 h 598170"/>
                  <a:gd name="connsiteX1271" fmla="*/ 1561542 w 1700138"/>
                  <a:gd name="connsiteY1271" fmla="*/ 144780 h 598170"/>
                  <a:gd name="connsiteX1272" fmla="*/ 1557732 w 1700138"/>
                  <a:gd name="connsiteY1272" fmla="*/ 147637 h 598170"/>
                  <a:gd name="connsiteX1273" fmla="*/ 1551064 w 1700138"/>
                  <a:gd name="connsiteY1273" fmla="*/ 162877 h 598170"/>
                  <a:gd name="connsiteX1274" fmla="*/ 1553922 w 1700138"/>
                  <a:gd name="connsiteY1274" fmla="*/ 170497 h 598170"/>
                  <a:gd name="connsiteX1275" fmla="*/ 1549159 w 1700138"/>
                  <a:gd name="connsiteY1275" fmla="*/ 175260 h 598170"/>
                  <a:gd name="connsiteX1276" fmla="*/ 1543444 w 1700138"/>
                  <a:gd name="connsiteY1276" fmla="*/ 182880 h 598170"/>
                  <a:gd name="connsiteX1277" fmla="*/ 1539634 w 1700138"/>
                  <a:gd name="connsiteY1277" fmla="*/ 187642 h 598170"/>
                  <a:gd name="connsiteX1278" fmla="*/ 1546302 w 1700138"/>
                  <a:gd name="connsiteY1278" fmla="*/ 189547 h 598170"/>
                  <a:gd name="connsiteX1279" fmla="*/ 1552017 w 1700138"/>
                  <a:gd name="connsiteY1279" fmla="*/ 193357 h 598170"/>
                  <a:gd name="connsiteX1280" fmla="*/ 1555827 w 1700138"/>
                  <a:gd name="connsiteY1280" fmla="*/ 199072 h 598170"/>
                  <a:gd name="connsiteX1281" fmla="*/ 1558684 w 1700138"/>
                  <a:gd name="connsiteY1281" fmla="*/ 200977 h 598170"/>
                  <a:gd name="connsiteX1282" fmla="*/ 1563447 w 1700138"/>
                  <a:gd name="connsiteY1282" fmla="*/ 204787 h 598170"/>
                  <a:gd name="connsiteX1283" fmla="*/ 1567257 w 1700138"/>
                  <a:gd name="connsiteY1283" fmla="*/ 207645 h 598170"/>
                  <a:gd name="connsiteX1284" fmla="*/ 1570114 w 1700138"/>
                  <a:gd name="connsiteY1284" fmla="*/ 211455 h 598170"/>
                  <a:gd name="connsiteX1285" fmla="*/ 1575829 w 1700138"/>
                  <a:gd name="connsiteY1285" fmla="*/ 216217 h 598170"/>
                  <a:gd name="connsiteX1286" fmla="*/ 1567257 w 1700138"/>
                  <a:gd name="connsiteY1286" fmla="*/ 222885 h 598170"/>
                  <a:gd name="connsiteX1287" fmla="*/ 1565352 w 1700138"/>
                  <a:gd name="connsiteY1287" fmla="*/ 223837 h 598170"/>
                  <a:gd name="connsiteX1288" fmla="*/ 1563447 w 1700138"/>
                  <a:gd name="connsiteY1288" fmla="*/ 220980 h 598170"/>
                  <a:gd name="connsiteX1289" fmla="*/ 1553922 w 1700138"/>
                  <a:gd name="connsiteY1289" fmla="*/ 211455 h 598170"/>
                  <a:gd name="connsiteX1290" fmla="*/ 1542492 w 1700138"/>
                  <a:gd name="connsiteY1290" fmla="*/ 201930 h 598170"/>
                  <a:gd name="connsiteX1291" fmla="*/ 1534872 w 1700138"/>
                  <a:gd name="connsiteY1291" fmla="*/ 193357 h 598170"/>
                  <a:gd name="connsiteX1292" fmla="*/ 1534872 w 1700138"/>
                  <a:gd name="connsiteY1292" fmla="*/ 187642 h 598170"/>
                  <a:gd name="connsiteX1293" fmla="*/ 1537729 w 1700138"/>
                  <a:gd name="connsiteY1293" fmla="*/ 180022 h 598170"/>
                  <a:gd name="connsiteX1294" fmla="*/ 1532014 w 1700138"/>
                  <a:gd name="connsiteY1294" fmla="*/ 173355 h 598170"/>
                  <a:gd name="connsiteX1295" fmla="*/ 1519632 w 1700138"/>
                  <a:gd name="connsiteY1295" fmla="*/ 163830 h 598170"/>
                  <a:gd name="connsiteX1296" fmla="*/ 1507249 w 1700138"/>
                  <a:gd name="connsiteY1296" fmla="*/ 152400 h 598170"/>
                  <a:gd name="connsiteX1297" fmla="*/ 1494867 w 1700138"/>
                  <a:gd name="connsiteY1297" fmla="*/ 145732 h 598170"/>
                  <a:gd name="connsiteX1298" fmla="*/ 1486294 w 1700138"/>
                  <a:gd name="connsiteY1298" fmla="*/ 135255 h 598170"/>
                  <a:gd name="connsiteX1299" fmla="*/ 1483437 w 1700138"/>
                  <a:gd name="connsiteY1299" fmla="*/ 123825 h 598170"/>
                  <a:gd name="connsiteX1300" fmla="*/ 1490104 w 1700138"/>
                  <a:gd name="connsiteY1300" fmla="*/ 116205 h 598170"/>
                  <a:gd name="connsiteX1301" fmla="*/ 1506297 w 1700138"/>
                  <a:gd name="connsiteY1301" fmla="*/ 124777 h 598170"/>
                  <a:gd name="connsiteX1302" fmla="*/ 1512964 w 1700138"/>
                  <a:gd name="connsiteY1302" fmla="*/ 128587 h 598170"/>
                  <a:gd name="connsiteX1303" fmla="*/ 1520584 w 1700138"/>
                  <a:gd name="connsiteY1303" fmla="*/ 131445 h 598170"/>
                  <a:gd name="connsiteX1304" fmla="*/ 1529157 w 1700138"/>
                  <a:gd name="connsiteY1304" fmla="*/ 137160 h 598170"/>
                  <a:gd name="connsiteX1305" fmla="*/ 1534872 w 1700138"/>
                  <a:gd name="connsiteY1305" fmla="*/ 142875 h 598170"/>
                  <a:gd name="connsiteX1306" fmla="*/ 1543444 w 1700138"/>
                  <a:gd name="connsiteY1306" fmla="*/ 149542 h 598170"/>
                  <a:gd name="connsiteX1307" fmla="*/ 1546302 w 1700138"/>
                  <a:gd name="connsiteY1307" fmla="*/ 152400 h 598170"/>
                  <a:gd name="connsiteX1308" fmla="*/ 1547254 w 1700138"/>
                  <a:gd name="connsiteY1308" fmla="*/ 145732 h 598170"/>
                  <a:gd name="connsiteX1309" fmla="*/ 1536777 w 1700138"/>
                  <a:gd name="connsiteY1309" fmla="*/ 135255 h 598170"/>
                  <a:gd name="connsiteX1310" fmla="*/ 1523442 w 1700138"/>
                  <a:gd name="connsiteY1310" fmla="*/ 122872 h 598170"/>
                  <a:gd name="connsiteX1311" fmla="*/ 1514869 w 1700138"/>
                  <a:gd name="connsiteY1311" fmla="*/ 114300 h 598170"/>
                  <a:gd name="connsiteX1312" fmla="*/ 1506297 w 1700138"/>
                  <a:gd name="connsiteY1312" fmla="*/ 110490 h 598170"/>
                  <a:gd name="connsiteX1313" fmla="*/ 1492009 w 1700138"/>
                  <a:gd name="connsiteY1313" fmla="*/ 98107 h 598170"/>
                  <a:gd name="connsiteX1314" fmla="*/ 1481532 w 1700138"/>
                  <a:gd name="connsiteY1314" fmla="*/ 96202 h 598170"/>
                  <a:gd name="connsiteX1315" fmla="*/ 1475817 w 1700138"/>
                  <a:gd name="connsiteY1315" fmla="*/ 90487 h 598170"/>
                  <a:gd name="connsiteX1316" fmla="*/ 1476769 w 1700138"/>
                  <a:gd name="connsiteY1316" fmla="*/ 79057 h 598170"/>
                  <a:gd name="connsiteX1317" fmla="*/ 1485342 w 1700138"/>
                  <a:gd name="connsiteY1317" fmla="*/ 79057 h 598170"/>
                  <a:gd name="connsiteX1318" fmla="*/ 1490104 w 1700138"/>
                  <a:gd name="connsiteY1318" fmla="*/ 84772 h 598170"/>
                  <a:gd name="connsiteX1319" fmla="*/ 1498677 w 1700138"/>
                  <a:gd name="connsiteY1319" fmla="*/ 83820 h 598170"/>
                  <a:gd name="connsiteX1320" fmla="*/ 1506297 w 1700138"/>
                  <a:gd name="connsiteY1320" fmla="*/ 85725 h 598170"/>
                  <a:gd name="connsiteX1321" fmla="*/ 1514869 w 1700138"/>
                  <a:gd name="connsiteY1321" fmla="*/ 94297 h 598170"/>
                  <a:gd name="connsiteX1322" fmla="*/ 1523442 w 1700138"/>
                  <a:gd name="connsiteY1322" fmla="*/ 99060 h 598170"/>
                  <a:gd name="connsiteX1323" fmla="*/ 1539634 w 1700138"/>
                  <a:gd name="connsiteY1323" fmla="*/ 112395 h 598170"/>
                  <a:gd name="connsiteX1324" fmla="*/ 1553922 w 1700138"/>
                  <a:gd name="connsiteY1324" fmla="*/ 126682 h 598170"/>
                  <a:gd name="connsiteX1325" fmla="*/ 1561542 w 1700138"/>
                  <a:gd name="connsiteY1325" fmla="*/ 117157 h 598170"/>
                  <a:gd name="connsiteX1326" fmla="*/ 1552969 w 1700138"/>
                  <a:gd name="connsiteY1326" fmla="*/ 119062 h 598170"/>
                  <a:gd name="connsiteX1327" fmla="*/ 1549159 w 1700138"/>
                  <a:gd name="connsiteY1327" fmla="*/ 110490 h 598170"/>
                  <a:gd name="connsiteX1328" fmla="*/ 1546302 w 1700138"/>
                  <a:gd name="connsiteY1328" fmla="*/ 102870 h 598170"/>
                  <a:gd name="connsiteX1329" fmla="*/ 1542492 w 1700138"/>
                  <a:gd name="connsiteY1329" fmla="*/ 100965 h 598170"/>
                  <a:gd name="connsiteX1330" fmla="*/ 1532967 w 1700138"/>
                  <a:gd name="connsiteY1330" fmla="*/ 97155 h 598170"/>
                  <a:gd name="connsiteX1331" fmla="*/ 1538682 w 1700138"/>
                  <a:gd name="connsiteY1331" fmla="*/ 94297 h 598170"/>
                  <a:gd name="connsiteX1332" fmla="*/ 1541539 w 1700138"/>
                  <a:gd name="connsiteY1332" fmla="*/ 89535 h 598170"/>
                  <a:gd name="connsiteX1333" fmla="*/ 1536777 w 1700138"/>
                  <a:gd name="connsiteY1333" fmla="*/ 76200 h 598170"/>
                  <a:gd name="connsiteX1334" fmla="*/ 1550112 w 1700138"/>
                  <a:gd name="connsiteY1334" fmla="*/ 73342 h 598170"/>
                  <a:gd name="connsiteX1335" fmla="*/ 1554874 w 1700138"/>
                  <a:gd name="connsiteY1335" fmla="*/ 83820 h 598170"/>
                  <a:gd name="connsiteX1336" fmla="*/ 1558684 w 1700138"/>
                  <a:gd name="connsiteY1336" fmla="*/ 90487 h 598170"/>
                  <a:gd name="connsiteX1337" fmla="*/ 1572019 w 1700138"/>
                  <a:gd name="connsiteY1337" fmla="*/ 89535 h 598170"/>
                  <a:gd name="connsiteX1338" fmla="*/ 1572972 w 1700138"/>
                  <a:gd name="connsiteY1338" fmla="*/ 81915 h 598170"/>
                  <a:gd name="connsiteX1339" fmla="*/ 1565352 w 1700138"/>
                  <a:gd name="connsiteY1339" fmla="*/ 75247 h 598170"/>
                  <a:gd name="connsiteX1340" fmla="*/ 1566304 w 1700138"/>
                  <a:gd name="connsiteY1340" fmla="*/ 68580 h 598170"/>
                  <a:gd name="connsiteX1341" fmla="*/ 1562494 w 1700138"/>
                  <a:gd name="connsiteY1341" fmla="*/ 70485 h 598170"/>
                  <a:gd name="connsiteX1342" fmla="*/ 1555827 w 1700138"/>
                  <a:gd name="connsiteY1342" fmla="*/ 76200 h 598170"/>
                  <a:gd name="connsiteX1343" fmla="*/ 1552969 w 1700138"/>
                  <a:gd name="connsiteY1343" fmla="*/ 78105 h 598170"/>
                  <a:gd name="connsiteX1344" fmla="*/ 1551064 w 1700138"/>
                  <a:gd name="connsiteY1344" fmla="*/ 67627 h 598170"/>
                  <a:gd name="connsiteX1345" fmla="*/ 1543444 w 1700138"/>
                  <a:gd name="connsiteY1345" fmla="*/ 60007 h 598170"/>
                  <a:gd name="connsiteX1346" fmla="*/ 1541539 w 1700138"/>
                  <a:gd name="connsiteY1346" fmla="*/ 56197 h 598170"/>
                  <a:gd name="connsiteX1347" fmla="*/ 1543444 w 1700138"/>
                  <a:gd name="connsiteY1347" fmla="*/ 53340 h 598170"/>
                  <a:gd name="connsiteX1348" fmla="*/ 1552017 w 1700138"/>
                  <a:gd name="connsiteY1348" fmla="*/ 51435 h 598170"/>
                  <a:gd name="connsiteX1349" fmla="*/ 1546302 w 1700138"/>
                  <a:gd name="connsiteY1349" fmla="*/ 40957 h 598170"/>
                  <a:gd name="connsiteX1350" fmla="*/ 1542492 w 1700138"/>
                  <a:gd name="connsiteY1350" fmla="*/ 33337 h 598170"/>
                  <a:gd name="connsiteX1351" fmla="*/ 1537729 w 1700138"/>
                  <a:gd name="connsiteY1351" fmla="*/ 27622 h 598170"/>
                  <a:gd name="connsiteX1352" fmla="*/ 1532014 w 1700138"/>
                  <a:gd name="connsiteY1352" fmla="*/ 36195 h 598170"/>
                  <a:gd name="connsiteX1353" fmla="*/ 1530109 w 1700138"/>
                  <a:gd name="connsiteY1353" fmla="*/ 38100 h 598170"/>
                  <a:gd name="connsiteX1354" fmla="*/ 1526299 w 1700138"/>
                  <a:gd name="connsiteY1354" fmla="*/ 39052 h 598170"/>
                  <a:gd name="connsiteX1355" fmla="*/ 1513917 w 1700138"/>
                  <a:gd name="connsiteY1355" fmla="*/ 36195 h 598170"/>
                  <a:gd name="connsiteX1356" fmla="*/ 1512012 w 1700138"/>
                  <a:gd name="connsiteY1356" fmla="*/ 28575 h 598170"/>
                  <a:gd name="connsiteX1357" fmla="*/ 1517727 w 1700138"/>
                  <a:gd name="connsiteY1357" fmla="*/ 21907 h 598170"/>
                  <a:gd name="connsiteX1358" fmla="*/ 1519632 w 1700138"/>
                  <a:gd name="connsiteY1358" fmla="*/ 17145 h 598170"/>
                  <a:gd name="connsiteX1359" fmla="*/ 1520584 w 1700138"/>
                  <a:gd name="connsiteY1359" fmla="*/ 14287 h 598170"/>
                  <a:gd name="connsiteX1360" fmla="*/ 1522489 w 1700138"/>
                  <a:gd name="connsiteY1360" fmla="*/ 12382 h 598170"/>
                  <a:gd name="connsiteX1361" fmla="*/ 1522489 w 1700138"/>
                  <a:gd name="connsiteY1361" fmla="*/ 8572 h 598170"/>
                  <a:gd name="connsiteX1362" fmla="*/ 1527252 w 1700138"/>
                  <a:gd name="connsiteY1362" fmla="*/ 0 h 59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</a:cxnLst>
                <a:rect l="l" t="t" r="r" b="b"/>
                <a:pathLst>
                  <a:path w="1700138" h="598170">
                    <a:moveTo>
                      <a:pt x="992899" y="540067"/>
                    </a:moveTo>
                    <a:cubicBezTo>
                      <a:pt x="992899" y="540067"/>
                      <a:pt x="992899" y="542925"/>
                      <a:pt x="992899" y="543877"/>
                    </a:cubicBezTo>
                    <a:cubicBezTo>
                      <a:pt x="993851" y="545782"/>
                      <a:pt x="993851" y="545782"/>
                      <a:pt x="995756" y="545782"/>
                    </a:cubicBezTo>
                    <a:cubicBezTo>
                      <a:pt x="996709" y="545782"/>
                      <a:pt x="999566" y="550545"/>
                      <a:pt x="999566" y="550545"/>
                    </a:cubicBezTo>
                    <a:cubicBezTo>
                      <a:pt x="999566" y="550545"/>
                      <a:pt x="996709" y="554355"/>
                      <a:pt x="998614" y="554355"/>
                    </a:cubicBezTo>
                    <a:cubicBezTo>
                      <a:pt x="1000519" y="553402"/>
                      <a:pt x="999566" y="552450"/>
                      <a:pt x="1001471" y="551497"/>
                    </a:cubicBezTo>
                    <a:cubicBezTo>
                      <a:pt x="1003376" y="551497"/>
                      <a:pt x="1004329" y="551497"/>
                      <a:pt x="1005281" y="551497"/>
                    </a:cubicBezTo>
                    <a:cubicBezTo>
                      <a:pt x="1005281" y="555307"/>
                      <a:pt x="998614" y="561022"/>
                      <a:pt x="995756" y="562927"/>
                    </a:cubicBezTo>
                    <a:cubicBezTo>
                      <a:pt x="991946" y="561975"/>
                      <a:pt x="991946" y="568642"/>
                      <a:pt x="990041" y="570547"/>
                    </a:cubicBezTo>
                    <a:cubicBezTo>
                      <a:pt x="990041" y="575309"/>
                      <a:pt x="989089" y="577214"/>
                      <a:pt x="985279" y="581025"/>
                    </a:cubicBezTo>
                    <a:cubicBezTo>
                      <a:pt x="980516" y="584834"/>
                      <a:pt x="974801" y="582930"/>
                      <a:pt x="971944" y="578167"/>
                    </a:cubicBezTo>
                    <a:cubicBezTo>
                      <a:pt x="970991" y="576262"/>
                      <a:pt x="969086" y="576262"/>
                      <a:pt x="967181" y="574357"/>
                    </a:cubicBezTo>
                    <a:cubicBezTo>
                      <a:pt x="966229" y="573405"/>
                      <a:pt x="967181" y="567689"/>
                      <a:pt x="967181" y="566737"/>
                    </a:cubicBezTo>
                    <a:cubicBezTo>
                      <a:pt x="965276" y="563880"/>
                      <a:pt x="970039" y="558164"/>
                      <a:pt x="971944" y="555307"/>
                    </a:cubicBezTo>
                    <a:cubicBezTo>
                      <a:pt x="972896" y="553402"/>
                      <a:pt x="973849" y="550545"/>
                      <a:pt x="975754" y="549592"/>
                    </a:cubicBezTo>
                    <a:cubicBezTo>
                      <a:pt x="977659" y="548639"/>
                      <a:pt x="976706" y="546734"/>
                      <a:pt x="976706" y="544830"/>
                    </a:cubicBezTo>
                    <a:cubicBezTo>
                      <a:pt x="975754" y="542925"/>
                      <a:pt x="979564" y="542925"/>
                      <a:pt x="980516" y="543877"/>
                    </a:cubicBezTo>
                    <a:cubicBezTo>
                      <a:pt x="982421" y="545782"/>
                      <a:pt x="983374" y="542925"/>
                      <a:pt x="985279" y="544830"/>
                    </a:cubicBezTo>
                    <a:cubicBezTo>
                      <a:pt x="988136" y="546734"/>
                      <a:pt x="990994" y="540067"/>
                      <a:pt x="992899" y="540067"/>
                    </a:cubicBezTo>
                    <a:close/>
                    <a:moveTo>
                      <a:pt x="1072909" y="505777"/>
                    </a:moveTo>
                    <a:cubicBezTo>
                      <a:pt x="1076719" y="504825"/>
                      <a:pt x="1081481" y="508634"/>
                      <a:pt x="1085291" y="509587"/>
                    </a:cubicBezTo>
                    <a:cubicBezTo>
                      <a:pt x="1088149" y="510539"/>
                      <a:pt x="1091006" y="511492"/>
                      <a:pt x="1090054" y="513397"/>
                    </a:cubicBezTo>
                    <a:cubicBezTo>
                      <a:pt x="1089101" y="516255"/>
                      <a:pt x="1091959" y="521017"/>
                      <a:pt x="1092911" y="522922"/>
                    </a:cubicBezTo>
                    <a:cubicBezTo>
                      <a:pt x="1094816" y="527684"/>
                      <a:pt x="1097674" y="531495"/>
                      <a:pt x="1099579" y="535305"/>
                    </a:cubicBezTo>
                    <a:cubicBezTo>
                      <a:pt x="1102436" y="539114"/>
                      <a:pt x="1103389" y="543877"/>
                      <a:pt x="1096721" y="542925"/>
                    </a:cubicBezTo>
                    <a:cubicBezTo>
                      <a:pt x="1092911" y="543877"/>
                      <a:pt x="1092911" y="549592"/>
                      <a:pt x="1088149" y="549592"/>
                    </a:cubicBezTo>
                    <a:cubicBezTo>
                      <a:pt x="1083386" y="549592"/>
                      <a:pt x="1080529" y="544830"/>
                      <a:pt x="1078624" y="541972"/>
                    </a:cubicBezTo>
                    <a:cubicBezTo>
                      <a:pt x="1076719" y="539114"/>
                      <a:pt x="1075766" y="535305"/>
                      <a:pt x="1072909" y="532447"/>
                    </a:cubicBezTo>
                    <a:cubicBezTo>
                      <a:pt x="1070051" y="529589"/>
                      <a:pt x="1064336" y="526732"/>
                      <a:pt x="1060526" y="523875"/>
                    </a:cubicBezTo>
                    <a:cubicBezTo>
                      <a:pt x="1056716" y="521970"/>
                      <a:pt x="1053859" y="520064"/>
                      <a:pt x="1058621" y="517207"/>
                    </a:cubicBezTo>
                    <a:cubicBezTo>
                      <a:pt x="1063384" y="515302"/>
                      <a:pt x="1059574" y="514350"/>
                      <a:pt x="1056716" y="514350"/>
                    </a:cubicBezTo>
                    <a:cubicBezTo>
                      <a:pt x="1055764" y="514350"/>
                      <a:pt x="1055764" y="512445"/>
                      <a:pt x="1055764" y="512445"/>
                    </a:cubicBezTo>
                    <a:cubicBezTo>
                      <a:pt x="1058621" y="510539"/>
                      <a:pt x="1056716" y="511492"/>
                      <a:pt x="1057669" y="509587"/>
                    </a:cubicBezTo>
                    <a:cubicBezTo>
                      <a:pt x="1058621" y="508634"/>
                      <a:pt x="1060526" y="508634"/>
                      <a:pt x="1061479" y="507682"/>
                    </a:cubicBezTo>
                    <a:cubicBezTo>
                      <a:pt x="1062431" y="506730"/>
                      <a:pt x="1065289" y="506730"/>
                      <a:pt x="1063384" y="508634"/>
                    </a:cubicBezTo>
                    <a:cubicBezTo>
                      <a:pt x="1062431" y="509587"/>
                      <a:pt x="1061479" y="510539"/>
                      <a:pt x="1060526" y="511492"/>
                    </a:cubicBezTo>
                    <a:cubicBezTo>
                      <a:pt x="1061479" y="512445"/>
                      <a:pt x="1064336" y="510539"/>
                      <a:pt x="1065289" y="510539"/>
                    </a:cubicBezTo>
                    <a:cubicBezTo>
                      <a:pt x="1066241" y="510539"/>
                      <a:pt x="1067194" y="509587"/>
                      <a:pt x="1067194" y="508634"/>
                    </a:cubicBezTo>
                    <a:cubicBezTo>
                      <a:pt x="1068146" y="508634"/>
                      <a:pt x="1068146" y="508634"/>
                      <a:pt x="1069099" y="507682"/>
                    </a:cubicBezTo>
                    <a:cubicBezTo>
                      <a:pt x="1068146" y="505777"/>
                      <a:pt x="1066241" y="508634"/>
                      <a:pt x="1065289" y="506730"/>
                    </a:cubicBezTo>
                    <a:cubicBezTo>
                      <a:pt x="1069099" y="502920"/>
                      <a:pt x="1072909" y="508634"/>
                      <a:pt x="1076719" y="507682"/>
                    </a:cubicBezTo>
                    <a:cubicBezTo>
                      <a:pt x="1075766" y="506730"/>
                      <a:pt x="1073861" y="506730"/>
                      <a:pt x="1072909" y="505777"/>
                    </a:cubicBezTo>
                    <a:close/>
                    <a:moveTo>
                      <a:pt x="625234" y="487680"/>
                    </a:moveTo>
                    <a:cubicBezTo>
                      <a:pt x="620472" y="487680"/>
                      <a:pt x="615709" y="496252"/>
                      <a:pt x="614757" y="499110"/>
                    </a:cubicBezTo>
                    <a:cubicBezTo>
                      <a:pt x="619519" y="500062"/>
                      <a:pt x="622377" y="496252"/>
                      <a:pt x="623330" y="492442"/>
                    </a:cubicBezTo>
                    <a:cubicBezTo>
                      <a:pt x="624282" y="491490"/>
                      <a:pt x="625234" y="489585"/>
                      <a:pt x="625234" y="487680"/>
                    </a:cubicBezTo>
                    <a:close/>
                    <a:moveTo>
                      <a:pt x="1005281" y="455295"/>
                    </a:moveTo>
                    <a:lnTo>
                      <a:pt x="1004346" y="456490"/>
                    </a:lnTo>
                    <a:lnTo>
                      <a:pt x="1003376" y="456247"/>
                    </a:lnTo>
                    <a:lnTo>
                      <a:pt x="1003191" y="456131"/>
                    </a:lnTo>
                    <a:close/>
                    <a:moveTo>
                      <a:pt x="744297" y="440055"/>
                    </a:moveTo>
                    <a:cubicBezTo>
                      <a:pt x="741439" y="441960"/>
                      <a:pt x="736677" y="439102"/>
                      <a:pt x="733820" y="441007"/>
                    </a:cubicBezTo>
                    <a:cubicBezTo>
                      <a:pt x="732867" y="441960"/>
                      <a:pt x="736677" y="441960"/>
                      <a:pt x="736677" y="442912"/>
                    </a:cubicBezTo>
                    <a:cubicBezTo>
                      <a:pt x="738582" y="443865"/>
                      <a:pt x="744297" y="443865"/>
                      <a:pt x="746202" y="442912"/>
                    </a:cubicBezTo>
                    <a:cubicBezTo>
                      <a:pt x="748107" y="442912"/>
                      <a:pt x="750964" y="442912"/>
                      <a:pt x="751917" y="441960"/>
                    </a:cubicBezTo>
                    <a:cubicBezTo>
                      <a:pt x="750964" y="441007"/>
                      <a:pt x="745249" y="440055"/>
                      <a:pt x="744297" y="440055"/>
                    </a:cubicBezTo>
                    <a:close/>
                    <a:moveTo>
                      <a:pt x="1047072" y="437674"/>
                    </a:moveTo>
                    <a:cubicBezTo>
                      <a:pt x="1048620" y="436959"/>
                      <a:pt x="1050049" y="436721"/>
                      <a:pt x="1050049" y="438150"/>
                    </a:cubicBezTo>
                    <a:cubicBezTo>
                      <a:pt x="1050049" y="440055"/>
                      <a:pt x="1051001" y="441007"/>
                      <a:pt x="1051001" y="442912"/>
                    </a:cubicBezTo>
                    <a:cubicBezTo>
                      <a:pt x="1051001" y="449580"/>
                      <a:pt x="1047191" y="451484"/>
                      <a:pt x="1041476" y="455295"/>
                    </a:cubicBezTo>
                    <a:cubicBezTo>
                      <a:pt x="1039571" y="457200"/>
                      <a:pt x="1035761" y="458152"/>
                      <a:pt x="1033856" y="460057"/>
                    </a:cubicBezTo>
                    <a:cubicBezTo>
                      <a:pt x="1032904" y="461962"/>
                      <a:pt x="1030999" y="463867"/>
                      <a:pt x="1029094" y="463867"/>
                    </a:cubicBezTo>
                    <a:cubicBezTo>
                      <a:pt x="1028141" y="463867"/>
                      <a:pt x="1028141" y="462914"/>
                      <a:pt x="1026236" y="464820"/>
                    </a:cubicBezTo>
                    <a:cubicBezTo>
                      <a:pt x="1025284" y="465772"/>
                      <a:pt x="1024331" y="466725"/>
                      <a:pt x="1025284" y="467677"/>
                    </a:cubicBezTo>
                    <a:cubicBezTo>
                      <a:pt x="1027189" y="469582"/>
                      <a:pt x="1029094" y="470534"/>
                      <a:pt x="1031951" y="469582"/>
                    </a:cubicBezTo>
                    <a:cubicBezTo>
                      <a:pt x="1037666" y="467677"/>
                      <a:pt x="1040524" y="463867"/>
                      <a:pt x="1046239" y="461962"/>
                    </a:cubicBezTo>
                    <a:cubicBezTo>
                      <a:pt x="1049096" y="461009"/>
                      <a:pt x="1053859" y="458152"/>
                      <a:pt x="1054811" y="460057"/>
                    </a:cubicBezTo>
                    <a:cubicBezTo>
                      <a:pt x="1055764" y="462914"/>
                      <a:pt x="1058621" y="465772"/>
                      <a:pt x="1057669" y="468630"/>
                    </a:cubicBezTo>
                    <a:cubicBezTo>
                      <a:pt x="1055764" y="472439"/>
                      <a:pt x="1050049" y="474345"/>
                      <a:pt x="1046239" y="476250"/>
                    </a:cubicBezTo>
                    <a:cubicBezTo>
                      <a:pt x="1045286" y="477202"/>
                      <a:pt x="1037666" y="480059"/>
                      <a:pt x="1037666" y="481964"/>
                    </a:cubicBezTo>
                    <a:cubicBezTo>
                      <a:pt x="1037666" y="487680"/>
                      <a:pt x="1045286" y="486727"/>
                      <a:pt x="1050049" y="484822"/>
                    </a:cubicBezTo>
                    <a:cubicBezTo>
                      <a:pt x="1053859" y="482917"/>
                      <a:pt x="1056716" y="481964"/>
                      <a:pt x="1060526" y="481012"/>
                    </a:cubicBezTo>
                    <a:cubicBezTo>
                      <a:pt x="1063384" y="481012"/>
                      <a:pt x="1065289" y="481012"/>
                      <a:pt x="1068146" y="481012"/>
                    </a:cubicBezTo>
                    <a:cubicBezTo>
                      <a:pt x="1067194" y="481012"/>
                      <a:pt x="1066241" y="481964"/>
                      <a:pt x="1065289" y="481964"/>
                    </a:cubicBezTo>
                    <a:cubicBezTo>
                      <a:pt x="1066241" y="484822"/>
                      <a:pt x="1071956" y="483870"/>
                      <a:pt x="1068146" y="487680"/>
                    </a:cubicBezTo>
                    <a:cubicBezTo>
                      <a:pt x="1066241" y="489584"/>
                      <a:pt x="1070051" y="490537"/>
                      <a:pt x="1067194" y="492442"/>
                    </a:cubicBezTo>
                    <a:cubicBezTo>
                      <a:pt x="1064336" y="494347"/>
                      <a:pt x="1061479" y="496252"/>
                      <a:pt x="1058621" y="497205"/>
                    </a:cubicBezTo>
                    <a:cubicBezTo>
                      <a:pt x="1056716" y="497205"/>
                      <a:pt x="1053859" y="500062"/>
                      <a:pt x="1051954" y="500062"/>
                    </a:cubicBezTo>
                    <a:cubicBezTo>
                      <a:pt x="1048144" y="500062"/>
                      <a:pt x="1045286" y="501967"/>
                      <a:pt x="1045286" y="504825"/>
                    </a:cubicBezTo>
                    <a:cubicBezTo>
                      <a:pt x="1044334" y="508634"/>
                      <a:pt x="1043381" y="511492"/>
                      <a:pt x="1042429" y="514350"/>
                    </a:cubicBezTo>
                    <a:cubicBezTo>
                      <a:pt x="1042429" y="519112"/>
                      <a:pt x="1044334" y="522922"/>
                      <a:pt x="1046239" y="527684"/>
                    </a:cubicBezTo>
                    <a:cubicBezTo>
                      <a:pt x="1048144" y="532447"/>
                      <a:pt x="1049096" y="538162"/>
                      <a:pt x="1050049" y="542925"/>
                    </a:cubicBezTo>
                    <a:cubicBezTo>
                      <a:pt x="1051001" y="547687"/>
                      <a:pt x="1051001" y="553402"/>
                      <a:pt x="1051954" y="559117"/>
                    </a:cubicBezTo>
                    <a:cubicBezTo>
                      <a:pt x="1052906" y="563880"/>
                      <a:pt x="1056716" y="567689"/>
                      <a:pt x="1055764" y="572452"/>
                    </a:cubicBezTo>
                    <a:cubicBezTo>
                      <a:pt x="1054811" y="574357"/>
                      <a:pt x="1053859" y="574357"/>
                      <a:pt x="1053859" y="575309"/>
                    </a:cubicBezTo>
                    <a:cubicBezTo>
                      <a:pt x="1053859" y="576262"/>
                      <a:pt x="1053859" y="578167"/>
                      <a:pt x="1053859" y="579120"/>
                    </a:cubicBezTo>
                    <a:cubicBezTo>
                      <a:pt x="1053859" y="580072"/>
                      <a:pt x="1053859" y="581025"/>
                      <a:pt x="1053859" y="581977"/>
                    </a:cubicBezTo>
                    <a:cubicBezTo>
                      <a:pt x="1054811" y="583882"/>
                      <a:pt x="1054811" y="586739"/>
                      <a:pt x="1053859" y="588645"/>
                    </a:cubicBezTo>
                    <a:cubicBezTo>
                      <a:pt x="1052906" y="589597"/>
                      <a:pt x="1051954" y="588645"/>
                      <a:pt x="1051954" y="590550"/>
                    </a:cubicBezTo>
                    <a:cubicBezTo>
                      <a:pt x="1051001" y="591502"/>
                      <a:pt x="1049096" y="591502"/>
                      <a:pt x="1048144" y="591502"/>
                    </a:cubicBezTo>
                    <a:cubicBezTo>
                      <a:pt x="1043381" y="591502"/>
                      <a:pt x="1037666" y="592455"/>
                      <a:pt x="1032904" y="592455"/>
                    </a:cubicBezTo>
                    <a:cubicBezTo>
                      <a:pt x="1027189" y="592455"/>
                      <a:pt x="1021474" y="594359"/>
                      <a:pt x="1015759" y="593407"/>
                    </a:cubicBezTo>
                    <a:cubicBezTo>
                      <a:pt x="1011949" y="593407"/>
                      <a:pt x="1009091" y="593407"/>
                      <a:pt x="1006234" y="592455"/>
                    </a:cubicBezTo>
                    <a:cubicBezTo>
                      <a:pt x="1005281" y="592455"/>
                      <a:pt x="1008139" y="594359"/>
                      <a:pt x="1005281" y="593407"/>
                    </a:cubicBezTo>
                    <a:cubicBezTo>
                      <a:pt x="1004329" y="592455"/>
                      <a:pt x="1003376" y="593407"/>
                      <a:pt x="1002424" y="592455"/>
                    </a:cubicBezTo>
                    <a:cubicBezTo>
                      <a:pt x="1001471" y="591502"/>
                      <a:pt x="996709" y="590550"/>
                      <a:pt x="997661" y="587692"/>
                    </a:cubicBezTo>
                    <a:cubicBezTo>
                      <a:pt x="997661" y="586739"/>
                      <a:pt x="999566" y="586739"/>
                      <a:pt x="999566" y="584834"/>
                    </a:cubicBezTo>
                    <a:cubicBezTo>
                      <a:pt x="999566" y="583882"/>
                      <a:pt x="999566" y="582930"/>
                      <a:pt x="999566" y="581977"/>
                    </a:cubicBezTo>
                    <a:cubicBezTo>
                      <a:pt x="998614" y="580072"/>
                      <a:pt x="998614" y="578167"/>
                      <a:pt x="998614" y="575309"/>
                    </a:cubicBezTo>
                    <a:cubicBezTo>
                      <a:pt x="996709" y="575309"/>
                      <a:pt x="995756" y="575309"/>
                      <a:pt x="996709" y="573405"/>
                    </a:cubicBezTo>
                    <a:cubicBezTo>
                      <a:pt x="997661" y="572452"/>
                      <a:pt x="999566" y="573405"/>
                      <a:pt x="1000519" y="572452"/>
                    </a:cubicBezTo>
                    <a:cubicBezTo>
                      <a:pt x="1002424" y="570547"/>
                      <a:pt x="1010996" y="574357"/>
                      <a:pt x="1013854" y="574357"/>
                    </a:cubicBezTo>
                    <a:cubicBezTo>
                      <a:pt x="1015759" y="574357"/>
                      <a:pt x="1018616" y="574357"/>
                      <a:pt x="1019569" y="573405"/>
                    </a:cubicBezTo>
                    <a:cubicBezTo>
                      <a:pt x="1020521" y="574357"/>
                      <a:pt x="1021474" y="572452"/>
                      <a:pt x="1022426" y="572452"/>
                    </a:cubicBezTo>
                    <a:cubicBezTo>
                      <a:pt x="1023379" y="573405"/>
                      <a:pt x="1024331" y="574357"/>
                      <a:pt x="1025284" y="573405"/>
                    </a:cubicBezTo>
                    <a:cubicBezTo>
                      <a:pt x="1030999" y="572452"/>
                      <a:pt x="1029094" y="564832"/>
                      <a:pt x="1028141" y="561022"/>
                    </a:cubicBezTo>
                    <a:cubicBezTo>
                      <a:pt x="1027189" y="556259"/>
                      <a:pt x="1025284" y="552450"/>
                      <a:pt x="1025284" y="547687"/>
                    </a:cubicBezTo>
                    <a:cubicBezTo>
                      <a:pt x="1025284" y="542925"/>
                      <a:pt x="1023379" y="537209"/>
                      <a:pt x="1023379" y="532447"/>
                    </a:cubicBezTo>
                    <a:cubicBezTo>
                      <a:pt x="1023379" y="526732"/>
                      <a:pt x="1020521" y="521017"/>
                      <a:pt x="1016711" y="517207"/>
                    </a:cubicBezTo>
                    <a:cubicBezTo>
                      <a:pt x="1013854" y="515302"/>
                      <a:pt x="1012901" y="518159"/>
                      <a:pt x="1010996" y="519112"/>
                    </a:cubicBezTo>
                    <a:cubicBezTo>
                      <a:pt x="1006234" y="521970"/>
                      <a:pt x="1003376" y="522922"/>
                      <a:pt x="999566" y="525780"/>
                    </a:cubicBezTo>
                    <a:cubicBezTo>
                      <a:pt x="997661" y="527684"/>
                      <a:pt x="978611" y="533400"/>
                      <a:pt x="978611" y="531495"/>
                    </a:cubicBezTo>
                    <a:cubicBezTo>
                      <a:pt x="978611" y="530542"/>
                      <a:pt x="975754" y="531495"/>
                      <a:pt x="974801" y="531495"/>
                    </a:cubicBezTo>
                    <a:cubicBezTo>
                      <a:pt x="971944" y="530542"/>
                      <a:pt x="973849" y="528637"/>
                      <a:pt x="973849" y="526732"/>
                    </a:cubicBezTo>
                    <a:cubicBezTo>
                      <a:pt x="973849" y="525780"/>
                      <a:pt x="972896" y="523875"/>
                      <a:pt x="971944" y="522922"/>
                    </a:cubicBezTo>
                    <a:cubicBezTo>
                      <a:pt x="970991" y="521970"/>
                      <a:pt x="968134" y="522922"/>
                      <a:pt x="968134" y="521970"/>
                    </a:cubicBezTo>
                    <a:cubicBezTo>
                      <a:pt x="968134" y="519112"/>
                      <a:pt x="970039" y="518159"/>
                      <a:pt x="971944" y="517207"/>
                    </a:cubicBezTo>
                    <a:cubicBezTo>
                      <a:pt x="973849" y="516255"/>
                      <a:pt x="974801" y="514350"/>
                      <a:pt x="976706" y="512445"/>
                    </a:cubicBezTo>
                    <a:cubicBezTo>
                      <a:pt x="977659" y="511492"/>
                      <a:pt x="983374" y="509587"/>
                      <a:pt x="985279" y="510539"/>
                    </a:cubicBezTo>
                    <a:cubicBezTo>
                      <a:pt x="986231" y="513397"/>
                      <a:pt x="978611" y="518159"/>
                      <a:pt x="976706" y="520064"/>
                    </a:cubicBezTo>
                    <a:cubicBezTo>
                      <a:pt x="977659" y="521017"/>
                      <a:pt x="980516" y="518159"/>
                      <a:pt x="981469" y="517207"/>
                    </a:cubicBezTo>
                    <a:cubicBezTo>
                      <a:pt x="982421" y="516255"/>
                      <a:pt x="983374" y="514350"/>
                      <a:pt x="984326" y="513397"/>
                    </a:cubicBezTo>
                    <a:cubicBezTo>
                      <a:pt x="984326" y="513397"/>
                      <a:pt x="985279" y="513397"/>
                      <a:pt x="986231" y="513397"/>
                    </a:cubicBezTo>
                    <a:cubicBezTo>
                      <a:pt x="985279" y="515302"/>
                      <a:pt x="983374" y="516255"/>
                      <a:pt x="982421" y="518159"/>
                    </a:cubicBezTo>
                    <a:cubicBezTo>
                      <a:pt x="987184" y="519112"/>
                      <a:pt x="993851" y="512445"/>
                      <a:pt x="996709" y="509587"/>
                    </a:cubicBezTo>
                    <a:cubicBezTo>
                      <a:pt x="1001471" y="505777"/>
                      <a:pt x="1010996" y="503872"/>
                      <a:pt x="1013854" y="498157"/>
                    </a:cubicBezTo>
                    <a:cubicBezTo>
                      <a:pt x="1014806" y="496252"/>
                      <a:pt x="1013854" y="489584"/>
                      <a:pt x="1010996" y="491489"/>
                    </a:cubicBezTo>
                    <a:cubicBezTo>
                      <a:pt x="1010044" y="492442"/>
                      <a:pt x="1007186" y="494347"/>
                      <a:pt x="1006234" y="495300"/>
                    </a:cubicBezTo>
                    <a:cubicBezTo>
                      <a:pt x="1004329" y="497205"/>
                      <a:pt x="1006234" y="497205"/>
                      <a:pt x="1004329" y="498157"/>
                    </a:cubicBezTo>
                    <a:cubicBezTo>
                      <a:pt x="1002424" y="499109"/>
                      <a:pt x="999566" y="501014"/>
                      <a:pt x="997661" y="501014"/>
                    </a:cubicBezTo>
                    <a:cubicBezTo>
                      <a:pt x="997661" y="500062"/>
                      <a:pt x="1001471" y="498157"/>
                      <a:pt x="1002424" y="498157"/>
                    </a:cubicBezTo>
                    <a:cubicBezTo>
                      <a:pt x="1004329" y="496252"/>
                      <a:pt x="1006234" y="494347"/>
                      <a:pt x="1008139" y="491489"/>
                    </a:cubicBezTo>
                    <a:cubicBezTo>
                      <a:pt x="1006234" y="490537"/>
                      <a:pt x="1001471" y="499109"/>
                      <a:pt x="998614" y="499109"/>
                    </a:cubicBezTo>
                    <a:cubicBezTo>
                      <a:pt x="996709" y="499109"/>
                      <a:pt x="995756" y="499109"/>
                      <a:pt x="993851" y="499109"/>
                    </a:cubicBezTo>
                    <a:cubicBezTo>
                      <a:pt x="991946" y="499109"/>
                      <a:pt x="990994" y="501014"/>
                      <a:pt x="989089" y="501967"/>
                    </a:cubicBezTo>
                    <a:cubicBezTo>
                      <a:pt x="987184" y="503872"/>
                      <a:pt x="984326" y="504825"/>
                      <a:pt x="985279" y="501014"/>
                    </a:cubicBezTo>
                    <a:cubicBezTo>
                      <a:pt x="986231" y="498157"/>
                      <a:pt x="982421" y="497205"/>
                      <a:pt x="980516" y="496252"/>
                    </a:cubicBezTo>
                    <a:cubicBezTo>
                      <a:pt x="977659" y="494347"/>
                      <a:pt x="981469" y="491489"/>
                      <a:pt x="983374" y="490537"/>
                    </a:cubicBezTo>
                    <a:cubicBezTo>
                      <a:pt x="986231" y="487680"/>
                      <a:pt x="989089" y="484822"/>
                      <a:pt x="991946" y="481964"/>
                    </a:cubicBezTo>
                    <a:cubicBezTo>
                      <a:pt x="992899" y="481012"/>
                      <a:pt x="993851" y="480059"/>
                      <a:pt x="994804" y="480059"/>
                    </a:cubicBezTo>
                    <a:cubicBezTo>
                      <a:pt x="995756" y="480059"/>
                      <a:pt x="995756" y="481012"/>
                      <a:pt x="996709" y="481012"/>
                    </a:cubicBezTo>
                    <a:cubicBezTo>
                      <a:pt x="993851" y="484822"/>
                      <a:pt x="989089" y="486727"/>
                      <a:pt x="987184" y="490537"/>
                    </a:cubicBezTo>
                    <a:cubicBezTo>
                      <a:pt x="988136" y="491489"/>
                      <a:pt x="992899" y="485775"/>
                      <a:pt x="993851" y="484822"/>
                    </a:cubicBezTo>
                    <a:cubicBezTo>
                      <a:pt x="992899" y="486727"/>
                      <a:pt x="996709" y="482917"/>
                      <a:pt x="997661" y="482917"/>
                    </a:cubicBezTo>
                    <a:cubicBezTo>
                      <a:pt x="997661" y="486727"/>
                      <a:pt x="993851" y="488632"/>
                      <a:pt x="990994" y="491489"/>
                    </a:cubicBezTo>
                    <a:cubicBezTo>
                      <a:pt x="991946" y="493395"/>
                      <a:pt x="1000519" y="486727"/>
                      <a:pt x="1001471" y="485775"/>
                    </a:cubicBezTo>
                    <a:cubicBezTo>
                      <a:pt x="1004329" y="483870"/>
                      <a:pt x="1007186" y="481012"/>
                      <a:pt x="1009091" y="477202"/>
                    </a:cubicBezTo>
                    <a:cubicBezTo>
                      <a:pt x="1009091" y="475297"/>
                      <a:pt x="1009091" y="472439"/>
                      <a:pt x="1008139" y="470534"/>
                    </a:cubicBezTo>
                    <a:cubicBezTo>
                      <a:pt x="1007186" y="467677"/>
                      <a:pt x="1005281" y="471487"/>
                      <a:pt x="1003376" y="472439"/>
                    </a:cubicBezTo>
                    <a:cubicBezTo>
                      <a:pt x="996709" y="474345"/>
                      <a:pt x="990994" y="481012"/>
                      <a:pt x="984326" y="481964"/>
                    </a:cubicBezTo>
                    <a:cubicBezTo>
                      <a:pt x="981469" y="481964"/>
                      <a:pt x="977659" y="482917"/>
                      <a:pt x="974801" y="481964"/>
                    </a:cubicBezTo>
                    <a:cubicBezTo>
                      <a:pt x="973849" y="481964"/>
                      <a:pt x="973849" y="481012"/>
                      <a:pt x="973849" y="480059"/>
                    </a:cubicBezTo>
                    <a:cubicBezTo>
                      <a:pt x="973849" y="479107"/>
                      <a:pt x="970991" y="479107"/>
                      <a:pt x="970991" y="479107"/>
                    </a:cubicBezTo>
                    <a:cubicBezTo>
                      <a:pt x="969086" y="478155"/>
                      <a:pt x="969086" y="474345"/>
                      <a:pt x="970039" y="473392"/>
                    </a:cubicBezTo>
                    <a:cubicBezTo>
                      <a:pt x="970991" y="471487"/>
                      <a:pt x="973849" y="470534"/>
                      <a:pt x="975754" y="470534"/>
                    </a:cubicBezTo>
                    <a:cubicBezTo>
                      <a:pt x="978611" y="469582"/>
                      <a:pt x="981469" y="469582"/>
                      <a:pt x="984326" y="469582"/>
                    </a:cubicBezTo>
                    <a:cubicBezTo>
                      <a:pt x="988136" y="469582"/>
                      <a:pt x="990994" y="466725"/>
                      <a:pt x="993851" y="464820"/>
                    </a:cubicBezTo>
                    <a:cubicBezTo>
                      <a:pt x="995756" y="463391"/>
                      <a:pt x="998613" y="462201"/>
                      <a:pt x="1000995" y="460772"/>
                    </a:cubicBezTo>
                    <a:lnTo>
                      <a:pt x="1004346" y="456490"/>
                    </a:lnTo>
                    <a:lnTo>
                      <a:pt x="1010996" y="458152"/>
                    </a:lnTo>
                    <a:cubicBezTo>
                      <a:pt x="1013854" y="457200"/>
                      <a:pt x="1016711" y="456247"/>
                      <a:pt x="1019569" y="455295"/>
                    </a:cubicBezTo>
                    <a:cubicBezTo>
                      <a:pt x="1028141" y="451484"/>
                      <a:pt x="1035761" y="444817"/>
                      <a:pt x="1043381" y="440055"/>
                    </a:cubicBezTo>
                    <a:cubicBezTo>
                      <a:pt x="1043857" y="439579"/>
                      <a:pt x="1045524" y="438388"/>
                      <a:pt x="1047072" y="437674"/>
                    </a:cubicBezTo>
                    <a:close/>
                    <a:moveTo>
                      <a:pt x="394729" y="401002"/>
                    </a:moveTo>
                    <a:cubicBezTo>
                      <a:pt x="397587" y="401002"/>
                      <a:pt x="397587" y="404812"/>
                      <a:pt x="399492" y="406717"/>
                    </a:cubicBezTo>
                    <a:cubicBezTo>
                      <a:pt x="399492" y="406717"/>
                      <a:pt x="402349" y="408622"/>
                      <a:pt x="402349" y="408622"/>
                    </a:cubicBezTo>
                    <a:cubicBezTo>
                      <a:pt x="403302" y="408622"/>
                      <a:pt x="402349" y="407669"/>
                      <a:pt x="404254" y="407669"/>
                    </a:cubicBezTo>
                    <a:cubicBezTo>
                      <a:pt x="405207" y="407669"/>
                      <a:pt x="405207" y="407669"/>
                      <a:pt x="406159" y="407669"/>
                    </a:cubicBezTo>
                    <a:cubicBezTo>
                      <a:pt x="408064" y="406717"/>
                      <a:pt x="409017" y="409574"/>
                      <a:pt x="409969" y="410527"/>
                    </a:cubicBezTo>
                    <a:cubicBezTo>
                      <a:pt x="411874" y="414337"/>
                      <a:pt x="411874" y="416242"/>
                      <a:pt x="415684" y="418147"/>
                    </a:cubicBezTo>
                    <a:cubicBezTo>
                      <a:pt x="417589" y="419099"/>
                      <a:pt x="423304" y="429577"/>
                      <a:pt x="422352" y="431482"/>
                    </a:cubicBezTo>
                    <a:cubicBezTo>
                      <a:pt x="421399" y="433387"/>
                      <a:pt x="420447" y="430529"/>
                      <a:pt x="419494" y="431482"/>
                    </a:cubicBezTo>
                    <a:cubicBezTo>
                      <a:pt x="418542" y="432434"/>
                      <a:pt x="417589" y="433387"/>
                      <a:pt x="416637" y="434339"/>
                    </a:cubicBezTo>
                    <a:cubicBezTo>
                      <a:pt x="414732" y="438149"/>
                      <a:pt x="412827" y="441959"/>
                      <a:pt x="411874" y="445769"/>
                    </a:cubicBezTo>
                    <a:cubicBezTo>
                      <a:pt x="410922" y="449579"/>
                      <a:pt x="412827" y="453389"/>
                      <a:pt x="410922" y="456247"/>
                    </a:cubicBezTo>
                    <a:cubicBezTo>
                      <a:pt x="409969" y="458152"/>
                      <a:pt x="407112" y="461009"/>
                      <a:pt x="408064" y="462914"/>
                    </a:cubicBezTo>
                    <a:cubicBezTo>
                      <a:pt x="408064" y="462914"/>
                      <a:pt x="408064" y="463867"/>
                      <a:pt x="404254" y="460057"/>
                    </a:cubicBezTo>
                    <a:cubicBezTo>
                      <a:pt x="403302" y="460057"/>
                      <a:pt x="403302" y="462914"/>
                      <a:pt x="401397" y="461962"/>
                    </a:cubicBezTo>
                    <a:cubicBezTo>
                      <a:pt x="397587" y="460057"/>
                      <a:pt x="402349" y="456247"/>
                      <a:pt x="401397" y="454342"/>
                    </a:cubicBezTo>
                    <a:cubicBezTo>
                      <a:pt x="399492" y="454342"/>
                      <a:pt x="400444" y="458152"/>
                      <a:pt x="398539" y="456247"/>
                    </a:cubicBezTo>
                    <a:cubicBezTo>
                      <a:pt x="397587" y="457199"/>
                      <a:pt x="397587" y="458152"/>
                      <a:pt x="396634" y="459104"/>
                    </a:cubicBezTo>
                    <a:cubicBezTo>
                      <a:pt x="396634" y="460057"/>
                      <a:pt x="395682" y="458152"/>
                      <a:pt x="394729" y="458152"/>
                    </a:cubicBezTo>
                    <a:cubicBezTo>
                      <a:pt x="390919" y="457199"/>
                      <a:pt x="388062" y="460057"/>
                      <a:pt x="385204" y="456247"/>
                    </a:cubicBezTo>
                    <a:cubicBezTo>
                      <a:pt x="383299" y="453389"/>
                      <a:pt x="384252" y="449579"/>
                      <a:pt x="385204" y="446722"/>
                    </a:cubicBezTo>
                    <a:cubicBezTo>
                      <a:pt x="386157" y="441959"/>
                      <a:pt x="387109" y="437197"/>
                      <a:pt x="387109" y="432434"/>
                    </a:cubicBezTo>
                    <a:cubicBezTo>
                      <a:pt x="387109" y="428624"/>
                      <a:pt x="386157" y="424814"/>
                      <a:pt x="384252" y="421004"/>
                    </a:cubicBezTo>
                    <a:cubicBezTo>
                      <a:pt x="383299" y="418147"/>
                      <a:pt x="383299" y="416242"/>
                      <a:pt x="384252" y="414337"/>
                    </a:cubicBezTo>
                    <a:cubicBezTo>
                      <a:pt x="385204" y="413384"/>
                      <a:pt x="382347" y="412432"/>
                      <a:pt x="383299" y="411479"/>
                    </a:cubicBezTo>
                    <a:cubicBezTo>
                      <a:pt x="384252" y="409574"/>
                      <a:pt x="384252" y="405764"/>
                      <a:pt x="387109" y="409574"/>
                    </a:cubicBezTo>
                    <a:cubicBezTo>
                      <a:pt x="388062" y="409574"/>
                      <a:pt x="389967" y="410527"/>
                      <a:pt x="390919" y="409574"/>
                    </a:cubicBezTo>
                    <a:cubicBezTo>
                      <a:pt x="391872" y="408622"/>
                      <a:pt x="389967" y="408622"/>
                      <a:pt x="389967" y="407669"/>
                    </a:cubicBezTo>
                    <a:cubicBezTo>
                      <a:pt x="389967" y="406717"/>
                      <a:pt x="391872" y="406717"/>
                      <a:pt x="391872" y="406717"/>
                    </a:cubicBezTo>
                    <a:cubicBezTo>
                      <a:pt x="391872" y="408622"/>
                      <a:pt x="393777" y="407669"/>
                      <a:pt x="394729" y="407669"/>
                    </a:cubicBezTo>
                    <a:cubicBezTo>
                      <a:pt x="399492" y="406717"/>
                      <a:pt x="394729" y="404812"/>
                      <a:pt x="394729" y="401002"/>
                    </a:cubicBezTo>
                    <a:close/>
                    <a:moveTo>
                      <a:pt x="296622" y="377189"/>
                    </a:moveTo>
                    <a:cubicBezTo>
                      <a:pt x="298527" y="377189"/>
                      <a:pt x="304242" y="376237"/>
                      <a:pt x="305194" y="378142"/>
                    </a:cubicBezTo>
                    <a:cubicBezTo>
                      <a:pt x="304242" y="380999"/>
                      <a:pt x="309004" y="381952"/>
                      <a:pt x="310909" y="381952"/>
                    </a:cubicBezTo>
                    <a:cubicBezTo>
                      <a:pt x="310909" y="381952"/>
                      <a:pt x="314719" y="380999"/>
                      <a:pt x="314719" y="381952"/>
                    </a:cubicBezTo>
                    <a:cubicBezTo>
                      <a:pt x="314719" y="381952"/>
                      <a:pt x="313767" y="381952"/>
                      <a:pt x="313767" y="382904"/>
                    </a:cubicBezTo>
                    <a:cubicBezTo>
                      <a:pt x="313767" y="383857"/>
                      <a:pt x="315672" y="383857"/>
                      <a:pt x="318529" y="383857"/>
                    </a:cubicBezTo>
                    <a:cubicBezTo>
                      <a:pt x="319482" y="383857"/>
                      <a:pt x="330912" y="384809"/>
                      <a:pt x="329959" y="388619"/>
                    </a:cubicBezTo>
                    <a:cubicBezTo>
                      <a:pt x="328054" y="388619"/>
                      <a:pt x="327102" y="386714"/>
                      <a:pt x="326149" y="388619"/>
                    </a:cubicBezTo>
                    <a:cubicBezTo>
                      <a:pt x="326149" y="389572"/>
                      <a:pt x="324244" y="389572"/>
                      <a:pt x="322339" y="389572"/>
                    </a:cubicBezTo>
                    <a:cubicBezTo>
                      <a:pt x="322339" y="389572"/>
                      <a:pt x="319482" y="389572"/>
                      <a:pt x="319482" y="390524"/>
                    </a:cubicBezTo>
                    <a:cubicBezTo>
                      <a:pt x="318529" y="392429"/>
                      <a:pt x="320434" y="391477"/>
                      <a:pt x="320434" y="392429"/>
                    </a:cubicBezTo>
                    <a:cubicBezTo>
                      <a:pt x="321387" y="393382"/>
                      <a:pt x="323292" y="395287"/>
                      <a:pt x="321387" y="395287"/>
                    </a:cubicBezTo>
                    <a:cubicBezTo>
                      <a:pt x="320434" y="395287"/>
                      <a:pt x="319482" y="394334"/>
                      <a:pt x="318529" y="395287"/>
                    </a:cubicBezTo>
                    <a:cubicBezTo>
                      <a:pt x="317577" y="397192"/>
                      <a:pt x="317577" y="399097"/>
                      <a:pt x="316624" y="400049"/>
                    </a:cubicBezTo>
                    <a:cubicBezTo>
                      <a:pt x="316624" y="400049"/>
                      <a:pt x="308052" y="398144"/>
                      <a:pt x="307099" y="398144"/>
                    </a:cubicBezTo>
                    <a:cubicBezTo>
                      <a:pt x="305194" y="398144"/>
                      <a:pt x="302337" y="396239"/>
                      <a:pt x="298527" y="399097"/>
                    </a:cubicBezTo>
                    <a:cubicBezTo>
                      <a:pt x="297574" y="401002"/>
                      <a:pt x="296622" y="401954"/>
                      <a:pt x="294717" y="402907"/>
                    </a:cubicBezTo>
                    <a:cubicBezTo>
                      <a:pt x="291859" y="404812"/>
                      <a:pt x="289002" y="408622"/>
                      <a:pt x="285192" y="408622"/>
                    </a:cubicBezTo>
                    <a:cubicBezTo>
                      <a:pt x="283287" y="408622"/>
                      <a:pt x="281382" y="408622"/>
                      <a:pt x="280429" y="407669"/>
                    </a:cubicBezTo>
                    <a:cubicBezTo>
                      <a:pt x="278524" y="406717"/>
                      <a:pt x="279477" y="404812"/>
                      <a:pt x="278524" y="403859"/>
                    </a:cubicBezTo>
                    <a:cubicBezTo>
                      <a:pt x="276619" y="401954"/>
                      <a:pt x="278524" y="401954"/>
                      <a:pt x="277572" y="400049"/>
                    </a:cubicBezTo>
                    <a:cubicBezTo>
                      <a:pt x="277572" y="398144"/>
                      <a:pt x="276619" y="397192"/>
                      <a:pt x="276619" y="395287"/>
                    </a:cubicBezTo>
                    <a:cubicBezTo>
                      <a:pt x="276619" y="394334"/>
                      <a:pt x="275667" y="395287"/>
                      <a:pt x="275667" y="392429"/>
                    </a:cubicBezTo>
                    <a:cubicBezTo>
                      <a:pt x="275667" y="391477"/>
                      <a:pt x="275667" y="389572"/>
                      <a:pt x="277572" y="388619"/>
                    </a:cubicBezTo>
                    <a:cubicBezTo>
                      <a:pt x="281382" y="386714"/>
                      <a:pt x="285192" y="384809"/>
                      <a:pt x="288049" y="381952"/>
                    </a:cubicBezTo>
                    <a:cubicBezTo>
                      <a:pt x="289954" y="379094"/>
                      <a:pt x="292812" y="377189"/>
                      <a:pt x="296622" y="377189"/>
                    </a:cubicBezTo>
                    <a:close/>
                    <a:moveTo>
                      <a:pt x="378537" y="370522"/>
                    </a:moveTo>
                    <a:cubicBezTo>
                      <a:pt x="380442" y="369569"/>
                      <a:pt x="393777" y="372427"/>
                      <a:pt x="393777" y="374332"/>
                    </a:cubicBezTo>
                    <a:cubicBezTo>
                      <a:pt x="391872" y="375284"/>
                      <a:pt x="388062" y="373379"/>
                      <a:pt x="386157" y="372427"/>
                    </a:cubicBezTo>
                    <a:cubicBezTo>
                      <a:pt x="383299" y="371474"/>
                      <a:pt x="380442" y="372427"/>
                      <a:pt x="378537" y="370522"/>
                    </a:cubicBezTo>
                    <a:close/>
                    <a:moveTo>
                      <a:pt x="657262" y="361593"/>
                    </a:moveTo>
                    <a:cubicBezTo>
                      <a:pt x="658572" y="361474"/>
                      <a:pt x="659524" y="362426"/>
                      <a:pt x="658572" y="364807"/>
                    </a:cubicBezTo>
                    <a:cubicBezTo>
                      <a:pt x="658572" y="364807"/>
                      <a:pt x="656667" y="369570"/>
                      <a:pt x="658572" y="368617"/>
                    </a:cubicBezTo>
                    <a:cubicBezTo>
                      <a:pt x="659524" y="367665"/>
                      <a:pt x="659524" y="366712"/>
                      <a:pt x="660477" y="365760"/>
                    </a:cubicBezTo>
                    <a:cubicBezTo>
                      <a:pt x="661430" y="367665"/>
                      <a:pt x="663334" y="370522"/>
                      <a:pt x="663334" y="371475"/>
                    </a:cubicBezTo>
                    <a:cubicBezTo>
                      <a:pt x="662382" y="374332"/>
                      <a:pt x="663334" y="375285"/>
                      <a:pt x="664287" y="377190"/>
                    </a:cubicBezTo>
                    <a:cubicBezTo>
                      <a:pt x="667145" y="382905"/>
                      <a:pt x="668097" y="389572"/>
                      <a:pt x="667145" y="394335"/>
                    </a:cubicBezTo>
                    <a:cubicBezTo>
                      <a:pt x="666192" y="401002"/>
                      <a:pt x="661430" y="405765"/>
                      <a:pt x="658572" y="411480"/>
                    </a:cubicBezTo>
                    <a:cubicBezTo>
                      <a:pt x="657620" y="412432"/>
                      <a:pt x="654762" y="422910"/>
                      <a:pt x="658572" y="421957"/>
                    </a:cubicBezTo>
                    <a:cubicBezTo>
                      <a:pt x="660477" y="421957"/>
                      <a:pt x="657620" y="419100"/>
                      <a:pt x="661430" y="420052"/>
                    </a:cubicBezTo>
                    <a:cubicBezTo>
                      <a:pt x="663334" y="420052"/>
                      <a:pt x="665239" y="421005"/>
                      <a:pt x="667145" y="421957"/>
                    </a:cubicBezTo>
                    <a:cubicBezTo>
                      <a:pt x="670002" y="422910"/>
                      <a:pt x="671907" y="423862"/>
                      <a:pt x="673812" y="426720"/>
                    </a:cubicBezTo>
                    <a:cubicBezTo>
                      <a:pt x="674764" y="427672"/>
                      <a:pt x="674764" y="429577"/>
                      <a:pt x="675717" y="430530"/>
                    </a:cubicBezTo>
                    <a:cubicBezTo>
                      <a:pt x="675717" y="430530"/>
                      <a:pt x="677622" y="431482"/>
                      <a:pt x="677622" y="432435"/>
                    </a:cubicBezTo>
                    <a:cubicBezTo>
                      <a:pt x="678574" y="434340"/>
                      <a:pt x="678574" y="436245"/>
                      <a:pt x="677622" y="436245"/>
                    </a:cubicBezTo>
                    <a:cubicBezTo>
                      <a:pt x="675717" y="437197"/>
                      <a:pt x="677622" y="438150"/>
                      <a:pt x="678574" y="438150"/>
                    </a:cubicBezTo>
                    <a:cubicBezTo>
                      <a:pt x="680480" y="438150"/>
                      <a:pt x="682384" y="439102"/>
                      <a:pt x="679527" y="440055"/>
                    </a:cubicBezTo>
                    <a:cubicBezTo>
                      <a:pt x="675717" y="441960"/>
                      <a:pt x="677622" y="441960"/>
                      <a:pt x="679527" y="443865"/>
                    </a:cubicBezTo>
                    <a:cubicBezTo>
                      <a:pt x="679527" y="445770"/>
                      <a:pt x="675717" y="445770"/>
                      <a:pt x="674764" y="445770"/>
                    </a:cubicBezTo>
                    <a:cubicBezTo>
                      <a:pt x="673812" y="445770"/>
                      <a:pt x="672859" y="447675"/>
                      <a:pt x="670955" y="448627"/>
                    </a:cubicBezTo>
                    <a:cubicBezTo>
                      <a:pt x="670955" y="449580"/>
                      <a:pt x="672859" y="448627"/>
                      <a:pt x="673812" y="449580"/>
                    </a:cubicBezTo>
                    <a:cubicBezTo>
                      <a:pt x="672859" y="450532"/>
                      <a:pt x="669049" y="449580"/>
                      <a:pt x="669049" y="451485"/>
                    </a:cubicBezTo>
                    <a:cubicBezTo>
                      <a:pt x="669049" y="452437"/>
                      <a:pt x="670002" y="450532"/>
                      <a:pt x="670955" y="451485"/>
                    </a:cubicBezTo>
                    <a:cubicBezTo>
                      <a:pt x="670955" y="454342"/>
                      <a:pt x="661430" y="454342"/>
                      <a:pt x="659524" y="455295"/>
                    </a:cubicBezTo>
                    <a:cubicBezTo>
                      <a:pt x="655714" y="457200"/>
                      <a:pt x="649047" y="458152"/>
                      <a:pt x="647142" y="461962"/>
                    </a:cubicBezTo>
                    <a:cubicBezTo>
                      <a:pt x="644284" y="466725"/>
                      <a:pt x="643332" y="472440"/>
                      <a:pt x="640474" y="478155"/>
                    </a:cubicBezTo>
                    <a:cubicBezTo>
                      <a:pt x="638570" y="481965"/>
                      <a:pt x="635712" y="486727"/>
                      <a:pt x="636664" y="490537"/>
                    </a:cubicBezTo>
                    <a:cubicBezTo>
                      <a:pt x="637617" y="493395"/>
                      <a:pt x="644284" y="489585"/>
                      <a:pt x="646189" y="488632"/>
                    </a:cubicBezTo>
                    <a:cubicBezTo>
                      <a:pt x="649047" y="486727"/>
                      <a:pt x="649047" y="481012"/>
                      <a:pt x="653809" y="484822"/>
                    </a:cubicBezTo>
                    <a:cubicBezTo>
                      <a:pt x="658572" y="487680"/>
                      <a:pt x="658572" y="494347"/>
                      <a:pt x="655714" y="498157"/>
                    </a:cubicBezTo>
                    <a:cubicBezTo>
                      <a:pt x="653809" y="501967"/>
                      <a:pt x="648095" y="504825"/>
                      <a:pt x="643332" y="506730"/>
                    </a:cubicBezTo>
                    <a:cubicBezTo>
                      <a:pt x="636664" y="508635"/>
                      <a:pt x="631902" y="512445"/>
                      <a:pt x="629044" y="522922"/>
                    </a:cubicBezTo>
                    <a:cubicBezTo>
                      <a:pt x="627139" y="530542"/>
                      <a:pt x="625234" y="538162"/>
                      <a:pt x="624282" y="545782"/>
                    </a:cubicBezTo>
                    <a:cubicBezTo>
                      <a:pt x="624282" y="550545"/>
                      <a:pt x="623330" y="554355"/>
                      <a:pt x="622377" y="559117"/>
                    </a:cubicBezTo>
                    <a:cubicBezTo>
                      <a:pt x="622377" y="561975"/>
                      <a:pt x="622377" y="566737"/>
                      <a:pt x="620472" y="569595"/>
                    </a:cubicBezTo>
                    <a:cubicBezTo>
                      <a:pt x="618567" y="573405"/>
                      <a:pt x="618567" y="576262"/>
                      <a:pt x="618567" y="580072"/>
                    </a:cubicBezTo>
                    <a:cubicBezTo>
                      <a:pt x="617614" y="584835"/>
                      <a:pt x="616662" y="580072"/>
                      <a:pt x="614757" y="581977"/>
                    </a:cubicBezTo>
                    <a:cubicBezTo>
                      <a:pt x="613805" y="581977"/>
                      <a:pt x="613805" y="580072"/>
                      <a:pt x="612852" y="580072"/>
                    </a:cubicBezTo>
                    <a:cubicBezTo>
                      <a:pt x="612852" y="581025"/>
                      <a:pt x="612852" y="581025"/>
                      <a:pt x="611899" y="581025"/>
                    </a:cubicBezTo>
                    <a:cubicBezTo>
                      <a:pt x="609994" y="580072"/>
                      <a:pt x="609994" y="578167"/>
                      <a:pt x="609994" y="577215"/>
                    </a:cubicBezTo>
                    <a:cubicBezTo>
                      <a:pt x="609994" y="575310"/>
                      <a:pt x="607137" y="573405"/>
                      <a:pt x="607137" y="571500"/>
                    </a:cubicBezTo>
                    <a:cubicBezTo>
                      <a:pt x="607137" y="568642"/>
                      <a:pt x="606184" y="566737"/>
                      <a:pt x="604280" y="563880"/>
                    </a:cubicBezTo>
                    <a:cubicBezTo>
                      <a:pt x="603327" y="562927"/>
                      <a:pt x="600469" y="553402"/>
                      <a:pt x="604280" y="555307"/>
                    </a:cubicBezTo>
                    <a:cubicBezTo>
                      <a:pt x="607137" y="557212"/>
                      <a:pt x="607137" y="561022"/>
                      <a:pt x="610947" y="561975"/>
                    </a:cubicBezTo>
                    <a:cubicBezTo>
                      <a:pt x="612852" y="561022"/>
                      <a:pt x="612852" y="554355"/>
                      <a:pt x="612852" y="552450"/>
                    </a:cubicBezTo>
                    <a:cubicBezTo>
                      <a:pt x="612852" y="547687"/>
                      <a:pt x="614757" y="542925"/>
                      <a:pt x="615709" y="538162"/>
                    </a:cubicBezTo>
                    <a:cubicBezTo>
                      <a:pt x="615709" y="532447"/>
                      <a:pt x="617614" y="527685"/>
                      <a:pt x="618567" y="522922"/>
                    </a:cubicBezTo>
                    <a:cubicBezTo>
                      <a:pt x="619519" y="518160"/>
                      <a:pt x="617614" y="518160"/>
                      <a:pt x="613805" y="520065"/>
                    </a:cubicBezTo>
                    <a:cubicBezTo>
                      <a:pt x="609042" y="521970"/>
                      <a:pt x="606184" y="522922"/>
                      <a:pt x="601422" y="523875"/>
                    </a:cubicBezTo>
                    <a:cubicBezTo>
                      <a:pt x="599517" y="524827"/>
                      <a:pt x="592849" y="524827"/>
                      <a:pt x="591897" y="526732"/>
                    </a:cubicBezTo>
                    <a:cubicBezTo>
                      <a:pt x="590944" y="527685"/>
                      <a:pt x="591897" y="529590"/>
                      <a:pt x="590944" y="530542"/>
                    </a:cubicBezTo>
                    <a:cubicBezTo>
                      <a:pt x="589992" y="531495"/>
                      <a:pt x="589039" y="533400"/>
                      <a:pt x="587134" y="534352"/>
                    </a:cubicBezTo>
                    <a:cubicBezTo>
                      <a:pt x="584277" y="536257"/>
                      <a:pt x="581419" y="538162"/>
                      <a:pt x="579514" y="534352"/>
                    </a:cubicBezTo>
                    <a:cubicBezTo>
                      <a:pt x="577609" y="531495"/>
                      <a:pt x="571894" y="528637"/>
                      <a:pt x="572847" y="524827"/>
                    </a:cubicBezTo>
                    <a:cubicBezTo>
                      <a:pt x="573799" y="521970"/>
                      <a:pt x="574752" y="520065"/>
                      <a:pt x="575705" y="518160"/>
                    </a:cubicBezTo>
                    <a:cubicBezTo>
                      <a:pt x="577609" y="515302"/>
                      <a:pt x="578562" y="512445"/>
                      <a:pt x="580467" y="509587"/>
                    </a:cubicBezTo>
                    <a:cubicBezTo>
                      <a:pt x="581419" y="509587"/>
                      <a:pt x="581419" y="508635"/>
                      <a:pt x="582372" y="508635"/>
                    </a:cubicBezTo>
                    <a:cubicBezTo>
                      <a:pt x="584277" y="509587"/>
                      <a:pt x="582372" y="508635"/>
                      <a:pt x="582372" y="509587"/>
                    </a:cubicBezTo>
                    <a:cubicBezTo>
                      <a:pt x="584277" y="513397"/>
                      <a:pt x="590944" y="505777"/>
                      <a:pt x="591897" y="504825"/>
                    </a:cubicBezTo>
                    <a:cubicBezTo>
                      <a:pt x="595707" y="501967"/>
                      <a:pt x="598564" y="498157"/>
                      <a:pt x="602374" y="495300"/>
                    </a:cubicBezTo>
                    <a:cubicBezTo>
                      <a:pt x="606184" y="491490"/>
                      <a:pt x="609042" y="488632"/>
                      <a:pt x="611899" y="485775"/>
                    </a:cubicBezTo>
                    <a:cubicBezTo>
                      <a:pt x="613805" y="483870"/>
                      <a:pt x="617614" y="481012"/>
                      <a:pt x="618567" y="478155"/>
                    </a:cubicBezTo>
                    <a:cubicBezTo>
                      <a:pt x="616662" y="477202"/>
                      <a:pt x="616662" y="481012"/>
                      <a:pt x="614757" y="480060"/>
                    </a:cubicBezTo>
                    <a:cubicBezTo>
                      <a:pt x="615709" y="476250"/>
                      <a:pt x="633807" y="467677"/>
                      <a:pt x="625234" y="463867"/>
                    </a:cubicBezTo>
                    <a:cubicBezTo>
                      <a:pt x="617614" y="461010"/>
                      <a:pt x="608089" y="472440"/>
                      <a:pt x="602374" y="467677"/>
                    </a:cubicBezTo>
                    <a:cubicBezTo>
                      <a:pt x="595707" y="460057"/>
                      <a:pt x="595707" y="451485"/>
                      <a:pt x="602374" y="444817"/>
                    </a:cubicBezTo>
                    <a:cubicBezTo>
                      <a:pt x="606184" y="441007"/>
                      <a:pt x="609994" y="438150"/>
                      <a:pt x="612852" y="434340"/>
                    </a:cubicBezTo>
                    <a:cubicBezTo>
                      <a:pt x="614757" y="431482"/>
                      <a:pt x="617614" y="427672"/>
                      <a:pt x="621424" y="427672"/>
                    </a:cubicBezTo>
                    <a:cubicBezTo>
                      <a:pt x="622377" y="427672"/>
                      <a:pt x="624282" y="425767"/>
                      <a:pt x="626187" y="424815"/>
                    </a:cubicBezTo>
                    <a:cubicBezTo>
                      <a:pt x="628092" y="423862"/>
                      <a:pt x="629997" y="424815"/>
                      <a:pt x="631902" y="424815"/>
                    </a:cubicBezTo>
                    <a:cubicBezTo>
                      <a:pt x="633807" y="425767"/>
                      <a:pt x="634759" y="427672"/>
                      <a:pt x="636664" y="427672"/>
                    </a:cubicBezTo>
                    <a:cubicBezTo>
                      <a:pt x="638570" y="427672"/>
                      <a:pt x="640474" y="425767"/>
                      <a:pt x="641427" y="424815"/>
                    </a:cubicBezTo>
                    <a:cubicBezTo>
                      <a:pt x="648095" y="416242"/>
                      <a:pt x="646189" y="402907"/>
                      <a:pt x="649999" y="393382"/>
                    </a:cubicBezTo>
                    <a:cubicBezTo>
                      <a:pt x="651905" y="388620"/>
                      <a:pt x="655714" y="384810"/>
                      <a:pt x="655714" y="379095"/>
                    </a:cubicBezTo>
                    <a:cubicBezTo>
                      <a:pt x="655714" y="374332"/>
                      <a:pt x="652857" y="369570"/>
                      <a:pt x="653809" y="364807"/>
                    </a:cubicBezTo>
                    <a:cubicBezTo>
                      <a:pt x="654285" y="362902"/>
                      <a:pt x="655952" y="361712"/>
                      <a:pt x="657262" y="361593"/>
                    </a:cubicBezTo>
                    <a:close/>
                    <a:moveTo>
                      <a:pt x="717627" y="358140"/>
                    </a:moveTo>
                    <a:cubicBezTo>
                      <a:pt x="720484" y="358140"/>
                      <a:pt x="723342" y="361950"/>
                      <a:pt x="725247" y="362902"/>
                    </a:cubicBezTo>
                    <a:cubicBezTo>
                      <a:pt x="730009" y="364807"/>
                      <a:pt x="734772" y="366712"/>
                      <a:pt x="738582" y="370522"/>
                    </a:cubicBezTo>
                    <a:cubicBezTo>
                      <a:pt x="740487" y="372427"/>
                      <a:pt x="742392" y="375285"/>
                      <a:pt x="744297" y="377190"/>
                    </a:cubicBezTo>
                    <a:cubicBezTo>
                      <a:pt x="751917" y="386715"/>
                      <a:pt x="741439" y="397192"/>
                      <a:pt x="740487" y="406717"/>
                    </a:cubicBezTo>
                    <a:cubicBezTo>
                      <a:pt x="740487" y="411480"/>
                      <a:pt x="735724" y="419100"/>
                      <a:pt x="745249" y="417195"/>
                    </a:cubicBezTo>
                    <a:cubicBezTo>
                      <a:pt x="750964" y="416242"/>
                      <a:pt x="754774" y="416242"/>
                      <a:pt x="759537" y="420052"/>
                    </a:cubicBezTo>
                    <a:cubicBezTo>
                      <a:pt x="764299" y="423862"/>
                      <a:pt x="765252" y="428625"/>
                      <a:pt x="763347" y="433387"/>
                    </a:cubicBezTo>
                    <a:cubicBezTo>
                      <a:pt x="763347" y="434340"/>
                      <a:pt x="763347" y="435292"/>
                      <a:pt x="762395" y="436245"/>
                    </a:cubicBezTo>
                    <a:cubicBezTo>
                      <a:pt x="762395" y="436245"/>
                      <a:pt x="763347" y="438150"/>
                      <a:pt x="763347" y="438150"/>
                    </a:cubicBezTo>
                    <a:cubicBezTo>
                      <a:pt x="761442" y="440055"/>
                      <a:pt x="760489" y="439102"/>
                      <a:pt x="761442" y="441960"/>
                    </a:cubicBezTo>
                    <a:cubicBezTo>
                      <a:pt x="761442" y="442912"/>
                      <a:pt x="764299" y="445770"/>
                      <a:pt x="761442" y="446722"/>
                    </a:cubicBezTo>
                    <a:cubicBezTo>
                      <a:pt x="760489" y="446722"/>
                      <a:pt x="758584" y="446722"/>
                      <a:pt x="757632" y="447675"/>
                    </a:cubicBezTo>
                    <a:cubicBezTo>
                      <a:pt x="755727" y="448627"/>
                      <a:pt x="751917" y="447675"/>
                      <a:pt x="750012" y="447675"/>
                    </a:cubicBezTo>
                    <a:cubicBezTo>
                      <a:pt x="745249" y="448627"/>
                      <a:pt x="737630" y="444817"/>
                      <a:pt x="733820" y="449580"/>
                    </a:cubicBezTo>
                    <a:cubicBezTo>
                      <a:pt x="730962" y="453390"/>
                      <a:pt x="730009" y="460057"/>
                      <a:pt x="729057" y="464820"/>
                    </a:cubicBezTo>
                    <a:cubicBezTo>
                      <a:pt x="728105" y="466725"/>
                      <a:pt x="728105" y="478155"/>
                      <a:pt x="732867" y="477202"/>
                    </a:cubicBezTo>
                    <a:cubicBezTo>
                      <a:pt x="738582" y="476250"/>
                      <a:pt x="746202" y="487680"/>
                      <a:pt x="749059" y="491490"/>
                    </a:cubicBezTo>
                    <a:cubicBezTo>
                      <a:pt x="753822" y="498157"/>
                      <a:pt x="756680" y="505777"/>
                      <a:pt x="760489" y="512445"/>
                    </a:cubicBezTo>
                    <a:cubicBezTo>
                      <a:pt x="766205" y="516255"/>
                      <a:pt x="773824" y="518160"/>
                      <a:pt x="779539" y="522922"/>
                    </a:cubicBezTo>
                    <a:cubicBezTo>
                      <a:pt x="783349" y="525780"/>
                      <a:pt x="787159" y="529590"/>
                      <a:pt x="791922" y="532447"/>
                    </a:cubicBezTo>
                    <a:cubicBezTo>
                      <a:pt x="796684" y="535305"/>
                      <a:pt x="799542" y="539115"/>
                      <a:pt x="804305" y="541972"/>
                    </a:cubicBezTo>
                    <a:cubicBezTo>
                      <a:pt x="806209" y="542925"/>
                      <a:pt x="810020" y="544830"/>
                      <a:pt x="809067" y="546735"/>
                    </a:cubicBezTo>
                    <a:cubicBezTo>
                      <a:pt x="809067" y="547687"/>
                      <a:pt x="809067" y="548640"/>
                      <a:pt x="809067" y="549592"/>
                    </a:cubicBezTo>
                    <a:cubicBezTo>
                      <a:pt x="809067" y="550545"/>
                      <a:pt x="807162" y="550545"/>
                      <a:pt x="807162" y="551497"/>
                    </a:cubicBezTo>
                    <a:cubicBezTo>
                      <a:pt x="807162" y="551497"/>
                      <a:pt x="808114" y="552450"/>
                      <a:pt x="808114" y="552450"/>
                    </a:cubicBezTo>
                    <a:cubicBezTo>
                      <a:pt x="807162" y="554355"/>
                      <a:pt x="803352" y="561975"/>
                      <a:pt x="800495" y="561975"/>
                    </a:cubicBezTo>
                    <a:cubicBezTo>
                      <a:pt x="799542" y="561022"/>
                      <a:pt x="797637" y="562927"/>
                      <a:pt x="795732" y="562927"/>
                    </a:cubicBezTo>
                    <a:cubicBezTo>
                      <a:pt x="793827" y="562927"/>
                      <a:pt x="791922" y="561975"/>
                      <a:pt x="790017" y="561022"/>
                    </a:cubicBezTo>
                    <a:cubicBezTo>
                      <a:pt x="788112" y="560070"/>
                      <a:pt x="786207" y="558165"/>
                      <a:pt x="784302" y="557212"/>
                    </a:cubicBezTo>
                    <a:cubicBezTo>
                      <a:pt x="782397" y="556260"/>
                      <a:pt x="780492" y="554355"/>
                      <a:pt x="778587" y="553402"/>
                    </a:cubicBezTo>
                    <a:cubicBezTo>
                      <a:pt x="772872" y="551497"/>
                      <a:pt x="768109" y="546735"/>
                      <a:pt x="763347" y="542925"/>
                    </a:cubicBezTo>
                    <a:cubicBezTo>
                      <a:pt x="761442" y="541020"/>
                      <a:pt x="759537" y="538162"/>
                      <a:pt x="756680" y="538162"/>
                    </a:cubicBezTo>
                    <a:cubicBezTo>
                      <a:pt x="753822" y="538162"/>
                      <a:pt x="750964" y="536257"/>
                      <a:pt x="748107" y="535305"/>
                    </a:cubicBezTo>
                    <a:cubicBezTo>
                      <a:pt x="743345" y="534352"/>
                      <a:pt x="737630" y="530542"/>
                      <a:pt x="733820" y="526732"/>
                    </a:cubicBezTo>
                    <a:cubicBezTo>
                      <a:pt x="732867" y="525780"/>
                      <a:pt x="730962" y="522922"/>
                      <a:pt x="730009" y="521017"/>
                    </a:cubicBezTo>
                    <a:cubicBezTo>
                      <a:pt x="729057" y="519112"/>
                      <a:pt x="727152" y="517207"/>
                      <a:pt x="725247" y="515302"/>
                    </a:cubicBezTo>
                    <a:cubicBezTo>
                      <a:pt x="721437" y="510540"/>
                      <a:pt x="724295" y="504825"/>
                      <a:pt x="720484" y="500062"/>
                    </a:cubicBezTo>
                    <a:cubicBezTo>
                      <a:pt x="718580" y="501015"/>
                      <a:pt x="717627" y="508635"/>
                      <a:pt x="716674" y="510540"/>
                    </a:cubicBezTo>
                    <a:cubicBezTo>
                      <a:pt x="715722" y="513397"/>
                      <a:pt x="713817" y="515302"/>
                      <a:pt x="714770" y="518160"/>
                    </a:cubicBezTo>
                    <a:cubicBezTo>
                      <a:pt x="715722" y="519112"/>
                      <a:pt x="715722" y="521017"/>
                      <a:pt x="715722" y="522922"/>
                    </a:cubicBezTo>
                    <a:cubicBezTo>
                      <a:pt x="715722" y="526732"/>
                      <a:pt x="714770" y="531495"/>
                      <a:pt x="713817" y="535305"/>
                    </a:cubicBezTo>
                    <a:cubicBezTo>
                      <a:pt x="713817" y="538162"/>
                      <a:pt x="714770" y="540067"/>
                      <a:pt x="713817" y="542925"/>
                    </a:cubicBezTo>
                    <a:cubicBezTo>
                      <a:pt x="712864" y="544830"/>
                      <a:pt x="710959" y="546735"/>
                      <a:pt x="710007" y="549592"/>
                    </a:cubicBezTo>
                    <a:cubicBezTo>
                      <a:pt x="709055" y="552450"/>
                      <a:pt x="709055" y="556260"/>
                      <a:pt x="708102" y="559117"/>
                    </a:cubicBezTo>
                    <a:cubicBezTo>
                      <a:pt x="707149" y="563880"/>
                      <a:pt x="708102" y="568642"/>
                      <a:pt x="706197" y="573405"/>
                    </a:cubicBezTo>
                    <a:cubicBezTo>
                      <a:pt x="704292" y="577215"/>
                      <a:pt x="704292" y="581025"/>
                      <a:pt x="702387" y="583882"/>
                    </a:cubicBezTo>
                    <a:cubicBezTo>
                      <a:pt x="700482" y="587692"/>
                      <a:pt x="703339" y="592455"/>
                      <a:pt x="700482" y="595312"/>
                    </a:cubicBezTo>
                    <a:cubicBezTo>
                      <a:pt x="698577" y="598170"/>
                      <a:pt x="693814" y="598170"/>
                      <a:pt x="690005" y="598170"/>
                    </a:cubicBezTo>
                    <a:cubicBezTo>
                      <a:pt x="685242" y="598170"/>
                      <a:pt x="679527" y="598170"/>
                      <a:pt x="674764" y="596265"/>
                    </a:cubicBezTo>
                    <a:cubicBezTo>
                      <a:pt x="670955" y="594360"/>
                      <a:pt x="666192" y="592455"/>
                      <a:pt x="661430" y="591502"/>
                    </a:cubicBezTo>
                    <a:cubicBezTo>
                      <a:pt x="658572" y="590550"/>
                      <a:pt x="649999" y="589597"/>
                      <a:pt x="648095" y="586740"/>
                    </a:cubicBezTo>
                    <a:cubicBezTo>
                      <a:pt x="647142" y="586740"/>
                      <a:pt x="648095" y="585787"/>
                      <a:pt x="648095" y="585787"/>
                    </a:cubicBezTo>
                    <a:cubicBezTo>
                      <a:pt x="648095" y="584835"/>
                      <a:pt x="647142" y="584835"/>
                      <a:pt x="646189" y="583882"/>
                    </a:cubicBezTo>
                    <a:cubicBezTo>
                      <a:pt x="644284" y="582930"/>
                      <a:pt x="644284" y="581977"/>
                      <a:pt x="642380" y="581977"/>
                    </a:cubicBezTo>
                    <a:cubicBezTo>
                      <a:pt x="641427" y="581977"/>
                      <a:pt x="641427" y="579120"/>
                      <a:pt x="642380" y="579120"/>
                    </a:cubicBezTo>
                    <a:cubicBezTo>
                      <a:pt x="644284" y="579120"/>
                      <a:pt x="644284" y="581025"/>
                      <a:pt x="646189" y="581025"/>
                    </a:cubicBezTo>
                    <a:cubicBezTo>
                      <a:pt x="646189" y="578167"/>
                      <a:pt x="642380" y="580072"/>
                      <a:pt x="644284" y="577215"/>
                    </a:cubicBezTo>
                    <a:cubicBezTo>
                      <a:pt x="645237" y="576262"/>
                      <a:pt x="645237" y="574357"/>
                      <a:pt x="646189" y="573405"/>
                    </a:cubicBezTo>
                    <a:cubicBezTo>
                      <a:pt x="648095" y="570547"/>
                      <a:pt x="652857" y="570547"/>
                      <a:pt x="654762" y="568642"/>
                    </a:cubicBezTo>
                    <a:cubicBezTo>
                      <a:pt x="656667" y="569595"/>
                      <a:pt x="656667" y="571500"/>
                      <a:pt x="656667" y="572452"/>
                    </a:cubicBezTo>
                    <a:cubicBezTo>
                      <a:pt x="657620" y="574357"/>
                      <a:pt x="658572" y="574357"/>
                      <a:pt x="660477" y="575310"/>
                    </a:cubicBezTo>
                    <a:cubicBezTo>
                      <a:pt x="665239" y="577215"/>
                      <a:pt x="670002" y="579120"/>
                      <a:pt x="674764" y="580072"/>
                    </a:cubicBezTo>
                    <a:cubicBezTo>
                      <a:pt x="681432" y="581025"/>
                      <a:pt x="688099" y="582930"/>
                      <a:pt x="688099" y="575310"/>
                    </a:cubicBezTo>
                    <a:cubicBezTo>
                      <a:pt x="689052" y="565785"/>
                      <a:pt x="690005" y="557212"/>
                      <a:pt x="691909" y="547687"/>
                    </a:cubicBezTo>
                    <a:cubicBezTo>
                      <a:pt x="693814" y="538162"/>
                      <a:pt x="695720" y="529590"/>
                      <a:pt x="697624" y="520065"/>
                    </a:cubicBezTo>
                    <a:cubicBezTo>
                      <a:pt x="697624" y="515302"/>
                      <a:pt x="697624" y="509587"/>
                      <a:pt x="698577" y="504825"/>
                    </a:cubicBezTo>
                    <a:cubicBezTo>
                      <a:pt x="699530" y="502920"/>
                      <a:pt x="701434" y="494347"/>
                      <a:pt x="699530" y="494347"/>
                    </a:cubicBezTo>
                    <a:cubicBezTo>
                      <a:pt x="695720" y="494347"/>
                      <a:pt x="694767" y="496252"/>
                      <a:pt x="692862" y="499110"/>
                    </a:cubicBezTo>
                    <a:cubicBezTo>
                      <a:pt x="690005" y="501967"/>
                      <a:pt x="687147" y="504825"/>
                      <a:pt x="684289" y="508635"/>
                    </a:cubicBezTo>
                    <a:cubicBezTo>
                      <a:pt x="682384" y="511492"/>
                      <a:pt x="679527" y="515302"/>
                      <a:pt x="675717" y="518160"/>
                    </a:cubicBezTo>
                    <a:cubicBezTo>
                      <a:pt x="672859" y="521017"/>
                      <a:pt x="669049" y="521970"/>
                      <a:pt x="666192" y="525780"/>
                    </a:cubicBezTo>
                    <a:cubicBezTo>
                      <a:pt x="665239" y="527685"/>
                      <a:pt x="665239" y="528637"/>
                      <a:pt x="662382" y="529590"/>
                    </a:cubicBezTo>
                    <a:cubicBezTo>
                      <a:pt x="661430" y="530542"/>
                      <a:pt x="658572" y="530542"/>
                      <a:pt x="657620" y="531495"/>
                    </a:cubicBezTo>
                    <a:cubicBezTo>
                      <a:pt x="655714" y="530542"/>
                      <a:pt x="655714" y="532447"/>
                      <a:pt x="653809" y="532447"/>
                    </a:cubicBezTo>
                    <a:cubicBezTo>
                      <a:pt x="652857" y="532447"/>
                      <a:pt x="654762" y="531495"/>
                      <a:pt x="653809" y="531495"/>
                    </a:cubicBezTo>
                    <a:cubicBezTo>
                      <a:pt x="651905" y="531495"/>
                      <a:pt x="650952" y="534352"/>
                      <a:pt x="649047" y="534352"/>
                    </a:cubicBezTo>
                    <a:cubicBezTo>
                      <a:pt x="646189" y="535305"/>
                      <a:pt x="648095" y="533400"/>
                      <a:pt x="649047" y="532447"/>
                    </a:cubicBezTo>
                    <a:cubicBezTo>
                      <a:pt x="650952" y="531495"/>
                      <a:pt x="652857" y="530542"/>
                      <a:pt x="654762" y="528637"/>
                    </a:cubicBezTo>
                    <a:cubicBezTo>
                      <a:pt x="656667" y="527685"/>
                      <a:pt x="659524" y="525780"/>
                      <a:pt x="659524" y="523875"/>
                    </a:cubicBezTo>
                    <a:cubicBezTo>
                      <a:pt x="657620" y="523875"/>
                      <a:pt x="654762" y="526732"/>
                      <a:pt x="653809" y="527685"/>
                    </a:cubicBezTo>
                    <a:cubicBezTo>
                      <a:pt x="653809" y="528637"/>
                      <a:pt x="651905" y="530542"/>
                      <a:pt x="650952" y="529590"/>
                    </a:cubicBezTo>
                    <a:cubicBezTo>
                      <a:pt x="650952" y="528637"/>
                      <a:pt x="650952" y="527685"/>
                      <a:pt x="649999" y="527685"/>
                    </a:cubicBezTo>
                    <a:cubicBezTo>
                      <a:pt x="649047" y="527685"/>
                      <a:pt x="642380" y="532447"/>
                      <a:pt x="643332" y="533400"/>
                    </a:cubicBezTo>
                    <a:cubicBezTo>
                      <a:pt x="644284" y="533400"/>
                      <a:pt x="645237" y="532447"/>
                      <a:pt x="646189" y="532447"/>
                    </a:cubicBezTo>
                    <a:cubicBezTo>
                      <a:pt x="646189" y="533400"/>
                      <a:pt x="644284" y="535305"/>
                      <a:pt x="647142" y="535305"/>
                    </a:cubicBezTo>
                    <a:cubicBezTo>
                      <a:pt x="648095" y="535305"/>
                      <a:pt x="646189" y="539115"/>
                      <a:pt x="645237" y="539115"/>
                    </a:cubicBezTo>
                    <a:cubicBezTo>
                      <a:pt x="644284" y="538162"/>
                      <a:pt x="645237" y="536257"/>
                      <a:pt x="644284" y="535305"/>
                    </a:cubicBezTo>
                    <a:cubicBezTo>
                      <a:pt x="643332" y="534352"/>
                      <a:pt x="642380" y="536257"/>
                      <a:pt x="641427" y="536257"/>
                    </a:cubicBezTo>
                    <a:cubicBezTo>
                      <a:pt x="639522" y="535305"/>
                      <a:pt x="641427" y="532447"/>
                      <a:pt x="639522" y="532447"/>
                    </a:cubicBezTo>
                    <a:cubicBezTo>
                      <a:pt x="638570" y="532447"/>
                      <a:pt x="639522" y="528637"/>
                      <a:pt x="638570" y="527685"/>
                    </a:cubicBezTo>
                    <a:cubicBezTo>
                      <a:pt x="637617" y="524827"/>
                      <a:pt x="640474" y="524827"/>
                      <a:pt x="640474" y="522922"/>
                    </a:cubicBezTo>
                    <a:cubicBezTo>
                      <a:pt x="642380" y="522922"/>
                      <a:pt x="641427" y="526732"/>
                      <a:pt x="641427" y="527685"/>
                    </a:cubicBezTo>
                    <a:cubicBezTo>
                      <a:pt x="645237" y="528637"/>
                      <a:pt x="652857" y="521017"/>
                      <a:pt x="654762" y="519112"/>
                    </a:cubicBezTo>
                    <a:cubicBezTo>
                      <a:pt x="659524" y="514350"/>
                      <a:pt x="664287" y="510540"/>
                      <a:pt x="669049" y="505777"/>
                    </a:cubicBezTo>
                    <a:cubicBezTo>
                      <a:pt x="671907" y="502920"/>
                      <a:pt x="674764" y="500062"/>
                      <a:pt x="676670" y="497205"/>
                    </a:cubicBezTo>
                    <a:cubicBezTo>
                      <a:pt x="677622" y="495300"/>
                      <a:pt x="677622" y="494347"/>
                      <a:pt x="678574" y="492442"/>
                    </a:cubicBezTo>
                    <a:cubicBezTo>
                      <a:pt x="679527" y="491490"/>
                      <a:pt x="684289" y="486727"/>
                      <a:pt x="681432" y="485775"/>
                    </a:cubicBezTo>
                    <a:cubicBezTo>
                      <a:pt x="682384" y="482917"/>
                      <a:pt x="685242" y="480060"/>
                      <a:pt x="687147" y="478155"/>
                    </a:cubicBezTo>
                    <a:cubicBezTo>
                      <a:pt x="689052" y="476250"/>
                      <a:pt x="690957" y="473392"/>
                      <a:pt x="692862" y="471487"/>
                    </a:cubicBezTo>
                    <a:cubicBezTo>
                      <a:pt x="695720" y="468630"/>
                      <a:pt x="697624" y="466725"/>
                      <a:pt x="699530" y="463867"/>
                    </a:cubicBezTo>
                    <a:cubicBezTo>
                      <a:pt x="701434" y="462915"/>
                      <a:pt x="704292" y="461010"/>
                      <a:pt x="705245" y="459105"/>
                    </a:cubicBezTo>
                    <a:cubicBezTo>
                      <a:pt x="704292" y="457200"/>
                      <a:pt x="693814" y="461962"/>
                      <a:pt x="690957" y="460057"/>
                    </a:cubicBezTo>
                    <a:cubicBezTo>
                      <a:pt x="686195" y="456247"/>
                      <a:pt x="683337" y="451485"/>
                      <a:pt x="685242" y="445770"/>
                    </a:cubicBezTo>
                    <a:cubicBezTo>
                      <a:pt x="686195" y="440055"/>
                      <a:pt x="686195" y="434340"/>
                      <a:pt x="689052" y="429577"/>
                    </a:cubicBezTo>
                    <a:cubicBezTo>
                      <a:pt x="690957" y="427672"/>
                      <a:pt x="691909" y="424815"/>
                      <a:pt x="695720" y="424815"/>
                    </a:cubicBezTo>
                    <a:cubicBezTo>
                      <a:pt x="698577" y="424815"/>
                      <a:pt x="701434" y="427672"/>
                      <a:pt x="703339" y="429577"/>
                    </a:cubicBezTo>
                    <a:cubicBezTo>
                      <a:pt x="706197" y="431482"/>
                      <a:pt x="709055" y="430530"/>
                      <a:pt x="711912" y="428625"/>
                    </a:cubicBezTo>
                    <a:cubicBezTo>
                      <a:pt x="715722" y="425767"/>
                      <a:pt x="715722" y="424815"/>
                      <a:pt x="717627" y="421005"/>
                    </a:cubicBezTo>
                    <a:cubicBezTo>
                      <a:pt x="720484" y="412432"/>
                      <a:pt x="720484" y="402907"/>
                      <a:pt x="722389" y="394335"/>
                    </a:cubicBezTo>
                    <a:cubicBezTo>
                      <a:pt x="722389" y="391477"/>
                      <a:pt x="723342" y="387667"/>
                      <a:pt x="722389" y="384810"/>
                    </a:cubicBezTo>
                    <a:cubicBezTo>
                      <a:pt x="721437" y="381952"/>
                      <a:pt x="723342" y="378142"/>
                      <a:pt x="721437" y="376237"/>
                    </a:cubicBezTo>
                    <a:cubicBezTo>
                      <a:pt x="719532" y="374332"/>
                      <a:pt x="721437" y="373380"/>
                      <a:pt x="719532" y="371475"/>
                    </a:cubicBezTo>
                    <a:cubicBezTo>
                      <a:pt x="718580" y="370522"/>
                      <a:pt x="719532" y="368617"/>
                      <a:pt x="718580" y="367665"/>
                    </a:cubicBezTo>
                    <a:cubicBezTo>
                      <a:pt x="715722" y="364807"/>
                      <a:pt x="716674" y="364807"/>
                      <a:pt x="719532" y="363855"/>
                    </a:cubicBezTo>
                    <a:cubicBezTo>
                      <a:pt x="719532" y="363855"/>
                      <a:pt x="713817" y="358140"/>
                      <a:pt x="717627" y="358140"/>
                    </a:cubicBezTo>
                    <a:close/>
                    <a:moveTo>
                      <a:pt x="1024331" y="345757"/>
                    </a:moveTo>
                    <a:cubicBezTo>
                      <a:pt x="1029094" y="347662"/>
                      <a:pt x="1030999" y="350520"/>
                      <a:pt x="1030046" y="355282"/>
                    </a:cubicBezTo>
                    <a:cubicBezTo>
                      <a:pt x="1030046" y="358139"/>
                      <a:pt x="1028141" y="361950"/>
                      <a:pt x="1030046" y="363855"/>
                    </a:cubicBezTo>
                    <a:cubicBezTo>
                      <a:pt x="1030999" y="365759"/>
                      <a:pt x="1033856" y="363855"/>
                      <a:pt x="1034809" y="363855"/>
                    </a:cubicBezTo>
                    <a:cubicBezTo>
                      <a:pt x="1040524" y="362902"/>
                      <a:pt x="1047191" y="367664"/>
                      <a:pt x="1051001" y="370522"/>
                    </a:cubicBezTo>
                    <a:cubicBezTo>
                      <a:pt x="1052906" y="371475"/>
                      <a:pt x="1061479" y="381952"/>
                      <a:pt x="1054811" y="382905"/>
                    </a:cubicBezTo>
                    <a:cubicBezTo>
                      <a:pt x="1052906" y="382905"/>
                      <a:pt x="1051001" y="385762"/>
                      <a:pt x="1048144" y="386714"/>
                    </a:cubicBezTo>
                    <a:cubicBezTo>
                      <a:pt x="1045286" y="387667"/>
                      <a:pt x="1042429" y="386714"/>
                      <a:pt x="1039571" y="386714"/>
                    </a:cubicBezTo>
                    <a:cubicBezTo>
                      <a:pt x="1038619" y="386714"/>
                      <a:pt x="1033856" y="384809"/>
                      <a:pt x="1033856" y="385762"/>
                    </a:cubicBezTo>
                    <a:cubicBezTo>
                      <a:pt x="1032904" y="387667"/>
                      <a:pt x="1032904" y="389572"/>
                      <a:pt x="1032904" y="391477"/>
                    </a:cubicBezTo>
                    <a:cubicBezTo>
                      <a:pt x="1031951" y="397192"/>
                      <a:pt x="1036714" y="402907"/>
                      <a:pt x="1036714" y="407670"/>
                    </a:cubicBezTo>
                    <a:cubicBezTo>
                      <a:pt x="1036714" y="414337"/>
                      <a:pt x="1045286" y="407670"/>
                      <a:pt x="1049096" y="406717"/>
                    </a:cubicBezTo>
                    <a:cubicBezTo>
                      <a:pt x="1051001" y="406717"/>
                      <a:pt x="1052906" y="405764"/>
                      <a:pt x="1054811" y="405764"/>
                    </a:cubicBezTo>
                    <a:cubicBezTo>
                      <a:pt x="1055764" y="404812"/>
                      <a:pt x="1056716" y="403859"/>
                      <a:pt x="1058621" y="403859"/>
                    </a:cubicBezTo>
                    <a:cubicBezTo>
                      <a:pt x="1059574" y="404812"/>
                      <a:pt x="1059574" y="403859"/>
                      <a:pt x="1059574" y="402907"/>
                    </a:cubicBezTo>
                    <a:cubicBezTo>
                      <a:pt x="1060526" y="402907"/>
                      <a:pt x="1061479" y="402907"/>
                      <a:pt x="1062431" y="402907"/>
                    </a:cubicBezTo>
                    <a:cubicBezTo>
                      <a:pt x="1066241" y="402907"/>
                      <a:pt x="1069099" y="401002"/>
                      <a:pt x="1072909" y="400050"/>
                    </a:cubicBezTo>
                    <a:cubicBezTo>
                      <a:pt x="1076719" y="399097"/>
                      <a:pt x="1080529" y="398145"/>
                      <a:pt x="1083386" y="396239"/>
                    </a:cubicBezTo>
                    <a:cubicBezTo>
                      <a:pt x="1087196" y="394334"/>
                      <a:pt x="1092911" y="389572"/>
                      <a:pt x="1097674" y="392430"/>
                    </a:cubicBezTo>
                    <a:cubicBezTo>
                      <a:pt x="1096721" y="395287"/>
                      <a:pt x="1099579" y="399097"/>
                      <a:pt x="1093864" y="404812"/>
                    </a:cubicBezTo>
                    <a:cubicBezTo>
                      <a:pt x="1091959" y="407670"/>
                      <a:pt x="1085291" y="408622"/>
                      <a:pt x="1082434" y="409575"/>
                    </a:cubicBezTo>
                    <a:cubicBezTo>
                      <a:pt x="1078624" y="410527"/>
                      <a:pt x="1074814" y="412432"/>
                      <a:pt x="1071956" y="414337"/>
                    </a:cubicBezTo>
                    <a:cubicBezTo>
                      <a:pt x="1068146" y="415289"/>
                      <a:pt x="1064336" y="417195"/>
                      <a:pt x="1059574" y="418147"/>
                    </a:cubicBezTo>
                    <a:cubicBezTo>
                      <a:pt x="1051954" y="420052"/>
                      <a:pt x="1042429" y="422909"/>
                      <a:pt x="1036714" y="427672"/>
                    </a:cubicBezTo>
                    <a:cubicBezTo>
                      <a:pt x="1031951" y="432434"/>
                      <a:pt x="1030046" y="436245"/>
                      <a:pt x="1029094" y="442912"/>
                    </a:cubicBezTo>
                    <a:cubicBezTo>
                      <a:pt x="1029094" y="446722"/>
                      <a:pt x="1023379" y="450532"/>
                      <a:pt x="1018616" y="449580"/>
                    </a:cubicBezTo>
                    <a:cubicBezTo>
                      <a:pt x="1016711" y="448627"/>
                      <a:pt x="1017664" y="445770"/>
                      <a:pt x="1016711" y="444817"/>
                    </a:cubicBezTo>
                    <a:cubicBezTo>
                      <a:pt x="1015759" y="442912"/>
                      <a:pt x="1010996" y="444817"/>
                      <a:pt x="1010044" y="445770"/>
                    </a:cubicBezTo>
                    <a:cubicBezTo>
                      <a:pt x="1007186" y="446722"/>
                      <a:pt x="1003376" y="447675"/>
                      <a:pt x="1000519" y="450532"/>
                    </a:cubicBezTo>
                    <a:cubicBezTo>
                      <a:pt x="1000519" y="451485"/>
                      <a:pt x="1000281" y="453152"/>
                      <a:pt x="1000519" y="454462"/>
                    </a:cubicBezTo>
                    <a:lnTo>
                      <a:pt x="1003191" y="456131"/>
                    </a:lnTo>
                    <a:lnTo>
                      <a:pt x="995756" y="459105"/>
                    </a:lnTo>
                    <a:cubicBezTo>
                      <a:pt x="993851" y="458152"/>
                      <a:pt x="990994" y="457200"/>
                      <a:pt x="989089" y="457200"/>
                    </a:cubicBezTo>
                    <a:cubicBezTo>
                      <a:pt x="987184" y="457200"/>
                      <a:pt x="986231" y="457200"/>
                      <a:pt x="985279" y="457200"/>
                    </a:cubicBezTo>
                    <a:cubicBezTo>
                      <a:pt x="984326" y="457200"/>
                      <a:pt x="980516" y="456247"/>
                      <a:pt x="979564" y="455295"/>
                    </a:cubicBezTo>
                    <a:cubicBezTo>
                      <a:pt x="977659" y="454342"/>
                      <a:pt x="977659" y="452437"/>
                      <a:pt x="974801" y="453389"/>
                    </a:cubicBezTo>
                    <a:cubicBezTo>
                      <a:pt x="968134" y="456247"/>
                      <a:pt x="960514" y="462914"/>
                      <a:pt x="952894" y="461962"/>
                    </a:cubicBezTo>
                    <a:cubicBezTo>
                      <a:pt x="950036" y="461962"/>
                      <a:pt x="948131" y="464820"/>
                      <a:pt x="945274" y="465772"/>
                    </a:cubicBezTo>
                    <a:cubicBezTo>
                      <a:pt x="942416" y="466725"/>
                      <a:pt x="940511" y="467677"/>
                      <a:pt x="937654" y="467677"/>
                    </a:cubicBezTo>
                    <a:cubicBezTo>
                      <a:pt x="934796" y="467677"/>
                      <a:pt x="932891" y="468630"/>
                      <a:pt x="930034" y="469582"/>
                    </a:cubicBezTo>
                    <a:cubicBezTo>
                      <a:pt x="927176" y="469582"/>
                      <a:pt x="924319" y="472439"/>
                      <a:pt x="921461" y="472439"/>
                    </a:cubicBezTo>
                    <a:cubicBezTo>
                      <a:pt x="916699" y="471487"/>
                      <a:pt x="913841" y="473392"/>
                      <a:pt x="909079" y="473392"/>
                    </a:cubicBezTo>
                    <a:cubicBezTo>
                      <a:pt x="907174" y="473392"/>
                      <a:pt x="904316" y="473392"/>
                      <a:pt x="905269" y="471487"/>
                    </a:cubicBezTo>
                    <a:cubicBezTo>
                      <a:pt x="906221" y="470534"/>
                      <a:pt x="907174" y="467677"/>
                      <a:pt x="908126" y="466725"/>
                    </a:cubicBezTo>
                    <a:cubicBezTo>
                      <a:pt x="910031" y="464820"/>
                      <a:pt x="909079" y="463867"/>
                      <a:pt x="909079" y="461962"/>
                    </a:cubicBezTo>
                    <a:cubicBezTo>
                      <a:pt x="908126" y="461962"/>
                      <a:pt x="911936" y="458152"/>
                      <a:pt x="911936" y="458152"/>
                    </a:cubicBezTo>
                    <a:cubicBezTo>
                      <a:pt x="913841" y="458152"/>
                      <a:pt x="913841" y="454342"/>
                      <a:pt x="916699" y="455295"/>
                    </a:cubicBezTo>
                    <a:cubicBezTo>
                      <a:pt x="918604" y="456247"/>
                      <a:pt x="919556" y="457200"/>
                      <a:pt x="920509" y="457200"/>
                    </a:cubicBezTo>
                    <a:cubicBezTo>
                      <a:pt x="923366" y="458152"/>
                      <a:pt x="928129" y="457200"/>
                      <a:pt x="931939" y="457200"/>
                    </a:cubicBezTo>
                    <a:cubicBezTo>
                      <a:pt x="936701" y="457200"/>
                      <a:pt x="941464" y="456247"/>
                      <a:pt x="946226" y="455295"/>
                    </a:cubicBezTo>
                    <a:cubicBezTo>
                      <a:pt x="949084" y="455295"/>
                      <a:pt x="950989" y="452437"/>
                      <a:pt x="953846" y="451484"/>
                    </a:cubicBezTo>
                    <a:cubicBezTo>
                      <a:pt x="957656" y="449580"/>
                      <a:pt x="961466" y="449580"/>
                      <a:pt x="965276" y="448627"/>
                    </a:cubicBezTo>
                    <a:cubicBezTo>
                      <a:pt x="968134" y="447675"/>
                      <a:pt x="970991" y="446722"/>
                      <a:pt x="973849" y="444817"/>
                    </a:cubicBezTo>
                    <a:cubicBezTo>
                      <a:pt x="977659" y="442912"/>
                      <a:pt x="974801" y="434339"/>
                      <a:pt x="973849" y="431482"/>
                    </a:cubicBezTo>
                    <a:cubicBezTo>
                      <a:pt x="972896" y="428625"/>
                      <a:pt x="967181" y="432434"/>
                      <a:pt x="963371" y="432434"/>
                    </a:cubicBezTo>
                    <a:cubicBezTo>
                      <a:pt x="961466" y="432434"/>
                      <a:pt x="956704" y="430530"/>
                      <a:pt x="956704" y="428625"/>
                    </a:cubicBezTo>
                    <a:cubicBezTo>
                      <a:pt x="956704" y="426720"/>
                      <a:pt x="955751" y="426720"/>
                      <a:pt x="954799" y="424814"/>
                    </a:cubicBezTo>
                    <a:cubicBezTo>
                      <a:pt x="953846" y="423862"/>
                      <a:pt x="954799" y="422909"/>
                      <a:pt x="954799" y="421957"/>
                    </a:cubicBezTo>
                    <a:cubicBezTo>
                      <a:pt x="952894" y="421957"/>
                      <a:pt x="953846" y="421957"/>
                      <a:pt x="953846" y="420052"/>
                    </a:cubicBezTo>
                    <a:cubicBezTo>
                      <a:pt x="953846" y="418147"/>
                      <a:pt x="955751" y="414337"/>
                      <a:pt x="956704" y="413384"/>
                    </a:cubicBezTo>
                    <a:cubicBezTo>
                      <a:pt x="954799" y="409575"/>
                      <a:pt x="961466" y="409575"/>
                      <a:pt x="963371" y="407670"/>
                    </a:cubicBezTo>
                    <a:cubicBezTo>
                      <a:pt x="965276" y="405764"/>
                      <a:pt x="967181" y="404812"/>
                      <a:pt x="968134" y="402907"/>
                    </a:cubicBezTo>
                    <a:cubicBezTo>
                      <a:pt x="970039" y="401002"/>
                      <a:pt x="968134" y="396239"/>
                      <a:pt x="968134" y="394334"/>
                    </a:cubicBezTo>
                    <a:cubicBezTo>
                      <a:pt x="968134" y="391477"/>
                      <a:pt x="969086" y="387667"/>
                      <a:pt x="970991" y="383857"/>
                    </a:cubicBezTo>
                    <a:cubicBezTo>
                      <a:pt x="971944" y="384809"/>
                      <a:pt x="970991" y="388620"/>
                      <a:pt x="972896" y="388620"/>
                    </a:cubicBezTo>
                    <a:cubicBezTo>
                      <a:pt x="974801" y="388620"/>
                      <a:pt x="975754" y="385762"/>
                      <a:pt x="975754" y="384809"/>
                    </a:cubicBezTo>
                    <a:cubicBezTo>
                      <a:pt x="977659" y="381000"/>
                      <a:pt x="977659" y="377189"/>
                      <a:pt x="979564" y="373380"/>
                    </a:cubicBezTo>
                    <a:cubicBezTo>
                      <a:pt x="982421" y="367664"/>
                      <a:pt x="988136" y="374332"/>
                      <a:pt x="990041" y="377189"/>
                    </a:cubicBezTo>
                    <a:cubicBezTo>
                      <a:pt x="990994" y="379095"/>
                      <a:pt x="990994" y="381952"/>
                      <a:pt x="990041" y="383857"/>
                    </a:cubicBezTo>
                    <a:cubicBezTo>
                      <a:pt x="989089" y="385762"/>
                      <a:pt x="990994" y="388620"/>
                      <a:pt x="992899" y="389572"/>
                    </a:cubicBezTo>
                    <a:cubicBezTo>
                      <a:pt x="995756" y="390525"/>
                      <a:pt x="996709" y="396239"/>
                      <a:pt x="996709" y="398145"/>
                    </a:cubicBezTo>
                    <a:cubicBezTo>
                      <a:pt x="996709" y="401955"/>
                      <a:pt x="996709" y="404812"/>
                      <a:pt x="997661" y="407670"/>
                    </a:cubicBezTo>
                    <a:cubicBezTo>
                      <a:pt x="998614" y="410527"/>
                      <a:pt x="999566" y="411480"/>
                      <a:pt x="998614" y="415289"/>
                    </a:cubicBezTo>
                    <a:cubicBezTo>
                      <a:pt x="998614" y="419100"/>
                      <a:pt x="999566" y="421957"/>
                      <a:pt x="1000519" y="424814"/>
                    </a:cubicBezTo>
                    <a:cubicBezTo>
                      <a:pt x="1001471" y="425767"/>
                      <a:pt x="1000519" y="432434"/>
                      <a:pt x="1003376" y="431482"/>
                    </a:cubicBezTo>
                    <a:cubicBezTo>
                      <a:pt x="1005281" y="430530"/>
                      <a:pt x="1007186" y="427672"/>
                      <a:pt x="1008139" y="425767"/>
                    </a:cubicBezTo>
                    <a:cubicBezTo>
                      <a:pt x="1009091" y="422909"/>
                      <a:pt x="1009091" y="421005"/>
                      <a:pt x="1009091" y="418147"/>
                    </a:cubicBezTo>
                    <a:cubicBezTo>
                      <a:pt x="1009091" y="417195"/>
                      <a:pt x="1008139" y="413384"/>
                      <a:pt x="1010044" y="412432"/>
                    </a:cubicBezTo>
                    <a:cubicBezTo>
                      <a:pt x="1010996" y="412432"/>
                      <a:pt x="1010996" y="414337"/>
                      <a:pt x="1011949" y="414337"/>
                    </a:cubicBezTo>
                    <a:cubicBezTo>
                      <a:pt x="1011949" y="410527"/>
                      <a:pt x="1011949" y="407670"/>
                      <a:pt x="1010996" y="403859"/>
                    </a:cubicBezTo>
                    <a:cubicBezTo>
                      <a:pt x="1009091" y="401002"/>
                      <a:pt x="1008139" y="397192"/>
                      <a:pt x="1008139" y="394334"/>
                    </a:cubicBezTo>
                    <a:cubicBezTo>
                      <a:pt x="1008139" y="388620"/>
                      <a:pt x="1010996" y="382905"/>
                      <a:pt x="1010044" y="377189"/>
                    </a:cubicBezTo>
                    <a:cubicBezTo>
                      <a:pt x="1010044" y="376237"/>
                      <a:pt x="1009091" y="374332"/>
                      <a:pt x="1009091" y="373380"/>
                    </a:cubicBezTo>
                    <a:cubicBezTo>
                      <a:pt x="1009091" y="372427"/>
                      <a:pt x="1007186" y="371475"/>
                      <a:pt x="1007186" y="370522"/>
                    </a:cubicBezTo>
                    <a:cubicBezTo>
                      <a:pt x="1007186" y="368617"/>
                      <a:pt x="1008139" y="366712"/>
                      <a:pt x="1009091" y="364807"/>
                    </a:cubicBezTo>
                    <a:cubicBezTo>
                      <a:pt x="1010996" y="360045"/>
                      <a:pt x="1011949" y="356234"/>
                      <a:pt x="1014806" y="352425"/>
                    </a:cubicBezTo>
                    <a:cubicBezTo>
                      <a:pt x="1017664" y="348614"/>
                      <a:pt x="1017664" y="342900"/>
                      <a:pt x="1024331" y="345757"/>
                    </a:cubicBezTo>
                    <a:close/>
                    <a:moveTo>
                      <a:pt x="489788" y="340613"/>
                    </a:moveTo>
                    <a:lnTo>
                      <a:pt x="492837" y="342899"/>
                    </a:lnTo>
                    <a:cubicBezTo>
                      <a:pt x="493789" y="340994"/>
                      <a:pt x="495694" y="342899"/>
                      <a:pt x="496647" y="341947"/>
                    </a:cubicBezTo>
                    <a:cubicBezTo>
                      <a:pt x="491884" y="345757"/>
                      <a:pt x="491884" y="344804"/>
                      <a:pt x="491884" y="344804"/>
                    </a:cubicBezTo>
                    <a:cubicBezTo>
                      <a:pt x="491884" y="342899"/>
                      <a:pt x="489027" y="342899"/>
                      <a:pt x="489979" y="340994"/>
                    </a:cubicBezTo>
                    <a:close/>
                    <a:moveTo>
                      <a:pt x="1283411" y="322897"/>
                    </a:moveTo>
                    <a:cubicBezTo>
                      <a:pt x="1283411" y="322897"/>
                      <a:pt x="1281506" y="322897"/>
                      <a:pt x="1282459" y="323849"/>
                    </a:cubicBezTo>
                    <a:cubicBezTo>
                      <a:pt x="1282459" y="325754"/>
                      <a:pt x="1284364" y="326707"/>
                      <a:pt x="1284364" y="327659"/>
                    </a:cubicBezTo>
                    <a:cubicBezTo>
                      <a:pt x="1284364" y="329564"/>
                      <a:pt x="1284364" y="330517"/>
                      <a:pt x="1285316" y="332422"/>
                    </a:cubicBezTo>
                    <a:cubicBezTo>
                      <a:pt x="1286269" y="337184"/>
                      <a:pt x="1288174" y="340994"/>
                      <a:pt x="1288174" y="345757"/>
                    </a:cubicBezTo>
                    <a:cubicBezTo>
                      <a:pt x="1289126" y="345757"/>
                      <a:pt x="1290079" y="344804"/>
                      <a:pt x="1290079" y="343852"/>
                    </a:cubicBezTo>
                    <a:cubicBezTo>
                      <a:pt x="1291031" y="340042"/>
                      <a:pt x="1286269" y="328612"/>
                      <a:pt x="1283411" y="322897"/>
                    </a:cubicBezTo>
                    <a:close/>
                    <a:moveTo>
                      <a:pt x="377584" y="320039"/>
                    </a:moveTo>
                    <a:cubicBezTo>
                      <a:pt x="376632" y="320039"/>
                      <a:pt x="372822" y="322897"/>
                      <a:pt x="372822" y="322897"/>
                    </a:cubicBezTo>
                    <a:cubicBezTo>
                      <a:pt x="370917" y="324802"/>
                      <a:pt x="369012" y="325754"/>
                      <a:pt x="367107" y="326707"/>
                    </a:cubicBezTo>
                    <a:cubicBezTo>
                      <a:pt x="362344" y="324802"/>
                      <a:pt x="362344" y="339089"/>
                      <a:pt x="362344" y="340994"/>
                    </a:cubicBezTo>
                    <a:cubicBezTo>
                      <a:pt x="361392" y="344804"/>
                      <a:pt x="354724" y="354329"/>
                      <a:pt x="358534" y="356234"/>
                    </a:cubicBezTo>
                    <a:cubicBezTo>
                      <a:pt x="358534" y="356234"/>
                      <a:pt x="363297" y="354329"/>
                      <a:pt x="365202" y="354329"/>
                    </a:cubicBezTo>
                    <a:cubicBezTo>
                      <a:pt x="369012" y="354329"/>
                      <a:pt x="372822" y="353377"/>
                      <a:pt x="375679" y="352424"/>
                    </a:cubicBezTo>
                    <a:cubicBezTo>
                      <a:pt x="379489" y="351472"/>
                      <a:pt x="383299" y="349567"/>
                      <a:pt x="387109" y="349567"/>
                    </a:cubicBezTo>
                    <a:cubicBezTo>
                      <a:pt x="390919" y="349567"/>
                      <a:pt x="392824" y="348614"/>
                      <a:pt x="395682" y="348614"/>
                    </a:cubicBezTo>
                    <a:cubicBezTo>
                      <a:pt x="399492" y="348614"/>
                      <a:pt x="401397" y="346709"/>
                      <a:pt x="405207" y="346709"/>
                    </a:cubicBezTo>
                    <a:cubicBezTo>
                      <a:pt x="408064" y="346709"/>
                      <a:pt x="410922" y="345757"/>
                      <a:pt x="412827" y="344804"/>
                    </a:cubicBezTo>
                    <a:cubicBezTo>
                      <a:pt x="415684" y="343852"/>
                      <a:pt x="409969" y="343852"/>
                      <a:pt x="409017" y="343852"/>
                    </a:cubicBezTo>
                    <a:cubicBezTo>
                      <a:pt x="405207" y="344804"/>
                      <a:pt x="403302" y="343852"/>
                      <a:pt x="400444" y="341947"/>
                    </a:cubicBezTo>
                    <a:cubicBezTo>
                      <a:pt x="397587" y="340994"/>
                      <a:pt x="393777" y="341947"/>
                      <a:pt x="390919" y="339089"/>
                    </a:cubicBezTo>
                    <a:cubicBezTo>
                      <a:pt x="387109" y="336232"/>
                      <a:pt x="383299" y="337184"/>
                      <a:pt x="380442" y="335279"/>
                    </a:cubicBezTo>
                    <a:cubicBezTo>
                      <a:pt x="378537" y="333374"/>
                      <a:pt x="377584" y="329564"/>
                      <a:pt x="377584" y="327659"/>
                    </a:cubicBezTo>
                    <a:cubicBezTo>
                      <a:pt x="376632" y="326707"/>
                      <a:pt x="377584" y="320039"/>
                      <a:pt x="377584" y="320039"/>
                    </a:cubicBezTo>
                    <a:close/>
                    <a:moveTo>
                      <a:pt x="1273886" y="277177"/>
                    </a:moveTo>
                    <a:cubicBezTo>
                      <a:pt x="1282459" y="280987"/>
                      <a:pt x="1297699" y="279082"/>
                      <a:pt x="1297699" y="284797"/>
                    </a:cubicBezTo>
                    <a:cubicBezTo>
                      <a:pt x="1299604" y="290512"/>
                      <a:pt x="1300556" y="295274"/>
                      <a:pt x="1300556" y="301942"/>
                    </a:cubicBezTo>
                    <a:cubicBezTo>
                      <a:pt x="1300556" y="306704"/>
                      <a:pt x="1301509" y="313372"/>
                      <a:pt x="1304366" y="317182"/>
                    </a:cubicBezTo>
                    <a:cubicBezTo>
                      <a:pt x="1305319" y="319087"/>
                      <a:pt x="1307224" y="320039"/>
                      <a:pt x="1308176" y="321944"/>
                    </a:cubicBezTo>
                    <a:cubicBezTo>
                      <a:pt x="1309129" y="322897"/>
                      <a:pt x="1311986" y="318134"/>
                      <a:pt x="1311986" y="317182"/>
                    </a:cubicBezTo>
                    <a:cubicBezTo>
                      <a:pt x="1313891" y="314324"/>
                      <a:pt x="1314844" y="311467"/>
                      <a:pt x="1317701" y="309562"/>
                    </a:cubicBezTo>
                    <a:cubicBezTo>
                      <a:pt x="1318654" y="308609"/>
                      <a:pt x="1319606" y="307657"/>
                      <a:pt x="1319606" y="306704"/>
                    </a:cubicBezTo>
                    <a:cubicBezTo>
                      <a:pt x="1320559" y="305752"/>
                      <a:pt x="1319606" y="304799"/>
                      <a:pt x="1319606" y="303847"/>
                    </a:cubicBezTo>
                    <a:cubicBezTo>
                      <a:pt x="1322464" y="301942"/>
                      <a:pt x="1324369" y="297179"/>
                      <a:pt x="1327226" y="294322"/>
                    </a:cubicBezTo>
                    <a:cubicBezTo>
                      <a:pt x="1328179" y="293369"/>
                      <a:pt x="1328179" y="290512"/>
                      <a:pt x="1331036" y="290512"/>
                    </a:cubicBezTo>
                    <a:cubicBezTo>
                      <a:pt x="1331989" y="290512"/>
                      <a:pt x="1333894" y="289559"/>
                      <a:pt x="1333894" y="288607"/>
                    </a:cubicBezTo>
                    <a:cubicBezTo>
                      <a:pt x="1333894" y="288607"/>
                      <a:pt x="1337704" y="294322"/>
                      <a:pt x="1337704" y="289559"/>
                    </a:cubicBezTo>
                    <a:cubicBezTo>
                      <a:pt x="1337704" y="288607"/>
                      <a:pt x="1334846" y="287654"/>
                      <a:pt x="1335799" y="286702"/>
                    </a:cubicBezTo>
                    <a:cubicBezTo>
                      <a:pt x="1335799" y="285749"/>
                      <a:pt x="1340561" y="282892"/>
                      <a:pt x="1336751" y="282892"/>
                    </a:cubicBezTo>
                    <a:cubicBezTo>
                      <a:pt x="1336751" y="281939"/>
                      <a:pt x="1337704" y="281939"/>
                      <a:pt x="1338656" y="280987"/>
                    </a:cubicBezTo>
                    <a:cubicBezTo>
                      <a:pt x="1339609" y="280034"/>
                      <a:pt x="1336751" y="279082"/>
                      <a:pt x="1337704" y="278129"/>
                    </a:cubicBezTo>
                    <a:cubicBezTo>
                      <a:pt x="1339609" y="278129"/>
                      <a:pt x="1341514" y="278129"/>
                      <a:pt x="1342466" y="278129"/>
                    </a:cubicBezTo>
                    <a:cubicBezTo>
                      <a:pt x="1344371" y="279082"/>
                      <a:pt x="1346276" y="277177"/>
                      <a:pt x="1348181" y="277177"/>
                    </a:cubicBezTo>
                    <a:cubicBezTo>
                      <a:pt x="1349134" y="277177"/>
                      <a:pt x="1350086" y="280034"/>
                      <a:pt x="1350086" y="280987"/>
                    </a:cubicBezTo>
                    <a:cubicBezTo>
                      <a:pt x="1350086" y="281939"/>
                      <a:pt x="1350086" y="281939"/>
                      <a:pt x="1350086" y="282892"/>
                    </a:cubicBezTo>
                    <a:cubicBezTo>
                      <a:pt x="1350086" y="283844"/>
                      <a:pt x="1351039" y="282892"/>
                      <a:pt x="1351991" y="283844"/>
                    </a:cubicBezTo>
                    <a:cubicBezTo>
                      <a:pt x="1351039" y="283844"/>
                      <a:pt x="1351039" y="284797"/>
                      <a:pt x="1351039" y="284797"/>
                    </a:cubicBezTo>
                    <a:cubicBezTo>
                      <a:pt x="1351991" y="285749"/>
                      <a:pt x="1353896" y="286702"/>
                      <a:pt x="1354849" y="286702"/>
                    </a:cubicBezTo>
                    <a:cubicBezTo>
                      <a:pt x="1355801" y="287654"/>
                      <a:pt x="1355801" y="287654"/>
                      <a:pt x="1356754" y="288607"/>
                    </a:cubicBezTo>
                    <a:cubicBezTo>
                      <a:pt x="1356754" y="290512"/>
                      <a:pt x="1356754" y="289559"/>
                      <a:pt x="1357706" y="290512"/>
                    </a:cubicBezTo>
                    <a:cubicBezTo>
                      <a:pt x="1358659" y="291464"/>
                      <a:pt x="1357706" y="292417"/>
                      <a:pt x="1356754" y="293369"/>
                    </a:cubicBezTo>
                    <a:cubicBezTo>
                      <a:pt x="1355801" y="294322"/>
                      <a:pt x="1351039" y="299084"/>
                      <a:pt x="1354849" y="298132"/>
                    </a:cubicBezTo>
                    <a:cubicBezTo>
                      <a:pt x="1354849" y="300037"/>
                      <a:pt x="1351991" y="303847"/>
                      <a:pt x="1351039" y="305752"/>
                    </a:cubicBezTo>
                    <a:cubicBezTo>
                      <a:pt x="1350086" y="307657"/>
                      <a:pt x="1349134" y="308609"/>
                      <a:pt x="1347229" y="310514"/>
                    </a:cubicBezTo>
                    <a:cubicBezTo>
                      <a:pt x="1346276" y="312419"/>
                      <a:pt x="1344371" y="314324"/>
                      <a:pt x="1343419" y="317182"/>
                    </a:cubicBezTo>
                    <a:cubicBezTo>
                      <a:pt x="1341514" y="320992"/>
                      <a:pt x="1338656" y="322897"/>
                      <a:pt x="1335799" y="326707"/>
                    </a:cubicBezTo>
                    <a:cubicBezTo>
                      <a:pt x="1331989" y="330517"/>
                      <a:pt x="1331036" y="335279"/>
                      <a:pt x="1329131" y="340042"/>
                    </a:cubicBezTo>
                    <a:cubicBezTo>
                      <a:pt x="1328179" y="342899"/>
                      <a:pt x="1326274" y="346709"/>
                      <a:pt x="1324369" y="348614"/>
                    </a:cubicBezTo>
                    <a:cubicBezTo>
                      <a:pt x="1322464" y="350519"/>
                      <a:pt x="1322464" y="351472"/>
                      <a:pt x="1325321" y="351472"/>
                    </a:cubicBezTo>
                    <a:cubicBezTo>
                      <a:pt x="1332941" y="351472"/>
                      <a:pt x="1339609" y="350519"/>
                      <a:pt x="1347229" y="350519"/>
                    </a:cubicBezTo>
                    <a:cubicBezTo>
                      <a:pt x="1357706" y="350519"/>
                      <a:pt x="1367231" y="352424"/>
                      <a:pt x="1376756" y="357187"/>
                    </a:cubicBezTo>
                    <a:cubicBezTo>
                      <a:pt x="1381519" y="359092"/>
                      <a:pt x="1385329" y="360997"/>
                      <a:pt x="1391044" y="359092"/>
                    </a:cubicBezTo>
                    <a:cubicBezTo>
                      <a:pt x="1395806" y="357187"/>
                      <a:pt x="1400569" y="355282"/>
                      <a:pt x="1406284" y="353377"/>
                    </a:cubicBezTo>
                    <a:cubicBezTo>
                      <a:pt x="1411046" y="352424"/>
                      <a:pt x="1416761" y="350519"/>
                      <a:pt x="1421524" y="349567"/>
                    </a:cubicBezTo>
                    <a:cubicBezTo>
                      <a:pt x="1426286" y="348614"/>
                      <a:pt x="1432954" y="348614"/>
                      <a:pt x="1437716" y="346709"/>
                    </a:cubicBezTo>
                    <a:cubicBezTo>
                      <a:pt x="1439621" y="345757"/>
                      <a:pt x="1442479" y="345757"/>
                      <a:pt x="1444384" y="345757"/>
                    </a:cubicBezTo>
                    <a:cubicBezTo>
                      <a:pt x="1447241" y="345757"/>
                      <a:pt x="1450099" y="343852"/>
                      <a:pt x="1452004" y="343852"/>
                    </a:cubicBezTo>
                    <a:cubicBezTo>
                      <a:pt x="1455814" y="343852"/>
                      <a:pt x="1455814" y="350519"/>
                      <a:pt x="1452004" y="350519"/>
                    </a:cubicBezTo>
                    <a:cubicBezTo>
                      <a:pt x="1452004" y="353377"/>
                      <a:pt x="1458671" y="351472"/>
                      <a:pt x="1455814" y="355282"/>
                    </a:cubicBezTo>
                    <a:cubicBezTo>
                      <a:pt x="1454861" y="356234"/>
                      <a:pt x="1455814" y="359092"/>
                      <a:pt x="1455814" y="360044"/>
                    </a:cubicBezTo>
                    <a:cubicBezTo>
                      <a:pt x="1455814" y="362902"/>
                      <a:pt x="1452004" y="363854"/>
                      <a:pt x="1449146" y="364807"/>
                    </a:cubicBezTo>
                    <a:cubicBezTo>
                      <a:pt x="1443431" y="366712"/>
                      <a:pt x="1436764" y="367664"/>
                      <a:pt x="1431049" y="370522"/>
                    </a:cubicBezTo>
                    <a:cubicBezTo>
                      <a:pt x="1424381" y="373379"/>
                      <a:pt x="1417714" y="373379"/>
                      <a:pt x="1411999" y="377189"/>
                    </a:cubicBezTo>
                    <a:cubicBezTo>
                      <a:pt x="1406284" y="380047"/>
                      <a:pt x="1402474" y="381952"/>
                      <a:pt x="1396759" y="383857"/>
                    </a:cubicBezTo>
                    <a:cubicBezTo>
                      <a:pt x="1393901" y="384809"/>
                      <a:pt x="1391996" y="384809"/>
                      <a:pt x="1389139" y="385762"/>
                    </a:cubicBezTo>
                    <a:cubicBezTo>
                      <a:pt x="1386281" y="386714"/>
                      <a:pt x="1385329" y="388619"/>
                      <a:pt x="1382471" y="388619"/>
                    </a:cubicBezTo>
                    <a:cubicBezTo>
                      <a:pt x="1376756" y="387667"/>
                      <a:pt x="1369136" y="386714"/>
                      <a:pt x="1363421" y="384809"/>
                    </a:cubicBezTo>
                    <a:cubicBezTo>
                      <a:pt x="1359611" y="382904"/>
                      <a:pt x="1354849" y="382904"/>
                      <a:pt x="1351039" y="380047"/>
                    </a:cubicBezTo>
                    <a:cubicBezTo>
                      <a:pt x="1349134" y="379094"/>
                      <a:pt x="1345324" y="374332"/>
                      <a:pt x="1343419" y="375284"/>
                    </a:cubicBezTo>
                    <a:cubicBezTo>
                      <a:pt x="1341514" y="376237"/>
                      <a:pt x="1339609" y="374332"/>
                      <a:pt x="1337704" y="374332"/>
                    </a:cubicBezTo>
                    <a:cubicBezTo>
                      <a:pt x="1334846" y="374332"/>
                      <a:pt x="1331989" y="373379"/>
                      <a:pt x="1328179" y="373379"/>
                    </a:cubicBezTo>
                    <a:cubicBezTo>
                      <a:pt x="1326274" y="373379"/>
                      <a:pt x="1315796" y="370522"/>
                      <a:pt x="1315796" y="373379"/>
                    </a:cubicBezTo>
                    <a:cubicBezTo>
                      <a:pt x="1315796" y="375284"/>
                      <a:pt x="1316749" y="376237"/>
                      <a:pt x="1316749" y="378142"/>
                    </a:cubicBezTo>
                    <a:cubicBezTo>
                      <a:pt x="1317701" y="380047"/>
                      <a:pt x="1318654" y="381952"/>
                      <a:pt x="1318654" y="383857"/>
                    </a:cubicBezTo>
                    <a:cubicBezTo>
                      <a:pt x="1318654" y="387667"/>
                      <a:pt x="1317701" y="391477"/>
                      <a:pt x="1318654" y="395287"/>
                    </a:cubicBezTo>
                    <a:cubicBezTo>
                      <a:pt x="1319606" y="398144"/>
                      <a:pt x="1321511" y="401002"/>
                      <a:pt x="1321511" y="403859"/>
                    </a:cubicBezTo>
                    <a:cubicBezTo>
                      <a:pt x="1321511" y="404812"/>
                      <a:pt x="1320559" y="404812"/>
                      <a:pt x="1320559" y="404812"/>
                    </a:cubicBezTo>
                    <a:cubicBezTo>
                      <a:pt x="1319606" y="405764"/>
                      <a:pt x="1319606" y="407669"/>
                      <a:pt x="1319606" y="408622"/>
                    </a:cubicBezTo>
                    <a:cubicBezTo>
                      <a:pt x="1319606" y="411479"/>
                      <a:pt x="1318654" y="415289"/>
                      <a:pt x="1319606" y="418147"/>
                    </a:cubicBezTo>
                    <a:cubicBezTo>
                      <a:pt x="1321511" y="416242"/>
                      <a:pt x="1321511" y="424814"/>
                      <a:pt x="1321511" y="425767"/>
                    </a:cubicBezTo>
                    <a:cubicBezTo>
                      <a:pt x="1321511" y="427672"/>
                      <a:pt x="1322464" y="430529"/>
                      <a:pt x="1320559" y="431482"/>
                    </a:cubicBezTo>
                    <a:cubicBezTo>
                      <a:pt x="1319606" y="430529"/>
                      <a:pt x="1320559" y="429577"/>
                      <a:pt x="1320559" y="428624"/>
                    </a:cubicBezTo>
                    <a:cubicBezTo>
                      <a:pt x="1317701" y="429577"/>
                      <a:pt x="1320559" y="433387"/>
                      <a:pt x="1319606" y="435292"/>
                    </a:cubicBezTo>
                    <a:cubicBezTo>
                      <a:pt x="1318654" y="437197"/>
                      <a:pt x="1318654" y="440054"/>
                      <a:pt x="1317701" y="442912"/>
                    </a:cubicBezTo>
                    <a:cubicBezTo>
                      <a:pt x="1316749" y="446722"/>
                      <a:pt x="1315796" y="449579"/>
                      <a:pt x="1313891" y="453389"/>
                    </a:cubicBezTo>
                    <a:cubicBezTo>
                      <a:pt x="1312939" y="455294"/>
                      <a:pt x="1311986" y="456247"/>
                      <a:pt x="1311034" y="458152"/>
                    </a:cubicBezTo>
                    <a:cubicBezTo>
                      <a:pt x="1310081" y="459104"/>
                      <a:pt x="1310081" y="461962"/>
                      <a:pt x="1309129" y="462914"/>
                    </a:cubicBezTo>
                    <a:cubicBezTo>
                      <a:pt x="1307224" y="460057"/>
                      <a:pt x="1312939" y="455294"/>
                      <a:pt x="1311034" y="452437"/>
                    </a:cubicBezTo>
                    <a:cubicBezTo>
                      <a:pt x="1308176" y="455294"/>
                      <a:pt x="1307224" y="459104"/>
                      <a:pt x="1306271" y="461962"/>
                    </a:cubicBezTo>
                    <a:cubicBezTo>
                      <a:pt x="1305319" y="463867"/>
                      <a:pt x="1305319" y="465772"/>
                      <a:pt x="1303414" y="465772"/>
                    </a:cubicBezTo>
                    <a:cubicBezTo>
                      <a:pt x="1302461" y="467677"/>
                      <a:pt x="1301509" y="469582"/>
                      <a:pt x="1300556" y="471487"/>
                    </a:cubicBezTo>
                    <a:cubicBezTo>
                      <a:pt x="1300556" y="468629"/>
                      <a:pt x="1303414" y="464819"/>
                      <a:pt x="1304366" y="461962"/>
                    </a:cubicBezTo>
                    <a:cubicBezTo>
                      <a:pt x="1302461" y="461962"/>
                      <a:pt x="1298651" y="470534"/>
                      <a:pt x="1297699" y="472439"/>
                    </a:cubicBezTo>
                    <a:cubicBezTo>
                      <a:pt x="1296746" y="474344"/>
                      <a:pt x="1293889" y="475297"/>
                      <a:pt x="1291984" y="474344"/>
                    </a:cubicBezTo>
                    <a:cubicBezTo>
                      <a:pt x="1291031" y="473392"/>
                      <a:pt x="1290079" y="477202"/>
                      <a:pt x="1287221" y="475297"/>
                    </a:cubicBezTo>
                    <a:cubicBezTo>
                      <a:pt x="1285316" y="477202"/>
                      <a:pt x="1285316" y="475297"/>
                      <a:pt x="1282459" y="476249"/>
                    </a:cubicBezTo>
                    <a:cubicBezTo>
                      <a:pt x="1278649" y="476249"/>
                      <a:pt x="1280554" y="475297"/>
                      <a:pt x="1278649" y="473392"/>
                    </a:cubicBezTo>
                    <a:cubicBezTo>
                      <a:pt x="1277696" y="472439"/>
                      <a:pt x="1277696" y="472439"/>
                      <a:pt x="1275791" y="473392"/>
                    </a:cubicBezTo>
                    <a:cubicBezTo>
                      <a:pt x="1273886" y="474344"/>
                      <a:pt x="1272934" y="472439"/>
                      <a:pt x="1274839" y="472439"/>
                    </a:cubicBezTo>
                    <a:cubicBezTo>
                      <a:pt x="1276744" y="472439"/>
                      <a:pt x="1277696" y="468629"/>
                      <a:pt x="1280554" y="467677"/>
                    </a:cubicBezTo>
                    <a:cubicBezTo>
                      <a:pt x="1282459" y="466724"/>
                      <a:pt x="1282459" y="467677"/>
                      <a:pt x="1283411" y="464819"/>
                    </a:cubicBezTo>
                    <a:cubicBezTo>
                      <a:pt x="1283411" y="463867"/>
                      <a:pt x="1285316" y="461009"/>
                      <a:pt x="1286269" y="461009"/>
                    </a:cubicBezTo>
                    <a:cubicBezTo>
                      <a:pt x="1286269" y="462914"/>
                      <a:pt x="1285316" y="464819"/>
                      <a:pt x="1284364" y="466724"/>
                    </a:cubicBezTo>
                    <a:cubicBezTo>
                      <a:pt x="1286269" y="466724"/>
                      <a:pt x="1281506" y="469582"/>
                      <a:pt x="1285316" y="469582"/>
                    </a:cubicBezTo>
                    <a:cubicBezTo>
                      <a:pt x="1289126" y="469582"/>
                      <a:pt x="1290079" y="465772"/>
                      <a:pt x="1291031" y="462914"/>
                    </a:cubicBezTo>
                    <a:cubicBezTo>
                      <a:pt x="1291984" y="459104"/>
                      <a:pt x="1293889" y="455294"/>
                      <a:pt x="1294841" y="451484"/>
                    </a:cubicBezTo>
                    <a:cubicBezTo>
                      <a:pt x="1296746" y="447674"/>
                      <a:pt x="1296746" y="443864"/>
                      <a:pt x="1298651" y="441007"/>
                    </a:cubicBezTo>
                    <a:cubicBezTo>
                      <a:pt x="1298651" y="440054"/>
                      <a:pt x="1299604" y="436244"/>
                      <a:pt x="1299604" y="436244"/>
                    </a:cubicBezTo>
                    <a:cubicBezTo>
                      <a:pt x="1301509" y="434339"/>
                      <a:pt x="1300556" y="430529"/>
                      <a:pt x="1301509" y="428624"/>
                    </a:cubicBezTo>
                    <a:cubicBezTo>
                      <a:pt x="1301509" y="425767"/>
                      <a:pt x="1301509" y="422909"/>
                      <a:pt x="1301509" y="420052"/>
                    </a:cubicBezTo>
                    <a:cubicBezTo>
                      <a:pt x="1301509" y="419099"/>
                      <a:pt x="1302461" y="417194"/>
                      <a:pt x="1301509" y="416242"/>
                    </a:cubicBezTo>
                    <a:cubicBezTo>
                      <a:pt x="1301509" y="414337"/>
                      <a:pt x="1299604" y="414337"/>
                      <a:pt x="1299604" y="412432"/>
                    </a:cubicBezTo>
                    <a:cubicBezTo>
                      <a:pt x="1297699" y="415289"/>
                      <a:pt x="1297699" y="411479"/>
                      <a:pt x="1297699" y="409574"/>
                    </a:cubicBezTo>
                    <a:cubicBezTo>
                      <a:pt x="1297699" y="407669"/>
                      <a:pt x="1295794" y="408622"/>
                      <a:pt x="1295794" y="410527"/>
                    </a:cubicBezTo>
                    <a:cubicBezTo>
                      <a:pt x="1295794" y="415289"/>
                      <a:pt x="1294841" y="420052"/>
                      <a:pt x="1294841" y="424814"/>
                    </a:cubicBezTo>
                    <a:cubicBezTo>
                      <a:pt x="1294841" y="428624"/>
                      <a:pt x="1292936" y="434339"/>
                      <a:pt x="1291984" y="427672"/>
                    </a:cubicBezTo>
                    <a:cubicBezTo>
                      <a:pt x="1291984" y="424814"/>
                      <a:pt x="1292936" y="422909"/>
                      <a:pt x="1293889" y="421004"/>
                    </a:cubicBezTo>
                    <a:cubicBezTo>
                      <a:pt x="1293889" y="420052"/>
                      <a:pt x="1293889" y="419099"/>
                      <a:pt x="1292936" y="418147"/>
                    </a:cubicBezTo>
                    <a:cubicBezTo>
                      <a:pt x="1292936" y="416242"/>
                      <a:pt x="1292936" y="414337"/>
                      <a:pt x="1292936" y="411479"/>
                    </a:cubicBezTo>
                    <a:cubicBezTo>
                      <a:pt x="1292936" y="403859"/>
                      <a:pt x="1292936" y="397192"/>
                      <a:pt x="1291984" y="389572"/>
                    </a:cubicBezTo>
                    <a:cubicBezTo>
                      <a:pt x="1291031" y="384809"/>
                      <a:pt x="1287221" y="386714"/>
                      <a:pt x="1283411" y="387667"/>
                    </a:cubicBezTo>
                    <a:cubicBezTo>
                      <a:pt x="1279601" y="389572"/>
                      <a:pt x="1276744" y="390524"/>
                      <a:pt x="1272934" y="388619"/>
                    </a:cubicBezTo>
                    <a:cubicBezTo>
                      <a:pt x="1271029" y="387667"/>
                      <a:pt x="1268171" y="385762"/>
                      <a:pt x="1267219" y="383857"/>
                    </a:cubicBezTo>
                    <a:cubicBezTo>
                      <a:pt x="1265314" y="381952"/>
                      <a:pt x="1265314" y="379094"/>
                      <a:pt x="1264361" y="376237"/>
                    </a:cubicBezTo>
                    <a:cubicBezTo>
                      <a:pt x="1262456" y="374332"/>
                      <a:pt x="1263409" y="370522"/>
                      <a:pt x="1262456" y="367664"/>
                    </a:cubicBezTo>
                    <a:cubicBezTo>
                      <a:pt x="1261504" y="364807"/>
                      <a:pt x="1257694" y="364807"/>
                      <a:pt x="1259599" y="360997"/>
                    </a:cubicBezTo>
                    <a:cubicBezTo>
                      <a:pt x="1260551" y="359092"/>
                      <a:pt x="1260551" y="356234"/>
                      <a:pt x="1262456" y="356234"/>
                    </a:cubicBezTo>
                    <a:cubicBezTo>
                      <a:pt x="1265314" y="355282"/>
                      <a:pt x="1266266" y="352424"/>
                      <a:pt x="1268171" y="350519"/>
                    </a:cubicBezTo>
                    <a:cubicBezTo>
                      <a:pt x="1270076" y="348614"/>
                      <a:pt x="1272934" y="350519"/>
                      <a:pt x="1274839" y="348614"/>
                    </a:cubicBezTo>
                    <a:cubicBezTo>
                      <a:pt x="1276744" y="347662"/>
                      <a:pt x="1280554" y="345757"/>
                      <a:pt x="1281506" y="343852"/>
                    </a:cubicBezTo>
                    <a:cubicBezTo>
                      <a:pt x="1283411" y="340994"/>
                      <a:pt x="1281506" y="337184"/>
                      <a:pt x="1280554" y="334327"/>
                    </a:cubicBezTo>
                    <a:cubicBezTo>
                      <a:pt x="1279601" y="330517"/>
                      <a:pt x="1277696" y="326707"/>
                      <a:pt x="1276744" y="321944"/>
                    </a:cubicBezTo>
                    <a:cubicBezTo>
                      <a:pt x="1273886" y="314324"/>
                      <a:pt x="1271029" y="307657"/>
                      <a:pt x="1269124" y="300037"/>
                    </a:cubicBezTo>
                    <a:cubicBezTo>
                      <a:pt x="1268171" y="297179"/>
                      <a:pt x="1266266" y="294322"/>
                      <a:pt x="1264361" y="292417"/>
                    </a:cubicBezTo>
                    <a:cubicBezTo>
                      <a:pt x="1263409" y="291464"/>
                      <a:pt x="1261504" y="290512"/>
                      <a:pt x="1262456" y="288607"/>
                    </a:cubicBezTo>
                    <a:cubicBezTo>
                      <a:pt x="1263409" y="287654"/>
                      <a:pt x="1264361" y="286702"/>
                      <a:pt x="1263409" y="285749"/>
                    </a:cubicBezTo>
                    <a:cubicBezTo>
                      <a:pt x="1262456" y="284797"/>
                      <a:pt x="1253884" y="282892"/>
                      <a:pt x="1256741" y="281939"/>
                    </a:cubicBezTo>
                    <a:cubicBezTo>
                      <a:pt x="1257694" y="280034"/>
                      <a:pt x="1257694" y="279082"/>
                      <a:pt x="1259599" y="279082"/>
                    </a:cubicBezTo>
                    <a:cubicBezTo>
                      <a:pt x="1260551" y="279082"/>
                      <a:pt x="1262456" y="279082"/>
                      <a:pt x="1264361" y="278129"/>
                    </a:cubicBezTo>
                    <a:cubicBezTo>
                      <a:pt x="1267219" y="276224"/>
                      <a:pt x="1271029" y="278129"/>
                      <a:pt x="1273886" y="277177"/>
                    </a:cubicBezTo>
                    <a:close/>
                    <a:moveTo>
                      <a:pt x="422352" y="240982"/>
                    </a:moveTo>
                    <a:cubicBezTo>
                      <a:pt x="423304" y="241934"/>
                      <a:pt x="424257" y="240029"/>
                      <a:pt x="425209" y="240982"/>
                    </a:cubicBezTo>
                    <a:cubicBezTo>
                      <a:pt x="426162" y="241934"/>
                      <a:pt x="425209" y="243839"/>
                      <a:pt x="427114" y="243839"/>
                    </a:cubicBezTo>
                    <a:cubicBezTo>
                      <a:pt x="429972" y="243839"/>
                      <a:pt x="429972" y="242887"/>
                      <a:pt x="430924" y="244792"/>
                    </a:cubicBezTo>
                    <a:cubicBezTo>
                      <a:pt x="430924" y="246697"/>
                      <a:pt x="432829" y="244792"/>
                      <a:pt x="432829" y="246697"/>
                    </a:cubicBezTo>
                    <a:cubicBezTo>
                      <a:pt x="432829" y="246697"/>
                      <a:pt x="432829" y="247649"/>
                      <a:pt x="433782" y="247649"/>
                    </a:cubicBezTo>
                    <a:cubicBezTo>
                      <a:pt x="433782" y="250507"/>
                      <a:pt x="431877" y="257174"/>
                      <a:pt x="432829" y="258127"/>
                    </a:cubicBezTo>
                    <a:cubicBezTo>
                      <a:pt x="433782" y="259079"/>
                      <a:pt x="435687" y="260984"/>
                      <a:pt x="436639" y="260984"/>
                    </a:cubicBezTo>
                    <a:cubicBezTo>
                      <a:pt x="436639" y="262889"/>
                      <a:pt x="436639" y="264794"/>
                      <a:pt x="437592" y="266699"/>
                    </a:cubicBezTo>
                    <a:cubicBezTo>
                      <a:pt x="438544" y="267652"/>
                      <a:pt x="437592" y="270509"/>
                      <a:pt x="439497" y="271462"/>
                    </a:cubicBezTo>
                    <a:cubicBezTo>
                      <a:pt x="441402" y="272414"/>
                      <a:pt x="442354" y="272414"/>
                      <a:pt x="443307" y="274319"/>
                    </a:cubicBezTo>
                    <a:cubicBezTo>
                      <a:pt x="444259" y="276224"/>
                      <a:pt x="443307" y="278129"/>
                      <a:pt x="445212" y="280034"/>
                    </a:cubicBezTo>
                    <a:cubicBezTo>
                      <a:pt x="447117" y="280987"/>
                      <a:pt x="448069" y="282892"/>
                      <a:pt x="447117" y="284797"/>
                    </a:cubicBezTo>
                    <a:cubicBezTo>
                      <a:pt x="446164" y="285749"/>
                      <a:pt x="446164" y="286702"/>
                      <a:pt x="445212" y="287654"/>
                    </a:cubicBezTo>
                    <a:cubicBezTo>
                      <a:pt x="444259" y="287654"/>
                      <a:pt x="444259" y="288607"/>
                      <a:pt x="443307" y="288607"/>
                    </a:cubicBezTo>
                    <a:cubicBezTo>
                      <a:pt x="442354" y="290512"/>
                      <a:pt x="442354" y="291464"/>
                      <a:pt x="441402" y="293369"/>
                    </a:cubicBezTo>
                    <a:cubicBezTo>
                      <a:pt x="439497" y="297179"/>
                      <a:pt x="443307" y="300037"/>
                      <a:pt x="447117" y="300989"/>
                    </a:cubicBezTo>
                    <a:cubicBezTo>
                      <a:pt x="450927" y="302894"/>
                      <a:pt x="454737" y="306704"/>
                      <a:pt x="459499" y="308609"/>
                    </a:cubicBezTo>
                    <a:cubicBezTo>
                      <a:pt x="465214" y="311467"/>
                      <a:pt x="471882" y="311467"/>
                      <a:pt x="477597" y="314324"/>
                    </a:cubicBezTo>
                    <a:cubicBezTo>
                      <a:pt x="481407" y="316229"/>
                      <a:pt x="486169" y="318134"/>
                      <a:pt x="489027" y="320992"/>
                    </a:cubicBezTo>
                    <a:cubicBezTo>
                      <a:pt x="489979" y="322897"/>
                      <a:pt x="491884" y="324802"/>
                      <a:pt x="492837" y="326707"/>
                    </a:cubicBezTo>
                    <a:cubicBezTo>
                      <a:pt x="493789" y="328612"/>
                      <a:pt x="490932" y="327659"/>
                      <a:pt x="490932" y="328612"/>
                    </a:cubicBezTo>
                    <a:cubicBezTo>
                      <a:pt x="490932" y="329564"/>
                      <a:pt x="490932" y="332422"/>
                      <a:pt x="491884" y="333374"/>
                    </a:cubicBezTo>
                    <a:cubicBezTo>
                      <a:pt x="492837" y="333374"/>
                      <a:pt x="494742" y="335279"/>
                      <a:pt x="493789" y="336232"/>
                    </a:cubicBezTo>
                    <a:cubicBezTo>
                      <a:pt x="492837" y="336232"/>
                      <a:pt x="486169" y="331469"/>
                      <a:pt x="489027" y="335279"/>
                    </a:cubicBezTo>
                    <a:cubicBezTo>
                      <a:pt x="490932" y="337184"/>
                      <a:pt x="489027" y="336232"/>
                      <a:pt x="488074" y="337184"/>
                    </a:cubicBezTo>
                    <a:lnTo>
                      <a:pt x="489788" y="340613"/>
                    </a:lnTo>
                    <a:lnTo>
                      <a:pt x="489027" y="340042"/>
                    </a:lnTo>
                    <a:cubicBezTo>
                      <a:pt x="486169" y="337184"/>
                      <a:pt x="482359" y="334327"/>
                      <a:pt x="478549" y="334327"/>
                    </a:cubicBezTo>
                    <a:cubicBezTo>
                      <a:pt x="474739" y="334327"/>
                      <a:pt x="471882" y="332422"/>
                      <a:pt x="469024" y="330517"/>
                    </a:cubicBezTo>
                    <a:cubicBezTo>
                      <a:pt x="467119" y="329564"/>
                      <a:pt x="464262" y="329564"/>
                      <a:pt x="462357" y="328612"/>
                    </a:cubicBezTo>
                    <a:cubicBezTo>
                      <a:pt x="459499" y="326707"/>
                      <a:pt x="455689" y="325754"/>
                      <a:pt x="452832" y="323849"/>
                    </a:cubicBezTo>
                    <a:cubicBezTo>
                      <a:pt x="450927" y="320992"/>
                      <a:pt x="446164" y="320039"/>
                      <a:pt x="443307" y="319087"/>
                    </a:cubicBezTo>
                    <a:cubicBezTo>
                      <a:pt x="441402" y="318134"/>
                      <a:pt x="438544" y="317182"/>
                      <a:pt x="435687" y="317182"/>
                    </a:cubicBezTo>
                    <a:cubicBezTo>
                      <a:pt x="434734" y="317182"/>
                      <a:pt x="433782" y="316229"/>
                      <a:pt x="433782" y="315277"/>
                    </a:cubicBezTo>
                    <a:cubicBezTo>
                      <a:pt x="432829" y="315277"/>
                      <a:pt x="419494" y="313372"/>
                      <a:pt x="420447" y="310514"/>
                    </a:cubicBezTo>
                    <a:cubicBezTo>
                      <a:pt x="417589" y="309562"/>
                      <a:pt x="415684" y="310514"/>
                      <a:pt x="412827" y="308609"/>
                    </a:cubicBezTo>
                    <a:cubicBezTo>
                      <a:pt x="409969" y="306704"/>
                      <a:pt x="405207" y="304799"/>
                      <a:pt x="406159" y="304799"/>
                    </a:cubicBezTo>
                    <a:cubicBezTo>
                      <a:pt x="405207" y="301942"/>
                      <a:pt x="401397" y="303847"/>
                      <a:pt x="400444" y="303847"/>
                    </a:cubicBezTo>
                    <a:cubicBezTo>
                      <a:pt x="399492" y="303847"/>
                      <a:pt x="399492" y="303847"/>
                      <a:pt x="398539" y="302894"/>
                    </a:cubicBezTo>
                    <a:cubicBezTo>
                      <a:pt x="398539" y="301942"/>
                      <a:pt x="396634" y="303847"/>
                      <a:pt x="396634" y="303847"/>
                    </a:cubicBezTo>
                    <a:cubicBezTo>
                      <a:pt x="391872" y="305752"/>
                      <a:pt x="383299" y="301942"/>
                      <a:pt x="378537" y="305752"/>
                    </a:cubicBezTo>
                    <a:cubicBezTo>
                      <a:pt x="382347" y="305752"/>
                      <a:pt x="386157" y="304799"/>
                      <a:pt x="389967" y="304799"/>
                    </a:cubicBezTo>
                    <a:cubicBezTo>
                      <a:pt x="395682" y="304799"/>
                      <a:pt x="389014" y="305752"/>
                      <a:pt x="389014" y="306704"/>
                    </a:cubicBezTo>
                    <a:cubicBezTo>
                      <a:pt x="389967" y="308609"/>
                      <a:pt x="390919" y="306704"/>
                      <a:pt x="390919" y="308609"/>
                    </a:cubicBezTo>
                    <a:cubicBezTo>
                      <a:pt x="389014" y="310514"/>
                      <a:pt x="386157" y="309562"/>
                      <a:pt x="385204" y="311467"/>
                    </a:cubicBezTo>
                    <a:cubicBezTo>
                      <a:pt x="386157" y="312419"/>
                      <a:pt x="387109" y="311467"/>
                      <a:pt x="388062" y="311467"/>
                    </a:cubicBezTo>
                    <a:cubicBezTo>
                      <a:pt x="388062" y="311467"/>
                      <a:pt x="386157" y="313372"/>
                      <a:pt x="387109" y="313372"/>
                    </a:cubicBezTo>
                    <a:cubicBezTo>
                      <a:pt x="388062" y="314324"/>
                      <a:pt x="389967" y="315277"/>
                      <a:pt x="391872" y="316229"/>
                    </a:cubicBezTo>
                    <a:cubicBezTo>
                      <a:pt x="391872" y="317182"/>
                      <a:pt x="397587" y="318134"/>
                      <a:pt x="395682" y="319087"/>
                    </a:cubicBezTo>
                    <a:cubicBezTo>
                      <a:pt x="393777" y="320039"/>
                      <a:pt x="395682" y="321944"/>
                      <a:pt x="394729" y="322897"/>
                    </a:cubicBezTo>
                    <a:cubicBezTo>
                      <a:pt x="395682" y="324802"/>
                      <a:pt x="397587" y="323849"/>
                      <a:pt x="399492" y="323849"/>
                    </a:cubicBezTo>
                    <a:cubicBezTo>
                      <a:pt x="401397" y="323849"/>
                      <a:pt x="401397" y="326707"/>
                      <a:pt x="403302" y="326707"/>
                    </a:cubicBezTo>
                    <a:cubicBezTo>
                      <a:pt x="405207" y="327659"/>
                      <a:pt x="407112" y="328612"/>
                      <a:pt x="409017" y="328612"/>
                    </a:cubicBezTo>
                    <a:cubicBezTo>
                      <a:pt x="413779" y="329564"/>
                      <a:pt x="409969" y="325754"/>
                      <a:pt x="412827" y="325754"/>
                    </a:cubicBezTo>
                    <a:cubicBezTo>
                      <a:pt x="414732" y="325754"/>
                      <a:pt x="416637" y="327659"/>
                      <a:pt x="417589" y="328612"/>
                    </a:cubicBezTo>
                    <a:cubicBezTo>
                      <a:pt x="419494" y="329564"/>
                      <a:pt x="421399" y="329564"/>
                      <a:pt x="423304" y="330517"/>
                    </a:cubicBezTo>
                    <a:cubicBezTo>
                      <a:pt x="425209" y="330517"/>
                      <a:pt x="425209" y="331469"/>
                      <a:pt x="427114" y="331469"/>
                    </a:cubicBezTo>
                    <a:cubicBezTo>
                      <a:pt x="428067" y="331469"/>
                      <a:pt x="429019" y="331469"/>
                      <a:pt x="429972" y="331469"/>
                    </a:cubicBezTo>
                    <a:cubicBezTo>
                      <a:pt x="431877" y="331469"/>
                      <a:pt x="433782" y="331469"/>
                      <a:pt x="435687" y="331469"/>
                    </a:cubicBezTo>
                    <a:cubicBezTo>
                      <a:pt x="437592" y="331469"/>
                      <a:pt x="438544" y="331469"/>
                      <a:pt x="439497" y="331469"/>
                    </a:cubicBezTo>
                    <a:cubicBezTo>
                      <a:pt x="440449" y="331469"/>
                      <a:pt x="440449" y="330517"/>
                      <a:pt x="441402" y="329564"/>
                    </a:cubicBezTo>
                    <a:cubicBezTo>
                      <a:pt x="442354" y="328612"/>
                      <a:pt x="441402" y="326707"/>
                      <a:pt x="443307" y="325754"/>
                    </a:cubicBezTo>
                    <a:cubicBezTo>
                      <a:pt x="444259" y="326707"/>
                      <a:pt x="445212" y="326707"/>
                      <a:pt x="446164" y="327659"/>
                    </a:cubicBezTo>
                    <a:cubicBezTo>
                      <a:pt x="448069" y="328612"/>
                      <a:pt x="449022" y="330517"/>
                      <a:pt x="449974" y="332422"/>
                    </a:cubicBezTo>
                    <a:cubicBezTo>
                      <a:pt x="450927" y="334327"/>
                      <a:pt x="450927" y="336232"/>
                      <a:pt x="451879" y="338137"/>
                    </a:cubicBezTo>
                    <a:cubicBezTo>
                      <a:pt x="451879" y="340042"/>
                      <a:pt x="451879" y="340994"/>
                      <a:pt x="451879" y="342899"/>
                    </a:cubicBezTo>
                    <a:cubicBezTo>
                      <a:pt x="452832" y="345757"/>
                      <a:pt x="453784" y="350519"/>
                      <a:pt x="449974" y="352424"/>
                    </a:cubicBezTo>
                    <a:cubicBezTo>
                      <a:pt x="447117" y="354329"/>
                      <a:pt x="443307" y="354329"/>
                      <a:pt x="439497" y="356234"/>
                    </a:cubicBezTo>
                    <a:cubicBezTo>
                      <a:pt x="435687" y="358139"/>
                      <a:pt x="430924" y="358139"/>
                      <a:pt x="427114" y="360044"/>
                    </a:cubicBezTo>
                    <a:cubicBezTo>
                      <a:pt x="424257" y="361949"/>
                      <a:pt x="419494" y="360997"/>
                      <a:pt x="415684" y="362902"/>
                    </a:cubicBezTo>
                    <a:cubicBezTo>
                      <a:pt x="413779" y="363854"/>
                      <a:pt x="411874" y="363854"/>
                      <a:pt x="409969" y="364807"/>
                    </a:cubicBezTo>
                    <a:cubicBezTo>
                      <a:pt x="407112" y="365759"/>
                      <a:pt x="409017" y="366712"/>
                      <a:pt x="409017" y="368617"/>
                    </a:cubicBezTo>
                    <a:cubicBezTo>
                      <a:pt x="409017" y="370522"/>
                      <a:pt x="414732" y="372427"/>
                      <a:pt x="411874" y="373379"/>
                    </a:cubicBezTo>
                    <a:cubicBezTo>
                      <a:pt x="412827" y="376237"/>
                      <a:pt x="414732" y="380999"/>
                      <a:pt x="409969" y="379094"/>
                    </a:cubicBezTo>
                    <a:cubicBezTo>
                      <a:pt x="408064" y="379094"/>
                      <a:pt x="409969" y="380999"/>
                      <a:pt x="409969" y="381952"/>
                    </a:cubicBezTo>
                    <a:cubicBezTo>
                      <a:pt x="409017" y="382904"/>
                      <a:pt x="407112" y="382904"/>
                      <a:pt x="405207" y="382904"/>
                    </a:cubicBezTo>
                    <a:cubicBezTo>
                      <a:pt x="403302" y="382904"/>
                      <a:pt x="399492" y="381952"/>
                      <a:pt x="397587" y="380999"/>
                    </a:cubicBezTo>
                    <a:cubicBezTo>
                      <a:pt x="395682" y="380047"/>
                      <a:pt x="395682" y="379094"/>
                      <a:pt x="393777" y="379094"/>
                    </a:cubicBezTo>
                    <a:cubicBezTo>
                      <a:pt x="391872" y="379094"/>
                      <a:pt x="389967" y="376237"/>
                      <a:pt x="386157" y="376237"/>
                    </a:cubicBezTo>
                    <a:cubicBezTo>
                      <a:pt x="383299" y="376237"/>
                      <a:pt x="379489" y="374332"/>
                      <a:pt x="376632" y="373379"/>
                    </a:cubicBezTo>
                    <a:cubicBezTo>
                      <a:pt x="374727" y="372427"/>
                      <a:pt x="372822" y="371474"/>
                      <a:pt x="371869" y="370522"/>
                    </a:cubicBezTo>
                    <a:cubicBezTo>
                      <a:pt x="370917" y="368617"/>
                      <a:pt x="370917" y="371474"/>
                      <a:pt x="371869" y="372427"/>
                    </a:cubicBezTo>
                    <a:cubicBezTo>
                      <a:pt x="372822" y="373379"/>
                      <a:pt x="373774" y="374332"/>
                      <a:pt x="375679" y="375284"/>
                    </a:cubicBezTo>
                    <a:cubicBezTo>
                      <a:pt x="379489" y="377189"/>
                      <a:pt x="381394" y="377189"/>
                      <a:pt x="383299" y="381952"/>
                    </a:cubicBezTo>
                    <a:cubicBezTo>
                      <a:pt x="384252" y="383857"/>
                      <a:pt x="383299" y="383857"/>
                      <a:pt x="381394" y="384809"/>
                    </a:cubicBezTo>
                    <a:cubicBezTo>
                      <a:pt x="379489" y="385762"/>
                      <a:pt x="380442" y="387667"/>
                      <a:pt x="380442" y="388619"/>
                    </a:cubicBezTo>
                    <a:cubicBezTo>
                      <a:pt x="381394" y="393382"/>
                      <a:pt x="380442" y="399097"/>
                      <a:pt x="378537" y="402907"/>
                    </a:cubicBezTo>
                    <a:cubicBezTo>
                      <a:pt x="376632" y="407669"/>
                      <a:pt x="372822" y="411479"/>
                      <a:pt x="370917" y="416242"/>
                    </a:cubicBezTo>
                    <a:cubicBezTo>
                      <a:pt x="368059" y="421957"/>
                      <a:pt x="366154" y="425767"/>
                      <a:pt x="362344" y="429577"/>
                    </a:cubicBezTo>
                    <a:cubicBezTo>
                      <a:pt x="359487" y="433387"/>
                      <a:pt x="357582" y="438149"/>
                      <a:pt x="353772" y="441959"/>
                    </a:cubicBezTo>
                    <a:cubicBezTo>
                      <a:pt x="350914" y="444817"/>
                      <a:pt x="347104" y="447674"/>
                      <a:pt x="344247" y="450532"/>
                    </a:cubicBezTo>
                    <a:cubicBezTo>
                      <a:pt x="342342" y="451484"/>
                      <a:pt x="340437" y="451484"/>
                      <a:pt x="339484" y="453389"/>
                    </a:cubicBezTo>
                    <a:cubicBezTo>
                      <a:pt x="338532" y="455294"/>
                      <a:pt x="337579" y="454342"/>
                      <a:pt x="335674" y="455294"/>
                    </a:cubicBezTo>
                    <a:cubicBezTo>
                      <a:pt x="333769" y="456247"/>
                      <a:pt x="330912" y="461009"/>
                      <a:pt x="329007" y="460057"/>
                    </a:cubicBezTo>
                    <a:cubicBezTo>
                      <a:pt x="328054" y="462914"/>
                      <a:pt x="326149" y="460057"/>
                      <a:pt x="325197" y="460057"/>
                    </a:cubicBezTo>
                    <a:cubicBezTo>
                      <a:pt x="323292" y="460057"/>
                      <a:pt x="325197" y="459104"/>
                      <a:pt x="324244" y="458152"/>
                    </a:cubicBezTo>
                    <a:cubicBezTo>
                      <a:pt x="323292" y="458152"/>
                      <a:pt x="322339" y="461009"/>
                      <a:pt x="321387" y="459104"/>
                    </a:cubicBezTo>
                    <a:cubicBezTo>
                      <a:pt x="321387" y="457199"/>
                      <a:pt x="322339" y="456247"/>
                      <a:pt x="322339" y="455294"/>
                    </a:cubicBezTo>
                    <a:cubicBezTo>
                      <a:pt x="322339" y="456247"/>
                      <a:pt x="319482" y="454342"/>
                      <a:pt x="319482" y="454342"/>
                    </a:cubicBezTo>
                    <a:cubicBezTo>
                      <a:pt x="318529" y="454342"/>
                      <a:pt x="319482" y="455294"/>
                      <a:pt x="318529" y="455294"/>
                    </a:cubicBezTo>
                    <a:cubicBezTo>
                      <a:pt x="317577" y="455294"/>
                      <a:pt x="317577" y="452437"/>
                      <a:pt x="315672" y="451484"/>
                    </a:cubicBezTo>
                    <a:cubicBezTo>
                      <a:pt x="314719" y="450532"/>
                      <a:pt x="313767" y="449579"/>
                      <a:pt x="312814" y="448627"/>
                    </a:cubicBezTo>
                    <a:cubicBezTo>
                      <a:pt x="309957" y="446722"/>
                      <a:pt x="307099" y="443864"/>
                      <a:pt x="304242" y="441959"/>
                    </a:cubicBezTo>
                    <a:cubicBezTo>
                      <a:pt x="299479" y="439102"/>
                      <a:pt x="296622" y="436244"/>
                      <a:pt x="292812" y="432434"/>
                    </a:cubicBezTo>
                    <a:cubicBezTo>
                      <a:pt x="290907" y="429577"/>
                      <a:pt x="289954" y="428624"/>
                      <a:pt x="288049" y="426719"/>
                    </a:cubicBezTo>
                    <a:cubicBezTo>
                      <a:pt x="287097" y="424814"/>
                      <a:pt x="285192" y="422909"/>
                      <a:pt x="287097" y="421004"/>
                    </a:cubicBezTo>
                    <a:cubicBezTo>
                      <a:pt x="289002" y="422909"/>
                      <a:pt x="290907" y="429577"/>
                      <a:pt x="293764" y="428624"/>
                    </a:cubicBezTo>
                    <a:cubicBezTo>
                      <a:pt x="294717" y="427672"/>
                      <a:pt x="290907" y="424814"/>
                      <a:pt x="289954" y="422909"/>
                    </a:cubicBezTo>
                    <a:cubicBezTo>
                      <a:pt x="288049" y="420052"/>
                      <a:pt x="291859" y="419099"/>
                      <a:pt x="292812" y="417194"/>
                    </a:cubicBezTo>
                    <a:cubicBezTo>
                      <a:pt x="294717" y="414337"/>
                      <a:pt x="294717" y="413384"/>
                      <a:pt x="297574" y="411479"/>
                    </a:cubicBezTo>
                    <a:cubicBezTo>
                      <a:pt x="298527" y="410527"/>
                      <a:pt x="300432" y="406717"/>
                      <a:pt x="301384" y="409574"/>
                    </a:cubicBezTo>
                    <a:cubicBezTo>
                      <a:pt x="302337" y="413384"/>
                      <a:pt x="302337" y="416242"/>
                      <a:pt x="305194" y="419099"/>
                    </a:cubicBezTo>
                    <a:cubicBezTo>
                      <a:pt x="307099" y="421957"/>
                      <a:pt x="309004" y="422909"/>
                      <a:pt x="312814" y="424814"/>
                    </a:cubicBezTo>
                    <a:cubicBezTo>
                      <a:pt x="315672" y="425767"/>
                      <a:pt x="317577" y="426719"/>
                      <a:pt x="320434" y="426719"/>
                    </a:cubicBezTo>
                    <a:cubicBezTo>
                      <a:pt x="321387" y="426719"/>
                      <a:pt x="323292" y="425767"/>
                      <a:pt x="324244" y="426719"/>
                    </a:cubicBezTo>
                    <a:cubicBezTo>
                      <a:pt x="324244" y="427672"/>
                      <a:pt x="323292" y="428624"/>
                      <a:pt x="324244" y="429577"/>
                    </a:cubicBezTo>
                    <a:cubicBezTo>
                      <a:pt x="327102" y="430529"/>
                      <a:pt x="331864" y="419099"/>
                      <a:pt x="334722" y="421004"/>
                    </a:cubicBezTo>
                    <a:cubicBezTo>
                      <a:pt x="333769" y="425767"/>
                      <a:pt x="327102" y="428624"/>
                      <a:pt x="327102" y="432434"/>
                    </a:cubicBezTo>
                    <a:cubicBezTo>
                      <a:pt x="330912" y="433387"/>
                      <a:pt x="334722" y="425767"/>
                      <a:pt x="336627" y="423862"/>
                    </a:cubicBezTo>
                    <a:cubicBezTo>
                      <a:pt x="339484" y="420052"/>
                      <a:pt x="342342" y="417194"/>
                      <a:pt x="345199" y="413384"/>
                    </a:cubicBezTo>
                    <a:cubicBezTo>
                      <a:pt x="346152" y="411479"/>
                      <a:pt x="347104" y="410527"/>
                      <a:pt x="347104" y="408622"/>
                    </a:cubicBezTo>
                    <a:cubicBezTo>
                      <a:pt x="346152" y="406717"/>
                      <a:pt x="345199" y="407669"/>
                      <a:pt x="345199" y="406717"/>
                    </a:cubicBezTo>
                    <a:cubicBezTo>
                      <a:pt x="343294" y="401954"/>
                      <a:pt x="351867" y="394334"/>
                      <a:pt x="352819" y="391477"/>
                    </a:cubicBezTo>
                    <a:cubicBezTo>
                      <a:pt x="353772" y="387667"/>
                      <a:pt x="355677" y="383857"/>
                      <a:pt x="356629" y="380047"/>
                    </a:cubicBezTo>
                    <a:cubicBezTo>
                      <a:pt x="356629" y="377189"/>
                      <a:pt x="359487" y="372427"/>
                      <a:pt x="358534" y="369569"/>
                    </a:cubicBezTo>
                    <a:cubicBezTo>
                      <a:pt x="358534" y="368617"/>
                      <a:pt x="357582" y="365759"/>
                      <a:pt x="358534" y="365759"/>
                    </a:cubicBezTo>
                    <a:cubicBezTo>
                      <a:pt x="359487" y="364807"/>
                      <a:pt x="358534" y="362902"/>
                      <a:pt x="357582" y="361949"/>
                    </a:cubicBezTo>
                    <a:cubicBezTo>
                      <a:pt x="354724" y="360044"/>
                      <a:pt x="358534" y="358139"/>
                      <a:pt x="357582" y="356234"/>
                    </a:cubicBezTo>
                    <a:cubicBezTo>
                      <a:pt x="355677" y="351472"/>
                      <a:pt x="353772" y="360044"/>
                      <a:pt x="352819" y="360997"/>
                    </a:cubicBezTo>
                    <a:cubicBezTo>
                      <a:pt x="351867" y="363854"/>
                      <a:pt x="350914" y="369569"/>
                      <a:pt x="347104" y="371474"/>
                    </a:cubicBezTo>
                    <a:cubicBezTo>
                      <a:pt x="345199" y="372427"/>
                      <a:pt x="346152" y="369569"/>
                      <a:pt x="343294" y="370522"/>
                    </a:cubicBezTo>
                    <a:cubicBezTo>
                      <a:pt x="339484" y="372427"/>
                      <a:pt x="343294" y="370522"/>
                      <a:pt x="341389" y="368617"/>
                    </a:cubicBezTo>
                    <a:cubicBezTo>
                      <a:pt x="340437" y="368617"/>
                      <a:pt x="341389" y="370522"/>
                      <a:pt x="340437" y="370522"/>
                    </a:cubicBezTo>
                    <a:cubicBezTo>
                      <a:pt x="338532" y="369569"/>
                      <a:pt x="339484" y="367664"/>
                      <a:pt x="337579" y="368617"/>
                    </a:cubicBezTo>
                    <a:cubicBezTo>
                      <a:pt x="334722" y="369569"/>
                      <a:pt x="333769" y="367664"/>
                      <a:pt x="333769" y="365759"/>
                    </a:cubicBezTo>
                    <a:cubicBezTo>
                      <a:pt x="332817" y="365759"/>
                      <a:pt x="332817" y="367664"/>
                      <a:pt x="331864" y="365759"/>
                    </a:cubicBezTo>
                    <a:cubicBezTo>
                      <a:pt x="330912" y="364807"/>
                      <a:pt x="330912" y="363854"/>
                      <a:pt x="330912" y="362902"/>
                    </a:cubicBezTo>
                    <a:cubicBezTo>
                      <a:pt x="331864" y="360997"/>
                      <a:pt x="332817" y="359092"/>
                      <a:pt x="333769" y="357187"/>
                    </a:cubicBezTo>
                    <a:cubicBezTo>
                      <a:pt x="334722" y="353377"/>
                      <a:pt x="337579" y="348614"/>
                      <a:pt x="339484" y="344804"/>
                    </a:cubicBezTo>
                    <a:cubicBezTo>
                      <a:pt x="342342" y="339089"/>
                      <a:pt x="343294" y="332422"/>
                      <a:pt x="345199" y="325754"/>
                    </a:cubicBezTo>
                    <a:cubicBezTo>
                      <a:pt x="346152" y="322897"/>
                      <a:pt x="347104" y="320039"/>
                      <a:pt x="347104" y="317182"/>
                    </a:cubicBezTo>
                    <a:cubicBezTo>
                      <a:pt x="347104" y="314324"/>
                      <a:pt x="349009" y="313372"/>
                      <a:pt x="350914" y="312419"/>
                    </a:cubicBezTo>
                    <a:cubicBezTo>
                      <a:pt x="351867" y="311467"/>
                      <a:pt x="350914" y="309562"/>
                      <a:pt x="352819" y="308609"/>
                    </a:cubicBezTo>
                    <a:cubicBezTo>
                      <a:pt x="354724" y="307657"/>
                      <a:pt x="355677" y="307657"/>
                      <a:pt x="357582" y="306704"/>
                    </a:cubicBezTo>
                    <a:cubicBezTo>
                      <a:pt x="359487" y="306704"/>
                      <a:pt x="361392" y="306704"/>
                      <a:pt x="364249" y="307657"/>
                    </a:cubicBezTo>
                    <a:cubicBezTo>
                      <a:pt x="365202" y="308609"/>
                      <a:pt x="366154" y="306704"/>
                      <a:pt x="368059" y="306704"/>
                    </a:cubicBezTo>
                    <a:cubicBezTo>
                      <a:pt x="369964" y="306704"/>
                      <a:pt x="374727" y="305752"/>
                      <a:pt x="375679" y="304799"/>
                    </a:cubicBezTo>
                    <a:cubicBezTo>
                      <a:pt x="375679" y="302894"/>
                      <a:pt x="372822" y="302894"/>
                      <a:pt x="371869" y="302894"/>
                    </a:cubicBezTo>
                    <a:cubicBezTo>
                      <a:pt x="370917" y="302894"/>
                      <a:pt x="369964" y="303847"/>
                      <a:pt x="369012" y="303847"/>
                    </a:cubicBezTo>
                    <a:cubicBezTo>
                      <a:pt x="368059" y="303847"/>
                      <a:pt x="356629" y="297179"/>
                      <a:pt x="352819" y="295274"/>
                    </a:cubicBezTo>
                    <a:cubicBezTo>
                      <a:pt x="349962" y="293369"/>
                      <a:pt x="347104" y="294322"/>
                      <a:pt x="344247" y="293369"/>
                    </a:cubicBezTo>
                    <a:cubicBezTo>
                      <a:pt x="340437" y="293369"/>
                      <a:pt x="335674" y="290512"/>
                      <a:pt x="333769" y="287654"/>
                    </a:cubicBezTo>
                    <a:cubicBezTo>
                      <a:pt x="332817" y="285749"/>
                      <a:pt x="330912" y="283844"/>
                      <a:pt x="329959" y="281939"/>
                    </a:cubicBezTo>
                    <a:cubicBezTo>
                      <a:pt x="329007" y="279082"/>
                      <a:pt x="329959" y="276224"/>
                      <a:pt x="329959" y="274319"/>
                    </a:cubicBezTo>
                    <a:cubicBezTo>
                      <a:pt x="331864" y="269557"/>
                      <a:pt x="332817" y="264794"/>
                      <a:pt x="332817" y="260032"/>
                    </a:cubicBezTo>
                    <a:cubicBezTo>
                      <a:pt x="332817" y="257174"/>
                      <a:pt x="338532" y="260032"/>
                      <a:pt x="339484" y="260032"/>
                    </a:cubicBezTo>
                    <a:cubicBezTo>
                      <a:pt x="341389" y="260984"/>
                      <a:pt x="342342" y="260984"/>
                      <a:pt x="343294" y="259079"/>
                    </a:cubicBezTo>
                    <a:cubicBezTo>
                      <a:pt x="343294" y="259079"/>
                      <a:pt x="349962" y="260032"/>
                      <a:pt x="349962" y="260984"/>
                    </a:cubicBezTo>
                    <a:cubicBezTo>
                      <a:pt x="351867" y="264794"/>
                      <a:pt x="349009" y="267652"/>
                      <a:pt x="349962" y="270509"/>
                    </a:cubicBezTo>
                    <a:cubicBezTo>
                      <a:pt x="350914" y="272414"/>
                      <a:pt x="355677" y="278129"/>
                      <a:pt x="358534" y="276224"/>
                    </a:cubicBezTo>
                    <a:cubicBezTo>
                      <a:pt x="358534" y="275272"/>
                      <a:pt x="362344" y="275272"/>
                      <a:pt x="363297" y="276224"/>
                    </a:cubicBezTo>
                    <a:cubicBezTo>
                      <a:pt x="365202" y="278129"/>
                      <a:pt x="374727" y="280987"/>
                      <a:pt x="378537" y="281939"/>
                    </a:cubicBezTo>
                    <a:cubicBezTo>
                      <a:pt x="379489" y="281939"/>
                      <a:pt x="377584" y="282892"/>
                      <a:pt x="378537" y="283844"/>
                    </a:cubicBezTo>
                    <a:cubicBezTo>
                      <a:pt x="379489" y="284797"/>
                      <a:pt x="381394" y="284797"/>
                      <a:pt x="383299" y="284797"/>
                    </a:cubicBezTo>
                    <a:cubicBezTo>
                      <a:pt x="386157" y="284797"/>
                      <a:pt x="391872" y="286702"/>
                      <a:pt x="394729" y="287654"/>
                    </a:cubicBezTo>
                    <a:cubicBezTo>
                      <a:pt x="398539" y="289559"/>
                      <a:pt x="410922" y="291464"/>
                      <a:pt x="412827" y="291464"/>
                    </a:cubicBezTo>
                    <a:cubicBezTo>
                      <a:pt x="415684" y="291464"/>
                      <a:pt x="415684" y="290512"/>
                      <a:pt x="415684" y="288607"/>
                    </a:cubicBezTo>
                    <a:cubicBezTo>
                      <a:pt x="414732" y="286702"/>
                      <a:pt x="413779" y="284797"/>
                      <a:pt x="412827" y="283844"/>
                    </a:cubicBezTo>
                    <a:cubicBezTo>
                      <a:pt x="409969" y="280987"/>
                      <a:pt x="407112" y="279082"/>
                      <a:pt x="406159" y="274319"/>
                    </a:cubicBezTo>
                    <a:cubicBezTo>
                      <a:pt x="405207" y="270509"/>
                      <a:pt x="404254" y="267652"/>
                      <a:pt x="404254" y="263842"/>
                    </a:cubicBezTo>
                    <a:cubicBezTo>
                      <a:pt x="404254" y="259079"/>
                      <a:pt x="406159" y="255269"/>
                      <a:pt x="408064" y="251459"/>
                    </a:cubicBezTo>
                    <a:cubicBezTo>
                      <a:pt x="408064" y="251459"/>
                      <a:pt x="409017" y="251459"/>
                      <a:pt x="409017" y="252412"/>
                    </a:cubicBezTo>
                    <a:cubicBezTo>
                      <a:pt x="409017" y="254317"/>
                      <a:pt x="409017" y="258127"/>
                      <a:pt x="409969" y="260032"/>
                    </a:cubicBezTo>
                    <a:cubicBezTo>
                      <a:pt x="410922" y="261937"/>
                      <a:pt x="410922" y="261937"/>
                      <a:pt x="412827" y="261937"/>
                    </a:cubicBezTo>
                    <a:cubicBezTo>
                      <a:pt x="412827" y="261937"/>
                      <a:pt x="410922" y="252412"/>
                      <a:pt x="410922" y="251459"/>
                    </a:cubicBezTo>
                    <a:cubicBezTo>
                      <a:pt x="411874" y="248602"/>
                      <a:pt x="412827" y="245744"/>
                      <a:pt x="415684" y="243839"/>
                    </a:cubicBezTo>
                    <a:cubicBezTo>
                      <a:pt x="417589" y="241934"/>
                      <a:pt x="419494" y="240029"/>
                      <a:pt x="422352" y="240982"/>
                    </a:cubicBezTo>
                    <a:close/>
                    <a:moveTo>
                      <a:pt x="109932" y="234314"/>
                    </a:moveTo>
                    <a:cubicBezTo>
                      <a:pt x="108027" y="233362"/>
                      <a:pt x="107074" y="237172"/>
                      <a:pt x="105169" y="235267"/>
                    </a:cubicBezTo>
                    <a:cubicBezTo>
                      <a:pt x="104217" y="236219"/>
                      <a:pt x="103264" y="237172"/>
                      <a:pt x="103264" y="238124"/>
                    </a:cubicBezTo>
                    <a:cubicBezTo>
                      <a:pt x="102312" y="240982"/>
                      <a:pt x="106122" y="238124"/>
                      <a:pt x="107074" y="238124"/>
                    </a:cubicBezTo>
                    <a:cubicBezTo>
                      <a:pt x="108027" y="238124"/>
                      <a:pt x="111837" y="236219"/>
                      <a:pt x="109932" y="234314"/>
                    </a:cubicBezTo>
                    <a:close/>
                    <a:moveTo>
                      <a:pt x="102312" y="232409"/>
                    </a:moveTo>
                    <a:cubicBezTo>
                      <a:pt x="100407" y="231457"/>
                      <a:pt x="95644" y="236219"/>
                      <a:pt x="94692" y="237172"/>
                    </a:cubicBezTo>
                    <a:cubicBezTo>
                      <a:pt x="93739" y="239077"/>
                      <a:pt x="88024" y="240029"/>
                      <a:pt x="88024" y="242887"/>
                    </a:cubicBezTo>
                    <a:cubicBezTo>
                      <a:pt x="89929" y="243839"/>
                      <a:pt x="93739" y="240029"/>
                      <a:pt x="94692" y="239077"/>
                    </a:cubicBezTo>
                    <a:cubicBezTo>
                      <a:pt x="95644" y="239077"/>
                      <a:pt x="103264" y="234314"/>
                      <a:pt x="102312" y="232409"/>
                    </a:cubicBezTo>
                    <a:close/>
                    <a:moveTo>
                      <a:pt x="45162" y="200977"/>
                    </a:moveTo>
                    <a:cubicBezTo>
                      <a:pt x="46114" y="207644"/>
                      <a:pt x="48972" y="215264"/>
                      <a:pt x="52782" y="220979"/>
                    </a:cubicBezTo>
                    <a:cubicBezTo>
                      <a:pt x="53734" y="219074"/>
                      <a:pt x="48972" y="210502"/>
                      <a:pt x="48972" y="208597"/>
                    </a:cubicBezTo>
                    <a:cubicBezTo>
                      <a:pt x="48972" y="207644"/>
                      <a:pt x="47067" y="200977"/>
                      <a:pt x="45162" y="200977"/>
                    </a:cubicBezTo>
                    <a:close/>
                    <a:moveTo>
                      <a:pt x="1601547" y="169545"/>
                    </a:moveTo>
                    <a:lnTo>
                      <a:pt x="1599642" y="173355"/>
                    </a:lnTo>
                    <a:lnTo>
                      <a:pt x="1599642" y="173355"/>
                    </a:lnTo>
                    <a:lnTo>
                      <a:pt x="1596784" y="174307"/>
                    </a:lnTo>
                    <a:cubicBezTo>
                      <a:pt x="1595832" y="175260"/>
                      <a:pt x="1595832" y="177165"/>
                      <a:pt x="1594879" y="178117"/>
                    </a:cubicBezTo>
                    <a:lnTo>
                      <a:pt x="1599642" y="173355"/>
                    </a:lnTo>
                    <a:lnTo>
                      <a:pt x="1599642" y="173355"/>
                    </a:lnTo>
                    <a:lnTo>
                      <a:pt x="1599642" y="173355"/>
                    </a:lnTo>
                    <a:lnTo>
                      <a:pt x="1601547" y="171450"/>
                    </a:lnTo>
                    <a:cubicBezTo>
                      <a:pt x="1601547" y="171450"/>
                      <a:pt x="1601547" y="170497"/>
                      <a:pt x="1601547" y="169545"/>
                    </a:cubicBezTo>
                    <a:close/>
                    <a:moveTo>
                      <a:pt x="128029" y="133349"/>
                    </a:moveTo>
                    <a:cubicBezTo>
                      <a:pt x="127077" y="134302"/>
                      <a:pt x="132792" y="136207"/>
                      <a:pt x="132792" y="136207"/>
                    </a:cubicBezTo>
                    <a:cubicBezTo>
                      <a:pt x="133744" y="136207"/>
                      <a:pt x="135649" y="135254"/>
                      <a:pt x="135649" y="134302"/>
                    </a:cubicBezTo>
                    <a:cubicBezTo>
                      <a:pt x="135649" y="134302"/>
                      <a:pt x="128982" y="132397"/>
                      <a:pt x="128029" y="133349"/>
                    </a:cubicBezTo>
                    <a:close/>
                    <a:moveTo>
                      <a:pt x="73737" y="124777"/>
                    </a:moveTo>
                    <a:cubicBezTo>
                      <a:pt x="73737" y="125729"/>
                      <a:pt x="77547" y="127634"/>
                      <a:pt x="78499" y="127634"/>
                    </a:cubicBezTo>
                    <a:cubicBezTo>
                      <a:pt x="85167" y="125729"/>
                      <a:pt x="75642" y="124777"/>
                      <a:pt x="73737" y="124777"/>
                    </a:cubicBezTo>
                    <a:close/>
                    <a:moveTo>
                      <a:pt x="77547" y="123824"/>
                    </a:moveTo>
                    <a:cubicBezTo>
                      <a:pt x="78499" y="124777"/>
                      <a:pt x="79452" y="124777"/>
                      <a:pt x="80404" y="124777"/>
                    </a:cubicBezTo>
                    <a:cubicBezTo>
                      <a:pt x="81357" y="125729"/>
                      <a:pt x="82309" y="124777"/>
                      <a:pt x="83262" y="123824"/>
                    </a:cubicBezTo>
                    <a:cubicBezTo>
                      <a:pt x="83262" y="122872"/>
                      <a:pt x="78499" y="122872"/>
                      <a:pt x="77547" y="123824"/>
                    </a:cubicBezTo>
                    <a:close/>
                    <a:moveTo>
                      <a:pt x="97549" y="111442"/>
                    </a:moveTo>
                    <a:cubicBezTo>
                      <a:pt x="98502" y="112394"/>
                      <a:pt x="99454" y="113347"/>
                      <a:pt x="100407" y="114299"/>
                    </a:cubicBezTo>
                    <a:cubicBezTo>
                      <a:pt x="100407" y="115252"/>
                      <a:pt x="101359" y="115252"/>
                      <a:pt x="102312" y="115252"/>
                    </a:cubicBezTo>
                    <a:cubicBezTo>
                      <a:pt x="102312" y="113347"/>
                      <a:pt x="98502" y="110489"/>
                      <a:pt x="97549" y="111442"/>
                    </a:cubicBezTo>
                    <a:close/>
                    <a:moveTo>
                      <a:pt x="1582497" y="105727"/>
                    </a:moveTo>
                    <a:cubicBezTo>
                      <a:pt x="1584402" y="106680"/>
                      <a:pt x="1582497" y="110490"/>
                      <a:pt x="1581544" y="112395"/>
                    </a:cubicBezTo>
                    <a:cubicBezTo>
                      <a:pt x="1580592" y="115252"/>
                      <a:pt x="1580592" y="117157"/>
                      <a:pt x="1580592" y="120015"/>
                    </a:cubicBezTo>
                    <a:cubicBezTo>
                      <a:pt x="1580592" y="122872"/>
                      <a:pt x="1577734" y="126682"/>
                      <a:pt x="1576782" y="129540"/>
                    </a:cubicBezTo>
                    <a:cubicBezTo>
                      <a:pt x="1575829" y="131445"/>
                      <a:pt x="1574877" y="135255"/>
                      <a:pt x="1574877" y="138112"/>
                    </a:cubicBezTo>
                    <a:cubicBezTo>
                      <a:pt x="1574877" y="143827"/>
                      <a:pt x="1578687" y="149542"/>
                      <a:pt x="1580592" y="154305"/>
                    </a:cubicBezTo>
                    <a:cubicBezTo>
                      <a:pt x="1581544" y="157162"/>
                      <a:pt x="1582497" y="159067"/>
                      <a:pt x="1583449" y="160972"/>
                    </a:cubicBezTo>
                    <a:cubicBezTo>
                      <a:pt x="1584402" y="162877"/>
                      <a:pt x="1581544" y="163830"/>
                      <a:pt x="1579639" y="163830"/>
                    </a:cubicBezTo>
                    <a:cubicBezTo>
                      <a:pt x="1575829" y="163830"/>
                      <a:pt x="1566304" y="164782"/>
                      <a:pt x="1566304" y="159067"/>
                    </a:cubicBezTo>
                    <a:cubicBezTo>
                      <a:pt x="1566304" y="156210"/>
                      <a:pt x="1566304" y="152400"/>
                      <a:pt x="1565352" y="149542"/>
                    </a:cubicBezTo>
                    <a:cubicBezTo>
                      <a:pt x="1565352" y="147637"/>
                      <a:pt x="1563447" y="146685"/>
                      <a:pt x="1565352" y="143827"/>
                    </a:cubicBezTo>
                    <a:cubicBezTo>
                      <a:pt x="1566304" y="141922"/>
                      <a:pt x="1569162" y="141922"/>
                      <a:pt x="1570114" y="140017"/>
                    </a:cubicBezTo>
                    <a:cubicBezTo>
                      <a:pt x="1571067" y="138112"/>
                      <a:pt x="1572019" y="135255"/>
                      <a:pt x="1572019" y="133350"/>
                    </a:cubicBezTo>
                    <a:cubicBezTo>
                      <a:pt x="1572972" y="126682"/>
                      <a:pt x="1574877" y="119062"/>
                      <a:pt x="1578687" y="113347"/>
                    </a:cubicBezTo>
                    <a:cubicBezTo>
                      <a:pt x="1578687" y="111442"/>
                      <a:pt x="1579639" y="106680"/>
                      <a:pt x="1582497" y="105727"/>
                    </a:cubicBezTo>
                    <a:close/>
                    <a:moveTo>
                      <a:pt x="1546302" y="104775"/>
                    </a:moveTo>
                    <a:cubicBezTo>
                      <a:pt x="1547254" y="106680"/>
                      <a:pt x="1548207" y="107632"/>
                      <a:pt x="1548207" y="108585"/>
                    </a:cubicBezTo>
                    <a:cubicBezTo>
                      <a:pt x="1549159" y="110490"/>
                      <a:pt x="1549159" y="112395"/>
                      <a:pt x="1549159" y="114300"/>
                    </a:cubicBezTo>
                    <a:cubicBezTo>
                      <a:pt x="1545349" y="114300"/>
                      <a:pt x="1549159" y="105727"/>
                      <a:pt x="1546302" y="104775"/>
                    </a:cubicBezTo>
                    <a:close/>
                    <a:moveTo>
                      <a:pt x="1563447" y="103822"/>
                    </a:moveTo>
                    <a:cubicBezTo>
                      <a:pt x="1560589" y="100965"/>
                      <a:pt x="1560589" y="107632"/>
                      <a:pt x="1561542" y="108585"/>
                    </a:cubicBezTo>
                    <a:cubicBezTo>
                      <a:pt x="1562494" y="108585"/>
                      <a:pt x="1564399" y="104775"/>
                      <a:pt x="1563447" y="103822"/>
                    </a:cubicBezTo>
                    <a:close/>
                    <a:moveTo>
                      <a:pt x="108979" y="92392"/>
                    </a:moveTo>
                    <a:cubicBezTo>
                      <a:pt x="109932" y="94297"/>
                      <a:pt x="105169" y="95249"/>
                      <a:pt x="104217" y="96202"/>
                    </a:cubicBezTo>
                    <a:cubicBezTo>
                      <a:pt x="101359" y="98107"/>
                      <a:pt x="100407" y="101917"/>
                      <a:pt x="98502" y="104774"/>
                    </a:cubicBezTo>
                    <a:cubicBezTo>
                      <a:pt x="98502" y="105727"/>
                      <a:pt x="97549" y="106679"/>
                      <a:pt x="97549" y="107632"/>
                    </a:cubicBezTo>
                    <a:cubicBezTo>
                      <a:pt x="97549" y="106679"/>
                      <a:pt x="98502" y="110489"/>
                      <a:pt x="97549" y="109537"/>
                    </a:cubicBezTo>
                    <a:cubicBezTo>
                      <a:pt x="98502" y="110489"/>
                      <a:pt x="101359" y="113347"/>
                      <a:pt x="100407" y="110489"/>
                    </a:cubicBezTo>
                    <a:cubicBezTo>
                      <a:pt x="105169" y="111442"/>
                      <a:pt x="108979" y="114299"/>
                      <a:pt x="113742" y="114299"/>
                    </a:cubicBezTo>
                    <a:cubicBezTo>
                      <a:pt x="116599" y="114299"/>
                      <a:pt x="118504" y="115252"/>
                      <a:pt x="120409" y="115252"/>
                    </a:cubicBezTo>
                    <a:cubicBezTo>
                      <a:pt x="120409" y="115252"/>
                      <a:pt x="128982" y="119062"/>
                      <a:pt x="132792" y="115252"/>
                    </a:cubicBezTo>
                    <a:cubicBezTo>
                      <a:pt x="131839" y="111442"/>
                      <a:pt x="123267" y="105727"/>
                      <a:pt x="120409" y="102869"/>
                    </a:cubicBezTo>
                    <a:cubicBezTo>
                      <a:pt x="116599" y="100012"/>
                      <a:pt x="113742" y="93344"/>
                      <a:pt x="108979" y="92392"/>
                    </a:cubicBezTo>
                    <a:close/>
                    <a:moveTo>
                      <a:pt x="1654887" y="81915"/>
                    </a:moveTo>
                    <a:cubicBezTo>
                      <a:pt x="1655839" y="82867"/>
                      <a:pt x="1656792" y="85725"/>
                      <a:pt x="1656792" y="86677"/>
                    </a:cubicBezTo>
                    <a:cubicBezTo>
                      <a:pt x="1656792" y="87630"/>
                      <a:pt x="1659649" y="91440"/>
                      <a:pt x="1660602" y="91440"/>
                    </a:cubicBezTo>
                    <a:cubicBezTo>
                      <a:pt x="1662507" y="91440"/>
                      <a:pt x="1663459" y="92392"/>
                      <a:pt x="1665364" y="93345"/>
                    </a:cubicBezTo>
                    <a:cubicBezTo>
                      <a:pt x="1664412" y="95250"/>
                      <a:pt x="1665364" y="96202"/>
                      <a:pt x="1665364" y="97155"/>
                    </a:cubicBezTo>
                    <a:cubicBezTo>
                      <a:pt x="1665364" y="99060"/>
                      <a:pt x="1663459" y="100965"/>
                      <a:pt x="1662507" y="101917"/>
                    </a:cubicBezTo>
                    <a:cubicBezTo>
                      <a:pt x="1660602" y="103822"/>
                      <a:pt x="1658697" y="105727"/>
                      <a:pt x="1656792" y="107632"/>
                    </a:cubicBezTo>
                    <a:cubicBezTo>
                      <a:pt x="1654887" y="110490"/>
                      <a:pt x="1652029" y="114300"/>
                      <a:pt x="1649172" y="117157"/>
                    </a:cubicBezTo>
                    <a:cubicBezTo>
                      <a:pt x="1648219" y="119062"/>
                      <a:pt x="1647267" y="121920"/>
                      <a:pt x="1648219" y="123825"/>
                    </a:cubicBezTo>
                    <a:cubicBezTo>
                      <a:pt x="1649172" y="125730"/>
                      <a:pt x="1652029" y="125730"/>
                      <a:pt x="1653934" y="127635"/>
                    </a:cubicBezTo>
                    <a:cubicBezTo>
                      <a:pt x="1654887" y="129540"/>
                      <a:pt x="1657744" y="129540"/>
                      <a:pt x="1659649" y="131445"/>
                    </a:cubicBezTo>
                    <a:cubicBezTo>
                      <a:pt x="1661554" y="133350"/>
                      <a:pt x="1664412" y="135255"/>
                      <a:pt x="1666317" y="137160"/>
                    </a:cubicBezTo>
                    <a:cubicBezTo>
                      <a:pt x="1670127" y="140970"/>
                      <a:pt x="1675842" y="143827"/>
                      <a:pt x="1678699" y="148590"/>
                    </a:cubicBezTo>
                    <a:cubicBezTo>
                      <a:pt x="1679652" y="150495"/>
                      <a:pt x="1679652" y="152400"/>
                      <a:pt x="1681557" y="153352"/>
                    </a:cubicBezTo>
                    <a:cubicBezTo>
                      <a:pt x="1683462" y="154305"/>
                      <a:pt x="1685367" y="156210"/>
                      <a:pt x="1686319" y="158115"/>
                    </a:cubicBezTo>
                    <a:cubicBezTo>
                      <a:pt x="1689177" y="161925"/>
                      <a:pt x="1692034" y="166687"/>
                      <a:pt x="1693939" y="171450"/>
                    </a:cubicBezTo>
                    <a:cubicBezTo>
                      <a:pt x="1694892" y="173355"/>
                      <a:pt x="1696797" y="175260"/>
                      <a:pt x="1696797" y="177165"/>
                    </a:cubicBezTo>
                    <a:cubicBezTo>
                      <a:pt x="1696797" y="180022"/>
                      <a:pt x="1696797" y="180975"/>
                      <a:pt x="1698702" y="181927"/>
                    </a:cubicBezTo>
                    <a:cubicBezTo>
                      <a:pt x="1702512" y="184785"/>
                      <a:pt x="1697749" y="190500"/>
                      <a:pt x="1695844" y="194310"/>
                    </a:cubicBezTo>
                    <a:cubicBezTo>
                      <a:pt x="1692987" y="199072"/>
                      <a:pt x="1690129" y="204787"/>
                      <a:pt x="1687272" y="210502"/>
                    </a:cubicBezTo>
                    <a:cubicBezTo>
                      <a:pt x="1684414" y="216217"/>
                      <a:pt x="1680604" y="220980"/>
                      <a:pt x="1675842" y="225742"/>
                    </a:cubicBezTo>
                    <a:cubicBezTo>
                      <a:pt x="1673937" y="227647"/>
                      <a:pt x="1672032" y="229552"/>
                      <a:pt x="1670127" y="231457"/>
                    </a:cubicBezTo>
                    <a:cubicBezTo>
                      <a:pt x="1668222" y="233362"/>
                      <a:pt x="1667269" y="236220"/>
                      <a:pt x="1664412" y="235267"/>
                    </a:cubicBezTo>
                    <a:cubicBezTo>
                      <a:pt x="1662507" y="234315"/>
                      <a:pt x="1659649" y="237172"/>
                      <a:pt x="1659649" y="239077"/>
                    </a:cubicBezTo>
                    <a:cubicBezTo>
                      <a:pt x="1659649" y="241935"/>
                      <a:pt x="1660602" y="240982"/>
                      <a:pt x="1658697" y="243840"/>
                    </a:cubicBezTo>
                    <a:lnTo>
                      <a:pt x="1652982" y="250507"/>
                    </a:lnTo>
                    <a:lnTo>
                      <a:pt x="1652029" y="251460"/>
                    </a:lnTo>
                    <a:cubicBezTo>
                      <a:pt x="1652029" y="251460"/>
                      <a:pt x="1652982" y="251460"/>
                      <a:pt x="1652982" y="251460"/>
                    </a:cubicBezTo>
                    <a:cubicBezTo>
                      <a:pt x="1653934" y="252412"/>
                      <a:pt x="1649172" y="254317"/>
                      <a:pt x="1648219" y="255270"/>
                    </a:cubicBezTo>
                    <a:cubicBezTo>
                      <a:pt x="1648219" y="256222"/>
                      <a:pt x="1649172" y="256222"/>
                      <a:pt x="1649172" y="256222"/>
                    </a:cubicBezTo>
                    <a:cubicBezTo>
                      <a:pt x="1649172" y="258127"/>
                      <a:pt x="1646314" y="260032"/>
                      <a:pt x="1645362" y="260985"/>
                    </a:cubicBezTo>
                    <a:cubicBezTo>
                      <a:pt x="1645362" y="260985"/>
                      <a:pt x="1643457" y="263842"/>
                      <a:pt x="1642504" y="263842"/>
                    </a:cubicBezTo>
                    <a:cubicBezTo>
                      <a:pt x="1641552" y="263842"/>
                      <a:pt x="1640599" y="261937"/>
                      <a:pt x="1640599" y="261937"/>
                    </a:cubicBezTo>
                    <a:cubicBezTo>
                      <a:pt x="1640599" y="261937"/>
                      <a:pt x="1639647" y="258127"/>
                      <a:pt x="1638694" y="258127"/>
                    </a:cubicBezTo>
                    <a:cubicBezTo>
                      <a:pt x="1636789" y="258127"/>
                      <a:pt x="1638694" y="254317"/>
                      <a:pt x="1636789" y="254317"/>
                    </a:cubicBezTo>
                    <a:cubicBezTo>
                      <a:pt x="1635837" y="254317"/>
                      <a:pt x="1630122" y="254317"/>
                      <a:pt x="1630122" y="253365"/>
                    </a:cubicBezTo>
                    <a:cubicBezTo>
                      <a:pt x="1629169" y="252412"/>
                      <a:pt x="1632979" y="248602"/>
                      <a:pt x="1633932" y="247650"/>
                    </a:cubicBezTo>
                    <a:cubicBezTo>
                      <a:pt x="1635837" y="245745"/>
                      <a:pt x="1634884" y="241935"/>
                      <a:pt x="1637742" y="241935"/>
                    </a:cubicBezTo>
                    <a:cubicBezTo>
                      <a:pt x="1640599" y="242887"/>
                      <a:pt x="1643457" y="237172"/>
                      <a:pt x="1645362" y="235267"/>
                    </a:cubicBezTo>
                    <a:cubicBezTo>
                      <a:pt x="1651077" y="228600"/>
                      <a:pt x="1656792" y="220027"/>
                      <a:pt x="1661554" y="212407"/>
                    </a:cubicBezTo>
                    <a:cubicBezTo>
                      <a:pt x="1665364" y="205740"/>
                      <a:pt x="1666317" y="200025"/>
                      <a:pt x="1669174" y="192405"/>
                    </a:cubicBezTo>
                    <a:cubicBezTo>
                      <a:pt x="1671079" y="183832"/>
                      <a:pt x="1667269" y="180022"/>
                      <a:pt x="1663459" y="174307"/>
                    </a:cubicBezTo>
                    <a:cubicBezTo>
                      <a:pt x="1662507" y="172402"/>
                      <a:pt x="1659649" y="172402"/>
                      <a:pt x="1659649" y="169545"/>
                    </a:cubicBezTo>
                    <a:cubicBezTo>
                      <a:pt x="1659649" y="166687"/>
                      <a:pt x="1658697" y="166687"/>
                      <a:pt x="1656792" y="165735"/>
                    </a:cubicBezTo>
                    <a:cubicBezTo>
                      <a:pt x="1651077" y="161925"/>
                      <a:pt x="1647267" y="156210"/>
                      <a:pt x="1641552" y="151447"/>
                    </a:cubicBezTo>
                    <a:cubicBezTo>
                      <a:pt x="1639647" y="150495"/>
                      <a:pt x="1638694" y="148590"/>
                      <a:pt x="1636789" y="148590"/>
                    </a:cubicBezTo>
                    <a:cubicBezTo>
                      <a:pt x="1634884" y="148590"/>
                      <a:pt x="1634884" y="150495"/>
                      <a:pt x="1633932" y="151447"/>
                    </a:cubicBezTo>
                    <a:cubicBezTo>
                      <a:pt x="1630122" y="155257"/>
                      <a:pt x="1631074" y="161925"/>
                      <a:pt x="1625359" y="162877"/>
                    </a:cubicBezTo>
                    <a:cubicBezTo>
                      <a:pt x="1625359" y="162877"/>
                      <a:pt x="1626312" y="170497"/>
                      <a:pt x="1627264" y="170497"/>
                    </a:cubicBezTo>
                    <a:cubicBezTo>
                      <a:pt x="1630122" y="171450"/>
                      <a:pt x="1627264" y="173355"/>
                      <a:pt x="1626312" y="175260"/>
                    </a:cubicBezTo>
                    <a:cubicBezTo>
                      <a:pt x="1625359" y="177165"/>
                      <a:pt x="1623454" y="177165"/>
                      <a:pt x="1622502" y="178117"/>
                    </a:cubicBezTo>
                    <a:cubicBezTo>
                      <a:pt x="1621549" y="179070"/>
                      <a:pt x="1622502" y="180022"/>
                      <a:pt x="1621549" y="180975"/>
                    </a:cubicBezTo>
                    <a:cubicBezTo>
                      <a:pt x="1620597" y="181927"/>
                      <a:pt x="1618692" y="182880"/>
                      <a:pt x="1618692" y="183832"/>
                    </a:cubicBezTo>
                    <a:cubicBezTo>
                      <a:pt x="1618692" y="184785"/>
                      <a:pt x="1618692" y="185737"/>
                      <a:pt x="1618692" y="186690"/>
                    </a:cubicBezTo>
                    <a:cubicBezTo>
                      <a:pt x="1617739" y="188595"/>
                      <a:pt x="1617739" y="186690"/>
                      <a:pt x="1616787" y="187642"/>
                    </a:cubicBezTo>
                    <a:cubicBezTo>
                      <a:pt x="1616787" y="187642"/>
                      <a:pt x="1615834" y="190500"/>
                      <a:pt x="1615834" y="190500"/>
                    </a:cubicBezTo>
                    <a:cubicBezTo>
                      <a:pt x="1614882" y="192405"/>
                      <a:pt x="1612024" y="194310"/>
                      <a:pt x="1612977" y="197167"/>
                    </a:cubicBezTo>
                    <a:cubicBezTo>
                      <a:pt x="1614882" y="203835"/>
                      <a:pt x="1604404" y="202882"/>
                      <a:pt x="1600594" y="201930"/>
                    </a:cubicBezTo>
                    <a:cubicBezTo>
                      <a:pt x="1595832" y="200977"/>
                      <a:pt x="1592022" y="194310"/>
                      <a:pt x="1591069" y="190500"/>
                    </a:cubicBezTo>
                    <a:cubicBezTo>
                      <a:pt x="1590117" y="187642"/>
                      <a:pt x="1587259" y="184785"/>
                      <a:pt x="1587259" y="180975"/>
                    </a:cubicBezTo>
                    <a:cubicBezTo>
                      <a:pt x="1587259" y="180022"/>
                      <a:pt x="1587259" y="176212"/>
                      <a:pt x="1589164" y="177165"/>
                    </a:cubicBezTo>
                    <a:cubicBezTo>
                      <a:pt x="1593927" y="179070"/>
                      <a:pt x="1594879" y="176212"/>
                      <a:pt x="1596784" y="172402"/>
                    </a:cubicBezTo>
                    <a:cubicBezTo>
                      <a:pt x="1597737" y="169545"/>
                      <a:pt x="1598689" y="166687"/>
                      <a:pt x="1600594" y="164782"/>
                    </a:cubicBezTo>
                    <a:cubicBezTo>
                      <a:pt x="1601547" y="162877"/>
                      <a:pt x="1602499" y="163830"/>
                      <a:pt x="1603452" y="162877"/>
                    </a:cubicBezTo>
                    <a:cubicBezTo>
                      <a:pt x="1605357" y="160972"/>
                      <a:pt x="1605357" y="157162"/>
                      <a:pt x="1605357" y="155257"/>
                    </a:cubicBezTo>
                    <a:cubicBezTo>
                      <a:pt x="1605357" y="154305"/>
                      <a:pt x="1606309" y="151447"/>
                      <a:pt x="1606309" y="150495"/>
                    </a:cubicBezTo>
                    <a:cubicBezTo>
                      <a:pt x="1606309" y="150495"/>
                      <a:pt x="1605357" y="151447"/>
                      <a:pt x="1605357" y="150495"/>
                    </a:cubicBezTo>
                    <a:cubicBezTo>
                      <a:pt x="1606309" y="145732"/>
                      <a:pt x="1610119" y="143827"/>
                      <a:pt x="1612024" y="140017"/>
                    </a:cubicBezTo>
                    <a:cubicBezTo>
                      <a:pt x="1613929" y="137160"/>
                      <a:pt x="1612024" y="135255"/>
                      <a:pt x="1609167" y="137160"/>
                    </a:cubicBezTo>
                    <a:cubicBezTo>
                      <a:pt x="1605357" y="139065"/>
                      <a:pt x="1602499" y="140970"/>
                      <a:pt x="1598689" y="141922"/>
                    </a:cubicBezTo>
                    <a:cubicBezTo>
                      <a:pt x="1596784" y="142875"/>
                      <a:pt x="1594879" y="140970"/>
                      <a:pt x="1593927" y="142875"/>
                    </a:cubicBezTo>
                    <a:cubicBezTo>
                      <a:pt x="1592974" y="143827"/>
                      <a:pt x="1592022" y="143827"/>
                      <a:pt x="1591069" y="142875"/>
                    </a:cubicBezTo>
                    <a:cubicBezTo>
                      <a:pt x="1592974" y="141922"/>
                      <a:pt x="1592022" y="140970"/>
                      <a:pt x="1593927" y="139065"/>
                    </a:cubicBezTo>
                    <a:cubicBezTo>
                      <a:pt x="1594879" y="138112"/>
                      <a:pt x="1596784" y="137160"/>
                      <a:pt x="1597737" y="136207"/>
                    </a:cubicBezTo>
                    <a:cubicBezTo>
                      <a:pt x="1601547" y="133350"/>
                      <a:pt x="1604404" y="130492"/>
                      <a:pt x="1607262" y="127635"/>
                    </a:cubicBezTo>
                    <a:cubicBezTo>
                      <a:pt x="1609167" y="125730"/>
                      <a:pt x="1611072" y="122872"/>
                      <a:pt x="1613929" y="120967"/>
                    </a:cubicBezTo>
                    <a:cubicBezTo>
                      <a:pt x="1615834" y="120015"/>
                      <a:pt x="1618692" y="119062"/>
                      <a:pt x="1620597" y="118110"/>
                    </a:cubicBezTo>
                    <a:cubicBezTo>
                      <a:pt x="1622502" y="117157"/>
                      <a:pt x="1622502" y="114300"/>
                      <a:pt x="1623454" y="112395"/>
                    </a:cubicBezTo>
                    <a:cubicBezTo>
                      <a:pt x="1625359" y="109537"/>
                      <a:pt x="1627264" y="107632"/>
                      <a:pt x="1629169" y="105727"/>
                    </a:cubicBezTo>
                    <a:cubicBezTo>
                      <a:pt x="1634884" y="99060"/>
                      <a:pt x="1640599" y="92392"/>
                      <a:pt x="1646314" y="86677"/>
                    </a:cubicBezTo>
                    <a:cubicBezTo>
                      <a:pt x="1646314" y="84772"/>
                      <a:pt x="1649172" y="80962"/>
                      <a:pt x="1654887" y="81915"/>
                    </a:cubicBezTo>
                    <a:close/>
                    <a:moveTo>
                      <a:pt x="1604404" y="79057"/>
                    </a:moveTo>
                    <a:cubicBezTo>
                      <a:pt x="1608214" y="80962"/>
                      <a:pt x="1604404" y="87630"/>
                      <a:pt x="1604404" y="91440"/>
                    </a:cubicBezTo>
                    <a:cubicBezTo>
                      <a:pt x="1604404" y="97155"/>
                      <a:pt x="1606309" y="103822"/>
                      <a:pt x="1606309" y="109537"/>
                    </a:cubicBezTo>
                    <a:cubicBezTo>
                      <a:pt x="1606309" y="113347"/>
                      <a:pt x="1607262" y="118110"/>
                      <a:pt x="1607262" y="121920"/>
                    </a:cubicBezTo>
                    <a:cubicBezTo>
                      <a:pt x="1608214" y="125730"/>
                      <a:pt x="1607262" y="128587"/>
                      <a:pt x="1603452" y="126682"/>
                    </a:cubicBezTo>
                    <a:cubicBezTo>
                      <a:pt x="1602499" y="127635"/>
                      <a:pt x="1603452" y="128587"/>
                      <a:pt x="1602499" y="129540"/>
                    </a:cubicBezTo>
                    <a:cubicBezTo>
                      <a:pt x="1601547" y="128587"/>
                      <a:pt x="1601547" y="129540"/>
                      <a:pt x="1600594" y="130492"/>
                    </a:cubicBezTo>
                    <a:cubicBezTo>
                      <a:pt x="1599642" y="130492"/>
                      <a:pt x="1598689" y="132397"/>
                      <a:pt x="1597737" y="131445"/>
                    </a:cubicBezTo>
                    <a:cubicBezTo>
                      <a:pt x="1596784" y="129540"/>
                      <a:pt x="1596784" y="126682"/>
                      <a:pt x="1596784" y="124777"/>
                    </a:cubicBezTo>
                    <a:cubicBezTo>
                      <a:pt x="1595832" y="122872"/>
                      <a:pt x="1595832" y="120967"/>
                      <a:pt x="1594879" y="119062"/>
                    </a:cubicBezTo>
                    <a:cubicBezTo>
                      <a:pt x="1593927" y="122872"/>
                      <a:pt x="1596784" y="126682"/>
                      <a:pt x="1596784" y="130492"/>
                    </a:cubicBezTo>
                    <a:cubicBezTo>
                      <a:pt x="1595832" y="130492"/>
                      <a:pt x="1595832" y="131445"/>
                      <a:pt x="1595832" y="132397"/>
                    </a:cubicBezTo>
                    <a:cubicBezTo>
                      <a:pt x="1592974" y="131445"/>
                      <a:pt x="1592974" y="121920"/>
                      <a:pt x="1592974" y="120015"/>
                    </a:cubicBezTo>
                    <a:cubicBezTo>
                      <a:pt x="1592974" y="117157"/>
                      <a:pt x="1590117" y="111442"/>
                      <a:pt x="1592022" y="107632"/>
                    </a:cubicBezTo>
                    <a:cubicBezTo>
                      <a:pt x="1592974" y="105727"/>
                      <a:pt x="1590117" y="104775"/>
                      <a:pt x="1590117" y="103822"/>
                    </a:cubicBezTo>
                    <a:cubicBezTo>
                      <a:pt x="1591069" y="100965"/>
                      <a:pt x="1590117" y="99060"/>
                      <a:pt x="1589164" y="97155"/>
                    </a:cubicBezTo>
                    <a:cubicBezTo>
                      <a:pt x="1588212" y="95250"/>
                      <a:pt x="1588212" y="93345"/>
                      <a:pt x="1586307" y="92392"/>
                    </a:cubicBezTo>
                    <a:cubicBezTo>
                      <a:pt x="1584402" y="91440"/>
                      <a:pt x="1581544" y="91440"/>
                      <a:pt x="1583449" y="88582"/>
                    </a:cubicBezTo>
                    <a:cubicBezTo>
                      <a:pt x="1584402" y="87630"/>
                      <a:pt x="1587259" y="86677"/>
                      <a:pt x="1589164" y="84772"/>
                    </a:cubicBezTo>
                    <a:cubicBezTo>
                      <a:pt x="1590117" y="82867"/>
                      <a:pt x="1592022" y="81915"/>
                      <a:pt x="1593927" y="80962"/>
                    </a:cubicBezTo>
                    <a:cubicBezTo>
                      <a:pt x="1596784" y="79057"/>
                      <a:pt x="1601547" y="77152"/>
                      <a:pt x="1604404" y="79057"/>
                    </a:cubicBezTo>
                    <a:close/>
                    <a:moveTo>
                      <a:pt x="68974" y="54292"/>
                    </a:moveTo>
                    <a:cubicBezTo>
                      <a:pt x="71832" y="55244"/>
                      <a:pt x="72784" y="60959"/>
                      <a:pt x="74689" y="60007"/>
                    </a:cubicBezTo>
                    <a:cubicBezTo>
                      <a:pt x="77547" y="59054"/>
                      <a:pt x="77547" y="59054"/>
                      <a:pt x="78499" y="62864"/>
                    </a:cubicBezTo>
                    <a:cubicBezTo>
                      <a:pt x="80404" y="72389"/>
                      <a:pt x="82309" y="79057"/>
                      <a:pt x="76594" y="86677"/>
                    </a:cubicBezTo>
                    <a:cubicBezTo>
                      <a:pt x="72784" y="92392"/>
                      <a:pt x="67069" y="97154"/>
                      <a:pt x="62307" y="101917"/>
                    </a:cubicBezTo>
                    <a:cubicBezTo>
                      <a:pt x="61354" y="102869"/>
                      <a:pt x="53734" y="106679"/>
                      <a:pt x="51829" y="107632"/>
                    </a:cubicBezTo>
                    <a:cubicBezTo>
                      <a:pt x="50877" y="110489"/>
                      <a:pt x="47067" y="111442"/>
                      <a:pt x="45162" y="112394"/>
                    </a:cubicBezTo>
                    <a:cubicBezTo>
                      <a:pt x="42304" y="114299"/>
                      <a:pt x="40399" y="117157"/>
                      <a:pt x="38494" y="119062"/>
                    </a:cubicBezTo>
                    <a:cubicBezTo>
                      <a:pt x="37542" y="120014"/>
                      <a:pt x="32779" y="122872"/>
                      <a:pt x="28969" y="120967"/>
                    </a:cubicBezTo>
                    <a:cubicBezTo>
                      <a:pt x="28017" y="121919"/>
                      <a:pt x="27064" y="122872"/>
                      <a:pt x="25159" y="123824"/>
                    </a:cubicBezTo>
                    <a:cubicBezTo>
                      <a:pt x="24207" y="124777"/>
                      <a:pt x="23254" y="122872"/>
                      <a:pt x="22302" y="123824"/>
                    </a:cubicBezTo>
                    <a:cubicBezTo>
                      <a:pt x="23254" y="125729"/>
                      <a:pt x="23254" y="125729"/>
                      <a:pt x="21349" y="125729"/>
                    </a:cubicBezTo>
                    <a:cubicBezTo>
                      <a:pt x="22302" y="127634"/>
                      <a:pt x="20397" y="128587"/>
                      <a:pt x="18492" y="128587"/>
                    </a:cubicBezTo>
                    <a:cubicBezTo>
                      <a:pt x="15634" y="129539"/>
                      <a:pt x="14682" y="130492"/>
                      <a:pt x="12777" y="131444"/>
                    </a:cubicBezTo>
                    <a:cubicBezTo>
                      <a:pt x="11824" y="132397"/>
                      <a:pt x="10872" y="133349"/>
                      <a:pt x="9919" y="131444"/>
                    </a:cubicBezTo>
                    <a:cubicBezTo>
                      <a:pt x="8967" y="129539"/>
                      <a:pt x="8014" y="130492"/>
                      <a:pt x="7062" y="131444"/>
                    </a:cubicBezTo>
                    <a:cubicBezTo>
                      <a:pt x="6109" y="130492"/>
                      <a:pt x="8014" y="127634"/>
                      <a:pt x="6109" y="127634"/>
                    </a:cubicBezTo>
                    <a:cubicBezTo>
                      <a:pt x="4204" y="127634"/>
                      <a:pt x="7062" y="125729"/>
                      <a:pt x="6109" y="124777"/>
                    </a:cubicBezTo>
                    <a:cubicBezTo>
                      <a:pt x="5157" y="123824"/>
                      <a:pt x="2299" y="124777"/>
                      <a:pt x="1347" y="125729"/>
                    </a:cubicBezTo>
                    <a:cubicBezTo>
                      <a:pt x="394" y="125729"/>
                      <a:pt x="-558" y="121919"/>
                      <a:pt x="394" y="120014"/>
                    </a:cubicBezTo>
                    <a:cubicBezTo>
                      <a:pt x="1347" y="119062"/>
                      <a:pt x="2299" y="118109"/>
                      <a:pt x="2299" y="117157"/>
                    </a:cubicBezTo>
                    <a:cubicBezTo>
                      <a:pt x="1347" y="115252"/>
                      <a:pt x="36589" y="89534"/>
                      <a:pt x="40399" y="87629"/>
                    </a:cubicBezTo>
                    <a:cubicBezTo>
                      <a:pt x="42304" y="86677"/>
                      <a:pt x="54687" y="76199"/>
                      <a:pt x="55639" y="75247"/>
                    </a:cubicBezTo>
                    <a:cubicBezTo>
                      <a:pt x="56592" y="74294"/>
                      <a:pt x="58497" y="73342"/>
                      <a:pt x="59449" y="72389"/>
                    </a:cubicBezTo>
                    <a:cubicBezTo>
                      <a:pt x="60402" y="71437"/>
                      <a:pt x="58497" y="71437"/>
                      <a:pt x="59449" y="70484"/>
                    </a:cubicBezTo>
                    <a:cubicBezTo>
                      <a:pt x="59449" y="69532"/>
                      <a:pt x="60402" y="68579"/>
                      <a:pt x="61354" y="67627"/>
                    </a:cubicBezTo>
                    <a:cubicBezTo>
                      <a:pt x="64212" y="65722"/>
                      <a:pt x="66117" y="61912"/>
                      <a:pt x="67069" y="59054"/>
                    </a:cubicBezTo>
                    <a:cubicBezTo>
                      <a:pt x="65164" y="57149"/>
                      <a:pt x="66117" y="53339"/>
                      <a:pt x="68974" y="54292"/>
                    </a:cubicBezTo>
                    <a:close/>
                    <a:moveTo>
                      <a:pt x="222922" y="39528"/>
                    </a:moveTo>
                    <a:cubicBezTo>
                      <a:pt x="223517" y="39528"/>
                      <a:pt x="224232" y="40004"/>
                      <a:pt x="224232" y="40004"/>
                    </a:cubicBezTo>
                    <a:cubicBezTo>
                      <a:pt x="225184" y="40004"/>
                      <a:pt x="227089" y="47624"/>
                      <a:pt x="227089" y="48577"/>
                    </a:cubicBezTo>
                    <a:cubicBezTo>
                      <a:pt x="229947" y="53339"/>
                      <a:pt x="229947" y="61912"/>
                      <a:pt x="229947" y="66674"/>
                    </a:cubicBezTo>
                    <a:cubicBezTo>
                      <a:pt x="229947" y="71437"/>
                      <a:pt x="228994" y="78104"/>
                      <a:pt x="226137" y="81914"/>
                    </a:cubicBezTo>
                    <a:cubicBezTo>
                      <a:pt x="224232" y="84772"/>
                      <a:pt x="221374" y="85724"/>
                      <a:pt x="218517" y="84772"/>
                    </a:cubicBezTo>
                    <a:cubicBezTo>
                      <a:pt x="216612" y="83819"/>
                      <a:pt x="214707" y="84772"/>
                      <a:pt x="211849" y="84772"/>
                    </a:cubicBezTo>
                    <a:cubicBezTo>
                      <a:pt x="209944" y="86677"/>
                      <a:pt x="219469" y="88582"/>
                      <a:pt x="220422" y="88582"/>
                    </a:cubicBezTo>
                    <a:cubicBezTo>
                      <a:pt x="222327" y="89534"/>
                      <a:pt x="223279" y="90487"/>
                      <a:pt x="224232" y="91439"/>
                    </a:cubicBezTo>
                    <a:cubicBezTo>
                      <a:pt x="226137" y="92392"/>
                      <a:pt x="227089" y="92392"/>
                      <a:pt x="228042" y="93344"/>
                    </a:cubicBezTo>
                    <a:cubicBezTo>
                      <a:pt x="229947" y="95249"/>
                      <a:pt x="229947" y="96202"/>
                      <a:pt x="231852" y="97154"/>
                    </a:cubicBezTo>
                    <a:cubicBezTo>
                      <a:pt x="232804" y="98107"/>
                      <a:pt x="233757" y="96202"/>
                      <a:pt x="234709" y="96202"/>
                    </a:cubicBezTo>
                    <a:cubicBezTo>
                      <a:pt x="235662" y="97154"/>
                      <a:pt x="234709" y="98107"/>
                      <a:pt x="235662" y="99059"/>
                    </a:cubicBezTo>
                    <a:cubicBezTo>
                      <a:pt x="234709" y="99059"/>
                      <a:pt x="234709" y="100012"/>
                      <a:pt x="234709" y="100012"/>
                    </a:cubicBezTo>
                    <a:cubicBezTo>
                      <a:pt x="234709" y="100012"/>
                      <a:pt x="235662" y="102869"/>
                      <a:pt x="235662" y="102869"/>
                    </a:cubicBezTo>
                    <a:cubicBezTo>
                      <a:pt x="237567" y="104774"/>
                      <a:pt x="235662" y="106679"/>
                      <a:pt x="235662" y="108584"/>
                    </a:cubicBezTo>
                    <a:cubicBezTo>
                      <a:pt x="235662" y="111442"/>
                      <a:pt x="232804" y="108584"/>
                      <a:pt x="231852" y="109537"/>
                    </a:cubicBezTo>
                    <a:cubicBezTo>
                      <a:pt x="230899" y="110489"/>
                      <a:pt x="231852" y="112394"/>
                      <a:pt x="230899" y="112394"/>
                    </a:cubicBezTo>
                    <a:cubicBezTo>
                      <a:pt x="229947" y="113347"/>
                      <a:pt x="229947" y="112394"/>
                      <a:pt x="229947" y="112394"/>
                    </a:cubicBezTo>
                    <a:cubicBezTo>
                      <a:pt x="228994" y="113347"/>
                      <a:pt x="229947" y="114299"/>
                      <a:pt x="228994" y="114299"/>
                    </a:cubicBezTo>
                    <a:cubicBezTo>
                      <a:pt x="228042" y="113347"/>
                      <a:pt x="227089" y="114299"/>
                      <a:pt x="227089" y="115252"/>
                    </a:cubicBezTo>
                    <a:cubicBezTo>
                      <a:pt x="226137" y="117157"/>
                      <a:pt x="226137" y="118109"/>
                      <a:pt x="224232" y="119062"/>
                    </a:cubicBezTo>
                    <a:cubicBezTo>
                      <a:pt x="222327" y="120014"/>
                      <a:pt x="220422" y="120014"/>
                      <a:pt x="219469" y="120967"/>
                    </a:cubicBezTo>
                    <a:cubicBezTo>
                      <a:pt x="219469" y="121919"/>
                      <a:pt x="219469" y="123824"/>
                      <a:pt x="218517" y="123824"/>
                    </a:cubicBezTo>
                    <a:cubicBezTo>
                      <a:pt x="215659" y="123824"/>
                      <a:pt x="211849" y="120967"/>
                      <a:pt x="208992" y="120014"/>
                    </a:cubicBezTo>
                    <a:cubicBezTo>
                      <a:pt x="205182" y="119062"/>
                      <a:pt x="203277" y="116204"/>
                      <a:pt x="199467" y="113347"/>
                    </a:cubicBezTo>
                    <a:cubicBezTo>
                      <a:pt x="195657" y="110489"/>
                      <a:pt x="191847" y="107632"/>
                      <a:pt x="188037" y="105727"/>
                    </a:cubicBezTo>
                    <a:cubicBezTo>
                      <a:pt x="184227" y="103822"/>
                      <a:pt x="181369" y="104774"/>
                      <a:pt x="177559" y="103822"/>
                    </a:cubicBezTo>
                    <a:cubicBezTo>
                      <a:pt x="172797" y="101917"/>
                      <a:pt x="168034" y="99059"/>
                      <a:pt x="162319" y="100012"/>
                    </a:cubicBezTo>
                    <a:cubicBezTo>
                      <a:pt x="162319" y="101917"/>
                      <a:pt x="165177" y="102869"/>
                      <a:pt x="166129" y="103822"/>
                    </a:cubicBezTo>
                    <a:cubicBezTo>
                      <a:pt x="168034" y="104774"/>
                      <a:pt x="168987" y="106679"/>
                      <a:pt x="169939" y="108584"/>
                    </a:cubicBezTo>
                    <a:cubicBezTo>
                      <a:pt x="172797" y="113347"/>
                      <a:pt x="177559" y="118109"/>
                      <a:pt x="181369" y="121919"/>
                    </a:cubicBezTo>
                    <a:cubicBezTo>
                      <a:pt x="182322" y="122872"/>
                      <a:pt x="183274" y="124777"/>
                      <a:pt x="185179" y="125729"/>
                    </a:cubicBezTo>
                    <a:cubicBezTo>
                      <a:pt x="186132" y="125729"/>
                      <a:pt x="188037" y="124777"/>
                      <a:pt x="188989" y="125729"/>
                    </a:cubicBezTo>
                    <a:cubicBezTo>
                      <a:pt x="192799" y="127634"/>
                      <a:pt x="193752" y="131444"/>
                      <a:pt x="196609" y="134302"/>
                    </a:cubicBezTo>
                    <a:cubicBezTo>
                      <a:pt x="197562" y="135254"/>
                      <a:pt x="199467" y="137159"/>
                      <a:pt x="200419" y="138112"/>
                    </a:cubicBezTo>
                    <a:cubicBezTo>
                      <a:pt x="200419" y="137159"/>
                      <a:pt x="201372" y="137159"/>
                      <a:pt x="202324" y="138112"/>
                    </a:cubicBezTo>
                    <a:cubicBezTo>
                      <a:pt x="204229" y="138112"/>
                      <a:pt x="204229" y="140017"/>
                      <a:pt x="204229" y="141922"/>
                    </a:cubicBezTo>
                    <a:cubicBezTo>
                      <a:pt x="204229" y="144779"/>
                      <a:pt x="204229" y="149542"/>
                      <a:pt x="203277" y="152399"/>
                    </a:cubicBezTo>
                    <a:cubicBezTo>
                      <a:pt x="203277" y="153352"/>
                      <a:pt x="203277" y="155257"/>
                      <a:pt x="203277" y="157162"/>
                    </a:cubicBezTo>
                    <a:cubicBezTo>
                      <a:pt x="203277" y="158114"/>
                      <a:pt x="202324" y="160019"/>
                      <a:pt x="202324" y="160972"/>
                    </a:cubicBezTo>
                    <a:cubicBezTo>
                      <a:pt x="201372" y="162877"/>
                      <a:pt x="198514" y="167639"/>
                      <a:pt x="201372" y="169544"/>
                    </a:cubicBezTo>
                    <a:cubicBezTo>
                      <a:pt x="202324" y="169544"/>
                      <a:pt x="201372" y="167639"/>
                      <a:pt x="202324" y="167639"/>
                    </a:cubicBezTo>
                    <a:cubicBezTo>
                      <a:pt x="206134" y="171449"/>
                      <a:pt x="201372" y="180022"/>
                      <a:pt x="199467" y="184784"/>
                    </a:cubicBezTo>
                    <a:cubicBezTo>
                      <a:pt x="193752" y="187642"/>
                      <a:pt x="188989" y="191452"/>
                      <a:pt x="183274" y="195262"/>
                    </a:cubicBezTo>
                    <a:cubicBezTo>
                      <a:pt x="180417" y="197167"/>
                      <a:pt x="177559" y="198119"/>
                      <a:pt x="174702" y="200024"/>
                    </a:cubicBezTo>
                    <a:cubicBezTo>
                      <a:pt x="172797" y="201929"/>
                      <a:pt x="170892" y="202882"/>
                      <a:pt x="168034" y="204787"/>
                    </a:cubicBezTo>
                    <a:cubicBezTo>
                      <a:pt x="164224" y="207644"/>
                      <a:pt x="159462" y="207644"/>
                      <a:pt x="156604" y="211454"/>
                    </a:cubicBezTo>
                    <a:cubicBezTo>
                      <a:pt x="155652" y="212407"/>
                      <a:pt x="153747" y="212407"/>
                      <a:pt x="151842" y="213359"/>
                    </a:cubicBezTo>
                    <a:cubicBezTo>
                      <a:pt x="148984" y="215264"/>
                      <a:pt x="146127" y="215264"/>
                      <a:pt x="144222" y="217169"/>
                    </a:cubicBezTo>
                    <a:cubicBezTo>
                      <a:pt x="139459" y="220979"/>
                      <a:pt x="135649" y="225742"/>
                      <a:pt x="131839" y="229552"/>
                    </a:cubicBezTo>
                    <a:cubicBezTo>
                      <a:pt x="128029" y="233362"/>
                      <a:pt x="122314" y="235267"/>
                      <a:pt x="117552" y="237172"/>
                    </a:cubicBezTo>
                    <a:cubicBezTo>
                      <a:pt x="115647" y="238124"/>
                      <a:pt x="114694" y="238124"/>
                      <a:pt x="112789" y="239077"/>
                    </a:cubicBezTo>
                    <a:cubicBezTo>
                      <a:pt x="110884" y="240029"/>
                      <a:pt x="109932" y="240982"/>
                      <a:pt x="108979" y="241934"/>
                    </a:cubicBezTo>
                    <a:cubicBezTo>
                      <a:pt x="108027" y="242887"/>
                      <a:pt x="103264" y="246697"/>
                      <a:pt x="100407" y="244792"/>
                    </a:cubicBezTo>
                    <a:cubicBezTo>
                      <a:pt x="101359" y="243839"/>
                      <a:pt x="103264" y="242887"/>
                      <a:pt x="102312" y="241934"/>
                    </a:cubicBezTo>
                    <a:cubicBezTo>
                      <a:pt x="100407" y="242887"/>
                      <a:pt x="99454" y="244792"/>
                      <a:pt x="97549" y="244792"/>
                    </a:cubicBezTo>
                    <a:cubicBezTo>
                      <a:pt x="96597" y="244792"/>
                      <a:pt x="97549" y="246697"/>
                      <a:pt x="96597" y="247649"/>
                    </a:cubicBezTo>
                    <a:cubicBezTo>
                      <a:pt x="94692" y="250507"/>
                      <a:pt x="88977" y="254317"/>
                      <a:pt x="88024" y="254317"/>
                    </a:cubicBezTo>
                    <a:cubicBezTo>
                      <a:pt x="87072" y="254317"/>
                      <a:pt x="86119" y="254317"/>
                      <a:pt x="86119" y="255269"/>
                    </a:cubicBezTo>
                    <a:cubicBezTo>
                      <a:pt x="84214" y="257174"/>
                      <a:pt x="82309" y="258127"/>
                      <a:pt x="80404" y="259079"/>
                    </a:cubicBezTo>
                    <a:cubicBezTo>
                      <a:pt x="77547" y="260032"/>
                      <a:pt x="74689" y="257174"/>
                      <a:pt x="72784" y="256222"/>
                    </a:cubicBezTo>
                    <a:cubicBezTo>
                      <a:pt x="68974" y="254317"/>
                      <a:pt x="64212" y="250507"/>
                      <a:pt x="58497" y="241934"/>
                    </a:cubicBezTo>
                    <a:cubicBezTo>
                      <a:pt x="56592" y="240029"/>
                      <a:pt x="51829" y="230504"/>
                      <a:pt x="51829" y="227647"/>
                    </a:cubicBezTo>
                    <a:cubicBezTo>
                      <a:pt x="51829" y="225742"/>
                      <a:pt x="51829" y="223837"/>
                      <a:pt x="49924" y="222884"/>
                    </a:cubicBezTo>
                    <a:cubicBezTo>
                      <a:pt x="48019" y="222884"/>
                      <a:pt x="48019" y="221932"/>
                      <a:pt x="47067" y="220027"/>
                    </a:cubicBezTo>
                    <a:cubicBezTo>
                      <a:pt x="46114" y="218122"/>
                      <a:pt x="44209" y="216217"/>
                      <a:pt x="44209" y="214312"/>
                    </a:cubicBezTo>
                    <a:cubicBezTo>
                      <a:pt x="44209" y="212407"/>
                      <a:pt x="44209" y="210502"/>
                      <a:pt x="44209" y="208597"/>
                    </a:cubicBezTo>
                    <a:cubicBezTo>
                      <a:pt x="44209" y="205739"/>
                      <a:pt x="43257" y="203834"/>
                      <a:pt x="42304" y="201929"/>
                    </a:cubicBezTo>
                    <a:cubicBezTo>
                      <a:pt x="41352" y="200977"/>
                      <a:pt x="41352" y="198119"/>
                      <a:pt x="40399" y="197167"/>
                    </a:cubicBezTo>
                    <a:cubicBezTo>
                      <a:pt x="39447" y="198119"/>
                      <a:pt x="41352" y="200977"/>
                      <a:pt x="41352" y="201929"/>
                    </a:cubicBezTo>
                    <a:cubicBezTo>
                      <a:pt x="40399" y="203834"/>
                      <a:pt x="37542" y="195262"/>
                      <a:pt x="37542" y="194309"/>
                    </a:cubicBezTo>
                    <a:cubicBezTo>
                      <a:pt x="36589" y="191452"/>
                      <a:pt x="41352" y="192404"/>
                      <a:pt x="42304" y="193357"/>
                    </a:cubicBezTo>
                    <a:cubicBezTo>
                      <a:pt x="44209" y="193357"/>
                      <a:pt x="41352" y="190499"/>
                      <a:pt x="43257" y="190499"/>
                    </a:cubicBezTo>
                    <a:cubicBezTo>
                      <a:pt x="46114" y="189547"/>
                      <a:pt x="46114" y="193357"/>
                      <a:pt x="48019" y="189547"/>
                    </a:cubicBezTo>
                    <a:cubicBezTo>
                      <a:pt x="48972" y="187642"/>
                      <a:pt x="49924" y="184784"/>
                      <a:pt x="51829" y="186689"/>
                    </a:cubicBezTo>
                    <a:cubicBezTo>
                      <a:pt x="53734" y="187642"/>
                      <a:pt x="54687" y="186689"/>
                      <a:pt x="54687" y="188594"/>
                    </a:cubicBezTo>
                    <a:cubicBezTo>
                      <a:pt x="54687" y="189547"/>
                      <a:pt x="54687" y="190499"/>
                      <a:pt x="54687" y="191452"/>
                    </a:cubicBezTo>
                    <a:cubicBezTo>
                      <a:pt x="54687" y="198119"/>
                      <a:pt x="58497" y="205739"/>
                      <a:pt x="61354" y="211454"/>
                    </a:cubicBezTo>
                    <a:cubicBezTo>
                      <a:pt x="65164" y="217169"/>
                      <a:pt x="67069" y="224789"/>
                      <a:pt x="71832" y="229552"/>
                    </a:cubicBezTo>
                    <a:cubicBezTo>
                      <a:pt x="72784" y="231457"/>
                      <a:pt x="74689" y="235267"/>
                      <a:pt x="77547" y="234314"/>
                    </a:cubicBezTo>
                    <a:cubicBezTo>
                      <a:pt x="80404" y="233362"/>
                      <a:pt x="83262" y="232409"/>
                      <a:pt x="85167" y="231457"/>
                    </a:cubicBezTo>
                    <a:cubicBezTo>
                      <a:pt x="90882" y="228599"/>
                      <a:pt x="95644" y="223837"/>
                      <a:pt x="101359" y="220979"/>
                    </a:cubicBezTo>
                    <a:cubicBezTo>
                      <a:pt x="108027" y="217169"/>
                      <a:pt x="115647" y="215264"/>
                      <a:pt x="121362" y="211454"/>
                    </a:cubicBezTo>
                    <a:cubicBezTo>
                      <a:pt x="127077" y="207644"/>
                      <a:pt x="131839" y="201929"/>
                      <a:pt x="137554" y="198119"/>
                    </a:cubicBezTo>
                    <a:cubicBezTo>
                      <a:pt x="142317" y="194309"/>
                      <a:pt x="148032" y="190499"/>
                      <a:pt x="153747" y="188594"/>
                    </a:cubicBezTo>
                    <a:cubicBezTo>
                      <a:pt x="158509" y="186689"/>
                      <a:pt x="162319" y="183832"/>
                      <a:pt x="166129" y="180974"/>
                    </a:cubicBezTo>
                    <a:cubicBezTo>
                      <a:pt x="170892" y="178117"/>
                      <a:pt x="174702" y="175259"/>
                      <a:pt x="178512" y="170497"/>
                    </a:cubicBezTo>
                    <a:cubicBezTo>
                      <a:pt x="181369" y="167639"/>
                      <a:pt x="187084" y="160972"/>
                      <a:pt x="184227" y="156209"/>
                    </a:cubicBezTo>
                    <a:cubicBezTo>
                      <a:pt x="182322" y="152399"/>
                      <a:pt x="177559" y="147637"/>
                      <a:pt x="173749" y="144779"/>
                    </a:cubicBezTo>
                    <a:cubicBezTo>
                      <a:pt x="171844" y="142874"/>
                      <a:pt x="168987" y="141922"/>
                      <a:pt x="168034" y="140017"/>
                    </a:cubicBezTo>
                    <a:cubicBezTo>
                      <a:pt x="166129" y="139064"/>
                      <a:pt x="165177" y="137159"/>
                      <a:pt x="163272" y="136207"/>
                    </a:cubicBezTo>
                    <a:cubicBezTo>
                      <a:pt x="161367" y="135254"/>
                      <a:pt x="158509" y="137159"/>
                      <a:pt x="155652" y="136207"/>
                    </a:cubicBezTo>
                    <a:cubicBezTo>
                      <a:pt x="153747" y="135254"/>
                      <a:pt x="150889" y="136207"/>
                      <a:pt x="148032" y="135254"/>
                    </a:cubicBezTo>
                    <a:cubicBezTo>
                      <a:pt x="146127" y="135254"/>
                      <a:pt x="142317" y="133349"/>
                      <a:pt x="140412" y="134302"/>
                    </a:cubicBezTo>
                    <a:cubicBezTo>
                      <a:pt x="140412" y="134302"/>
                      <a:pt x="139459" y="138112"/>
                      <a:pt x="139459" y="139064"/>
                    </a:cubicBezTo>
                    <a:cubicBezTo>
                      <a:pt x="140412" y="139064"/>
                      <a:pt x="143269" y="137159"/>
                      <a:pt x="143269" y="138112"/>
                    </a:cubicBezTo>
                    <a:cubicBezTo>
                      <a:pt x="143269" y="139064"/>
                      <a:pt x="142317" y="140017"/>
                      <a:pt x="142317" y="140969"/>
                    </a:cubicBezTo>
                    <a:cubicBezTo>
                      <a:pt x="142317" y="141922"/>
                      <a:pt x="143269" y="143827"/>
                      <a:pt x="143269" y="144779"/>
                    </a:cubicBezTo>
                    <a:cubicBezTo>
                      <a:pt x="143269" y="146684"/>
                      <a:pt x="143269" y="148589"/>
                      <a:pt x="142317" y="150494"/>
                    </a:cubicBezTo>
                    <a:cubicBezTo>
                      <a:pt x="140412" y="157162"/>
                      <a:pt x="138507" y="159067"/>
                      <a:pt x="132792" y="154304"/>
                    </a:cubicBezTo>
                    <a:cubicBezTo>
                      <a:pt x="128029" y="150494"/>
                      <a:pt x="123267" y="146684"/>
                      <a:pt x="119457" y="142874"/>
                    </a:cubicBezTo>
                    <a:cubicBezTo>
                      <a:pt x="116599" y="140017"/>
                      <a:pt x="111837" y="134302"/>
                      <a:pt x="108027" y="133349"/>
                    </a:cubicBezTo>
                    <a:cubicBezTo>
                      <a:pt x="107074" y="133349"/>
                      <a:pt x="107074" y="138112"/>
                      <a:pt x="106122" y="139064"/>
                    </a:cubicBezTo>
                    <a:cubicBezTo>
                      <a:pt x="105169" y="140969"/>
                      <a:pt x="102312" y="141922"/>
                      <a:pt x="103264" y="144779"/>
                    </a:cubicBezTo>
                    <a:cubicBezTo>
                      <a:pt x="104217" y="146684"/>
                      <a:pt x="108027" y="148589"/>
                      <a:pt x="109932" y="149542"/>
                    </a:cubicBezTo>
                    <a:cubicBezTo>
                      <a:pt x="112789" y="150494"/>
                      <a:pt x="113742" y="153352"/>
                      <a:pt x="115647" y="154304"/>
                    </a:cubicBezTo>
                    <a:cubicBezTo>
                      <a:pt x="116599" y="156209"/>
                      <a:pt x="119457" y="157162"/>
                      <a:pt x="120409" y="160019"/>
                    </a:cubicBezTo>
                    <a:cubicBezTo>
                      <a:pt x="120409" y="161924"/>
                      <a:pt x="120409" y="164782"/>
                      <a:pt x="121362" y="166687"/>
                    </a:cubicBezTo>
                    <a:cubicBezTo>
                      <a:pt x="121362" y="167639"/>
                      <a:pt x="120409" y="168592"/>
                      <a:pt x="119457" y="169544"/>
                    </a:cubicBezTo>
                    <a:cubicBezTo>
                      <a:pt x="119457" y="170497"/>
                      <a:pt x="120409" y="171449"/>
                      <a:pt x="119457" y="172402"/>
                    </a:cubicBezTo>
                    <a:cubicBezTo>
                      <a:pt x="118504" y="173354"/>
                      <a:pt x="115647" y="169544"/>
                      <a:pt x="114694" y="171449"/>
                    </a:cubicBezTo>
                    <a:cubicBezTo>
                      <a:pt x="114694" y="173354"/>
                      <a:pt x="116599" y="172402"/>
                      <a:pt x="114694" y="174307"/>
                    </a:cubicBezTo>
                    <a:cubicBezTo>
                      <a:pt x="113742" y="174307"/>
                      <a:pt x="112789" y="172402"/>
                      <a:pt x="111837" y="173354"/>
                    </a:cubicBezTo>
                    <a:cubicBezTo>
                      <a:pt x="111837" y="175259"/>
                      <a:pt x="114694" y="176212"/>
                      <a:pt x="111837" y="176212"/>
                    </a:cubicBezTo>
                    <a:cubicBezTo>
                      <a:pt x="110884" y="176212"/>
                      <a:pt x="108979" y="177164"/>
                      <a:pt x="108979" y="177164"/>
                    </a:cubicBezTo>
                    <a:cubicBezTo>
                      <a:pt x="108979" y="178117"/>
                      <a:pt x="102312" y="172402"/>
                      <a:pt x="101359" y="171449"/>
                    </a:cubicBezTo>
                    <a:cubicBezTo>
                      <a:pt x="96597" y="168592"/>
                      <a:pt x="92787" y="165734"/>
                      <a:pt x="88024" y="163829"/>
                    </a:cubicBezTo>
                    <a:cubicBezTo>
                      <a:pt x="83262" y="161924"/>
                      <a:pt x="79452" y="162877"/>
                      <a:pt x="75642" y="162877"/>
                    </a:cubicBezTo>
                    <a:cubicBezTo>
                      <a:pt x="69927" y="162877"/>
                      <a:pt x="64212" y="167639"/>
                      <a:pt x="61354" y="171449"/>
                    </a:cubicBezTo>
                    <a:cubicBezTo>
                      <a:pt x="59449" y="173354"/>
                      <a:pt x="56592" y="175259"/>
                      <a:pt x="53734" y="177164"/>
                    </a:cubicBezTo>
                    <a:cubicBezTo>
                      <a:pt x="51829" y="178117"/>
                      <a:pt x="49924" y="178117"/>
                      <a:pt x="48019" y="179069"/>
                    </a:cubicBezTo>
                    <a:cubicBezTo>
                      <a:pt x="44209" y="180974"/>
                      <a:pt x="39447" y="181927"/>
                      <a:pt x="35637" y="178117"/>
                    </a:cubicBezTo>
                    <a:cubicBezTo>
                      <a:pt x="34684" y="178117"/>
                      <a:pt x="37542" y="175259"/>
                      <a:pt x="37542" y="174307"/>
                    </a:cubicBezTo>
                    <a:cubicBezTo>
                      <a:pt x="37542" y="171449"/>
                      <a:pt x="34684" y="173354"/>
                      <a:pt x="33732" y="174307"/>
                    </a:cubicBezTo>
                    <a:cubicBezTo>
                      <a:pt x="32779" y="173354"/>
                      <a:pt x="33732" y="171449"/>
                      <a:pt x="32779" y="170497"/>
                    </a:cubicBezTo>
                    <a:cubicBezTo>
                      <a:pt x="31827" y="169544"/>
                      <a:pt x="30874" y="169544"/>
                      <a:pt x="30874" y="168592"/>
                    </a:cubicBezTo>
                    <a:cubicBezTo>
                      <a:pt x="30874" y="165734"/>
                      <a:pt x="33732" y="164782"/>
                      <a:pt x="33732" y="161924"/>
                    </a:cubicBezTo>
                    <a:cubicBezTo>
                      <a:pt x="32779" y="160972"/>
                      <a:pt x="32779" y="162877"/>
                      <a:pt x="31827" y="161924"/>
                    </a:cubicBezTo>
                    <a:cubicBezTo>
                      <a:pt x="31827" y="160972"/>
                      <a:pt x="32779" y="160019"/>
                      <a:pt x="32779" y="159067"/>
                    </a:cubicBezTo>
                    <a:cubicBezTo>
                      <a:pt x="33732" y="157162"/>
                      <a:pt x="35637" y="153352"/>
                      <a:pt x="36589" y="152399"/>
                    </a:cubicBezTo>
                    <a:cubicBezTo>
                      <a:pt x="39447" y="149542"/>
                      <a:pt x="44209" y="149542"/>
                      <a:pt x="48019" y="147637"/>
                    </a:cubicBezTo>
                    <a:cubicBezTo>
                      <a:pt x="50877" y="146684"/>
                      <a:pt x="57544" y="144779"/>
                      <a:pt x="56592" y="140017"/>
                    </a:cubicBezTo>
                    <a:cubicBezTo>
                      <a:pt x="56592" y="139064"/>
                      <a:pt x="56592" y="138112"/>
                      <a:pt x="56592" y="137159"/>
                    </a:cubicBezTo>
                    <a:cubicBezTo>
                      <a:pt x="56592" y="136207"/>
                      <a:pt x="55639" y="135254"/>
                      <a:pt x="54687" y="133349"/>
                    </a:cubicBezTo>
                    <a:cubicBezTo>
                      <a:pt x="53734" y="131444"/>
                      <a:pt x="49924" y="130492"/>
                      <a:pt x="48972" y="128587"/>
                    </a:cubicBezTo>
                    <a:cubicBezTo>
                      <a:pt x="46114" y="123824"/>
                      <a:pt x="49924" y="119062"/>
                      <a:pt x="53734" y="117157"/>
                    </a:cubicBezTo>
                    <a:cubicBezTo>
                      <a:pt x="56592" y="115252"/>
                      <a:pt x="58497" y="116204"/>
                      <a:pt x="59449" y="113347"/>
                    </a:cubicBezTo>
                    <a:cubicBezTo>
                      <a:pt x="60402" y="111442"/>
                      <a:pt x="61354" y="113347"/>
                      <a:pt x="62307" y="114299"/>
                    </a:cubicBezTo>
                    <a:cubicBezTo>
                      <a:pt x="62307" y="114299"/>
                      <a:pt x="63259" y="114299"/>
                      <a:pt x="64212" y="114299"/>
                    </a:cubicBezTo>
                    <a:cubicBezTo>
                      <a:pt x="65164" y="115252"/>
                      <a:pt x="67069" y="116204"/>
                      <a:pt x="68022" y="117157"/>
                    </a:cubicBezTo>
                    <a:cubicBezTo>
                      <a:pt x="70879" y="118109"/>
                      <a:pt x="72784" y="118109"/>
                      <a:pt x="75642" y="118109"/>
                    </a:cubicBezTo>
                    <a:cubicBezTo>
                      <a:pt x="79452" y="118109"/>
                      <a:pt x="83262" y="119062"/>
                      <a:pt x="86119" y="120014"/>
                    </a:cubicBezTo>
                    <a:cubicBezTo>
                      <a:pt x="87072" y="120014"/>
                      <a:pt x="87072" y="120967"/>
                      <a:pt x="88024" y="121919"/>
                    </a:cubicBezTo>
                    <a:cubicBezTo>
                      <a:pt x="87072" y="122872"/>
                      <a:pt x="81357" y="120967"/>
                      <a:pt x="80404" y="120967"/>
                    </a:cubicBezTo>
                    <a:cubicBezTo>
                      <a:pt x="82309" y="121919"/>
                      <a:pt x="86119" y="122872"/>
                      <a:pt x="88024" y="122872"/>
                    </a:cubicBezTo>
                    <a:cubicBezTo>
                      <a:pt x="88024" y="122872"/>
                      <a:pt x="88977" y="120967"/>
                      <a:pt x="89929" y="120967"/>
                    </a:cubicBezTo>
                    <a:cubicBezTo>
                      <a:pt x="90882" y="120014"/>
                      <a:pt x="88977" y="119062"/>
                      <a:pt x="88024" y="118109"/>
                    </a:cubicBezTo>
                    <a:cubicBezTo>
                      <a:pt x="85167" y="115252"/>
                      <a:pt x="78499" y="112394"/>
                      <a:pt x="77547" y="107632"/>
                    </a:cubicBezTo>
                    <a:cubicBezTo>
                      <a:pt x="77547" y="103822"/>
                      <a:pt x="80404" y="99059"/>
                      <a:pt x="82309" y="96202"/>
                    </a:cubicBezTo>
                    <a:cubicBezTo>
                      <a:pt x="84214" y="93344"/>
                      <a:pt x="90882" y="87629"/>
                      <a:pt x="89929" y="95249"/>
                    </a:cubicBezTo>
                    <a:cubicBezTo>
                      <a:pt x="89929" y="96202"/>
                      <a:pt x="88977" y="102869"/>
                      <a:pt x="90882" y="100964"/>
                    </a:cubicBezTo>
                    <a:cubicBezTo>
                      <a:pt x="91834" y="100012"/>
                      <a:pt x="90882" y="98107"/>
                      <a:pt x="91834" y="97154"/>
                    </a:cubicBezTo>
                    <a:cubicBezTo>
                      <a:pt x="92787" y="95249"/>
                      <a:pt x="90882" y="96202"/>
                      <a:pt x="90882" y="95249"/>
                    </a:cubicBezTo>
                    <a:cubicBezTo>
                      <a:pt x="90882" y="94297"/>
                      <a:pt x="93739" y="93344"/>
                      <a:pt x="93739" y="92392"/>
                    </a:cubicBezTo>
                    <a:cubicBezTo>
                      <a:pt x="94692" y="91439"/>
                      <a:pt x="96597" y="91439"/>
                      <a:pt x="97549" y="90487"/>
                    </a:cubicBezTo>
                    <a:cubicBezTo>
                      <a:pt x="98502" y="89534"/>
                      <a:pt x="99454" y="87629"/>
                      <a:pt x="100407" y="86677"/>
                    </a:cubicBezTo>
                    <a:cubicBezTo>
                      <a:pt x="102312" y="84772"/>
                      <a:pt x="100407" y="80962"/>
                      <a:pt x="98502" y="79057"/>
                    </a:cubicBezTo>
                    <a:cubicBezTo>
                      <a:pt x="96597" y="76199"/>
                      <a:pt x="97549" y="67627"/>
                      <a:pt x="97549" y="63817"/>
                    </a:cubicBezTo>
                    <a:cubicBezTo>
                      <a:pt x="97549" y="58102"/>
                      <a:pt x="101359" y="53339"/>
                      <a:pt x="101359" y="46672"/>
                    </a:cubicBezTo>
                    <a:cubicBezTo>
                      <a:pt x="100407" y="45719"/>
                      <a:pt x="100407" y="40957"/>
                      <a:pt x="103264" y="41909"/>
                    </a:cubicBezTo>
                    <a:cubicBezTo>
                      <a:pt x="105169" y="41909"/>
                      <a:pt x="106122" y="44767"/>
                      <a:pt x="108027" y="46672"/>
                    </a:cubicBezTo>
                    <a:cubicBezTo>
                      <a:pt x="109932" y="47624"/>
                      <a:pt x="111837" y="47624"/>
                      <a:pt x="112789" y="49529"/>
                    </a:cubicBezTo>
                    <a:cubicBezTo>
                      <a:pt x="113742" y="51434"/>
                      <a:pt x="113742" y="53339"/>
                      <a:pt x="114694" y="54292"/>
                    </a:cubicBezTo>
                    <a:cubicBezTo>
                      <a:pt x="115647" y="57149"/>
                      <a:pt x="118504" y="60007"/>
                      <a:pt x="120409" y="62864"/>
                    </a:cubicBezTo>
                    <a:cubicBezTo>
                      <a:pt x="124219" y="66674"/>
                      <a:pt x="128029" y="73342"/>
                      <a:pt x="133744" y="74294"/>
                    </a:cubicBezTo>
                    <a:cubicBezTo>
                      <a:pt x="135649" y="75247"/>
                      <a:pt x="139459" y="75247"/>
                      <a:pt x="140412" y="73342"/>
                    </a:cubicBezTo>
                    <a:cubicBezTo>
                      <a:pt x="140412" y="72389"/>
                      <a:pt x="139459" y="69532"/>
                      <a:pt x="139459" y="67627"/>
                    </a:cubicBezTo>
                    <a:cubicBezTo>
                      <a:pt x="139459" y="65722"/>
                      <a:pt x="140412" y="64769"/>
                      <a:pt x="139459" y="62864"/>
                    </a:cubicBezTo>
                    <a:cubicBezTo>
                      <a:pt x="138507" y="61912"/>
                      <a:pt x="139459" y="58102"/>
                      <a:pt x="140412" y="57149"/>
                    </a:cubicBezTo>
                    <a:cubicBezTo>
                      <a:pt x="143269" y="53339"/>
                      <a:pt x="148032" y="51434"/>
                      <a:pt x="151842" y="48577"/>
                    </a:cubicBezTo>
                    <a:cubicBezTo>
                      <a:pt x="152794" y="47624"/>
                      <a:pt x="161367" y="44767"/>
                      <a:pt x="164224" y="42862"/>
                    </a:cubicBezTo>
                    <a:cubicBezTo>
                      <a:pt x="168034" y="40004"/>
                      <a:pt x="173749" y="40004"/>
                      <a:pt x="176607" y="43814"/>
                    </a:cubicBezTo>
                    <a:cubicBezTo>
                      <a:pt x="179464" y="46672"/>
                      <a:pt x="177559" y="52387"/>
                      <a:pt x="180417" y="55244"/>
                    </a:cubicBezTo>
                    <a:cubicBezTo>
                      <a:pt x="182322" y="56197"/>
                      <a:pt x="184227" y="56197"/>
                      <a:pt x="186132" y="58102"/>
                    </a:cubicBezTo>
                    <a:cubicBezTo>
                      <a:pt x="188037" y="60007"/>
                      <a:pt x="190894" y="60007"/>
                      <a:pt x="192799" y="59054"/>
                    </a:cubicBezTo>
                    <a:cubicBezTo>
                      <a:pt x="198514" y="57149"/>
                      <a:pt x="205182" y="54292"/>
                      <a:pt x="209944" y="50482"/>
                    </a:cubicBezTo>
                    <a:cubicBezTo>
                      <a:pt x="214707" y="47624"/>
                      <a:pt x="217564" y="46672"/>
                      <a:pt x="218517" y="41909"/>
                    </a:cubicBezTo>
                    <a:cubicBezTo>
                      <a:pt x="218517" y="40957"/>
                      <a:pt x="221374" y="37147"/>
                      <a:pt x="221374" y="40004"/>
                    </a:cubicBezTo>
                    <a:cubicBezTo>
                      <a:pt x="221374" y="40957"/>
                      <a:pt x="221374" y="41909"/>
                      <a:pt x="222327" y="41909"/>
                    </a:cubicBezTo>
                    <a:cubicBezTo>
                      <a:pt x="221850" y="40004"/>
                      <a:pt x="222327" y="39528"/>
                      <a:pt x="222922" y="39528"/>
                    </a:cubicBezTo>
                    <a:close/>
                    <a:moveTo>
                      <a:pt x="1506297" y="37147"/>
                    </a:moveTo>
                    <a:cubicBezTo>
                      <a:pt x="1512012" y="37147"/>
                      <a:pt x="1516774" y="41910"/>
                      <a:pt x="1517727" y="47625"/>
                    </a:cubicBezTo>
                    <a:cubicBezTo>
                      <a:pt x="1519632" y="53340"/>
                      <a:pt x="1519632" y="59055"/>
                      <a:pt x="1526299" y="57150"/>
                    </a:cubicBezTo>
                    <a:cubicBezTo>
                      <a:pt x="1530109" y="56197"/>
                      <a:pt x="1532967" y="54292"/>
                      <a:pt x="1536777" y="56197"/>
                    </a:cubicBezTo>
                    <a:cubicBezTo>
                      <a:pt x="1538682" y="57150"/>
                      <a:pt x="1538682" y="58102"/>
                      <a:pt x="1538682" y="60007"/>
                    </a:cubicBezTo>
                    <a:cubicBezTo>
                      <a:pt x="1538682" y="61912"/>
                      <a:pt x="1539634" y="61912"/>
                      <a:pt x="1540587" y="63817"/>
                    </a:cubicBezTo>
                    <a:cubicBezTo>
                      <a:pt x="1543444" y="68580"/>
                      <a:pt x="1530109" y="69532"/>
                      <a:pt x="1529157" y="69532"/>
                    </a:cubicBezTo>
                    <a:cubicBezTo>
                      <a:pt x="1525347" y="70485"/>
                      <a:pt x="1526299" y="73342"/>
                      <a:pt x="1528204" y="75247"/>
                    </a:cubicBezTo>
                    <a:cubicBezTo>
                      <a:pt x="1531062" y="78105"/>
                      <a:pt x="1531062" y="80010"/>
                      <a:pt x="1530109" y="83820"/>
                    </a:cubicBezTo>
                    <a:cubicBezTo>
                      <a:pt x="1528204" y="90487"/>
                      <a:pt x="1517727" y="90487"/>
                      <a:pt x="1513917" y="86677"/>
                    </a:cubicBezTo>
                    <a:cubicBezTo>
                      <a:pt x="1512964" y="85725"/>
                      <a:pt x="1511059" y="84772"/>
                      <a:pt x="1510107" y="84772"/>
                    </a:cubicBezTo>
                    <a:cubicBezTo>
                      <a:pt x="1510107" y="84772"/>
                      <a:pt x="1511059" y="80962"/>
                      <a:pt x="1511059" y="80962"/>
                    </a:cubicBezTo>
                    <a:cubicBezTo>
                      <a:pt x="1511059" y="80962"/>
                      <a:pt x="1511059" y="81915"/>
                      <a:pt x="1512012" y="81915"/>
                    </a:cubicBezTo>
                    <a:cubicBezTo>
                      <a:pt x="1512012" y="80010"/>
                      <a:pt x="1507249" y="75247"/>
                      <a:pt x="1506297" y="75247"/>
                    </a:cubicBezTo>
                    <a:cubicBezTo>
                      <a:pt x="1504392" y="74295"/>
                      <a:pt x="1502487" y="74295"/>
                      <a:pt x="1500582" y="74295"/>
                    </a:cubicBezTo>
                    <a:cubicBezTo>
                      <a:pt x="1497724" y="74295"/>
                      <a:pt x="1498677" y="72390"/>
                      <a:pt x="1495819" y="73342"/>
                    </a:cubicBezTo>
                    <a:cubicBezTo>
                      <a:pt x="1492962" y="73342"/>
                      <a:pt x="1491057" y="72390"/>
                      <a:pt x="1490104" y="69532"/>
                    </a:cubicBezTo>
                    <a:cubicBezTo>
                      <a:pt x="1489152" y="65722"/>
                      <a:pt x="1494867" y="68580"/>
                      <a:pt x="1495819" y="68580"/>
                    </a:cubicBezTo>
                    <a:cubicBezTo>
                      <a:pt x="1496772" y="66675"/>
                      <a:pt x="1495819" y="65722"/>
                      <a:pt x="1498677" y="64770"/>
                    </a:cubicBezTo>
                    <a:cubicBezTo>
                      <a:pt x="1500582" y="63817"/>
                      <a:pt x="1502487" y="63817"/>
                      <a:pt x="1504392" y="63817"/>
                    </a:cubicBezTo>
                    <a:cubicBezTo>
                      <a:pt x="1507249" y="60960"/>
                      <a:pt x="1497724" y="49530"/>
                      <a:pt x="1496772" y="47625"/>
                    </a:cubicBezTo>
                    <a:cubicBezTo>
                      <a:pt x="1496772" y="45720"/>
                      <a:pt x="1495819" y="41910"/>
                      <a:pt x="1496772" y="40005"/>
                    </a:cubicBezTo>
                    <a:cubicBezTo>
                      <a:pt x="1497724" y="38100"/>
                      <a:pt x="1504392" y="37147"/>
                      <a:pt x="1506297" y="37147"/>
                    </a:cubicBezTo>
                    <a:close/>
                    <a:moveTo>
                      <a:pt x="1527252" y="0"/>
                    </a:moveTo>
                    <a:cubicBezTo>
                      <a:pt x="1529157" y="0"/>
                      <a:pt x="1530109" y="1905"/>
                      <a:pt x="1532014" y="1905"/>
                    </a:cubicBezTo>
                    <a:cubicBezTo>
                      <a:pt x="1533919" y="1905"/>
                      <a:pt x="1534872" y="952"/>
                      <a:pt x="1536777" y="1905"/>
                    </a:cubicBezTo>
                    <a:cubicBezTo>
                      <a:pt x="1540587" y="2857"/>
                      <a:pt x="1547254" y="4762"/>
                      <a:pt x="1549159" y="8572"/>
                    </a:cubicBezTo>
                    <a:cubicBezTo>
                      <a:pt x="1550112" y="11430"/>
                      <a:pt x="1551064" y="14287"/>
                      <a:pt x="1552969" y="17145"/>
                    </a:cubicBezTo>
                    <a:cubicBezTo>
                      <a:pt x="1555827" y="20002"/>
                      <a:pt x="1557732" y="22860"/>
                      <a:pt x="1559637" y="25717"/>
                    </a:cubicBezTo>
                    <a:cubicBezTo>
                      <a:pt x="1562494" y="31432"/>
                      <a:pt x="1565352" y="35242"/>
                      <a:pt x="1567257" y="40957"/>
                    </a:cubicBezTo>
                    <a:cubicBezTo>
                      <a:pt x="1569162" y="46672"/>
                      <a:pt x="1574877" y="51435"/>
                      <a:pt x="1578687" y="56197"/>
                    </a:cubicBezTo>
                    <a:cubicBezTo>
                      <a:pt x="1581544" y="59055"/>
                      <a:pt x="1583449" y="63817"/>
                      <a:pt x="1587259" y="58102"/>
                    </a:cubicBezTo>
                    <a:cubicBezTo>
                      <a:pt x="1590117" y="53340"/>
                      <a:pt x="1593927" y="47625"/>
                      <a:pt x="1593927" y="41910"/>
                    </a:cubicBezTo>
                    <a:cubicBezTo>
                      <a:pt x="1593927" y="39052"/>
                      <a:pt x="1589164" y="32385"/>
                      <a:pt x="1592974" y="30480"/>
                    </a:cubicBezTo>
                    <a:cubicBezTo>
                      <a:pt x="1594879" y="29527"/>
                      <a:pt x="1596784" y="28575"/>
                      <a:pt x="1598689" y="27622"/>
                    </a:cubicBezTo>
                    <a:cubicBezTo>
                      <a:pt x="1599642" y="26670"/>
                      <a:pt x="1601547" y="25717"/>
                      <a:pt x="1603452" y="25717"/>
                    </a:cubicBezTo>
                    <a:cubicBezTo>
                      <a:pt x="1609167" y="24765"/>
                      <a:pt x="1615834" y="22860"/>
                      <a:pt x="1619644" y="25717"/>
                    </a:cubicBezTo>
                    <a:cubicBezTo>
                      <a:pt x="1624407" y="29527"/>
                      <a:pt x="1618692" y="40005"/>
                      <a:pt x="1615834" y="49530"/>
                    </a:cubicBezTo>
                    <a:cubicBezTo>
                      <a:pt x="1614882" y="52387"/>
                      <a:pt x="1615834" y="54292"/>
                      <a:pt x="1614882" y="57150"/>
                    </a:cubicBezTo>
                    <a:cubicBezTo>
                      <a:pt x="1613929" y="59055"/>
                      <a:pt x="1612977" y="60960"/>
                      <a:pt x="1612977" y="62865"/>
                    </a:cubicBezTo>
                    <a:cubicBezTo>
                      <a:pt x="1612024" y="64770"/>
                      <a:pt x="1612024" y="70485"/>
                      <a:pt x="1610119" y="70485"/>
                    </a:cubicBezTo>
                    <a:cubicBezTo>
                      <a:pt x="1606309" y="70485"/>
                      <a:pt x="1603452" y="69532"/>
                      <a:pt x="1599642" y="70485"/>
                    </a:cubicBezTo>
                    <a:cubicBezTo>
                      <a:pt x="1596784" y="71437"/>
                      <a:pt x="1594879" y="76200"/>
                      <a:pt x="1592022" y="76200"/>
                    </a:cubicBezTo>
                    <a:cubicBezTo>
                      <a:pt x="1591069" y="74295"/>
                      <a:pt x="1593927" y="70485"/>
                      <a:pt x="1592022" y="68580"/>
                    </a:cubicBezTo>
                    <a:cubicBezTo>
                      <a:pt x="1592022" y="69532"/>
                      <a:pt x="1590117" y="70485"/>
                      <a:pt x="1590117" y="72390"/>
                    </a:cubicBezTo>
                    <a:cubicBezTo>
                      <a:pt x="1590117" y="74295"/>
                      <a:pt x="1591069" y="75247"/>
                      <a:pt x="1590117" y="77152"/>
                    </a:cubicBezTo>
                    <a:cubicBezTo>
                      <a:pt x="1589164" y="80010"/>
                      <a:pt x="1586307" y="81915"/>
                      <a:pt x="1585354" y="84772"/>
                    </a:cubicBezTo>
                    <a:cubicBezTo>
                      <a:pt x="1584402" y="87630"/>
                      <a:pt x="1580592" y="87630"/>
                      <a:pt x="1578687" y="90487"/>
                    </a:cubicBezTo>
                    <a:cubicBezTo>
                      <a:pt x="1575829" y="93345"/>
                      <a:pt x="1575829" y="97155"/>
                      <a:pt x="1574877" y="100012"/>
                    </a:cubicBezTo>
                    <a:cubicBezTo>
                      <a:pt x="1572972" y="107632"/>
                      <a:pt x="1569162" y="113347"/>
                      <a:pt x="1566304" y="120967"/>
                    </a:cubicBezTo>
                    <a:cubicBezTo>
                      <a:pt x="1564399" y="125730"/>
                      <a:pt x="1560589" y="133350"/>
                      <a:pt x="1563447" y="138112"/>
                    </a:cubicBezTo>
                    <a:cubicBezTo>
                      <a:pt x="1564399" y="140017"/>
                      <a:pt x="1566304" y="141922"/>
                      <a:pt x="1564399" y="143827"/>
                    </a:cubicBezTo>
                    <a:cubicBezTo>
                      <a:pt x="1563447" y="144780"/>
                      <a:pt x="1562494" y="144780"/>
                      <a:pt x="1561542" y="144780"/>
                    </a:cubicBezTo>
                    <a:cubicBezTo>
                      <a:pt x="1560589" y="145732"/>
                      <a:pt x="1558684" y="146685"/>
                      <a:pt x="1557732" y="147637"/>
                    </a:cubicBezTo>
                    <a:cubicBezTo>
                      <a:pt x="1552017" y="152400"/>
                      <a:pt x="1551064" y="157162"/>
                      <a:pt x="1551064" y="162877"/>
                    </a:cubicBezTo>
                    <a:cubicBezTo>
                      <a:pt x="1551064" y="165735"/>
                      <a:pt x="1553922" y="167640"/>
                      <a:pt x="1553922" y="170497"/>
                    </a:cubicBezTo>
                    <a:cubicBezTo>
                      <a:pt x="1553922" y="172402"/>
                      <a:pt x="1550112" y="174307"/>
                      <a:pt x="1549159" y="175260"/>
                    </a:cubicBezTo>
                    <a:cubicBezTo>
                      <a:pt x="1547254" y="177165"/>
                      <a:pt x="1546302" y="180975"/>
                      <a:pt x="1543444" y="182880"/>
                    </a:cubicBezTo>
                    <a:cubicBezTo>
                      <a:pt x="1542492" y="183832"/>
                      <a:pt x="1540587" y="185737"/>
                      <a:pt x="1539634" y="187642"/>
                    </a:cubicBezTo>
                    <a:cubicBezTo>
                      <a:pt x="1541539" y="189547"/>
                      <a:pt x="1544397" y="187642"/>
                      <a:pt x="1546302" y="189547"/>
                    </a:cubicBezTo>
                    <a:cubicBezTo>
                      <a:pt x="1548207" y="191452"/>
                      <a:pt x="1550112" y="191452"/>
                      <a:pt x="1552017" y="193357"/>
                    </a:cubicBezTo>
                    <a:cubicBezTo>
                      <a:pt x="1553922" y="195262"/>
                      <a:pt x="1553922" y="197167"/>
                      <a:pt x="1555827" y="199072"/>
                    </a:cubicBezTo>
                    <a:cubicBezTo>
                      <a:pt x="1555827" y="199072"/>
                      <a:pt x="1558684" y="200977"/>
                      <a:pt x="1558684" y="200977"/>
                    </a:cubicBezTo>
                    <a:cubicBezTo>
                      <a:pt x="1560589" y="200025"/>
                      <a:pt x="1562494" y="203835"/>
                      <a:pt x="1563447" y="204787"/>
                    </a:cubicBezTo>
                    <a:cubicBezTo>
                      <a:pt x="1564399" y="205740"/>
                      <a:pt x="1566304" y="206692"/>
                      <a:pt x="1567257" y="207645"/>
                    </a:cubicBezTo>
                    <a:cubicBezTo>
                      <a:pt x="1568209" y="208597"/>
                      <a:pt x="1569162" y="210502"/>
                      <a:pt x="1570114" y="211455"/>
                    </a:cubicBezTo>
                    <a:cubicBezTo>
                      <a:pt x="1572019" y="213360"/>
                      <a:pt x="1573924" y="214312"/>
                      <a:pt x="1575829" y="216217"/>
                    </a:cubicBezTo>
                    <a:cubicBezTo>
                      <a:pt x="1573924" y="219075"/>
                      <a:pt x="1570114" y="220980"/>
                      <a:pt x="1567257" y="222885"/>
                    </a:cubicBezTo>
                    <a:cubicBezTo>
                      <a:pt x="1566304" y="222885"/>
                      <a:pt x="1566304" y="224790"/>
                      <a:pt x="1565352" y="223837"/>
                    </a:cubicBezTo>
                    <a:cubicBezTo>
                      <a:pt x="1564399" y="222885"/>
                      <a:pt x="1563447" y="221932"/>
                      <a:pt x="1563447" y="220980"/>
                    </a:cubicBezTo>
                    <a:cubicBezTo>
                      <a:pt x="1561542" y="217170"/>
                      <a:pt x="1557732" y="214312"/>
                      <a:pt x="1553922" y="211455"/>
                    </a:cubicBezTo>
                    <a:cubicBezTo>
                      <a:pt x="1550112" y="207645"/>
                      <a:pt x="1547254" y="204787"/>
                      <a:pt x="1542492" y="201930"/>
                    </a:cubicBezTo>
                    <a:cubicBezTo>
                      <a:pt x="1538682" y="199072"/>
                      <a:pt x="1536777" y="198120"/>
                      <a:pt x="1534872" y="193357"/>
                    </a:cubicBezTo>
                    <a:cubicBezTo>
                      <a:pt x="1533919" y="190500"/>
                      <a:pt x="1537729" y="188595"/>
                      <a:pt x="1534872" y="187642"/>
                    </a:cubicBezTo>
                    <a:cubicBezTo>
                      <a:pt x="1532967" y="187642"/>
                      <a:pt x="1537729" y="180975"/>
                      <a:pt x="1537729" y="180022"/>
                    </a:cubicBezTo>
                    <a:cubicBezTo>
                      <a:pt x="1538682" y="177165"/>
                      <a:pt x="1533919" y="174307"/>
                      <a:pt x="1532014" y="173355"/>
                    </a:cubicBezTo>
                    <a:cubicBezTo>
                      <a:pt x="1527252" y="171450"/>
                      <a:pt x="1523442" y="166687"/>
                      <a:pt x="1519632" y="163830"/>
                    </a:cubicBezTo>
                    <a:cubicBezTo>
                      <a:pt x="1514869" y="160972"/>
                      <a:pt x="1512012" y="155257"/>
                      <a:pt x="1507249" y="152400"/>
                    </a:cubicBezTo>
                    <a:cubicBezTo>
                      <a:pt x="1503439" y="149542"/>
                      <a:pt x="1498677" y="148590"/>
                      <a:pt x="1494867" y="145732"/>
                    </a:cubicBezTo>
                    <a:cubicBezTo>
                      <a:pt x="1492009" y="142875"/>
                      <a:pt x="1488199" y="139065"/>
                      <a:pt x="1486294" y="135255"/>
                    </a:cubicBezTo>
                    <a:cubicBezTo>
                      <a:pt x="1484389" y="131445"/>
                      <a:pt x="1485342" y="127635"/>
                      <a:pt x="1483437" y="123825"/>
                    </a:cubicBezTo>
                    <a:cubicBezTo>
                      <a:pt x="1481532" y="119062"/>
                      <a:pt x="1486294" y="117157"/>
                      <a:pt x="1490104" y="116205"/>
                    </a:cubicBezTo>
                    <a:cubicBezTo>
                      <a:pt x="1496772" y="115252"/>
                      <a:pt x="1500582" y="122872"/>
                      <a:pt x="1506297" y="124777"/>
                    </a:cubicBezTo>
                    <a:cubicBezTo>
                      <a:pt x="1509154" y="125730"/>
                      <a:pt x="1511059" y="126682"/>
                      <a:pt x="1512964" y="128587"/>
                    </a:cubicBezTo>
                    <a:cubicBezTo>
                      <a:pt x="1515822" y="130492"/>
                      <a:pt x="1518679" y="129540"/>
                      <a:pt x="1520584" y="131445"/>
                    </a:cubicBezTo>
                    <a:cubicBezTo>
                      <a:pt x="1523442" y="133350"/>
                      <a:pt x="1526299" y="135255"/>
                      <a:pt x="1529157" y="137160"/>
                    </a:cubicBezTo>
                    <a:cubicBezTo>
                      <a:pt x="1531062" y="139065"/>
                      <a:pt x="1533919" y="140017"/>
                      <a:pt x="1534872" y="142875"/>
                    </a:cubicBezTo>
                    <a:cubicBezTo>
                      <a:pt x="1537729" y="141922"/>
                      <a:pt x="1542492" y="147637"/>
                      <a:pt x="1543444" y="149542"/>
                    </a:cubicBezTo>
                    <a:cubicBezTo>
                      <a:pt x="1543444" y="149542"/>
                      <a:pt x="1545349" y="153352"/>
                      <a:pt x="1546302" y="152400"/>
                    </a:cubicBezTo>
                    <a:cubicBezTo>
                      <a:pt x="1547254" y="150495"/>
                      <a:pt x="1548207" y="147637"/>
                      <a:pt x="1547254" y="145732"/>
                    </a:cubicBezTo>
                    <a:cubicBezTo>
                      <a:pt x="1545349" y="141922"/>
                      <a:pt x="1537729" y="140017"/>
                      <a:pt x="1536777" y="135255"/>
                    </a:cubicBezTo>
                    <a:cubicBezTo>
                      <a:pt x="1531062" y="134302"/>
                      <a:pt x="1527252" y="126682"/>
                      <a:pt x="1523442" y="122872"/>
                    </a:cubicBezTo>
                    <a:cubicBezTo>
                      <a:pt x="1520584" y="120015"/>
                      <a:pt x="1517727" y="117157"/>
                      <a:pt x="1514869" y="114300"/>
                    </a:cubicBezTo>
                    <a:cubicBezTo>
                      <a:pt x="1512012" y="112395"/>
                      <a:pt x="1510107" y="111442"/>
                      <a:pt x="1506297" y="110490"/>
                    </a:cubicBezTo>
                    <a:cubicBezTo>
                      <a:pt x="1500582" y="108585"/>
                      <a:pt x="1498677" y="100012"/>
                      <a:pt x="1492009" y="98107"/>
                    </a:cubicBezTo>
                    <a:cubicBezTo>
                      <a:pt x="1488199" y="97155"/>
                      <a:pt x="1485342" y="98107"/>
                      <a:pt x="1481532" y="96202"/>
                    </a:cubicBezTo>
                    <a:cubicBezTo>
                      <a:pt x="1479627" y="95250"/>
                      <a:pt x="1477722" y="93345"/>
                      <a:pt x="1475817" y="90487"/>
                    </a:cubicBezTo>
                    <a:cubicBezTo>
                      <a:pt x="1473912" y="86677"/>
                      <a:pt x="1469149" y="80010"/>
                      <a:pt x="1476769" y="79057"/>
                    </a:cubicBezTo>
                    <a:cubicBezTo>
                      <a:pt x="1478674" y="78105"/>
                      <a:pt x="1483437" y="77152"/>
                      <a:pt x="1485342" y="79057"/>
                    </a:cubicBezTo>
                    <a:cubicBezTo>
                      <a:pt x="1487247" y="80962"/>
                      <a:pt x="1487247" y="83820"/>
                      <a:pt x="1490104" y="84772"/>
                    </a:cubicBezTo>
                    <a:cubicBezTo>
                      <a:pt x="1492962" y="85725"/>
                      <a:pt x="1495819" y="83820"/>
                      <a:pt x="1498677" y="83820"/>
                    </a:cubicBezTo>
                    <a:cubicBezTo>
                      <a:pt x="1501534" y="83820"/>
                      <a:pt x="1504392" y="84772"/>
                      <a:pt x="1506297" y="85725"/>
                    </a:cubicBezTo>
                    <a:cubicBezTo>
                      <a:pt x="1510107" y="88582"/>
                      <a:pt x="1512012" y="91440"/>
                      <a:pt x="1514869" y="94297"/>
                    </a:cubicBezTo>
                    <a:cubicBezTo>
                      <a:pt x="1517727" y="96202"/>
                      <a:pt x="1520584" y="98107"/>
                      <a:pt x="1523442" y="99060"/>
                    </a:cubicBezTo>
                    <a:cubicBezTo>
                      <a:pt x="1530109" y="101917"/>
                      <a:pt x="1535824" y="106680"/>
                      <a:pt x="1539634" y="112395"/>
                    </a:cubicBezTo>
                    <a:cubicBezTo>
                      <a:pt x="1543444" y="118110"/>
                      <a:pt x="1549159" y="121920"/>
                      <a:pt x="1553922" y="126682"/>
                    </a:cubicBezTo>
                    <a:cubicBezTo>
                      <a:pt x="1558684" y="130492"/>
                      <a:pt x="1561542" y="120967"/>
                      <a:pt x="1561542" y="117157"/>
                    </a:cubicBezTo>
                    <a:cubicBezTo>
                      <a:pt x="1560589" y="116205"/>
                      <a:pt x="1553922" y="118110"/>
                      <a:pt x="1552969" y="119062"/>
                    </a:cubicBezTo>
                    <a:cubicBezTo>
                      <a:pt x="1550112" y="120015"/>
                      <a:pt x="1549159" y="113347"/>
                      <a:pt x="1549159" y="110490"/>
                    </a:cubicBezTo>
                    <a:cubicBezTo>
                      <a:pt x="1548207" y="107632"/>
                      <a:pt x="1547254" y="104775"/>
                      <a:pt x="1546302" y="102870"/>
                    </a:cubicBezTo>
                    <a:cubicBezTo>
                      <a:pt x="1545349" y="100965"/>
                      <a:pt x="1543444" y="101917"/>
                      <a:pt x="1542492" y="100965"/>
                    </a:cubicBezTo>
                    <a:cubicBezTo>
                      <a:pt x="1539634" y="99060"/>
                      <a:pt x="1533919" y="99060"/>
                      <a:pt x="1532967" y="97155"/>
                    </a:cubicBezTo>
                    <a:cubicBezTo>
                      <a:pt x="1533919" y="96202"/>
                      <a:pt x="1537729" y="94297"/>
                      <a:pt x="1538682" y="94297"/>
                    </a:cubicBezTo>
                    <a:cubicBezTo>
                      <a:pt x="1540587" y="91440"/>
                      <a:pt x="1543444" y="94297"/>
                      <a:pt x="1541539" y="89535"/>
                    </a:cubicBezTo>
                    <a:cubicBezTo>
                      <a:pt x="1539634" y="85725"/>
                      <a:pt x="1535824" y="80962"/>
                      <a:pt x="1536777" y="76200"/>
                    </a:cubicBezTo>
                    <a:cubicBezTo>
                      <a:pt x="1537729" y="71437"/>
                      <a:pt x="1547254" y="69532"/>
                      <a:pt x="1550112" y="73342"/>
                    </a:cubicBezTo>
                    <a:cubicBezTo>
                      <a:pt x="1552017" y="76200"/>
                      <a:pt x="1552969" y="80962"/>
                      <a:pt x="1554874" y="83820"/>
                    </a:cubicBezTo>
                    <a:cubicBezTo>
                      <a:pt x="1555827" y="85725"/>
                      <a:pt x="1555827" y="89535"/>
                      <a:pt x="1558684" y="90487"/>
                    </a:cubicBezTo>
                    <a:cubicBezTo>
                      <a:pt x="1561542" y="91440"/>
                      <a:pt x="1569162" y="92392"/>
                      <a:pt x="1572019" y="89535"/>
                    </a:cubicBezTo>
                    <a:cubicBezTo>
                      <a:pt x="1572972" y="87630"/>
                      <a:pt x="1573924" y="83820"/>
                      <a:pt x="1572972" y="81915"/>
                    </a:cubicBezTo>
                    <a:cubicBezTo>
                      <a:pt x="1572019" y="79057"/>
                      <a:pt x="1566304" y="79057"/>
                      <a:pt x="1565352" y="75247"/>
                    </a:cubicBezTo>
                    <a:cubicBezTo>
                      <a:pt x="1564399" y="72390"/>
                      <a:pt x="1567257" y="70485"/>
                      <a:pt x="1566304" y="68580"/>
                    </a:cubicBezTo>
                    <a:cubicBezTo>
                      <a:pt x="1564399" y="65722"/>
                      <a:pt x="1563447" y="68580"/>
                      <a:pt x="1562494" y="70485"/>
                    </a:cubicBezTo>
                    <a:cubicBezTo>
                      <a:pt x="1560589" y="73342"/>
                      <a:pt x="1557732" y="73342"/>
                      <a:pt x="1555827" y="76200"/>
                    </a:cubicBezTo>
                    <a:cubicBezTo>
                      <a:pt x="1555827" y="78105"/>
                      <a:pt x="1552969" y="76200"/>
                      <a:pt x="1552969" y="78105"/>
                    </a:cubicBezTo>
                    <a:cubicBezTo>
                      <a:pt x="1551064" y="76200"/>
                      <a:pt x="1552017" y="70485"/>
                      <a:pt x="1551064" y="67627"/>
                    </a:cubicBezTo>
                    <a:cubicBezTo>
                      <a:pt x="1550112" y="62865"/>
                      <a:pt x="1547254" y="61912"/>
                      <a:pt x="1543444" y="60007"/>
                    </a:cubicBezTo>
                    <a:cubicBezTo>
                      <a:pt x="1541539" y="59055"/>
                      <a:pt x="1541539" y="58102"/>
                      <a:pt x="1541539" y="56197"/>
                    </a:cubicBezTo>
                    <a:cubicBezTo>
                      <a:pt x="1541539" y="54292"/>
                      <a:pt x="1541539" y="55245"/>
                      <a:pt x="1543444" y="53340"/>
                    </a:cubicBezTo>
                    <a:cubicBezTo>
                      <a:pt x="1546302" y="49530"/>
                      <a:pt x="1549159" y="53340"/>
                      <a:pt x="1552017" y="51435"/>
                    </a:cubicBezTo>
                    <a:cubicBezTo>
                      <a:pt x="1553922" y="47625"/>
                      <a:pt x="1545349" y="44767"/>
                      <a:pt x="1546302" y="40957"/>
                    </a:cubicBezTo>
                    <a:cubicBezTo>
                      <a:pt x="1543444" y="39052"/>
                      <a:pt x="1544397" y="35242"/>
                      <a:pt x="1542492" y="33337"/>
                    </a:cubicBezTo>
                    <a:cubicBezTo>
                      <a:pt x="1540587" y="31432"/>
                      <a:pt x="1539634" y="29527"/>
                      <a:pt x="1537729" y="27622"/>
                    </a:cubicBezTo>
                    <a:cubicBezTo>
                      <a:pt x="1535824" y="30480"/>
                      <a:pt x="1534872" y="33337"/>
                      <a:pt x="1532014" y="36195"/>
                    </a:cubicBezTo>
                    <a:cubicBezTo>
                      <a:pt x="1531062" y="36195"/>
                      <a:pt x="1530109" y="37147"/>
                      <a:pt x="1530109" y="38100"/>
                    </a:cubicBezTo>
                    <a:cubicBezTo>
                      <a:pt x="1528204" y="39052"/>
                      <a:pt x="1527252" y="38100"/>
                      <a:pt x="1526299" y="39052"/>
                    </a:cubicBezTo>
                    <a:cubicBezTo>
                      <a:pt x="1521537" y="41910"/>
                      <a:pt x="1516774" y="39052"/>
                      <a:pt x="1513917" y="36195"/>
                    </a:cubicBezTo>
                    <a:cubicBezTo>
                      <a:pt x="1511059" y="33337"/>
                      <a:pt x="1507249" y="33337"/>
                      <a:pt x="1512012" y="28575"/>
                    </a:cubicBezTo>
                    <a:cubicBezTo>
                      <a:pt x="1512964" y="26670"/>
                      <a:pt x="1517727" y="24765"/>
                      <a:pt x="1517727" y="21907"/>
                    </a:cubicBezTo>
                    <a:cubicBezTo>
                      <a:pt x="1517727" y="19050"/>
                      <a:pt x="1517727" y="19050"/>
                      <a:pt x="1519632" y="17145"/>
                    </a:cubicBezTo>
                    <a:cubicBezTo>
                      <a:pt x="1520584" y="16192"/>
                      <a:pt x="1519632" y="15240"/>
                      <a:pt x="1520584" y="14287"/>
                    </a:cubicBezTo>
                    <a:cubicBezTo>
                      <a:pt x="1520584" y="14287"/>
                      <a:pt x="1521537" y="13335"/>
                      <a:pt x="1522489" y="12382"/>
                    </a:cubicBezTo>
                    <a:cubicBezTo>
                      <a:pt x="1524394" y="10477"/>
                      <a:pt x="1523442" y="9525"/>
                      <a:pt x="1522489" y="8572"/>
                    </a:cubicBezTo>
                    <a:cubicBezTo>
                      <a:pt x="1520584" y="6667"/>
                      <a:pt x="1524394" y="0"/>
                      <a:pt x="1527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505" name="任意多边形: 形状 1504">
              <a:extLst>
                <a:ext uri="{FF2B5EF4-FFF2-40B4-BE49-F238E27FC236}">
                  <a16:creationId xmlns:a16="http://schemas.microsoft.com/office/drawing/2014/main" id="{56611912-E7D0-4867-A6DE-79189D714690}"/>
                </a:ext>
              </a:extLst>
            </p:cNvPr>
            <p:cNvSpPr/>
            <p:nvPr/>
          </p:nvSpPr>
          <p:spPr>
            <a:xfrm>
              <a:off x="4438160" y="2626493"/>
              <a:ext cx="5945255" cy="1156325"/>
            </a:xfrm>
            <a:custGeom>
              <a:avLst/>
              <a:gdLst>
                <a:gd name="connsiteX0" fmla="*/ 507134 w 6867872"/>
                <a:gd name="connsiteY0" fmla="*/ 1244349 h 1335770"/>
                <a:gd name="connsiteX1" fmla="*/ 499410 w 6867872"/>
                <a:gd name="connsiteY1" fmla="*/ 1247177 h 1335770"/>
                <a:gd name="connsiteX2" fmla="*/ 595613 w 6867872"/>
                <a:gd name="connsiteY2" fmla="*/ 1275752 h 1335770"/>
                <a:gd name="connsiteX3" fmla="*/ 539415 w 6867872"/>
                <a:gd name="connsiteY3" fmla="*/ 1254797 h 1335770"/>
                <a:gd name="connsiteX4" fmla="*/ 507134 w 6867872"/>
                <a:gd name="connsiteY4" fmla="*/ 1244349 h 1335770"/>
                <a:gd name="connsiteX5" fmla="*/ 777540 w 6867872"/>
                <a:gd name="connsiteY5" fmla="*/ 1094777 h 1335770"/>
                <a:gd name="connsiteX6" fmla="*/ 774683 w 6867872"/>
                <a:gd name="connsiteY6" fmla="*/ 1142402 h 1335770"/>
                <a:gd name="connsiteX7" fmla="*/ 777540 w 6867872"/>
                <a:gd name="connsiteY7" fmla="*/ 1189074 h 1335770"/>
                <a:gd name="connsiteX8" fmla="*/ 780398 w 6867872"/>
                <a:gd name="connsiteY8" fmla="*/ 1151927 h 1335770"/>
                <a:gd name="connsiteX9" fmla="*/ 777540 w 6867872"/>
                <a:gd name="connsiteY9" fmla="*/ 1094777 h 1335770"/>
                <a:gd name="connsiteX10" fmla="*/ 808020 w 6867872"/>
                <a:gd name="connsiteY10" fmla="*/ 1068107 h 1335770"/>
                <a:gd name="connsiteX11" fmla="*/ 797543 w 6867872"/>
                <a:gd name="connsiteY11" fmla="*/ 1090967 h 1335770"/>
                <a:gd name="connsiteX12" fmla="*/ 802305 w 6867872"/>
                <a:gd name="connsiteY12" fmla="*/ 1109064 h 1335770"/>
                <a:gd name="connsiteX13" fmla="*/ 811830 w 6867872"/>
                <a:gd name="connsiteY13" fmla="*/ 1092872 h 1335770"/>
                <a:gd name="connsiteX14" fmla="*/ 808020 w 6867872"/>
                <a:gd name="connsiteY14" fmla="*/ 1068107 h 1335770"/>
                <a:gd name="connsiteX15" fmla="*/ 3902692 w 6867872"/>
                <a:gd name="connsiteY15" fmla="*/ 991906 h 1335770"/>
                <a:gd name="connsiteX16" fmla="*/ 3897930 w 6867872"/>
                <a:gd name="connsiteY16" fmla="*/ 1010956 h 1335770"/>
                <a:gd name="connsiteX17" fmla="*/ 3906502 w 6867872"/>
                <a:gd name="connsiteY17" fmla="*/ 1025244 h 1335770"/>
                <a:gd name="connsiteX18" fmla="*/ 3917932 w 6867872"/>
                <a:gd name="connsiteY18" fmla="*/ 1051914 h 1335770"/>
                <a:gd name="connsiteX19" fmla="*/ 3909359 w 6867872"/>
                <a:gd name="connsiteY19" fmla="*/ 1070964 h 1335770"/>
                <a:gd name="connsiteX20" fmla="*/ 3924600 w 6867872"/>
                <a:gd name="connsiteY20" fmla="*/ 1060486 h 1335770"/>
                <a:gd name="connsiteX21" fmla="*/ 3939839 w 6867872"/>
                <a:gd name="connsiteY21" fmla="*/ 1062391 h 1335770"/>
                <a:gd name="connsiteX22" fmla="*/ 3887452 w 6867872"/>
                <a:gd name="connsiteY22" fmla="*/ 1109064 h 1335770"/>
                <a:gd name="connsiteX23" fmla="*/ 3866497 w 6867872"/>
                <a:gd name="connsiteY23" fmla="*/ 1143354 h 1335770"/>
                <a:gd name="connsiteX24" fmla="*/ 3835064 w 6867872"/>
                <a:gd name="connsiteY24" fmla="*/ 1191931 h 1335770"/>
                <a:gd name="connsiteX25" fmla="*/ 3776009 w 6867872"/>
                <a:gd name="connsiteY25" fmla="*/ 1166214 h 1335770"/>
                <a:gd name="connsiteX26" fmla="*/ 3756959 w 6867872"/>
                <a:gd name="connsiteY26" fmla="*/ 1139544 h 1335770"/>
                <a:gd name="connsiteX27" fmla="*/ 3761722 w 6867872"/>
                <a:gd name="connsiteY27" fmla="*/ 1102396 h 1335770"/>
                <a:gd name="connsiteX28" fmla="*/ 3792202 w 6867872"/>
                <a:gd name="connsiteY28" fmla="*/ 1050961 h 1335770"/>
                <a:gd name="connsiteX29" fmla="*/ 3816014 w 6867872"/>
                <a:gd name="connsiteY29" fmla="*/ 1025244 h 1335770"/>
                <a:gd name="connsiteX30" fmla="*/ 3825539 w 6867872"/>
                <a:gd name="connsiteY30" fmla="*/ 1000479 h 1335770"/>
                <a:gd name="connsiteX31" fmla="*/ 3845542 w 6867872"/>
                <a:gd name="connsiteY31" fmla="*/ 1000479 h 1335770"/>
                <a:gd name="connsiteX32" fmla="*/ 3865545 w 6867872"/>
                <a:gd name="connsiteY32" fmla="*/ 1009051 h 1335770"/>
                <a:gd name="connsiteX33" fmla="*/ 3902692 w 6867872"/>
                <a:gd name="connsiteY33" fmla="*/ 991906 h 1335770"/>
                <a:gd name="connsiteX34" fmla="*/ 1505146 w 6867872"/>
                <a:gd name="connsiteY34" fmla="*/ 941186 h 1335770"/>
                <a:gd name="connsiteX35" fmla="*/ 1515728 w 6867872"/>
                <a:gd name="connsiteY35" fmla="*/ 948091 h 1335770"/>
                <a:gd name="connsiteX36" fmla="*/ 1502393 w 6867872"/>
                <a:gd name="connsiteY36" fmla="*/ 958569 h 1335770"/>
                <a:gd name="connsiteX37" fmla="*/ 1489058 w 6867872"/>
                <a:gd name="connsiteY37" fmla="*/ 976666 h 1335770"/>
                <a:gd name="connsiteX38" fmla="*/ 1478580 w 6867872"/>
                <a:gd name="connsiteY38" fmla="*/ 991906 h 1335770"/>
                <a:gd name="connsiteX39" fmla="*/ 1488105 w 6867872"/>
                <a:gd name="connsiteY39" fmla="*/ 995716 h 1335770"/>
                <a:gd name="connsiteX40" fmla="*/ 1497630 w 6867872"/>
                <a:gd name="connsiteY40" fmla="*/ 1006194 h 1335770"/>
                <a:gd name="connsiteX41" fmla="*/ 1488105 w 6867872"/>
                <a:gd name="connsiteY41" fmla="*/ 1015719 h 1335770"/>
                <a:gd name="connsiteX42" fmla="*/ 1491915 w 6867872"/>
                <a:gd name="connsiteY42" fmla="*/ 1041436 h 1335770"/>
                <a:gd name="connsiteX43" fmla="*/ 1449053 w 6867872"/>
                <a:gd name="connsiteY43" fmla="*/ 1061439 h 1335770"/>
                <a:gd name="connsiteX44" fmla="*/ 1422383 w 6867872"/>
                <a:gd name="connsiteY44" fmla="*/ 1081441 h 1335770"/>
                <a:gd name="connsiteX45" fmla="*/ 1415715 w 6867872"/>
                <a:gd name="connsiteY45" fmla="*/ 1108111 h 1335770"/>
                <a:gd name="connsiteX46" fmla="*/ 1392855 w 6867872"/>
                <a:gd name="connsiteY46" fmla="*/ 1161451 h 1335770"/>
                <a:gd name="connsiteX47" fmla="*/ 1370948 w 6867872"/>
                <a:gd name="connsiteY47" fmla="*/ 1170976 h 1335770"/>
                <a:gd name="connsiteX48" fmla="*/ 1353803 w 6867872"/>
                <a:gd name="connsiteY48" fmla="*/ 1160499 h 1335770"/>
                <a:gd name="connsiteX49" fmla="*/ 1341420 w 6867872"/>
                <a:gd name="connsiteY49" fmla="*/ 1147164 h 1335770"/>
                <a:gd name="connsiteX50" fmla="*/ 1323323 w 6867872"/>
                <a:gd name="connsiteY50" fmla="*/ 1129066 h 1335770"/>
                <a:gd name="connsiteX51" fmla="*/ 1310940 w 6867872"/>
                <a:gd name="connsiteY51" fmla="*/ 1120494 h 1335770"/>
                <a:gd name="connsiteX52" fmla="*/ 1308083 w 6867872"/>
                <a:gd name="connsiteY52" fmla="*/ 1096681 h 1335770"/>
                <a:gd name="connsiteX53" fmla="*/ 1330943 w 6867872"/>
                <a:gd name="connsiteY53" fmla="*/ 1036674 h 1335770"/>
                <a:gd name="connsiteX54" fmla="*/ 1354755 w 6867872"/>
                <a:gd name="connsiteY54" fmla="*/ 990954 h 1335770"/>
                <a:gd name="connsiteX55" fmla="*/ 1389045 w 6867872"/>
                <a:gd name="connsiteY55" fmla="*/ 970951 h 1335770"/>
                <a:gd name="connsiteX56" fmla="*/ 1419526 w 6867872"/>
                <a:gd name="connsiteY56" fmla="*/ 970951 h 1335770"/>
                <a:gd name="connsiteX57" fmla="*/ 1435718 w 6867872"/>
                <a:gd name="connsiteY57" fmla="*/ 962379 h 1335770"/>
                <a:gd name="connsiteX58" fmla="*/ 1433813 w 6867872"/>
                <a:gd name="connsiteY58" fmla="*/ 970951 h 1335770"/>
                <a:gd name="connsiteX59" fmla="*/ 1455720 w 6867872"/>
                <a:gd name="connsiteY59" fmla="*/ 960474 h 1335770"/>
                <a:gd name="connsiteX60" fmla="*/ 1505146 w 6867872"/>
                <a:gd name="connsiteY60" fmla="*/ 941186 h 1335770"/>
                <a:gd name="connsiteX61" fmla="*/ 4267142 w 6867872"/>
                <a:gd name="connsiteY61" fmla="*/ 892058 h 1335770"/>
                <a:gd name="connsiteX62" fmla="*/ 4304647 w 6867872"/>
                <a:gd name="connsiteY62" fmla="*/ 910944 h 1335770"/>
                <a:gd name="connsiteX63" fmla="*/ 4287502 w 6867872"/>
                <a:gd name="connsiteY63" fmla="*/ 896656 h 1335770"/>
                <a:gd name="connsiteX64" fmla="*/ 4341795 w 6867872"/>
                <a:gd name="connsiteY64" fmla="*/ 929994 h 1335770"/>
                <a:gd name="connsiteX65" fmla="*/ 4359892 w 6867872"/>
                <a:gd name="connsiteY65" fmla="*/ 953806 h 1335770"/>
                <a:gd name="connsiteX66" fmla="*/ 4364655 w 6867872"/>
                <a:gd name="connsiteY66" fmla="*/ 1002384 h 1335770"/>
                <a:gd name="connsiteX67" fmla="*/ 4386562 w 6867872"/>
                <a:gd name="connsiteY67" fmla="*/ 1070011 h 1335770"/>
                <a:gd name="connsiteX68" fmla="*/ 4368465 w 6867872"/>
                <a:gd name="connsiteY68" fmla="*/ 1120493 h 1335770"/>
                <a:gd name="connsiteX69" fmla="*/ 4322745 w 6867872"/>
                <a:gd name="connsiteY69" fmla="*/ 1144306 h 1335770"/>
                <a:gd name="connsiteX70" fmla="*/ 4286550 w 6867872"/>
                <a:gd name="connsiteY70" fmla="*/ 1097634 h 1335770"/>
                <a:gd name="connsiteX71" fmla="*/ 4267500 w 6867872"/>
                <a:gd name="connsiteY71" fmla="*/ 1042389 h 1335770"/>
                <a:gd name="connsiteX72" fmla="*/ 4217970 w 6867872"/>
                <a:gd name="connsiteY72" fmla="*/ 984286 h 1335770"/>
                <a:gd name="connsiteX73" fmla="*/ 4216065 w 6867872"/>
                <a:gd name="connsiteY73" fmla="*/ 949044 h 1335770"/>
                <a:gd name="connsiteX74" fmla="*/ 4208445 w 6867872"/>
                <a:gd name="connsiteY74" fmla="*/ 932851 h 1335770"/>
                <a:gd name="connsiteX75" fmla="*/ 4204634 w 6867872"/>
                <a:gd name="connsiteY75" fmla="*/ 921421 h 1335770"/>
                <a:gd name="connsiteX76" fmla="*/ 4214159 w 6867872"/>
                <a:gd name="connsiteY76" fmla="*/ 909991 h 1335770"/>
                <a:gd name="connsiteX77" fmla="*/ 4232257 w 6867872"/>
                <a:gd name="connsiteY77" fmla="*/ 902371 h 1335770"/>
                <a:gd name="connsiteX78" fmla="*/ 4241782 w 6867872"/>
                <a:gd name="connsiteY78" fmla="*/ 908086 h 1335770"/>
                <a:gd name="connsiteX79" fmla="*/ 4226542 w 6867872"/>
                <a:gd name="connsiteY79" fmla="*/ 917611 h 1335770"/>
                <a:gd name="connsiteX80" fmla="*/ 4248450 w 6867872"/>
                <a:gd name="connsiteY80" fmla="*/ 915706 h 1335770"/>
                <a:gd name="connsiteX81" fmla="*/ 4259880 w 6867872"/>
                <a:gd name="connsiteY81" fmla="*/ 907134 h 1335770"/>
                <a:gd name="connsiteX82" fmla="*/ 4269405 w 6867872"/>
                <a:gd name="connsiteY82" fmla="*/ 905229 h 1335770"/>
                <a:gd name="connsiteX83" fmla="*/ 4253212 w 6867872"/>
                <a:gd name="connsiteY83" fmla="*/ 895704 h 1335770"/>
                <a:gd name="connsiteX84" fmla="*/ 4267142 w 6867872"/>
                <a:gd name="connsiteY84" fmla="*/ 892058 h 1335770"/>
                <a:gd name="connsiteX85" fmla="*/ 310443 w 6867872"/>
                <a:gd name="connsiteY85" fmla="*/ 870165 h 1335770"/>
                <a:gd name="connsiteX86" fmla="*/ 287003 w 6867872"/>
                <a:gd name="connsiteY86" fmla="*/ 898562 h 1335770"/>
                <a:gd name="connsiteX87" fmla="*/ 310815 w 6867872"/>
                <a:gd name="connsiteY87" fmla="*/ 884274 h 1335770"/>
                <a:gd name="connsiteX88" fmla="*/ 310443 w 6867872"/>
                <a:gd name="connsiteY88" fmla="*/ 870165 h 1335770"/>
                <a:gd name="connsiteX89" fmla="*/ 310815 w 6867872"/>
                <a:gd name="connsiteY89" fmla="*/ 851889 h 1335770"/>
                <a:gd name="connsiteX90" fmla="*/ 293670 w 6867872"/>
                <a:gd name="connsiteY90" fmla="*/ 876654 h 1335770"/>
                <a:gd name="connsiteX91" fmla="*/ 304148 w 6867872"/>
                <a:gd name="connsiteY91" fmla="*/ 866177 h 1335770"/>
                <a:gd name="connsiteX92" fmla="*/ 310815 w 6867872"/>
                <a:gd name="connsiteY92" fmla="*/ 851889 h 1335770"/>
                <a:gd name="connsiteX93" fmla="*/ 6232507 w 6867872"/>
                <a:gd name="connsiteY93" fmla="*/ 848079 h 1335770"/>
                <a:gd name="connsiteX94" fmla="*/ 6214409 w 6867872"/>
                <a:gd name="connsiteY94" fmla="*/ 849984 h 1335770"/>
                <a:gd name="connsiteX95" fmla="*/ 6259177 w 6867872"/>
                <a:gd name="connsiteY95" fmla="*/ 860462 h 1335770"/>
                <a:gd name="connsiteX96" fmla="*/ 6264892 w 6867872"/>
                <a:gd name="connsiteY96" fmla="*/ 850937 h 1335770"/>
                <a:gd name="connsiteX97" fmla="*/ 6245842 w 6867872"/>
                <a:gd name="connsiteY97" fmla="*/ 856652 h 1335770"/>
                <a:gd name="connsiteX98" fmla="*/ 6232507 w 6867872"/>
                <a:gd name="connsiteY98" fmla="*/ 848079 h 1335770"/>
                <a:gd name="connsiteX99" fmla="*/ 1876874 w 6867872"/>
                <a:gd name="connsiteY99" fmla="*/ 817837 h 1335770"/>
                <a:gd name="connsiteX100" fmla="*/ 1894823 w 6867872"/>
                <a:gd name="connsiteY100" fmla="*/ 824266 h 1335770"/>
                <a:gd name="connsiteX101" fmla="*/ 1936733 w 6867872"/>
                <a:gd name="connsiteY101" fmla="*/ 841411 h 1335770"/>
                <a:gd name="connsiteX102" fmla="*/ 1995788 w 6867872"/>
                <a:gd name="connsiteY102" fmla="*/ 880464 h 1335770"/>
                <a:gd name="connsiteX103" fmla="*/ 1982453 w 6867872"/>
                <a:gd name="connsiteY103" fmla="*/ 887131 h 1335770"/>
                <a:gd name="connsiteX104" fmla="*/ 1979595 w 6867872"/>
                <a:gd name="connsiteY104" fmla="*/ 908086 h 1335770"/>
                <a:gd name="connsiteX105" fmla="*/ 1989120 w 6867872"/>
                <a:gd name="connsiteY105" fmla="*/ 970951 h 1335770"/>
                <a:gd name="connsiteX106" fmla="*/ 2010075 w 6867872"/>
                <a:gd name="connsiteY106" fmla="*/ 1020481 h 1335770"/>
                <a:gd name="connsiteX107" fmla="*/ 2013885 w 6867872"/>
                <a:gd name="connsiteY107" fmla="*/ 1056676 h 1335770"/>
                <a:gd name="connsiteX108" fmla="*/ 2005313 w 6867872"/>
                <a:gd name="connsiteY108" fmla="*/ 1061439 h 1335770"/>
                <a:gd name="connsiteX109" fmla="*/ 1997693 w 6867872"/>
                <a:gd name="connsiteY109" fmla="*/ 1077631 h 1335770"/>
                <a:gd name="connsiteX110" fmla="*/ 1976738 w 6867872"/>
                <a:gd name="connsiteY110" fmla="*/ 1043341 h 1335770"/>
                <a:gd name="connsiteX111" fmla="*/ 1969118 w 6867872"/>
                <a:gd name="connsiteY111" fmla="*/ 1062391 h 1335770"/>
                <a:gd name="connsiteX112" fmla="*/ 1970070 w 6867872"/>
                <a:gd name="connsiteY112" fmla="*/ 1078584 h 1335770"/>
                <a:gd name="connsiteX113" fmla="*/ 1957688 w 6867872"/>
                <a:gd name="connsiteY113" fmla="*/ 1079536 h 1335770"/>
                <a:gd name="connsiteX114" fmla="*/ 1913873 w 6867872"/>
                <a:gd name="connsiteY114" fmla="*/ 1098586 h 1335770"/>
                <a:gd name="connsiteX115" fmla="*/ 1888155 w 6867872"/>
                <a:gd name="connsiteY115" fmla="*/ 1054771 h 1335770"/>
                <a:gd name="connsiteX116" fmla="*/ 1859580 w 6867872"/>
                <a:gd name="connsiteY116" fmla="*/ 986191 h 1335770"/>
                <a:gd name="connsiteX117" fmla="*/ 1817670 w 6867872"/>
                <a:gd name="connsiteY117" fmla="*/ 944281 h 1335770"/>
                <a:gd name="connsiteX118" fmla="*/ 1800525 w 6867872"/>
                <a:gd name="connsiteY118" fmla="*/ 915706 h 1335770"/>
                <a:gd name="connsiteX119" fmla="*/ 1789095 w 6867872"/>
                <a:gd name="connsiteY119" fmla="*/ 904276 h 1335770"/>
                <a:gd name="connsiteX120" fmla="*/ 1799573 w 6867872"/>
                <a:gd name="connsiteY120" fmla="*/ 882369 h 1335770"/>
                <a:gd name="connsiteX121" fmla="*/ 1813860 w 6867872"/>
                <a:gd name="connsiteY121" fmla="*/ 874749 h 1335770"/>
                <a:gd name="connsiteX122" fmla="*/ 1804335 w 6867872"/>
                <a:gd name="connsiteY122" fmla="*/ 869986 h 1335770"/>
                <a:gd name="connsiteX123" fmla="*/ 1811003 w 6867872"/>
                <a:gd name="connsiteY123" fmla="*/ 861414 h 1335770"/>
                <a:gd name="connsiteX124" fmla="*/ 1823385 w 6867872"/>
                <a:gd name="connsiteY124" fmla="*/ 855699 h 1335770"/>
                <a:gd name="connsiteX125" fmla="*/ 1808145 w 6867872"/>
                <a:gd name="connsiteY125" fmla="*/ 824266 h 1335770"/>
                <a:gd name="connsiteX126" fmla="*/ 1843388 w 6867872"/>
                <a:gd name="connsiteY126" fmla="*/ 835696 h 1335770"/>
                <a:gd name="connsiteX127" fmla="*/ 1859580 w 6867872"/>
                <a:gd name="connsiteY127" fmla="*/ 837601 h 1335770"/>
                <a:gd name="connsiteX128" fmla="*/ 1863390 w 6867872"/>
                <a:gd name="connsiteY128" fmla="*/ 827124 h 1335770"/>
                <a:gd name="connsiteX129" fmla="*/ 1871963 w 6867872"/>
                <a:gd name="connsiteY129" fmla="*/ 822361 h 1335770"/>
                <a:gd name="connsiteX130" fmla="*/ 1876874 w 6867872"/>
                <a:gd name="connsiteY130" fmla="*/ 817837 h 1335770"/>
                <a:gd name="connsiteX131" fmla="*/ 2580622 w 6867872"/>
                <a:gd name="connsiteY131" fmla="*/ 801407 h 1335770"/>
                <a:gd name="connsiteX132" fmla="*/ 2542522 w 6867872"/>
                <a:gd name="connsiteY132" fmla="*/ 870939 h 1335770"/>
                <a:gd name="connsiteX133" fmla="*/ 2577765 w 6867872"/>
                <a:gd name="connsiteY133" fmla="*/ 828077 h 1335770"/>
                <a:gd name="connsiteX134" fmla="*/ 2580622 w 6867872"/>
                <a:gd name="connsiteY134" fmla="*/ 801407 h 1335770"/>
                <a:gd name="connsiteX135" fmla="*/ 325103 w 6867872"/>
                <a:gd name="connsiteY135" fmla="*/ 742352 h 1335770"/>
                <a:gd name="connsiteX136" fmla="*/ 298433 w 6867872"/>
                <a:gd name="connsiteY136" fmla="*/ 751877 h 1335770"/>
                <a:gd name="connsiteX137" fmla="*/ 315578 w 6867872"/>
                <a:gd name="connsiteY137" fmla="*/ 749019 h 1335770"/>
                <a:gd name="connsiteX138" fmla="*/ 325103 w 6867872"/>
                <a:gd name="connsiteY138" fmla="*/ 742352 h 1335770"/>
                <a:gd name="connsiteX139" fmla="*/ 6332520 w 6867872"/>
                <a:gd name="connsiteY139" fmla="*/ 730922 h 1335770"/>
                <a:gd name="connsiteX140" fmla="*/ 6356332 w 6867872"/>
                <a:gd name="connsiteY140" fmla="*/ 730922 h 1335770"/>
                <a:gd name="connsiteX141" fmla="*/ 6380145 w 6867872"/>
                <a:gd name="connsiteY141" fmla="*/ 738542 h 1335770"/>
                <a:gd name="connsiteX142" fmla="*/ 6437295 w 6867872"/>
                <a:gd name="connsiteY142" fmla="*/ 751877 h 1335770"/>
                <a:gd name="connsiteX143" fmla="*/ 6483015 w 6867872"/>
                <a:gd name="connsiteY143" fmla="*/ 760449 h 1335770"/>
                <a:gd name="connsiteX144" fmla="*/ 6512542 w 6867872"/>
                <a:gd name="connsiteY144" fmla="*/ 777594 h 1335770"/>
                <a:gd name="connsiteX145" fmla="*/ 6543975 w 6867872"/>
                <a:gd name="connsiteY145" fmla="*/ 771879 h 1335770"/>
                <a:gd name="connsiteX146" fmla="*/ 6585885 w 6867872"/>
                <a:gd name="connsiteY146" fmla="*/ 772832 h 1335770"/>
                <a:gd name="connsiteX147" fmla="*/ 6703995 w 6867872"/>
                <a:gd name="connsiteY147" fmla="*/ 791882 h 1335770"/>
                <a:gd name="connsiteX148" fmla="*/ 6733522 w 6867872"/>
                <a:gd name="connsiteY148" fmla="*/ 804264 h 1335770"/>
                <a:gd name="connsiteX149" fmla="*/ 6720187 w 6867872"/>
                <a:gd name="connsiteY149" fmla="*/ 828077 h 1335770"/>
                <a:gd name="connsiteX150" fmla="*/ 6710662 w 6867872"/>
                <a:gd name="connsiteY150" fmla="*/ 860462 h 1335770"/>
                <a:gd name="connsiteX151" fmla="*/ 6716377 w 6867872"/>
                <a:gd name="connsiteY151" fmla="*/ 888084 h 1335770"/>
                <a:gd name="connsiteX152" fmla="*/ 6703995 w 6867872"/>
                <a:gd name="connsiteY152" fmla="*/ 899514 h 1335770"/>
                <a:gd name="connsiteX153" fmla="*/ 6679230 w 6867872"/>
                <a:gd name="connsiteY153" fmla="*/ 900467 h 1335770"/>
                <a:gd name="connsiteX154" fmla="*/ 6642082 w 6867872"/>
                <a:gd name="connsiteY154" fmla="*/ 891894 h 1335770"/>
                <a:gd name="connsiteX155" fmla="*/ 6584932 w 6867872"/>
                <a:gd name="connsiteY155" fmla="*/ 887132 h 1335770"/>
                <a:gd name="connsiteX156" fmla="*/ 6558262 w 6867872"/>
                <a:gd name="connsiteY156" fmla="*/ 901419 h 1335770"/>
                <a:gd name="connsiteX157" fmla="*/ 6560167 w 6867872"/>
                <a:gd name="connsiteY157" fmla="*/ 936662 h 1335770"/>
                <a:gd name="connsiteX158" fmla="*/ 6560167 w 6867872"/>
                <a:gd name="connsiteY158" fmla="*/ 974762 h 1335770"/>
                <a:gd name="connsiteX159" fmla="*/ 6556357 w 6867872"/>
                <a:gd name="connsiteY159" fmla="*/ 1022387 h 1335770"/>
                <a:gd name="connsiteX160" fmla="*/ 6547785 w 6867872"/>
                <a:gd name="connsiteY160" fmla="*/ 1109064 h 1335770"/>
                <a:gd name="connsiteX161" fmla="*/ 6537307 w 6867872"/>
                <a:gd name="connsiteY161" fmla="*/ 1137639 h 1335770"/>
                <a:gd name="connsiteX162" fmla="*/ 6532545 w 6867872"/>
                <a:gd name="connsiteY162" fmla="*/ 1173834 h 1335770"/>
                <a:gd name="connsiteX163" fmla="*/ 6500160 w 6867872"/>
                <a:gd name="connsiteY163" fmla="*/ 1249082 h 1335770"/>
                <a:gd name="connsiteX164" fmla="*/ 6486825 w 6867872"/>
                <a:gd name="connsiteY164" fmla="*/ 1276704 h 1335770"/>
                <a:gd name="connsiteX165" fmla="*/ 6475395 w 6867872"/>
                <a:gd name="connsiteY165" fmla="*/ 1300517 h 1335770"/>
                <a:gd name="connsiteX166" fmla="*/ 6419197 w 6867872"/>
                <a:gd name="connsiteY166" fmla="*/ 1322425 h 1335770"/>
                <a:gd name="connsiteX167" fmla="*/ 6331567 w 6867872"/>
                <a:gd name="connsiteY167" fmla="*/ 1332902 h 1335770"/>
                <a:gd name="connsiteX168" fmla="*/ 6242032 w 6867872"/>
                <a:gd name="connsiteY168" fmla="*/ 1330044 h 1335770"/>
                <a:gd name="connsiteX169" fmla="*/ 6204884 w 6867872"/>
                <a:gd name="connsiteY169" fmla="*/ 1323377 h 1335770"/>
                <a:gd name="connsiteX170" fmla="*/ 6174405 w 6867872"/>
                <a:gd name="connsiteY170" fmla="*/ 1311947 h 1335770"/>
                <a:gd name="connsiteX171" fmla="*/ 6146782 w 6867872"/>
                <a:gd name="connsiteY171" fmla="*/ 1303375 h 1335770"/>
                <a:gd name="connsiteX172" fmla="*/ 6124875 w 6867872"/>
                <a:gd name="connsiteY172" fmla="*/ 1312900 h 1335770"/>
                <a:gd name="connsiteX173" fmla="*/ 6082965 w 6867872"/>
                <a:gd name="connsiteY173" fmla="*/ 1308137 h 1335770"/>
                <a:gd name="connsiteX174" fmla="*/ 6086775 w 6867872"/>
                <a:gd name="connsiteY174" fmla="*/ 1309089 h 1335770"/>
                <a:gd name="connsiteX175" fmla="*/ 6076297 w 6867872"/>
                <a:gd name="connsiteY175" fmla="*/ 1308137 h 1335770"/>
                <a:gd name="connsiteX176" fmla="*/ 6078202 w 6867872"/>
                <a:gd name="connsiteY176" fmla="*/ 1310994 h 1335770"/>
                <a:gd name="connsiteX177" fmla="*/ 6048675 w 6867872"/>
                <a:gd name="connsiteY177" fmla="*/ 1300517 h 1335770"/>
                <a:gd name="connsiteX178" fmla="*/ 6049627 w 6867872"/>
                <a:gd name="connsiteY178" fmla="*/ 1306232 h 1335770"/>
                <a:gd name="connsiteX179" fmla="*/ 6022005 w 6867872"/>
                <a:gd name="connsiteY179" fmla="*/ 1304327 h 1335770"/>
                <a:gd name="connsiteX180" fmla="*/ 6001050 w 6867872"/>
                <a:gd name="connsiteY180" fmla="*/ 1301469 h 1335770"/>
                <a:gd name="connsiteX181" fmla="*/ 6003907 w 6867872"/>
                <a:gd name="connsiteY181" fmla="*/ 1287182 h 1335770"/>
                <a:gd name="connsiteX182" fmla="*/ 6013432 w 6867872"/>
                <a:gd name="connsiteY182" fmla="*/ 1267179 h 1335770"/>
                <a:gd name="connsiteX183" fmla="*/ 6022957 w 6867872"/>
                <a:gd name="connsiteY183" fmla="*/ 1247177 h 1335770"/>
                <a:gd name="connsiteX184" fmla="*/ 6009622 w 6867872"/>
                <a:gd name="connsiteY184" fmla="*/ 1217650 h 1335770"/>
                <a:gd name="connsiteX185" fmla="*/ 6043912 w 6867872"/>
                <a:gd name="connsiteY185" fmla="*/ 1216697 h 1335770"/>
                <a:gd name="connsiteX186" fmla="*/ 6074392 w 6867872"/>
                <a:gd name="connsiteY186" fmla="*/ 1214792 h 1335770"/>
                <a:gd name="connsiteX187" fmla="*/ 6122017 w 6867872"/>
                <a:gd name="connsiteY187" fmla="*/ 1228127 h 1335770"/>
                <a:gd name="connsiteX188" fmla="*/ 6253462 w 6867872"/>
                <a:gd name="connsiteY188" fmla="*/ 1227175 h 1335770"/>
                <a:gd name="connsiteX189" fmla="*/ 6350617 w 6867872"/>
                <a:gd name="connsiteY189" fmla="*/ 1202409 h 1335770"/>
                <a:gd name="connsiteX190" fmla="*/ 6403957 w 6867872"/>
                <a:gd name="connsiteY190" fmla="*/ 1125257 h 1335770"/>
                <a:gd name="connsiteX191" fmla="*/ 6411577 w 6867872"/>
                <a:gd name="connsiteY191" fmla="*/ 1092872 h 1335770"/>
                <a:gd name="connsiteX192" fmla="*/ 6419197 w 6867872"/>
                <a:gd name="connsiteY192" fmla="*/ 1070964 h 1335770"/>
                <a:gd name="connsiteX193" fmla="*/ 6434437 w 6867872"/>
                <a:gd name="connsiteY193" fmla="*/ 964284 h 1335770"/>
                <a:gd name="connsiteX194" fmla="*/ 6433485 w 6867872"/>
                <a:gd name="connsiteY194" fmla="*/ 936662 h 1335770"/>
                <a:gd name="connsiteX195" fmla="*/ 6416340 w 6867872"/>
                <a:gd name="connsiteY195" fmla="*/ 931899 h 1335770"/>
                <a:gd name="connsiteX196" fmla="*/ 6352522 w 6867872"/>
                <a:gd name="connsiteY196" fmla="*/ 929994 h 1335770"/>
                <a:gd name="connsiteX197" fmla="*/ 6325852 w 6867872"/>
                <a:gd name="connsiteY197" fmla="*/ 962379 h 1335770"/>
                <a:gd name="connsiteX198" fmla="*/ 6304897 w 6867872"/>
                <a:gd name="connsiteY198" fmla="*/ 971904 h 1335770"/>
                <a:gd name="connsiteX199" fmla="*/ 6283942 w 6867872"/>
                <a:gd name="connsiteY199" fmla="*/ 963332 h 1335770"/>
                <a:gd name="connsiteX200" fmla="*/ 6268702 w 6867872"/>
                <a:gd name="connsiteY200" fmla="*/ 969047 h 1335770"/>
                <a:gd name="connsiteX201" fmla="*/ 6252509 w 6867872"/>
                <a:gd name="connsiteY201" fmla="*/ 966189 h 1335770"/>
                <a:gd name="connsiteX202" fmla="*/ 6240127 w 6867872"/>
                <a:gd name="connsiteY202" fmla="*/ 973809 h 1335770"/>
                <a:gd name="connsiteX203" fmla="*/ 6231555 w 6867872"/>
                <a:gd name="connsiteY203" fmla="*/ 969999 h 1335770"/>
                <a:gd name="connsiteX204" fmla="*/ 6215362 w 6867872"/>
                <a:gd name="connsiteY204" fmla="*/ 974762 h 1335770"/>
                <a:gd name="connsiteX205" fmla="*/ 6181072 w 6867872"/>
                <a:gd name="connsiteY205" fmla="*/ 982382 h 1335770"/>
                <a:gd name="connsiteX206" fmla="*/ 6128684 w 6867872"/>
                <a:gd name="connsiteY206" fmla="*/ 944282 h 1335770"/>
                <a:gd name="connsiteX207" fmla="*/ 6145830 w 6867872"/>
                <a:gd name="connsiteY207" fmla="*/ 870939 h 1335770"/>
                <a:gd name="connsiteX208" fmla="*/ 6175357 w 6867872"/>
                <a:gd name="connsiteY208" fmla="*/ 826172 h 1335770"/>
                <a:gd name="connsiteX209" fmla="*/ 6196312 w 6867872"/>
                <a:gd name="connsiteY209" fmla="*/ 823314 h 1335770"/>
                <a:gd name="connsiteX210" fmla="*/ 6235365 w 6867872"/>
                <a:gd name="connsiteY210" fmla="*/ 841412 h 1335770"/>
                <a:gd name="connsiteX211" fmla="*/ 6272512 w 6867872"/>
                <a:gd name="connsiteY211" fmla="*/ 835697 h 1335770"/>
                <a:gd name="connsiteX212" fmla="*/ 6288705 w 6867872"/>
                <a:gd name="connsiteY212" fmla="*/ 843317 h 1335770"/>
                <a:gd name="connsiteX213" fmla="*/ 6321090 w 6867872"/>
                <a:gd name="connsiteY213" fmla="*/ 829029 h 1335770"/>
                <a:gd name="connsiteX214" fmla="*/ 6342045 w 6867872"/>
                <a:gd name="connsiteY214" fmla="*/ 820457 h 1335770"/>
                <a:gd name="connsiteX215" fmla="*/ 6340140 w 6867872"/>
                <a:gd name="connsiteY215" fmla="*/ 814742 h 1335770"/>
                <a:gd name="connsiteX216" fmla="*/ 6398242 w 6867872"/>
                <a:gd name="connsiteY216" fmla="*/ 813789 h 1335770"/>
                <a:gd name="connsiteX217" fmla="*/ 6401100 w 6867872"/>
                <a:gd name="connsiteY217" fmla="*/ 791882 h 1335770"/>
                <a:gd name="connsiteX218" fmla="*/ 6355380 w 6867872"/>
                <a:gd name="connsiteY218" fmla="*/ 759497 h 1335770"/>
                <a:gd name="connsiteX219" fmla="*/ 6341092 w 6867872"/>
                <a:gd name="connsiteY219" fmla="*/ 743304 h 1335770"/>
                <a:gd name="connsiteX220" fmla="*/ 6332520 w 6867872"/>
                <a:gd name="connsiteY220" fmla="*/ 730922 h 1335770"/>
                <a:gd name="connsiteX221" fmla="*/ 1718654 w 6867872"/>
                <a:gd name="connsiteY221" fmla="*/ 706231 h 1335770"/>
                <a:gd name="connsiteX222" fmla="*/ 1661460 w 6867872"/>
                <a:gd name="connsiteY222" fmla="*/ 736637 h 1335770"/>
                <a:gd name="connsiteX223" fmla="*/ 1698607 w 6867872"/>
                <a:gd name="connsiteY223" fmla="*/ 721397 h 1335770"/>
                <a:gd name="connsiteX224" fmla="*/ 1731945 w 6867872"/>
                <a:gd name="connsiteY224" fmla="*/ 707109 h 1335770"/>
                <a:gd name="connsiteX225" fmla="*/ 1718654 w 6867872"/>
                <a:gd name="connsiteY225" fmla="*/ 706231 h 1335770"/>
                <a:gd name="connsiteX226" fmla="*/ 44591 w 6867872"/>
                <a:gd name="connsiteY226" fmla="*/ 683773 h 1335770"/>
                <a:gd name="connsiteX227" fmla="*/ 59355 w 6867872"/>
                <a:gd name="connsiteY227" fmla="*/ 688059 h 1335770"/>
                <a:gd name="connsiteX228" fmla="*/ 145080 w 6867872"/>
                <a:gd name="connsiteY228" fmla="*/ 768069 h 1335770"/>
                <a:gd name="connsiteX229" fmla="*/ 166035 w 6867872"/>
                <a:gd name="connsiteY229" fmla="*/ 874749 h 1335770"/>
                <a:gd name="connsiteX230" fmla="*/ 160320 w 6867872"/>
                <a:gd name="connsiteY230" fmla="*/ 938566 h 1335770"/>
                <a:gd name="connsiteX231" fmla="*/ 162225 w 6867872"/>
                <a:gd name="connsiteY231" fmla="*/ 980476 h 1335770"/>
                <a:gd name="connsiteX232" fmla="*/ 169845 w 6867872"/>
                <a:gd name="connsiteY232" fmla="*/ 1028101 h 1335770"/>
                <a:gd name="connsiteX233" fmla="*/ 163178 w 6867872"/>
                <a:gd name="connsiteY233" fmla="*/ 1070964 h 1335770"/>
                <a:gd name="connsiteX234" fmla="*/ 164130 w 6867872"/>
                <a:gd name="connsiteY234" fmla="*/ 1097634 h 1335770"/>
                <a:gd name="connsiteX235" fmla="*/ 155558 w 6867872"/>
                <a:gd name="connsiteY235" fmla="*/ 1110969 h 1335770"/>
                <a:gd name="connsiteX236" fmla="*/ 161273 w 6867872"/>
                <a:gd name="connsiteY236" fmla="*/ 1119541 h 1335770"/>
                <a:gd name="connsiteX237" fmla="*/ 164130 w 6867872"/>
                <a:gd name="connsiteY237" fmla="*/ 1140496 h 1335770"/>
                <a:gd name="connsiteX238" fmla="*/ 160320 w 6867872"/>
                <a:gd name="connsiteY238" fmla="*/ 1171929 h 1335770"/>
                <a:gd name="connsiteX239" fmla="*/ 150795 w 6867872"/>
                <a:gd name="connsiteY239" fmla="*/ 1185264 h 1335770"/>
                <a:gd name="connsiteX240" fmla="*/ 142223 w 6867872"/>
                <a:gd name="connsiteY240" fmla="*/ 1194789 h 1335770"/>
                <a:gd name="connsiteX241" fmla="*/ 123173 w 6867872"/>
                <a:gd name="connsiteY241" fmla="*/ 1187169 h 1335770"/>
                <a:gd name="connsiteX242" fmla="*/ 109838 w 6867872"/>
                <a:gd name="connsiteY242" fmla="*/ 1179549 h 1335770"/>
                <a:gd name="connsiteX243" fmla="*/ 98408 w 6867872"/>
                <a:gd name="connsiteY243" fmla="*/ 1204314 h 1335770"/>
                <a:gd name="connsiteX244" fmla="*/ 73643 w 6867872"/>
                <a:gd name="connsiteY244" fmla="*/ 1192884 h 1335770"/>
                <a:gd name="connsiteX245" fmla="*/ 66023 w 6867872"/>
                <a:gd name="connsiteY245" fmla="*/ 1176691 h 1335770"/>
                <a:gd name="connsiteX246" fmla="*/ 54593 w 6867872"/>
                <a:gd name="connsiteY246" fmla="*/ 925231 h 1335770"/>
                <a:gd name="connsiteX247" fmla="*/ 46973 w 6867872"/>
                <a:gd name="connsiteY247" fmla="*/ 822361 h 1335770"/>
                <a:gd name="connsiteX248" fmla="*/ 44115 w 6867872"/>
                <a:gd name="connsiteY248" fmla="*/ 796644 h 1335770"/>
                <a:gd name="connsiteX249" fmla="*/ 37448 w 6867872"/>
                <a:gd name="connsiteY249" fmla="*/ 790929 h 1335770"/>
                <a:gd name="connsiteX250" fmla="*/ 34590 w 6867872"/>
                <a:gd name="connsiteY250" fmla="*/ 773784 h 1335770"/>
                <a:gd name="connsiteX251" fmla="*/ 15540 w 6867872"/>
                <a:gd name="connsiteY251" fmla="*/ 725206 h 1335770"/>
                <a:gd name="connsiteX252" fmla="*/ 3158 w 6867872"/>
                <a:gd name="connsiteY252" fmla="*/ 703299 h 1335770"/>
                <a:gd name="connsiteX253" fmla="*/ 38400 w 6867872"/>
                <a:gd name="connsiteY253" fmla="*/ 696631 h 1335770"/>
                <a:gd name="connsiteX254" fmla="*/ 44591 w 6867872"/>
                <a:gd name="connsiteY254" fmla="*/ 683773 h 1335770"/>
                <a:gd name="connsiteX255" fmla="*/ 1757663 w 6867872"/>
                <a:gd name="connsiteY255" fmla="*/ 674724 h 1335770"/>
                <a:gd name="connsiteX256" fmla="*/ 1758615 w 6867872"/>
                <a:gd name="connsiteY256" fmla="*/ 685202 h 1335770"/>
                <a:gd name="connsiteX257" fmla="*/ 1757663 w 6867872"/>
                <a:gd name="connsiteY257" fmla="*/ 674724 h 1335770"/>
                <a:gd name="connsiteX258" fmla="*/ 488933 w 6867872"/>
                <a:gd name="connsiteY258" fmla="*/ 655674 h 1335770"/>
                <a:gd name="connsiteX259" fmla="*/ 463215 w 6867872"/>
                <a:gd name="connsiteY259" fmla="*/ 686154 h 1335770"/>
                <a:gd name="connsiteX260" fmla="*/ 486075 w 6867872"/>
                <a:gd name="connsiteY260" fmla="*/ 673772 h 1335770"/>
                <a:gd name="connsiteX261" fmla="*/ 488933 w 6867872"/>
                <a:gd name="connsiteY261" fmla="*/ 655674 h 1335770"/>
                <a:gd name="connsiteX262" fmla="*/ 390483 w 6867872"/>
                <a:gd name="connsiteY262" fmla="*/ 610237 h 1335770"/>
                <a:gd name="connsiteX263" fmla="*/ 326055 w 6867872"/>
                <a:gd name="connsiteY263" fmla="*/ 628052 h 1335770"/>
                <a:gd name="connsiteX264" fmla="*/ 256523 w 6867872"/>
                <a:gd name="connsiteY264" fmla="*/ 644244 h 1335770"/>
                <a:gd name="connsiteX265" fmla="*/ 258428 w 6867872"/>
                <a:gd name="connsiteY265" fmla="*/ 677582 h 1335770"/>
                <a:gd name="connsiteX266" fmla="*/ 275573 w 6867872"/>
                <a:gd name="connsiteY266" fmla="*/ 725207 h 1335770"/>
                <a:gd name="connsiteX267" fmla="*/ 284145 w 6867872"/>
                <a:gd name="connsiteY267" fmla="*/ 738542 h 1335770"/>
                <a:gd name="connsiteX268" fmla="*/ 291765 w 6867872"/>
                <a:gd name="connsiteY268" fmla="*/ 745209 h 1335770"/>
                <a:gd name="connsiteX269" fmla="*/ 303195 w 6867872"/>
                <a:gd name="connsiteY269" fmla="*/ 735684 h 1335770"/>
                <a:gd name="connsiteX270" fmla="*/ 353678 w 6867872"/>
                <a:gd name="connsiteY270" fmla="*/ 691869 h 1335770"/>
                <a:gd name="connsiteX271" fmla="*/ 374633 w 6867872"/>
                <a:gd name="connsiteY271" fmla="*/ 668057 h 1335770"/>
                <a:gd name="connsiteX272" fmla="*/ 408923 w 6867872"/>
                <a:gd name="connsiteY272" fmla="*/ 611859 h 1335770"/>
                <a:gd name="connsiteX273" fmla="*/ 390483 w 6867872"/>
                <a:gd name="connsiteY273" fmla="*/ 610237 h 1335770"/>
                <a:gd name="connsiteX274" fmla="*/ 6454440 w 6867872"/>
                <a:gd name="connsiteY274" fmla="*/ 572806 h 1335770"/>
                <a:gd name="connsiteX275" fmla="*/ 6427770 w 6867872"/>
                <a:gd name="connsiteY275" fmla="*/ 589951 h 1335770"/>
                <a:gd name="connsiteX276" fmla="*/ 6397290 w 6867872"/>
                <a:gd name="connsiteY276" fmla="*/ 610906 h 1335770"/>
                <a:gd name="connsiteX277" fmla="*/ 6350618 w 6867872"/>
                <a:gd name="connsiteY277" fmla="*/ 625194 h 1335770"/>
                <a:gd name="connsiteX278" fmla="*/ 6311565 w 6867872"/>
                <a:gd name="connsiteY278" fmla="*/ 644244 h 1335770"/>
                <a:gd name="connsiteX279" fmla="*/ 6264893 w 6867872"/>
                <a:gd name="connsiteY279" fmla="*/ 718539 h 1335770"/>
                <a:gd name="connsiteX280" fmla="*/ 6247747 w 6867872"/>
                <a:gd name="connsiteY280" fmla="*/ 749019 h 1335770"/>
                <a:gd name="connsiteX281" fmla="*/ 6223935 w 6867872"/>
                <a:gd name="connsiteY281" fmla="*/ 741399 h 1335770"/>
                <a:gd name="connsiteX282" fmla="*/ 6205838 w 6867872"/>
                <a:gd name="connsiteY282" fmla="*/ 669961 h 1335770"/>
                <a:gd name="connsiteX283" fmla="*/ 6241080 w 6867872"/>
                <a:gd name="connsiteY283" fmla="*/ 637576 h 1335770"/>
                <a:gd name="connsiteX284" fmla="*/ 6262988 w 6867872"/>
                <a:gd name="connsiteY284" fmla="*/ 617574 h 1335770"/>
                <a:gd name="connsiteX285" fmla="*/ 6292515 w 6867872"/>
                <a:gd name="connsiteY285" fmla="*/ 627099 h 1335770"/>
                <a:gd name="connsiteX286" fmla="*/ 6324900 w 6867872"/>
                <a:gd name="connsiteY286" fmla="*/ 613764 h 1335770"/>
                <a:gd name="connsiteX287" fmla="*/ 6420150 w 6867872"/>
                <a:gd name="connsiteY287" fmla="*/ 582331 h 1335770"/>
                <a:gd name="connsiteX288" fmla="*/ 6454440 w 6867872"/>
                <a:gd name="connsiteY288" fmla="*/ 572806 h 1335770"/>
                <a:gd name="connsiteX289" fmla="*/ 6528734 w 6867872"/>
                <a:gd name="connsiteY289" fmla="*/ 534706 h 1335770"/>
                <a:gd name="connsiteX290" fmla="*/ 6559214 w 6867872"/>
                <a:gd name="connsiteY290" fmla="*/ 545184 h 1335770"/>
                <a:gd name="connsiteX291" fmla="*/ 6586837 w 6867872"/>
                <a:gd name="connsiteY291" fmla="*/ 556614 h 1335770"/>
                <a:gd name="connsiteX292" fmla="*/ 6623032 w 6867872"/>
                <a:gd name="connsiteY292" fmla="*/ 598524 h 1335770"/>
                <a:gd name="connsiteX293" fmla="*/ 6575407 w 6867872"/>
                <a:gd name="connsiteY293" fmla="*/ 633767 h 1335770"/>
                <a:gd name="connsiteX294" fmla="*/ 6509684 w 6867872"/>
                <a:gd name="connsiteY294" fmla="*/ 694726 h 1335770"/>
                <a:gd name="connsiteX295" fmla="*/ 6462059 w 6867872"/>
                <a:gd name="connsiteY295" fmla="*/ 735684 h 1335770"/>
                <a:gd name="connsiteX296" fmla="*/ 6433484 w 6867872"/>
                <a:gd name="connsiteY296" fmla="*/ 730921 h 1335770"/>
                <a:gd name="connsiteX297" fmla="*/ 6421102 w 6867872"/>
                <a:gd name="connsiteY297" fmla="*/ 735684 h 1335770"/>
                <a:gd name="connsiteX298" fmla="*/ 6412530 w 6867872"/>
                <a:gd name="connsiteY298" fmla="*/ 728064 h 1335770"/>
                <a:gd name="connsiteX299" fmla="*/ 6401100 w 6867872"/>
                <a:gd name="connsiteY299" fmla="*/ 719492 h 1335770"/>
                <a:gd name="connsiteX300" fmla="*/ 6423007 w 6867872"/>
                <a:gd name="connsiteY300" fmla="*/ 695679 h 1335770"/>
                <a:gd name="connsiteX301" fmla="*/ 6440152 w 6867872"/>
                <a:gd name="connsiteY301" fmla="*/ 670914 h 1335770"/>
                <a:gd name="connsiteX302" fmla="*/ 6401100 w 6867872"/>
                <a:gd name="connsiteY302" fmla="*/ 710919 h 1335770"/>
                <a:gd name="connsiteX303" fmla="*/ 6391575 w 6867872"/>
                <a:gd name="connsiteY303" fmla="*/ 710919 h 1335770"/>
                <a:gd name="connsiteX304" fmla="*/ 6430627 w 6867872"/>
                <a:gd name="connsiteY304" fmla="*/ 661389 h 1335770"/>
                <a:gd name="connsiteX305" fmla="*/ 6477300 w 6867872"/>
                <a:gd name="connsiteY305" fmla="*/ 620432 h 1335770"/>
                <a:gd name="connsiteX306" fmla="*/ 6489682 w 6867872"/>
                <a:gd name="connsiteY306" fmla="*/ 605192 h 1335770"/>
                <a:gd name="connsiteX307" fmla="*/ 6510637 w 6867872"/>
                <a:gd name="connsiteY307" fmla="*/ 581379 h 1335770"/>
                <a:gd name="connsiteX308" fmla="*/ 6521114 w 6867872"/>
                <a:gd name="connsiteY308" fmla="*/ 557567 h 1335770"/>
                <a:gd name="connsiteX309" fmla="*/ 6528734 w 6867872"/>
                <a:gd name="connsiteY309" fmla="*/ 534706 h 1335770"/>
                <a:gd name="connsiteX310" fmla="*/ 1525252 w 6867872"/>
                <a:gd name="connsiteY310" fmla="*/ 517562 h 1335770"/>
                <a:gd name="connsiteX311" fmla="*/ 1513822 w 6867872"/>
                <a:gd name="connsiteY311" fmla="*/ 541374 h 1335770"/>
                <a:gd name="connsiteX312" fmla="*/ 1501440 w 6867872"/>
                <a:gd name="connsiteY312" fmla="*/ 574712 h 1335770"/>
                <a:gd name="connsiteX313" fmla="*/ 1518585 w 6867872"/>
                <a:gd name="connsiteY313" fmla="*/ 653769 h 1335770"/>
                <a:gd name="connsiteX314" fmla="*/ 1541445 w 6867872"/>
                <a:gd name="connsiteY314" fmla="*/ 730922 h 1335770"/>
                <a:gd name="connsiteX315" fmla="*/ 1564305 w 6867872"/>
                <a:gd name="connsiteY315" fmla="*/ 702347 h 1335770"/>
                <a:gd name="connsiteX316" fmla="*/ 1601452 w 6867872"/>
                <a:gd name="connsiteY316" fmla="*/ 666152 h 1335770"/>
                <a:gd name="connsiteX317" fmla="*/ 1639552 w 6867872"/>
                <a:gd name="connsiteY317" fmla="*/ 623289 h 1335770"/>
                <a:gd name="connsiteX318" fmla="*/ 1668127 w 6867872"/>
                <a:gd name="connsiteY318" fmla="*/ 593762 h 1335770"/>
                <a:gd name="connsiteX319" fmla="*/ 1699560 w 6867872"/>
                <a:gd name="connsiteY319" fmla="*/ 557567 h 1335770"/>
                <a:gd name="connsiteX320" fmla="*/ 1724325 w 6867872"/>
                <a:gd name="connsiteY320" fmla="*/ 527087 h 1335770"/>
                <a:gd name="connsiteX321" fmla="*/ 1707180 w 6867872"/>
                <a:gd name="connsiteY321" fmla="*/ 530897 h 1335770"/>
                <a:gd name="connsiteX322" fmla="*/ 1670985 w 6867872"/>
                <a:gd name="connsiteY322" fmla="*/ 548042 h 1335770"/>
                <a:gd name="connsiteX323" fmla="*/ 1623360 w 6867872"/>
                <a:gd name="connsiteY323" fmla="*/ 563282 h 1335770"/>
                <a:gd name="connsiteX324" fmla="*/ 1572877 w 6867872"/>
                <a:gd name="connsiteY324" fmla="*/ 575664 h 1335770"/>
                <a:gd name="connsiteX325" fmla="*/ 1542397 w 6867872"/>
                <a:gd name="connsiteY325" fmla="*/ 551852 h 1335770"/>
                <a:gd name="connsiteX326" fmla="*/ 1525252 w 6867872"/>
                <a:gd name="connsiteY326" fmla="*/ 517562 h 1335770"/>
                <a:gd name="connsiteX327" fmla="*/ 6415031 w 6867872"/>
                <a:gd name="connsiteY327" fmla="*/ 480101 h 1335770"/>
                <a:gd name="connsiteX328" fmla="*/ 6392527 w 6867872"/>
                <a:gd name="connsiteY328" fmla="*/ 494701 h 1335770"/>
                <a:gd name="connsiteX329" fmla="*/ 6417293 w 6867872"/>
                <a:gd name="connsiteY329" fmla="*/ 488034 h 1335770"/>
                <a:gd name="connsiteX330" fmla="*/ 6415031 w 6867872"/>
                <a:gd name="connsiteY330" fmla="*/ 480101 h 1335770"/>
                <a:gd name="connsiteX331" fmla="*/ 5112129 w 6867872"/>
                <a:gd name="connsiteY331" fmla="*/ 466603 h 1335770"/>
                <a:gd name="connsiteX332" fmla="*/ 5108558 w 6867872"/>
                <a:gd name="connsiteY332" fmla="*/ 470889 h 1335770"/>
                <a:gd name="connsiteX333" fmla="*/ 5107605 w 6867872"/>
                <a:gd name="connsiteY333" fmla="*/ 470889 h 1335770"/>
                <a:gd name="connsiteX334" fmla="*/ 5106653 w 6867872"/>
                <a:gd name="connsiteY334" fmla="*/ 494701 h 1335770"/>
                <a:gd name="connsiteX335" fmla="*/ 5097128 w 6867872"/>
                <a:gd name="connsiteY335" fmla="*/ 517561 h 1335770"/>
                <a:gd name="connsiteX336" fmla="*/ 5073315 w 6867872"/>
                <a:gd name="connsiteY336" fmla="*/ 582331 h 1335770"/>
                <a:gd name="connsiteX337" fmla="*/ 5084745 w 6867872"/>
                <a:gd name="connsiteY337" fmla="*/ 580426 h 1335770"/>
                <a:gd name="connsiteX338" fmla="*/ 5114272 w 6867872"/>
                <a:gd name="connsiteY338" fmla="*/ 470889 h 1335770"/>
                <a:gd name="connsiteX339" fmla="*/ 5112129 w 6867872"/>
                <a:gd name="connsiteY339" fmla="*/ 466603 h 1335770"/>
                <a:gd name="connsiteX340" fmla="*/ 3104735 w 6867872"/>
                <a:gd name="connsiteY340" fmla="*/ 433980 h 1335770"/>
                <a:gd name="connsiteX341" fmla="*/ 3085447 w 6867872"/>
                <a:gd name="connsiteY341" fmla="*/ 435647 h 1335770"/>
                <a:gd name="connsiteX342" fmla="*/ 3040680 w 6867872"/>
                <a:gd name="connsiteY342" fmla="*/ 451839 h 1335770"/>
                <a:gd name="connsiteX343" fmla="*/ 3054015 w 6867872"/>
                <a:gd name="connsiteY343" fmla="*/ 460412 h 1335770"/>
                <a:gd name="connsiteX344" fmla="*/ 3097830 w 6867872"/>
                <a:gd name="connsiteY344" fmla="*/ 448982 h 1335770"/>
                <a:gd name="connsiteX345" fmla="*/ 3122595 w 6867872"/>
                <a:gd name="connsiteY345" fmla="*/ 436599 h 1335770"/>
                <a:gd name="connsiteX346" fmla="*/ 3104735 w 6867872"/>
                <a:gd name="connsiteY346" fmla="*/ 433980 h 1335770"/>
                <a:gd name="connsiteX347" fmla="*/ 6361095 w 6867872"/>
                <a:gd name="connsiteY347" fmla="*/ 431836 h 1335770"/>
                <a:gd name="connsiteX348" fmla="*/ 6338235 w 6867872"/>
                <a:gd name="connsiteY348" fmla="*/ 462316 h 1335770"/>
                <a:gd name="connsiteX349" fmla="*/ 6356332 w 6867872"/>
                <a:gd name="connsiteY349" fmla="*/ 439456 h 1335770"/>
                <a:gd name="connsiteX350" fmla="*/ 6361095 w 6867872"/>
                <a:gd name="connsiteY350" fmla="*/ 431836 h 1335770"/>
                <a:gd name="connsiteX351" fmla="*/ 3032107 w 6867872"/>
                <a:gd name="connsiteY351" fmla="*/ 329919 h 1335770"/>
                <a:gd name="connsiteX352" fmla="*/ 3050205 w 6867872"/>
                <a:gd name="connsiteY352" fmla="*/ 341349 h 1335770"/>
                <a:gd name="connsiteX353" fmla="*/ 3032107 w 6867872"/>
                <a:gd name="connsiteY353" fmla="*/ 329919 h 1335770"/>
                <a:gd name="connsiteX354" fmla="*/ 5134275 w 6867872"/>
                <a:gd name="connsiteY354" fmla="*/ 237764 h 1335770"/>
                <a:gd name="connsiteX355" fmla="*/ 5143800 w 6867872"/>
                <a:gd name="connsiteY355" fmla="*/ 239431 h 1335770"/>
                <a:gd name="connsiteX356" fmla="*/ 5162850 w 6867872"/>
                <a:gd name="connsiteY356" fmla="*/ 248004 h 1335770"/>
                <a:gd name="connsiteX357" fmla="*/ 5201903 w 6867872"/>
                <a:gd name="connsiteY357" fmla="*/ 273721 h 1335770"/>
                <a:gd name="connsiteX358" fmla="*/ 5265720 w 6867872"/>
                <a:gd name="connsiteY358" fmla="*/ 344206 h 1335770"/>
                <a:gd name="connsiteX359" fmla="*/ 5234288 w 6867872"/>
                <a:gd name="connsiteY359" fmla="*/ 426121 h 1335770"/>
                <a:gd name="connsiteX360" fmla="*/ 5209522 w 6867872"/>
                <a:gd name="connsiteY360" fmla="*/ 502321 h 1335770"/>
                <a:gd name="connsiteX361" fmla="*/ 5212380 w 6867872"/>
                <a:gd name="connsiteY361" fmla="*/ 531849 h 1335770"/>
                <a:gd name="connsiteX362" fmla="*/ 5240003 w 6867872"/>
                <a:gd name="connsiteY362" fmla="*/ 523276 h 1335770"/>
                <a:gd name="connsiteX363" fmla="*/ 5281913 w 6867872"/>
                <a:gd name="connsiteY363" fmla="*/ 504226 h 1335770"/>
                <a:gd name="connsiteX364" fmla="*/ 5298105 w 6867872"/>
                <a:gd name="connsiteY364" fmla="*/ 498511 h 1335770"/>
                <a:gd name="connsiteX365" fmla="*/ 5305725 w 6867872"/>
                <a:gd name="connsiteY365" fmla="*/ 485176 h 1335770"/>
                <a:gd name="connsiteX366" fmla="*/ 5360018 w 6867872"/>
                <a:gd name="connsiteY366" fmla="*/ 466126 h 1335770"/>
                <a:gd name="connsiteX367" fmla="*/ 5382878 w 6867872"/>
                <a:gd name="connsiteY367" fmla="*/ 460411 h 1335770"/>
                <a:gd name="connsiteX368" fmla="*/ 5396213 w 6867872"/>
                <a:gd name="connsiteY368" fmla="*/ 461364 h 1335770"/>
                <a:gd name="connsiteX369" fmla="*/ 5407643 w 6867872"/>
                <a:gd name="connsiteY369" fmla="*/ 476604 h 1335770"/>
                <a:gd name="connsiteX370" fmla="*/ 5408595 w 6867872"/>
                <a:gd name="connsiteY370" fmla="*/ 460411 h 1335770"/>
                <a:gd name="connsiteX371" fmla="*/ 5422883 w 6867872"/>
                <a:gd name="connsiteY371" fmla="*/ 448029 h 1335770"/>
                <a:gd name="connsiteX372" fmla="*/ 5434313 w 6867872"/>
                <a:gd name="connsiteY372" fmla="*/ 444219 h 1335770"/>
                <a:gd name="connsiteX373" fmla="*/ 5438122 w 6867872"/>
                <a:gd name="connsiteY373" fmla="*/ 430884 h 1335770"/>
                <a:gd name="connsiteX374" fmla="*/ 5458125 w 6867872"/>
                <a:gd name="connsiteY374" fmla="*/ 446124 h 1335770"/>
                <a:gd name="connsiteX375" fmla="*/ 5480985 w 6867872"/>
                <a:gd name="connsiteY375" fmla="*/ 458506 h 1335770"/>
                <a:gd name="connsiteX376" fmla="*/ 5480033 w 6867872"/>
                <a:gd name="connsiteY376" fmla="*/ 482319 h 1335770"/>
                <a:gd name="connsiteX377" fmla="*/ 5475270 w 6867872"/>
                <a:gd name="connsiteY377" fmla="*/ 491844 h 1335770"/>
                <a:gd name="connsiteX378" fmla="*/ 5480985 w 6867872"/>
                <a:gd name="connsiteY378" fmla="*/ 499464 h 1335770"/>
                <a:gd name="connsiteX379" fmla="*/ 5472413 w 6867872"/>
                <a:gd name="connsiteY379" fmla="*/ 501369 h 1335770"/>
                <a:gd name="connsiteX380" fmla="*/ 5484795 w 6867872"/>
                <a:gd name="connsiteY380" fmla="*/ 520419 h 1335770"/>
                <a:gd name="connsiteX381" fmla="*/ 5490510 w 6867872"/>
                <a:gd name="connsiteY381" fmla="*/ 532801 h 1335770"/>
                <a:gd name="connsiteX382" fmla="*/ 5489558 w 6867872"/>
                <a:gd name="connsiteY382" fmla="*/ 547089 h 1335770"/>
                <a:gd name="connsiteX383" fmla="*/ 5479080 w 6867872"/>
                <a:gd name="connsiteY383" fmla="*/ 557566 h 1335770"/>
                <a:gd name="connsiteX384" fmla="*/ 5460983 w 6867872"/>
                <a:gd name="connsiteY384" fmla="*/ 574711 h 1335770"/>
                <a:gd name="connsiteX385" fmla="*/ 5426693 w 6867872"/>
                <a:gd name="connsiteY385" fmla="*/ 599476 h 1335770"/>
                <a:gd name="connsiteX386" fmla="*/ 5400975 w 6867872"/>
                <a:gd name="connsiteY386" fmla="*/ 610906 h 1335770"/>
                <a:gd name="connsiteX387" fmla="*/ 5370495 w 6867872"/>
                <a:gd name="connsiteY387" fmla="*/ 628051 h 1335770"/>
                <a:gd name="connsiteX388" fmla="*/ 5316203 w 6867872"/>
                <a:gd name="connsiteY388" fmla="*/ 646149 h 1335770"/>
                <a:gd name="connsiteX389" fmla="*/ 5254290 w 6867872"/>
                <a:gd name="connsiteY389" fmla="*/ 687106 h 1335770"/>
                <a:gd name="connsiteX390" fmla="*/ 5214285 w 6867872"/>
                <a:gd name="connsiteY390" fmla="*/ 711871 h 1335770"/>
                <a:gd name="connsiteX391" fmla="*/ 5210475 w 6867872"/>
                <a:gd name="connsiteY391" fmla="*/ 729016 h 1335770"/>
                <a:gd name="connsiteX392" fmla="*/ 5297153 w 6867872"/>
                <a:gd name="connsiteY392" fmla="*/ 789024 h 1335770"/>
                <a:gd name="connsiteX393" fmla="*/ 5398118 w 6867872"/>
                <a:gd name="connsiteY393" fmla="*/ 901419 h 1335770"/>
                <a:gd name="connsiteX394" fmla="*/ 5447647 w 6867872"/>
                <a:gd name="connsiteY394" fmla="*/ 949996 h 1335770"/>
                <a:gd name="connsiteX395" fmla="*/ 5520038 w 6867872"/>
                <a:gd name="connsiteY395" fmla="*/ 969046 h 1335770"/>
                <a:gd name="connsiteX396" fmla="*/ 5591475 w 6867872"/>
                <a:gd name="connsiteY396" fmla="*/ 997621 h 1335770"/>
                <a:gd name="connsiteX397" fmla="*/ 5661960 w 6867872"/>
                <a:gd name="connsiteY397" fmla="*/ 1030006 h 1335770"/>
                <a:gd name="connsiteX398" fmla="*/ 5692440 w 6867872"/>
                <a:gd name="connsiteY398" fmla="*/ 1046199 h 1335770"/>
                <a:gd name="connsiteX399" fmla="*/ 5728635 w 6867872"/>
                <a:gd name="connsiteY399" fmla="*/ 1061439 h 1335770"/>
                <a:gd name="connsiteX400" fmla="*/ 5704822 w 6867872"/>
                <a:gd name="connsiteY400" fmla="*/ 1090966 h 1335770"/>
                <a:gd name="connsiteX401" fmla="*/ 5707680 w 6867872"/>
                <a:gd name="connsiteY401" fmla="*/ 1121446 h 1335770"/>
                <a:gd name="connsiteX402" fmla="*/ 5695297 w 6867872"/>
                <a:gd name="connsiteY402" fmla="*/ 1143354 h 1335770"/>
                <a:gd name="connsiteX403" fmla="*/ 5659103 w 6867872"/>
                <a:gd name="connsiteY403" fmla="*/ 1145259 h 1335770"/>
                <a:gd name="connsiteX404" fmla="*/ 5572425 w 6867872"/>
                <a:gd name="connsiteY404" fmla="*/ 1116684 h 1335770"/>
                <a:gd name="connsiteX405" fmla="*/ 5481938 w 6867872"/>
                <a:gd name="connsiteY405" fmla="*/ 1090966 h 1335770"/>
                <a:gd name="connsiteX406" fmla="*/ 5403833 w 6867872"/>
                <a:gd name="connsiteY406" fmla="*/ 1075726 h 1335770"/>
                <a:gd name="connsiteX407" fmla="*/ 5371447 w 6867872"/>
                <a:gd name="connsiteY407" fmla="*/ 1062391 h 1335770"/>
                <a:gd name="connsiteX408" fmla="*/ 5339063 w 6867872"/>
                <a:gd name="connsiteY408" fmla="*/ 1055724 h 1335770"/>
                <a:gd name="connsiteX409" fmla="*/ 5275245 w 6867872"/>
                <a:gd name="connsiteY409" fmla="*/ 986191 h 1335770"/>
                <a:gd name="connsiteX410" fmla="*/ 5239050 w 6867872"/>
                <a:gd name="connsiteY410" fmla="*/ 931899 h 1335770"/>
                <a:gd name="connsiteX411" fmla="*/ 5220953 w 6867872"/>
                <a:gd name="connsiteY411" fmla="*/ 886179 h 1335770"/>
                <a:gd name="connsiteX412" fmla="*/ 5200950 w 6867872"/>
                <a:gd name="connsiteY412" fmla="*/ 862366 h 1335770"/>
                <a:gd name="connsiteX413" fmla="*/ 5166660 w 6867872"/>
                <a:gd name="connsiteY413" fmla="*/ 830934 h 1335770"/>
                <a:gd name="connsiteX414" fmla="*/ 5117130 w 6867872"/>
                <a:gd name="connsiteY414" fmla="*/ 795691 h 1335770"/>
                <a:gd name="connsiteX415" fmla="*/ 5110463 w 6867872"/>
                <a:gd name="connsiteY415" fmla="*/ 817599 h 1335770"/>
                <a:gd name="connsiteX416" fmla="*/ 5103795 w 6867872"/>
                <a:gd name="connsiteY416" fmla="*/ 849031 h 1335770"/>
                <a:gd name="connsiteX417" fmla="*/ 5075220 w 6867872"/>
                <a:gd name="connsiteY417" fmla="*/ 901419 h 1335770"/>
                <a:gd name="connsiteX418" fmla="*/ 5063790 w 6867872"/>
                <a:gd name="connsiteY418" fmla="*/ 949044 h 1335770"/>
                <a:gd name="connsiteX419" fmla="*/ 5055218 w 6867872"/>
                <a:gd name="connsiteY419" fmla="*/ 951901 h 1335770"/>
                <a:gd name="connsiteX420" fmla="*/ 5040930 w 6867872"/>
                <a:gd name="connsiteY420" fmla="*/ 967141 h 1335770"/>
                <a:gd name="connsiteX421" fmla="*/ 5015213 w 6867872"/>
                <a:gd name="connsiteY421" fmla="*/ 1010956 h 1335770"/>
                <a:gd name="connsiteX422" fmla="*/ 5000925 w 6867872"/>
                <a:gd name="connsiteY422" fmla="*/ 1050961 h 1335770"/>
                <a:gd name="connsiteX423" fmla="*/ 4983780 w 6867872"/>
                <a:gd name="connsiteY423" fmla="*/ 1075726 h 1335770"/>
                <a:gd name="connsiteX424" fmla="*/ 4990447 w 6867872"/>
                <a:gd name="connsiteY424" fmla="*/ 1060486 h 1335770"/>
                <a:gd name="connsiteX425" fmla="*/ 4969493 w 6867872"/>
                <a:gd name="connsiteY425" fmla="*/ 1087156 h 1335770"/>
                <a:gd name="connsiteX426" fmla="*/ 4942822 w 6867872"/>
                <a:gd name="connsiteY426" fmla="*/ 1113826 h 1335770"/>
                <a:gd name="connsiteX427" fmla="*/ 4901865 w 6867872"/>
                <a:gd name="connsiteY427" fmla="*/ 1150021 h 1335770"/>
                <a:gd name="connsiteX428" fmla="*/ 4879005 w 6867872"/>
                <a:gd name="connsiteY428" fmla="*/ 1162404 h 1335770"/>
                <a:gd name="connsiteX429" fmla="*/ 4858050 w 6867872"/>
                <a:gd name="connsiteY429" fmla="*/ 1176691 h 1335770"/>
                <a:gd name="connsiteX430" fmla="*/ 4892340 w 6867872"/>
                <a:gd name="connsiteY430" fmla="*/ 1138591 h 1335770"/>
                <a:gd name="connsiteX431" fmla="*/ 4848525 w 6867872"/>
                <a:gd name="connsiteY431" fmla="*/ 1168119 h 1335770"/>
                <a:gd name="connsiteX432" fmla="*/ 4825665 w 6867872"/>
                <a:gd name="connsiteY432" fmla="*/ 1178596 h 1335770"/>
                <a:gd name="connsiteX433" fmla="*/ 4798043 w 6867872"/>
                <a:gd name="connsiteY433" fmla="*/ 1194789 h 1335770"/>
                <a:gd name="connsiteX434" fmla="*/ 4837095 w 6867872"/>
                <a:gd name="connsiteY434" fmla="*/ 1163356 h 1335770"/>
                <a:gd name="connsiteX435" fmla="*/ 4784708 w 6867872"/>
                <a:gd name="connsiteY435" fmla="*/ 1189074 h 1335770"/>
                <a:gd name="connsiteX436" fmla="*/ 4757085 w 6867872"/>
                <a:gd name="connsiteY436" fmla="*/ 1183359 h 1335770"/>
                <a:gd name="connsiteX437" fmla="*/ 4736130 w 6867872"/>
                <a:gd name="connsiteY437" fmla="*/ 1176691 h 1335770"/>
                <a:gd name="connsiteX438" fmla="*/ 4716128 w 6867872"/>
                <a:gd name="connsiteY438" fmla="*/ 1166214 h 1335770"/>
                <a:gd name="connsiteX439" fmla="*/ 4709460 w 6867872"/>
                <a:gd name="connsiteY439" fmla="*/ 1144306 h 1335770"/>
                <a:gd name="connsiteX440" fmla="*/ 4699935 w 6867872"/>
                <a:gd name="connsiteY440" fmla="*/ 1135734 h 1335770"/>
                <a:gd name="connsiteX441" fmla="*/ 4700888 w 6867872"/>
                <a:gd name="connsiteY441" fmla="*/ 1128114 h 1335770"/>
                <a:gd name="connsiteX442" fmla="*/ 4736130 w 6867872"/>
                <a:gd name="connsiteY442" fmla="*/ 1121446 h 1335770"/>
                <a:gd name="connsiteX443" fmla="*/ 4754228 w 6867872"/>
                <a:gd name="connsiteY443" fmla="*/ 1117636 h 1335770"/>
                <a:gd name="connsiteX444" fmla="*/ 4776135 w 6867872"/>
                <a:gd name="connsiteY444" fmla="*/ 1107159 h 1335770"/>
                <a:gd name="connsiteX445" fmla="*/ 4753275 w 6867872"/>
                <a:gd name="connsiteY445" fmla="*/ 1124304 h 1335770"/>
                <a:gd name="connsiteX446" fmla="*/ 4750418 w 6867872"/>
                <a:gd name="connsiteY446" fmla="*/ 1139544 h 1335770"/>
                <a:gd name="connsiteX447" fmla="*/ 4790422 w 6867872"/>
                <a:gd name="connsiteY447" fmla="*/ 1125256 h 1335770"/>
                <a:gd name="connsiteX448" fmla="*/ 4836143 w 6867872"/>
                <a:gd name="connsiteY448" fmla="*/ 1087156 h 1335770"/>
                <a:gd name="connsiteX449" fmla="*/ 4878053 w 6867872"/>
                <a:gd name="connsiteY449" fmla="*/ 1049056 h 1335770"/>
                <a:gd name="connsiteX450" fmla="*/ 4893293 w 6867872"/>
                <a:gd name="connsiteY450" fmla="*/ 1031911 h 1335770"/>
                <a:gd name="connsiteX451" fmla="*/ 4918058 w 6867872"/>
                <a:gd name="connsiteY451" fmla="*/ 1003336 h 1335770"/>
                <a:gd name="connsiteX452" fmla="*/ 4939965 w 6867872"/>
                <a:gd name="connsiteY452" fmla="*/ 967141 h 1335770"/>
                <a:gd name="connsiteX453" fmla="*/ 4952347 w 6867872"/>
                <a:gd name="connsiteY453" fmla="*/ 949996 h 1335770"/>
                <a:gd name="connsiteX454" fmla="*/ 4953300 w 6867872"/>
                <a:gd name="connsiteY454" fmla="*/ 928089 h 1335770"/>
                <a:gd name="connsiteX455" fmla="*/ 4952347 w 6867872"/>
                <a:gd name="connsiteY455" fmla="*/ 911896 h 1335770"/>
                <a:gd name="connsiteX456" fmla="*/ 4944728 w 6867872"/>
                <a:gd name="connsiteY456" fmla="*/ 910944 h 1335770"/>
                <a:gd name="connsiteX457" fmla="*/ 4906628 w 6867872"/>
                <a:gd name="connsiteY457" fmla="*/ 970951 h 1335770"/>
                <a:gd name="connsiteX458" fmla="*/ 4889483 w 6867872"/>
                <a:gd name="connsiteY458" fmla="*/ 976666 h 1335770"/>
                <a:gd name="connsiteX459" fmla="*/ 4914247 w 6867872"/>
                <a:gd name="connsiteY459" fmla="*/ 951901 h 1335770"/>
                <a:gd name="connsiteX460" fmla="*/ 4919963 w 6867872"/>
                <a:gd name="connsiteY460" fmla="*/ 936661 h 1335770"/>
                <a:gd name="connsiteX461" fmla="*/ 4938060 w 6867872"/>
                <a:gd name="connsiteY461" fmla="*/ 910944 h 1335770"/>
                <a:gd name="connsiteX462" fmla="*/ 4988543 w 6867872"/>
                <a:gd name="connsiteY462" fmla="*/ 811884 h 1335770"/>
                <a:gd name="connsiteX463" fmla="*/ 4959015 w 6867872"/>
                <a:gd name="connsiteY463" fmla="*/ 779499 h 1335770"/>
                <a:gd name="connsiteX464" fmla="*/ 4916153 w 6867872"/>
                <a:gd name="connsiteY464" fmla="*/ 750924 h 1335770"/>
                <a:gd name="connsiteX465" fmla="*/ 4904722 w 6867872"/>
                <a:gd name="connsiteY465" fmla="*/ 714729 h 1335770"/>
                <a:gd name="connsiteX466" fmla="*/ 4911390 w 6867872"/>
                <a:gd name="connsiteY466" fmla="*/ 674724 h 1335770"/>
                <a:gd name="connsiteX467" fmla="*/ 4926630 w 6867872"/>
                <a:gd name="connsiteY467" fmla="*/ 632814 h 1335770"/>
                <a:gd name="connsiteX468" fmla="*/ 4932345 w 6867872"/>
                <a:gd name="connsiteY468" fmla="*/ 597571 h 1335770"/>
                <a:gd name="connsiteX469" fmla="*/ 4958063 w 6867872"/>
                <a:gd name="connsiteY469" fmla="*/ 583284 h 1335770"/>
                <a:gd name="connsiteX470" fmla="*/ 4995210 w 6867872"/>
                <a:gd name="connsiteY470" fmla="*/ 572806 h 1335770"/>
                <a:gd name="connsiteX471" fmla="*/ 5024738 w 6867872"/>
                <a:gd name="connsiteY471" fmla="*/ 585189 h 1335770"/>
                <a:gd name="connsiteX472" fmla="*/ 5062838 w 6867872"/>
                <a:gd name="connsiteY472" fmla="*/ 583284 h 1335770"/>
                <a:gd name="connsiteX473" fmla="*/ 5084745 w 6867872"/>
                <a:gd name="connsiteY473" fmla="*/ 538516 h 1335770"/>
                <a:gd name="connsiteX474" fmla="*/ 5099985 w 6867872"/>
                <a:gd name="connsiteY474" fmla="*/ 474699 h 1335770"/>
                <a:gd name="connsiteX475" fmla="*/ 5125703 w 6867872"/>
                <a:gd name="connsiteY475" fmla="*/ 358494 h 1335770"/>
                <a:gd name="connsiteX476" fmla="*/ 5127608 w 6867872"/>
                <a:gd name="connsiteY476" fmla="*/ 309916 h 1335770"/>
                <a:gd name="connsiteX477" fmla="*/ 5129513 w 6867872"/>
                <a:gd name="connsiteY477" fmla="*/ 288961 h 1335770"/>
                <a:gd name="connsiteX478" fmla="*/ 5140943 w 6867872"/>
                <a:gd name="connsiteY478" fmla="*/ 280389 h 1335770"/>
                <a:gd name="connsiteX479" fmla="*/ 5124750 w 6867872"/>
                <a:gd name="connsiteY479" fmla="*/ 243241 h 1335770"/>
                <a:gd name="connsiteX480" fmla="*/ 5134275 w 6867872"/>
                <a:gd name="connsiteY480" fmla="*/ 237764 h 1335770"/>
                <a:gd name="connsiteX481" fmla="*/ 2615150 w 6867872"/>
                <a:gd name="connsiteY481" fmla="*/ 114416 h 1335770"/>
                <a:gd name="connsiteX482" fmla="*/ 2623485 w 6867872"/>
                <a:gd name="connsiteY482" fmla="*/ 127989 h 1335770"/>
                <a:gd name="connsiteX483" fmla="*/ 2626343 w 6867872"/>
                <a:gd name="connsiteY483" fmla="*/ 147039 h 1335770"/>
                <a:gd name="connsiteX484" fmla="*/ 2633010 w 6867872"/>
                <a:gd name="connsiteY484" fmla="*/ 131799 h 1335770"/>
                <a:gd name="connsiteX485" fmla="*/ 2649202 w 6867872"/>
                <a:gd name="connsiteY485" fmla="*/ 156564 h 1335770"/>
                <a:gd name="connsiteX486" fmla="*/ 2660632 w 6867872"/>
                <a:gd name="connsiteY486" fmla="*/ 184187 h 1335770"/>
                <a:gd name="connsiteX487" fmla="*/ 2686350 w 6867872"/>
                <a:gd name="connsiteY487" fmla="*/ 268007 h 1335770"/>
                <a:gd name="connsiteX488" fmla="*/ 2662537 w 6867872"/>
                <a:gd name="connsiteY488" fmla="*/ 364209 h 1335770"/>
                <a:gd name="connsiteX489" fmla="*/ 2673968 w 6867872"/>
                <a:gd name="connsiteY489" fmla="*/ 417549 h 1335770"/>
                <a:gd name="connsiteX490" fmla="*/ 2685397 w 6867872"/>
                <a:gd name="connsiteY490" fmla="*/ 403262 h 1335770"/>
                <a:gd name="connsiteX491" fmla="*/ 2713972 w 6867872"/>
                <a:gd name="connsiteY491" fmla="*/ 409929 h 1335770"/>
                <a:gd name="connsiteX492" fmla="*/ 2747310 w 6867872"/>
                <a:gd name="connsiteY492" fmla="*/ 428979 h 1335770"/>
                <a:gd name="connsiteX493" fmla="*/ 2758740 w 6867872"/>
                <a:gd name="connsiteY493" fmla="*/ 446124 h 1335770"/>
                <a:gd name="connsiteX494" fmla="*/ 2769218 w 6867872"/>
                <a:gd name="connsiteY494" fmla="*/ 455649 h 1335770"/>
                <a:gd name="connsiteX495" fmla="*/ 2770170 w 6867872"/>
                <a:gd name="connsiteY495" fmla="*/ 473747 h 1335770"/>
                <a:gd name="connsiteX496" fmla="*/ 2775885 w 6867872"/>
                <a:gd name="connsiteY496" fmla="*/ 482319 h 1335770"/>
                <a:gd name="connsiteX497" fmla="*/ 2781600 w 6867872"/>
                <a:gd name="connsiteY497" fmla="*/ 493749 h 1335770"/>
                <a:gd name="connsiteX498" fmla="*/ 2784457 w 6867872"/>
                <a:gd name="connsiteY498" fmla="*/ 512799 h 1335770"/>
                <a:gd name="connsiteX499" fmla="*/ 2763502 w 6867872"/>
                <a:gd name="connsiteY499" fmla="*/ 527087 h 1335770"/>
                <a:gd name="connsiteX500" fmla="*/ 2751120 w 6867872"/>
                <a:gd name="connsiteY500" fmla="*/ 547089 h 1335770"/>
                <a:gd name="connsiteX501" fmla="*/ 2766360 w 6867872"/>
                <a:gd name="connsiteY501" fmla="*/ 548994 h 1335770"/>
                <a:gd name="connsiteX502" fmla="*/ 2746357 w 6867872"/>
                <a:gd name="connsiteY502" fmla="*/ 564234 h 1335770"/>
                <a:gd name="connsiteX503" fmla="*/ 2755882 w 6867872"/>
                <a:gd name="connsiteY503" fmla="*/ 563282 h 1335770"/>
                <a:gd name="connsiteX504" fmla="*/ 2708257 w 6867872"/>
                <a:gd name="connsiteY504" fmla="*/ 595667 h 1335770"/>
                <a:gd name="connsiteX505" fmla="*/ 2654918 w 6867872"/>
                <a:gd name="connsiteY505" fmla="*/ 640434 h 1335770"/>
                <a:gd name="connsiteX506" fmla="*/ 2639677 w 6867872"/>
                <a:gd name="connsiteY506" fmla="*/ 731874 h 1335770"/>
                <a:gd name="connsiteX507" fmla="*/ 2634915 w 6867872"/>
                <a:gd name="connsiteY507" fmla="*/ 797597 h 1335770"/>
                <a:gd name="connsiteX508" fmla="*/ 2675872 w 6867872"/>
                <a:gd name="connsiteY508" fmla="*/ 780452 h 1335770"/>
                <a:gd name="connsiteX509" fmla="*/ 2710162 w 6867872"/>
                <a:gd name="connsiteY509" fmla="*/ 751877 h 1335770"/>
                <a:gd name="connsiteX510" fmla="*/ 2730165 w 6867872"/>
                <a:gd name="connsiteY510" fmla="*/ 820457 h 1335770"/>
                <a:gd name="connsiteX511" fmla="*/ 2678730 w 6867872"/>
                <a:gd name="connsiteY511" fmla="*/ 877607 h 1335770"/>
                <a:gd name="connsiteX512" fmla="*/ 2632057 w 6867872"/>
                <a:gd name="connsiteY512" fmla="*/ 954759 h 1335770"/>
                <a:gd name="connsiteX513" fmla="*/ 2630152 w 6867872"/>
                <a:gd name="connsiteY513" fmla="*/ 1078584 h 1335770"/>
                <a:gd name="connsiteX514" fmla="*/ 2632057 w 6867872"/>
                <a:gd name="connsiteY514" fmla="*/ 1149069 h 1335770"/>
                <a:gd name="connsiteX515" fmla="*/ 2632057 w 6867872"/>
                <a:gd name="connsiteY515" fmla="*/ 1207172 h 1335770"/>
                <a:gd name="connsiteX516" fmla="*/ 2633010 w 6867872"/>
                <a:gd name="connsiteY516" fmla="*/ 1263369 h 1335770"/>
                <a:gd name="connsiteX517" fmla="*/ 2616818 w 6867872"/>
                <a:gd name="connsiteY517" fmla="*/ 1274799 h 1335770"/>
                <a:gd name="connsiteX518" fmla="*/ 2607293 w 6867872"/>
                <a:gd name="connsiteY518" fmla="*/ 1266227 h 1335770"/>
                <a:gd name="connsiteX519" fmla="*/ 2601577 w 6867872"/>
                <a:gd name="connsiteY519" fmla="*/ 1270989 h 1335770"/>
                <a:gd name="connsiteX520" fmla="*/ 2589195 w 6867872"/>
                <a:gd name="connsiteY520" fmla="*/ 1253844 h 1335770"/>
                <a:gd name="connsiteX521" fmla="*/ 2572050 w 6867872"/>
                <a:gd name="connsiteY521" fmla="*/ 1225269 h 1335770"/>
                <a:gd name="connsiteX522" fmla="*/ 2552047 w 6867872"/>
                <a:gd name="connsiteY522" fmla="*/ 1190979 h 1335770"/>
                <a:gd name="connsiteX523" fmla="*/ 2544427 w 6867872"/>
                <a:gd name="connsiteY523" fmla="*/ 1147164 h 1335770"/>
                <a:gd name="connsiteX524" fmla="*/ 2579670 w 6867872"/>
                <a:gd name="connsiteY524" fmla="*/ 1173834 h 1335770"/>
                <a:gd name="connsiteX525" fmla="*/ 2580622 w 6867872"/>
                <a:gd name="connsiteY525" fmla="*/ 1124304 h 1335770"/>
                <a:gd name="connsiteX526" fmla="*/ 2581575 w 6867872"/>
                <a:gd name="connsiteY526" fmla="*/ 1050009 h 1335770"/>
                <a:gd name="connsiteX527" fmla="*/ 2583480 w 6867872"/>
                <a:gd name="connsiteY527" fmla="*/ 969047 h 1335770"/>
                <a:gd name="connsiteX528" fmla="*/ 2558715 w 6867872"/>
                <a:gd name="connsiteY528" fmla="*/ 960474 h 1335770"/>
                <a:gd name="connsiteX529" fmla="*/ 2506327 w 6867872"/>
                <a:gd name="connsiteY529" fmla="*/ 993812 h 1335770"/>
                <a:gd name="connsiteX530" fmla="*/ 2465370 w 6867872"/>
                <a:gd name="connsiteY530" fmla="*/ 1016672 h 1335770"/>
                <a:gd name="connsiteX531" fmla="*/ 2465370 w 6867872"/>
                <a:gd name="connsiteY531" fmla="*/ 1035722 h 1335770"/>
                <a:gd name="connsiteX532" fmla="*/ 2451082 w 6867872"/>
                <a:gd name="connsiteY532" fmla="*/ 1061439 h 1335770"/>
                <a:gd name="connsiteX533" fmla="*/ 2414887 w 6867872"/>
                <a:gd name="connsiteY533" fmla="*/ 1070964 h 1335770"/>
                <a:gd name="connsiteX534" fmla="*/ 2376787 w 6867872"/>
                <a:gd name="connsiteY534" fmla="*/ 1028102 h 1335770"/>
                <a:gd name="connsiteX535" fmla="*/ 2383455 w 6867872"/>
                <a:gd name="connsiteY535" fmla="*/ 992859 h 1335770"/>
                <a:gd name="connsiteX536" fmla="*/ 2396790 w 6867872"/>
                <a:gd name="connsiteY536" fmla="*/ 945234 h 1335770"/>
                <a:gd name="connsiteX537" fmla="*/ 2402505 w 6867872"/>
                <a:gd name="connsiteY537" fmla="*/ 937614 h 1335770"/>
                <a:gd name="connsiteX538" fmla="*/ 2403457 w 6867872"/>
                <a:gd name="connsiteY538" fmla="*/ 944282 h 1335770"/>
                <a:gd name="connsiteX539" fmla="*/ 2441557 w 6867872"/>
                <a:gd name="connsiteY539" fmla="*/ 910944 h 1335770"/>
                <a:gd name="connsiteX540" fmla="*/ 2479657 w 6867872"/>
                <a:gd name="connsiteY540" fmla="*/ 849032 h 1335770"/>
                <a:gd name="connsiteX541" fmla="*/ 2513947 w 6867872"/>
                <a:gd name="connsiteY541" fmla="*/ 792834 h 1335770"/>
                <a:gd name="connsiteX542" fmla="*/ 2539665 w 6867872"/>
                <a:gd name="connsiteY542" fmla="*/ 749019 h 1335770"/>
                <a:gd name="connsiteX543" fmla="*/ 2522520 w 6867872"/>
                <a:gd name="connsiteY543" fmla="*/ 764259 h 1335770"/>
                <a:gd name="connsiteX544" fmla="*/ 2556810 w 6867872"/>
                <a:gd name="connsiteY544" fmla="*/ 668057 h 1335770"/>
                <a:gd name="connsiteX545" fmla="*/ 2454893 w 6867872"/>
                <a:gd name="connsiteY545" fmla="*/ 709014 h 1335770"/>
                <a:gd name="connsiteX546" fmla="*/ 2434890 w 6867872"/>
                <a:gd name="connsiteY546" fmla="*/ 593762 h 1335770"/>
                <a:gd name="connsiteX547" fmla="*/ 2472990 w 6867872"/>
                <a:gd name="connsiteY547" fmla="*/ 530897 h 1335770"/>
                <a:gd name="connsiteX548" fmla="*/ 2508232 w 6867872"/>
                <a:gd name="connsiteY548" fmla="*/ 488034 h 1335770"/>
                <a:gd name="connsiteX549" fmla="*/ 2528235 w 6867872"/>
                <a:gd name="connsiteY549" fmla="*/ 468984 h 1335770"/>
                <a:gd name="connsiteX550" fmla="*/ 2553000 w 6867872"/>
                <a:gd name="connsiteY550" fmla="*/ 465174 h 1335770"/>
                <a:gd name="connsiteX551" fmla="*/ 2578718 w 6867872"/>
                <a:gd name="connsiteY551" fmla="*/ 472794 h 1335770"/>
                <a:gd name="connsiteX552" fmla="*/ 2597768 w 6867872"/>
                <a:gd name="connsiteY552" fmla="*/ 453744 h 1335770"/>
                <a:gd name="connsiteX553" fmla="*/ 2610150 w 6867872"/>
                <a:gd name="connsiteY553" fmla="*/ 285152 h 1335770"/>
                <a:gd name="connsiteX554" fmla="*/ 2625390 w 6867872"/>
                <a:gd name="connsiteY554" fmla="*/ 204189 h 1335770"/>
                <a:gd name="connsiteX555" fmla="*/ 2602530 w 6867872"/>
                <a:gd name="connsiteY555" fmla="*/ 133704 h 1335770"/>
                <a:gd name="connsiteX556" fmla="*/ 2615150 w 6867872"/>
                <a:gd name="connsiteY556" fmla="*/ 114416 h 1335770"/>
                <a:gd name="connsiteX557" fmla="*/ 4191330 w 6867872"/>
                <a:gd name="connsiteY557" fmla="*/ 45047 h 1335770"/>
                <a:gd name="connsiteX558" fmla="*/ 4207493 w 6867872"/>
                <a:gd name="connsiteY558" fmla="*/ 51789 h 1335770"/>
                <a:gd name="connsiteX559" fmla="*/ 4226543 w 6867872"/>
                <a:gd name="connsiteY559" fmla="*/ 106081 h 1335770"/>
                <a:gd name="connsiteX560" fmla="*/ 4217970 w 6867872"/>
                <a:gd name="connsiteY560" fmla="*/ 147991 h 1335770"/>
                <a:gd name="connsiteX561" fmla="*/ 4240830 w 6867872"/>
                <a:gd name="connsiteY561" fmla="*/ 150849 h 1335770"/>
                <a:gd name="connsiteX562" fmla="*/ 4308458 w 6867872"/>
                <a:gd name="connsiteY562" fmla="*/ 202284 h 1335770"/>
                <a:gd name="connsiteX563" fmla="*/ 4314173 w 6867872"/>
                <a:gd name="connsiteY563" fmla="*/ 268006 h 1335770"/>
                <a:gd name="connsiteX564" fmla="*/ 4279883 w 6867872"/>
                <a:gd name="connsiteY564" fmla="*/ 280389 h 1335770"/>
                <a:gd name="connsiteX565" fmla="*/ 4238925 w 6867872"/>
                <a:gd name="connsiteY565" fmla="*/ 271816 h 1335770"/>
                <a:gd name="connsiteX566" fmla="*/ 4212255 w 6867872"/>
                <a:gd name="connsiteY566" fmla="*/ 259434 h 1335770"/>
                <a:gd name="connsiteX567" fmla="*/ 4202730 w 6867872"/>
                <a:gd name="connsiteY567" fmla="*/ 287056 h 1335770"/>
                <a:gd name="connsiteX568" fmla="*/ 4206540 w 6867872"/>
                <a:gd name="connsiteY568" fmla="*/ 370876 h 1335770"/>
                <a:gd name="connsiteX569" fmla="*/ 4261785 w 6867872"/>
                <a:gd name="connsiteY569" fmla="*/ 378496 h 1335770"/>
                <a:gd name="connsiteX570" fmla="*/ 4288455 w 6867872"/>
                <a:gd name="connsiteY570" fmla="*/ 378496 h 1335770"/>
                <a:gd name="connsiteX571" fmla="*/ 4308458 w 6867872"/>
                <a:gd name="connsiteY571" fmla="*/ 375639 h 1335770"/>
                <a:gd name="connsiteX572" fmla="*/ 4316078 w 6867872"/>
                <a:gd name="connsiteY572" fmla="*/ 369924 h 1335770"/>
                <a:gd name="connsiteX573" fmla="*/ 4329413 w 6867872"/>
                <a:gd name="connsiteY573" fmla="*/ 370876 h 1335770"/>
                <a:gd name="connsiteX574" fmla="*/ 4379895 w 6867872"/>
                <a:gd name="connsiteY574" fmla="*/ 365161 h 1335770"/>
                <a:gd name="connsiteX575" fmla="*/ 4429425 w 6867872"/>
                <a:gd name="connsiteY575" fmla="*/ 355636 h 1335770"/>
                <a:gd name="connsiteX576" fmla="*/ 4498005 w 6867872"/>
                <a:gd name="connsiteY576" fmla="*/ 350874 h 1335770"/>
                <a:gd name="connsiteX577" fmla="*/ 4496100 w 6867872"/>
                <a:gd name="connsiteY577" fmla="*/ 393736 h 1335770"/>
                <a:gd name="connsiteX578" fmla="*/ 4440855 w 6867872"/>
                <a:gd name="connsiteY578" fmla="*/ 406119 h 1335770"/>
                <a:gd name="connsiteX579" fmla="*/ 4391325 w 6867872"/>
                <a:gd name="connsiteY579" fmla="*/ 420406 h 1335770"/>
                <a:gd name="connsiteX580" fmla="*/ 4330365 w 6867872"/>
                <a:gd name="connsiteY580" fmla="*/ 427074 h 1335770"/>
                <a:gd name="connsiteX581" fmla="*/ 4219875 w 6867872"/>
                <a:gd name="connsiteY581" fmla="*/ 453744 h 1335770"/>
                <a:gd name="connsiteX582" fmla="*/ 4170345 w 6867872"/>
                <a:gd name="connsiteY582" fmla="*/ 521371 h 1335770"/>
                <a:gd name="connsiteX583" fmla="*/ 4115100 w 6867872"/>
                <a:gd name="connsiteY583" fmla="*/ 545184 h 1335770"/>
                <a:gd name="connsiteX584" fmla="*/ 4108433 w 6867872"/>
                <a:gd name="connsiteY584" fmla="*/ 520419 h 1335770"/>
                <a:gd name="connsiteX585" fmla="*/ 4078905 w 6867872"/>
                <a:gd name="connsiteY585" fmla="*/ 519466 h 1335770"/>
                <a:gd name="connsiteX586" fmla="*/ 4029375 w 6867872"/>
                <a:gd name="connsiteY586" fmla="*/ 535659 h 1335770"/>
                <a:gd name="connsiteX587" fmla="*/ 4036043 w 6867872"/>
                <a:gd name="connsiteY587" fmla="*/ 568996 h 1335770"/>
                <a:gd name="connsiteX588" fmla="*/ 4066523 w 6867872"/>
                <a:gd name="connsiteY588" fmla="*/ 586141 h 1335770"/>
                <a:gd name="connsiteX589" fmla="*/ 4107480 w 6867872"/>
                <a:gd name="connsiteY589" fmla="*/ 578521 h 1335770"/>
                <a:gd name="connsiteX590" fmla="*/ 4227495 w 6867872"/>
                <a:gd name="connsiteY590" fmla="*/ 526134 h 1335770"/>
                <a:gd name="connsiteX591" fmla="*/ 4260833 w 6867872"/>
                <a:gd name="connsiteY591" fmla="*/ 523276 h 1335770"/>
                <a:gd name="connsiteX592" fmla="*/ 4259880 w 6867872"/>
                <a:gd name="connsiteY592" fmla="*/ 547089 h 1335770"/>
                <a:gd name="connsiteX593" fmla="*/ 4204635 w 6867872"/>
                <a:gd name="connsiteY593" fmla="*/ 600429 h 1335770"/>
                <a:gd name="connsiteX594" fmla="*/ 4164630 w 6867872"/>
                <a:gd name="connsiteY594" fmla="*/ 615669 h 1335770"/>
                <a:gd name="connsiteX595" fmla="*/ 4138913 w 6867872"/>
                <a:gd name="connsiteY595" fmla="*/ 628051 h 1335770"/>
                <a:gd name="connsiteX596" fmla="*/ 4122720 w 6867872"/>
                <a:gd name="connsiteY596" fmla="*/ 631861 h 1335770"/>
                <a:gd name="connsiteX597" fmla="*/ 4117005 w 6867872"/>
                <a:gd name="connsiteY597" fmla="*/ 644244 h 1335770"/>
                <a:gd name="connsiteX598" fmla="*/ 4144628 w 6867872"/>
                <a:gd name="connsiteY598" fmla="*/ 658531 h 1335770"/>
                <a:gd name="connsiteX599" fmla="*/ 4217018 w 6867872"/>
                <a:gd name="connsiteY599" fmla="*/ 633766 h 1335770"/>
                <a:gd name="connsiteX600" fmla="*/ 4255118 w 6867872"/>
                <a:gd name="connsiteY600" fmla="*/ 634719 h 1335770"/>
                <a:gd name="connsiteX601" fmla="*/ 4259880 w 6867872"/>
                <a:gd name="connsiteY601" fmla="*/ 682344 h 1335770"/>
                <a:gd name="connsiteX602" fmla="*/ 4202730 w 6867872"/>
                <a:gd name="connsiteY602" fmla="*/ 711871 h 1335770"/>
                <a:gd name="connsiteX603" fmla="*/ 4157010 w 6867872"/>
                <a:gd name="connsiteY603" fmla="*/ 730921 h 1335770"/>
                <a:gd name="connsiteX604" fmla="*/ 4212255 w 6867872"/>
                <a:gd name="connsiteY604" fmla="*/ 758544 h 1335770"/>
                <a:gd name="connsiteX605" fmla="*/ 4262738 w 6867872"/>
                <a:gd name="connsiteY605" fmla="*/ 751876 h 1335770"/>
                <a:gd name="connsiteX606" fmla="*/ 4297980 w 6867872"/>
                <a:gd name="connsiteY606" fmla="*/ 757591 h 1335770"/>
                <a:gd name="connsiteX607" fmla="*/ 4285598 w 6867872"/>
                <a:gd name="connsiteY607" fmla="*/ 762354 h 1335770"/>
                <a:gd name="connsiteX608" fmla="*/ 4292265 w 6867872"/>
                <a:gd name="connsiteY608" fmla="*/ 793786 h 1335770"/>
                <a:gd name="connsiteX609" fmla="*/ 4281788 w 6867872"/>
                <a:gd name="connsiteY609" fmla="*/ 815694 h 1335770"/>
                <a:gd name="connsiteX610" fmla="*/ 4239878 w 6867872"/>
                <a:gd name="connsiteY610" fmla="*/ 830934 h 1335770"/>
                <a:gd name="connsiteX611" fmla="*/ 4206540 w 6867872"/>
                <a:gd name="connsiteY611" fmla="*/ 841411 h 1335770"/>
                <a:gd name="connsiteX612" fmla="*/ 4174155 w 6867872"/>
                <a:gd name="connsiteY612" fmla="*/ 861414 h 1335770"/>
                <a:gd name="connsiteX613" fmla="*/ 4155105 w 6867872"/>
                <a:gd name="connsiteY613" fmla="*/ 906181 h 1335770"/>
                <a:gd name="connsiteX614" fmla="*/ 4158915 w 6867872"/>
                <a:gd name="connsiteY614" fmla="*/ 978571 h 1335770"/>
                <a:gd name="connsiteX615" fmla="*/ 4163678 w 6867872"/>
                <a:gd name="connsiteY615" fmla="*/ 1057629 h 1335770"/>
                <a:gd name="connsiteX616" fmla="*/ 4157010 w 6867872"/>
                <a:gd name="connsiteY616" fmla="*/ 1142401 h 1335770"/>
                <a:gd name="connsiteX617" fmla="*/ 4160820 w 6867872"/>
                <a:gd name="connsiteY617" fmla="*/ 1211934 h 1335770"/>
                <a:gd name="connsiteX618" fmla="*/ 4151295 w 6867872"/>
                <a:gd name="connsiteY618" fmla="*/ 1223364 h 1335770"/>
                <a:gd name="connsiteX619" fmla="*/ 4146533 w 6867872"/>
                <a:gd name="connsiteY619" fmla="*/ 1242414 h 1335770"/>
                <a:gd name="connsiteX620" fmla="*/ 4144628 w 6867872"/>
                <a:gd name="connsiteY620" fmla="*/ 1255749 h 1335770"/>
                <a:gd name="connsiteX621" fmla="*/ 4136055 w 6867872"/>
                <a:gd name="connsiteY621" fmla="*/ 1290039 h 1335770"/>
                <a:gd name="connsiteX622" fmla="*/ 4125578 w 6867872"/>
                <a:gd name="connsiteY622" fmla="*/ 1297659 h 1335770"/>
                <a:gd name="connsiteX623" fmla="*/ 4108433 w 6867872"/>
                <a:gd name="connsiteY623" fmla="*/ 1301469 h 1335770"/>
                <a:gd name="connsiteX624" fmla="*/ 4037948 w 6867872"/>
                <a:gd name="connsiteY624" fmla="*/ 1293849 h 1335770"/>
                <a:gd name="connsiteX625" fmla="*/ 3960795 w 6867872"/>
                <a:gd name="connsiteY625" fmla="*/ 1282419 h 1335770"/>
                <a:gd name="connsiteX626" fmla="*/ 3920790 w 6867872"/>
                <a:gd name="connsiteY626" fmla="*/ 1267179 h 1335770"/>
                <a:gd name="connsiteX627" fmla="*/ 3913170 w 6867872"/>
                <a:gd name="connsiteY627" fmla="*/ 1272894 h 1335770"/>
                <a:gd name="connsiteX628" fmla="*/ 3898883 w 6867872"/>
                <a:gd name="connsiteY628" fmla="*/ 1267179 h 1335770"/>
                <a:gd name="connsiteX629" fmla="*/ 3878880 w 6867872"/>
                <a:gd name="connsiteY629" fmla="*/ 1239556 h 1335770"/>
                <a:gd name="connsiteX630" fmla="*/ 3891263 w 6867872"/>
                <a:gd name="connsiteY630" fmla="*/ 1227174 h 1335770"/>
                <a:gd name="connsiteX631" fmla="*/ 3893168 w 6867872"/>
                <a:gd name="connsiteY631" fmla="*/ 1211934 h 1335770"/>
                <a:gd name="connsiteX632" fmla="*/ 3896978 w 6867872"/>
                <a:gd name="connsiteY632" fmla="*/ 1176691 h 1335770"/>
                <a:gd name="connsiteX633" fmla="*/ 3890310 w 6867872"/>
                <a:gd name="connsiteY633" fmla="*/ 1165261 h 1335770"/>
                <a:gd name="connsiteX634" fmla="*/ 3906503 w 6867872"/>
                <a:gd name="connsiteY634" fmla="*/ 1165261 h 1335770"/>
                <a:gd name="connsiteX635" fmla="*/ 3963653 w 6867872"/>
                <a:gd name="connsiteY635" fmla="*/ 1189074 h 1335770"/>
                <a:gd name="connsiteX636" fmla="*/ 3989370 w 6867872"/>
                <a:gd name="connsiteY636" fmla="*/ 1190979 h 1335770"/>
                <a:gd name="connsiteX637" fmla="*/ 4004610 w 6867872"/>
                <a:gd name="connsiteY637" fmla="*/ 1190026 h 1335770"/>
                <a:gd name="connsiteX638" fmla="*/ 4015088 w 6867872"/>
                <a:gd name="connsiteY638" fmla="*/ 1195741 h 1335770"/>
                <a:gd name="connsiteX639" fmla="*/ 4037948 w 6867872"/>
                <a:gd name="connsiteY639" fmla="*/ 1136686 h 1335770"/>
                <a:gd name="connsiteX640" fmla="*/ 4036995 w 6867872"/>
                <a:gd name="connsiteY640" fmla="*/ 1067154 h 1335770"/>
                <a:gd name="connsiteX641" fmla="*/ 4042710 w 6867872"/>
                <a:gd name="connsiteY641" fmla="*/ 987144 h 1335770"/>
                <a:gd name="connsiteX642" fmla="*/ 4024613 w 6867872"/>
                <a:gd name="connsiteY642" fmla="*/ 905229 h 1335770"/>
                <a:gd name="connsiteX643" fmla="*/ 3996038 w 6867872"/>
                <a:gd name="connsiteY643" fmla="*/ 908086 h 1335770"/>
                <a:gd name="connsiteX644" fmla="*/ 3939840 w 6867872"/>
                <a:gd name="connsiteY644" fmla="*/ 930946 h 1335770"/>
                <a:gd name="connsiteX645" fmla="*/ 3840780 w 6867872"/>
                <a:gd name="connsiteY645" fmla="*/ 938566 h 1335770"/>
                <a:gd name="connsiteX646" fmla="*/ 3821730 w 6867872"/>
                <a:gd name="connsiteY646" fmla="*/ 932851 h 1335770"/>
                <a:gd name="connsiteX647" fmla="*/ 3821730 w 6867872"/>
                <a:gd name="connsiteY647" fmla="*/ 908086 h 1335770"/>
                <a:gd name="connsiteX648" fmla="*/ 3816015 w 6867872"/>
                <a:gd name="connsiteY648" fmla="*/ 885226 h 1335770"/>
                <a:gd name="connsiteX649" fmla="*/ 3800775 w 6867872"/>
                <a:gd name="connsiteY649" fmla="*/ 875701 h 1335770"/>
                <a:gd name="connsiteX650" fmla="*/ 3819825 w 6867872"/>
                <a:gd name="connsiteY650" fmla="*/ 857604 h 1335770"/>
                <a:gd name="connsiteX651" fmla="*/ 3844590 w 6867872"/>
                <a:gd name="connsiteY651" fmla="*/ 835696 h 1335770"/>
                <a:gd name="connsiteX652" fmla="*/ 3886500 w 6867872"/>
                <a:gd name="connsiteY652" fmla="*/ 833791 h 1335770"/>
                <a:gd name="connsiteX653" fmla="*/ 3838875 w 6867872"/>
                <a:gd name="connsiteY653" fmla="*/ 872844 h 1335770"/>
                <a:gd name="connsiteX654" fmla="*/ 3862688 w 6867872"/>
                <a:gd name="connsiteY654" fmla="*/ 865224 h 1335770"/>
                <a:gd name="connsiteX655" fmla="*/ 3880785 w 6867872"/>
                <a:gd name="connsiteY655" fmla="*/ 847126 h 1335770"/>
                <a:gd name="connsiteX656" fmla="*/ 3891263 w 6867872"/>
                <a:gd name="connsiteY656" fmla="*/ 850936 h 1335770"/>
                <a:gd name="connsiteX657" fmla="*/ 3870308 w 6867872"/>
                <a:gd name="connsiteY657" fmla="*/ 872844 h 1335770"/>
                <a:gd name="connsiteX658" fmla="*/ 3941745 w 6867872"/>
                <a:gd name="connsiteY658" fmla="*/ 845221 h 1335770"/>
                <a:gd name="connsiteX659" fmla="*/ 4028423 w 6867872"/>
                <a:gd name="connsiteY659" fmla="*/ 804264 h 1335770"/>
                <a:gd name="connsiteX660" fmla="*/ 4019850 w 6867872"/>
                <a:gd name="connsiteY660" fmla="*/ 768069 h 1335770"/>
                <a:gd name="connsiteX661" fmla="*/ 3995085 w 6867872"/>
                <a:gd name="connsiteY661" fmla="*/ 781404 h 1335770"/>
                <a:gd name="connsiteX662" fmla="*/ 3984608 w 6867872"/>
                <a:gd name="connsiteY662" fmla="*/ 794739 h 1335770"/>
                <a:gd name="connsiteX663" fmla="*/ 3954128 w 6867872"/>
                <a:gd name="connsiteY663" fmla="*/ 801406 h 1335770"/>
                <a:gd name="connsiteX664" fmla="*/ 3976988 w 6867872"/>
                <a:gd name="connsiteY664" fmla="*/ 790929 h 1335770"/>
                <a:gd name="connsiteX665" fmla="*/ 4007468 w 6867872"/>
                <a:gd name="connsiteY665" fmla="*/ 760449 h 1335770"/>
                <a:gd name="connsiteX666" fmla="*/ 3957938 w 6867872"/>
                <a:gd name="connsiteY666" fmla="*/ 789976 h 1335770"/>
                <a:gd name="connsiteX667" fmla="*/ 3936983 w 6867872"/>
                <a:gd name="connsiteY667" fmla="*/ 787119 h 1335770"/>
                <a:gd name="connsiteX668" fmla="*/ 3911265 w 6867872"/>
                <a:gd name="connsiteY668" fmla="*/ 798549 h 1335770"/>
                <a:gd name="connsiteX669" fmla="*/ 3893168 w 6867872"/>
                <a:gd name="connsiteY669" fmla="*/ 790929 h 1335770"/>
                <a:gd name="connsiteX670" fmla="*/ 3874118 w 6867872"/>
                <a:gd name="connsiteY670" fmla="*/ 764259 h 1335770"/>
                <a:gd name="connsiteX671" fmla="*/ 3890310 w 6867872"/>
                <a:gd name="connsiteY671" fmla="*/ 738541 h 1335770"/>
                <a:gd name="connsiteX672" fmla="*/ 3936030 w 6867872"/>
                <a:gd name="connsiteY672" fmla="*/ 705204 h 1335770"/>
                <a:gd name="connsiteX673" fmla="*/ 3950318 w 6867872"/>
                <a:gd name="connsiteY673" fmla="*/ 698536 h 1335770"/>
                <a:gd name="connsiteX674" fmla="*/ 3957938 w 6867872"/>
                <a:gd name="connsiteY674" fmla="*/ 703299 h 1335770"/>
                <a:gd name="connsiteX675" fmla="*/ 3906503 w 6867872"/>
                <a:gd name="connsiteY675" fmla="*/ 742351 h 1335770"/>
                <a:gd name="connsiteX676" fmla="*/ 3943650 w 6867872"/>
                <a:gd name="connsiteY676" fmla="*/ 718539 h 1335770"/>
                <a:gd name="connsiteX677" fmla="*/ 3961748 w 6867872"/>
                <a:gd name="connsiteY677" fmla="*/ 712824 h 1335770"/>
                <a:gd name="connsiteX678" fmla="*/ 3925553 w 6867872"/>
                <a:gd name="connsiteY678" fmla="*/ 749019 h 1335770"/>
                <a:gd name="connsiteX679" fmla="*/ 3979845 w 6867872"/>
                <a:gd name="connsiteY679" fmla="*/ 730921 h 1335770"/>
                <a:gd name="connsiteX680" fmla="*/ 4022708 w 6867872"/>
                <a:gd name="connsiteY680" fmla="*/ 694726 h 1335770"/>
                <a:gd name="connsiteX681" fmla="*/ 4025565 w 6867872"/>
                <a:gd name="connsiteY681" fmla="*/ 661389 h 1335770"/>
                <a:gd name="connsiteX682" fmla="*/ 4000800 w 6867872"/>
                <a:gd name="connsiteY682" fmla="*/ 668056 h 1335770"/>
                <a:gd name="connsiteX683" fmla="*/ 3908408 w 6867872"/>
                <a:gd name="connsiteY683" fmla="*/ 698536 h 1335770"/>
                <a:gd name="connsiteX684" fmla="*/ 3867450 w 6867872"/>
                <a:gd name="connsiteY684" fmla="*/ 689011 h 1335770"/>
                <a:gd name="connsiteX685" fmla="*/ 3864593 w 6867872"/>
                <a:gd name="connsiteY685" fmla="*/ 677581 h 1335770"/>
                <a:gd name="connsiteX686" fmla="*/ 3854115 w 6867872"/>
                <a:gd name="connsiteY686" fmla="*/ 671866 h 1335770"/>
                <a:gd name="connsiteX687" fmla="*/ 3856020 w 6867872"/>
                <a:gd name="connsiteY687" fmla="*/ 644244 h 1335770"/>
                <a:gd name="connsiteX688" fmla="*/ 3885548 w 6867872"/>
                <a:gd name="connsiteY688" fmla="*/ 636624 h 1335770"/>
                <a:gd name="connsiteX689" fmla="*/ 3923648 w 6867872"/>
                <a:gd name="connsiteY689" fmla="*/ 640434 h 1335770"/>
                <a:gd name="connsiteX690" fmla="*/ 3970320 w 6867872"/>
                <a:gd name="connsiteY690" fmla="*/ 624241 h 1335770"/>
                <a:gd name="connsiteX691" fmla="*/ 4027470 w 6867872"/>
                <a:gd name="connsiteY691" fmla="*/ 588046 h 1335770"/>
                <a:gd name="connsiteX692" fmla="*/ 3982703 w 6867872"/>
                <a:gd name="connsiteY692" fmla="*/ 599476 h 1335770"/>
                <a:gd name="connsiteX693" fmla="*/ 3954128 w 6867872"/>
                <a:gd name="connsiteY693" fmla="*/ 585189 h 1335770"/>
                <a:gd name="connsiteX694" fmla="*/ 3937935 w 6867872"/>
                <a:gd name="connsiteY694" fmla="*/ 583284 h 1335770"/>
                <a:gd name="connsiteX695" fmla="*/ 3914123 w 6867872"/>
                <a:gd name="connsiteY695" fmla="*/ 567091 h 1335770"/>
                <a:gd name="connsiteX696" fmla="*/ 3894120 w 6867872"/>
                <a:gd name="connsiteY696" fmla="*/ 550899 h 1335770"/>
                <a:gd name="connsiteX697" fmla="*/ 3788393 w 6867872"/>
                <a:gd name="connsiteY697" fmla="*/ 570901 h 1335770"/>
                <a:gd name="connsiteX698" fmla="*/ 3752198 w 6867872"/>
                <a:gd name="connsiteY698" fmla="*/ 581379 h 1335770"/>
                <a:gd name="connsiteX699" fmla="*/ 3716003 w 6867872"/>
                <a:gd name="connsiteY699" fmla="*/ 582331 h 1335770"/>
                <a:gd name="connsiteX700" fmla="*/ 3679808 w 6867872"/>
                <a:gd name="connsiteY700" fmla="*/ 585189 h 1335770"/>
                <a:gd name="connsiteX701" fmla="*/ 3638850 w 6867872"/>
                <a:gd name="connsiteY701" fmla="*/ 593761 h 1335770"/>
                <a:gd name="connsiteX702" fmla="*/ 3582653 w 6867872"/>
                <a:gd name="connsiteY702" fmla="*/ 587094 h 1335770"/>
                <a:gd name="connsiteX703" fmla="*/ 3568365 w 6867872"/>
                <a:gd name="connsiteY703" fmla="*/ 572806 h 1335770"/>
                <a:gd name="connsiteX704" fmla="*/ 3584558 w 6867872"/>
                <a:gd name="connsiteY704" fmla="*/ 550899 h 1335770"/>
                <a:gd name="connsiteX705" fmla="*/ 3594083 w 6867872"/>
                <a:gd name="connsiteY705" fmla="*/ 529944 h 1335770"/>
                <a:gd name="connsiteX706" fmla="*/ 3612180 w 6867872"/>
                <a:gd name="connsiteY706" fmla="*/ 513751 h 1335770"/>
                <a:gd name="connsiteX707" fmla="*/ 3635993 w 6867872"/>
                <a:gd name="connsiteY707" fmla="*/ 505179 h 1335770"/>
                <a:gd name="connsiteX708" fmla="*/ 3650280 w 6867872"/>
                <a:gd name="connsiteY708" fmla="*/ 516609 h 1335770"/>
                <a:gd name="connsiteX709" fmla="*/ 3703620 w 6867872"/>
                <a:gd name="connsiteY709" fmla="*/ 528991 h 1335770"/>
                <a:gd name="connsiteX710" fmla="*/ 3769343 w 6867872"/>
                <a:gd name="connsiteY710" fmla="*/ 530896 h 1335770"/>
                <a:gd name="connsiteX711" fmla="*/ 3808395 w 6867872"/>
                <a:gd name="connsiteY711" fmla="*/ 517561 h 1335770"/>
                <a:gd name="connsiteX712" fmla="*/ 3863640 w 6867872"/>
                <a:gd name="connsiteY712" fmla="*/ 514704 h 1335770"/>
                <a:gd name="connsiteX713" fmla="*/ 3905550 w 6867872"/>
                <a:gd name="connsiteY713" fmla="*/ 505179 h 1335770"/>
                <a:gd name="connsiteX714" fmla="*/ 3915075 w 6867872"/>
                <a:gd name="connsiteY714" fmla="*/ 439456 h 1335770"/>
                <a:gd name="connsiteX715" fmla="*/ 3865545 w 6867872"/>
                <a:gd name="connsiteY715" fmla="*/ 432789 h 1335770"/>
                <a:gd name="connsiteX716" fmla="*/ 3837923 w 6867872"/>
                <a:gd name="connsiteY716" fmla="*/ 408976 h 1335770"/>
                <a:gd name="connsiteX717" fmla="*/ 3831255 w 6867872"/>
                <a:gd name="connsiteY717" fmla="*/ 385164 h 1335770"/>
                <a:gd name="connsiteX718" fmla="*/ 3833160 w 6867872"/>
                <a:gd name="connsiteY718" fmla="*/ 371829 h 1335770"/>
                <a:gd name="connsiteX719" fmla="*/ 3830303 w 6867872"/>
                <a:gd name="connsiteY719" fmla="*/ 359446 h 1335770"/>
                <a:gd name="connsiteX720" fmla="*/ 3850305 w 6867872"/>
                <a:gd name="connsiteY720" fmla="*/ 330871 h 1335770"/>
                <a:gd name="connsiteX721" fmla="*/ 3884595 w 6867872"/>
                <a:gd name="connsiteY721" fmla="*/ 310869 h 1335770"/>
                <a:gd name="connsiteX722" fmla="*/ 3911265 w 6867872"/>
                <a:gd name="connsiteY722" fmla="*/ 292771 h 1335770"/>
                <a:gd name="connsiteX723" fmla="*/ 3916980 w 6867872"/>
                <a:gd name="connsiteY723" fmla="*/ 248956 h 1335770"/>
                <a:gd name="connsiteX724" fmla="*/ 3938888 w 6867872"/>
                <a:gd name="connsiteY724" fmla="*/ 197521 h 1335770"/>
                <a:gd name="connsiteX725" fmla="*/ 3943650 w 6867872"/>
                <a:gd name="connsiteY725" fmla="*/ 222286 h 1335770"/>
                <a:gd name="connsiteX726" fmla="*/ 3958890 w 6867872"/>
                <a:gd name="connsiteY726" fmla="*/ 203236 h 1335770"/>
                <a:gd name="connsiteX727" fmla="*/ 3983655 w 6867872"/>
                <a:gd name="connsiteY727" fmla="*/ 150849 h 1335770"/>
                <a:gd name="connsiteX728" fmla="*/ 4029375 w 6867872"/>
                <a:gd name="connsiteY728" fmla="*/ 182281 h 1335770"/>
                <a:gd name="connsiteX729" fmla="*/ 4022708 w 6867872"/>
                <a:gd name="connsiteY729" fmla="*/ 214666 h 1335770"/>
                <a:gd name="connsiteX730" fmla="*/ 4031280 w 6867872"/>
                <a:gd name="connsiteY730" fmla="*/ 246099 h 1335770"/>
                <a:gd name="connsiteX731" fmla="*/ 4038900 w 6867872"/>
                <a:gd name="connsiteY731" fmla="*/ 293724 h 1335770"/>
                <a:gd name="connsiteX732" fmla="*/ 4034138 w 6867872"/>
                <a:gd name="connsiteY732" fmla="*/ 340396 h 1335770"/>
                <a:gd name="connsiteX733" fmla="*/ 4034138 w 6867872"/>
                <a:gd name="connsiteY733" fmla="*/ 378496 h 1335770"/>
                <a:gd name="connsiteX734" fmla="*/ 4033185 w 6867872"/>
                <a:gd name="connsiteY734" fmla="*/ 426121 h 1335770"/>
                <a:gd name="connsiteX735" fmla="*/ 4038900 w 6867872"/>
                <a:gd name="connsiteY735" fmla="*/ 462316 h 1335770"/>
                <a:gd name="connsiteX736" fmla="*/ 4066523 w 6867872"/>
                <a:gd name="connsiteY736" fmla="*/ 437551 h 1335770"/>
                <a:gd name="connsiteX737" fmla="*/ 4078905 w 6867872"/>
                <a:gd name="connsiteY737" fmla="*/ 403261 h 1335770"/>
                <a:gd name="connsiteX738" fmla="*/ 4088430 w 6867872"/>
                <a:gd name="connsiteY738" fmla="*/ 373734 h 1335770"/>
                <a:gd name="connsiteX739" fmla="*/ 4095098 w 6867872"/>
                <a:gd name="connsiteY739" fmla="*/ 385164 h 1335770"/>
                <a:gd name="connsiteX740" fmla="*/ 4097955 w 6867872"/>
                <a:gd name="connsiteY740" fmla="*/ 329919 h 1335770"/>
                <a:gd name="connsiteX741" fmla="*/ 4094145 w 6867872"/>
                <a:gd name="connsiteY741" fmla="*/ 280389 h 1335770"/>
                <a:gd name="connsiteX742" fmla="*/ 4116053 w 6867872"/>
                <a:gd name="connsiteY742" fmla="*/ 195616 h 1335770"/>
                <a:gd name="connsiteX743" fmla="*/ 4115100 w 6867872"/>
                <a:gd name="connsiteY743" fmla="*/ 175614 h 1335770"/>
                <a:gd name="connsiteX744" fmla="*/ 4107480 w 6867872"/>
                <a:gd name="connsiteY744" fmla="*/ 157516 h 1335770"/>
                <a:gd name="connsiteX745" fmla="*/ 4121768 w 6867872"/>
                <a:gd name="connsiteY745" fmla="*/ 129894 h 1335770"/>
                <a:gd name="connsiteX746" fmla="*/ 4158915 w 6867872"/>
                <a:gd name="connsiteY746" fmla="*/ 74649 h 1335770"/>
                <a:gd name="connsiteX747" fmla="*/ 4191330 w 6867872"/>
                <a:gd name="connsiteY747" fmla="*/ 45047 h 1335770"/>
                <a:gd name="connsiteX748" fmla="*/ 2881612 w 6867872"/>
                <a:gd name="connsiteY748" fmla="*/ 43217 h 1335770"/>
                <a:gd name="connsiteX749" fmla="*/ 2919712 w 6867872"/>
                <a:gd name="connsiteY749" fmla="*/ 59409 h 1335770"/>
                <a:gd name="connsiteX750" fmla="*/ 2990197 w 6867872"/>
                <a:gd name="connsiteY750" fmla="*/ 87032 h 1335770"/>
                <a:gd name="connsiteX751" fmla="*/ 3022582 w 6867872"/>
                <a:gd name="connsiteY751" fmla="*/ 117512 h 1335770"/>
                <a:gd name="connsiteX752" fmla="*/ 3031155 w 6867872"/>
                <a:gd name="connsiteY752" fmla="*/ 272769 h 1335770"/>
                <a:gd name="connsiteX753" fmla="*/ 3061635 w 6867872"/>
                <a:gd name="connsiteY753" fmla="*/ 321347 h 1335770"/>
                <a:gd name="connsiteX754" fmla="*/ 3130215 w 6867872"/>
                <a:gd name="connsiteY754" fmla="*/ 322299 h 1335770"/>
                <a:gd name="connsiteX755" fmla="*/ 3159743 w 6867872"/>
                <a:gd name="connsiteY755" fmla="*/ 388022 h 1335770"/>
                <a:gd name="connsiteX756" fmla="*/ 3156885 w 6867872"/>
                <a:gd name="connsiteY756" fmla="*/ 402309 h 1335770"/>
                <a:gd name="connsiteX757" fmla="*/ 3161647 w 6867872"/>
                <a:gd name="connsiteY757" fmla="*/ 409929 h 1335770"/>
                <a:gd name="connsiteX758" fmla="*/ 3157837 w 6867872"/>
                <a:gd name="connsiteY758" fmla="*/ 433742 h 1335770"/>
                <a:gd name="connsiteX759" fmla="*/ 3162600 w 6867872"/>
                <a:gd name="connsiteY759" fmla="*/ 459459 h 1335770"/>
                <a:gd name="connsiteX760" fmla="*/ 3146407 w 6867872"/>
                <a:gd name="connsiteY760" fmla="*/ 467079 h 1335770"/>
                <a:gd name="connsiteX761" fmla="*/ 3110212 w 6867872"/>
                <a:gd name="connsiteY761" fmla="*/ 476604 h 1335770"/>
                <a:gd name="connsiteX762" fmla="*/ 3037822 w 6867872"/>
                <a:gd name="connsiteY762" fmla="*/ 500417 h 1335770"/>
                <a:gd name="connsiteX763" fmla="*/ 3028297 w 6867872"/>
                <a:gd name="connsiteY763" fmla="*/ 585189 h 1335770"/>
                <a:gd name="connsiteX764" fmla="*/ 3058777 w 6867872"/>
                <a:gd name="connsiteY764" fmla="*/ 646149 h 1335770"/>
                <a:gd name="connsiteX765" fmla="*/ 3148312 w 6867872"/>
                <a:gd name="connsiteY765" fmla="*/ 704252 h 1335770"/>
                <a:gd name="connsiteX766" fmla="*/ 3219750 w 6867872"/>
                <a:gd name="connsiteY766" fmla="*/ 798549 h 1335770"/>
                <a:gd name="connsiteX767" fmla="*/ 3318810 w 6867872"/>
                <a:gd name="connsiteY767" fmla="*/ 834744 h 1335770"/>
                <a:gd name="connsiteX768" fmla="*/ 3386437 w 6867872"/>
                <a:gd name="connsiteY768" fmla="*/ 869987 h 1335770"/>
                <a:gd name="connsiteX769" fmla="*/ 3452160 w 6867872"/>
                <a:gd name="connsiteY769" fmla="*/ 905229 h 1335770"/>
                <a:gd name="connsiteX770" fmla="*/ 3476925 w 6867872"/>
                <a:gd name="connsiteY770" fmla="*/ 926184 h 1335770"/>
                <a:gd name="connsiteX771" fmla="*/ 3478830 w 6867872"/>
                <a:gd name="connsiteY771" fmla="*/ 940472 h 1335770"/>
                <a:gd name="connsiteX772" fmla="*/ 3472162 w 6867872"/>
                <a:gd name="connsiteY772" fmla="*/ 950949 h 1335770"/>
                <a:gd name="connsiteX773" fmla="*/ 3474068 w 6867872"/>
                <a:gd name="connsiteY773" fmla="*/ 954759 h 1335770"/>
                <a:gd name="connsiteX774" fmla="*/ 3458827 w 6867872"/>
                <a:gd name="connsiteY774" fmla="*/ 1005242 h 1335770"/>
                <a:gd name="connsiteX775" fmla="*/ 3437872 w 6867872"/>
                <a:gd name="connsiteY775" fmla="*/ 1015719 h 1335770"/>
                <a:gd name="connsiteX776" fmla="*/ 3410250 w 6867872"/>
                <a:gd name="connsiteY776" fmla="*/ 1010957 h 1335770"/>
                <a:gd name="connsiteX777" fmla="*/ 3378818 w 6867872"/>
                <a:gd name="connsiteY777" fmla="*/ 999527 h 1335770"/>
                <a:gd name="connsiteX778" fmla="*/ 3351195 w 6867872"/>
                <a:gd name="connsiteY778" fmla="*/ 983334 h 1335770"/>
                <a:gd name="connsiteX779" fmla="*/ 3270232 w 6867872"/>
                <a:gd name="connsiteY779" fmla="*/ 947139 h 1335770"/>
                <a:gd name="connsiteX780" fmla="*/ 3235943 w 6867872"/>
                <a:gd name="connsiteY780" fmla="*/ 931899 h 1335770"/>
                <a:gd name="connsiteX781" fmla="*/ 3192127 w 6867872"/>
                <a:gd name="connsiteY781" fmla="*/ 924279 h 1335770"/>
                <a:gd name="connsiteX782" fmla="*/ 3118785 w 6867872"/>
                <a:gd name="connsiteY782" fmla="*/ 893799 h 1335770"/>
                <a:gd name="connsiteX783" fmla="*/ 3094020 w 6867872"/>
                <a:gd name="connsiteY783" fmla="*/ 866177 h 1335770"/>
                <a:gd name="connsiteX784" fmla="*/ 3066397 w 6867872"/>
                <a:gd name="connsiteY784" fmla="*/ 841412 h 1335770"/>
                <a:gd name="connsiteX785" fmla="*/ 3031155 w 6867872"/>
                <a:gd name="connsiteY785" fmla="*/ 766164 h 1335770"/>
                <a:gd name="connsiteX786" fmla="*/ 3021630 w 6867872"/>
                <a:gd name="connsiteY786" fmla="*/ 826172 h 1335770"/>
                <a:gd name="connsiteX787" fmla="*/ 3018772 w 6867872"/>
                <a:gd name="connsiteY787" fmla="*/ 865224 h 1335770"/>
                <a:gd name="connsiteX788" fmla="*/ 3027345 w 6867872"/>
                <a:gd name="connsiteY788" fmla="*/ 889989 h 1335770"/>
                <a:gd name="connsiteX789" fmla="*/ 3030202 w 6867872"/>
                <a:gd name="connsiteY789" fmla="*/ 956664 h 1335770"/>
                <a:gd name="connsiteX790" fmla="*/ 3034965 w 6867872"/>
                <a:gd name="connsiteY790" fmla="*/ 993812 h 1335770"/>
                <a:gd name="connsiteX791" fmla="*/ 3024487 w 6867872"/>
                <a:gd name="connsiteY791" fmla="*/ 1032864 h 1335770"/>
                <a:gd name="connsiteX792" fmla="*/ 3025440 w 6867872"/>
                <a:gd name="connsiteY792" fmla="*/ 1083347 h 1335770"/>
                <a:gd name="connsiteX793" fmla="*/ 3029250 w 6867872"/>
                <a:gd name="connsiteY793" fmla="*/ 1158594 h 1335770"/>
                <a:gd name="connsiteX794" fmla="*/ 3020677 w 6867872"/>
                <a:gd name="connsiteY794" fmla="*/ 1214792 h 1335770"/>
                <a:gd name="connsiteX795" fmla="*/ 3023535 w 6867872"/>
                <a:gd name="connsiteY795" fmla="*/ 1273847 h 1335770"/>
                <a:gd name="connsiteX796" fmla="*/ 2976862 w 6867872"/>
                <a:gd name="connsiteY796" fmla="*/ 1298612 h 1335770"/>
                <a:gd name="connsiteX797" fmla="*/ 2904472 w 6867872"/>
                <a:gd name="connsiteY797" fmla="*/ 1305279 h 1335770"/>
                <a:gd name="connsiteX798" fmla="*/ 2836845 w 6867872"/>
                <a:gd name="connsiteY798" fmla="*/ 1293849 h 1335770"/>
                <a:gd name="connsiteX799" fmla="*/ 2770170 w 6867872"/>
                <a:gd name="connsiteY799" fmla="*/ 1282419 h 1335770"/>
                <a:gd name="connsiteX800" fmla="*/ 2771122 w 6867872"/>
                <a:gd name="connsiteY800" fmla="*/ 1275752 h 1335770"/>
                <a:gd name="connsiteX801" fmla="*/ 2759693 w 6867872"/>
                <a:gd name="connsiteY801" fmla="*/ 1270037 h 1335770"/>
                <a:gd name="connsiteX802" fmla="*/ 2740643 w 6867872"/>
                <a:gd name="connsiteY802" fmla="*/ 1262417 h 1335770"/>
                <a:gd name="connsiteX803" fmla="*/ 2737785 w 6867872"/>
                <a:gd name="connsiteY803" fmla="*/ 1249082 h 1335770"/>
                <a:gd name="connsiteX804" fmla="*/ 2755882 w 6867872"/>
                <a:gd name="connsiteY804" fmla="*/ 1255749 h 1335770"/>
                <a:gd name="connsiteX805" fmla="*/ 2744452 w 6867872"/>
                <a:gd name="connsiteY805" fmla="*/ 1236699 h 1335770"/>
                <a:gd name="connsiteX806" fmla="*/ 2747310 w 6867872"/>
                <a:gd name="connsiteY806" fmla="*/ 1215744 h 1335770"/>
                <a:gd name="connsiteX807" fmla="*/ 2780647 w 6867872"/>
                <a:gd name="connsiteY807" fmla="*/ 1184312 h 1335770"/>
                <a:gd name="connsiteX808" fmla="*/ 2791125 w 6867872"/>
                <a:gd name="connsiteY808" fmla="*/ 1202409 h 1335770"/>
                <a:gd name="connsiteX809" fmla="*/ 2810175 w 6867872"/>
                <a:gd name="connsiteY809" fmla="*/ 1212887 h 1335770"/>
                <a:gd name="connsiteX810" fmla="*/ 2878755 w 6867872"/>
                <a:gd name="connsiteY810" fmla="*/ 1221459 h 1335770"/>
                <a:gd name="connsiteX811" fmla="*/ 2935905 w 6867872"/>
                <a:gd name="connsiteY811" fmla="*/ 1185264 h 1335770"/>
                <a:gd name="connsiteX812" fmla="*/ 2927332 w 6867872"/>
                <a:gd name="connsiteY812" fmla="*/ 1041437 h 1335770"/>
                <a:gd name="connsiteX813" fmla="*/ 2930190 w 6867872"/>
                <a:gd name="connsiteY813" fmla="*/ 891894 h 1335770"/>
                <a:gd name="connsiteX814" fmla="*/ 2922570 w 6867872"/>
                <a:gd name="connsiteY814" fmla="*/ 810932 h 1335770"/>
                <a:gd name="connsiteX815" fmla="*/ 2915902 w 6867872"/>
                <a:gd name="connsiteY815" fmla="*/ 758544 h 1335770"/>
                <a:gd name="connsiteX816" fmla="*/ 2890185 w 6867872"/>
                <a:gd name="connsiteY816" fmla="*/ 791882 h 1335770"/>
                <a:gd name="connsiteX817" fmla="*/ 2861610 w 6867872"/>
                <a:gd name="connsiteY817" fmla="*/ 850937 h 1335770"/>
                <a:gd name="connsiteX818" fmla="*/ 2829225 w 6867872"/>
                <a:gd name="connsiteY818" fmla="*/ 910944 h 1335770"/>
                <a:gd name="connsiteX819" fmla="*/ 2791125 w 6867872"/>
                <a:gd name="connsiteY819" fmla="*/ 958569 h 1335770"/>
                <a:gd name="connsiteX820" fmla="*/ 2775885 w 6867872"/>
                <a:gd name="connsiteY820" fmla="*/ 982382 h 1335770"/>
                <a:gd name="connsiteX821" fmla="*/ 2754930 w 6867872"/>
                <a:gd name="connsiteY821" fmla="*/ 996669 h 1335770"/>
                <a:gd name="connsiteX822" fmla="*/ 2740643 w 6867872"/>
                <a:gd name="connsiteY822" fmla="*/ 1007147 h 1335770"/>
                <a:gd name="connsiteX823" fmla="*/ 2739690 w 6867872"/>
                <a:gd name="connsiteY823" fmla="*/ 1001432 h 1335770"/>
                <a:gd name="connsiteX824" fmla="*/ 2719687 w 6867872"/>
                <a:gd name="connsiteY824" fmla="*/ 1019529 h 1335770"/>
                <a:gd name="connsiteX825" fmla="*/ 2717782 w 6867872"/>
                <a:gd name="connsiteY825" fmla="*/ 1008099 h 1335770"/>
                <a:gd name="connsiteX826" fmla="*/ 2742547 w 6867872"/>
                <a:gd name="connsiteY826" fmla="*/ 981429 h 1335770"/>
                <a:gd name="connsiteX827" fmla="*/ 2758740 w 6867872"/>
                <a:gd name="connsiteY827" fmla="*/ 954759 h 1335770"/>
                <a:gd name="connsiteX828" fmla="*/ 2737785 w 6867872"/>
                <a:gd name="connsiteY828" fmla="*/ 977619 h 1335770"/>
                <a:gd name="connsiteX829" fmla="*/ 2724450 w 6867872"/>
                <a:gd name="connsiteY829" fmla="*/ 990002 h 1335770"/>
                <a:gd name="connsiteX830" fmla="*/ 2718735 w 6867872"/>
                <a:gd name="connsiteY830" fmla="*/ 980477 h 1335770"/>
                <a:gd name="connsiteX831" fmla="*/ 2692065 w 6867872"/>
                <a:gd name="connsiteY831" fmla="*/ 1017624 h 1335770"/>
                <a:gd name="connsiteX832" fmla="*/ 2703495 w 6867872"/>
                <a:gd name="connsiteY832" fmla="*/ 1010957 h 1335770"/>
                <a:gd name="connsiteX833" fmla="*/ 2710162 w 6867872"/>
                <a:gd name="connsiteY833" fmla="*/ 1024292 h 1335770"/>
                <a:gd name="connsiteX834" fmla="*/ 2705400 w 6867872"/>
                <a:gd name="connsiteY834" fmla="*/ 1043342 h 1335770"/>
                <a:gd name="connsiteX835" fmla="*/ 2696827 w 6867872"/>
                <a:gd name="connsiteY835" fmla="*/ 1027149 h 1335770"/>
                <a:gd name="connsiteX836" fmla="*/ 2685397 w 6867872"/>
                <a:gd name="connsiteY836" fmla="*/ 1036674 h 1335770"/>
                <a:gd name="connsiteX837" fmla="*/ 2670157 w 6867872"/>
                <a:gd name="connsiteY837" fmla="*/ 1016672 h 1335770"/>
                <a:gd name="connsiteX838" fmla="*/ 2660632 w 6867872"/>
                <a:gd name="connsiteY838" fmla="*/ 991907 h 1335770"/>
                <a:gd name="connsiteX839" fmla="*/ 2664443 w 6867872"/>
                <a:gd name="connsiteY839" fmla="*/ 967142 h 1335770"/>
                <a:gd name="connsiteX840" fmla="*/ 2673968 w 6867872"/>
                <a:gd name="connsiteY840" fmla="*/ 990002 h 1335770"/>
                <a:gd name="connsiteX841" fmla="*/ 2727307 w 6867872"/>
                <a:gd name="connsiteY841" fmla="*/ 930947 h 1335770"/>
                <a:gd name="connsiteX842" fmla="*/ 2780647 w 6867872"/>
                <a:gd name="connsiteY842" fmla="*/ 849032 h 1335770"/>
                <a:gd name="connsiteX843" fmla="*/ 2808270 w 6867872"/>
                <a:gd name="connsiteY843" fmla="*/ 797597 h 1335770"/>
                <a:gd name="connsiteX844" fmla="*/ 2814937 w 6867872"/>
                <a:gd name="connsiteY844" fmla="*/ 771879 h 1335770"/>
                <a:gd name="connsiteX845" fmla="*/ 2823510 w 6867872"/>
                <a:gd name="connsiteY845" fmla="*/ 732827 h 1335770"/>
                <a:gd name="connsiteX846" fmla="*/ 2844465 w 6867872"/>
                <a:gd name="connsiteY846" fmla="*/ 689964 h 1335770"/>
                <a:gd name="connsiteX847" fmla="*/ 2863515 w 6867872"/>
                <a:gd name="connsiteY847" fmla="*/ 649959 h 1335770"/>
                <a:gd name="connsiteX848" fmla="*/ 2885422 w 6867872"/>
                <a:gd name="connsiteY848" fmla="*/ 605192 h 1335770"/>
                <a:gd name="connsiteX849" fmla="*/ 2905425 w 6867872"/>
                <a:gd name="connsiteY849" fmla="*/ 572807 h 1335770"/>
                <a:gd name="connsiteX850" fmla="*/ 2839702 w 6867872"/>
                <a:gd name="connsiteY850" fmla="*/ 589952 h 1335770"/>
                <a:gd name="connsiteX851" fmla="*/ 2799697 w 6867872"/>
                <a:gd name="connsiteY851" fmla="*/ 520419 h 1335770"/>
                <a:gd name="connsiteX852" fmla="*/ 2805412 w 6867872"/>
                <a:gd name="connsiteY852" fmla="*/ 434694 h 1335770"/>
                <a:gd name="connsiteX853" fmla="*/ 2831130 w 6867872"/>
                <a:gd name="connsiteY853" fmla="*/ 403262 h 1335770"/>
                <a:gd name="connsiteX854" fmla="*/ 2869230 w 6867872"/>
                <a:gd name="connsiteY854" fmla="*/ 421359 h 1335770"/>
                <a:gd name="connsiteX855" fmla="*/ 2908282 w 6867872"/>
                <a:gd name="connsiteY855" fmla="*/ 408977 h 1335770"/>
                <a:gd name="connsiteX856" fmla="*/ 2928285 w 6867872"/>
                <a:gd name="connsiteY856" fmla="*/ 363257 h 1335770"/>
                <a:gd name="connsiteX857" fmla="*/ 2928285 w 6867872"/>
                <a:gd name="connsiteY857" fmla="*/ 222287 h 1335770"/>
                <a:gd name="connsiteX858" fmla="*/ 2922570 w 6867872"/>
                <a:gd name="connsiteY858" fmla="*/ 173709 h 1335770"/>
                <a:gd name="connsiteX859" fmla="*/ 2911140 w 6867872"/>
                <a:gd name="connsiteY859" fmla="*/ 131799 h 1335770"/>
                <a:gd name="connsiteX860" fmla="*/ 2899710 w 6867872"/>
                <a:gd name="connsiteY860" fmla="*/ 110844 h 1335770"/>
                <a:gd name="connsiteX861" fmla="*/ 2893995 w 6867872"/>
                <a:gd name="connsiteY861" fmla="*/ 92747 h 1335770"/>
                <a:gd name="connsiteX862" fmla="*/ 2893995 w 6867872"/>
                <a:gd name="connsiteY862" fmla="*/ 73697 h 1335770"/>
                <a:gd name="connsiteX863" fmla="*/ 2881612 w 6867872"/>
                <a:gd name="connsiteY863" fmla="*/ 43217 h 1335770"/>
                <a:gd name="connsiteX864" fmla="*/ 1540968 w 6867872"/>
                <a:gd name="connsiteY864" fmla="*/ 32382 h 1335770"/>
                <a:gd name="connsiteX865" fmla="*/ 1549065 w 6867872"/>
                <a:gd name="connsiteY865" fmla="*/ 34644 h 1335770"/>
                <a:gd name="connsiteX866" fmla="*/ 1562400 w 6867872"/>
                <a:gd name="connsiteY866" fmla="*/ 35597 h 1335770"/>
                <a:gd name="connsiteX867" fmla="*/ 1568115 w 6867872"/>
                <a:gd name="connsiteY867" fmla="*/ 39407 h 1335770"/>
                <a:gd name="connsiteX868" fmla="*/ 1590022 w 6867872"/>
                <a:gd name="connsiteY868" fmla="*/ 87032 h 1335770"/>
                <a:gd name="connsiteX869" fmla="*/ 1610025 w 6867872"/>
                <a:gd name="connsiteY869" fmla="*/ 87984 h 1335770"/>
                <a:gd name="connsiteX870" fmla="*/ 1630027 w 6867872"/>
                <a:gd name="connsiteY870" fmla="*/ 107987 h 1335770"/>
                <a:gd name="connsiteX871" fmla="*/ 1651935 w 6867872"/>
                <a:gd name="connsiteY871" fmla="*/ 124179 h 1335770"/>
                <a:gd name="connsiteX872" fmla="*/ 1674795 w 6867872"/>
                <a:gd name="connsiteY872" fmla="*/ 124179 h 1335770"/>
                <a:gd name="connsiteX873" fmla="*/ 1697655 w 6867872"/>
                <a:gd name="connsiteY873" fmla="*/ 144182 h 1335770"/>
                <a:gd name="connsiteX874" fmla="*/ 1716705 w 6867872"/>
                <a:gd name="connsiteY874" fmla="*/ 161327 h 1335770"/>
                <a:gd name="connsiteX875" fmla="*/ 1715752 w 6867872"/>
                <a:gd name="connsiteY875" fmla="*/ 178472 h 1335770"/>
                <a:gd name="connsiteX876" fmla="*/ 1710990 w 6867872"/>
                <a:gd name="connsiteY876" fmla="*/ 187997 h 1335770"/>
                <a:gd name="connsiteX877" fmla="*/ 1716705 w 6867872"/>
                <a:gd name="connsiteY877" fmla="*/ 211809 h 1335770"/>
                <a:gd name="connsiteX878" fmla="*/ 1758615 w 6867872"/>
                <a:gd name="connsiteY878" fmla="*/ 229907 h 1335770"/>
                <a:gd name="connsiteX879" fmla="*/ 1828147 w 6867872"/>
                <a:gd name="connsiteY879" fmla="*/ 225144 h 1335770"/>
                <a:gd name="connsiteX880" fmla="*/ 1912920 w 6867872"/>
                <a:gd name="connsiteY880" fmla="*/ 196569 h 1335770"/>
                <a:gd name="connsiteX881" fmla="*/ 1975785 w 6867872"/>
                <a:gd name="connsiteY881" fmla="*/ 191807 h 1335770"/>
                <a:gd name="connsiteX882" fmla="*/ 2005313 w 6867872"/>
                <a:gd name="connsiteY882" fmla="*/ 203237 h 1335770"/>
                <a:gd name="connsiteX883" fmla="*/ 2002455 w 6867872"/>
                <a:gd name="connsiteY883" fmla="*/ 219429 h 1335770"/>
                <a:gd name="connsiteX884" fmla="*/ 2016742 w 6867872"/>
                <a:gd name="connsiteY884" fmla="*/ 238479 h 1335770"/>
                <a:gd name="connsiteX885" fmla="*/ 2031982 w 6867872"/>
                <a:gd name="connsiteY885" fmla="*/ 246099 h 1335770"/>
                <a:gd name="connsiteX886" fmla="*/ 2009122 w 6867872"/>
                <a:gd name="connsiteY886" fmla="*/ 253719 h 1335770"/>
                <a:gd name="connsiteX887" fmla="*/ 2008170 w 6867872"/>
                <a:gd name="connsiteY887" fmla="*/ 266102 h 1335770"/>
                <a:gd name="connsiteX888" fmla="*/ 2024363 w 6867872"/>
                <a:gd name="connsiteY888" fmla="*/ 277532 h 1335770"/>
                <a:gd name="connsiteX889" fmla="*/ 2042460 w 6867872"/>
                <a:gd name="connsiteY889" fmla="*/ 289914 h 1335770"/>
                <a:gd name="connsiteX890" fmla="*/ 2052938 w 6867872"/>
                <a:gd name="connsiteY890" fmla="*/ 296582 h 1335770"/>
                <a:gd name="connsiteX891" fmla="*/ 2038650 w 6867872"/>
                <a:gd name="connsiteY891" fmla="*/ 313727 h 1335770"/>
                <a:gd name="connsiteX892" fmla="*/ 2016742 w 6867872"/>
                <a:gd name="connsiteY892" fmla="*/ 311822 h 1335770"/>
                <a:gd name="connsiteX893" fmla="*/ 1962450 w 6867872"/>
                <a:gd name="connsiteY893" fmla="*/ 314679 h 1335770"/>
                <a:gd name="connsiteX894" fmla="*/ 1913872 w 6867872"/>
                <a:gd name="connsiteY894" fmla="*/ 324204 h 1335770"/>
                <a:gd name="connsiteX895" fmla="*/ 1883392 w 6867872"/>
                <a:gd name="connsiteY895" fmla="*/ 332777 h 1335770"/>
                <a:gd name="connsiteX896" fmla="*/ 1832910 w 6867872"/>
                <a:gd name="connsiteY896" fmla="*/ 340397 h 1335770"/>
                <a:gd name="connsiteX897" fmla="*/ 1782427 w 6867872"/>
                <a:gd name="connsiteY897" fmla="*/ 348969 h 1335770"/>
                <a:gd name="connsiteX898" fmla="*/ 1747185 w 6867872"/>
                <a:gd name="connsiteY898" fmla="*/ 365162 h 1335770"/>
                <a:gd name="connsiteX899" fmla="*/ 1736707 w 6867872"/>
                <a:gd name="connsiteY899" fmla="*/ 364209 h 1335770"/>
                <a:gd name="connsiteX900" fmla="*/ 1671938 w 6867872"/>
                <a:gd name="connsiteY900" fmla="*/ 382307 h 1335770"/>
                <a:gd name="connsiteX901" fmla="*/ 1637647 w 6867872"/>
                <a:gd name="connsiteY901" fmla="*/ 395642 h 1335770"/>
                <a:gd name="connsiteX902" fmla="*/ 1600500 w 6867872"/>
                <a:gd name="connsiteY902" fmla="*/ 396594 h 1335770"/>
                <a:gd name="connsiteX903" fmla="*/ 1575735 w 6867872"/>
                <a:gd name="connsiteY903" fmla="*/ 410882 h 1335770"/>
                <a:gd name="connsiteX904" fmla="*/ 1566210 w 6867872"/>
                <a:gd name="connsiteY904" fmla="*/ 412787 h 1335770"/>
                <a:gd name="connsiteX905" fmla="*/ 1558590 w 6867872"/>
                <a:gd name="connsiteY905" fmla="*/ 422312 h 1335770"/>
                <a:gd name="connsiteX906" fmla="*/ 1491915 w 6867872"/>
                <a:gd name="connsiteY906" fmla="*/ 484224 h 1335770"/>
                <a:gd name="connsiteX907" fmla="*/ 1535730 w 6867872"/>
                <a:gd name="connsiteY907" fmla="*/ 448029 h 1335770"/>
                <a:gd name="connsiteX908" fmla="*/ 1535730 w 6867872"/>
                <a:gd name="connsiteY908" fmla="*/ 459459 h 1335770"/>
                <a:gd name="connsiteX909" fmla="*/ 1549065 w 6867872"/>
                <a:gd name="connsiteY909" fmla="*/ 461364 h 1335770"/>
                <a:gd name="connsiteX910" fmla="*/ 1532872 w 6867872"/>
                <a:gd name="connsiteY910" fmla="*/ 488987 h 1335770"/>
                <a:gd name="connsiteX911" fmla="*/ 1543350 w 6867872"/>
                <a:gd name="connsiteY911" fmla="*/ 481367 h 1335770"/>
                <a:gd name="connsiteX912" fmla="*/ 1545255 w 6867872"/>
                <a:gd name="connsiteY912" fmla="*/ 492797 h 1335770"/>
                <a:gd name="connsiteX913" fmla="*/ 1572877 w 6867872"/>
                <a:gd name="connsiteY913" fmla="*/ 488987 h 1335770"/>
                <a:gd name="connsiteX914" fmla="*/ 1595738 w 6867872"/>
                <a:gd name="connsiteY914" fmla="*/ 488987 h 1335770"/>
                <a:gd name="connsiteX915" fmla="*/ 1602405 w 6867872"/>
                <a:gd name="connsiteY915" fmla="*/ 506132 h 1335770"/>
                <a:gd name="connsiteX916" fmla="*/ 1623360 w 6867872"/>
                <a:gd name="connsiteY916" fmla="*/ 499464 h 1335770"/>
                <a:gd name="connsiteX917" fmla="*/ 1645267 w 6867872"/>
                <a:gd name="connsiteY917" fmla="*/ 498512 h 1335770"/>
                <a:gd name="connsiteX918" fmla="*/ 1671938 w 6867872"/>
                <a:gd name="connsiteY918" fmla="*/ 489939 h 1335770"/>
                <a:gd name="connsiteX919" fmla="*/ 1679557 w 6867872"/>
                <a:gd name="connsiteY919" fmla="*/ 464222 h 1335770"/>
                <a:gd name="connsiteX920" fmla="*/ 1705275 w 6867872"/>
                <a:gd name="connsiteY920" fmla="*/ 462317 h 1335770"/>
                <a:gd name="connsiteX921" fmla="*/ 1733850 w 6867872"/>
                <a:gd name="connsiteY921" fmla="*/ 454697 h 1335770"/>
                <a:gd name="connsiteX922" fmla="*/ 1751947 w 6867872"/>
                <a:gd name="connsiteY922" fmla="*/ 450887 h 1335770"/>
                <a:gd name="connsiteX923" fmla="*/ 1761472 w 6867872"/>
                <a:gd name="connsiteY923" fmla="*/ 442314 h 1335770"/>
                <a:gd name="connsiteX924" fmla="*/ 1784332 w 6867872"/>
                <a:gd name="connsiteY924" fmla="*/ 428979 h 1335770"/>
                <a:gd name="connsiteX925" fmla="*/ 1797667 w 6867872"/>
                <a:gd name="connsiteY925" fmla="*/ 418502 h 1335770"/>
                <a:gd name="connsiteX926" fmla="*/ 1798620 w 6867872"/>
                <a:gd name="connsiteY926" fmla="*/ 405167 h 1335770"/>
                <a:gd name="connsiteX927" fmla="*/ 1797667 w 6867872"/>
                <a:gd name="connsiteY927" fmla="*/ 385164 h 1335770"/>
                <a:gd name="connsiteX928" fmla="*/ 1815765 w 6867872"/>
                <a:gd name="connsiteY928" fmla="*/ 386117 h 1335770"/>
                <a:gd name="connsiteX929" fmla="*/ 1845292 w 6867872"/>
                <a:gd name="connsiteY929" fmla="*/ 397547 h 1335770"/>
                <a:gd name="connsiteX930" fmla="*/ 1866247 w 6867872"/>
                <a:gd name="connsiteY930" fmla="*/ 416597 h 1335770"/>
                <a:gd name="connsiteX931" fmla="*/ 1879582 w 6867872"/>
                <a:gd name="connsiteY931" fmla="*/ 435647 h 1335770"/>
                <a:gd name="connsiteX932" fmla="*/ 1899585 w 6867872"/>
                <a:gd name="connsiteY932" fmla="*/ 484224 h 1335770"/>
                <a:gd name="connsiteX933" fmla="*/ 1866247 w 6867872"/>
                <a:gd name="connsiteY933" fmla="*/ 531849 h 1335770"/>
                <a:gd name="connsiteX934" fmla="*/ 1829100 w 6867872"/>
                <a:gd name="connsiteY934" fmla="*/ 584237 h 1335770"/>
                <a:gd name="connsiteX935" fmla="*/ 1790047 w 6867872"/>
                <a:gd name="connsiteY935" fmla="*/ 631862 h 1335770"/>
                <a:gd name="connsiteX936" fmla="*/ 1772902 w 6867872"/>
                <a:gd name="connsiteY936" fmla="*/ 658532 h 1335770"/>
                <a:gd name="connsiteX937" fmla="*/ 1779570 w 6867872"/>
                <a:gd name="connsiteY937" fmla="*/ 676629 h 1335770"/>
                <a:gd name="connsiteX938" fmla="*/ 1802430 w 6867872"/>
                <a:gd name="connsiteY938" fmla="*/ 688059 h 1335770"/>
                <a:gd name="connsiteX939" fmla="*/ 1810050 w 6867872"/>
                <a:gd name="connsiteY939" fmla="*/ 718539 h 1335770"/>
                <a:gd name="connsiteX940" fmla="*/ 1815765 w 6867872"/>
                <a:gd name="connsiteY940" fmla="*/ 730922 h 1335770"/>
                <a:gd name="connsiteX941" fmla="*/ 1801477 w 6867872"/>
                <a:gd name="connsiteY941" fmla="*/ 749972 h 1335770"/>
                <a:gd name="connsiteX942" fmla="*/ 1766235 w 6867872"/>
                <a:gd name="connsiteY942" fmla="*/ 761402 h 1335770"/>
                <a:gd name="connsiteX943" fmla="*/ 1747185 w 6867872"/>
                <a:gd name="connsiteY943" fmla="*/ 761402 h 1335770"/>
                <a:gd name="connsiteX944" fmla="*/ 1707180 w 6867872"/>
                <a:gd name="connsiteY944" fmla="*/ 771879 h 1335770"/>
                <a:gd name="connsiteX945" fmla="*/ 1662413 w 6867872"/>
                <a:gd name="connsiteY945" fmla="*/ 785214 h 1335770"/>
                <a:gd name="connsiteX946" fmla="*/ 1635742 w 6867872"/>
                <a:gd name="connsiteY946" fmla="*/ 787119 h 1335770"/>
                <a:gd name="connsiteX947" fmla="*/ 1637647 w 6867872"/>
                <a:gd name="connsiteY947" fmla="*/ 795692 h 1335770"/>
                <a:gd name="connsiteX948" fmla="*/ 1659555 w 6867872"/>
                <a:gd name="connsiteY948" fmla="*/ 799502 h 1335770"/>
                <a:gd name="connsiteX949" fmla="*/ 1708132 w 6867872"/>
                <a:gd name="connsiteY949" fmla="*/ 805217 h 1335770"/>
                <a:gd name="connsiteX950" fmla="*/ 1708132 w 6867872"/>
                <a:gd name="connsiteY950" fmla="*/ 822362 h 1335770"/>
                <a:gd name="connsiteX951" fmla="*/ 1714800 w 6867872"/>
                <a:gd name="connsiteY951" fmla="*/ 839507 h 1335770"/>
                <a:gd name="connsiteX952" fmla="*/ 1742422 w 6867872"/>
                <a:gd name="connsiteY952" fmla="*/ 908087 h 1335770"/>
                <a:gd name="connsiteX953" fmla="*/ 1746232 w 6867872"/>
                <a:gd name="connsiteY953" fmla="*/ 988097 h 1335770"/>
                <a:gd name="connsiteX954" fmla="*/ 1745280 w 6867872"/>
                <a:gd name="connsiteY954" fmla="*/ 1070012 h 1335770"/>
                <a:gd name="connsiteX955" fmla="*/ 1741470 w 6867872"/>
                <a:gd name="connsiteY955" fmla="*/ 1150022 h 1335770"/>
                <a:gd name="connsiteX956" fmla="*/ 1727182 w 6867872"/>
                <a:gd name="connsiteY956" fmla="*/ 1216697 h 1335770"/>
                <a:gd name="connsiteX957" fmla="*/ 1716705 w 6867872"/>
                <a:gd name="connsiteY957" fmla="*/ 1245272 h 1335770"/>
                <a:gd name="connsiteX958" fmla="*/ 1707180 w 6867872"/>
                <a:gd name="connsiteY958" fmla="*/ 1265275 h 1335770"/>
                <a:gd name="connsiteX959" fmla="*/ 1693845 w 6867872"/>
                <a:gd name="connsiteY959" fmla="*/ 1306232 h 1335770"/>
                <a:gd name="connsiteX960" fmla="*/ 1679557 w 6867872"/>
                <a:gd name="connsiteY960" fmla="*/ 1313852 h 1335770"/>
                <a:gd name="connsiteX961" fmla="*/ 1671938 w 6867872"/>
                <a:gd name="connsiteY961" fmla="*/ 1307184 h 1335770"/>
                <a:gd name="connsiteX962" fmla="*/ 1663365 w 6867872"/>
                <a:gd name="connsiteY962" fmla="*/ 1316709 h 1335770"/>
                <a:gd name="connsiteX963" fmla="*/ 1656697 w 6867872"/>
                <a:gd name="connsiteY963" fmla="*/ 1299564 h 1335770"/>
                <a:gd name="connsiteX964" fmla="*/ 1641457 w 6867872"/>
                <a:gd name="connsiteY964" fmla="*/ 1304327 h 1335770"/>
                <a:gd name="connsiteX965" fmla="*/ 1642410 w 6867872"/>
                <a:gd name="connsiteY965" fmla="*/ 1311947 h 1335770"/>
                <a:gd name="connsiteX966" fmla="*/ 1618597 w 6867872"/>
                <a:gd name="connsiteY966" fmla="*/ 1303375 h 1335770"/>
                <a:gd name="connsiteX967" fmla="*/ 1600500 w 6867872"/>
                <a:gd name="connsiteY967" fmla="*/ 1301469 h 1335770"/>
                <a:gd name="connsiteX968" fmla="*/ 1549065 w 6867872"/>
                <a:gd name="connsiteY968" fmla="*/ 1299564 h 1335770"/>
                <a:gd name="connsiteX969" fmla="*/ 1482390 w 6867872"/>
                <a:gd name="connsiteY969" fmla="*/ 1290992 h 1335770"/>
                <a:gd name="connsiteX970" fmla="*/ 1449052 w 6867872"/>
                <a:gd name="connsiteY970" fmla="*/ 1280514 h 1335770"/>
                <a:gd name="connsiteX971" fmla="*/ 1429050 w 6867872"/>
                <a:gd name="connsiteY971" fmla="*/ 1256702 h 1335770"/>
                <a:gd name="connsiteX972" fmla="*/ 1472865 w 6867872"/>
                <a:gd name="connsiteY972" fmla="*/ 1270989 h 1335770"/>
                <a:gd name="connsiteX973" fmla="*/ 1440480 w 6867872"/>
                <a:gd name="connsiteY973" fmla="*/ 1255750 h 1335770"/>
                <a:gd name="connsiteX974" fmla="*/ 1436670 w 6867872"/>
                <a:gd name="connsiteY974" fmla="*/ 1222412 h 1335770"/>
                <a:gd name="connsiteX975" fmla="*/ 1441432 w 6867872"/>
                <a:gd name="connsiteY975" fmla="*/ 1184312 h 1335770"/>
                <a:gd name="connsiteX976" fmla="*/ 1452863 w 6867872"/>
                <a:gd name="connsiteY976" fmla="*/ 1163357 h 1335770"/>
                <a:gd name="connsiteX977" fmla="*/ 1493820 w 6867872"/>
                <a:gd name="connsiteY977" fmla="*/ 1191932 h 1335770"/>
                <a:gd name="connsiteX978" fmla="*/ 1540492 w 6867872"/>
                <a:gd name="connsiteY978" fmla="*/ 1196694 h 1335770"/>
                <a:gd name="connsiteX979" fmla="*/ 1575735 w 6867872"/>
                <a:gd name="connsiteY979" fmla="*/ 1181454 h 1335770"/>
                <a:gd name="connsiteX980" fmla="*/ 1590022 w 6867872"/>
                <a:gd name="connsiteY980" fmla="*/ 1168119 h 1335770"/>
                <a:gd name="connsiteX981" fmla="*/ 1597642 w 6867872"/>
                <a:gd name="connsiteY981" fmla="*/ 1181454 h 1335770"/>
                <a:gd name="connsiteX982" fmla="*/ 1615740 w 6867872"/>
                <a:gd name="connsiteY982" fmla="*/ 1111922 h 1335770"/>
                <a:gd name="connsiteX983" fmla="*/ 1614788 w 6867872"/>
                <a:gd name="connsiteY983" fmla="*/ 1183359 h 1335770"/>
                <a:gd name="connsiteX984" fmla="*/ 1629075 w 6867872"/>
                <a:gd name="connsiteY984" fmla="*/ 1117637 h 1335770"/>
                <a:gd name="connsiteX985" fmla="*/ 1634790 w 6867872"/>
                <a:gd name="connsiteY985" fmla="*/ 1048104 h 1335770"/>
                <a:gd name="connsiteX986" fmla="*/ 1630027 w 6867872"/>
                <a:gd name="connsiteY986" fmla="*/ 1023339 h 1335770"/>
                <a:gd name="connsiteX987" fmla="*/ 1619550 w 6867872"/>
                <a:gd name="connsiteY987" fmla="*/ 1020482 h 1335770"/>
                <a:gd name="connsiteX988" fmla="*/ 1611930 w 6867872"/>
                <a:gd name="connsiteY988" fmla="*/ 931899 h 1335770"/>
                <a:gd name="connsiteX989" fmla="*/ 1597642 w 6867872"/>
                <a:gd name="connsiteY989" fmla="*/ 869987 h 1335770"/>
                <a:gd name="connsiteX990" fmla="*/ 1579545 w 6867872"/>
                <a:gd name="connsiteY990" fmla="*/ 814742 h 1335770"/>
                <a:gd name="connsiteX991" fmla="*/ 1570020 w 6867872"/>
                <a:gd name="connsiteY991" fmla="*/ 798549 h 1335770"/>
                <a:gd name="connsiteX992" fmla="*/ 1558590 w 6867872"/>
                <a:gd name="connsiteY992" fmla="*/ 785214 h 1335770"/>
                <a:gd name="connsiteX993" fmla="*/ 1543350 w 6867872"/>
                <a:gd name="connsiteY993" fmla="*/ 759497 h 1335770"/>
                <a:gd name="connsiteX994" fmla="*/ 1536682 w 6867872"/>
                <a:gd name="connsiteY994" fmla="*/ 794739 h 1335770"/>
                <a:gd name="connsiteX995" fmla="*/ 1541445 w 6867872"/>
                <a:gd name="connsiteY995" fmla="*/ 857604 h 1335770"/>
                <a:gd name="connsiteX996" fmla="*/ 1525252 w 6867872"/>
                <a:gd name="connsiteY996" fmla="*/ 862367 h 1335770"/>
                <a:gd name="connsiteX997" fmla="*/ 1510965 w 6867872"/>
                <a:gd name="connsiteY997" fmla="*/ 858557 h 1335770"/>
                <a:gd name="connsiteX998" fmla="*/ 1510965 w 6867872"/>
                <a:gd name="connsiteY998" fmla="*/ 868082 h 1335770"/>
                <a:gd name="connsiteX999" fmla="*/ 1494772 w 6867872"/>
                <a:gd name="connsiteY999" fmla="*/ 869034 h 1335770"/>
                <a:gd name="connsiteX1000" fmla="*/ 1473817 w 6867872"/>
                <a:gd name="connsiteY1000" fmla="*/ 867129 h 1335770"/>
                <a:gd name="connsiteX1001" fmla="*/ 1464292 w 6867872"/>
                <a:gd name="connsiteY1001" fmla="*/ 872844 h 1335770"/>
                <a:gd name="connsiteX1002" fmla="*/ 1454767 w 6867872"/>
                <a:gd name="connsiteY1002" fmla="*/ 861414 h 1335770"/>
                <a:gd name="connsiteX1003" fmla="*/ 1450005 w 6867872"/>
                <a:gd name="connsiteY1003" fmla="*/ 830934 h 1335770"/>
                <a:gd name="connsiteX1004" fmla="*/ 1439527 w 6867872"/>
                <a:gd name="connsiteY1004" fmla="*/ 758544 h 1335770"/>
                <a:gd name="connsiteX1005" fmla="*/ 1413810 w 6867872"/>
                <a:gd name="connsiteY1005" fmla="*/ 656627 h 1335770"/>
                <a:gd name="connsiteX1006" fmla="*/ 1401427 w 6867872"/>
                <a:gd name="connsiteY1006" fmla="*/ 614717 h 1335770"/>
                <a:gd name="connsiteX1007" fmla="*/ 1405238 w 6867872"/>
                <a:gd name="connsiteY1007" fmla="*/ 583284 h 1335770"/>
                <a:gd name="connsiteX1008" fmla="*/ 1404285 w 6867872"/>
                <a:gd name="connsiteY1008" fmla="*/ 559472 h 1335770"/>
                <a:gd name="connsiteX1009" fmla="*/ 1419525 w 6867872"/>
                <a:gd name="connsiteY1009" fmla="*/ 538517 h 1335770"/>
                <a:gd name="connsiteX1010" fmla="*/ 1447147 w 6867872"/>
                <a:gd name="connsiteY1010" fmla="*/ 522324 h 1335770"/>
                <a:gd name="connsiteX1011" fmla="*/ 1458577 w 6867872"/>
                <a:gd name="connsiteY1011" fmla="*/ 505179 h 1335770"/>
                <a:gd name="connsiteX1012" fmla="*/ 1483342 w 6867872"/>
                <a:gd name="connsiteY1012" fmla="*/ 474699 h 1335770"/>
                <a:gd name="connsiteX1013" fmla="*/ 1463340 w 6867872"/>
                <a:gd name="connsiteY1013" fmla="*/ 479462 h 1335770"/>
                <a:gd name="connsiteX1014" fmla="*/ 1451910 w 6867872"/>
                <a:gd name="connsiteY1014" fmla="*/ 490892 h 1335770"/>
                <a:gd name="connsiteX1015" fmla="*/ 1366185 w 6867872"/>
                <a:gd name="connsiteY1015" fmla="*/ 496607 h 1335770"/>
                <a:gd name="connsiteX1016" fmla="*/ 1327132 w 6867872"/>
                <a:gd name="connsiteY1016" fmla="*/ 511847 h 1335770"/>
                <a:gd name="connsiteX1017" fmla="*/ 1271888 w 6867872"/>
                <a:gd name="connsiteY1017" fmla="*/ 514704 h 1335770"/>
                <a:gd name="connsiteX1018" fmla="*/ 1243313 w 6867872"/>
                <a:gd name="connsiteY1018" fmla="*/ 501369 h 1335770"/>
                <a:gd name="connsiteX1019" fmla="*/ 1227120 w 6867872"/>
                <a:gd name="connsiteY1019" fmla="*/ 468032 h 1335770"/>
                <a:gd name="connsiteX1020" fmla="*/ 1198545 w 6867872"/>
                <a:gd name="connsiteY1020" fmla="*/ 395642 h 1335770"/>
                <a:gd name="connsiteX1021" fmla="*/ 1224263 w 6867872"/>
                <a:gd name="connsiteY1021" fmla="*/ 378497 h 1335770"/>
                <a:gd name="connsiteX1022" fmla="*/ 1236645 w 6867872"/>
                <a:gd name="connsiteY1022" fmla="*/ 361352 h 1335770"/>
                <a:gd name="connsiteX1023" fmla="*/ 1266172 w 6867872"/>
                <a:gd name="connsiteY1023" fmla="*/ 349922 h 1335770"/>
                <a:gd name="connsiteX1024" fmla="*/ 1290938 w 6867872"/>
                <a:gd name="connsiteY1024" fmla="*/ 392784 h 1335770"/>
                <a:gd name="connsiteX1025" fmla="*/ 1339515 w 6867872"/>
                <a:gd name="connsiteY1025" fmla="*/ 394689 h 1335770"/>
                <a:gd name="connsiteX1026" fmla="*/ 1359517 w 6867872"/>
                <a:gd name="connsiteY1026" fmla="*/ 379449 h 1335770"/>
                <a:gd name="connsiteX1027" fmla="*/ 1436670 w 6867872"/>
                <a:gd name="connsiteY1027" fmla="*/ 360399 h 1335770"/>
                <a:gd name="connsiteX1028" fmla="*/ 1442385 w 6867872"/>
                <a:gd name="connsiteY1028" fmla="*/ 368972 h 1335770"/>
                <a:gd name="connsiteX1029" fmla="*/ 1464292 w 6867872"/>
                <a:gd name="connsiteY1029" fmla="*/ 358494 h 1335770"/>
                <a:gd name="connsiteX1030" fmla="*/ 1516680 w 6867872"/>
                <a:gd name="connsiteY1030" fmla="*/ 337539 h 1335770"/>
                <a:gd name="connsiteX1031" fmla="*/ 1596690 w 6867872"/>
                <a:gd name="connsiteY1031" fmla="*/ 301344 h 1335770"/>
                <a:gd name="connsiteX1032" fmla="*/ 1600500 w 6867872"/>
                <a:gd name="connsiteY1032" fmla="*/ 280389 h 1335770"/>
                <a:gd name="connsiteX1033" fmla="*/ 1578592 w 6867872"/>
                <a:gd name="connsiteY1033" fmla="*/ 268959 h 1335770"/>
                <a:gd name="connsiteX1034" fmla="*/ 1527157 w 6867872"/>
                <a:gd name="connsiteY1034" fmla="*/ 244194 h 1335770"/>
                <a:gd name="connsiteX1035" fmla="*/ 1490963 w 6867872"/>
                <a:gd name="connsiteY1035" fmla="*/ 202284 h 1335770"/>
                <a:gd name="connsiteX1036" fmla="*/ 1473817 w 6867872"/>
                <a:gd name="connsiteY1036" fmla="*/ 136562 h 1335770"/>
                <a:gd name="connsiteX1037" fmla="*/ 1481438 w 6867872"/>
                <a:gd name="connsiteY1037" fmla="*/ 139419 h 1335770"/>
                <a:gd name="connsiteX1038" fmla="*/ 1504297 w 6867872"/>
                <a:gd name="connsiteY1038" fmla="*/ 167994 h 1335770"/>
                <a:gd name="connsiteX1039" fmla="*/ 1519538 w 6867872"/>
                <a:gd name="connsiteY1039" fmla="*/ 167042 h 1335770"/>
                <a:gd name="connsiteX1040" fmla="*/ 1486200 w 6867872"/>
                <a:gd name="connsiteY1040" fmla="*/ 126084 h 1335770"/>
                <a:gd name="connsiteX1041" fmla="*/ 1485247 w 6867872"/>
                <a:gd name="connsiteY1041" fmla="*/ 75602 h 1335770"/>
                <a:gd name="connsiteX1042" fmla="*/ 1505250 w 6867872"/>
                <a:gd name="connsiteY1042" fmla="*/ 45122 h 1335770"/>
                <a:gd name="connsiteX1043" fmla="*/ 1516680 w 6867872"/>
                <a:gd name="connsiteY1043" fmla="*/ 33692 h 1335770"/>
                <a:gd name="connsiteX1044" fmla="*/ 1532872 w 6867872"/>
                <a:gd name="connsiteY1044" fmla="*/ 39407 h 1335770"/>
                <a:gd name="connsiteX1045" fmla="*/ 1540968 w 6867872"/>
                <a:gd name="connsiteY1045" fmla="*/ 32382 h 1335770"/>
                <a:gd name="connsiteX1046" fmla="*/ 6275995 w 6867872"/>
                <a:gd name="connsiteY1046" fmla="*/ 13153 h 1335770"/>
                <a:gd name="connsiteX1047" fmla="*/ 6293468 w 6867872"/>
                <a:gd name="connsiteY1047" fmla="*/ 24166 h 1335770"/>
                <a:gd name="connsiteX1048" fmla="*/ 6316327 w 6867872"/>
                <a:gd name="connsiteY1048" fmla="*/ 62266 h 1335770"/>
                <a:gd name="connsiteX1049" fmla="*/ 6305850 w 6867872"/>
                <a:gd name="connsiteY1049" fmla="*/ 99414 h 1335770"/>
                <a:gd name="connsiteX1050" fmla="*/ 6332520 w 6867872"/>
                <a:gd name="connsiteY1050" fmla="*/ 130846 h 1335770"/>
                <a:gd name="connsiteX1051" fmla="*/ 6344902 w 6867872"/>
                <a:gd name="connsiteY1051" fmla="*/ 170851 h 1335770"/>
                <a:gd name="connsiteX1052" fmla="*/ 6335377 w 6867872"/>
                <a:gd name="connsiteY1052" fmla="*/ 230859 h 1335770"/>
                <a:gd name="connsiteX1053" fmla="*/ 6338235 w 6867872"/>
                <a:gd name="connsiteY1053" fmla="*/ 282294 h 1335770"/>
                <a:gd name="connsiteX1054" fmla="*/ 6328710 w 6867872"/>
                <a:gd name="connsiteY1054" fmla="*/ 392784 h 1335770"/>
                <a:gd name="connsiteX1055" fmla="*/ 6312518 w 6867872"/>
                <a:gd name="connsiteY1055" fmla="*/ 499464 h 1335770"/>
                <a:gd name="connsiteX1056" fmla="*/ 6367763 w 6867872"/>
                <a:gd name="connsiteY1056" fmla="*/ 504226 h 1335770"/>
                <a:gd name="connsiteX1057" fmla="*/ 6336330 w 6867872"/>
                <a:gd name="connsiteY1057" fmla="*/ 472794 h 1335770"/>
                <a:gd name="connsiteX1058" fmla="*/ 6356332 w 6867872"/>
                <a:gd name="connsiteY1058" fmla="*/ 429931 h 1335770"/>
                <a:gd name="connsiteX1059" fmla="*/ 6379193 w 6867872"/>
                <a:gd name="connsiteY1059" fmla="*/ 397546 h 1335770"/>
                <a:gd name="connsiteX1060" fmla="*/ 6376335 w 6867872"/>
                <a:gd name="connsiteY1060" fmla="*/ 377544 h 1335770"/>
                <a:gd name="connsiteX1061" fmla="*/ 6363952 w 6867872"/>
                <a:gd name="connsiteY1061" fmla="*/ 327061 h 1335770"/>
                <a:gd name="connsiteX1062" fmla="*/ 6391575 w 6867872"/>
                <a:gd name="connsiteY1062" fmla="*/ 345159 h 1335770"/>
                <a:gd name="connsiteX1063" fmla="*/ 6415388 w 6867872"/>
                <a:gd name="connsiteY1063" fmla="*/ 342301 h 1335770"/>
                <a:gd name="connsiteX1064" fmla="*/ 6454440 w 6867872"/>
                <a:gd name="connsiteY1064" fmla="*/ 281341 h 1335770"/>
                <a:gd name="connsiteX1065" fmla="*/ 6503970 w 6867872"/>
                <a:gd name="connsiteY1065" fmla="*/ 329919 h 1335770"/>
                <a:gd name="connsiteX1066" fmla="*/ 6475395 w 6867872"/>
                <a:gd name="connsiteY1066" fmla="*/ 382306 h 1335770"/>
                <a:gd name="connsiteX1067" fmla="*/ 6459202 w 6867872"/>
                <a:gd name="connsiteY1067" fmla="*/ 419454 h 1335770"/>
                <a:gd name="connsiteX1068" fmla="*/ 6500160 w 6867872"/>
                <a:gd name="connsiteY1068" fmla="*/ 474699 h 1335770"/>
                <a:gd name="connsiteX1069" fmla="*/ 6533497 w 6867872"/>
                <a:gd name="connsiteY1069" fmla="*/ 458506 h 1335770"/>
                <a:gd name="connsiteX1070" fmla="*/ 6539213 w 6867872"/>
                <a:gd name="connsiteY1070" fmla="*/ 403261 h 1335770"/>
                <a:gd name="connsiteX1071" fmla="*/ 6566835 w 6867872"/>
                <a:gd name="connsiteY1071" fmla="*/ 388974 h 1335770"/>
                <a:gd name="connsiteX1072" fmla="*/ 6549690 w 6867872"/>
                <a:gd name="connsiteY1072" fmla="*/ 378496 h 1335770"/>
                <a:gd name="connsiteX1073" fmla="*/ 6512543 w 6867872"/>
                <a:gd name="connsiteY1073" fmla="*/ 368019 h 1335770"/>
                <a:gd name="connsiteX1074" fmla="*/ 6497302 w 6867872"/>
                <a:gd name="connsiteY1074" fmla="*/ 358494 h 1335770"/>
                <a:gd name="connsiteX1075" fmla="*/ 6530640 w 6867872"/>
                <a:gd name="connsiteY1075" fmla="*/ 320394 h 1335770"/>
                <a:gd name="connsiteX1076" fmla="*/ 6537307 w 6867872"/>
                <a:gd name="connsiteY1076" fmla="*/ 264196 h 1335770"/>
                <a:gd name="connsiteX1077" fmla="*/ 6546832 w 6867872"/>
                <a:gd name="connsiteY1077" fmla="*/ 246099 h 1335770"/>
                <a:gd name="connsiteX1078" fmla="*/ 6565882 w 6867872"/>
                <a:gd name="connsiteY1078" fmla="*/ 246099 h 1335770"/>
                <a:gd name="connsiteX1079" fmla="*/ 6595410 w 6867872"/>
                <a:gd name="connsiteY1079" fmla="*/ 279436 h 1335770"/>
                <a:gd name="connsiteX1080" fmla="*/ 6620175 w 6867872"/>
                <a:gd name="connsiteY1080" fmla="*/ 221334 h 1335770"/>
                <a:gd name="connsiteX1081" fmla="*/ 6637320 w 6867872"/>
                <a:gd name="connsiteY1081" fmla="*/ 183234 h 1335770"/>
                <a:gd name="connsiteX1082" fmla="*/ 6645893 w 6867872"/>
                <a:gd name="connsiteY1082" fmla="*/ 147039 h 1335770"/>
                <a:gd name="connsiteX1083" fmla="*/ 6598268 w 6867872"/>
                <a:gd name="connsiteY1083" fmla="*/ 148944 h 1335770"/>
                <a:gd name="connsiteX1084" fmla="*/ 6584932 w 6867872"/>
                <a:gd name="connsiteY1084" fmla="*/ 147039 h 1335770"/>
                <a:gd name="connsiteX1085" fmla="*/ 6573502 w 6867872"/>
                <a:gd name="connsiteY1085" fmla="*/ 133704 h 1335770"/>
                <a:gd name="connsiteX1086" fmla="*/ 6550643 w 6867872"/>
                <a:gd name="connsiteY1086" fmla="*/ 69886 h 1335770"/>
                <a:gd name="connsiteX1087" fmla="*/ 6574455 w 6867872"/>
                <a:gd name="connsiteY1087" fmla="*/ 38454 h 1335770"/>
                <a:gd name="connsiteX1088" fmla="*/ 6614460 w 6867872"/>
                <a:gd name="connsiteY1088" fmla="*/ 45121 h 1335770"/>
                <a:gd name="connsiteX1089" fmla="*/ 6638272 w 6867872"/>
                <a:gd name="connsiteY1089" fmla="*/ 39406 h 1335770"/>
                <a:gd name="connsiteX1090" fmla="*/ 6651607 w 6867872"/>
                <a:gd name="connsiteY1090" fmla="*/ 35596 h 1335770"/>
                <a:gd name="connsiteX1091" fmla="*/ 6665895 w 6867872"/>
                <a:gd name="connsiteY1091" fmla="*/ 39406 h 1335770"/>
                <a:gd name="connsiteX1092" fmla="*/ 6678277 w 6867872"/>
                <a:gd name="connsiteY1092" fmla="*/ 27024 h 1335770"/>
                <a:gd name="connsiteX1093" fmla="*/ 6723997 w 6867872"/>
                <a:gd name="connsiteY1093" fmla="*/ 19404 h 1335770"/>
                <a:gd name="connsiteX1094" fmla="*/ 6730665 w 6867872"/>
                <a:gd name="connsiteY1094" fmla="*/ 46074 h 1335770"/>
                <a:gd name="connsiteX1095" fmla="*/ 6742095 w 6867872"/>
                <a:gd name="connsiteY1095" fmla="*/ 67981 h 1335770"/>
                <a:gd name="connsiteX1096" fmla="*/ 6748763 w 6867872"/>
                <a:gd name="connsiteY1096" fmla="*/ 143229 h 1335770"/>
                <a:gd name="connsiteX1097" fmla="*/ 6728760 w 6867872"/>
                <a:gd name="connsiteY1097" fmla="*/ 186091 h 1335770"/>
                <a:gd name="connsiteX1098" fmla="*/ 6712568 w 6867872"/>
                <a:gd name="connsiteY1098" fmla="*/ 238479 h 1335770"/>
                <a:gd name="connsiteX1099" fmla="*/ 6675420 w 6867872"/>
                <a:gd name="connsiteY1099" fmla="*/ 318489 h 1335770"/>
                <a:gd name="connsiteX1100" fmla="*/ 6647797 w 6867872"/>
                <a:gd name="connsiteY1100" fmla="*/ 412786 h 1335770"/>
                <a:gd name="connsiteX1101" fmla="*/ 6663038 w 6867872"/>
                <a:gd name="connsiteY1101" fmla="*/ 454696 h 1335770"/>
                <a:gd name="connsiteX1102" fmla="*/ 6742095 w 6867872"/>
                <a:gd name="connsiteY1102" fmla="*/ 436599 h 1335770"/>
                <a:gd name="connsiteX1103" fmla="*/ 6780195 w 6867872"/>
                <a:gd name="connsiteY1103" fmla="*/ 397546 h 1335770"/>
                <a:gd name="connsiteX1104" fmla="*/ 6805913 w 6867872"/>
                <a:gd name="connsiteY1104" fmla="*/ 414691 h 1335770"/>
                <a:gd name="connsiteX1105" fmla="*/ 6826868 w 6867872"/>
                <a:gd name="connsiteY1105" fmla="*/ 429931 h 1335770"/>
                <a:gd name="connsiteX1106" fmla="*/ 6867825 w 6867872"/>
                <a:gd name="connsiteY1106" fmla="*/ 498511 h 1335770"/>
                <a:gd name="connsiteX1107" fmla="*/ 6790672 w 6867872"/>
                <a:gd name="connsiteY1107" fmla="*/ 544231 h 1335770"/>
                <a:gd name="connsiteX1108" fmla="*/ 6757335 w 6867872"/>
                <a:gd name="connsiteY1108" fmla="*/ 563281 h 1335770"/>
                <a:gd name="connsiteX1109" fmla="*/ 6731618 w 6867872"/>
                <a:gd name="connsiteY1109" fmla="*/ 573759 h 1335770"/>
                <a:gd name="connsiteX1110" fmla="*/ 6696375 w 6867872"/>
                <a:gd name="connsiteY1110" fmla="*/ 585189 h 1335770"/>
                <a:gd name="connsiteX1111" fmla="*/ 6666847 w 6867872"/>
                <a:gd name="connsiteY1111" fmla="*/ 542326 h 1335770"/>
                <a:gd name="connsiteX1112" fmla="*/ 6623985 w 6867872"/>
                <a:gd name="connsiteY1112" fmla="*/ 524229 h 1335770"/>
                <a:gd name="connsiteX1113" fmla="*/ 6653513 w 6867872"/>
                <a:gd name="connsiteY1113" fmla="*/ 498511 h 1335770"/>
                <a:gd name="connsiteX1114" fmla="*/ 6631605 w 6867872"/>
                <a:gd name="connsiteY1114" fmla="*/ 501369 h 1335770"/>
                <a:gd name="connsiteX1115" fmla="*/ 6613507 w 6867872"/>
                <a:gd name="connsiteY1115" fmla="*/ 514704 h 1335770"/>
                <a:gd name="connsiteX1116" fmla="*/ 6571597 w 6867872"/>
                <a:gd name="connsiteY1116" fmla="*/ 516609 h 1335770"/>
                <a:gd name="connsiteX1117" fmla="*/ 6532545 w 6867872"/>
                <a:gd name="connsiteY1117" fmla="*/ 505179 h 1335770"/>
                <a:gd name="connsiteX1118" fmla="*/ 6487777 w 6867872"/>
                <a:gd name="connsiteY1118" fmla="*/ 518514 h 1335770"/>
                <a:gd name="connsiteX1119" fmla="*/ 6383002 w 6867872"/>
                <a:gd name="connsiteY1119" fmla="*/ 542326 h 1335770"/>
                <a:gd name="connsiteX1120" fmla="*/ 6307755 w 6867872"/>
                <a:gd name="connsiteY1120" fmla="*/ 582331 h 1335770"/>
                <a:gd name="connsiteX1121" fmla="*/ 6288705 w 6867872"/>
                <a:gd name="connsiteY1121" fmla="*/ 603286 h 1335770"/>
                <a:gd name="connsiteX1122" fmla="*/ 6277275 w 6867872"/>
                <a:gd name="connsiteY1122" fmla="*/ 593761 h 1335770"/>
                <a:gd name="connsiteX1123" fmla="*/ 6255368 w 6867872"/>
                <a:gd name="connsiteY1123" fmla="*/ 588046 h 1335770"/>
                <a:gd name="connsiteX1124" fmla="*/ 6180120 w 6867872"/>
                <a:gd name="connsiteY1124" fmla="*/ 606144 h 1335770"/>
                <a:gd name="connsiteX1125" fmla="*/ 6158213 w 6867872"/>
                <a:gd name="connsiteY1125" fmla="*/ 642339 h 1335770"/>
                <a:gd name="connsiteX1126" fmla="*/ 6124875 w 6867872"/>
                <a:gd name="connsiteY1126" fmla="*/ 634719 h 1335770"/>
                <a:gd name="connsiteX1127" fmla="*/ 6079155 w 6867872"/>
                <a:gd name="connsiteY1127" fmla="*/ 631861 h 1335770"/>
                <a:gd name="connsiteX1128" fmla="*/ 6050580 w 6867872"/>
                <a:gd name="connsiteY1128" fmla="*/ 628051 h 1335770"/>
                <a:gd name="connsiteX1129" fmla="*/ 6062010 w 6867872"/>
                <a:gd name="connsiteY1129" fmla="*/ 664246 h 1335770"/>
                <a:gd name="connsiteX1130" fmla="*/ 6062010 w 6867872"/>
                <a:gd name="connsiteY1130" fmla="*/ 697584 h 1335770"/>
                <a:gd name="connsiteX1131" fmla="*/ 6050580 w 6867872"/>
                <a:gd name="connsiteY1131" fmla="*/ 731874 h 1335770"/>
                <a:gd name="connsiteX1132" fmla="*/ 6050580 w 6867872"/>
                <a:gd name="connsiteY1132" fmla="*/ 752829 h 1335770"/>
                <a:gd name="connsiteX1133" fmla="*/ 6051532 w 6867872"/>
                <a:gd name="connsiteY1133" fmla="*/ 784261 h 1335770"/>
                <a:gd name="connsiteX1134" fmla="*/ 6049627 w 6867872"/>
                <a:gd name="connsiteY1134" fmla="*/ 810931 h 1335770"/>
                <a:gd name="connsiteX1135" fmla="*/ 6041055 w 6867872"/>
                <a:gd name="connsiteY1135" fmla="*/ 834744 h 1335770"/>
                <a:gd name="connsiteX1136" fmla="*/ 6035340 w 6867872"/>
                <a:gd name="connsiteY1136" fmla="*/ 873796 h 1335770"/>
                <a:gd name="connsiteX1137" fmla="*/ 5986763 w 6867872"/>
                <a:gd name="connsiteY1137" fmla="*/ 857604 h 1335770"/>
                <a:gd name="connsiteX1138" fmla="*/ 5981047 w 6867872"/>
                <a:gd name="connsiteY1138" fmla="*/ 850936 h 1335770"/>
                <a:gd name="connsiteX1139" fmla="*/ 5985810 w 6867872"/>
                <a:gd name="connsiteY1139" fmla="*/ 835696 h 1335770"/>
                <a:gd name="connsiteX1140" fmla="*/ 5996288 w 6867872"/>
                <a:gd name="connsiteY1140" fmla="*/ 763306 h 1335770"/>
                <a:gd name="connsiteX1141" fmla="*/ 6001050 w 6867872"/>
                <a:gd name="connsiteY1141" fmla="*/ 683296 h 1335770"/>
                <a:gd name="connsiteX1142" fmla="*/ 6012480 w 6867872"/>
                <a:gd name="connsiteY1142" fmla="*/ 624241 h 1335770"/>
                <a:gd name="connsiteX1143" fmla="*/ 6033435 w 6867872"/>
                <a:gd name="connsiteY1143" fmla="*/ 608049 h 1335770"/>
                <a:gd name="connsiteX1144" fmla="*/ 6072488 w 6867872"/>
                <a:gd name="connsiteY1144" fmla="*/ 597571 h 1335770"/>
                <a:gd name="connsiteX1145" fmla="*/ 6080107 w 6867872"/>
                <a:gd name="connsiteY1145" fmla="*/ 552804 h 1335770"/>
                <a:gd name="connsiteX1146" fmla="*/ 6082013 w 6867872"/>
                <a:gd name="connsiteY1146" fmla="*/ 473746 h 1335770"/>
                <a:gd name="connsiteX1147" fmla="*/ 6092490 w 6867872"/>
                <a:gd name="connsiteY1147" fmla="*/ 386116 h 1335770"/>
                <a:gd name="connsiteX1148" fmla="*/ 6085822 w 6867872"/>
                <a:gd name="connsiteY1148" fmla="*/ 311821 h 1335770"/>
                <a:gd name="connsiteX1149" fmla="*/ 6100110 w 6867872"/>
                <a:gd name="connsiteY1149" fmla="*/ 243241 h 1335770"/>
                <a:gd name="connsiteX1150" fmla="*/ 6136305 w 6867872"/>
                <a:gd name="connsiteY1150" fmla="*/ 196569 h 1335770"/>
                <a:gd name="connsiteX1151" fmla="*/ 6183930 w 6867872"/>
                <a:gd name="connsiteY1151" fmla="*/ 203236 h 1335770"/>
                <a:gd name="connsiteX1152" fmla="*/ 6196313 w 6867872"/>
                <a:gd name="connsiteY1152" fmla="*/ 299439 h 1335770"/>
                <a:gd name="connsiteX1153" fmla="*/ 6200122 w 6867872"/>
                <a:gd name="connsiteY1153" fmla="*/ 341349 h 1335770"/>
                <a:gd name="connsiteX1154" fmla="*/ 6209647 w 6867872"/>
                <a:gd name="connsiteY1154" fmla="*/ 381354 h 1335770"/>
                <a:gd name="connsiteX1155" fmla="*/ 6210600 w 6867872"/>
                <a:gd name="connsiteY1155" fmla="*/ 432789 h 1335770"/>
                <a:gd name="connsiteX1156" fmla="*/ 6202980 w 6867872"/>
                <a:gd name="connsiteY1156" fmla="*/ 475651 h 1335770"/>
                <a:gd name="connsiteX1157" fmla="*/ 6199170 w 6867872"/>
                <a:gd name="connsiteY1157" fmla="*/ 532801 h 1335770"/>
                <a:gd name="connsiteX1158" fmla="*/ 6195360 w 6867872"/>
                <a:gd name="connsiteY1158" fmla="*/ 556614 h 1335770"/>
                <a:gd name="connsiteX1159" fmla="*/ 6222982 w 6867872"/>
                <a:gd name="connsiteY1159" fmla="*/ 540421 h 1335770"/>
                <a:gd name="connsiteX1160" fmla="*/ 6235365 w 6867872"/>
                <a:gd name="connsiteY1160" fmla="*/ 461364 h 1335770"/>
                <a:gd name="connsiteX1161" fmla="*/ 6248700 w 6867872"/>
                <a:gd name="connsiteY1161" fmla="*/ 366114 h 1335770"/>
                <a:gd name="connsiteX1162" fmla="*/ 6259177 w 6867872"/>
                <a:gd name="connsiteY1162" fmla="*/ 304201 h 1335770"/>
                <a:gd name="connsiteX1163" fmla="*/ 6250605 w 6867872"/>
                <a:gd name="connsiteY1163" fmla="*/ 253719 h 1335770"/>
                <a:gd name="connsiteX1164" fmla="*/ 6260130 w 6867872"/>
                <a:gd name="connsiteY1164" fmla="*/ 151801 h 1335770"/>
                <a:gd name="connsiteX1165" fmla="*/ 6241080 w 6867872"/>
                <a:gd name="connsiteY1165" fmla="*/ 100366 h 1335770"/>
                <a:gd name="connsiteX1166" fmla="*/ 6246795 w 6867872"/>
                <a:gd name="connsiteY1166" fmla="*/ 56551 h 1335770"/>
                <a:gd name="connsiteX1167" fmla="*/ 6275995 w 6867872"/>
                <a:gd name="connsiteY1167" fmla="*/ 13153 h 1335770"/>
                <a:gd name="connsiteX1168" fmla="*/ 6484920 w 6867872"/>
                <a:gd name="connsiteY1168" fmla="*/ 10832 h 1335770"/>
                <a:gd name="connsiteX1169" fmla="*/ 6522068 w 6867872"/>
                <a:gd name="connsiteY1169" fmla="*/ 45122 h 1335770"/>
                <a:gd name="connsiteX1170" fmla="*/ 6513495 w 6867872"/>
                <a:gd name="connsiteY1170" fmla="*/ 126084 h 1335770"/>
                <a:gd name="connsiteX1171" fmla="*/ 6497303 w 6867872"/>
                <a:gd name="connsiteY1171" fmla="*/ 190854 h 1335770"/>
                <a:gd name="connsiteX1172" fmla="*/ 6527783 w 6867872"/>
                <a:gd name="connsiteY1172" fmla="*/ 233717 h 1335770"/>
                <a:gd name="connsiteX1173" fmla="*/ 6518258 w 6867872"/>
                <a:gd name="connsiteY1173" fmla="*/ 251814 h 1335770"/>
                <a:gd name="connsiteX1174" fmla="*/ 6507781 w 6867872"/>
                <a:gd name="connsiteY1174" fmla="*/ 271817 h 1335770"/>
                <a:gd name="connsiteX1175" fmla="*/ 6455393 w 6867872"/>
                <a:gd name="connsiteY1175" fmla="*/ 238479 h 1335770"/>
                <a:gd name="connsiteX1176" fmla="*/ 6431581 w 6867872"/>
                <a:gd name="connsiteY1176" fmla="*/ 253719 h 1335770"/>
                <a:gd name="connsiteX1177" fmla="*/ 6403958 w 6867872"/>
                <a:gd name="connsiteY1177" fmla="*/ 284199 h 1335770"/>
                <a:gd name="connsiteX1178" fmla="*/ 6350618 w 6867872"/>
                <a:gd name="connsiteY1178" fmla="*/ 224192 h 1335770"/>
                <a:gd name="connsiteX1179" fmla="*/ 6352523 w 6867872"/>
                <a:gd name="connsiteY1179" fmla="*/ 199427 h 1335770"/>
                <a:gd name="connsiteX1180" fmla="*/ 6368715 w 6867872"/>
                <a:gd name="connsiteY1180" fmla="*/ 194664 h 1335770"/>
                <a:gd name="connsiteX1181" fmla="*/ 6369668 w 6867872"/>
                <a:gd name="connsiteY1181" fmla="*/ 200379 h 1335770"/>
                <a:gd name="connsiteX1182" fmla="*/ 6380145 w 6867872"/>
                <a:gd name="connsiteY1182" fmla="*/ 157517 h 1335770"/>
                <a:gd name="connsiteX1183" fmla="*/ 6366810 w 6867872"/>
                <a:gd name="connsiteY1183" fmla="*/ 130847 h 1335770"/>
                <a:gd name="connsiteX1184" fmla="*/ 6360143 w 6867872"/>
                <a:gd name="connsiteY1184" fmla="*/ 107987 h 1335770"/>
                <a:gd name="connsiteX1185" fmla="*/ 6360143 w 6867872"/>
                <a:gd name="connsiteY1185" fmla="*/ 72744 h 1335770"/>
                <a:gd name="connsiteX1186" fmla="*/ 6378240 w 6867872"/>
                <a:gd name="connsiteY1186" fmla="*/ 96557 h 1335770"/>
                <a:gd name="connsiteX1187" fmla="*/ 6400148 w 6867872"/>
                <a:gd name="connsiteY1187" fmla="*/ 96557 h 1335770"/>
                <a:gd name="connsiteX1188" fmla="*/ 6417293 w 6867872"/>
                <a:gd name="connsiteY1188" fmla="*/ 118464 h 1335770"/>
                <a:gd name="connsiteX1189" fmla="*/ 6458250 w 6867872"/>
                <a:gd name="connsiteY1189" fmla="*/ 34644 h 1335770"/>
                <a:gd name="connsiteX1190" fmla="*/ 6484920 w 6867872"/>
                <a:gd name="connsiteY1190" fmla="*/ 10832 h 1335770"/>
                <a:gd name="connsiteX1191" fmla="*/ 355583 w 6867872"/>
                <a:gd name="connsiteY1191" fmla="*/ 354 h 1335770"/>
                <a:gd name="connsiteX1192" fmla="*/ 397493 w 6867872"/>
                <a:gd name="connsiteY1192" fmla="*/ 16547 h 1335770"/>
                <a:gd name="connsiteX1193" fmla="*/ 474645 w 6867872"/>
                <a:gd name="connsiteY1193" fmla="*/ 60362 h 1335770"/>
                <a:gd name="connsiteX1194" fmla="*/ 524175 w 6867872"/>
                <a:gd name="connsiteY1194" fmla="*/ 123227 h 1335770"/>
                <a:gd name="connsiteX1195" fmla="*/ 511793 w 6867872"/>
                <a:gd name="connsiteY1195" fmla="*/ 164184 h 1335770"/>
                <a:gd name="connsiteX1196" fmla="*/ 494648 w 6867872"/>
                <a:gd name="connsiteY1196" fmla="*/ 195617 h 1335770"/>
                <a:gd name="connsiteX1197" fmla="*/ 532748 w 6867872"/>
                <a:gd name="connsiteY1197" fmla="*/ 168947 h 1335770"/>
                <a:gd name="connsiteX1198" fmla="*/ 552750 w 6867872"/>
                <a:gd name="connsiteY1198" fmla="*/ 160374 h 1335770"/>
                <a:gd name="connsiteX1199" fmla="*/ 568943 w 6867872"/>
                <a:gd name="connsiteY1199" fmla="*/ 150849 h 1335770"/>
                <a:gd name="connsiteX1200" fmla="*/ 591803 w 6867872"/>
                <a:gd name="connsiteY1200" fmla="*/ 144182 h 1335770"/>
                <a:gd name="connsiteX1201" fmla="*/ 593708 w 6867872"/>
                <a:gd name="connsiteY1201" fmla="*/ 128942 h 1335770"/>
                <a:gd name="connsiteX1202" fmla="*/ 607043 w 6867872"/>
                <a:gd name="connsiteY1202" fmla="*/ 131799 h 1335770"/>
                <a:gd name="connsiteX1203" fmla="*/ 609900 w 6867872"/>
                <a:gd name="connsiteY1203" fmla="*/ 138467 h 1335770"/>
                <a:gd name="connsiteX1204" fmla="*/ 624188 w 6867872"/>
                <a:gd name="connsiteY1204" fmla="*/ 142277 h 1335770"/>
                <a:gd name="connsiteX1205" fmla="*/ 645143 w 6867872"/>
                <a:gd name="connsiteY1205" fmla="*/ 161327 h 1335770"/>
                <a:gd name="connsiteX1206" fmla="*/ 640380 w 6867872"/>
                <a:gd name="connsiteY1206" fmla="*/ 180377 h 1335770"/>
                <a:gd name="connsiteX1207" fmla="*/ 649905 w 6867872"/>
                <a:gd name="connsiteY1207" fmla="*/ 190854 h 1335770"/>
                <a:gd name="connsiteX1208" fmla="*/ 645143 w 6867872"/>
                <a:gd name="connsiteY1208" fmla="*/ 193712 h 1335770"/>
                <a:gd name="connsiteX1209" fmla="*/ 650858 w 6867872"/>
                <a:gd name="connsiteY1209" fmla="*/ 201332 h 1335770"/>
                <a:gd name="connsiteX1210" fmla="*/ 650858 w 6867872"/>
                <a:gd name="connsiteY1210" fmla="*/ 212762 h 1335770"/>
                <a:gd name="connsiteX1211" fmla="*/ 659430 w 6867872"/>
                <a:gd name="connsiteY1211" fmla="*/ 235622 h 1335770"/>
                <a:gd name="connsiteX1212" fmla="*/ 654668 w 6867872"/>
                <a:gd name="connsiteY1212" fmla="*/ 259434 h 1335770"/>
                <a:gd name="connsiteX1213" fmla="*/ 661335 w 6867872"/>
                <a:gd name="connsiteY1213" fmla="*/ 272769 h 1335770"/>
                <a:gd name="connsiteX1214" fmla="*/ 620378 w 6867872"/>
                <a:gd name="connsiteY1214" fmla="*/ 301344 h 1335770"/>
                <a:gd name="connsiteX1215" fmla="*/ 567990 w 6867872"/>
                <a:gd name="connsiteY1215" fmla="*/ 321347 h 1335770"/>
                <a:gd name="connsiteX1216" fmla="*/ 508935 w 6867872"/>
                <a:gd name="connsiteY1216" fmla="*/ 348969 h 1335770"/>
                <a:gd name="connsiteX1217" fmla="*/ 473693 w 6867872"/>
                <a:gd name="connsiteY1217" fmla="*/ 387069 h 1335770"/>
                <a:gd name="connsiteX1218" fmla="*/ 418448 w 6867872"/>
                <a:gd name="connsiteY1218" fmla="*/ 444219 h 1335770"/>
                <a:gd name="connsiteX1219" fmla="*/ 443213 w 6867872"/>
                <a:gd name="connsiteY1219" fmla="*/ 437552 h 1335770"/>
                <a:gd name="connsiteX1220" fmla="*/ 470835 w 6867872"/>
                <a:gd name="connsiteY1220" fmla="*/ 434694 h 1335770"/>
                <a:gd name="connsiteX1221" fmla="*/ 553703 w 6867872"/>
                <a:gd name="connsiteY1221" fmla="*/ 423264 h 1335770"/>
                <a:gd name="connsiteX1222" fmla="*/ 579420 w 6867872"/>
                <a:gd name="connsiteY1222" fmla="*/ 417549 h 1335770"/>
                <a:gd name="connsiteX1223" fmla="*/ 591803 w 6867872"/>
                <a:gd name="connsiteY1223" fmla="*/ 402309 h 1335770"/>
                <a:gd name="connsiteX1224" fmla="*/ 646095 w 6867872"/>
                <a:gd name="connsiteY1224" fmla="*/ 397547 h 1335770"/>
                <a:gd name="connsiteX1225" fmla="*/ 671813 w 6867872"/>
                <a:gd name="connsiteY1225" fmla="*/ 390879 h 1335770"/>
                <a:gd name="connsiteX1226" fmla="*/ 676575 w 6867872"/>
                <a:gd name="connsiteY1226" fmla="*/ 382307 h 1335770"/>
                <a:gd name="connsiteX1227" fmla="*/ 698483 w 6867872"/>
                <a:gd name="connsiteY1227" fmla="*/ 385164 h 1335770"/>
                <a:gd name="connsiteX1228" fmla="*/ 737535 w 6867872"/>
                <a:gd name="connsiteY1228" fmla="*/ 420407 h 1335770"/>
                <a:gd name="connsiteX1229" fmla="*/ 756585 w 6867872"/>
                <a:gd name="connsiteY1229" fmla="*/ 435647 h 1335770"/>
                <a:gd name="connsiteX1230" fmla="*/ 769920 w 6867872"/>
                <a:gd name="connsiteY1230" fmla="*/ 452792 h 1335770"/>
                <a:gd name="connsiteX1231" fmla="*/ 801353 w 6867872"/>
                <a:gd name="connsiteY1231" fmla="*/ 481367 h 1335770"/>
                <a:gd name="connsiteX1232" fmla="*/ 795638 w 6867872"/>
                <a:gd name="connsiteY1232" fmla="*/ 468984 h 1335770"/>
                <a:gd name="connsiteX1233" fmla="*/ 853740 w 6867872"/>
                <a:gd name="connsiteY1233" fmla="*/ 533754 h 1335770"/>
                <a:gd name="connsiteX1234" fmla="*/ 851835 w 6867872"/>
                <a:gd name="connsiteY1234" fmla="*/ 636624 h 1335770"/>
                <a:gd name="connsiteX1235" fmla="*/ 845168 w 6867872"/>
                <a:gd name="connsiteY1235" fmla="*/ 689012 h 1335770"/>
                <a:gd name="connsiteX1236" fmla="*/ 845168 w 6867872"/>
                <a:gd name="connsiteY1236" fmla="*/ 733779 h 1335770"/>
                <a:gd name="connsiteX1237" fmla="*/ 839453 w 6867872"/>
                <a:gd name="connsiteY1237" fmla="*/ 804264 h 1335770"/>
                <a:gd name="connsiteX1238" fmla="*/ 835643 w 6867872"/>
                <a:gd name="connsiteY1238" fmla="*/ 831887 h 1335770"/>
                <a:gd name="connsiteX1239" fmla="*/ 829928 w 6867872"/>
                <a:gd name="connsiteY1239" fmla="*/ 875702 h 1335770"/>
                <a:gd name="connsiteX1240" fmla="*/ 842310 w 6867872"/>
                <a:gd name="connsiteY1240" fmla="*/ 965237 h 1335770"/>
                <a:gd name="connsiteX1241" fmla="*/ 832785 w 6867872"/>
                <a:gd name="connsiteY1241" fmla="*/ 1047152 h 1335770"/>
                <a:gd name="connsiteX1242" fmla="*/ 826118 w 6867872"/>
                <a:gd name="connsiteY1242" fmla="*/ 1074774 h 1335770"/>
                <a:gd name="connsiteX1243" fmla="*/ 828023 w 6867872"/>
                <a:gd name="connsiteY1243" fmla="*/ 1098587 h 1335770"/>
                <a:gd name="connsiteX1244" fmla="*/ 816593 w 6867872"/>
                <a:gd name="connsiteY1244" fmla="*/ 1146212 h 1335770"/>
                <a:gd name="connsiteX1245" fmla="*/ 810878 w 6867872"/>
                <a:gd name="connsiteY1245" fmla="*/ 1130972 h 1335770"/>
                <a:gd name="connsiteX1246" fmla="*/ 808020 w 6867872"/>
                <a:gd name="connsiteY1246" fmla="*/ 1158594 h 1335770"/>
                <a:gd name="connsiteX1247" fmla="*/ 817545 w 6867872"/>
                <a:gd name="connsiteY1247" fmla="*/ 1172882 h 1335770"/>
                <a:gd name="connsiteX1248" fmla="*/ 820403 w 6867872"/>
                <a:gd name="connsiteY1248" fmla="*/ 1229079 h 1335770"/>
                <a:gd name="connsiteX1249" fmla="*/ 818498 w 6867872"/>
                <a:gd name="connsiteY1249" fmla="*/ 1237652 h 1335770"/>
                <a:gd name="connsiteX1250" fmla="*/ 818498 w 6867872"/>
                <a:gd name="connsiteY1250" fmla="*/ 1272894 h 1335770"/>
                <a:gd name="connsiteX1251" fmla="*/ 786113 w 6867872"/>
                <a:gd name="connsiteY1251" fmla="*/ 1295754 h 1335770"/>
                <a:gd name="connsiteX1252" fmla="*/ 692768 w 6867872"/>
                <a:gd name="connsiteY1252" fmla="*/ 1316709 h 1335770"/>
                <a:gd name="connsiteX1253" fmla="*/ 621330 w 6867872"/>
                <a:gd name="connsiteY1253" fmla="*/ 1301469 h 1335770"/>
                <a:gd name="connsiteX1254" fmla="*/ 599423 w 6867872"/>
                <a:gd name="connsiteY1254" fmla="*/ 1295754 h 1335770"/>
                <a:gd name="connsiteX1255" fmla="*/ 579420 w 6867872"/>
                <a:gd name="connsiteY1255" fmla="*/ 1297659 h 1335770"/>
                <a:gd name="connsiteX1256" fmla="*/ 548940 w 6867872"/>
                <a:gd name="connsiteY1256" fmla="*/ 1290992 h 1335770"/>
                <a:gd name="connsiteX1257" fmla="*/ 525128 w 6867872"/>
                <a:gd name="connsiteY1257" fmla="*/ 1274799 h 1335770"/>
                <a:gd name="connsiteX1258" fmla="*/ 495600 w 6867872"/>
                <a:gd name="connsiteY1258" fmla="*/ 1265274 h 1335770"/>
                <a:gd name="connsiteX1259" fmla="*/ 470835 w 6867872"/>
                <a:gd name="connsiteY1259" fmla="*/ 1257654 h 1335770"/>
                <a:gd name="connsiteX1260" fmla="*/ 489885 w 6867872"/>
                <a:gd name="connsiteY1260" fmla="*/ 1269084 h 1335770"/>
                <a:gd name="connsiteX1261" fmla="*/ 450833 w 6867872"/>
                <a:gd name="connsiteY1261" fmla="*/ 1265274 h 1335770"/>
                <a:gd name="connsiteX1262" fmla="*/ 462263 w 6867872"/>
                <a:gd name="connsiteY1262" fmla="*/ 1241462 h 1335770"/>
                <a:gd name="connsiteX1263" fmla="*/ 451785 w 6867872"/>
                <a:gd name="connsiteY1263" fmla="*/ 1227174 h 1335770"/>
                <a:gd name="connsiteX1264" fmla="*/ 462263 w 6867872"/>
                <a:gd name="connsiteY1264" fmla="*/ 1205267 h 1335770"/>
                <a:gd name="connsiteX1265" fmla="*/ 462263 w 6867872"/>
                <a:gd name="connsiteY1265" fmla="*/ 1181454 h 1335770"/>
                <a:gd name="connsiteX1266" fmla="*/ 477503 w 6867872"/>
                <a:gd name="connsiteY1266" fmla="*/ 1176692 h 1335770"/>
                <a:gd name="connsiteX1267" fmla="*/ 488933 w 6867872"/>
                <a:gd name="connsiteY1267" fmla="*/ 1183359 h 1335770"/>
                <a:gd name="connsiteX1268" fmla="*/ 584183 w 6867872"/>
                <a:gd name="connsiteY1268" fmla="*/ 1213839 h 1335770"/>
                <a:gd name="connsiteX1269" fmla="*/ 680385 w 6867872"/>
                <a:gd name="connsiteY1269" fmla="*/ 1224317 h 1335770"/>
                <a:gd name="connsiteX1270" fmla="*/ 715628 w 6867872"/>
                <a:gd name="connsiteY1270" fmla="*/ 1212887 h 1335770"/>
                <a:gd name="connsiteX1271" fmla="*/ 723248 w 6867872"/>
                <a:gd name="connsiteY1271" fmla="*/ 1172882 h 1335770"/>
                <a:gd name="connsiteX1272" fmla="*/ 726105 w 6867872"/>
                <a:gd name="connsiteY1272" fmla="*/ 1069059 h 1335770"/>
                <a:gd name="connsiteX1273" fmla="*/ 743250 w 6867872"/>
                <a:gd name="connsiteY1273" fmla="*/ 954759 h 1335770"/>
                <a:gd name="connsiteX1274" fmla="*/ 736583 w 6867872"/>
                <a:gd name="connsiteY1274" fmla="*/ 846174 h 1335770"/>
                <a:gd name="connsiteX1275" fmla="*/ 744203 w 6867872"/>
                <a:gd name="connsiteY1275" fmla="*/ 749019 h 1335770"/>
                <a:gd name="connsiteX1276" fmla="*/ 747060 w 6867872"/>
                <a:gd name="connsiteY1276" fmla="*/ 671867 h 1335770"/>
                <a:gd name="connsiteX1277" fmla="*/ 741345 w 6867872"/>
                <a:gd name="connsiteY1277" fmla="*/ 585189 h 1335770"/>
                <a:gd name="connsiteX1278" fmla="*/ 701340 w 6867872"/>
                <a:gd name="connsiteY1278" fmla="*/ 520419 h 1335770"/>
                <a:gd name="connsiteX1279" fmla="*/ 628950 w 6867872"/>
                <a:gd name="connsiteY1279" fmla="*/ 531849 h 1335770"/>
                <a:gd name="connsiteX1280" fmla="*/ 595613 w 6867872"/>
                <a:gd name="connsiteY1280" fmla="*/ 545184 h 1335770"/>
                <a:gd name="connsiteX1281" fmla="*/ 567990 w 6867872"/>
                <a:gd name="connsiteY1281" fmla="*/ 551852 h 1335770"/>
                <a:gd name="connsiteX1282" fmla="*/ 546083 w 6867872"/>
                <a:gd name="connsiteY1282" fmla="*/ 586142 h 1335770"/>
                <a:gd name="connsiteX1283" fmla="*/ 521318 w 6867872"/>
                <a:gd name="connsiteY1283" fmla="*/ 615669 h 1335770"/>
                <a:gd name="connsiteX1284" fmla="*/ 495600 w 6867872"/>
                <a:gd name="connsiteY1284" fmla="*/ 646149 h 1335770"/>
                <a:gd name="connsiteX1285" fmla="*/ 511793 w 6867872"/>
                <a:gd name="connsiteY1285" fmla="*/ 667104 h 1335770"/>
                <a:gd name="connsiteX1286" fmla="*/ 517508 w 6867872"/>
                <a:gd name="connsiteY1286" fmla="*/ 649007 h 1335770"/>
                <a:gd name="connsiteX1287" fmla="*/ 526080 w 6867872"/>
                <a:gd name="connsiteY1287" fmla="*/ 659484 h 1335770"/>
                <a:gd name="connsiteX1288" fmla="*/ 542273 w 6867872"/>
                <a:gd name="connsiteY1288" fmla="*/ 668057 h 1335770"/>
                <a:gd name="connsiteX1289" fmla="*/ 563228 w 6867872"/>
                <a:gd name="connsiteY1289" fmla="*/ 691869 h 1335770"/>
                <a:gd name="connsiteX1290" fmla="*/ 550845 w 6867872"/>
                <a:gd name="connsiteY1290" fmla="*/ 742352 h 1335770"/>
                <a:gd name="connsiteX1291" fmla="*/ 471788 w 6867872"/>
                <a:gd name="connsiteY1291" fmla="*/ 764259 h 1335770"/>
                <a:gd name="connsiteX1292" fmla="*/ 405113 w 6867872"/>
                <a:gd name="connsiteY1292" fmla="*/ 785214 h 1335770"/>
                <a:gd name="connsiteX1293" fmla="*/ 421305 w 6867872"/>
                <a:gd name="connsiteY1293" fmla="*/ 809979 h 1335770"/>
                <a:gd name="connsiteX1294" fmla="*/ 435593 w 6867872"/>
                <a:gd name="connsiteY1294" fmla="*/ 839507 h 1335770"/>
                <a:gd name="connsiteX1295" fmla="*/ 473693 w 6867872"/>
                <a:gd name="connsiteY1295" fmla="*/ 825219 h 1335770"/>
                <a:gd name="connsiteX1296" fmla="*/ 505125 w 6867872"/>
                <a:gd name="connsiteY1296" fmla="*/ 815694 h 1335770"/>
                <a:gd name="connsiteX1297" fmla="*/ 542273 w 6867872"/>
                <a:gd name="connsiteY1297" fmla="*/ 812837 h 1335770"/>
                <a:gd name="connsiteX1298" fmla="*/ 570848 w 6867872"/>
                <a:gd name="connsiteY1298" fmla="*/ 826172 h 1335770"/>
                <a:gd name="connsiteX1299" fmla="*/ 577515 w 6867872"/>
                <a:gd name="connsiteY1299" fmla="*/ 841412 h 1335770"/>
                <a:gd name="connsiteX1300" fmla="*/ 587040 w 6867872"/>
                <a:gd name="connsiteY1300" fmla="*/ 851889 h 1335770"/>
                <a:gd name="connsiteX1301" fmla="*/ 570848 w 6867872"/>
                <a:gd name="connsiteY1301" fmla="*/ 870939 h 1335770"/>
                <a:gd name="connsiteX1302" fmla="*/ 581325 w 6867872"/>
                <a:gd name="connsiteY1302" fmla="*/ 875702 h 1335770"/>
                <a:gd name="connsiteX1303" fmla="*/ 570848 w 6867872"/>
                <a:gd name="connsiteY1303" fmla="*/ 883322 h 1335770"/>
                <a:gd name="connsiteX1304" fmla="*/ 579420 w 6867872"/>
                <a:gd name="connsiteY1304" fmla="*/ 892847 h 1335770"/>
                <a:gd name="connsiteX1305" fmla="*/ 575610 w 6867872"/>
                <a:gd name="connsiteY1305" fmla="*/ 905229 h 1335770"/>
                <a:gd name="connsiteX1306" fmla="*/ 532748 w 6867872"/>
                <a:gd name="connsiteY1306" fmla="*/ 921422 h 1335770"/>
                <a:gd name="connsiteX1307" fmla="*/ 467978 w 6867872"/>
                <a:gd name="connsiteY1307" fmla="*/ 953807 h 1335770"/>
                <a:gd name="connsiteX1308" fmla="*/ 432735 w 6867872"/>
                <a:gd name="connsiteY1308" fmla="*/ 1004289 h 1335770"/>
                <a:gd name="connsiteX1309" fmla="*/ 427020 w 6867872"/>
                <a:gd name="connsiteY1309" fmla="*/ 1093824 h 1335770"/>
                <a:gd name="connsiteX1310" fmla="*/ 430830 w 6867872"/>
                <a:gd name="connsiteY1310" fmla="*/ 1144307 h 1335770"/>
                <a:gd name="connsiteX1311" fmla="*/ 421305 w 6867872"/>
                <a:gd name="connsiteY1311" fmla="*/ 1174787 h 1335770"/>
                <a:gd name="connsiteX1312" fmla="*/ 386063 w 6867872"/>
                <a:gd name="connsiteY1312" fmla="*/ 1223364 h 1335770"/>
                <a:gd name="connsiteX1313" fmla="*/ 375585 w 6867872"/>
                <a:gd name="connsiteY1313" fmla="*/ 1201457 h 1335770"/>
                <a:gd name="connsiteX1314" fmla="*/ 364155 w 6867872"/>
                <a:gd name="connsiteY1314" fmla="*/ 1219554 h 1335770"/>
                <a:gd name="connsiteX1315" fmla="*/ 346058 w 6867872"/>
                <a:gd name="connsiteY1315" fmla="*/ 1210982 h 1335770"/>
                <a:gd name="connsiteX1316" fmla="*/ 333675 w 6867872"/>
                <a:gd name="connsiteY1316" fmla="*/ 1214792 h 1335770"/>
                <a:gd name="connsiteX1317" fmla="*/ 316530 w 6867872"/>
                <a:gd name="connsiteY1317" fmla="*/ 1185264 h 1335770"/>
                <a:gd name="connsiteX1318" fmla="*/ 311768 w 6867872"/>
                <a:gd name="connsiteY1318" fmla="*/ 1192884 h 1335770"/>
                <a:gd name="connsiteX1319" fmla="*/ 302243 w 6867872"/>
                <a:gd name="connsiteY1319" fmla="*/ 1181454 h 1335770"/>
                <a:gd name="connsiteX1320" fmla="*/ 287003 w 6867872"/>
                <a:gd name="connsiteY1320" fmla="*/ 1144307 h 1335770"/>
                <a:gd name="connsiteX1321" fmla="*/ 299385 w 6867872"/>
                <a:gd name="connsiteY1321" fmla="*/ 1079537 h 1335770"/>
                <a:gd name="connsiteX1322" fmla="*/ 290813 w 6867872"/>
                <a:gd name="connsiteY1322" fmla="*/ 1020482 h 1335770"/>
                <a:gd name="connsiteX1323" fmla="*/ 280335 w 6867872"/>
                <a:gd name="connsiteY1323" fmla="*/ 1012862 h 1335770"/>
                <a:gd name="connsiteX1324" fmla="*/ 258428 w 6867872"/>
                <a:gd name="connsiteY1324" fmla="*/ 1010004 h 1335770"/>
                <a:gd name="connsiteX1325" fmla="*/ 224138 w 6867872"/>
                <a:gd name="connsiteY1325" fmla="*/ 1018577 h 1335770"/>
                <a:gd name="connsiteX1326" fmla="*/ 193658 w 6867872"/>
                <a:gd name="connsiteY1326" fmla="*/ 966189 h 1335770"/>
                <a:gd name="connsiteX1327" fmla="*/ 194610 w 6867872"/>
                <a:gd name="connsiteY1327" fmla="*/ 931899 h 1335770"/>
                <a:gd name="connsiteX1328" fmla="*/ 205088 w 6867872"/>
                <a:gd name="connsiteY1328" fmla="*/ 922374 h 1335770"/>
                <a:gd name="connsiteX1329" fmla="*/ 211755 w 6867872"/>
                <a:gd name="connsiteY1329" fmla="*/ 913802 h 1335770"/>
                <a:gd name="connsiteX1330" fmla="*/ 231758 w 6867872"/>
                <a:gd name="connsiteY1330" fmla="*/ 906182 h 1335770"/>
                <a:gd name="connsiteX1331" fmla="*/ 255570 w 6867872"/>
                <a:gd name="connsiteY1331" fmla="*/ 876654 h 1335770"/>
                <a:gd name="connsiteX1332" fmla="*/ 288908 w 6867872"/>
                <a:gd name="connsiteY1332" fmla="*/ 837602 h 1335770"/>
                <a:gd name="connsiteX1333" fmla="*/ 302243 w 6867872"/>
                <a:gd name="connsiteY1333" fmla="*/ 836649 h 1335770"/>
                <a:gd name="connsiteX1334" fmla="*/ 278430 w 6867872"/>
                <a:gd name="connsiteY1334" fmla="*/ 866177 h 1335770"/>
                <a:gd name="connsiteX1335" fmla="*/ 307005 w 6867872"/>
                <a:gd name="connsiteY1335" fmla="*/ 839507 h 1335770"/>
                <a:gd name="connsiteX1336" fmla="*/ 307005 w 6867872"/>
                <a:gd name="connsiteY1336" fmla="*/ 825219 h 1335770"/>
                <a:gd name="connsiteX1337" fmla="*/ 290813 w 6867872"/>
                <a:gd name="connsiteY1337" fmla="*/ 824267 h 1335770"/>
                <a:gd name="connsiteX1338" fmla="*/ 221280 w 6867872"/>
                <a:gd name="connsiteY1338" fmla="*/ 837602 h 1335770"/>
                <a:gd name="connsiteX1339" fmla="*/ 189848 w 6867872"/>
                <a:gd name="connsiteY1339" fmla="*/ 784262 h 1335770"/>
                <a:gd name="connsiteX1340" fmla="*/ 207945 w 6867872"/>
                <a:gd name="connsiteY1340" fmla="*/ 746162 h 1335770"/>
                <a:gd name="connsiteX1341" fmla="*/ 230805 w 6867872"/>
                <a:gd name="connsiteY1341" fmla="*/ 760449 h 1335770"/>
                <a:gd name="connsiteX1342" fmla="*/ 219375 w 6867872"/>
                <a:gd name="connsiteY1342" fmla="*/ 743304 h 1335770"/>
                <a:gd name="connsiteX1343" fmla="*/ 210803 w 6867872"/>
                <a:gd name="connsiteY1343" fmla="*/ 740447 h 1335770"/>
                <a:gd name="connsiteX1344" fmla="*/ 207945 w 6867872"/>
                <a:gd name="connsiteY1344" fmla="*/ 719492 h 1335770"/>
                <a:gd name="connsiteX1345" fmla="*/ 208898 w 6867872"/>
                <a:gd name="connsiteY1345" fmla="*/ 696632 h 1335770"/>
                <a:gd name="connsiteX1346" fmla="*/ 202230 w 6867872"/>
                <a:gd name="connsiteY1346" fmla="*/ 674724 h 1335770"/>
                <a:gd name="connsiteX1347" fmla="*/ 166988 w 6867872"/>
                <a:gd name="connsiteY1347" fmla="*/ 658532 h 1335770"/>
                <a:gd name="connsiteX1348" fmla="*/ 104123 w 6867872"/>
                <a:gd name="connsiteY1348" fmla="*/ 616622 h 1335770"/>
                <a:gd name="connsiteX1349" fmla="*/ 49830 w 6867872"/>
                <a:gd name="connsiteY1349" fmla="*/ 548042 h 1335770"/>
                <a:gd name="connsiteX1350" fmla="*/ 37448 w 6867872"/>
                <a:gd name="connsiteY1350" fmla="*/ 523277 h 1335770"/>
                <a:gd name="connsiteX1351" fmla="*/ 70785 w 6867872"/>
                <a:gd name="connsiteY1351" fmla="*/ 516609 h 1335770"/>
                <a:gd name="connsiteX1352" fmla="*/ 92693 w 6867872"/>
                <a:gd name="connsiteY1352" fmla="*/ 507084 h 1335770"/>
                <a:gd name="connsiteX1353" fmla="*/ 113648 w 6867872"/>
                <a:gd name="connsiteY1353" fmla="*/ 513752 h 1335770"/>
                <a:gd name="connsiteX1354" fmla="*/ 163178 w 6867872"/>
                <a:gd name="connsiteY1354" fmla="*/ 515657 h 1335770"/>
                <a:gd name="connsiteX1355" fmla="*/ 244140 w 6867872"/>
                <a:gd name="connsiteY1355" fmla="*/ 492797 h 1335770"/>
                <a:gd name="connsiteX1356" fmla="*/ 257475 w 6867872"/>
                <a:gd name="connsiteY1356" fmla="*/ 459459 h 1335770"/>
                <a:gd name="connsiteX1357" fmla="*/ 232710 w 6867872"/>
                <a:gd name="connsiteY1357" fmla="*/ 445172 h 1335770"/>
                <a:gd name="connsiteX1358" fmla="*/ 211755 w 6867872"/>
                <a:gd name="connsiteY1358" fmla="*/ 430884 h 1335770"/>
                <a:gd name="connsiteX1359" fmla="*/ 191753 w 6867872"/>
                <a:gd name="connsiteY1359" fmla="*/ 407072 h 1335770"/>
                <a:gd name="connsiteX1360" fmla="*/ 192705 w 6867872"/>
                <a:gd name="connsiteY1360" fmla="*/ 331824 h 1335770"/>
                <a:gd name="connsiteX1361" fmla="*/ 204135 w 6867872"/>
                <a:gd name="connsiteY1361" fmla="*/ 264197 h 1335770"/>
                <a:gd name="connsiteX1362" fmla="*/ 243188 w 6867872"/>
                <a:gd name="connsiteY1362" fmla="*/ 213714 h 1335770"/>
                <a:gd name="connsiteX1363" fmla="*/ 295575 w 6867872"/>
                <a:gd name="connsiteY1363" fmla="*/ 231812 h 1335770"/>
                <a:gd name="connsiteX1364" fmla="*/ 324150 w 6867872"/>
                <a:gd name="connsiteY1364" fmla="*/ 215619 h 1335770"/>
                <a:gd name="connsiteX1365" fmla="*/ 344153 w 6867872"/>
                <a:gd name="connsiteY1365" fmla="*/ 190854 h 1335770"/>
                <a:gd name="connsiteX1366" fmla="*/ 355583 w 6867872"/>
                <a:gd name="connsiteY1366" fmla="*/ 90842 h 1335770"/>
                <a:gd name="connsiteX1367" fmla="*/ 344153 w 6867872"/>
                <a:gd name="connsiteY1367" fmla="*/ 29882 h 1335770"/>
                <a:gd name="connsiteX1368" fmla="*/ 347010 w 6867872"/>
                <a:gd name="connsiteY1368" fmla="*/ 12737 h 1335770"/>
                <a:gd name="connsiteX1369" fmla="*/ 357488 w 6867872"/>
                <a:gd name="connsiteY1369" fmla="*/ 12737 h 1335770"/>
                <a:gd name="connsiteX1370" fmla="*/ 355583 w 6867872"/>
                <a:gd name="connsiteY1370" fmla="*/ 354 h 133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</a:cxnLst>
              <a:rect l="l" t="t" r="r" b="b"/>
              <a:pathLst>
                <a:path w="6867872" h="1335770">
                  <a:moveTo>
                    <a:pt x="507134" y="1244349"/>
                  </a:moveTo>
                  <a:cubicBezTo>
                    <a:pt x="503637" y="1244260"/>
                    <a:pt x="500839" y="1245034"/>
                    <a:pt x="499410" y="1247177"/>
                  </a:cubicBezTo>
                  <a:cubicBezTo>
                    <a:pt x="527985" y="1263369"/>
                    <a:pt x="562275" y="1273847"/>
                    <a:pt x="595613" y="1275752"/>
                  </a:cubicBezTo>
                  <a:cubicBezTo>
                    <a:pt x="592755" y="1263369"/>
                    <a:pt x="549893" y="1259559"/>
                    <a:pt x="539415" y="1254797"/>
                  </a:cubicBezTo>
                  <a:cubicBezTo>
                    <a:pt x="534415" y="1252654"/>
                    <a:pt x="517627" y="1244617"/>
                    <a:pt x="507134" y="1244349"/>
                  </a:cubicBezTo>
                  <a:close/>
                  <a:moveTo>
                    <a:pt x="777540" y="1094777"/>
                  </a:moveTo>
                  <a:cubicBezTo>
                    <a:pt x="767063" y="1099539"/>
                    <a:pt x="773730" y="1133829"/>
                    <a:pt x="774683" y="1142402"/>
                  </a:cubicBezTo>
                  <a:cubicBezTo>
                    <a:pt x="775635" y="1152879"/>
                    <a:pt x="766110" y="1181454"/>
                    <a:pt x="777540" y="1189074"/>
                  </a:cubicBezTo>
                  <a:cubicBezTo>
                    <a:pt x="784208" y="1185264"/>
                    <a:pt x="779445" y="1159547"/>
                    <a:pt x="780398" y="1151927"/>
                  </a:cubicBezTo>
                  <a:cubicBezTo>
                    <a:pt x="781350" y="1144307"/>
                    <a:pt x="786113" y="1096682"/>
                    <a:pt x="777540" y="1094777"/>
                  </a:cubicBezTo>
                  <a:close/>
                  <a:moveTo>
                    <a:pt x="808020" y="1068107"/>
                  </a:moveTo>
                  <a:cubicBezTo>
                    <a:pt x="798495" y="1071917"/>
                    <a:pt x="811830" y="1087157"/>
                    <a:pt x="797543" y="1090967"/>
                  </a:cubicBezTo>
                  <a:cubicBezTo>
                    <a:pt x="796590" y="1096682"/>
                    <a:pt x="799448" y="1104302"/>
                    <a:pt x="802305" y="1109064"/>
                  </a:cubicBezTo>
                  <a:cubicBezTo>
                    <a:pt x="809925" y="1123352"/>
                    <a:pt x="811830" y="1097634"/>
                    <a:pt x="811830" y="1092872"/>
                  </a:cubicBezTo>
                  <a:cubicBezTo>
                    <a:pt x="812783" y="1090014"/>
                    <a:pt x="813735" y="1067154"/>
                    <a:pt x="808020" y="1068107"/>
                  </a:cubicBezTo>
                  <a:close/>
                  <a:moveTo>
                    <a:pt x="3902692" y="991906"/>
                  </a:moveTo>
                  <a:cubicBezTo>
                    <a:pt x="3901739" y="990954"/>
                    <a:pt x="3897930" y="1008099"/>
                    <a:pt x="3897930" y="1010956"/>
                  </a:cubicBezTo>
                  <a:cubicBezTo>
                    <a:pt x="3896977" y="1021434"/>
                    <a:pt x="3897930" y="1022386"/>
                    <a:pt x="3906502" y="1025244"/>
                  </a:cubicBezTo>
                  <a:cubicBezTo>
                    <a:pt x="3909359" y="1026196"/>
                    <a:pt x="3916980" y="1052866"/>
                    <a:pt x="3917932" y="1051914"/>
                  </a:cubicBezTo>
                  <a:cubicBezTo>
                    <a:pt x="3916027" y="1053819"/>
                    <a:pt x="3900787" y="1070964"/>
                    <a:pt x="3909359" y="1070964"/>
                  </a:cubicBezTo>
                  <a:cubicBezTo>
                    <a:pt x="3916980" y="1070964"/>
                    <a:pt x="3916027" y="1061439"/>
                    <a:pt x="3924600" y="1060486"/>
                  </a:cubicBezTo>
                  <a:cubicBezTo>
                    <a:pt x="3929362" y="1059534"/>
                    <a:pt x="3935077" y="1060486"/>
                    <a:pt x="3939839" y="1062391"/>
                  </a:cubicBezTo>
                  <a:cubicBezTo>
                    <a:pt x="3936030" y="1080489"/>
                    <a:pt x="3901739" y="1100491"/>
                    <a:pt x="3887452" y="1109064"/>
                  </a:cubicBezTo>
                  <a:cubicBezTo>
                    <a:pt x="3872212" y="1100491"/>
                    <a:pt x="3867450" y="1134781"/>
                    <a:pt x="3866497" y="1143354"/>
                  </a:cubicBezTo>
                  <a:cubicBezTo>
                    <a:pt x="3861734" y="1167166"/>
                    <a:pt x="3856972" y="1177644"/>
                    <a:pt x="3835064" y="1191931"/>
                  </a:cubicBezTo>
                  <a:cubicBezTo>
                    <a:pt x="3808395" y="1210029"/>
                    <a:pt x="3786487" y="1191931"/>
                    <a:pt x="3776009" y="1166214"/>
                  </a:cubicBezTo>
                  <a:cubicBezTo>
                    <a:pt x="3771247" y="1153831"/>
                    <a:pt x="3765532" y="1149069"/>
                    <a:pt x="3756959" y="1139544"/>
                  </a:cubicBezTo>
                  <a:cubicBezTo>
                    <a:pt x="3753150" y="1134781"/>
                    <a:pt x="3758864" y="1109064"/>
                    <a:pt x="3761722" y="1102396"/>
                  </a:cubicBezTo>
                  <a:cubicBezTo>
                    <a:pt x="3754102" y="1086204"/>
                    <a:pt x="3783630" y="1062391"/>
                    <a:pt x="3792202" y="1050961"/>
                  </a:cubicBezTo>
                  <a:cubicBezTo>
                    <a:pt x="3798870" y="1042389"/>
                    <a:pt x="3808395" y="1028101"/>
                    <a:pt x="3816014" y="1025244"/>
                  </a:cubicBezTo>
                  <a:cubicBezTo>
                    <a:pt x="3826492" y="1020481"/>
                    <a:pt x="3825539" y="1010004"/>
                    <a:pt x="3825539" y="1000479"/>
                  </a:cubicBezTo>
                  <a:cubicBezTo>
                    <a:pt x="3825539" y="990001"/>
                    <a:pt x="3841732" y="993811"/>
                    <a:pt x="3845542" y="1000479"/>
                  </a:cubicBezTo>
                  <a:cubicBezTo>
                    <a:pt x="3850305" y="1008099"/>
                    <a:pt x="3858877" y="998574"/>
                    <a:pt x="3865545" y="1009051"/>
                  </a:cubicBezTo>
                  <a:cubicBezTo>
                    <a:pt x="3873164" y="1021434"/>
                    <a:pt x="3892214" y="989049"/>
                    <a:pt x="3902692" y="991906"/>
                  </a:cubicBezTo>
                  <a:close/>
                  <a:moveTo>
                    <a:pt x="1505146" y="941186"/>
                  </a:moveTo>
                  <a:cubicBezTo>
                    <a:pt x="1510548" y="941186"/>
                    <a:pt x="1514537" y="943091"/>
                    <a:pt x="1515728" y="948091"/>
                  </a:cubicBezTo>
                  <a:cubicBezTo>
                    <a:pt x="1511918" y="952854"/>
                    <a:pt x="1499535" y="948091"/>
                    <a:pt x="1502393" y="958569"/>
                  </a:cubicBezTo>
                  <a:cubicBezTo>
                    <a:pt x="1504298" y="968094"/>
                    <a:pt x="1494773" y="970951"/>
                    <a:pt x="1489058" y="976666"/>
                  </a:cubicBezTo>
                  <a:cubicBezTo>
                    <a:pt x="1485248" y="980476"/>
                    <a:pt x="1477628" y="987144"/>
                    <a:pt x="1478580" y="991906"/>
                  </a:cubicBezTo>
                  <a:cubicBezTo>
                    <a:pt x="1479533" y="1000479"/>
                    <a:pt x="1485248" y="991906"/>
                    <a:pt x="1488105" y="995716"/>
                  </a:cubicBezTo>
                  <a:cubicBezTo>
                    <a:pt x="1493820" y="996669"/>
                    <a:pt x="1506203" y="998574"/>
                    <a:pt x="1497630" y="1006194"/>
                  </a:cubicBezTo>
                  <a:cubicBezTo>
                    <a:pt x="1493820" y="1009051"/>
                    <a:pt x="1489058" y="1010004"/>
                    <a:pt x="1488105" y="1015719"/>
                  </a:cubicBezTo>
                  <a:cubicBezTo>
                    <a:pt x="1486201" y="1025244"/>
                    <a:pt x="1492868" y="1033816"/>
                    <a:pt x="1491915" y="1041436"/>
                  </a:cubicBezTo>
                  <a:cubicBezTo>
                    <a:pt x="1491915" y="1043341"/>
                    <a:pt x="1453815" y="1058581"/>
                    <a:pt x="1449053" y="1061439"/>
                  </a:cubicBezTo>
                  <a:cubicBezTo>
                    <a:pt x="1440480" y="1070011"/>
                    <a:pt x="1424288" y="1068106"/>
                    <a:pt x="1422383" y="1081441"/>
                  </a:cubicBezTo>
                  <a:cubicBezTo>
                    <a:pt x="1420478" y="1091919"/>
                    <a:pt x="1419526" y="1097634"/>
                    <a:pt x="1415715" y="1108111"/>
                  </a:cubicBezTo>
                  <a:cubicBezTo>
                    <a:pt x="1408095" y="1126209"/>
                    <a:pt x="1406190" y="1149069"/>
                    <a:pt x="1392855" y="1161451"/>
                  </a:cubicBezTo>
                  <a:cubicBezTo>
                    <a:pt x="1387140" y="1167166"/>
                    <a:pt x="1378568" y="1170976"/>
                    <a:pt x="1370948" y="1170976"/>
                  </a:cubicBezTo>
                  <a:cubicBezTo>
                    <a:pt x="1361423" y="1170976"/>
                    <a:pt x="1361423" y="1161451"/>
                    <a:pt x="1353803" y="1160499"/>
                  </a:cubicBezTo>
                  <a:cubicBezTo>
                    <a:pt x="1344278" y="1159546"/>
                    <a:pt x="1348088" y="1151926"/>
                    <a:pt x="1341420" y="1147164"/>
                  </a:cubicBezTo>
                  <a:cubicBezTo>
                    <a:pt x="1333801" y="1141449"/>
                    <a:pt x="1328085" y="1137639"/>
                    <a:pt x="1323323" y="1129066"/>
                  </a:cubicBezTo>
                  <a:cubicBezTo>
                    <a:pt x="1317608" y="1125256"/>
                    <a:pt x="1315703" y="1132876"/>
                    <a:pt x="1310940" y="1120494"/>
                  </a:cubicBezTo>
                  <a:cubicBezTo>
                    <a:pt x="1307130" y="1111921"/>
                    <a:pt x="1304273" y="1105254"/>
                    <a:pt x="1308083" y="1096681"/>
                  </a:cubicBezTo>
                  <a:cubicBezTo>
                    <a:pt x="1316655" y="1075726"/>
                    <a:pt x="1328085" y="1059534"/>
                    <a:pt x="1330943" y="1036674"/>
                  </a:cubicBezTo>
                  <a:cubicBezTo>
                    <a:pt x="1333801" y="1019529"/>
                    <a:pt x="1342373" y="1002384"/>
                    <a:pt x="1354755" y="990954"/>
                  </a:cubicBezTo>
                  <a:cubicBezTo>
                    <a:pt x="1359518" y="985239"/>
                    <a:pt x="1380473" y="966189"/>
                    <a:pt x="1389045" y="970951"/>
                  </a:cubicBezTo>
                  <a:cubicBezTo>
                    <a:pt x="1389998" y="985239"/>
                    <a:pt x="1410953" y="976666"/>
                    <a:pt x="1419526" y="970951"/>
                  </a:cubicBezTo>
                  <a:cubicBezTo>
                    <a:pt x="1420478" y="969999"/>
                    <a:pt x="1435718" y="958569"/>
                    <a:pt x="1435718" y="962379"/>
                  </a:cubicBezTo>
                  <a:cubicBezTo>
                    <a:pt x="1435718" y="965236"/>
                    <a:pt x="1432860" y="968094"/>
                    <a:pt x="1433813" y="970951"/>
                  </a:cubicBezTo>
                  <a:cubicBezTo>
                    <a:pt x="1437623" y="974761"/>
                    <a:pt x="1444290" y="966189"/>
                    <a:pt x="1455720" y="960474"/>
                  </a:cubicBezTo>
                  <a:cubicBezTo>
                    <a:pt x="1460006" y="958331"/>
                    <a:pt x="1488938" y="941186"/>
                    <a:pt x="1505146" y="941186"/>
                  </a:cubicBezTo>
                  <a:close/>
                  <a:moveTo>
                    <a:pt x="4267142" y="892058"/>
                  </a:moveTo>
                  <a:cubicBezTo>
                    <a:pt x="4280180" y="894335"/>
                    <a:pt x="4291074" y="910944"/>
                    <a:pt x="4304647" y="910944"/>
                  </a:cubicBezTo>
                  <a:cubicBezTo>
                    <a:pt x="4300837" y="903324"/>
                    <a:pt x="4290359" y="904276"/>
                    <a:pt x="4287502" y="896656"/>
                  </a:cubicBezTo>
                  <a:cubicBezTo>
                    <a:pt x="4307505" y="898561"/>
                    <a:pt x="4325602" y="919516"/>
                    <a:pt x="4341795" y="929994"/>
                  </a:cubicBezTo>
                  <a:cubicBezTo>
                    <a:pt x="4352272" y="937614"/>
                    <a:pt x="4365607" y="944281"/>
                    <a:pt x="4359892" y="953806"/>
                  </a:cubicBezTo>
                  <a:cubicBezTo>
                    <a:pt x="4353225" y="965236"/>
                    <a:pt x="4362750" y="990954"/>
                    <a:pt x="4364655" y="1002384"/>
                  </a:cubicBezTo>
                  <a:cubicBezTo>
                    <a:pt x="4369417" y="1026196"/>
                    <a:pt x="4377990" y="1049056"/>
                    <a:pt x="4386562" y="1070011"/>
                  </a:cubicBezTo>
                  <a:cubicBezTo>
                    <a:pt x="4392277" y="1090014"/>
                    <a:pt x="4395134" y="1118589"/>
                    <a:pt x="4368465" y="1120493"/>
                  </a:cubicBezTo>
                  <a:cubicBezTo>
                    <a:pt x="4349415" y="1122399"/>
                    <a:pt x="4341795" y="1149069"/>
                    <a:pt x="4322745" y="1144306"/>
                  </a:cubicBezTo>
                  <a:cubicBezTo>
                    <a:pt x="4302742" y="1138591"/>
                    <a:pt x="4295122" y="1112874"/>
                    <a:pt x="4286550" y="1097634"/>
                  </a:cubicBezTo>
                  <a:cubicBezTo>
                    <a:pt x="4277025" y="1080489"/>
                    <a:pt x="4277025" y="1060486"/>
                    <a:pt x="4267500" y="1042389"/>
                  </a:cubicBezTo>
                  <a:cubicBezTo>
                    <a:pt x="4256070" y="1021434"/>
                    <a:pt x="4234162" y="1002384"/>
                    <a:pt x="4217970" y="984286"/>
                  </a:cubicBezTo>
                  <a:cubicBezTo>
                    <a:pt x="4205587" y="969999"/>
                    <a:pt x="4192252" y="956664"/>
                    <a:pt x="4216065" y="949044"/>
                  </a:cubicBezTo>
                  <a:cubicBezTo>
                    <a:pt x="4236067" y="942376"/>
                    <a:pt x="4221780" y="937614"/>
                    <a:pt x="4208445" y="932851"/>
                  </a:cubicBezTo>
                  <a:cubicBezTo>
                    <a:pt x="4201777" y="930946"/>
                    <a:pt x="4202730" y="922374"/>
                    <a:pt x="4204634" y="921421"/>
                  </a:cubicBezTo>
                  <a:cubicBezTo>
                    <a:pt x="4216065" y="915706"/>
                    <a:pt x="4208445" y="917611"/>
                    <a:pt x="4214159" y="909991"/>
                  </a:cubicBezTo>
                  <a:cubicBezTo>
                    <a:pt x="4217017" y="906181"/>
                    <a:pt x="4227495" y="905229"/>
                    <a:pt x="4232257" y="902371"/>
                  </a:cubicBezTo>
                  <a:cubicBezTo>
                    <a:pt x="4237972" y="898561"/>
                    <a:pt x="4253212" y="900466"/>
                    <a:pt x="4241782" y="908086"/>
                  </a:cubicBezTo>
                  <a:cubicBezTo>
                    <a:pt x="4237020" y="910944"/>
                    <a:pt x="4230352" y="911896"/>
                    <a:pt x="4226542" y="917611"/>
                  </a:cubicBezTo>
                  <a:cubicBezTo>
                    <a:pt x="4230352" y="921421"/>
                    <a:pt x="4243687" y="916659"/>
                    <a:pt x="4248450" y="915706"/>
                  </a:cubicBezTo>
                  <a:cubicBezTo>
                    <a:pt x="4253212" y="914754"/>
                    <a:pt x="4257022" y="910944"/>
                    <a:pt x="4259880" y="907134"/>
                  </a:cubicBezTo>
                  <a:cubicBezTo>
                    <a:pt x="4262737" y="908086"/>
                    <a:pt x="4266547" y="907134"/>
                    <a:pt x="4269405" y="905229"/>
                  </a:cubicBezTo>
                  <a:cubicBezTo>
                    <a:pt x="4268452" y="895704"/>
                    <a:pt x="4255117" y="903324"/>
                    <a:pt x="4253212" y="895704"/>
                  </a:cubicBezTo>
                  <a:cubicBezTo>
                    <a:pt x="4258213" y="892132"/>
                    <a:pt x="4262797" y="891299"/>
                    <a:pt x="4267142" y="892058"/>
                  </a:cubicBezTo>
                  <a:close/>
                  <a:moveTo>
                    <a:pt x="310443" y="870165"/>
                  </a:moveTo>
                  <a:cubicBezTo>
                    <a:pt x="305577" y="866236"/>
                    <a:pt x="289860" y="888561"/>
                    <a:pt x="287003" y="898562"/>
                  </a:cubicBezTo>
                  <a:cubicBezTo>
                    <a:pt x="292718" y="899514"/>
                    <a:pt x="309863" y="889989"/>
                    <a:pt x="310815" y="884274"/>
                  </a:cubicBezTo>
                  <a:cubicBezTo>
                    <a:pt x="312482" y="875702"/>
                    <a:pt x="312065" y="871475"/>
                    <a:pt x="310443" y="870165"/>
                  </a:cubicBezTo>
                  <a:close/>
                  <a:moveTo>
                    <a:pt x="310815" y="851889"/>
                  </a:moveTo>
                  <a:cubicBezTo>
                    <a:pt x="304148" y="846174"/>
                    <a:pt x="291765" y="870939"/>
                    <a:pt x="293670" y="876654"/>
                  </a:cubicBezTo>
                  <a:cubicBezTo>
                    <a:pt x="298433" y="874749"/>
                    <a:pt x="300338" y="869034"/>
                    <a:pt x="304148" y="866177"/>
                  </a:cubicBezTo>
                  <a:cubicBezTo>
                    <a:pt x="308910" y="863319"/>
                    <a:pt x="309863" y="856652"/>
                    <a:pt x="310815" y="851889"/>
                  </a:cubicBezTo>
                  <a:close/>
                  <a:moveTo>
                    <a:pt x="6232507" y="848079"/>
                  </a:moveTo>
                  <a:cubicBezTo>
                    <a:pt x="6226792" y="847127"/>
                    <a:pt x="6221077" y="849032"/>
                    <a:pt x="6214409" y="849984"/>
                  </a:cubicBezTo>
                  <a:cubicBezTo>
                    <a:pt x="6217267" y="858557"/>
                    <a:pt x="6252509" y="866177"/>
                    <a:pt x="6259177" y="860462"/>
                  </a:cubicBezTo>
                  <a:cubicBezTo>
                    <a:pt x="6260130" y="855699"/>
                    <a:pt x="6262035" y="852842"/>
                    <a:pt x="6264892" y="850937"/>
                  </a:cubicBezTo>
                  <a:cubicBezTo>
                    <a:pt x="6258225" y="844269"/>
                    <a:pt x="6252509" y="858557"/>
                    <a:pt x="6245842" y="856652"/>
                  </a:cubicBezTo>
                  <a:cubicBezTo>
                    <a:pt x="6240127" y="854747"/>
                    <a:pt x="6239175" y="849032"/>
                    <a:pt x="6232507" y="848079"/>
                  </a:cubicBezTo>
                  <a:close/>
                  <a:moveTo>
                    <a:pt x="1876874" y="817837"/>
                  </a:moveTo>
                  <a:cubicBezTo>
                    <a:pt x="1882857" y="816230"/>
                    <a:pt x="1891251" y="822123"/>
                    <a:pt x="1894823" y="824266"/>
                  </a:cubicBezTo>
                  <a:cubicBezTo>
                    <a:pt x="1911968" y="834744"/>
                    <a:pt x="1916730" y="844269"/>
                    <a:pt x="1936733" y="841411"/>
                  </a:cubicBezTo>
                  <a:cubicBezTo>
                    <a:pt x="1947210" y="839506"/>
                    <a:pt x="1994835" y="867129"/>
                    <a:pt x="1995788" y="880464"/>
                  </a:cubicBezTo>
                  <a:cubicBezTo>
                    <a:pt x="1995788" y="887131"/>
                    <a:pt x="1984358" y="882369"/>
                    <a:pt x="1982453" y="887131"/>
                  </a:cubicBezTo>
                  <a:cubicBezTo>
                    <a:pt x="1979595" y="893799"/>
                    <a:pt x="1979595" y="901419"/>
                    <a:pt x="1979595" y="908086"/>
                  </a:cubicBezTo>
                  <a:cubicBezTo>
                    <a:pt x="1979595" y="929041"/>
                    <a:pt x="1984358" y="950949"/>
                    <a:pt x="1989120" y="970951"/>
                  </a:cubicBezTo>
                  <a:cubicBezTo>
                    <a:pt x="1992930" y="989049"/>
                    <a:pt x="2008170" y="1001431"/>
                    <a:pt x="2010075" y="1020481"/>
                  </a:cubicBezTo>
                  <a:cubicBezTo>
                    <a:pt x="2011028" y="1029054"/>
                    <a:pt x="2007218" y="1051914"/>
                    <a:pt x="2013885" y="1056676"/>
                  </a:cubicBezTo>
                  <a:cubicBezTo>
                    <a:pt x="2013885" y="1056676"/>
                    <a:pt x="2015790" y="1066201"/>
                    <a:pt x="2005313" y="1061439"/>
                  </a:cubicBezTo>
                  <a:cubicBezTo>
                    <a:pt x="2000550" y="1065249"/>
                    <a:pt x="2009123" y="1076679"/>
                    <a:pt x="1997693" y="1077631"/>
                  </a:cubicBezTo>
                  <a:cubicBezTo>
                    <a:pt x="1978643" y="1079536"/>
                    <a:pt x="1985310" y="1051914"/>
                    <a:pt x="1976738" y="1043341"/>
                  </a:cubicBezTo>
                  <a:cubicBezTo>
                    <a:pt x="1970070" y="1051914"/>
                    <a:pt x="1982453" y="1063344"/>
                    <a:pt x="1969118" y="1062391"/>
                  </a:cubicBezTo>
                  <a:cubicBezTo>
                    <a:pt x="1968165" y="1067154"/>
                    <a:pt x="1971975" y="1072869"/>
                    <a:pt x="1970070" y="1078584"/>
                  </a:cubicBezTo>
                  <a:cubicBezTo>
                    <a:pt x="1969118" y="1080489"/>
                    <a:pt x="1960545" y="1078584"/>
                    <a:pt x="1957688" y="1079536"/>
                  </a:cubicBezTo>
                  <a:cubicBezTo>
                    <a:pt x="1939590" y="1086204"/>
                    <a:pt x="1935780" y="1107159"/>
                    <a:pt x="1913873" y="1098586"/>
                  </a:cubicBezTo>
                  <a:cubicBezTo>
                    <a:pt x="1897680" y="1092871"/>
                    <a:pt x="1892918" y="1069059"/>
                    <a:pt x="1888155" y="1054771"/>
                  </a:cubicBezTo>
                  <a:cubicBezTo>
                    <a:pt x="1881488" y="1031911"/>
                    <a:pt x="1871963" y="1006194"/>
                    <a:pt x="1859580" y="986191"/>
                  </a:cubicBezTo>
                  <a:cubicBezTo>
                    <a:pt x="1848150" y="968094"/>
                    <a:pt x="1833863" y="956664"/>
                    <a:pt x="1817670" y="944281"/>
                  </a:cubicBezTo>
                  <a:cubicBezTo>
                    <a:pt x="1807193" y="936661"/>
                    <a:pt x="1802430" y="928089"/>
                    <a:pt x="1800525" y="915706"/>
                  </a:cubicBezTo>
                  <a:cubicBezTo>
                    <a:pt x="1799573" y="907134"/>
                    <a:pt x="1788143" y="911896"/>
                    <a:pt x="1789095" y="904276"/>
                  </a:cubicBezTo>
                  <a:cubicBezTo>
                    <a:pt x="1791000" y="891894"/>
                    <a:pt x="1777665" y="872844"/>
                    <a:pt x="1799573" y="882369"/>
                  </a:cubicBezTo>
                  <a:cubicBezTo>
                    <a:pt x="1803383" y="884274"/>
                    <a:pt x="1813860" y="879511"/>
                    <a:pt x="1813860" y="874749"/>
                  </a:cubicBezTo>
                  <a:cubicBezTo>
                    <a:pt x="1813860" y="866176"/>
                    <a:pt x="1806240" y="872844"/>
                    <a:pt x="1804335" y="869986"/>
                  </a:cubicBezTo>
                  <a:cubicBezTo>
                    <a:pt x="1802430" y="866176"/>
                    <a:pt x="1810050" y="859509"/>
                    <a:pt x="1811003" y="861414"/>
                  </a:cubicBezTo>
                  <a:cubicBezTo>
                    <a:pt x="1812908" y="869034"/>
                    <a:pt x="1821480" y="857604"/>
                    <a:pt x="1823385" y="855699"/>
                  </a:cubicBezTo>
                  <a:cubicBezTo>
                    <a:pt x="1840530" y="836649"/>
                    <a:pt x="1818623" y="839506"/>
                    <a:pt x="1808145" y="824266"/>
                  </a:cubicBezTo>
                  <a:cubicBezTo>
                    <a:pt x="1822433" y="816646"/>
                    <a:pt x="1831005" y="833791"/>
                    <a:pt x="1843388" y="835696"/>
                  </a:cubicBezTo>
                  <a:cubicBezTo>
                    <a:pt x="1844340" y="835696"/>
                    <a:pt x="1859580" y="837601"/>
                    <a:pt x="1859580" y="837601"/>
                  </a:cubicBezTo>
                  <a:cubicBezTo>
                    <a:pt x="1863390" y="833791"/>
                    <a:pt x="1856723" y="829981"/>
                    <a:pt x="1863390" y="827124"/>
                  </a:cubicBezTo>
                  <a:cubicBezTo>
                    <a:pt x="1867200" y="827124"/>
                    <a:pt x="1870058" y="825219"/>
                    <a:pt x="1871963" y="822361"/>
                  </a:cubicBezTo>
                  <a:cubicBezTo>
                    <a:pt x="1873153" y="819742"/>
                    <a:pt x="1874880" y="818373"/>
                    <a:pt x="1876874" y="817837"/>
                  </a:cubicBezTo>
                  <a:close/>
                  <a:moveTo>
                    <a:pt x="2580622" y="801407"/>
                  </a:moveTo>
                  <a:cubicBezTo>
                    <a:pt x="2559668" y="805217"/>
                    <a:pt x="2544427" y="852842"/>
                    <a:pt x="2542522" y="870939"/>
                  </a:cubicBezTo>
                  <a:cubicBezTo>
                    <a:pt x="2564430" y="869987"/>
                    <a:pt x="2577765" y="848079"/>
                    <a:pt x="2577765" y="828077"/>
                  </a:cubicBezTo>
                  <a:cubicBezTo>
                    <a:pt x="2577765" y="818552"/>
                    <a:pt x="2582527" y="809979"/>
                    <a:pt x="2580622" y="801407"/>
                  </a:cubicBezTo>
                  <a:close/>
                  <a:moveTo>
                    <a:pt x="325103" y="742352"/>
                  </a:moveTo>
                  <a:cubicBezTo>
                    <a:pt x="319388" y="739494"/>
                    <a:pt x="299385" y="745209"/>
                    <a:pt x="298433" y="751877"/>
                  </a:cubicBezTo>
                  <a:cubicBezTo>
                    <a:pt x="304148" y="751877"/>
                    <a:pt x="309863" y="750924"/>
                    <a:pt x="315578" y="749019"/>
                  </a:cubicBezTo>
                  <a:cubicBezTo>
                    <a:pt x="319388" y="748067"/>
                    <a:pt x="323198" y="746162"/>
                    <a:pt x="325103" y="742352"/>
                  </a:cubicBezTo>
                  <a:close/>
                  <a:moveTo>
                    <a:pt x="6332520" y="730922"/>
                  </a:moveTo>
                  <a:cubicBezTo>
                    <a:pt x="6343950" y="735684"/>
                    <a:pt x="6344902" y="727112"/>
                    <a:pt x="6356332" y="730922"/>
                  </a:cubicBezTo>
                  <a:cubicBezTo>
                    <a:pt x="6364905" y="733779"/>
                    <a:pt x="6372525" y="736637"/>
                    <a:pt x="6380145" y="738542"/>
                  </a:cubicBezTo>
                  <a:cubicBezTo>
                    <a:pt x="6399195" y="743304"/>
                    <a:pt x="6418245" y="749019"/>
                    <a:pt x="6437295" y="751877"/>
                  </a:cubicBezTo>
                  <a:cubicBezTo>
                    <a:pt x="6452535" y="754734"/>
                    <a:pt x="6468727" y="754734"/>
                    <a:pt x="6483015" y="760449"/>
                  </a:cubicBezTo>
                  <a:cubicBezTo>
                    <a:pt x="6493492" y="764259"/>
                    <a:pt x="6503017" y="774737"/>
                    <a:pt x="6512542" y="777594"/>
                  </a:cubicBezTo>
                  <a:cubicBezTo>
                    <a:pt x="6522067" y="780452"/>
                    <a:pt x="6535402" y="774737"/>
                    <a:pt x="6543975" y="771879"/>
                  </a:cubicBezTo>
                  <a:cubicBezTo>
                    <a:pt x="6557310" y="768069"/>
                    <a:pt x="6572550" y="770927"/>
                    <a:pt x="6585885" y="772832"/>
                  </a:cubicBezTo>
                  <a:cubicBezTo>
                    <a:pt x="6625890" y="778547"/>
                    <a:pt x="6664942" y="785214"/>
                    <a:pt x="6703995" y="791882"/>
                  </a:cubicBezTo>
                  <a:cubicBezTo>
                    <a:pt x="6711615" y="789977"/>
                    <a:pt x="6733522" y="791882"/>
                    <a:pt x="6733522" y="804264"/>
                  </a:cubicBezTo>
                  <a:cubicBezTo>
                    <a:pt x="6733522" y="810932"/>
                    <a:pt x="6723045" y="823314"/>
                    <a:pt x="6720187" y="828077"/>
                  </a:cubicBezTo>
                  <a:cubicBezTo>
                    <a:pt x="6716377" y="832839"/>
                    <a:pt x="6706852" y="855699"/>
                    <a:pt x="6710662" y="860462"/>
                  </a:cubicBezTo>
                  <a:cubicBezTo>
                    <a:pt x="6719235" y="869987"/>
                    <a:pt x="6715425" y="876654"/>
                    <a:pt x="6716377" y="888084"/>
                  </a:cubicBezTo>
                  <a:cubicBezTo>
                    <a:pt x="6711615" y="890942"/>
                    <a:pt x="6708757" y="896657"/>
                    <a:pt x="6703995" y="899514"/>
                  </a:cubicBezTo>
                  <a:cubicBezTo>
                    <a:pt x="6697327" y="903324"/>
                    <a:pt x="6685897" y="900467"/>
                    <a:pt x="6679230" y="900467"/>
                  </a:cubicBezTo>
                  <a:cubicBezTo>
                    <a:pt x="6666847" y="899514"/>
                    <a:pt x="6655417" y="892847"/>
                    <a:pt x="6642082" y="891894"/>
                  </a:cubicBezTo>
                  <a:cubicBezTo>
                    <a:pt x="6623032" y="890942"/>
                    <a:pt x="6603982" y="888084"/>
                    <a:pt x="6584932" y="887132"/>
                  </a:cubicBezTo>
                  <a:cubicBezTo>
                    <a:pt x="6574455" y="887132"/>
                    <a:pt x="6563025" y="890942"/>
                    <a:pt x="6558262" y="901419"/>
                  </a:cubicBezTo>
                  <a:cubicBezTo>
                    <a:pt x="6553500" y="912849"/>
                    <a:pt x="6562072" y="925232"/>
                    <a:pt x="6560167" y="936662"/>
                  </a:cubicBezTo>
                  <a:cubicBezTo>
                    <a:pt x="6558262" y="949044"/>
                    <a:pt x="6562072" y="962379"/>
                    <a:pt x="6560167" y="974762"/>
                  </a:cubicBezTo>
                  <a:cubicBezTo>
                    <a:pt x="6558262" y="990954"/>
                    <a:pt x="6557310" y="1006194"/>
                    <a:pt x="6556357" y="1022387"/>
                  </a:cubicBezTo>
                  <a:cubicBezTo>
                    <a:pt x="6555405" y="1050009"/>
                    <a:pt x="6558262" y="1083347"/>
                    <a:pt x="6547785" y="1109064"/>
                  </a:cubicBezTo>
                  <a:cubicBezTo>
                    <a:pt x="6543975" y="1120494"/>
                    <a:pt x="6536355" y="1124304"/>
                    <a:pt x="6537307" y="1137639"/>
                  </a:cubicBezTo>
                  <a:cubicBezTo>
                    <a:pt x="6538260" y="1150975"/>
                    <a:pt x="6538260" y="1161452"/>
                    <a:pt x="6532545" y="1173834"/>
                  </a:cubicBezTo>
                  <a:cubicBezTo>
                    <a:pt x="6522067" y="1199552"/>
                    <a:pt x="6514447" y="1226222"/>
                    <a:pt x="6500160" y="1249082"/>
                  </a:cubicBezTo>
                  <a:cubicBezTo>
                    <a:pt x="6494445" y="1257654"/>
                    <a:pt x="6494445" y="1269084"/>
                    <a:pt x="6486825" y="1276704"/>
                  </a:cubicBezTo>
                  <a:cubicBezTo>
                    <a:pt x="6478252" y="1285277"/>
                    <a:pt x="6474442" y="1286229"/>
                    <a:pt x="6475395" y="1300517"/>
                  </a:cubicBezTo>
                  <a:cubicBezTo>
                    <a:pt x="6476347" y="1327187"/>
                    <a:pt x="6440152" y="1325282"/>
                    <a:pt x="6419197" y="1322425"/>
                  </a:cubicBezTo>
                  <a:cubicBezTo>
                    <a:pt x="6389670" y="1325282"/>
                    <a:pt x="6360142" y="1328139"/>
                    <a:pt x="6331567" y="1332902"/>
                  </a:cubicBezTo>
                  <a:cubicBezTo>
                    <a:pt x="6300135" y="1338617"/>
                    <a:pt x="6271560" y="1334807"/>
                    <a:pt x="6242032" y="1330044"/>
                  </a:cubicBezTo>
                  <a:cubicBezTo>
                    <a:pt x="6229650" y="1328139"/>
                    <a:pt x="6217267" y="1324329"/>
                    <a:pt x="6204884" y="1323377"/>
                  </a:cubicBezTo>
                  <a:cubicBezTo>
                    <a:pt x="6191550" y="1320519"/>
                    <a:pt x="6179167" y="1327187"/>
                    <a:pt x="6174405" y="1311947"/>
                  </a:cubicBezTo>
                  <a:cubicBezTo>
                    <a:pt x="6171547" y="1303375"/>
                    <a:pt x="6154402" y="1298612"/>
                    <a:pt x="6146782" y="1303375"/>
                  </a:cubicBezTo>
                  <a:cubicBezTo>
                    <a:pt x="6136305" y="1310042"/>
                    <a:pt x="6139162" y="1312900"/>
                    <a:pt x="6124875" y="1312900"/>
                  </a:cubicBezTo>
                  <a:cubicBezTo>
                    <a:pt x="6112492" y="1311947"/>
                    <a:pt x="6095347" y="1305279"/>
                    <a:pt x="6082965" y="1308137"/>
                  </a:cubicBezTo>
                  <a:cubicBezTo>
                    <a:pt x="6083917" y="1309089"/>
                    <a:pt x="6084870" y="1309089"/>
                    <a:pt x="6086775" y="1309089"/>
                  </a:cubicBezTo>
                  <a:cubicBezTo>
                    <a:pt x="6084870" y="1309089"/>
                    <a:pt x="6076297" y="1307184"/>
                    <a:pt x="6076297" y="1308137"/>
                  </a:cubicBezTo>
                  <a:cubicBezTo>
                    <a:pt x="6077250" y="1309089"/>
                    <a:pt x="6079155" y="1310042"/>
                    <a:pt x="6078202" y="1310994"/>
                  </a:cubicBezTo>
                  <a:cubicBezTo>
                    <a:pt x="6073440" y="1315757"/>
                    <a:pt x="6053437" y="1302422"/>
                    <a:pt x="6048675" y="1300517"/>
                  </a:cubicBezTo>
                  <a:cubicBezTo>
                    <a:pt x="6047722" y="1302422"/>
                    <a:pt x="6051532" y="1305279"/>
                    <a:pt x="6049627" y="1306232"/>
                  </a:cubicBezTo>
                  <a:cubicBezTo>
                    <a:pt x="6042959" y="1309089"/>
                    <a:pt x="6029625" y="1305279"/>
                    <a:pt x="6022005" y="1304327"/>
                  </a:cubicBezTo>
                  <a:cubicBezTo>
                    <a:pt x="6019147" y="1303375"/>
                    <a:pt x="6003907" y="1304327"/>
                    <a:pt x="6001050" y="1301469"/>
                  </a:cubicBezTo>
                  <a:cubicBezTo>
                    <a:pt x="5999145" y="1298612"/>
                    <a:pt x="6002955" y="1287182"/>
                    <a:pt x="6003907" y="1287182"/>
                  </a:cubicBezTo>
                  <a:cubicBezTo>
                    <a:pt x="6002955" y="1287182"/>
                    <a:pt x="6015337" y="1271942"/>
                    <a:pt x="6013432" y="1267179"/>
                  </a:cubicBezTo>
                  <a:cubicBezTo>
                    <a:pt x="6008670" y="1255750"/>
                    <a:pt x="6028672" y="1252892"/>
                    <a:pt x="6022957" y="1247177"/>
                  </a:cubicBezTo>
                  <a:cubicBezTo>
                    <a:pt x="6020100" y="1244319"/>
                    <a:pt x="6006765" y="1221459"/>
                    <a:pt x="6009622" y="1217650"/>
                  </a:cubicBezTo>
                  <a:cubicBezTo>
                    <a:pt x="6015337" y="1209077"/>
                    <a:pt x="6036292" y="1215744"/>
                    <a:pt x="6043912" y="1216697"/>
                  </a:cubicBezTo>
                  <a:cubicBezTo>
                    <a:pt x="6053437" y="1218602"/>
                    <a:pt x="6068677" y="1202409"/>
                    <a:pt x="6074392" y="1214792"/>
                  </a:cubicBezTo>
                  <a:cubicBezTo>
                    <a:pt x="6080107" y="1229079"/>
                    <a:pt x="6108682" y="1227175"/>
                    <a:pt x="6122017" y="1228127"/>
                  </a:cubicBezTo>
                  <a:cubicBezTo>
                    <a:pt x="6165832" y="1230984"/>
                    <a:pt x="6210600" y="1228127"/>
                    <a:pt x="6253462" y="1227175"/>
                  </a:cubicBezTo>
                  <a:cubicBezTo>
                    <a:pt x="6290610" y="1226222"/>
                    <a:pt x="6316327" y="1213839"/>
                    <a:pt x="6350617" y="1202409"/>
                  </a:cubicBezTo>
                  <a:cubicBezTo>
                    <a:pt x="6387765" y="1190027"/>
                    <a:pt x="6391575" y="1158594"/>
                    <a:pt x="6403957" y="1125257"/>
                  </a:cubicBezTo>
                  <a:cubicBezTo>
                    <a:pt x="6407767" y="1114779"/>
                    <a:pt x="6399195" y="1100492"/>
                    <a:pt x="6411577" y="1092872"/>
                  </a:cubicBezTo>
                  <a:cubicBezTo>
                    <a:pt x="6421102" y="1087157"/>
                    <a:pt x="6418245" y="1082394"/>
                    <a:pt x="6419197" y="1070964"/>
                  </a:cubicBezTo>
                  <a:cubicBezTo>
                    <a:pt x="6421102" y="1035722"/>
                    <a:pt x="6431580" y="1000479"/>
                    <a:pt x="6434437" y="964284"/>
                  </a:cubicBezTo>
                  <a:cubicBezTo>
                    <a:pt x="6435390" y="954759"/>
                    <a:pt x="6436342" y="945234"/>
                    <a:pt x="6433485" y="936662"/>
                  </a:cubicBezTo>
                  <a:cubicBezTo>
                    <a:pt x="6430627" y="928089"/>
                    <a:pt x="6423007" y="932852"/>
                    <a:pt x="6416340" y="931899"/>
                  </a:cubicBezTo>
                  <a:cubicBezTo>
                    <a:pt x="6396337" y="929042"/>
                    <a:pt x="6371572" y="952854"/>
                    <a:pt x="6352522" y="929994"/>
                  </a:cubicBezTo>
                  <a:cubicBezTo>
                    <a:pt x="6348712" y="932852"/>
                    <a:pt x="6324900" y="959522"/>
                    <a:pt x="6325852" y="962379"/>
                  </a:cubicBezTo>
                  <a:cubicBezTo>
                    <a:pt x="6329662" y="973809"/>
                    <a:pt x="6314422" y="971904"/>
                    <a:pt x="6304897" y="971904"/>
                  </a:cubicBezTo>
                  <a:cubicBezTo>
                    <a:pt x="6294420" y="970952"/>
                    <a:pt x="6292515" y="966189"/>
                    <a:pt x="6283942" y="963332"/>
                  </a:cubicBezTo>
                  <a:cubicBezTo>
                    <a:pt x="6276322" y="961427"/>
                    <a:pt x="6275370" y="969047"/>
                    <a:pt x="6268702" y="969047"/>
                  </a:cubicBezTo>
                  <a:cubicBezTo>
                    <a:pt x="6262035" y="969047"/>
                    <a:pt x="6259177" y="964284"/>
                    <a:pt x="6252509" y="966189"/>
                  </a:cubicBezTo>
                  <a:cubicBezTo>
                    <a:pt x="6247747" y="968094"/>
                    <a:pt x="6244890" y="971904"/>
                    <a:pt x="6240127" y="973809"/>
                  </a:cubicBezTo>
                  <a:cubicBezTo>
                    <a:pt x="6232507" y="976667"/>
                    <a:pt x="6236317" y="972857"/>
                    <a:pt x="6231555" y="969999"/>
                  </a:cubicBezTo>
                  <a:cubicBezTo>
                    <a:pt x="6229650" y="969047"/>
                    <a:pt x="6218220" y="974762"/>
                    <a:pt x="6215362" y="974762"/>
                  </a:cubicBezTo>
                  <a:cubicBezTo>
                    <a:pt x="6203932" y="976667"/>
                    <a:pt x="6189645" y="971904"/>
                    <a:pt x="6181072" y="982382"/>
                  </a:cubicBezTo>
                  <a:cubicBezTo>
                    <a:pt x="6158212" y="1010004"/>
                    <a:pt x="6135352" y="961427"/>
                    <a:pt x="6128684" y="944282"/>
                  </a:cubicBezTo>
                  <a:cubicBezTo>
                    <a:pt x="6121065" y="923327"/>
                    <a:pt x="6133447" y="888084"/>
                    <a:pt x="6145830" y="870939"/>
                  </a:cubicBezTo>
                  <a:cubicBezTo>
                    <a:pt x="6156307" y="857604"/>
                    <a:pt x="6162022" y="836649"/>
                    <a:pt x="6175357" y="826172"/>
                  </a:cubicBezTo>
                  <a:cubicBezTo>
                    <a:pt x="6179167" y="823314"/>
                    <a:pt x="6194407" y="813789"/>
                    <a:pt x="6196312" y="823314"/>
                  </a:cubicBezTo>
                  <a:cubicBezTo>
                    <a:pt x="6201075" y="849032"/>
                    <a:pt x="6213457" y="845222"/>
                    <a:pt x="6235365" y="841412"/>
                  </a:cubicBezTo>
                  <a:cubicBezTo>
                    <a:pt x="6247747" y="839507"/>
                    <a:pt x="6260130" y="836649"/>
                    <a:pt x="6272512" y="835697"/>
                  </a:cubicBezTo>
                  <a:cubicBezTo>
                    <a:pt x="6282037" y="835697"/>
                    <a:pt x="6281085" y="842364"/>
                    <a:pt x="6288705" y="843317"/>
                  </a:cubicBezTo>
                  <a:cubicBezTo>
                    <a:pt x="6300135" y="844269"/>
                    <a:pt x="6311565" y="833792"/>
                    <a:pt x="6321090" y="829029"/>
                  </a:cubicBezTo>
                  <a:cubicBezTo>
                    <a:pt x="6325852" y="827124"/>
                    <a:pt x="6338235" y="825219"/>
                    <a:pt x="6342045" y="820457"/>
                  </a:cubicBezTo>
                  <a:cubicBezTo>
                    <a:pt x="6342997" y="819504"/>
                    <a:pt x="6338235" y="817599"/>
                    <a:pt x="6340140" y="814742"/>
                  </a:cubicBezTo>
                  <a:cubicBezTo>
                    <a:pt x="6360142" y="807122"/>
                    <a:pt x="6377287" y="817599"/>
                    <a:pt x="6398242" y="813789"/>
                  </a:cubicBezTo>
                  <a:cubicBezTo>
                    <a:pt x="6414435" y="810932"/>
                    <a:pt x="6416340" y="800454"/>
                    <a:pt x="6401100" y="791882"/>
                  </a:cubicBezTo>
                  <a:cubicBezTo>
                    <a:pt x="6383002" y="781404"/>
                    <a:pt x="6369667" y="774737"/>
                    <a:pt x="6355380" y="759497"/>
                  </a:cubicBezTo>
                  <a:cubicBezTo>
                    <a:pt x="6349665" y="753782"/>
                    <a:pt x="6348712" y="742352"/>
                    <a:pt x="6341092" y="743304"/>
                  </a:cubicBezTo>
                  <a:cubicBezTo>
                    <a:pt x="6333472" y="743304"/>
                    <a:pt x="6331567" y="737589"/>
                    <a:pt x="6332520" y="730922"/>
                  </a:cubicBezTo>
                  <a:close/>
                  <a:moveTo>
                    <a:pt x="1718654" y="706231"/>
                  </a:moveTo>
                  <a:cubicBezTo>
                    <a:pt x="1698786" y="710741"/>
                    <a:pt x="1664317" y="728779"/>
                    <a:pt x="1661460" y="736637"/>
                  </a:cubicBezTo>
                  <a:cubicBezTo>
                    <a:pt x="1674795" y="739494"/>
                    <a:pt x="1686225" y="723302"/>
                    <a:pt x="1698607" y="721397"/>
                  </a:cubicBezTo>
                  <a:cubicBezTo>
                    <a:pt x="1709085" y="719492"/>
                    <a:pt x="1727182" y="718539"/>
                    <a:pt x="1731945" y="707109"/>
                  </a:cubicBezTo>
                  <a:cubicBezTo>
                    <a:pt x="1730278" y="704728"/>
                    <a:pt x="1725277" y="704728"/>
                    <a:pt x="1718654" y="706231"/>
                  </a:cubicBezTo>
                  <a:close/>
                  <a:moveTo>
                    <a:pt x="44591" y="683773"/>
                  </a:moveTo>
                  <a:cubicBezTo>
                    <a:pt x="47449" y="682344"/>
                    <a:pt x="51735" y="683773"/>
                    <a:pt x="59355" y="688059"/>
                  </a:cubicBezTo>
                  <a:cubicBezTo>
                    <a:pt x="97455" y="709014"/>
                    <a:pt x="130793" y="722349"/>
                    <a:pt x="145080" y="768069"/>
                  </a:cubicBezTo>
                  <a:cubicBezTo>
                    <a:pt x="155558" y="801406"/>
                    <a:pt x="163178" y="839506"/>
                    <a:pt x="166035" y="874749"/>
                  </a:cubicBezTo>
                  <a:cubicBezTo>
                    <a:pt x="166988" y="884274"/>
                    <a:pt x="163178" y="928089"/>
                    <a:pt x="160320" y="938566"/>
                  </a:cubicBezTo>
                  <a:cubicBezTo>
                    <a:pt x="170798" y="948091"/>
                    <a:pt x="163178" y="969046"/>
                    <a:pt x="162225" y="980476"/>
                  </a:cubicBezTo>
                  <a:cubicBezTo>
                    <a:pt x="161273" y="996669"/>
                    <a:pt x="167940" y="1011909"/>
                    <a:pt x="169845" y="1028101"/>
                  </a:cubicBezTo>
                  <a:cubicBezTo>
                    <a:pt x="170798" y="1037626"/>
                    <a:pt x="166988" y="1063344"/>
                    <a:pt x="163178" y="1070964"/>
                  </a:cubicBezTo>
                  <a:cubicBezTo>
                    <a:pt x="162225" y="1080489"/>
                    <a:pt x="166035" y="1089061"/>
                    <a:pt x="164130" y="1097634"/>
                  </a:cubicBezTo>
                  <a:cubicBezTo>
                    <a:pt x="163178" y="1103349"/>
                    <a:pt x="155558" y="1105254"/>
                    <a:pt x="155558" y="1110969"/>
                  </a:cubicBezTo>
                  <a:cubicBezTo>
                    <a:pt x="165083" y="1109064"/>
                    <a:pt x="166988" y="1111921"/>
                    <a:pt x="161273" y="1119541"/>
                  </a:cubicBezTo>
                  <a:cubicBezTo>
                    <a:pt x="171750" y="1120494"/>
                    <a:pt x="166988" y="1131924"/>
                    <a:pt x="164130" y="1140496"/>
                  </a:cubicBezTo>
                  <a:cubicBezTo>
                    <a:pt x="160320" y="1151926"/>
                    <a:pt x="159368" y="1160499"/>
                    <a:pt x="160320" y="1171929"/>
                  </a:cubicBezTo>
                  <a:cubicBezTo>
                    <a:pt x="160320" y="1179549"/>
                    <a:pt x="160320" y="1188121"/>
                    <a:pt x="150795" y="1185264"/>
                  </a:cubicBezTo>
                  <a:cubicBezTo>
                    <a:pt x="139365" y="1181454"/>
                    <a:pt x="141270" y="1186216"/>
                    <a:pt x="142223" y="1194789"/>
                  </a:cubicBezTo>
                  <a:cubicBezTo>
                    <a:pt x="132698" y="1196694"/>
                    <a:pt x="128888" y="1178596"/>
                    <a:pt x="123173" y="1187169"/>
                  </a:cubicBezTo>
                  <a:cubicBezTo>
                    <a:pt x="116505" y="1197646"/>
                    <a:pt x="116505" y="1176691"/>
                    <a:pt x="109838" y="1179549"/>
                  </a:cubicBezTo>
                  <a:cubicBezTo>
                    <a:pt x="100313" y="1183359"/>
                    <a:pt x="99360" y="1197646"/>
                    <a:pt x="98408" y="1204314"/>
                  </a:cubicBezTo>
                  <a:cubicBezTo>
                    <a:pt x="98408" y="1209076"/>
                    <a:pt x="79358" y="1204314"/>
                    <a:pt x="73643" y="1192884"/>
                  </a:cubicBezTo>
                  <a:cubicBezTo>
                    <a:pt x="69833" y="1184311"/>
                    <a:pt x="72690" y="1178596"/>
                    <a:pt x="66023" y="1176691"/>
                  </a:cubicBezTo>
                  <a:cubicBezTo>
                    <a:pt x="56498" y="1173834"/>
                    <a:pt x="54593" y="946186"/>
                    <a:pt x="54593" y="925231"/>
                  </a:cubicBezTo>
                  <a:cubicBezTo>
                    <a:pt x="54593" y="914754"/>
                    <a:pt x="46973" y="827124"/>
                    <a:pt x="46973" y="822361"/>
                  </a:cubicBezTo>
                  <a:cubicBezTo>
                    <a:pt x="46020" y="813789"/>
                    <a:pt x="46973" y="804264"/>
                    <a:pt x="44115" y="796644"/>
                  </a:cubicBezTo>
                  <a:cubicBezTo>
                    <a:pt x="42210" y="790929"/>
                    <a:pt x="39353" y="795691"/>
                    <a:pt x="37448" y="790929"/>
                  </a:cubicBezTo>
                  <a:cubicBezTo>
                    <a:pt x="35543" y="785214"/>
                    <a:pt x="34590" y="779499"/>
                    <a:pt x="34590" y="773784"/>
                  </a:cubicBezTo>
                  <a:cubicBezTo>
                    <a:pt x="32685" y="756639"/>
                    <a:pt x="25065" y="739494"/>
                    <a:pt x="15540" y="725206"/>
                  </a:cubicBezTo>
                  <a:cubicBezTo>
                    <a:pt x="5063" y="727111"/>
                    <a:pt x="-5415" y="711871"/>
                    <a:pt x="3158" y="703299"/>
                  </a:cubicBezTo>
                  <a:cubicBezTo>
                    <a:pt x="12683" y="694726"/>
                    <a:pt x="34590" y="708061"/>
                    <a:pt x="38400" y="696631"/>
                  </a:cubicBezTo>
                  <a:cubicBezTo>
                    <a:pt x="40305" y="689488"/>
                    <a:pt x="41734" y="685201"/>
                    <a:pt x="44591" y="683773"/>
                  </a:cubicBezTo>
                  <a:close/>
                  <a:moveTo>
                    <a:pt x="1757663" y="674724"/>
                  </a:moveTo>
                  <a:cubicBezTo>
                    <a:pt x="1744327" y="673772"/>
                    <a:pt x="1741470" y="688059"/>
                    <a:pt x="1758615" y="685202"/>
                  </a:cubicBezTo>
                  <a:cubicBezTo>
                    <a:pt x="1771950" y="684249"/>
                    <a:pt x="1770045" y="675677"/>
                    <a:pt x="1757663" y="674724"/>
                  </a:cubicBezTo>
                  <a:close/>
                  <a:moveTo>
                    <a:pt x="488933" y="655674"/>
                  </a:moveTo>
                  <a:cubicBezTo>
                    <a:pt x="487980" y="654722"/>
                    <a:pt x="461310" y="680439"/>
                    <a:pt x="463215" y="686154"/>
                  </a:cubicBezTo>
                  <a:cubicBezTo>
                    <a:pt x="465120" y="693774"/>
                    <a:pt x="485123" y="675677"/>
                    <a:pt x="486075" y="673772"/>
                  </a:cubicBezTo>
                  <a:cubicBezTo>
                    <a:pt x="488933" y="670914"/>
                    <a:pt x="492743" y="659484"/>
                    <a:pt x="488933" y="655674"/>
                  </a:cubicBezTo>
                  <a:close/>
                  <a:moveTo>
                    <a:pt x="390483" y="610237"/>
                  </a:moveTo>
                  <a:cubicBezTo>
                    <a:pt x="369275" y="612693"/>
                    <a:pt x="341771" y="625195"/>
                    <a:pt x="326055" y="628052"/>
                  </a:cubicBezTo>
                  <a:cubicBezTo>
                    <a:pt x="306053" y="631862"/>
                    <a:pt x="271763" y="628052"/>
                    <a:pt x="256523" y="644244"/>
                  </a:cubicBezTo>
                  <a:cubicBezTo>
                    <a:pt x="267953" y="649007"/>
                    <a:pt x="258428" y="669962"/>
                    <a:pt x="258428" y="677582"/>
                  </a:cubicBezTo>
                  <a:cubicBezTo>
                    <a:pt x="258428" y="694727"/>
                    <a:pt x="269858" y="709014"/>
                    <a:pt x="275573" y="725207"/>
                  </a:cubicBezTo>
                  <a:cubicBezTo>
                    <a:pt x="277478" y="729969"/>
                    <a:pt x="279383" y="735684"/>
                    <a:pt x="284145" y="738542"/>
                  </a:cubicBezTo>
                  <a:cubicBezTo>
                    <a:pt x="281288" y="737589"/>
                    <a:pt x="296528" y="745209"/>
                    <a:pt x="291765" y="745209"/>
                  </a:cubicBezTo>
                  <a:cubicBezTo>
                    <a:pt x="299385" y="745209"/>
                    <a:pt x="317483" y="739494"/>
                    <a:pt x="303195" y="735684"/>
                  </a:cubicBezTo>
                  <a:cubicBezTo>
                    <a:pt x="319388" y="720444"/>
                    <a:pt x="340343" y="709967"/>
                    <a:pt x="353678" y="691869"/>
                  </a:cubicBezTo>
                  <a:cubicBezTo>
                    <a:pt x="360345" y="684249"/>
                    <a:pt x="368918" y="676629"/>
                    <a:pt x="374633" y="668057"/>
                  </a:cubicBezTo>
                  <a:cubicBezTo>
                    <a:pt x="374633" y="668057"/>
                    <a:pt x="409875" y="642339"/>
                    <a:pt x="408923" y="611859"/>
                  </a:cubicBezTo>
                  <a:cubicBezTo>
                    <a:pt x="403922" y="609716"/>
                    <a:pt x="397552" y="609419"/>
                    <a:pt x="390483" y="610237"/>
                  </a:cubicBezTo>
                  <a:close/>
                  <a:moveTo>
                    <a:pt x="6454440" y="572806"/>
                  </a:moveTo>
                  <a:cubicBezTo>
                    <a:pt x="6455393" y="585189"/>
                    <a:pt x="6435390" y="588046"/>
                    <a:pt x="6427770" y="589951"/>
                  </a:cubicBezTo>
                  <a:cubicBezTo>
                    <a:pt x="6415388" y="593761"/>
                    <a:pt x="6407768" y="603286"/>
                    <a:pt x="6397290" y="610906"/>
                  </a:cubicBezTo>
                  <a:cubicBezTo>
                    <a:pt x="6385860" y="619479"/>
                    <a:pt x="6363952" y="621384"/>
                    <a:pt x="6350618" y="625194"/>
                  </a:cubicBezTo>
                  <a:cubicBezTo>
                    <a:pt x="6338235" y="629004"/>
                    <a:pt x="6321090" y="635671"/>
                    <a:pt x="6311565" y="644244"/>
                  </a:cubicBezTo>
                  <a:cubicBezTo>
                    <a:pt x="6291563" y="664246"/>
                    <a:pt x="6278227" y="693774"/>
                    <a:pt x="6264893" y="718539"/>
                  </a:cubicBezTo>
                  <a:cubicBezTo>
                    <a:pt x="6259177" y="729016"/>
                    <a:pt x="6254415" y="738541"/>
                    <a:pt x="6247747" y="749019"/>
                  </a:cubicBezTo>
                  <a:cubicBezTo>
                    <a:pt x="6242032" y="758544"/>
                    <a:pt x="6228697" y="749019"/>
                    <a:pt x="6223935" y="741399"/>
                  </a:cubicBezTo>
                  <a:cubicBezTo>
                    <a:pt x="6214410" y="726159"/>
                    <a:pt x="6182977" y="685201"/>
                    <a:pt x="6205838" y="669961"/>
                  </a:cubicBezTo>
                  <a:cubicBezTo>
                    <a:pt x="6219172" y="661389"/>
                    <a:pt x="6231555" y="649959"/>
                    <a:pt x="6241080" y="637576"/>
                  </a:cubicBezTo>
                  <a:cubicBezTo>
                    <a:pt x="6247747" y="628051"/>
                    <a:pt x="6247747" y="615669"/>
                    <a:pt x="6262988" y="617574"/>
                  </a:cubicBezTo>
                  <a:cubicBezTo>
                    <a:pt x="6274418" y="619479"/>
                    <a:pt x="6281085" y="629956"/>
                    <a:pt x="6292515" y="627099"/>
                  </a:cubicBezTo>
                  <a:cubicBezTo>
                    <a:pt x="6303945" y="624241"/>
                    <a:pt x="6314422" y="618526"/>
                    <a:pt x="6324900" y="613764"/>
                  </a:cubicBezTo>
                  <a:cubicBezTo>
                    <a:pt x="6354427" y="598524"/>
                    <a:pt x="6386813" y="584236"/>
                    <a:pt x="6420150" y="582331"/>
                  </a:cubicBezTo>
                  <a:cubicBezTo>
                    <a:pt x="6427770" y="581379"/>
                    <a:pt x="6446820" y="568044"/>
                    <a:pt x="6454440" y="572806"/>
                  </a:cubicBezTo>
                  <a:close/>
                  <a:moveTo>
                    <a:pt x="6528734" y="534706"/>
                  </a:moveTo>
                  <a:cubicBezTo>
                    <a:pt x="6538259" y="533754"/>
                    <a:pt x="6548737" y="543279"/>
                    <a:pt x="6559214" y="545184"/>
                  </a:cubicBezTo>
                  <a:cubicBezTo>
                    <a:pt x="6569692" y="547089"/>
                    <a:pt x="6578264" y="550899"/>
                    <a:pt x="6586837" y="556614"/>
                  </a:cubicBezTo>
                  <a:cubicBezTo>
                    <a:pt x="6601125" y="566139"/>
                    <a:pt x="6621127" y="580426"/>
                    <a:pt x="6623032" y="598524"/>
                  </a:cubicBezTo>
                  <a:cubicBezTo>
                    <a:pt x="6624937" y="622336"/>
                    <a:pt x="6589695" y="624242"/>
                    <a:pt x="6575407" y="633767"/>
                  </a:cubicBezTo>
                  <a:cubicBezTo>
                    <a:pt x="6550642" y="649959"/>
                    <a:pt x="6533497" y="676629"/>
                    <a:pt x="6509684" y="694726"/>
                  </a:cubicBezTo>
                  <a:cubicBezTo>
                    <a:pt x="6493492" y="707109"/>
                    <a:pt x="6478252" y="722349"/>
                    <a:pt x="6462059" y="735684"/>
                  </a:cubicBezTo>
                  <a:cubicBezTo>
                    <a:pt x="6449677" y="746161"/>
                    <a:pt x="6437295" y="750924"/>
                    <a:pt x="6433484" y="730921"/>
                  </a:cubicBezTo>
                  <a:cubicBezTo>
                    <a:pt x="6428722" y="730921"/>
                    <a:pt x="6426817" y="737589"/>
                    <a:pt x="6421102" y="735684"/>
                  </a:cubicBezTo>
                  <a:cubicBezTo>
                    <a:pt x="6422055" y="727111"/>
                    <a:pt x="6421102" y="729969"/>
                    <a:pt x="6412530" y="728064"/>
                  </a:cubicBezTo>
                  <a:cubicBezTo>
                    <a:pt x="6409672" y="728064"/>
                    <a:pt x="6398242" y="725207"/>
                    <a:pt x="6401100" y="719492"/>
                  </a:cubicBezTo>
                  <a:cubicBezTo>
                    <a:pt x="6404909" y="710919"/>
                    <a:pt x="6419197" y="703299"/>
                    <a:pt x="6423007" y="695679"/>
                  </a:cubicBezTo>
                  <a:cubicBezTo>
                    <a:pt x="6429675" y="688059"/>
                    <a:pt x="6436342" y="680439"/>
                    <a:pt x="6440152" y="670914"/>
                  </a:cubicBezTo>
                  <a:cubicBezTo>
                    <a:pt x="6422055" y="676629"/>
                    <a:pt x="6414434" y="698536"/>
                    <a:pt x="6401100" y="710919"/>
                  </a:cubicBezTo>
                  <a:cubicBezTo>
                    <a:pt x="6400147" y="703299"/>
                    <a:pt x="6395384" y="709967"/>
                    <a:pt x="6391575" y="710919"/>
                  </a:cubicBezTo>
                  <a:cubicBezTo>
                    <a:pt x="6387764" y="697584"/>
                    <a:pt x="6421102" y="668057"/>
                    <a:pt x="6430627" y="661389"/>
                  </a:cubicBezTo>
                  <a:cubicBezTo>
                    <a:pt x="6443962" y="651864"/>
                    <a:pt x="6460155" y="623289"/>
                    <a:pt x="6477300" y="620432"/>
                  </a:cubicBezTo>
                  <a:cubicBezTo>
                    <a:pt x="6486825" y="619479"/>
                    <a:pt x="6483014" y="608049"/>
                    <a:pt x="6489682" y="605192"/>
                  </a:cubicBezTo>
                  <a:cubicBezTo>
                    <a:pt x="6499207" y="601382"/>
                    <a:pt x="6506827" y="589951"/>
                    <a:pt x="6510637" y="581379"/>
                  </a:cubicBezTo>
                  <a:cubicBezTo>
                    <a:pt x="6514447" y="573759"/>
                    <a:pt x="6522067" y="566139"/>
                    <a:pt x="6521114" y="557567"/>
                  </a:cubicBezTo>
                  <a:cubicBezTo>
                    <a:pt x="6520162" y="549946"/>
                    <a:pt x="6511589" y="535659"/>
                    <a:pt x="6528734" y="534706"/>
                  </a:cubicBezTo>
                  <a:close/>
                  <a:moveTo>
                    <a:pt x="1525252" y="517562"/>
                  </a:moveTo>
                  <a:cubicBezTo>
                    <a:pt x="1521442" y="517562"/>
                    <a:pt x="1514775" y="538517"/>
                    <a:pt x="1513822" y="541374"/>
                  </a:cubicBezTo>
                  <a:cubicBezTo>
                    <a:pt x="1510965" y="555662"/>
                    <a:pt x="1507155" y="562329"/>
                    <a:pt x="1501440" y="574712"/>
                  </a:cubicBezTo>
                  <a:cubicBezTo>
                    <a:pt x="1479532" y="578522"/>
                    <a:pt x="1514775" y="640434"/>
                    <a:pt x="1518585" y="653769"/>
                  </a:cubicBezTo>
                  <a:cubicBezTo>
                    <a:pt x="1521442" y="670914"/>
                    <a:pt x="1519538" y="731874"/>
                    <a:pt x="1541445" y="730922"/>
                  </a:cubicBezTo>
                  <a:cubicBezTo>
                    <a:pt x="1545255" y="729969"/>
                    <a:pt x="1555732" y="707109"/>
                    <a:pt x="1564305" y="702347"/>
                  </a:cubicBezTo>
                  <a:cubicBezTo>
                    <a:pt x="1580497" y="694727"/>
                    <a:pt x="1590022" y="679487"/>
                    <a:pt x="1601452" y="666152"/>
                  </a:cubicBezTo>
                  <a:cubicBezTo>
                    <a:pt x="1613835" y="651864"/>
                    <a:pt x="1625265" y="634719"/>
                    <a:pt x="1639552" y="623289"/>
                  </a:cubicBezTo>
                  <a:cubicBezTo>
                    <a:pt x="1650982" y="613764"/>
                    <a:pt x="1657650" y="604239"/>
                    <a:pt x="1668127" y="593762"/>
                  </a:cubicBezTo>
                  <a:cubicBezTo>
                    <a:pt x="1679557" y="582332"/>
                    <a:pt x="1686225" y="568997"/>
                    <a:pt x="1699560" y="557567"/>
                  </a:cubicBezTo>
                  <a:cubicBezTo>
                    <a:pt x="1709085" y="548994"/>
                    <a:pt x="1719563" y="538517"/>
                    <a:pt x="1724325" y="527087"/>
                  </a:cubicBezTo>
                  <a:cubicBezTo>
                    <a:pt x="1731945" y="509942"/>
                    <a:pt x="1710990" y="526134"/>
                    <a:pt x="1707180" y="530897"/>
                  </a:cubicBezTo>
                  <a:cubicBezTo>
                    <a:pt x="1696702" y="545184"/>
                    <a:pt x="1688130" y="545184"/>
                    <a:pt x="1670985" y="548042"/>
                  </a:cubicBezTo>
                  <a:cubicBezTo>
                    <a:pt x="1652888" y="550899"/>
                    <a:pt x="1642410" y="565187"/>
                    <a:pt x="1623360" y="563282"/>
                  </a:cubicBezTo>
                  <a:cubicBezTo>
                    <a:pt x="1603357" y="561377"/>
                    <a:pt x="1590975" y="574712"/>
                    <a:pt x="1572877" y="575664"/>
                  </a:cubicBezTo>
                  <a:cubicBezTo>
                    <a:pt x="1559542" y="576617"/>
                    <a:pt x="1549065" y="562329"/>
                    <a:pt x="1542397" y="551852"/>
                  </a:cubicBezTo>
                  <a:cubicBezTo>
                    <a:pt x="1540492" y="548994"/>
                    <a:pt x="1528110" y="517562"/>
                    <a:pt x="1525252" y="517562"/>
                  </a:cubicBezTo>
                  <a:close/>
                  <a:moveTo>
                    <a:pt x="6415031" y="480101"/>
                  </a:moveTo>
                  <a:cubicBezTo>
                    <a:pt x="6409137" y="478270"/>
                    <a:pt x="6394670" y="491843"/>
                    <a:pt x="6392527" y="494701"/>
                  </a:cubicBezTo>
                  <a:cubicBezTo>
                    <a:pt x="6395385" y="496606"/>
                    <a:pt x="6416340" y="491844"/>
                    <a:pt x="6417293" y="488034"/>
                  </a:cubicBezTo>
                  <a:cubicBezTo>
                    <a:pt x="6418007" y="483033"/>
                    <a:pt x="6416995" y="480711"/>
                    <a:pt x="6415031" y="480101"/>
                  </a:cubicBezTo>
                  <a:close/>
                  <a:moveTo>
                    <a:pt x="5112129" y="466603"/>
                  </a:moveTo>
                  <a:cubicBezTo>
                    <a:pt x="5110939" y="466126"/>
                    <a:pt x="5109511" y="467079"/>
                    <a:pt x="5108558" y="470889"/>
                  </a:cubicBezTo>
                  <a:lnTo>
                    <a:pt x="5107605" y="470889"/>
                  </a:lnTo>
                  <a:cubicBezTo>
                    <a:pt x="5104747" y="477556"/>
                    <a:pt x="5109510" y="487081"/>
                    <a:pt x="5106653" y="494701"/>
                  </a:cubicBezTo>
                  <a:cubicBezTo>
                    <a:pt x="5104747" y="503274"/>
                    <a:pt x="5099985" y="508989"/>
                    <a:pt x="5097128" y="517561"/>
                  </a:cubicBezTo>
                  <a:cubicBezTo>
                    <a:pt x="5088555" y="539469"/>
                    <a:pt x="5085697" y="562329"/>
                    <a:pt x="5073315" y="582331"/>
                  </a:cubicBezTo>
                  <a:cubicBezTo>
                    <a:pt x="5077125" y="584236"/>
                    <a:pt x="5080935" y="583284"/>
                    <a:pt x="5084745" y="580426"/>
                  </a:cubicBezTo>
                  <a:cubicBezTo>
                    <a:pt x="5099985" y="566139"/>
                    <a:pt x="5108558" y="503274"/>
                    <a:pt x="5114272" y="470889"/>
                  </a:cubicBezTo>
                  <a:cubicBezTo>
                    <a:pt x="5114272" y="468984"/>
                    <a:pt x="5113320" y="467079"/>
                    <a:pt x="5112129" y="466603"/>
                  </a:cubicBezTo>
                  <a:close/>
                  <a:moveTo>
                    <a:pt x="3104735" y="433980"/>
                  </a:moveTo>
                  <a:cubicBezTo>
                    <a:pt x="3096639" y="433980"/>
                    <a:pt x="3088304" y="434694"/>
                    <a:pt x="3085447" y="435647"/>
                  </a:cubicBezTo>
                  <a:cubicBezTo>
                    <a:pt x="3073065" y="447077"/>
                    <a:pt x="3051157" y="438504"/>
                    <a:pt x="3040680" y="451839"/>
                  </a:cubicBezTo>
                  <a:cubicBezTo>
                    <a:pt x="3035918" y="456602"/>
                    <a:pt x="3053062" y="457554"/>
                    <a:pt x="3054015" y="460412"/>
                  </a:cubicBezTo>
                  <a:cubicBezTo>
                    <a:pt x="3065445" y="460412"/>
                    <a:pt x="3089257" y="455649"/>
                    <a:pt x="3097830" y="448982"/>
                  </a:cubicBezTo>
                  <a:cubicBezTo>
                    <a:pt x="3104497" y="443267"/>
                    <a:pt x="3119737" y="444219"/>
                    <a:pt x="3122595" y="436599"/>
                  </a:cubicBezTo>
                  <a:cubicBezTo>
                    <a:pt x="3120690" y="434694"/>
                    <a:pt x="3112832" y="433980"/>
                    <a:pt x="3104735" y="433980"/>
                  </a:cubicBezTo>
                  <a:close/>
                  <a:moveTo>
                    <a:pt x="6361095" y="431836"/>
                  </a:moveTo>
                  <a:cubicBezTo>
                    <a:pt x="6351570" y="441361"/>
                    <a:pt x="6331568" y="450886"/>
                    <a:pt x="6338235" y="462316"/>
                  </a:cubicBezTo>
                  <a:cubicBezTo>
                    <a:pt x="6344902" y="455649"/>
                    <a:pt x="6350618" y="447076"/>
                    <a:pt x="6356332" y="439456"/>
                  </a:cubicBezTo>
                  <a:cubicBezTo>
                    <a:pt x="6358238" y="437551"/>
                    <a:pt x="6359190" y="434694"/>
                    <a:pt x="6361095" y="431836"/>
                  </a:cubicBezTo>
                  <a:close/>
                  <a:moveTo>
                    <a:pt x="3032107" y="329919"/>
                  </a:moveTo>
                  <a:cubicBezTo>
                    <a:pt x="3020677" y="339444"/>
                    <a:pt x="3040680" y="353732"/>
                    <a:pt x="3050205" y="341349"/>
                  </a:cubicBezTo>
                  <a:cubicBezTo>
                    <a:pt x="3058777" y="331824"/>
                    <a:pt x="3036870" y="330872"/>
                    <a:pt x="3032107" y="329919"/>
                  </a:cubicBezTo>
                  <a:close/>
                  <a:moveTo>
                    <a:pt x="5134275" y="237764"/>
                  </a:moveTo>
                  <a:cubicBezTo>
                    <a:pt x="5136895" y="236812"/>
                    <a:pt x="5139514" y="237050"/>
                    <a:pt x="5143800" y="239431"/>
                  </a:cubicBezTo>
                  <a:cubicBezTo>
                    <a:pt x="5149515" y="242289"/>
                    <a:pt x="5155230" y="248004"/>
                    <a:pt x="5162850" y="248004"/>
                  </a:cubicBezTo>
                  <a:cubicBezTo>
                    <a:pt x="5177138" y="248004"/>
                    <a:pt x="5189520" y="266101"/>
                    <a:pt x="5201903" y="273721"/>
                  </a:cubicBezTo>
                  <a:cubicBezTo>
                    <a:pt x="5218095" y="284199"/>
                    <a:pt x="5282865" y="321346"/>
                    <a:pt x="5265720" y="344206"/>
                  </a:cubicBezTo>
                  <a:cubicBezTo>
                    <a:pt x="5260005" y="373734"/>
                    <a:pt x="5251433" y="401356"/>
                    <a:pt x="5234288" y="426121"/>
                  </a:cubicBezTo>
                  <a:cubicBezTo>
                    <a:pt x="5220953" y="445171"/>
                    <a:pt x="5211428" y="479461"/>
                    <a:pt x="5209522" y="502321"/>
                  </a:cubicBezTo>
                  <a:cubicBezTo>
                    <a:pt x="5208570" y="511846"/>
                    <a:pt x="5212380" y="522324"/>
                    <a:pt x="5212380" y="531849"/>
                  </a:cubicBezTo>
                  <a:cubicBezTo>
                    <a:pt x="5213333" y="537564"/>
                    <a:pt x="5237145" y="524229"/>
                    <a:pt x="5240003" y="523276"/>
                  </a:cubicBezTo>
                  <a:cubicBezTo>
                    <a:pt x="5253338" y="516609"/>
                    <a:pt x="5266672" y="508036"/>
                    <a:pt x="5281913" y="504226"/>
                  </a:cubicBezTo>
                  <a:cubicBezTo>
                    <a:pt x="5287628" y="502321"/>
                    <a:pt x="5292390" y="501369"/>
                    <a:pt x="5298105" y="498511"/>
                  </a:cubicBezTo>
                  <a:cubicBezTo>
                    <a:pt x="5303820" y="495654"/>
                    <a:pt x="5300963" y="488986"/>
                    <a:pt x="5305725" y="485176"/>
                  </a:cubicBezTo>
                  <a:cubicBezTo>
                    <a:pt x="5322870" y="488034"/>
                    <a:pt x="5343825" y="470889"/>
                    <a:pt x="5360018" y="466126"/>
                  </a:cubicBezTo>
                  <a:cubicBezTo>
                    <a:pt x="5367638" y="464221"/>
                    <a:pt x="5374305" y="455649"/>
                    <a:pt x="5382878" y="460411"/>
                  </a:cubicBezTo>
                  <a:cubicBezTo>
                    <a:pt x="5384783" y="462316"/>
                    <a:pt x="5396213" y="462316"/>
                    <a:pt x="5396213" y="461364"/>
                  </a:cubicBezTo>
                  <a:cubicBezTo>
                    <a:pt x="5396213" y="460411"/>
                    <a:pt x="5399070" y="496606"/>
                    <a:pt x="5407643" y="476604"/>
                  </a:cubicBezTo>
                  <a:cubicBezTo>
                    <a:pt x="5408595" y="473746"/>
                    <a:pt x="5403833" y="459459"/>
                    <a:pt x="5408595" y="460411"/>
                  </a:cubicBezTo>
                  <a:cubicBezTo>
                    <a:pt x="5409547" y="454696"/>
                    <a:pt x="5437170" y="454696"/>
                    <a:pt x="5422883" y="448029"/>
                  </a:cubicBezTo>
                  <a:cubicBezTo>
                    <a:pt x="5425740" y="443266"/>
                    <a:pt x="5430503" y="446124"/>
                    <a:pt x="5434313" y="444219"/>
                  </a:cubicBezTo>
                  <a:cubicBezTo>
                    <a:pt x="5440028" y="441361"/>
                    <a:pt x="5432408" y="433741"/>
                    <a:pt x="5438122" y="430884"/>
                  </a:cubicBezTo>
                  <a:cubicBezTo>
                    <a:pt x="5443838" y="436599"/>
                    <a:pt x="5455268" y="440409"/>
                    <a:pt x="5458125" y="446124"/>
                  </a:cubicBezTo>
                  <a:cubicBezTo>
                    <a:pt x="5461935" y="453744"/>
                    <a:pt x="5475270" y="452791"/>
                    <a:pt x="5480985" y="458506"/>
                  </a:cubicBezTo>
                  <a:cubicBezTo>
                    <a:pt x="5485747" y="464221"/>
                    <a:pt x="5480985" y="478509"/>
                    <a:pt x="5480033" y="482319"/>
                  </a:cubicBezTo>
                  <a:cubicBezTo>
                    <a:pt x="5479080" y="488034"/>
                    <a:pt x="5480033" y="488034"/>
                    <a:pt x="5475270" y="491844"/>
                  </a:cubicBezTo>
                  <a:cubicBezTo>
                    <a:pt x="5476222" y="495654"/>
                    <a:pt x="5480985" y="494701"/>
                    <a:pt x="5480985" y="499464"/>
                  </a:cubicBezTo>
                  <a:cubicBezTo>
                    <a:pt x="5478128" y="498511"/>
                    <a:pt x="5475270" y="499464"/>
                    <a:pt x="5472413" y="501369"/>
                  </a:cubicBezTo>
                  <a:cubicBezTo>
                    <a:pt x="5476222" y="508036"/>
                    <a:pt x="5479080" y="515656"/>
                    <a:pt x="5484795" y="520419"/>
                  </a:cubicBezTo>
                  <a:cubicBezTo>
                    <a:pt x="5484795" y="527086"/>
                    <a:pt x="5484795" y="528039"/>
                    <a:pt x="5490510" y="532801"/>
                  </a:cubicBezTo>
                  <a:cubicBezTo>
                    <a:pt x="5486700" y="542326"/>
                    <a:pt x="5487653" y="535659"/>
                    <a:pt x="5489558" y="547089"/>
                  </a:cubicBezTo>
                  <a:cubicBezTo>
                    <a:pt x="5490510" y="553756"/>
                    <a:pt x="5482890" y="554709"/>
                    <a:pt x="5479080" y="557566"/>
                  </a:cubicBezTo>
                  <a:cubicBezTo>
                    <a:pt x="5474318" y="560424"/>
                    <a:pt x="5440980" y="566139"/>
                    <a:pt x="5460983" y="574711"/>
                  </a:cubicBezTo>
                  <a:cubicBezTo>
                    <a:pt x="5457172" y="584236"/>
                    <a:pt x="5434313" y="592809"/>
                    <a:pt x="5426693" y="599476"/>
                  </a:cubicBezTo>
                  <a:cubicBezTo>
                    <a:pt x="5419072" y="606144"/>
                    <a:pt x="5409547" y="607096"/>
                    <a:pt x="5400975" y="610906"/>
                  </a:cubicBezTo>
                  <a:cubicBezTo>
                    <a:pt x="5390497" y="616621"/>
                    <a:pt x="5380972" y="622336"/>
                    <a:pt x="5370495" y="628051"/>
                  </a:cubicBezTo>
                  <a:cubicBezTo>
                    <a:pt x="5352397" y="638529"/>
                    <a:pt x="5336205" y="639481"/>
                    <a:pt x="5316203" y="646149"/>
                  </a:cubicBezTo>
                  <a:cubicBezTo>
                    <a:pt x="5291438" y="654721"/>
                    <a:pt x="5273340" y="669961"/>
                    <a:pt x="5254290" y="687106"/>
                  </a:cubicBezTo>
                  <a:cubicBezTo>
                    <a:pt x="5243813" y="696631"/>
                    <a:pt x="5225715" y="708061"/>
                    <a:pt x="5214285" y="711871"/>
                  </a:cubicBezTo>
                  <a:cubicBezTo>
                    <a:pt x="5201903" y="715681"/>
                    <a:pt x="5198093" y="719491"/>
                    <a:pt x="5210475" y="729016"/>
                  </a:cubicBezTo>
                  <a:cubicBezTo>
                    <a:pt x="5238097" y="750924"/>
                    <a:pt x="5269530" y="768069"/>
                    <a:pt x="5297153" y="789024"/>
                  </a:cubicBezTo>
                  <a:cubicBezTo>
                    <a:pt x="5339063" y="820456"/>
                    <a:pt x="5370495" y="855699"/>
                    <a:pt x="5398118" y="901419"/>
                  </a:cubicBezTo>
                  <a:cubicBezTo>
                    <a:pt x="5411453" y="923326"/>
                    <a:pt x="5422883" y="941424"/>
                    <a:pt x="5447647" y="949996"/>
                  </a:cubicBezTo>
                  <a:cubicBezTo>
                    <a:pt x="5471460" y="958569"/>
                    <a:pt x="5496225" y="959521"/>
                    <a:pt x="5520038" y="969046"/>
                  </a:cubicBezTo>
                  <a:cubicBezTo>
                    <a:pt x="5543850" y="978571"/>
                    <a:pt x="5569568" y="985239"/>
                    <a:pt x="5591475" y="997621"/>
                  </a:cubicBezTo>
                  <a:cubicBezTo>
                    <a:pt x="5613383" y="1010004"/>
                    <a:pt x="5638147" y="1023339"/>
                    <a:pt x="5661960" y="1030006"/>
                  </a:cubicBezTo>
                  <a:cubicBezTo>
                    <a:pt x="5673390" y="1033816"/>
                    <a:pt x="5681963" y="1041436"/>
                    <a:pt x="5692440" y="1046199"/>
                  </a:cubicBezTo>
                  <a:cubicBezTo>
                    <a:pt x="5703870" y="1051914"/>
                    <a:pt x="5719110" y="1052866"/>
                    <a:pt x="5728635" y="1061439"/>
                  </a:cubicBezTo>
                  <a:cubicBezTo>
                    <a:pt x="5741018" y="1072869"/>
                    <a:pt x="5726730" y="1100491"/>
                    <a:pt x="5704822" y="1090966"/>
                  </a:cubicBezTo>
                  <a:cubicBezTo>
                    <a:pt x="5698155" y="1103349"/>
                    <a:pt x="5729588" y="1113826"/>
                    <a:pt x="5707680" y="1121446"/>
                  </a:cubicBezTo>
                  <a:cubicBezTo>
                    <a:pt x="5701965" y="1123351"/>
                    <a:pt x="5698155" y="1137639"/>
                    <a:pt x="5695297" y="1143354"/>
                  </a:cubicBezTo>
                  <a:cubicBezTo>
                    <a:pt x="5688630" y="1155736"/>
                    <a:pt x="5669580" y="1148116"/>
                    <a:pt x="5659103" y="1145259"/>
                  </a:cubicBezTo>
                  <a:cubicBezTo>
                    <a:pt x="5629575" y="1137639"/>
                    <a:pt x="5601953" y="1123351"/>
                    <a:pt x="5572425" y="1116684"/>
                  </a:cubicBezTo>
                  <a:cubicBezTo>
                    <a:pt x="5540993" y="1110016"/>
                    <a:pt x="5513370" y="1093824"/>
                    <a:pt x="5481938" y="1090966"/>
                  </a:cubicBezTo>
                  <a:cubicBezTo>
                    <a:pt x="5453363" y="1088109"/>
                    <a:pt x="5430503" y="1085251"/>
                    <a:pt x="5403833" y="1075726"/>
                  </a:cubicBezTo>
                  <a:cubicBezTo>
                    <a:pt x="5393355" y="1071916"/>
                    <a:pt x="5382878" y="1066201"/>
                    <a:pt x="5371447" y="1062391"/>
                  </a:cubicBezTo>
                  <a:cubicBezTo>
                    <a:pt x="5359065" y="1057629"/>
                    <a:pt x="5350493" y="1066201"/>
                    <a:pt x="5339063" y="1055724"/>
                  </a:cubicBezTo>
                  <a:cubicBezTo>
                    <a:pt x="5317155" y="1035721"/>
                    <a:pt x="5290485" y="1011909"/>
                    <a:pt x="5275245" y="986191"/>
                  </a:cubicBezTo>
                  <a:cubicBezTo>
                    <a:pt x="5263815" y="967141"/>
                    <a:pt x="5245718" y="952854"/>
                    <a:pt x="5239050" y="931899"/>
                  </a:cubicBezTo>
                  <a:cubicBezTo>
                    <a:pt x="5236193" y="922374"/>
                    <a:pt x="5230478" y="889989"/>
                    <a:pt x="5220953" y="886179"/>
                  </a:cubicBezTo>
                  <a:cubicBezTo>
                    <a:pt x="5211428" y="882369"/>
                    <a:pt x="5209522" y="869034"/>
                    <a:pt x="5200950" y="862366"/>
                  </a:cubicBezTo>
                  <a:cubicBezTo>
                    <a:pt x="5188568" y="852841"/>
                    <a:pt x="5179043" y="840459"/>
                    <a:pt x="5166660" y="830934"/>
                  </a:cubicBezTo>
                  <a:cubicBezTo>
                    <a:pt x="5159040" y="825219"/>
                    <a:pt x="5124750" y="782356"/>
                    <a:pt x="5117130" y="795691"/>
                  </a:cubicBezTo>
                  <a:cubicBezTo>
                    <a:pt x="5113320" y="802359"/>
                    <a:pt x="5112368" y="809979"/>
                    <a:pt x="5110463" y="817599"/>
                  </a:cubicBezTo>
                  <a:cubicBezTo>
                    <a:pt x="5107605" y="827124"/>
                    <a:pt x="5108558" y="840459"/>
                    <a:pt x="5103795" y="849031"/>
                  </a:cubicBezTo>
                  <a:cubicBezTo>
                    <a:pt x="5093318" y="867129"/>
                    <a:pt x="5078078" y="879511"/>
                    <a:pt x="5075220" y="901419"/>
                  </a:cubicBezTo>
                  <a:cubicBezTo>
                    <a:pt x="5073315" y="916659"/>
                    <a:pt x="5072363" y="935709"/>
                    <a:pt x="5063790" y="949044"/>
                  </a:cubicBezTo>
                  <a:cubicBezTo>
                    <a:pt x="5059980" y="954759"/>
                    <a:pt x="5059028" y="950949"/>
                    <a:pt x="5055218" y="951901"/>
                  </a:cubicBezTo>
                  <a:cubicBezTo>
                    <a:pt x="5049503" y="952854"/>
                    <a:pt x="5043788" y="962379"/>
                    <a:pt x="5040930" y="967141"/>
                  </a:cubicBezTo>
                  <a:cubicBezTo>
                    <a:pt x="5032358" y="979524"/>
                    <a:pt x="5018070" y="995716"/>
                    <a:pt x="5015213" y="1010956"/>
                  </a:cubicBezTo>
                  <a:cubicBezTo>
                    <a:pt x="5026643" y="1010004"/>
                    <a:pt x="5004735" y="1043341"/>
                    <a:pt x="5000925" y="1050961"/>
                  </a:cubicBezTo>
                  <a:cubicBezTo>
                    <a:pt x="4997115" y="1058581"/>
                    <a:pt x="4992353" y="1072869"/>
                    <a:pt x="4983780" y="1075726"/>
                  </a:cubicBezTo>
                  <a:cubicBezTo>
                    <a:pt x="4982828" y="1069059"/>
                    <a:pt x="4991400" y="1067154"/>
                    <a:pt x="4990447" y="1060486"/>
                  </a:cubicBezTo>
                  <a:cubicBezTo>
                    <a:pt x="4976160" y="1058581"/>
                    <a:pt x="4979018" y="1081441"/>
                    <a:pt x="4969493" y="1087156"/>
                  </a:cubicBezTo>
                  <a:cubicBezTo>
                    <a:pt x="4960920" y="1091919"/>
                    <a:pt x="4952347" y="1106206"/>
                    <a:pt x="4942822" y="1113826"/>
                  </a:cubicBezTo>
                  <a:cubicBezTo>
                    <a:pt x="4928535" y="1125256"/>
                    <a:pt x="4915200" y="1138591"/>
                    <a:pt x="4901865" y="1150021"/>
                  </a:cubicBezTo>
                  <a:cubicBezTo>
                    <a:pt x="4894245" y="1156689"/>
                    <a:pt x="4886625" y="1156689"/>
                    <a:pt x="4879005" y="1162404"/>
                  </a:cubicBezTo>
                  <a:cubicBezTo>
                    <a:pt x="4873290" y="1166214"/>
                    <a:pt x="4865670" y="1178596"/>
                    <a:pt x="4858050" y="1176691"/>
                  </a:cubicBezTo>
                  <a:cubicBezTo>
                    <a:pt x="4856145" y="1158594"/>
                    <a:pt x="4892340" y="1156689"/>
                    <a:pt x="4892340" y="1138591"/>
                  </a:cubicBezTo>
                  <a:cubicBezTo>
                    <a:pt x="4875195" y="1142401"/>
                    <a:pt x="4861860" y="1156689"/>
                    <a:pt x="4848525" y="1168119"/>
                  </a:cubicBezTo>
                  <a:cubicBezTo>
                    <a:pt x="4841858" y="1173834"/>
                    <a:pt x="4835190" y="1180501"/>
                    <a:pt x="4825665" y="1178596"/>
                  </a:cubicBezTo>
                  <a:cubicBezTo>
                    <a:pt x="4816140" y="1184311"/>
                    <a:pt x="4808520" y="1192884"/>
                    <a:pt x="4798043" y="1194789"/>
                  </a:cubicBezTo>
                  <a:cubicBezTo>
                    <a:pt x="4805663" y="1179549"/>
                    <a:pt x="4826618" y="1175739"/>
                    <a:pt x="4837095" y="1163356"/>
                  </a:cubicBezTo>
                  <a:cubicBezTo>
                    <a:pt x="4830428" y="1156689"/>
                    <a:pt x="4793280" y="1186216"/>
                    <a:pt x="4784708" y="1189074"/>
                  </a:cubicBezTo>
                  <a:cubicBezTo>
                    <a:pt x="4776135" y="1192884"/>
                    <a:pt x="4761847" y="1191931"/>
                    <a:pt x="4757085" y="1183359"/>
                  </a:cubicBezTo>
                  <a:cubicBezTo>
                    <a:pt x="4753275" y="1176691"/>
                    <a:pt x="4740893" y="1190979"/>
                    <a:pt x="4736130" y="1176691"/>
                  </a:cubicBezTo>
                  <a:cubicBezTo>
                    <a:pt x="4723747" y="1180501"/>
                    <a:pt x="4726605" y="1172881"/>
                    <a:pt x="4716128" y="1166214"/>
                  </a:cubicBezTo>
                  <a:cubicBezTo>
                    <a:pt x="4699935" y="1157641"/>
                    <a:pt x="4711365" y="1156689"/>
                    <a:pt x="4709460" y="1144306"/>
                  </a:cubicBezTo>
                  <a:cubicBezTo>
                    <a:pt x="4708508" y="1135734"/>
                    <a:pt x="4706603" y="1135734"/>
                    <a:pt x="4699935" y="1135734"/>
                  </a:cubicBezTo>
                  <a:cubicBezTo>
                    <a:pt x="4690410" y="1135734"/>
                    <a:pt x="4691363" y="1123351"/>
                    <a:pt x="4700888" y="1128114"/>
                  </a:cubicBezTo>
                  <a:cubicBezTo>
                    <a:pt x="4709460" y="1132876"/>
                    <a:pt x="4722795" y="1118589"/>
                    <a:pt x="4736130" y="1121446"/>
                  </a:cubicBezTo>
                  <a:cubicBezTo>
                    <a:pt x="4745655" y="1123351"/>
                    <a:pt x="4744703" y="1125256"/>
                    <a:pt x="4754228" y="1117636"/>
                  </a:cubicBezTo>
                  <a:cubicBezTo>
                    <a:pt x="4758990" y="1113826"/>
                    <a:pt x="4769468" y="1105254"/>
                    <a:pt x="4776135" y="1107159"/>
                  </a:cubicBezTo>
                  <a:cubicBezTo>
                    <a:pt x="4772325" y="1115731"/>
                    <a:pt x="4760895" y="1119541"/>
                    <a:pt x="4753275" y="1124304"/>
                  </a:cubicBezTo>
                  <a:cubicBezTo>
                    <a:pt x="4760895" y="1131924"/>
                    <a:pt x="4734225" y="1129066"/>
                    <a:pt x="4750418" y="1139544"/>
                  </a:cubicBezTo>
                  <a:cubicBezTo>
                    <a:pt x="4764705" y="1149069"/>
                    <a:pt x="4779945" y="1134781"/>
                    <a:pt x="4790422" y="1125256"/>
                  </a:cubicBezTo>
                  <a:cubicBezTo>
                    <a:pt x="4804710" y="1110969"/>
                    <a:pt x="4820903" y="1099539"/>
                    <a:pt x="4836143" y="1087156"/>
                  </a:cubicBezTo>
                  <a:cubicBezTo>
                    <a:pt x="4851383" y="1075726"/>
                    <a:pt x="4862813" y="1060486"/>
                    <a:pt x="4878053" y="1049056"/>
                  </a:cubicBezTo>
                  <a:cubicBezTo>
                    <a:pt x="4880910" y="1047151"/>
                    <a:pt x="4893293" y="1030006"/>
                    <a:pt x="4893293" y="1031911"/>
                  </a:cubicBezTo>
                  <a:cubicBezTo>
                    <a:pt x="4903770" y="1028101"/>
                    <a:pt x="4912343" y="1011909"/>
                    <a:pt x="4918058" y="1003336"/>
                  </a:cubicBezTo>
                  <a:cubicBezTo>
                    <a:pt x="4925678" y="991906"/>
                    <a:pt x="4932345" y="978571"/>
                    <a:pt x="4939965" y="967141"/>
                  </a:cubicBezTo>
                  <a:cubicBezTo>
                    <a:pt x="4943775" y="961426"/>
                    <a:pt x="4949490" y="956664"/>
                    <a:pt x="4952347" y="949996"/>
                  </a:cubicBezTo>
                  <a:cubicBezTo>
                    <a:pt x="4956158" y="942376"/>
                    <a:pt x="4949490" y="933804"/>
                    <a:pt x="4953300" y="928089"/>
                  </a:cubicBezTo>
                  <a:cubicBezTo>
                    <a:pt x="4937108" y="934756"/>
                    <a:pt x="4948538" y="919516"/>
                    <a:pt x="4952347" y="911896"/>
                  </a:cubicBezTo>
                  <a:cubicBezTo>
                    <a:pt x="4957110" y="901419"/>
                    <a:pt x="4948538" y="902371"/>
                    <a:pt x="4944728" y="910944"/>
                  </a:cubicBezTo>
                  <a:cubicBezTo>
                    <a:pt x="4933297" y="932851"/>
                    <a:pt x="4916153" y="949044"/>
                    <a:pt x="4906628" y="970951"/>
                  </a:cubicBezTo>
                  <a:cubicBezTo>
                    <a:pt x="4899008" y="989049"/>
                    <a:pt x="4875195" y="1007146"/>
                    <a:pt x="4889483" y="976666"/>
                  </a:cubicBezTo>
                  <a:cubicBezTo>
                    <a:pt x="4895197" y="966189"/>
                    <a:pt x="4905675" y="960474"/>
                    <a:pt x="4914247" y="951901"/>
                  </a:cubicBezTo>
                  <a:cubicBezTo>
                    <a:pt x="4918058" y="948091"/>
                    <a:pt x="4918058" y="940471"/>
                    <a:pt x="4919963" y="936661"/>
                  </a:cubicBezTo>
                  <a:cubicBezTo>
                    <a:pt x="4923772" y="928089"/>
                    <a:pt x="4932345" y="919516"/>
                    <a:pt x="4938060" y="910944"/>
                  </a:cubicBezTo>
                  <a:cubicBezTo>
                    <a:pt x="4959015" y="879511"/>
                    <a:pt x="4973303" y="845221"/>
                    <a:pt x="4988543" y="811884"/>
                  </a:cubicBezTo>
                  <a:cubicBezTo>
                    <a:pt x="4999020" y="789024"/>
                    <a:pt x="4977113" y="783309"/>
                    <a:pt x="4959015" y="779499"/>
                  </a:cubicBezTo>
                  <a:cubicBezTo>
                    <a:pt x="4938060" y="774736"/>
                    <a:pt x="4925678" y="770926"/>
                    <a:pt x="4916153" y="750924"/>
                  </a:cubicBezTo>
                  <a:cubicBezTo>
                    <a:pt x="4910438" y="739494"/>
                    <a:pt x="4905675" y="727111"/>
                    <a:pt x="4904722" y="714729"/>
                  </a:cubicBezTo>
                  <a:cubicBezTo>
                    <a:pt x="4903770" y="700441"/>
                    <a:pt x="4911390" y="689011"/>
                    <a:pt x="4911390" y="674724"/>
                  </a:cubicBezTo>
                  <a:cubicBezTo>
                    <a:pt x="4911390" y="661389"/>
                    <a:pt x="4924725" y="647101"/>
                    <a:pt x="4926630" y="632814"/>
                  </a:cubicBezTo>
                  <a:cubicBezTo>
                    <a:pt x="4929488" y="619479"/>
                    <a:pt x="4915200" y="606144"/>
                    <a:pt x="4932345" y="597571"/>
                  </a:cubicBezTo>
                  <a:cubicBezTo>
                    <a:pt x="4940918" y="592809"/>
                    <a:pt x="4949490" y="581379"/>
                    <a:pt x="4958063" y="583284"/>
                  </a:cubicBezTo>
                  <a:cubicBezTo>
                    <a:pt x="4972350" y="586141"/>
                    <a:pt x="4982828" y="577569"/>
                    <a:pt x="4995210" y="572806"/>
                  </a:cubicBezTo>
                  <a:cubicBezTo>
                    <a:pt x="5007593" y="568996"/>
                    <a:pt x="5012355" y="585189"/>
                    <a:pt x="5024738" y="585189"/>
                  </a:cubicBezTo>
                  <a:cubicBezTo>
                    <a:pt x="5035215" y="585189"/>
                    <a:pt x="5054265" y="588046"/>
                    <a:pt x="5062838" y="583284"/>
                  </a:cubicBezTo>
                  <a:cubicBezTo>
                    <a:pt x="5076172" y="576616"/>
                    <a:pt x="5080935" y="550899"/>
                    <a:pt x="5084745" y="538516"/>
                  </a:cubicBezTo>
                  <a:cubicBezTo>
                    <a:pt x="5090460" y="517561"/>
                    <a:pt x="5095222" y="495654"/>
                    <a:pt x="5099985" y="474699"/>
                  </a:cubicBezTo>
                  <a:cubicBezTo>
                    <a:pt x="5109510" y="436599"/>
                    <a:pt x="5115225" y="396594"/>
                    <a:pt x="5125703" y="358494"/>
                  </a:cubicBezTo>
                  <a:cubicBezTo>
                    <a:pt x="5129513" y="344206"/>
                    <a:pt x="5129513" y="324204"/>
                    <a:pt x="5127608" y="309916"/>
                  </a:cubicBezTo>
                  <a:cubicBezTo>
                    <a:pt x="5126655" y="304201"/>
                    <a:pt x="5121893" y="291819"/>
                    <a:pt x="5129513" y="288961"/>
                  </a:cubicBezTo>
                  <a:cubicBezTo>
                    <a:pt x="5133322" y="288009"/>
                    <a:pt x="5142847" y="287056"/>
                    <a:pt x="5140943" y="280389"/>
                  </a:cubicBezTo>
                  <a:cubicBezTo>
                    <a:pt x="5139038" y="274674"/>
                    <a:pt x="5111415" y="243241"/>
                    <a:pt x="5124750" y="243241"/>
                  </a:cubicBezTo>
                  <a:cubicBezTo>
                    <a:pt x="5129036" y="240860"/>
                    <a:pt x="5131656" y="238717"/>
                    <a:pt x="5134275" y="237764"/>
                  </a:cubicBezTo>
                  <a:close/>
                  <a:moveTo>
                    <a:pt x="2615150" y="114416"/>
                  </a:moveTo>
                  <a:cubicBezTo>
                    <a:pt x="2620627" y="112273"/>
                    <a:pt x="2625390" y="115606"/>
                    <a:pt x="2623485" y="127989"/>
                  </a:cubicBezTo>
                  <a:cubicBezTo>
                    <a:pt x="2623485" y="129894"/>
                    <a:pt x="2618722" y="152754"/>
                    <a:pt x="2626343" y="147039"/>
                  </a:cubicBezTo>
                  <a:cubicBezTo>
                    <a:pt x="2631105" y="143229"/>
                    <a:pt x="2628247" y="135609"/>
                    <a:pt x="2633010" y="131799"/>
                  </a:cubicBezTo>
                  <a:cubicBezTo>
                    <a:pt x="2636820" y="136562"/>
                    <a:pt x="2649202" y="150849"/>
                    <a:pt x="2649202" y="156564"/>
                  </a:cubicBezTo>
                  <a:cubicBezTo>
                    <a:pt x="2650155" y="168947"/>
                    <a:pt x="2653965" y="174662"/>
                    <a:pt x="2660632" y="184187"/>
                  </a:cubicBezTo>
                  <a:cubicBezTo>
                    <a:pt x="2676825" y="207047"/>
                    <a:pt x="2684445" y="240384"/>
                    <a:pt x="2686350" y="268007"/>
                  </a:cubicBezTo>
                  <a:cubicBezTo>
                    <a:pt x="2688255" y="302297"/>
                    <a:pt x="2669205" y="331824"/>
                    <a:pt x="2662537" y="364209"/>
                  </a:cubicBezTo>
                  <a:cubicBezTo>
                    <a:pt x="2661585" y="368972"/>
                    <a:pt x="2657775" y="424217"/>
                    <a:pt x="2673968" y="417549"/>
                  </a:cubicBezTo>
                  <a:cubicBezTo>
                    <a:pt x="2681587" y="413739"/>
                    <a:pt x="2667300" y="401357"/>
                    <a:pt x="2685397" y="403262"/>
                  </a:cubicBezTo>
                  <a:cubicBezTo>
                    <a:pt x="2694922" y="404214"/>
                    <a:pt x="2704447" y="407072"/>
                    <a:pt x="2713972" y="409929"/>
                  </a:cubicBezTo>
                  <a:cubicBezTo>
                    <a:pt x="2728260" y="413739"/>
                    <a:pt x="2737785" y="417549"/>
                    <a:pt x="2747310" y="428979"/>
                  </a:cubicBezTo>
                  <a:cubicBezTo>
                    <a:pt x="2752072" y="434694"/>
                    <a:pt x="2754930" y="440409"/>
                    <a:pt x="2758740" y="446124"/>
                  </a:cubicBezTo>
                  <a:cubicBezTo>
                    <a:pt x="2760645" y="449934"/>
                    <a:pt x="2768265" y="452792"/>
                    <a:pt x="2769218" y="455649"/>
                  </a:cubicBezTo>
                  <a:cubicBezTo>
                    <a:pt x="2770170" y="461364"/>
                    <a:pt x="2773980" y="469937"/>
                    <a:pt x="2770170" y="473747"/>
                  </a:cubicBezTo>
                  <a:cubicBezTo>
                    <a:pt x="2762550" y="479462"/>
                    <a:pt x="2770170" y="482319"/>
                    <a:pt x="2775885" y="482319"/>
                  </a:cubicBezTo>
                  <a:cubicBezTo>
                    <a:pt x="2786362" y="483272"/>
                    <a:pt x="2792077" y="486129"/>
                    <a:pt x="2781600" y="493749"/>
                  </a:cubicBezTo>
                  <a:cubicBezTo>
                    <a:pt x="2766360" y="505179"/>
                    <a:pt x="2773980" y="505179"/>
                    <a:pt x="2784457" y="512799"/>
                  </a:cubicBezTo>
                  <a:cubicBezTo>
                    <a:pt x="2784457" y="520419"/>
                    <a:pt x="2768265" y="524229"/>
                    <a:pt x="2763502" y="527087"/>
                  </a:cubicBezTo>
                  <a:cubicBezTo>
                    <a:pt x="2759693" y="528992"/>
                    <a:pt x="2757787" y="541374"/>
                    <a:pt x="2751120" y="547089"/>
                  </a:cubicBezTo>
                  <a:cubicBezTo>
                    <a:pt x="2753977" y="553757"/>
                    <a:pt x="2761597" y="546137"/>
                    <a:pt x="2766360" y="548994"/>
                  </a:cubicBezTo>
                  <a:cubicBezTo>
                    <a:pt x="2763502" y="554709"/>
                    <a:pt x="2745405" y="556614"/>
                    <a:pt x="2746357" y="564234"/>
                  </a:cubicBezTo>
                  <a:cubicBezTo>
                    <a:pt x="2749215" y="568044"/>
                    <a:pt x="2752072" y="560424"/>
                    <a:pt x="2755882" y="563282"/>
                  </a:cubicBezTo>
                  <a:cubicBezTo>
                    <a:pt x="2759693" y="578522"/>
                    <a:pt x="2716830" y="589952"/>
                    <a:pt x="2708257" y="595667"/>
                  </a:cubicBezTo>
                  <a:cubicBezTo>
                    <a:pt x="2690160" y="607097"/>
                    <a:pt x="2660632" y="617574"/>
                    <a:pt x="2654918" y="640434"/>
                  </a:cubicBezTo>
                  <a:cubicBezTo>
                    <a:pt x="2647297" y="670914"/>
                    <a:pt x="2646345" y="701394"/>
                    <a:pt x="2639677" y="731874"/>
                  </a:cubicBezTo>
                  <a:cubicBezTo>
                    <a:pt x="2634915" y="751877"/>
                    <a:pt x="2628247" y="777594"/>
                    <a:pt x="2634915" y="797597"/>
                  </a:cubicBezTo>
                  <a:cubicBezTo>
                    <a:pt x="2640630" y="813789"/>
                    <a:pt x="2669205" y="786167"/>
                    <a:pt x="2675872" y="780452"/>
                  </a:cubicBezTo>
                  <a:cubicBezTo>
                    <a:pt x="2688255" y="769022"/>
                    <a:pt x="2686350" y="738542"/>
                    <a:pt x="2710162" y="751877"/>
                  </a:cubicBezTo>
                  <a:cubicBezTo>
                    <a:pt x="2732070" y="763307"/>
                    <a:pt x="2737785" y="798549"/>
                    <a:pt x="2730165" y="820457"/>
                  </a:cubicBezTo>
                  <a:cubicBezTo>
                    <a:pt x="2720640" y="844269"/>
                    <a:pt x="2698732" y="862367"/>
                    <a:pt x="2678730" y="877607"/>
                  </a:cubicBezTo>
                  <a:cubicBezTo>
                    <a:pt x="2652060" y="897609"/>
                    <a:pt x="2633010" y="920469"/>
                    <a:pt x="2632057" y="954759"/>
                  </a:cubicBezTo>
                  <a:cubicBezTo>
                    <a:pt x="2630152" y="996669"/>
                    <a:pt x="2628247" y="1036674"/>
                    <a:pt x="2630152" y="1078584"/>
                  </a:cubicBezTo>
                  <a:cubicBezTo>
                    <a:pt x="2631105" y="1101444"/>
                    <a:pt x="2632057" y="1125257"/>
                    <a:pt x="2632057" y="1149069"/>
                  </a:cubicBezTo>
                  <a:cubicBezTo>
                    <a:pt x="2633010" y="1167167"/>
                    <a:pt x="2636820" y="1189074"/>
                    <a:pt x="2632057" y="1207172"/>
                  </a:cubicBezTo>
                  <a:cubicBezTo>
                    <a:pt x="2627295" y="1226222"/>
                    <a:pt x="2632057" y="1243367"/>
                    <a:pt x="2633010" y="1263369"/>
                  </a:cubicBezTo>
                  <a:cubicBezTo>
                    <a:pt x="2633962" y="1287182"/>
                    <a:pt x="2622532" y="1261464"/>
                    <a:pt x="2616818" y="1274799"/>
                  </a:cubicBezTo>
                  <a:cubicBezTo>
                    <a:pt x="2613960" y="1272894"/>
                    <a:pt x="2612055" y="1266227"/>
                    <a:pt x="2607293" y="1266227"/>
                  </a:cubicBezTo>
                  <a:cubicBezTo>
                    <a:pt x="2605387" y="1268132"/>
                    <a:pt x="2603482" y="1269084"/>
                    <a:pt x="2601577" y="1270989"/>
                  </a:cubicBezTo>
                  <a:cubicBezTo>
                    <a:pt x="2592052" y="1270037"/>
                    <a:pt x="2590147" y="1261464"/>
                    <a:pt x="2589195" y="1253844"/>
                  </a:cubicBezTo>
                  <a:cubicBezTo>
                    <a:pt x="2588243" y="1240509"/>
                    <a:pt x="2575860" y="1236699"/>
                    <a:pt x="2572050" y="1225269"/>
                  </a:cubicBezTo>
                  <a:cubicBezTo>
                    <a:pt x="2567287" y="1211934"/>
                    <a:pt x="2562525" y="1202409"/>
                    <a:pt x="2552047" y="1190979"/>
                  </a:cubicBezTo>
                  <a:cubicBezTo>
                    <a:pt x="2546332" y="1185264"/>
                    <a:pt x="2525377" y="1140497"/>
                    <a:pt x="2544427" y="1147164"/>
                  </a:cubicBezTo>
                  <a:cubicBezTo>
                    <a:pt x="2558715" y="1152879"/>
                    <a:pt x="2563477" y="1174787"/>
                    <a:pt x="2579670" y="1173834"/>
                  </a:cubicBezTo>
                  <a:cubicBezTo>
                    <a:pt x="2589195" y="1166214"/>
                    <a:pt x="2581575" y="1134782"/>
                    <a:pt x="2580622" y="1124304"/>
                  </a:cubicBezTo>
                  <a:cubicBezTo>
                    <a:pt x="2578718" y="1099539"/>
                    <a:pt x="2582527" y="1074774"/>
                    <a:pt x="2581575" y="1050009"/>
                  </a:cubicBezTo>
                  <a:cubicBezTo>
                    <a:pt x="2580622" y="1023339"/>
                    <a:pt x="2582527" y="996669"/>
                    <a:pt x="2583480" y="969047"/>
                  </a:cubicBezTo>
                  <a:cubicBezTo>
                    <a:pt x="2584432" y="945234"/>
                    <a:pt x="2574907" y="947139"/>
                    <a:pt x="2558715" y="960474"/>
                  </a:cubicBezTo>
                  <a:cubicBezTo>
                    <a:pt x="2541570" y="973809"/>
                    <a:pt x="2527282" y="984287"/>
                    <a:pt x="2506327" y="993812"/>
                  </a:cubicBezTo>
                  <a:cubicBezTo>
                    <a:pt x="2496802" y="998574"/>
                    <a:pt x="2471085" y="1007147"/>
                    <a:pt x="2465370" y="1016672"/>
                  </a:cubicBezTo>
                  <a:cubicBezTo>
                    <a:pt x="2462512" y="1021434"/>
                    <a:pt x="2467275" y="1030007"/>
                    <a:pt x="2465370" y="1035722"/>
                  </a:cubicBezTo>
                  <a:cubicBezTo>
                    <a:pt x="2462512" y="1045247"/>
                    <a:pt x="2456797" y="1053819"/>
                    <a:pt x="2451082" y="1061439"/>
                  </a:cubicBezTo>
                  <a:cubicBezTo>
                    <a:pt x="2440605" y="1075727"/>
                    <a:pt x="2429175" y="1086204"/>
                    <a:pt x="2414887" y="1070964"/>
                  </a:cubicBezTo>
                  <a:cubicBezTo>
                    <a:pt x="2403457" y="1057629"/>
                    <a:pt x="2373930" y="1049057"/>
                    <a:pt x="2376787" y="1028102"/>
                  </a:cubicBezTo>
                  <a:cubicBezTo>
                    <a:pt x="2378693" y="1016672"/>
                    <a:pt x="2380597" y="1004289"/>
                    <a:pt x="2383455" y="992859"/>
                  </a:cubicBezTo>
                  <a:cubicBezTo>
                    <a:pt x="2387265" y="976667"/>
                    <a:pt x="2390122" y="960474"/>
                    <a:pt x="2396790" y="945234"/>
                  </a:cubicBezTo>
                  <a:cubicBezTo>
                    <a:pt x="2396790" y="943329"/>
                    <a:pt x="2399647" y="936662"/>
                    <a:pt x="2402505" y="937614"/>
                  </a:cubicBezTo>
                  <a:cubicBezTo>
                    <a:pt x="2410125" y="940472"/>
                    <a:pt x="2401552" y="941424"/>
                    <a:pt x="2403457" y="944282"/>
                  </a:cubicBezTo>
                  <a:cubicBezTo>
                    <a:pt x="2413935" y="961427"/>
                    <a:pt x="2439652" y="914754"/>
                    <a:pt x="2441557" y="910944"/>
                  </a:cubicBezTo>
                  <a:cubicBezTo>
                    <a:pt x="2452987" y="889989"/>
                    <a:pt x="2466322" y="869034"/>
                    <a:pt x="2479657" y="849032"/>
                  </a:cubicBezTo>
                  <a:cubicBezTo>
                    <a:pt x="2491087" y="830934"/>
                    <a:pt x="2501565" y="810932"/>
                    <a:pt x="2513947" y="792834"/>
                  </a:cubicBezTo>
                  <a:cubicBezTo>
                    <a:pt x="2522520" y="780452"/>
                    <a:pt x="2539665" y="765212"/>
                    <a:pt x="2539665" y="749019"/>
                  </a:cubicBezTo>
                  <a:cubicBezTo>
                    <a:pt x="2531093" y="749019"/>
                    <a:pt x="2530140" y="766164"/>
                    <a:pt x="2522520" y="764259"/>
                  </a:cubicBezTo>
                  <a:cubicBezTo>
                    <a:pt x="2525377" y="743304"/>
                    <a:pt x="2599672" y="680439"/>
                    <a:pt x="2556810" y="668057"/>
                  </a:cubicBezTo>
                  <a:cubicBezTo>
                    <a:pt x="2520615" y="657579"/>
                    <a:pt x="2484420" y="729969"/>
                    <a:pt x="2454893" y="709014"/>
                  </a:cubicBezTo>
                  <a:cubicBezTo>
                    <a:pt x="2416793" y="682344"/>
                    <a:pt x="2409172" y="633767"/>
                    <a:pt x="2434890" y="593762"/>
                  </a:cubicBezTo>
                  <a:cubicBezTo>
                    <a:pt x="2448225" y="573759"/>
                    <a:pt x="2460607" y="551852"/>
                    <a:pt x="2472990" y="530897"/>
                  </a:cubicBezTo>
                  <a:cubicBezTo>
                    <a:pt x="2481562" y="516609"/>
                    <a:pt x="2489182" y="492797"/>
                    <a:pt x="2508232" y="488034"/>
                  </a:cubicBezTo>
                  <a:cubicBezTo>
                    <a:pt x="2514900" y="486129"/>
                    <a:pt x="2521568" y="472794"/>
                    <a:pt x="2528235" y="468984"/>
                  </a:cubicBezTo>
                  <a:cubicBezTo>
                    <a:pt x="2534902" y="464222"/>
                    <a:pt x="2545380" y="466127"/>
                    <a:pt x="2553000" y="465174"/>
                  </a:cubicBezTo>
                  <a:cubicBezTo>
                    <a:pt x="2562525" y="463269"/>
                    <a:pt x="2568240" y="476604"/>
                    <a:pt x="2578718" y="472794"/>
                  </a:cubicBezTo>
                  <a:cubicBezTo>
                    <a:pt x="2587290" y="468984"/>
                    <a:pt x="2593957" y="461364"/>
                    <a:pt x="2597768" y="453744"/>
                  </a:cubicBezTo>
                  <a:cubicBezTo>
                    <a:pt x="2623485" y="404214"/>
                    <a:pt x="2602530" y="337539"/>
                    <a:pt x="2610150" y="285152"/>
                  </a:cubicBezTo>
                  <a:cubicBezTo>
                    <a:pt x="2614912" y="258482"/>
                    <a:pt x="2631105" y="231812"/>
                    <a:pt x="2625390" y="204189"/>
                  </a:cubicBezTo>
                  <a:cubicBezTo>
                    <a:pt x="2620627" y="179424"/>
                    <a:pt x="2600625" y="160374"/>
                    <a:pt x="2602530" y="133704"/>
                  </a:cubicBezTo>
                  <a:cubicBezTo>
                    <a:pt x="2603482" y="124179"/>
                    <a:pt x="2609674" y="116559"/>
                    <a:pt x="2615150" y="114416"/>
                  </a:cubicBezTo>
                  <a:close/>
                  <a:moveTo>
                    <a:pt x="4191330" y="45047"/>
                  </a:moveTo>
                  <a:cubicBezTo>
                    <a:pt x="4195824" y="45062"/>
                    <a:pt x="4201063" y="47026"/>
                    <a:pt x="4207493" y="51789"/>
                  </a:cubicBezTo>
                  <a:cubicBezTo>
                    <a:pt x="4226543" y="66076"/>
                    <a:pt x="4234163" y="82269"/>
                    <a:pt x="4226543" y="106081"/>
                  </a:cubicBezTo>
                  <a:cubicBezTo>
                    <a:pt x="4222733" y="117511"/>
                    <a:pt x="4212255" y="135609"/>
                    <a:pt x="4217970" y="147991"/>
                  </a:cubicBezTo>
                  <a:cubicBezTo>
                    <a:pt x="4221780" y="154659"/>
                    <a:pt x="4235115" y="150849"/>
                    <a:pt x="4240830" y="150849"/>
                  </a:cubicBezTo>
                  <a:cubicBezTo>
                    <a:pt x="4267500" y="151801"/>
                    <a:pt x="4292265" y="183234"/>
                    <a:pt x="4308458" y="202284"/>
                  </a:cubicBezTo>
                  <a:cubicBezTo>
                    <a:pt x="4315125" y="210856"/>
                    <a:pt x="4343700" y="269911"/>
                    <a:pt x="4314173" y="268006"/>
                  </a:cubicBezTo>
                  <a:cubicBezTo>
                    <a:pt x="4302743" y="267054"/>
                    <a:pt x="4292265" y="279436"/>
                    <a:pt x="4279883" y="280389"/>
                  </a:cubicBezTo>
                  <a:cubicBezTo>
                    <a:pt x="4264643" y="281341"/>
                    <a:pt x="4253213" y="274674"/>
                    <a:pt x="4238925" y="271816"/>
                  </a:cubicBezTo>
                  <a:cubicBezTo>
                    <a:pt x="4233210" y="270864"/>
                    <a:pt x="4215113" y="255624"/>
                    <a:pt x="4212255" y="259434"/>
                  </a:cubicBezTo>
                  <a:cubicBezTo>
                    <a:pt x="4206540" y="267054"/>
                    <a:pt x="4205588" y="278484"/>
                    <a:pt x="4202730" y="287056"/>
                  </a:cubicBezTo>
                  <a:cubicBezTo>
                    <a:pt x="4194158" y="312774"/>
                    <a:pt x="4211303" y="344206"/>
                    <a:pt x="4206540" y="370876"/>
                  </a:cubicBezTo>
                  <a:cubicBezTo>
                    <a:pt x="4199873" y="405166"/>
                    <a:pt x="4245593" y="379449"/>
                    <a:pt x="4261785" y="378496"/>
                  </a:cubicBezTo>
                  <a:cubicBezTo>
                    <a:pt x="4271310" y="378496"/>
                    <a:pt x="4279883" y="378496"/>
                    <a:pt x="4288455" y="378496"/>
                  </a:cubicBezTo>
                  <a:cubicBezTo>
                    <a:pt x="4295123" y="378496"/>
                    <a:pt x="4301790" y="372781"/>
                    <a:pt x="4308458" y="375639"/>
                  </a:cubicBezTo>
                  <a:cubicBezTo>
                    <a:pt x="4313220" y="377544"/>
                    <a:pt x="4313220" y="372781"/>
                    <a:pt x="4316078" y="369924"/>
                  </a:cubicBezTo>
                  <a:cubicBezTo>
                    <a:pt x="4320840" y="368971"/>
                    <a:pt x="4325603" y="368971"/>
                    <a:pt x="4329413" y="370876"/>
                  </a:cubicBezTo>
                  <a:cubicBezTo>
                    <a:pt x="4344653" y="374686"/>
                    <a:pt x="4363703" y="366114"/>
                    <a:pt x="4379895" y="365161"/>
                  </a:cubicBezTo>
                  <a:cubicBezTo>
                    <a:pt x="4396088" y="365161"/>
                    <a:pt x="4414185" y="359446"/>
                    <a:pt x="4429425" y="355636"/>
                  </a:cubicBezTo>
                  <a:cubicBezTo>
                    <a:pt x="4449428" y="350874"/>
                    <a:pt x="4479908" y="332776"/>
                    <a:pt x="4498005" y="350874"/>
                  </a:cubicBezTo>
                  <a:cubicBezTo>
                    <a:pt x="4492290" y="364209"/>
                    <a:pt x="4500863" y="384211"/>
                    <a:pt x="4496100" y="393736"/>
                  </a:cubicBezTo>
                  <a:cubicBezTo>
                    <a:pt x="4484670" y="406119"/>
                    <a:pt x="4456095" y="404214"/>
                    <a:pt x="4440855" y="406119"/>
                  </a:cubicBezTo>
                  <a:cubicBezTo>
                    <a:pt x="4424663" y="408976"/>
                    <a:pt x="4407518" y="415644"/>
                    <a:pt x="4391325" y="420406"/>
                  </a:cubicBezTo>
                  <a:cubicBezTo>
                    <a:pt x="4370370" y="422311"/>
                    <a:pt x="4350368" y="425169"/>
                    <a:pt x="4330365" y="427074"/>
                  </a:cubicBezTo>
                  <a:cubicBezTo>
                    <a:pt x="4296075" y="429931"/>
                    <a:pt x="4248450" y="435646"/>
                    <a:pt x="4219875" y="453744"/>
                  </a:cubicBezTo>
                  <a:cubicBezTo>
                    <a:pt x="4192253" y="470889"/>
                    <a:pt x="4179870" y="490891"/>
                    <a:pt x="4170345" y="521371"/>
                  </a:cubicBezTo>
                  <a:cubicBezTo>
                    <a:pt x="4164630" y="540421"/>
                    <a:pt x="4134150" y="553756"/>
                    <a:pt x="4115100" y="545184"/>
                  </a:cubicBezTo>
                  <a:cubicBezTo>
                    <a:pt x="4106528" y="541374"/>
                    <a:pt x="4110338" y="528039"/>
                    <a:pt x="4108433" y="520419"/>
                  </a:cubicBezTo>
                  <a:cubicBezTo>
                    <a:pt x="4105575" y="509941"/>
                    <a:pt x="4085573" y="518514"/>
                    <a:pt x="4078905" y="519466"/>
                  </a:cubicBezTo>
                  <a:cubicBezTo>
                    <a:pt x="4061760" y="522324"/>
                    <a:pt x="4043663" y="525181"/>
                    <a:pt x="4029375" y="535659"/>
                  </a:cubicBezTo>
                  <a:cubicBezTo>
                    <a:pt x="4027470" y="548994"/>
                    <a:pt x="4016040" y="570901"/>
                    <a:pt x="4036043" y="568996"/>
                  </a:cubicBezTo>
                  <a:cubicBezTo>
                    <a:pt x="4050330" y="568044"/>
                    <a:pt x="4052235" y="588999"/>
                    <a:pt x="4066523" y="586141"/>
                  </a:cubicBezTo>
                  <a:cubicBezTo>
                    <a:pt x="4079858" y="583284"/>
                    <a:pt x="4094145" y="581379"/>
                    <a:pt x="4107480" y="578521"/>
                  </a:cubicBezTo>
                  <a:cubicBezTo>
                    <a:pt x="4148438" y="568996"/>
                    <a:pt x="4188443" y="543279"/>
                    <a:pt x="4227495" y="526134"/>
                  </a:cubicBezTo>
                  <a:cubicBezTo>
                    <a:pt x="4233210" y="524229"/>
                    <a:pt x="4262738" y="508036"/>
                    <a:pt x="4260833" y="523276"/>
                  </a:cubicBezTo>
                  <a:cubicBezTo>
                    <a:pt x="4258928" y="530896"/>
                    <a:pt x="4261785" y="538516"/>
                    <a:pt x="4259880" y="547089"/>
                  </a:cubicBezTo>
                  <a:cubicBezTo>
                    <a:pt x="4253213" y="582331"/>
                    <a:pt x="4234163" y="586141"/>
                    <a:pt x="4204635" y="600429"/>
                  </a:cubicBezTo>
                  <a:cubicBezTo>
                    <a:pt x="4192253" y="606144"/>
                    <a:pt x="4177013" y="609001"/>
                    <a:pt x="4164630" y="615669"/>
                  </a:cubicBezTo>
                  <a:cubicBezTo>
                    <a:pt x="4157010" y="619479"/>
                    <a:pt x="4148438" y="628051"/>
                    <a:pt x="4138913" y="628051"/>
                  </a:cubicBezTo>
                  <a:cubicBezTo>
                    <a:pt x="4130340" y="628051"/>
                    <a:pt x="4131293" y="625194"/>
                    <a:pt x="4122720" y="631861"/>
                  </a:cubicBezTo>
                  <a:cubicBezTo>
                    <a:pt x="4118910" y="634719"/>
                    <a:pt x="4114148" y="639481"/>
                    <a:pt x="4117005" y="644244"/>
                  </a:cubicBezTo>
                  <a:cubicBezTo>
                    <a:pt x="4123673" y="653769"/>
                    <a:pt x="4133198" y="659484"/>
                    <a:pt x="4144628" y="658531"/>
                  </a:cubicBezTo>
                  <a:cubicBezTo>
                    <a:pt x="4171298" y="655674"/>
                    <a:pt x="4190348" y="636624"/>
                    <a:pt x="4217018" y="633766"/>
                  </a:cubicBezTo>
                  <a:cubicBezTo>
                    <a:pt x="4226543" y="632814"/>
                    <a:pt x="4253213" y="623289"/>
                    <a:pt x="4255118" y="634719"/>
                  </a:cubicBezTo>
                  <a:cubicBezTo>
                    <a:pt x="4257023" y="649959"/>
                    <a:pt x="4268453" y="668056"/>
                    <a:pt x="4259880" y="682344"/>
                  </a:cubicBezTo>
                  <a:cubicBezTo>
                    <a:pt x="4248450" y="701394"/>
                    <a:pt x="4222733" y="707109"/>
                    <a:pt x="4202730" y="711871"/>
                  </a:cubicBezTo>
                  <a:cubicBezTo>
                    <a:pt x="4194158" y="713776"/>
                    <a:pt x="4157963" y="719491"/>
                    <a:pt x="4157010" y="730921"/>
                  </a:cubicBezTo>
                  <a:cubicBezTo>
                    <a:pt x="4155105" y="758544"/>
                    <a:pt x="4189395" y="761401"/>
                    <a:pt x="4212255" y="758544"/>
                  </a:cubicBezTo>
                  <a:cubicBezTo>
                    <a:pt x="4229400" y="756639"/>
                    <a:pt x="4245593" y="752829"/>
                    <a:pt x="4262738" y="751876"/>
                  </a:cubicBezTo>
                  <a:cubicBezTo>
                    <a:pt x="4278930" y="750924"/>
                    <a:pt x="4284645" y="752829"/>
                    <a:pt x="4297980" y="757591"/>
                  </a:cubicBezTo>
                  <a:cubicBezTo>
                    <a:pt x="4294170" y="760449"/>
                    <a:pt x="4290360" y="762354"/>
                    <a:pt x="4285598" y="762354"/>
                  </a:cubicBezTo>
                  <a:cubicBezTo>
                    <a:pt x="4284645" y="779499"/>
                    <a:pt x="4313220" y="776641"/>
                    <a:pt x="4292265" y="793786"/>
                  </a:cubicBezTo>
                  <a:cubicBezTo>
                    <a:pt x="4281788" y="802359"/>
                    <a:pt x="4295123" y="809026"/>
                    <a:pt x="4281788" y="815694"/>
                  </a:cubicBezTo>
                  <a:cubicBezTo>
                    <a:pt x="4268453" y="822361"/>
                    <a:pt x="4254165" y="827124"/>
                    <a:pt x="4239878" y="830934"/>
                  </a:cubicBezTo>
                  <a:cubicBezTo>
                    <a:pt x="4230353" y="833791"/>
                    <a:pt x="4215113" y="843316"/>
                    <a:pt x="4206540" y="841411"/>
                  </a:cubicBezTo>
                  <a:cubicBezTo>
                    <a:pt x="4191300" y="838554"/>
                    <a:pt x="4177965" y="847126"/>
                    <a:pt x="4174155" y="861414"/>
                  </a:cubicBezTo>
                  <a:cubicBezTo>
                    <a:pt x="4170345" y="877606"/>
                    <a:pt x="4159868" y="889989"/>
                    <a:pt x="4155105" y="906181"/>
                  </a:cubicBezTo>
                  <a:cubicBezTo>
                    <a:pt x="4147485" y="929994"/>
                    <a:pt x="4155105" y="954759"/>
                    <a:pt x="4158915" y="978571"/>
                  </a:cubicBezTo>
                  <a:cubicBezTo>
                    <a:pt x="4163678" y="1004289"/>
                    <a:pt x="4163678" y="1030959"/>
                    <a:pt x="4163678" y="1057629"/>
                  </a:cubicBezTo>
                  <a:cubicBezTo>
                    <a:pt x="4163678" y="1086204"/>
                    <a:pt x="4156058" y="1113826"/>
                    <a:pt x="4157010" y="1142401"/>
                  </a:cubicBezTo>
                  <a:cubicBezTo>
                    <a:pt x="4157010" y="1165261"/>
                    <a:pt x="4167488" y="1189074"/>
                    <a:pt x="4160820" y="1211934"/>
                  </a:cubicBezTo>
                  <a:cubicBezTo>
                    <a:pt x="4158915" y="1217649"/>
                    <a:pt x="4153200" y="1216696"/>
                    <a:pt x="4151295" y="1223364"/>
                  </a:cubicBezTo>
                  <a:cubicBezTo>
                    <a:pt x="4150343" y="1230031"/>
                    <a:pt x="4148438" y="1235746"/>
                    <a:pt x="4146533" y="1242414"/>
                  </a:cubicBezTo>
                  <a:cubicBezTo>
                    <a:pt x="4144628" y="1247176"/>
                    <a:pt x="4144628" y="1251939"/>
                    <a:pt x="4144628" y="1255749"/>
                  </a:cubicBezTo>
                  <a:cubicBezTo>
                    <a:pt x="4143675" y="1265274"/>
                    <a:pt x="4143675" y="1282419"/>
                    <a:pt x="4136055" y="1290039"/>
                  </a:cubicBezTo>
                  <a:cubicBezTo>
                    <a:pt x="4131293" y="1295754"/>
                    <a:pt x="4129388" y="1288134"/>
                    <a:pt x="4125578" y="1297659"/>
                  </a:cubicBezTo>
                  <a:cubicBezTo>
                    <a:pt x="4122720" y="1305279"/>
                    <a:pt x="4113195" y="1301469"/>
                    <a:pt x="4108433" y="1301469"/>
                  </a:cubicBezTo>
                  <a:cubicBezTo>
                    <a:pt x="4084620" y="1301469"/>
                    <a:pt x="4061760" y="1296706"/>
                    <a:pt x="4037948" y="1293849"/>
                  </a:cubicBezTo>
                  <a:cubicBezTo>
                    <a:pt x="4013183" y="1290991"/>
                    <a:pt x="3983655" y="1291944"/>
                    <a:pt x="3960795" y="1282419"/>
                  </a:cubicBezTo>
                  <a:cubicBezTo>
                    <a:pt x="3947460" y="1276704"/>
                    <a:pt x="3932220" y="1276704"/>
                    <a:pt x="3920790" y="1267179"/>
                  </a:cubicBezTo>
                  <a:cubicBezTo>
                    <a:pt x="3915075" y="1268131"/>
                    <a:pt x="3923648" y="1279561"/>
                    <a:pt x="3913170" y="1272894"/>
                  </a:cubicBezTo>
                  <a:cubicBezTo>
                    <a:pt x="3908408" y="1270036"/>
                    <a:pt x="3903645" y="1270989"/>
                    <a:pt x="3898883" y="1267179"/>
                  </a:cubicBezTo>
                  <a:cubicBezTo>
                    <a:pt x="3891263" y="1260511"/>
                    <a:pt x="3873165" y="1252891"/>
                    <a:pt x="3878880" y="1239556"/>
                  </a:cubicBezTo>
                  <a:cubicBezTo>
                    <a:pt x="3880785" y="1232889"/>
                    <a:pt x="3889358" y="1233841"/>
                    <a:pt x="3891263" y="1227174"/>
                  </a:cubicBezTo>
                  <a:cubicBezTo>
                    <a:pt x="3893168" y="1222411"/>
                    <a:pt x="3893168" y="1216696"/>
                    <a:pt x="3893168" y="1211934"/>
                  </a:cubicBezTo>
                  <a:cubicBezTo>
                    <a:pt x="3895073" y="1199551"/>
                    <a:pt x="3896025" y="1190026"/>
                    <a:pt x="3896978" y="1176691"/>
                  </a:cubicBezTo>
                  <a:cubicBezTo>
                    <a:pt x="3890310" y="1177644"/>
                    <a:pt x="3884595" y="1173834"/>
                    <a:pt x="3890310" y="1165261"/>
                  </a:cubicBezTo>
                  <a:cubicBezTo>
                    <a:pt x="3892215" y="1162404"/>
                    <a:pt x="3900788" y="1170024"/>
                    <a:pt x="3906503" y="1165261"/>
                  </a:cubicBezTo>
                  <a:cubicBezTo>
                    <a:pt x="3915075" y="1158594"/>
                    <a:pt x="3952223" y="1186216"/>
                    <a:pt x="3963653" y="1189074"/>
                  </a:cubicBezTo>
                  <a:cubicBezTo>
                    <a:pt x="3970320" y="1190026"/>
                    <a:pt x="3983655" y="1196694"/>
                    <a:pt x="3989370" y="1190979"/>
                  </a:cubicBezTo>
                  <a:cubicBezTo>
                    <a:pt x="3995085" y="1195741"/>
                    <a:pt x="3998895" y="1189074"/>
                    <a:pt x="4004610" y="1190026"/>
                  </a:cubicBezTo>
                  <a:cubicBezTo>
                    <a:pt x="4006515" y="1195741"/>
                    <a:pt x="4009373" y="1197646"/>
                    <a:pt x="4015088" y="1195741"/>
                  </a:cubicBezTo>
                  <a:cubicBezTo>
                    <a:pt x="4041758" y="1196694"/>
                    <a:pt x="4037948" y="1155736"/>
                    <a:pt x="4037948" y="1136686"/>
                  </a:cubicBezTo>
                  <a:cubicBezTo>
                    <a:pt x="4037948" y="1112874"/>
                    <a:pt x="4033185" y="1090966"/>
                    <a:pt x="4036995" y="1067154"/>
                  </a:cubicBezTo>
                  <a:cubicBezTo>
                    <a:pt x="4040805" y="1040484"/>
                    <a:pt x="4039853" y="1013814"/>
                    <a:pt x="4042710" y="987144"/>
                  </a:cubicBezTo>
                  <a:cubicBezTo>
                    <a:pt x="4045568" y="961426"/>
                    <a:pt x="4039853" y="927136"/>
                    <a:pt x="4024613" y="905229"/>
                  </a:cubicBezTo>
                  <a:cubicBezTo>
                    <a:pt x="4014135" y="890941"/>
                    <a:pt x="4007468" y="903324"/>
                    <a:pt x="3996038" y="908086"/>
                  </a:cubicBezTo>
                  <a:cubicBezTo>
                    <a:pt x="3976035" y="916659"/>
                    <a:pt x="3958890" y="919516"/>
                    <a:pt x="3939840" y="930946"/>
                  </a:cubicBezTo>
                  <a:cubicBezTo>
                    <a:pt x="3928410" y="938566"/>
                    <a:pt x="3839828" y="949044"/>
                    <a:pt x="3840780" y="938566"/>
                  </a:cubicBezTo>
                  <a:cubicBezTo>
                    <a:pt x="3840780" y="931899"/>
                    <a:pt x="3826493" y="935709"/>
                    <a:pt x="3821730" y="932851"/>
                  </a:cubicBezTo>
                  <a:cubicBezTo>
                    <a:pt x="3809348" y="924279"/>
                    <a:pt x="3821730" y="915706"/>
                    <a:pt x="3821730" y="908086"/>
                  </a:cubicBezTo>
                  <a:cubicBezTo>
                    <a:pt x="3821730" y="900466"/>
                    <a:pt x="3820778" y="891894"/>
                    <a:pt x="3816015" y="885226"/>
                  </a:cubicBezTo>
                  <a:cubicBezTo>
                    <a:pt x="3812205" y="879511"/>
                    <a:pt x="3800775" y="883321"/>
                    <a:pt x="3800775" y="875701"/>
                  </a:cubicBezTo>
                  <a:cubicBezTo>
                    <a:pt x="3800775" y="865224"/>
                    <a:pt x="3812205" y="862366"/>
                    <a:pt x="3819825" y="857604"/>
                  </a:cubicBezTo>
                  <a:cubicBezTo>
                    <a:pt x="3829350" y="851889"/>
                    <a:pt x="3836018" y="841411"/>
                    <a:pt x="3844590" y="835696"/>
                  </a:cubicBezTo>
                  <a:cubicBezTo>
                    <a:pt x="3852210" y="830934"/>
                    <a:pt x="3878880" y="827124"/>
                    <a:pt x="3886500" y="833791"/>
                  </a:cubicBezTo>
                  <a:cubicBezTo>
                    <a:pt x="3886500" y="849984"/>
                    <a:pt x="3850305" y="865224"/>
                    <a:pt x="3838875" y="872844"/>
                  </a:cubicBezTo>
                  <a:cubicBezTo>
                    <a:pt x="3843638" y="881416"/>
                    <a:pt x="3858878" y="869986"/>
                    <a:pt x="3862688" y="865224"/>
                  </a:cubicBezTo>
                  <a:cubicBezTo>
                    <a:pt x="3868403" y="858556"/>
                    <a:pt x="3874118" y="851889"/>
                    <a:pt x="3880785" y="847126"/>
                  </a:cubicBezTo>
                  <a:cubicBezTo>
                    <a:pt x="3884595" y="849031"/>
                    <a:pt x="3887453" y="850936"/>
                    <a:pt x="3891263" y="850936"/>
                  </a:cubicBezTo>
                  <a:cubicBezTo>
                    <a:pt x="3886500" y="860461"/>
                    <a:pt x="3876023" y="864271"/>
                    <a:pt x="3870308" y="872844"/>
                  </a:cubicBezTo>
                  <a:cubicBezTo>
                    <a:pt x="3888405" y="883321"/>
                    <a:pt x="3926505" y="854746"/>
                    <a:pt x="3941745" y="845221"/>
                  </a:cubicBezTo>
                  <a:cubicBezTo>
                    <a:pt x="3967463" y="829029"/>
                    <a:pt x="4009373" y="831886"/>
                    <a:pt x="4028423" y="804264"/>
                  </a:cubicBezTo>
                  <a:cubicBezTo>
                    <a:pt x="4033185" y="797596"/>
                    <a:pt x="4035090" y="763306"/>
                    <a:pt x="4019850" y="768069"/>
                  </a:cubicBezTo>
                  <a:cubicBezTo>
                    <a:pt x="4013183" y="769974"/>
                    <a:pt x="4000800" y="776641"/>
                    <a:pt x="3995085" y="781404"/>
                  </a:cubicBezTo>
                  <a:cubicBezTo>
                    <a:pt x="3986513" y="788071"/>
                    <a:pt x="3996038" y="792834"/>
                    <a:pt x="3984608" y="794739"/>
                  </a:cubicBezTo>
                  <a:cubicBezTo>
                    <a:pt x="3975083" y="796644"/>
                    <a:pt x="3963653" y="804264"/>
                    <a:pt x="3954128" y="801406"/>
                  </a:cubicBezTo>
                  <a:cubicBezTo>
                    <a:pt x="3952223" y="794739"/>
                    <a:pt x="3973178" y="792834"/>
                    <a:pt x="3976988" y="790929"/>
                  </a:cubicBezTo>
                  <a:cubicBezTo>
                    <a:pt x="3987465" y="781404"/>
                    <a:pt x="3997943" y="770926"/>
                    <a:pt x="4007468" y="760449"/>
                  </a:cubicBezTo>
                  <a:cubicBezTo>
                    <a:pt x="3998895" y="751876"/>
                    <a:pt x="3971273" y="790929"/>
                    <a:pt x="3957938" y="789976"/>
                  </a:cubicBezTo>
                  <a:cubicBezTo>
                    <a:pt x="3951270" y="789024"/>
                    <a:pt x="3944603" y="788071"/>
                    <a:pt x="3936983" y="787119"/>
                  </a:cubicBezTo>
                  <a:cubicBezTo>
                    <a:pt x="3926505" y="785214"/>
                    <a:pt x="3919838" y="793786"/>
                    <a:pt x="3911265" y="798549"/>
                  </a:cubicBezTo>
                  <a:cubicBezTo>
                    <a:pt x="3898883" y="805216"/>
                    <a:pt x="3886500" y="809026"/>
                    <a:pt x="3893168" y="790929"/>
                  </a:cubicBezTo>
                  <a:cubicBezTo>
                    <a:pt x="3897930" y="778546"/>
                    <a:pt x="3882690" y="770926"/>
                    <a:pt x="3874118" y="764259"/>
                  </a:cubicBezTo>
                  <a:cubicBezTo>
                    <a:pt x="3859830" y="754734"/>
                    <a:pt x="3882690" y="742351"/>
                    <a:pt x="3890310" y="738541"/>
                  </a:cubicBezTo>
                  <a:cubicBezTo>
                    <a:pt x="3907455" y="729016"/>
                    <a:pt x="3919838" y="714729"/>
                    <a:pt x="3936030" y="705204"/>
                  </a:cubicBezTo>
                  <a:cubicBezTo>
                    <a:pt x="3939840" y="703299"/>
                    <a:pt x="3945555" y="698536"/>
                    <a:pt x="3950318" y="698536"/>
                  </a:cubicBezTo>
                  <a:cubicBezTo>
                    <a:pt x="3954128" y="699489"/>
                    <a:pt x="3952223" y="704251"/>
                    <a:pt x="3957938" y="703299"/>
                  </a:cubicBezTo>
                  <a:cubicBezTo>
                    <a:pt x="3942698" y="718539"/>
                    <a:pt x="3919838" y="725206"/>
                    <a:pt x="3906503" y="742351"/>
                  </a:cubicBezTo>
                  <a:cubicBezTo>
                    <a:pt x="3910313" y="746161"/>
                    <a:pt x="3938888" y="720444"/>
                    <a:pt x="3943650" y="718539"/>
                  </a:cubicBezTo>
                  <a:cubicBezTo>
                    <a:pt x="3938888" y="725206"/>
                    <a:pt x="3958890" y="712824"/>
                    <a:pt x="3961748" y="712824"/>
                  </a:cubicBezTo>
                  <a:cubicBezTo>
                    <a:pt x="3958890" y="729969"/>
                    <a:pt x="3939840" y="736636"/>
                    <a:pt x="3925553" y="749019"/>
                  </a:cubicBezTo>
                  <a:cubicBezTo>
                    <a:pt x="3932220" y="760449"/>
                    <a:pt x="3973178" y="734731"/>
                    <a:pt x="3979845" y="730921"/>
                  </a:cubicBezTo>
                  <a:cubicBezTo>
                    <a:pt x="3996990" y="722349"/>
                    <a:pt x="4012230" y="712824"/>
                    <a:pt x="4022708" y="694726"/>
                  </a:cubicBezTo>
                  <a:cubicBezTo>
                    <a:pt x="4027470" y="686154"/>
                    <a:pt x="4029375" y="670914"/>
                    <a:pt x="4025565" y="661389"/>
                  </a:cubicBezTo>
                  <a:cubicBezTo>
                    <a:pt x="4020803" y="649006"/>
                    <a:pt x="4008420" y="667104"/>
                    <a:pt x="4000800" y="668056"/>
                  </a:cubicBezTo>
                  <a:cubicBezTo>
                    <a:pt x="3971273" y="673771"/>
                    <a:pt x="3939840" y="702346"/>
                    <a:pt x="3908408" y="698536"/>
                  </a:cubicBezTo>
                  <a:cubicBezTo>
                    <a:pt x="3896978" y="697584"/>
                    <a:pt x="3877928" y="693774"/>
                    <a:pt x="3867450" y="689011"/>
                  </a:cubicBezTo>
                  <a:cubicBezTo>
                    <a:pt x="3860783" y="685201"/>
                    <a:pt x="3862688" y="683296"/>
                    <a:pt x="3864593" y="677581"/>
                  </a:cubicBezTo>
                  <a:cubicBezTo>
                    <a:pt x="3865545" y="674724"/>
                    <a:pt x="3855068" y="672819"/>
                    <a:pt x="3854115" y="671866"/>
                  </a:cubicBezTo>
                  <a:cubicBezTo>
                    <a:pt x="3846495" y="667104"/>
                    <a:pt x="3850305" y="649959"/>
                    <a:pt x="3856020" y="644244"/>
                  </a:cubicBezTo>
                  <a:cubicBezTo>
                    <a:pt x="3863640" y="637576"/>
                    <a:pt x="3876023" y="636624"/>
                    <a:pt x="3885548" y="636624"/>
                  </a:cubicBezTo>
                  <a:cubicBezTo>
                    <a:pt x="3898883" y="636624"/>
                    <a:pt x="3910313" y="638529"/>
                    <a:pt x="3923648" y="640434"/>
                  </a:cubicBezTo>
                  <a:cubicBezTo>
                    <a:pt x="3938888" y="642339"/>
                    <a:pt x="3956985" y="629956"/>
                    <a:pt x="3970320" y="624241"/>
                  </a:cubicBezTo>
                  <a:cubicBezTo>
                    <a:pt x="3988418" y="616621"/>
                    <a:pt x="4024613" y="612811"/>
                    <a:pt x="4027470" y="588046"/>
                  </a:cubicBezTo>
                  <a:cubicBezTo>
                    <a:pt x="4011278" y="588046"/>
                    <a:pt x="3999848" y="606144"/>
                    <a:pt x="3982703" y="599476"/>
                  </a:cubicBezTo>
                  <a:cubicBezTo>
                    <a:pt x="3973178" y="595666"/>
                    <a:pt x="3964605" y="587094"/>
                    <a:pt x="3954128" y="585189"/>
                  </a:cubicBezTo>
                  <a:cubicBezTo>
                    <a:pt x="3949365" y="584236"/>
                    <a:pt x="3943650" y="585189"/>
                    <a:pt x="3937935" y="583284"/>
                  </a:cubicBezTo>
                  <a:cubicBezTo>
                    <a:pt x="3932220" y="581379"/>
                    <a:pt x="3917933" y="571854"/>
                    <a:pt x="3914123" y="567091"/>
                  </a:cubicBezTo>
                  <a:cubicBezTo>
                    <a:pt x="3906503" y="557566"/>
                    <a:pt x="3905550" y="548994"/>
                    <a:pt x="3894120" y="550899"/>
                  </a:cubicBezTo>
                  <a:cubicBezTo>
                    <a:pt x="3860783" y="556614"/>
                    <a:pt x="3822683" y="581379"/>
                    <a:pt x="3788393" y="570901"/>
                  </a:cubicBezTo>
                  <a:cubicBezTo>
                    <a:pt x="3776963" y="567091"/>
                    <a:pt x="3763628" y="579474"/>
                    <a:pt x="3752198" y="581379"/>
                  </a:cubicBezTo>
                  <a:cubicBezTo>
                    <a:pt x="3739815" y="583284"/>
                    <a:pt x="3728385" y="583284"/>
                    <a:pt x="3716003" y="582331"/>
                  </a:cubicBezTo>
                  <a:cubicBezTo>
                    <a:pt x="3702668" y="581379"/>
                    <a:pt x="3693143" y="585189"/>
                    <a:pt x="3679808" y="585189"/>
                  </a:cubicBezTo>
                  <a:cubicBezTo>
                    <a:pt x="3665520" y="586141"/>
                    <a:pt x="3651233" y="594714"/>
                    <a:pt x="3638850" y="593761"/>
                  </a:cubicBezTo>
                  <a:cubicBezTo>
                    <a:pt x="3619800" y="586141"/>
                    <a:pt x="3602655" y="589951"/>
                    <a:pt x="3582653" y="587094"/>
                  </a:cubicBezTo>
                  <a:cubicBezTo>
                    <a:pt x="3575033" y="586141"/>
                    <a:pt x="3564555" y="582331"/>
                    <a:pt x="3568365" y="572806"/>
                  </a:cubicBezTo>
                  <a:cubicBezTo>
                    <a:pt x="3571222" y="566139"/>
                    <a:pt x="3577890" y="551851"/>
                    <a:pt x="3584558" y="550899"/>
                  </a:cubicBezTo>
                  <a:cubicBezTo>
                    <a:pt x="3594083" y="543279"/>
                    <a:pt x="3594083" y="540421"/>
                    <a:pt x="3594083" y="529944"/>
                  </a:cubicBezTo>
                  <a:cubicBezTo>
                    <a:pt x="3594083" y="528039"/>
                    <a:pt x="3611228" y="513751"/>
                    <a:pt x="3612180" y="513751"/>
                  </a:cubicBezTo>
                  <a:cubicBezTo>
                    <a:pt x="3622658" y="516609"/>
                    <a:pt x="3624563" y="499464"/>
                    <a:pt x="3635993" y="505179"/>
                  </a:cubicBezTo>
                  <a:cubicBezTo>
                    <a:pt x="3641708" y="508036"/>
                    <a:pt x="3645518" y="514704"/>
                    <a:pt x="3650280" y="516609"/>
                  </a:cubicBezTo>
                  <a:cubicBezTo>
                    <a:pt x="3666473" y="523276"/>
                    <a:pt x="3686475" y="527086"/>
                    <a:pt x="3703620" y="528991"/>
                  </a:cubicBezTo>
                  <a:cubicBezTo>
                    <a:pt x="3724575" y="530896"/>
                    <a:pt x="3748388" y="531849"/>
                    <a:pt x="3769343" y="530896"/>
                  </a:cubicBezTo>
                  <a:cubicBezTo>
                    <a:pt x="3783630" y="530896"/>
                    <a:pt x="3795060" y="521371"/>
                    <a:pt x="3808395" y="517561"/>
                  </a:cubicBezTo>
                  <a:cubicBezTo>
                    <a:pt x="3826493" y="511846"/>
                    <a:pt x="3845543" y="517561"/>
                    <a:pt x="3863640" y="514704"/>
                  </a:cubicBezTo>
                  <a:cubicBezTo>
                    <a:pt x="3877928" y="512799"/>
                    <a:pt x="3892215" y="509941"/>
                    <a:pt x="3905550" y="505179"/>
                  </a:cubicBezTo>
                  <a:cubicBezTo>
                    <a:pt x="3921743" y="499464"/>
                    <a:pt x="3917933" y="452791"/>
                    <a:pt x="3915075" y="439456"/>
                  </a:cubicBezTo>
                  <a:cubicBezTo>
                    <a:pt x="3912218" y="422311"/>
                    <a:pt x="3880785" y="436599"/>
                    <a:pt x="3865545" y="432789"/>
                  </a:cubicBezTo>
                  <a:cubicBezTo>
                    <a:pt x="3857925" y="430884"/>
                    <a:pt x="3836970" y="417549"/>
                    <a:pt x="3837923" y="408976"/>
                  </a:cubicBezTo>
                  <a:cubicBezTo>
                    <a:pt x="3838875" y="398499"/>
                    <a:pt x="3835065" y="393736"/>
                    <a:pt x="3831255" y="385164"/>
                  </a:cubicBezTo>
                  <a:cubicBezTo>
                    <a:pt x="3829350" y="380401"/>
                    <a:pt x="3831255" y="376591"/>
                    <a:pt x="3833160" y="371829"/>
                  </a:cubicBezTo>
                  <a:cubicBezTo>
                    <a:pt x="3825540" y="368971"/>
                    <a:pt x="3826493" y="366114"/>
                    <a:pt x="3830303" y="359446"/>
                  </a:cubicBezTo>
                  <a:cubicBezTo>
                    <a:pt x="3835065" y="351826"/>
                    <a:pt x="3842685" y="335634"/>
                    <a:pt x="3850305" y="330871"/>
                  </a:cubicBezTo>
                  <a:cubicBezTo>
                    <a:pt x="3844590" y="313726"/>
                    <a:pt x="3873165" y="318489"/>
                    <a:pt x="3884595" y="310869"/>
                  </a:cubicBezTo>
                  <a:cubicBezTo>
                    <a:pt x="3893168" y="306106"/>
                    <a:pt x="3903645" y="300391"/>
                    <a:pt x="3911265" y="292771"/>
                  </a:cubicBezTo>
                  <a:cubicBezTo>
                    <a:pt x="3918885" y="285151"/>
                    <a:pt x="3914123" y="259434"/>
                    <a:pt x="3916980" y="248956"/>
                  </a:cubicBezTo>
                  <a:cubicBezTo>
                    <a:pt x="3920790" y="230859"/>
                    <a:pt x="3927458" y="212761"/>
                    <a:pt x="3938888" y="197521"/>
                  </a:cubicBezTo>
                  <a:cubicBezTo>
                    <a:pt x="3944603" y="200379"/>
                    <a:pt x="3935078" y="222286"/>
                    <a:pt x="3943650" y="222286"/>
                  </a:cubicBezTo>
                  <a:cubicBezTo>
                    <a:pt x="3950318" y="222286"/>
                    <a:pt x="3956985" y="207999"/>
                    <a:pt x="3958890" y="203236"/>
                  </a:cubicBezTo>
                  <a:cubicBezTo>
                    <a:pt x="3967463" y="186091"/>
                    <a:pt x="3970320" y="166089"/>
                    <a:pt x="3983655" y="150849"/>
                  </a:cubicBezTo>
                  <a:cubicBezTo>
                    <a:pt x="4004610" y="127036"/>
                    <a:pt x="4022708" y="166089"/>
                    <a:pt x="4029375" y="182281"/>
                  </a:cubicBezTo>
                  <a:cubicBezTo>
                    <a:pt x="4032233" y="190854"/>
                    <a:pt x="4026518" y="207046"/>
                    <a:pt x="4022708" y="214666"/>
                  </a:cubicBezTo>
                  <a:cubicBezTo>
                    <a:pt x="4017945" y="224191"/>
                    <a:pt x="4024613" y="238479"/>
                    <a:pt x="4031280" y="246099"/>
                  </a:cubicBezTo>
                  <a:cubicBezTo>
                    <a:pt x="4039853" y="254671"/>
                    <a:pt x="4039853" y="282294"/>
                    <a:pt x="4038900" y="293724"/>
                  </a:cubicBezTo>
                  <a:cubicBezTo>
                    <a:pt x="4036995" y="308964"/>
                    <a:pt x="4032233" y="324204"/>
                    <a:pt x="4034138" y="340396"/>
                  </a:cubicBezTo>
                  <a:cubicBezTo>
                    <a:pt x="4036043" y="355636"/>
                    <a:pt x="4039853" y="362304"/>
                    <a:pt x="4034138" y="378496"/>
                  </a:cubicBezTo>
                  <a:cubicBezTo>
                    <a:pt x="4028423" y="394689"/>
                    <a:pt x="4033185" y="408976"/>
                    <a:pt x="4033185" y="426121"/>
                  </a:cubicBezTo>
                  <a:cubicBezTo>
                    <a:pt x="4033185" y="433741"/>
                    <a:pt x="4025565" y="465174"/>
                    <a:pt x="4038900" y="462316"/>
                  </a:cubicBezTo>
                  <a:cubicBezTo>
                    <a:pt x="4049378" y="460411"/>
                    <a:pt x="4060808" y="446124"/>
                    <a:pt x="4066523" y="437551"/>
                  </a:cubicBezTo>
                  <a:cubicBezTo>
                    <a:pt x="4073190" y="428026"/>
                    <a:pt x="4077953" y="415644"/>
                    <a:pt x="4078905" y="403261"/>
                  </a:cubicBezTo>
                  <a:cubicBezTo>
                    <a:pt x="4079858" y="395641"/>
                    <a:pt x="4079858" y="378496"/>
                    <a:pt x="4088430" y="373734"/>
                  </a:cubicBezTo>
                  <a:cubicBezTo>
                    <a:pt x="4093193" y="375639"/>
                    <a:pt x="4089383" y="384211"/>
                    <a:pt x="4095098" y="385164"/>
                  </a:cubicBezTo>
                  <a:cubicBezTo>
                    <a:pt x="4097003" y="367066"/>
                    <a:pt x="4100813" y="348016"/>
                    <a:pt x="4097955" y="329919"/>
                  </a:cubicBezTo>
                  <a:cubicBezTo>
                    <a:pt x="4095098" y="313726"/>
                    <a:pt x="4092240" y="296581"/>
                    <a:pt x="4094145" y="280389"/>
                  </a:cubicBezTo>
                  <a:cubicBezTo>
                    <a:pt x="4097003" y="250861"/>
                    <a:pt x="4115100" y="226096"/>
                    <a:pt x="4116053" y="195616"/>
                  </a:cubicBezTo>
                  <a:cubicBezTo>
                    <a:pt x="4116053" y="188949"/>
                    <a:pt x="4116053" y="182281"/>
                    <a:pt x="4115100" y="175614"/>
                  </a:cubicBezTo>
                  <a:cubicBezTo>
                    <a:pt x="4114148" y="168946"/>
                    <a:pt x="4106528" y="164184"/>
                    <a:pt x="4107480" y="157516"/>
                  </a:cubicBezTo>
                  <a:cubicBezTo>
                    <a:pt x="4108433" y="148944"/>
                    <a:pt x="4117005" y="137514"/>
                    <a:pt x="4121768" y="129894"/>
                  </a:cubicBezTo>
                  <a:cubicBezTo>
                    <a:pt x="4133198" y="108939"/>
                    <a:pt x="4141770" y="91794"/>
                    <a:pt x="4158915" y="74649"/>
                  </a:cubicBezTo>
                  <a:cubicBezTo>
                    <a:pt x="4171060" y="62504"/>
                    <a:pt x="4177846" y="45002"/>
                    <a:pt x="4191330" y="45047"/>
                  </a:cubicBezTo>
                  <a:close/>
                  <a:moveTo>
                    <a:pt x="2881612" y="43217"/>
                  </a:moveTo>
                  <a:cubicBezTo>
                    <a:pt x="2893043" y="41312"/>
                    <a:pt x="2909235" y="55599"/>
                    <a:pt x="2919712" y="59409"/>
                  </a:cubicBezTo>
                  <a:cubicBezTo>
                    <a:pt x="2944477" y="67029"/>
                    <a:pt x="2969243" y="71792"/>
                    <a:pt x="2990197" y="87032"/>
                  </a:cubicBezTo>
                  <a:cubicBezTo>
                    <a:pt x="3002580" y="95604"/>
                    <a:pt x="3011152" y="107987"/>
                    <a:pt x="3022582" y="117512"/>
                  </a:cubicBezTo>
                  <a:cubicBezTo>
                    <a:pt x="3067350" y="155612"/>
                    <a:pt x="3025440" y="223239"/>
                    <a:pt x="3031155" y="272769"/>
                  </a:cubicBezTo>
                  <a:cubicBezTo>
                    <a:pt x="3034012" y="297534"/>
                    <a:pt x="3019725" y="341349"/>
                    <a:pt x="3061635" y="321347"/>
                  </a:cubicBezTo>
                  <a:cubicBezTo>
                    <a:pt x="3086400" y="308964"/>
                    <a:pt x="3104497" y="308012"/>
                    <a:pt x="3130215" y="322299"/>
                  </a:cubicBezTo>
                  <a:cubicBezTo>
                    <a:pt x="3154980" y="335634"/>
                    <a:pt x="3161647" y="361352"/>
                    <a:pt x="3159743" y="388022"/>
                  </a:cubicBezTo>
                  <a:cubicBezTo>
                    <a:pt x="3159743" y="392784"/>
                    <a:pt x="3158790" y="397547"/>
                    <a:pt x="3156885" y="402309"/>
                  </a:cubicBezTo>
                  <a:cubicBezTo>
                    <a:pt x="3156885" y="402309"/>
                    <a:pt x="3161647" y="409929"/>
                    <a:pt x="3161647" y="409929"/>
                  </a:cubicBezTo>
                  <a:cubicBezTo>
                    <a:pt x="3154980" y="421359"/>
                    <a:pt x="3152122" y="418502"/>
                    <a:pt x="3157837" y="433742"/>
                  </a:cubicBezTo>
                  <a:cubicBezTo>
                    <a:pt x="3160695" y="442314"/>
                    <a:pt x="3174030" y="454697"/>
                    <a:pt x="3162600" y="459459"/>
                  </a:cubicBezTo>
                  <a:cubicBezTo>
                    <a:pt x="3156885" y="462317"/>
                    <a:pt x="3151170" y="463269"/>
                    <a:pt x="3146407" y="467079"/>
                  </a:cubicBezTo>
                  <a:cubicBezTo>
                    <a:pt x="3138787" y="475652"/>
                    <a:pt x="3120690" y="471842"/>
                    <a:pt x="3110212" y="476604"/>
                  </a:cubicBezTo>
                  <a:cubicBezTo>
                    <a:pt x="3088305" y="486129"/>
                    <a:pt x="3053062" y="472794"/>
                    <a:pt x="3037822" y="500417"/>
                  </a:cubicBezTo>
                  <a:cubicBezTo>
                    <a:pt x="3026393" y="522324"/>
                    <a:pt x="3028297" y="561377"/>
                    <a:pt x="3028297" y="585189"/>
                  </a:cubicBezTo>
                  <a:cubicBezTo>
                    <a:pt x="3028297" y="595667"/>
                    <a:pt x="3038775" y="654722"/>
                    <a:pt x="3058777" y="646149"/>
                  </a:cubicBezTo>
                  <a:cubicBezTo>
                    <a:pt x="3084495" y="634719"/>
                    <a:pt x="3133072" y="689012"/>
                    <a:pt x="3148312" y="704252"/>
                  </a:cubicBezTo>
                  <a:cubicBezTo>
                    <a:pt x="3176887" y="732827"/>
                    <a:pt x="3195937" y="767117"/>
                    <a:pt x="3219750" y="798549"/>
                  </a:cubicBezTo>
                  <a:cubicBezTo>
                    <a:pt x="3252135" y="811884"/>
                    <a:pt x="3288330" y="816647"/>
                    <a:pt x="3318810" y="834744"/>
                  </a:cubicBezTo>
                  <a:cubicBezTo>
                    <a:pt x="3340718" y="847127"/>
                    <a:pt x="3362625" y="859509"/>
                    <a:pt x="3386437" y="869987"/>
                  </a:cubicBezTo>
                  <a:cubicBezTo>
                    <a:pt x="3409297" y="880464"/>
                    <a:pt x="3427395" y="896657"/>
                    <a:pt x="3452160" y="905229"/>
                  </a:cubicBezTo>
                  <a:cubicBezTo>
                    <a:pt x="3460732" y="908087"/>
                    <a:pt x="3477877" y="913802"/>
                    <a:pt x="3476925" y="926184"/>
                  </a:cubicBezTo>
                  <a:cubicBezTo>
                    <a:pt x="3475972" y="929994"/>
                    <a:pt x="3479782" y="936662"/>
                    <a:pt x="3478830" y="940472"/>
                  </a:cubicBezTo>
                  <a:cubicBezTo>
                    <a:pt x="3477877" y="944282"/>
                    <a:pt x="3472162" y="946187"/>
                    <a:pt x="3472162" y="950949"/>
                  </a:cubicBezTo>
                  <a:cubicBezTo>
                    <a:pt x="3474068" y="951902"/>
                    <a:pt x="3476925" y="951902"/>
                    <a:pt x="3474068" y="954759"/>
                  </a:cubicBezTo>
                  <a:cubicBezTo>
                    <a:pt x="3474068" y="960474"/>
                    <a:pt x="3464543" y="1005242"/>
                    <a:pt x="3458827" y="1005242"/>
                  </a:cubicBezTo>
                  <a:cubicBezTo>
                    <a:pt x="3452160" y="1005242"/>
                    <a:pt x="3446445" y="1014767"/>
                    <a:pt x="3437872" y="1015719"/>
                  </a:cubicBezTo>
                  <a:cubicBezTo>
                    <a:pt x="3428347" y="1015719"/>
                    <a:pt x="3418822" y="1013814"/>
                    <a:pt x="3410250" y="1010957"/>
                  </a:cubicBezTo>
                  <a:cubicBezTo>
                    <a:pt x="3399772" y="1008099"/>
                    <a:pt x="3389295" y="1004289"/>
                    <a:pt x="3378818" y="999527"/>
                  </a:cubicBezTo>
                  <a:cubicBezTo>
                    <a:pt x="3370245" y="995717"/>
                    <a:pt x="3360720" y="984287"/>
                    <a:pt x="3351195" y="983334"/>
                  </a:cubicBezTo>
                  <a:cubicBezTo>
                    <a:pt x="3323572" y="979524"/>
                    <a:pt x="3295950" y="959522"/>
                    <a:pt x="3270232" y="947139"/>
                  </a:cubicBezTo>
                  <a:cubicBezTo>
                    <a:pt x="3259755" y="941424"/>
                    <a:pt x="3249277" y="930947"/>
                    <a:pt x="3235943" y="931899"/>
                  </a:cubicBezTo>
                  <a:cubicBezTo>
                    <a:pt x="3223560" y="932852"/>
                    <a:pt x="3205462" y="925232"/>
                    <a:pt x="3192127" y="924279"/>
                  </a:cubicBezTo>
                  <a:cubicBezTo>
                    <a:pt x="3167362" y="922374"/>
                    <a:pt x="3138787" y="908087"/>
                    <a:pt x="3118785" y="893799"/>
                  </a:cubicBezTo>
                  <a:cubicBezTo>
                    <a:pt x="3110212" y="886179"/>
                    <a:pt x="3099735" y="875702"/>
                    <a:pt x="3094020" y="866177"/>
                  </a:cubicBezTo>
                  <a:cubicBezTo>
                    <a:pt x="3087352" y="854747"/>
                    <a:pt x="3074970" y="849032"/>
                    <a:pt x="3066397" y="841412"/>
                  </a:cubicBezTo>
                  <a:cubicBezTo>
                    <a:pt x="3044490" y="821409"/>
                    <a:pt x="3052110" y="787119"/>
                    <a:pt x="3031155" y="766164"/>
                  </a:cubicBezTo>
                  <a:cubicBezTo>
                    <a:pt x="3021630" y="773784"/>
                    <a:pt x="3025440" y="813789"/>
                    <a:pt x="3021630" y="826172"/>
                  </a:cubicBezTo>
                  <a:cubicBezTo>
                    <a:pt x="3018772" y="837602"/>
                    <a:pt x="3012105" y="852842"/>
                    <a:pt x="3018772" y="865224"/>
                  </a:cubicBezTo>
                  <a:cubicBezTo>
                    <a:pt x="3023535" y="872844"/>
                    <a:pt x="3025440" y="881417"/>
                    <a:pt x="3027345" y="889989"/>
                  </a:cubicBezTo>
                  <a:cubicBezTo>
                    <a:pt x="3031155" y="911897"/>
                    <a:pt x="3032107" y="934757"/>
                    <a:pt x="3030202" y="956664"/>
                  </a:cubicBezTo>
                  <a:cubicBezTo>
                    <a:pt x="3028297" y="969999"/>
                    <a:pt x="3035918" y="979524"/>
                    <a:pt x="3034965" y="993812"/>
                  </a:cubicBezTo>
                  <a:cubicBezTo>
                    <a:pt x="3034012" y="1008099"/>
                    <a:pt x="3025440" y="1018577"/>
                    <a:pt x="3024487" y="1032864"/>
                  </a:cubicBezTo>
                  <a:cubicBezTo>
                    <a:pt x="3023535" y="1049057"/>
                    <a:pt x="3025440" y="1066202"/>
                    <a:pt x="3025440" y="1083347"/>
                  </a:cubicBezTo>
                  <a:cubicBezTo>
                    <a:pt x="3026393" y="1107159"/>
                    <a:pt x="3034965" y="1133829"/>
                    <a:pt x="3029250" y="1158594"/>
                  </a:cubicBezTo>
                  <a:cubicBezTo>
                    <a:pt x="3024487" y="1177644"/>
                    <a:pt x="3025440" y="1195742"/>
                    <a:pt x="3020677" y="1214792"/>
                  </a:cubicBezTo>
                  <a:cubicBezTo>
                    <a:pt x="3014962" y="1235747"/>
                    <a:pt x="3033060" y="1254797"/>
                    <a:pt x="3023535" y="1273847"/>
                  </a:cubicBezTo>
                  <a:cubicBezTo>
                    <a:pt x="3014962" y="1290039"/>
                    <a:pt x="2994007" y="1295754"/>
                    <a:pt x="2976862" y="1298612"/>
                  </a:cubicBezTo>
                  <a:cubicBezTo>
                    <a:pt x="2953050" y="1302422"/>
                    <a:pt x="2928285" y="1310042"/>
                    <a:pt x="2904472" y="1305279"/>
                  </a:cubicBezTo>
                  <a:cubicBezTo>
                    <a:pt x="2881612" y="1300517"/>
                    <a:pt x="2859705" y="1294802"/>
                    <a:pt x="2836845" y="1293849"/>
                  </a:cubicBezTo>
                  <a:cubicBezTo>
                    <a:pt x="2821605" y="1292897"/>
                    <a:pt x="2779695" y="1297659"/>
                    <a:pt x="2770170" y="1282419"/>
                  </a:cubicBezTo>
                  <a:cubicBezTo>
                    <a:pt x="2769218" y="1279562"/>
                    <a:pt x="2770170" y="1277657"/>
                    <a:pt x="2771122" y="1275752"/>
                  </a:cubicBezTo>
                  <a:cubicBezTo>
                    <a:pt x="2767312" y="1273847"/>
                    <a:pt x="2763502" y="1271942"/>
                    <a:pt x="2759693" y="1270037"/>
                  </a:cubicBezTo>
                  <a:cubicBezTo>
                    <a:pt x="2753025" y="1266227"/>
                    <a:pt x="2748262" y="1261464"/>
                    <a:pt x="2740643" y="1262417"/>
                  </a:cubicBezTo>
                  <a:cubicBezTo>
                    <a:pt x="2734927" y="1263369"/>
                    <a:pt x="2732070" y="1250987"/>
                    <a:pt x="2737785" y="1249082"/>
                  </a:cubicBezTo>
                  <a:cubicBezTo>
                    <a:pt x="2744452" y="1246224"/>
                    <a:pt x="2747310" y="1259559"/>
                    <a:pt x="2755882" y="1255749"/>
                  </a:cubicBezTo>
                  <a:cubicBezTo>
                    <a:pt x="2753025" y="1240509"/>
                    <a:pt x="2739690" y="1254797"/>
                    <a:pt x="2744452" y="1236699"/>
                  </a:cubicBezTo>
                  <a:cubicBezTo>
                    <a:pt x="2744452" y="1229079"/>
                    <a:pt x="2745405" y="1223364"/>
                    <a:pt x="2747310" y="1215744"/>
                  </a:cubicBezTo>
                  <a:cubicBezTo>
                    <a:pt x="2752072" y="1198599"/>
                    <a:pt x="2773027" y="1198599"/>
                    <a:pt x="2780647" y="1184312"/>
                  </a:cubicBezTo>
                  <a:cubicBezTo>
                    <a:pt x="2787315" y="1186217"/>
                    <a:pt x="2788268" y="1196694"/>
                    <a:pt x="2791125" y="1202409"/>
                  </a:cubicBezTo>
                  <a:cubicBezTo>
                    <a:pt x="2793982" y="1209077"/>
                    <a:pt x="2802555" y="1210982"/>
                    <a:pt x="2810175" y="1212887"/>
                  </a:cubicBezTo>
                  <a:cubicBezTo>
                    <a:pt x="2833035" y="1217649"/>
                    <a:pt x="2854943" y="1222412"/>
                    <a:pt x="2878755" y="1221459"/>
                  </a:cubicBezTo>
                  <a:cubicBezTo>
                    <a:pt x="2909235" y="1220507"/>
                    <a:pt x="2940668" y="1223364"/>
                    <a:pt x="2935905" y="1185264"/>
                  </a:cubicBezTo>
                  <a:cubicBezTo>
                    <a:pt x="2930190" y="1136687"/>
                    <a:pt x="2928285" y="1090014"/>
                    <a:pt x="2927332" y="1041437"/>
                  </a:cubicBezTo>
                  <a:cubicBezTo>
                    <a:pt x="2927332" y="991907"/>
                    <a:pt x="2932095" y="941424"/>
                    <a:pt x="2930190" y="891894"/>
                  </a:cubicBezTo>
                  <a:cubicBezTo>
                    <a:pt x="2929237" y="864272"/>
                    <a:pt x="2924475" y="837602"/>
                    <a:pt x="2922570" y="810932"/>
                  </a:cubicBezTo>
                  <a:cubicBezTo>
                    <a:pt x="2921618" y="802359"/>
                    <a:pt x="2926380" y="754734"/>
                    <a:pt x="2915902" y="758544"/>
                  </a:cubicBezTo>
                  <a:cubicBezTo>
                    <a:pt x="2899710" y="765212"/>
                    <a:pt x="2894947" y="776642"/>
                    <a:pt x="2890185" y="791882"/>
                  </a:cubicBezTo>
                  <a:cubicBezTo>
                    <a:pt x="2883518" y="812837"/>
                    <a:pt x="2870182" y="830934"/>
                    <a:pt x="2861610" y="850937"/>
                  </a:cubicBezTo>
                  <a:cubicBezTo>
                    <a:pt x="2853037" y="871892"/>
                    <a:pt x="2842560" y="891894"/>
                    <a:pt x="2829225" y="910944"/>
                  </a:cubicBezTo>
                  <a:cubicBezTo>
                    <a:pt x="2816843" y="929042"/>
                    <a:pt x="2800650" y="938567"/>
                    <a:pt x="2791125" y="958569"/>
                  </a:cubicBezTo>
                  <a:cubicBezTo>
                    <a:pt x="2785410" y="969999"/>
                    <a:pt x="2788268" y="974762"/>
                    <a:pt x="2775885" y="982382"/>
                  </a:cubicBezTo>
                  <a:cubicBezTo>
                    <a:pt x="2771122" y="986192"/>
                    <a:pt x="2757787" y="991907"/>
                    <a:pt x="2754930" y="996669"/>
                  </a:cubicBezTo>
                  <a:cubicBezTo>
                    <a:pt x="2747310" y="996669"/>
                    <a:pt x="2747310" y="1007147"/>
                    <a:pt x="2740643" y="1007147"/>
                  </a:cubicBezTo>
                  <a:cubicBezTo>
                    <a:pt x="2737785" y="1006194"/>
                    <a:pt x="2742547" y="1002384"/>
                    <a:pt x="2739690" y="1001432"/>
                  </a:cubicBezTo>
                  <a:cubicBezTo>
                    <a:pt x="2731118" y="1002384"/>
                    <a:pt x="2726355" y="1015719"/>
                    <a:pt x="2719687" y="1019529"/>
                  </a:cubicBezTo>
                  <a:cubicBezTo>
                    <a:pt x="2708257" y="1027149"/>
                    <a:pt x="2713020" y="1012862"/>
                    <a:pt x="2717782" y="1008099"/>
                  </a:cubicBezTo>
                  <a:cubicBezTo>
                    <a:pt x="2726355" y="999527"/>
                    <a:pt x="2735880" y="990954"/>
                    <a:pt x="2742547" y="981429"/>
                  </a:cubicBezTo>
                  <a:cubicBezTo>
                    <a:pt x="2747310" y="974762"/>
                    <a:pt x="2757787" y="962379"/>
                    <a:pt x="2758740" y="954759"/>
                  </a:cubicBezTo>
                  <a:cubicBezTo>
                    <a:pt x="2753025" y="952854"/>
                    <a:pt x="2740643" y="972857"/>
                    <a:pt x="2737785" y="977619"/>
                  </a:cubicBezTo>
                  <a:cubicBezTo>
                    <a:pt x="2735880" y="981429"/>
                    <a:pt x="2730165" y="991907"/>
                    <a:pt x="2724450" y="990002"/>
                  </a:cubicBezTo>
                  <a:cubicBezTo>
                    <a:pt x="2724450" y="987144"/>
                    <a:pt x="2722545" y="980477"/>
                    <a:pt x="2718735" y="980477"/>
                  </a:cubicBezTo>
                  <a:cubicBezTo>
                    <a:pt x="2712068" y="980477"/>
                    <a:pt x="2689207" y="1014767"/>
                    <a:pt x="2692065" y="1017624"/>
                  </a:cubicBezTo>
                  <a:cubicBezTo>
                    <a:pt x="2696827" y="1016672"/>
                    <a:pt x="2698732" y="1010004"/>
                    <a:pt x="2703495" y="1010957"/>
                  </a:cubicBezTo>
                  <a:cubicBezTo>
                    <a:pt x="2704447" y="1015719"/>
                    <a:pt x="2695875" y="1027149"/>
                    <a:pt x="2710162" y="1024292"/>
                  </a:cubicBezTo>
                  <a:cubicBezTo>
                    <a:pt x="2717782" y="1022387"/>
                    <a:pt x="2707305" y="1041437"/>
                    <a:pt x="2705400" y="1043342"/>
                  </a:cubicBezTo>
                  <a:cubicBezTo>
                    <a:pt x="2700637" y="1039532"/>
                    <a:pt x="2702543" y="1030007"/>
                    <a:pt x="2696827" y="1027149"/>
                  </a:cubicBezTo>
                  <a:cubicBezTo>
                    <a:pt x="2692065" y="1024292"/>
                    <a:pt x="2688255" y="1034769"/>
                    <a:pt x="2685397" y="1036674"/>
                  </a:cubicBezTo>
                  <a:cubicBezTo>
                    <a:pt x="2673968" y="1031912"/>
                    <a:pt x="2679682" y="1016672"/>
                    <a:pt x="2670157" y="1016672"/>
                  </a:cubicBezTo>
                  <a:cubicBezTo>
                    <a:pt x="2664443" y="1016672"/>
                    <a:pt x="2664443" y="997622"/>
                    <a:pt x="2660632" y="991907"/>
                  </a:cubicBezTo>
                  <a:cubicBezTo>
                    <a:pt x="2653965" y="981429"/>
                    <a:pt x="2667300" y="977619"/>
                    <a:pt x="2664443" y="967142"/>
                  </a:cubicBezTo>
                  <a:cubicBezTo>
                    <a:pt x="2673015" y="966189"/>
                    <a:pt x="2674920" y="984287"/>
                    <a:pt x="2673968" y="990002"/>
                  </a:cubicBezTo>
                  <a:cubicBezTo>
                    <a:pt x="2692065" y="991907"/>
                    <a:pt x="2719687" y="942377"/>
                    <a:pt x="2727307" y="930947"/>
                  </a:cubicBezTo>
                  <a:cubicBezTo>
                    <a:pt x="2745405" y="904277"/>
                    <a:pt x="2764455" y="877607"/>
                    <a:pt x="2780647" y="849032"/>
                  </a:cubicBezTo>
                  <a:cubicBezTo>
                    <a:pt x="2791125" y="832839"/>
                    <a:pt x="2801602" y="815694"/>
                    <a:pt x="2808270" y="797597"/>
                  </a:cubicBezTo>
                  <a:cubicBezTo>
                    <a:pt x="2812080" y="789024"/>
                    <a:pt x="2811127" y="781404"/>
                    <a:pt x="2814937" y="771879"/>
                  </a:cubicBezTo>
                  <a:cubicBezTo>
                    <a:pt x="2818747" y="763307"/>
                    <a:pt x="2838750" y="734732"/>
                    <a:pt x="2823510" y="732827"/>
                  </a:cubicBezTo>
                  <a:cubicBezTo>
                    <a:pt x="2827320" y="717587"/>
                    <a:pt x="2836845" y="703299"/>
                    <a:pt x="2844465" y="689964"/>
                  </a:cubicBezTo>
                  <a:cubicBezTo>
                    <a:pt x="2852085" y="677582"/>
                    <a:pt x="2855895" y="663294"/>
                    <a:pt x="2863515" y="649959"/>
                  </a:cubicBezTo>
                  <a:cubicBezTo>
                    <a:pt x="2872087" y="635672"/>
                    <a:pt x="2876850" y="619479"/>
                    <a:pt x="2885422" y="605192"/>
                  </a:cubicBezTo>
                  <a:cubicBezTo>
                    <a:pt x="2892090" y="593762"/>
                    <a:pt x="2902568" y="585189"/>
                    <a:pt x="2905425" y="572807"/>
                  </a:cubicBezTo>
                  <a:cubicBezTo>
                    <a:pt x="2896852" y="563282"/>
                    <a:pt x="2855895" y="597572"/>
                    <a:pt x="2839702" y="589952"/>
                  </a:cubicBezTo>
                  <a:cubicBezTo>
                    <a:pt x="2812080" y="575664"/>
                    <a:pt x="2796840" y="552804"/>
                    <a:pt x="2799697" y="520419"/>
                  </a:cubicBezTo>
                  <a:cubicBezTo>
                    <a:pt x="2802555" y="492797"/>
                    <a:pt x="2796840" y="461364"/>
                    <a:pt x="2805412" y="434694"/>
                  </a:cubicBezTo>
                  <a:cubicBezTo>
                    <a:pt x="2810175" y="421359"/>
                    <a:pt x="2814937" y="406119"/>
                    <a:pt x="2831130" y="403262"/>
                  </a:cubicBezTo>
                  <a:cubicBezTo>
                    <a:pt x="2845418" y="401357"/>
                    <a:pt x="2858752" y="415644"/>
                    <a:pt x="2869230" y="421359"/>
                  </a:cubicBezTo>
                  <a:cubicBezTo>
                    <a:pt x="2884470" y="429932"/>
                    <a:pt x="2897805" y="420407"/>
                    <a:pt x="2908282" y="408977"/>
                  </a:cubicBezTo>
                  <a:cubicBezTo>
                    <a:pt x="2923522" y="392784"/>
                    <a:pt x="2924475" y="385164"/>
                    <a:pt x="2928285" y="363257"/>
                  </a:cubicBezTo>
                  <a:cubicBezTo>
                    <a:pt x="2935905" y="315632"/>
                    <a:pt x="2925427" y="268959"/>
                    <a:pt x="2928285" y="222287"/>
                  </a:cubicBezTo>
                  <a:cubicBezTo>
                    <a:pt x="2929237" y="208952"/>
                    <a:pt x="2927332" y="186092"/>
                    <a:pt x="2922570" y="173709"/>
                  </a:cubicBezTo>
                  <a:cubicBezTo>
                    <a:pt x="2917807" y="160374"/>
                    <a:pt x="2921618" y="142277"/>
                    <a:pt x="2911140" y="131799"/>
                  </a:cubicBezTo>
                  <a:cubicBezTo>
                    <a:pt x="2903520" y="123227"/>
                    <a:pt x="2911140" y="117512"/>
                    <a:pt x="2899710" y="110844"/>
                  </a:cubicBezTo>
                  <a:cubicBezTo>
                    <a:pt x="2897805" y="106082"/>
                    <a:pt x="2898757" y="95604"/>
                    <a:pt x="2893995" y="92747"/>
                  </a:cubicBezTo>
                  <a:cubicBezTo>
                    <a:pt x="2878755" y="84174"/>
                    <a:pt x="2880660" y="82269"/>
                    <a:pt x="2893995" y="73697"/>
                  </a:cubicBezTo>
                  <a:cubicBezTo>
                    <a:pt x="2893043" y="68934"/>
                    <a:pt x="2864468" y="46074"/>
                    <a:pt x="2881612" y="43217"/>
                  </a:cubicBezTo>
                  <a:close/>
                  <a:moveTo>
                    <a:pt x="1540968" y="32382"/>
                  </a:moveTo>
                  <a:cubicBezTo>
                    <a:pt x="1542635" y="31072"/>
                    <a:pt x="1544302" y="31310"/>
                    <a:pt x="1549065" y="34644"/>
                  </a:cubicBezTo>
                  <a:cubicBezTo>
                    <a:pt x="1555732" y="39407"/>
                    <a:pt x="1558590" y="29882"/>
                    <a:pt x="1562400" y="35597"/>
                  </a:cubicBezTo>
                  <a:cubicBezTo>
                    <a:pt x="1563352" y="38454"/>
                    <a:pt x="1565257" y="39407"/>
                    <a:pt x="1568115" y="39407"/>
                  </a:cubicBezTo>
                  <a:cubicBezTo>
                    <a:pt x="1574782" y="47979"/>
                    <a:pt x="1581450" y="86079"/>
                    <a:pt x="1590022" y="87032"/>
                  </a:cubicBezTo>
                  <a:cubicBezTo>
                    <a:pt x="1592880" y="87032"/>
                    <a:pt x="1607167" y="89889"/>
                    <a:pt x="1610025" y="87984"/>
                  </a:cubicBezTo>
                  <a:cubicBezTo>
                    <a:pt x="1615740" y="95604"/>
                    <a:pt x="1622407" y="103224"/>
                    <a:pt x="1630027" y="107987"/>
                  </a:cubicBezTo>
                  <a:cubicBezTo>
                    <a:pt x="1636695" y="111797"/>
                    <a:pt x="1642410" y="125132"/>
                    <a:pt x="1651935" y="124179"/>
                  </a:cubicBezTo>
                  <a:cubicBezTo>
                    <a:pt x="1661460" y="123227"/>
                    <a:pt x="1665270" y="116559"/>
                    <a:pt x="1674795" y="124179"/>
                  </a:cubicBezTo>
                  <a:cubicBezTo>
                    <a:pt x="1682415" y="130847"/>
                    <a:pt x="1687177" y="140372"/>
                    <a:pt x="1697655" y="144182"/>
                  </a:cubicBezTo>
                  <a:cubicBezTo>
                    <a:pt x="1706227" y="147039"/>
                    <a:pt x="1716705" y="149897"/>
                    <a:pt x="1716705" y="161327"/>
                  </a:cubicBezTo>
                  <a:cubicBezTo>
                    <a:pt x="1716705" y="166089"/>
                    <a:pt x="1716705" y="173709"/>
                    <a:pt x="1715752" y="178472"/>
                  </a:cubicBezTo>
                  <a:cubicBezTo>
                    <a:pt x="1713847" y="181329"/>
                    <a:pt x="1712895" y="185139"/>
                    <a:pt x="1710990" y="187997"/>
                  </a:cubicBezTo>
                  <a:cubicBezTo>
                    <a:pt x="1711942" y="195617"/>
                    <a:pt x="1715752" y="203237"/>
                    <a:pt x="1716705" y="211809"/>
                  </a:cubicBezTo>
                  <a:cubicBezTo>
                    <a:pt x="1719563" y="236574"/>
                    <a:pt x="1740517" y="234669"/>
                    <a:pt x="1758615" y="229907"/>
                  </a:cubicBezTo>
                  <a:cubicBezTo>
                    <a:pt x="1781475" y="224192"/>
                    <a:pt x="1805288" y="228954"/>
                    <a:pt x="1828147" y="225144"/>
                  </a:cubicBezTo>
                  <a:cubicBezTo>
                    <a:pt x="1856722" y="220382"/>
                    <a:pt x="1883392" y="202284"/>
                    <a:pt x="1912920" y="196569"/>
                  </a:cubicBezTo>
                  <a:cubicBezTo>
                    <a:pt x="1932922" y="193712"/>
                    <a:pt x="1956735" y="185139"/>
                    <a:pt x="1975785" y="191807"/>
                  </a:cubicBezTo>
                  <a:cubicBezTo>
                    <a:pt x="1985310" y="194664"/>
                    <a:pt x="1995788" y="198474"/>
                    <a:pt x="2005313" y="203237"/>
                  </a:cubicBezTo>
                  <a:cubicBezTo>
                    <a:pt x="2014838" y="207999"/>
                    <a:pt x="2000550" y="212762"/>
                    <a:pt x="2002455" y="219429"/>
                  </a:cubicBezTo>
                  <a:cubicBezTo>
                    <a:pt x="2004360" y="225144"/>
                    <a:pt x="2011980" y="237527"/>
                    <a:pt x="2016742" y="238479"/>
                  </a:cubicBezTo>
                  <a:cubicBezTo>
                    <a:pt x="2019600" y="238479"/>
                    <a:pt x="2032935" y="240384"/>
                    <a:pt x="2031982" y="246099"/>
                  </a:cubicBezTo>
                  <a:cubicBezTo>
                    <a:pt x="2028172" y="245147"/>
                    <a:pt x="1990072" y="245147"/>
                    <a:pt x="2009122" y="253719"/>
                  </a:cubicBezTo>
                  <a:cubicBezTo>
                    <a:pt x="2020552" y="259434"/>
                    <a:pt x="2008170" y="258482"/>
                    <a:pt x="2008170" y="266102"/>
                  </a:cubicBezTo>
                  <a:cubicBezTo>
                    <a:pt x="2008170" y="271817"/>
                    <a:pt x="2025315" y="267054"/>
                    <a:pt x="2024363" y="277532"/>
                  </a:cubicBezTo>
                  <a:cubicBezTo>
                    <a:pt x="2023410" y="289914"/>
                    <a:pt x="2036745" y="282294"/>
                    <a:pt x="2042460" y="289914"/>
                  </a:cubicBezTo>
                  <a:cubicBezTo>
                    <a:pt x="2042460" y="294677"/>
                    <a:pt x="2044365" y="296582"/>
                    <a:pt x="2052938" y="296582"/>
                  </a:cubicBezTo>
                  <a:cubicBezTo>
                    <a:pt x="2050080" y="305154"/>
                    <a:pt x="2037697" y="304202"/>
                    <a:pt x="2038650" y="313727"/>
                  </a:cubicBezTo>
                  <a:cubicBezTo>
                    <a:pt x="2031982" y="316584"/>
                    <a:pt x="2022457" y="313727"/>
                    <a:pt x="2016742" y="311822"/>
                  </a:cubicBezTo>
                  <a:cubicBezTo>
                    <a:pt x="1997692" y="306107"/>
                    <a:pt x="1979595" y="304202"/>
                    <a:pt x="1962450" y="314679"/>
                  </a:cubicBezTo>
                  <a:cubicBezTo>
                    <a:pt x="1948163" y="323252"/>
                    <a:pt x="1931970" y="325157"/>
                    <a:pt x="1913872" y="324204"/>
                  </a:cubicBezTo>
                  <a:cubicBezTo>
                    <a:pt x="1904347" y="323252"/>
                    <a:pt x="1894822" y="331824"/>
                    <a:pt x="1883392" y="332777"/>
                  </a:cubicBezTo>
                  <a:cubicBezTo>
                    <a:pt x="1867200" y="333729"/>
                    <a:pt x="1848150" y="342302"/>
                    <a:pt x="1832910" y="340397"/>
                  </a:cubicBezTo>
                  <a:cubicBezTo>
                    <a:pt x="1817670" y="338492"/>
                    <a:pt x="1797667" y="343254"/>
                    <a:pt x="1782427" y="348969"/>
                  </a:cubicBezTo>
                  <a:cubicBezTo>
                    <a:pt x="1770045" y="353732"/>
                    <a:pt x="1757663" y="358494"/>
                    <a:pt x="1747185" y="365162"/>
                  </a:cubicBezTo>
                  <a:cubicBezTo>
                    <a:pt x="1744327" y="369924"/>
                    <a:pt x="1740517" y="369924"/>
                    <a:pt x="1736707" y="364209"/>
                  </a:cubicBezTo>
                  <a:cubicBezTo>
                    <a:pt x="1733850" y="367067"/>
                    <a:pt x="1675747" y="396594"/>
                    <a:pt x="1671938" y="382307"/>
                  </a:cubicBezTo>
                  <a:cubicBezTo>
                    <a:pt x="1659555" y="384212"/>
                    <a:pt x="1651935" y="395642"/>
                    <a:pt x="1637647" y="395642"/>
                  </a:cubicBezTo>
                  <a:cubicBezTo>
                    <a:pt x="1622407" y="395642"/>
                    <a:pt x="1598595" y="399452"/>
                    <a:pt x="1600500" y="396594"/>
                  </a:cubicBezTo>
                  <a:cubicBezTo>
                    <a:pt x="1591927" y="388974"/>
                    <a:pt x="1580497" y="406119"/>
                    <a:pt x="1575735" y="410882"/>
                  </a:cubicBezTo>
                  <a:cubicBezTo>
                    <a:pt x="1571925" y="416597"/>
                    <a:pt x="1571925" y="415644"/>
                    <a:pt x="1566210" y="412787"/>
                  </a:cubicBezTo>
                  <a:cubicBezTo>
                    <a:pt x="1561447" y="409929"/>
                    <a:pt x="1559542" y="421359"/>
                    <a:pt x="1558590" y="422312"/>
                  </a:cubicBezTo>
                  <a:cubicBezTo>
                    <a:pt x="1543350" y="447077"/>
                    <a:pt x="1502392" y="455649"/>
                    <a:pt x="1491915" y="484224"/>
                  </a:cubicBezTo>
                  <a:cubicBezTo>
                    <a:pt x="1508107" y="475652"/>
                    <a:pt x="1521442" y="459459"/>
                    <a:pt x="1535730" y="448029"/>
                  </a:cubicBezTo>
                  <a:cubicBezTo>
                    <a:pt x="1556685" y="430884"/>
                    <a:pt x="1534777" y="456602"/>
                    <a:pt x="1535730" y="459459"/>
                  </a:cubicBezTo>
                  <a:cubicBezTo>
                    <a:pt x="1543350" y="462317"/>
                    <a:pt x="1542397" y="452792"/>
                    <a:pt x="1549065" y="461364"/>
                  </a:cubicBezTo>
                  <a:cubicBezTo>
                    <a:pt x="1546207" y="472794"/>
                    <a:pt x="1532872" y="477557"/>
                    <a:pt x="1532872" y="488987"/>
                  </a:cubicBezTo>
                  <a:cubicBezTo>
                    <a:pt x="1538588" y="488987"/>
                    <a:pt x="1538588" y="482319"/>
                    <a:pt x="1543350" y="481367"/>
                  </a:cubicBezTo>
                  <a:cubicBezTo>
                    <a:pt x="1544302" y="483272"/>
                    <a:pt x="1542397" y="492797"/>
                    <a:pt x="1545255" y="492797"/>
                  </a:cubicBezTo>
                  <a:cubicBezTo>
                    <a:pt x="1554780" y="491844"/>
                    <a:pt x="1563352" y="488987"/>
                    <a:pt x="1572877" y="488987"/>
                  </a:cubicBezTo>
                  <a:cubicBezTo>
                    <a:pt x="1576688" y="488987"/>
                    <a:pt x="1601452" y="476604"/>
                    <a:pt x="1595738" y="488987"/>
                  </a:cubicBezTo>
                  <a:cubicBezTo>
                    <a:pt x="1590975" y="498512"/>
                    <a:pt x="1603357" y="497559"/>
                    <a:pt x="1602405" y="506132"/>
                  </a:cubicBezTo>
                  <a:cubicBezTo>
                    <a:pt x="1610025" y="512799"/>
                    <a:pt x="1617645" y="504227"/>
                    <a:pt x="1623360" y="499464"/>
                  </a:cubicBezTo>
                  <a:cubicBezTo>
                    <a:pt x="1630027" y="492797"/>
                    <a:pt x="1637647" y="501369"/>
                    <a:pt x="1645267" y="498512"/>
                  </a:cubicBezTo>
                  <a:cubicBezTo>
                    <a:pt x="1653840" y="495654"/>
                    <a:pt x="1663365" y="494702"/>
                    <a:pt x="1671938" y="489939"/>
                  </a:cubicBezTo>
                  <a:cubicBezTo>
                    <a:pt x="1691940" y="479462"/>
                    <a:pt x="1668127" y="472794"/>
                    <a:pt x="1679557" y="464222"/>
                  </a:cubicBezTo>
                  <a:cubicBezTo>
                    <a:pt x="1686225" y="458507"/>
                    <a:pt x="1697655" y="462317"/>
                    <a:pt x="1705275" y="462317"/>
                  </a:cubicBezTo>
                  <a:cubicBezTo>
                    <a:pt x="1715752" y="461364"/>
                    <a:pt x="1724325" y="457554"/>
                    <a:pt x="1733850" y="454697"/>
                  </a:cubicBezTo>
                  <a:cubicBezTo>
                    <a:pt x="1742422" y="452792"/>
                    <a:pt x="1745280" y="457554"/>
                    <a:pt x="1751947" y="450887"/>
                  </a:cubicBezTo>
                  <a:cubicBezTo>
                    <a:pt x="1754805" y="447077"/>
                    <a:pt x="1757663" y="444219"/>
                    <a:pt x="1761472" y="442314"/>
                  </a:cubicBezTo>
                  <a:cubicBezTo>
                    <a:pt x="1769092" y="438504"/>
                    <a:pt x="1778617" y="435647"/>
                    <a:pt x="1784332" y="428979"/>
                  </a:cubicBezTo>
                  <a:cubicBezTo>
                    <a:pt x="1788142" y="424217"/>
                    <a:pt x="1794810" y="423264"/>
                    <a:pt x="1797667" y="418502"/>
                  </a:cubicBezTo>
                  <a:cubicBezTo>
                    <a:pt x="1798620" y="415644"/>
                    <a:pt x="1797667" y="408977"/>
                    <a:pt x="1798620" y="405167"/>
                  </a:cubicBezTo>
                  <a:cubicBezTo>
                    <a:pt x="1800525" y="397547"/>
                    <a:pt x="1792905" y="393737"/>
                    <a:pt x="1797667" y="385164"/>
                  </a:cubicBezTo>
                  <a:cubicBezTo>
                    <a:pt x="1803382" y="387069"/>
                    <a:pt x="1809097" y="387069"/>
                    <a:pt x="1815765" y="386117"/>
                  </a:cubicBezTo>
                  <a:cubicBezTo>
                    <a:pt x="1827195" y="386117"/>
                    <a:pt x="1835767" y="391832"/>
                    <a:pt x="1845292" y="397547"/>
                  </a:cubicBezTo>
                  <a:cubicBezTo>
                    <a:pt x="1853865" y="402309"/>
                    <a:pt x="1858627" y="409929"/>
                    <a:pt x="1866247" y="416597"/>
                  </a:cubicBezTo>
                  <a:cubicBezTo>
                    <a:pt x="1872915" y="422312"/>
                    <a:pt x="1873867" y="429932"/>
                    <a:pt x="1879582" y="435647"/>
                  </a:cubicBezTo>
                  <a:cubicBezTo>
                    <a:pt x="1893870" y="448982"/>
                    <a:pt x="1909110" y="463269"/>
                    <a:pt x="1899585" y="484224"/>
                  </a:cubicBezTo>
                  <a:cubicBezTo>
                    <a:pt x="1891965" y="502322"/>
                    <a:pt x="1873867" y="512799"/>
                    <a:pt x="1866247" y="531849"/>
                  </a:cubicBezTo>
                  <a:cubicBezTo>
                    <a:pt x="1858627" y="550899"/>
                    <a:pt x="1839577" y="565187"/>
                    <a:pt x="1829100" y="584237"/>
                  </a:cubicBezTo>
                  <a:cubicBezTo>
                    <a:pt x="1818622" y="602334"/>
                    <a:pt x="1798620" y="611859"/>
                    <a:pt x="1790047" y="631862"/>
                  </a:cubicBezTo>
                  <a:cubicBezTo>
                    <a:pt x="1785285" y="642339"/>
                    <a:pt x="1779570" y="649959"/>
                    <a:pt x="1772902" y="658532"/>
                  </a:cubicBezTo>
                  <a:cubicBezTo>
                    <a:pt x="1764330" y="668057"/>
                    <a:pt x="1772902" y="669962"/>
                    <a:pt x="1779570" y="676629"/>
                  </a:cubicBezTo>
                  <a:cubicBezTo>
                    <a:pt x="1784332" y="681392"/>
                    <a:pt x="1811955" y="678534"/>
                    <a:pt x="1802430" y="688059"/>
                  </a:cubicBezTo>
                  <a:cubicBezTo>
                    <a:pt x="1814813" y="695679"/>
                    <a:pt x="1834815" y="711872"/>
                    <a:pt x="1810050" y="718539"/>
                  </a:cubicBezTo>
                  <a:cubicBezTo>
                    <a:pt x="1800525" y="721397"/>
                    <a:pt x="1814813" y="727112"/>
                    <a:pt x="1815765" y="730922"/>
                  </a:cubicBezTo>
                  <a:cubicBezTo>
                    <a:pt x="1816717" y="739494"/>
                    <a:pt x="1808145" y="747114"/>
                    <a:pt x="1801477" y="749972"/>
                  </a:cubicBezTo>
                  <a:cubicBezTo>
                    <a:pt x="1791000" y="753782"/>
                    <a:pt x="1776713" y="760449"/>
                    <a:pt x="1766235" y="761402"/>
                  </a:cubicBezTo>
                  <a:cubicBezTo>
                    <a:pt x="1756710" y="762354"/>
                    <a:pt x="1754805" y="754734"/>
                    <a:pt x="1747185" y="761402"/>
                  </a:cubicBezTo>
                  <a:cubicBezTo>
                    <a:pt x="1736707" y="769974"/>
                    <a:pt x="1721467" y="762354"/>
                    <a:pt x="1707180" y="771879"/>
                  </a:cubicBezTo>
                  <a:cubicBezTo>
                    <a:pt x="1696702" y="778547"/>
                    <a:pt x="1675747" y="780452"/>
                    <a:pt x="1662413" y="785214"/>
                  </a:cubicBezTo>
                  <a:cubicBezTo>
                    <a:pt x="1650982" y="789024"/>
                    <a:pt x="1644315" y="789024"/>
                    <a:pt x="1635742" y="787119"/>
                  </a:cubicBezTo>
                  <a:cubicBezTo>
                    <a:pt x="1623360" y="784262"/>
                    <a:pt x="1630980" y="793787"/>
                    <a:pt x="1637647" y="795692"/>
                  </a:cubicBezTo>
                  <a:cubicBezTo>
                    <a:pt x="1645267" y="798549"/>
                    <a:pt x="1651935" y="801407"/>
                    <a:pt x="1659555" y="799502"/>
                  </a:cubicBezTo>
                  <a:cubicBezTo>
                    <a:pt x="1681463" y="795692"/>
                    <a:pt x="1690988" y="789977"/>
                    <a:pt x="1708132" y="805217"/>
                  </a:cubicBezTo>
                  <a:cubicBezTo>
                    <a:pt x="1715752" y="811884"/>
                    <a:pt x="1713847" y="814742"/>
                    <a:pt x="1708132" y="822362"/>
                  </a:cubicBezTo>
                  <a:cubicBezTo>
                    <a:pt x="1703370" y="829029"/>
                    <a:pt x="1710990" y="834744"/>
                    <a:pt x="1714800" y="839507"/>
                  </a:cubicBezTo>
                  <a:cubicBezTo>
                    <a:pt x="1729088" y="855699"/>
                    <a:pt x="1739565" y="887132"/>
                    <a:pt x="1742422" y="908087"/>
                  </a:cubicBezTo>
                  <a:cubicBezTo>
                    <a:pt x="1746232" y="934757"/>
                    <a:pt x="1743375" y="961427"/>
                    <a:pt x="1746232" y="988097"/>
                  </a:cubicBezTo>
                  <a:cubicBezTo>
                    <a:pt x="1749090" y="1016672"/>
                    <a:pt x="1750042" y="1041437"/>
                    <a:pt x="1745280" y="1070012"/>
                  </a:cubicBezTo>
                  <a:cubicBezTo>
                    <a:pt x="1740517" y="1096682"/>
                    <a:pt x="1745280" y="1123352"/>
                    <a:pt x="1741470" y="1150022"/>
                  </a:cubicBezTo>
                  <a:cubicBezTo>
                    <a:pt x="1737660" y="1173834"/>
                    <a:pt x="1731945" y="1193837"/>
                    <a:pt x="1727182" y="1216697"/>
                  </a:cubicBezTo>
                  <a:cubicBezTo>
                    <a:pt x="1725277" y="1228127"/>
                    <a:pt x="1716705" y="1233842"/>
                    <a:pt x="1716705" y="1245272"/>
                  </a:cubicBezTo>
                  <a:cubicBezTo>
                    <a:pt x="1717657" y="1255750"/>
                    <a:pt x="1712895" y="1257654"/>
                    <a:pt x="1707180" y="1265275"/>
                  </a:cubicBezTo>
                  <a:cubicBezTo>
                    <a:pt x="1700513" y="1274800"/>
                    <a:pt x="1704322" y="1307184"/>
                    <a:pt x="1693845" y="1306232"/>
                  </a:cubicBezTo>
                  <a:cubicBezTo>
                    <a:pt x="1699560" y="1316709"/>
                    <a:pt x="1684320" y="1310042"/>
                    <a:pt x="1679557" y="1313852"/>
                  </a:cubicBezTo>
                  <a:cubicBezTo>
                    <a:pt x="1672890" y="1318614"/>
                    <a:pt x="1677652" y="1307184"/>
                    <a:pt x="1671938" y="1307184"/>
                  </a:cubicBezTo>
                  <a:cubicBezTo>
                    <a:pt x="1666222" y="1307184"/>
                    <a:pt x="1670985" y="1322425"/>
                    <a:pt x="1663365" y="1316709"/>
                  </a:cubicBezTo>
                  <a:cubicBezTo>
                    <a:pt x="1657650" y="1312900"/>
                    <a:pt x="1659555" y="1304327"/>
                    <a:pt x="1656697" y="1299564"/>
                  </a:cubicBezTo>
                  <a:cubicBezTo>
                    <a:pt x="1658602" y="1302422"/>
                    <a:pt x="1643363" y="1305279"/>
                    <a:pt x="1641457" y="1304327"/>
                  </a:cubicBezTo>
                  <a:cubicBezTo>
                    <a:pt x="1638600" y="1307184"/>
                    <a:pt x="1644315" y="1309089"/>
                    <a:pt x="1642410" y="1311947"/>
                  </a:cubicBezTo>
                  <a:cubicBezTo>
                    <a:pt x="1632885" y="1313852"/>
                    <a:pt x="1627170" y="1303375"/>
                    <a:pt x="1618597" y="1303375"/>
                  </a:cubicBezTo>
                  <a:cubicBezTo>
                    <a:pt x="1613835" y="1303375"/>
                    <a:pt x="1605263" y="1301469"/>
                    <a:pt x="1600500" y="1301469"/>
                  </a:cubicBezTo>
                  <a:cubicBezTo>
                    <a:pt x="1583355" y="1302422"/>
                    <a:pt x="1567163" y="1298612"/>
                    <a:pt x="1549065" y="1299564"/>
                  </a:cubicBezTo>
                  <a:cubicBezTo>
                    <a:pt x="1525252" y="1300517"/>
                    <a:pt x="1505250" y="1297659"/>
                    <a:pt x="1482390" y="1290992"/>
                  </a:cubicBezTo>
                  <a:cubicBezTo>
                    <a:pt x="1468102" y="1287182"/>
                    <a:pt x="1461435" y="1285277"/>
                    <a:pt x="1449052" y="1280514"/>
                  </a:cubicBezTo>
                  <a:cubicBezTo>
                    <a:pt x="1438575" y="1272894"/>
                    <a:pt x="1424288" y="1270989"/>
                    <a:pt x="1429050" y="1256702"/>
                  </a:cubicBezTo>
                  <a:cubicBezTo>
                    <a:pt x="1437622" y="1257654"/>
                    <a:pt x="1464292" y="1284325"/>
                    <a:pt x="1472865" y="1270989"/>
                  </a:cubicBezTo>
                  <a:cubicBezTo>
                    <a:pt x="1469055" y="1262417"/>
                    <a:pt x="1448100" y="1260512"/>
                    <a:pt x="1440480" y="1255750"/>
                  </a:cubicBezTo>
                  <a:cubicBezTo>
                    <a:pt x="1427145" y="1248129"/>
                    <a:pt x="1437622" y="1233842"/>
                    <a:pt x="1436670" y="1222412"/>
                  </a:cubicBezTo>
                  <a:cubicBezTo>
                    <a:pt x="1434765" y="1205267"/>
                    <a:pt x="1436670" y="1200504"/>
                    <a:pt x="1441432" y="1184312"/>
                  </a:cubicBezTo>
                  <a:cubicBezTo>
                    <a:pt x="1444290" y="1175739"/>
                    <a:pt x="1440480" y="1154784"/>
                    <a:pt x="1452863" y="1163357"/>
                  </a:cubicBezTo>
                  <a:cubicBezTo>
                    <a:pt x="1468102" y="1172882"/>
                    <a:pt x="1476675" y="1185264"/>
                    <a:pt x="1493820" y="1191932"/>
                  </a:cubicBezTo>
                  <a:cubicBezTo>
                    <a:pt x="1510965" y="1197647"/>
                    <a:pt x="1523347" y="1200504"/>
                    <a:pt x="1540492" y="1196694"/>
                  </a:cubicBezTo>
                  <a:cubicBezTo>
                    <a:pt x="1553827" y="1193837"/>
                    <a:pt x="1565257" y="1191932"/>
                    <a:pt x="1575735" y="1181454"/>
                  </a:cubicBezTo>
                  <a:cubicBezTo>
                    <a:pt x="1580497" y="1177644"/>
                    <a:pt x="1583355" y="1169072"/>
                    <a:pt x="1590022" y="1168119"/>
                  </a:cubicBezTo>
                  <a:cubicBezTo>
                    <a:pt x="1593832" y="1171929"/>
                    <a:pt x="1591927" y="1178597"/>
                    <a:pt x="1597642" y="1181454"/>
                  </a:cubicBezTo>
                  <a:cubicBezTo>
                    <a:pt x="1610025" y="1175739"/>
                    <a:pt x="1601452" y="1110017"/>
                    <a:pt x="1615740" y="1111922"/>
                  </a:cubicBezTo>
                  <a:cubicBezTo>
                    <a:pt x="1624313" y="1134782"/>
                    <a:pt x="1606215" y="1165262"/>
                    <a:pt x="1614788" y="1183359"/>
                  </a:cubicBezTo>
                  <a:cubicBezTo>
                    <a:pt x="1631932" y="1177644"/>
                    <a:pt x="1628122" y="1130972"/>
                    <a:pt x="1629075" y="1117637"/>
                  </a:cubicBezTo>
                  <a:cubicBezTo>
                    <a:pt x="1630980" y="1094777"/>
                    <a:pt x="1633838" y="1070964"/>
                    <a:pt x="1634790" y="1048104"/>
                  </a:cubicBezTo>
                  <a:cubicBezTo>
                    <a:pt x="1634790" y="1039532"/>
                    <a:pt x="1634790" y="1030007"/>
                    <a:pt x="1630027" y="1023339"/>
                  </a:cubicBezTo>
                  <a:cubicBezTo>
                    <a:pt x="1626217" y="1018577"/>
                    <a:pt x="1623360" y="1023339"/>
                    <a:pt x="1619550" y="1020482"/>
                  </a:cubicBezTo>
                  <a:cubicBezTo>
                    <a:pt x="1603357" y="1007147"/>
                    <a:pt x="1615740" y="949044"/>
                    <a:pt x="1611930" y="931899"/>
                  </a:cubicBezTo>
                  <a:cubicBezTo>
                    <a:pt x="1607167" y="911897"/>
                    <a:pt x="1603357" y="889989"/>
                    <a:pt x="1597642" y="869987"/>
                  </a:cubicBezTo>
                  <a:cubicBezTo>
                    <a:pt x="1593832" y="855699"/>
                    <a:pt x="1589070" y="826172"/>
                    <a:pt x="1579545" y="814742"/>
                  </a:cubicBezTo>
                  <a:cubicBezTo>
                    <a:pt x="1576688" y="811884"/>
                    <a:pt x="1565257" y="803312"/>
                    <a:pt x="1570020" y="798549"/>
                  </a:cubicBezTo>
                  <a:cubicBezTo>
                    <a:pt x="1574782" y="792834"/>
                    <a:pt x="1562400" y="785214"/>
                    <a:pt x="1558590" y="785214"/>
                  </a:cubicBezTo>
                  <a:cubicBezTo>
                    <a:pt x="1539540" y="783309"/>
                    <a:pt x="1551922" y="767117"/>
                    <a:pt x="1543350" y="759497"/>
                  </a:cubicBezTo>
                  <a:cubicBezTo>
                    <a:pt x="1524300" y="742352"/>
                    <a:pt x="1534777" y="787119"/>
                    <a:pt x="1536682" y="794739"/>
                  </a:cubicBezTo>
                  <a:cubicBezTo>
                    <a:pt x="1539540" y="810932"/>
                    <a:pt x="1550970" y="841412"/>
                    <a:pt x="1541445" y="857604"/>
                  </a:cubicBezTo>
                  <a:cubicBezTo>
                    <a:pt x="1536682" y="867129"/>
                    <a:pt x="1532872" y="848079"/>
                    <a:pt x="1525252" y="862367"/>
                  </a:cubicBezTo>
                  <a:cubicBezTo>
                    <a:pt x="1514775" y="882369"/>
                    <a:pt x="1521442" y="863319"/>
                    <a:pt x="1510965" y="858557"/>
                  </a:cubicBezTo>
                  <a:cubicBezTo>
                    <a:pt x="1506202" y="861414"/>
                    <a:pt x="1513822" y="865224"/>
                    <a:pt x="1510965" y="868082"/>
                  </a:cubicBezTo>
                  <a:cubicBezTo>
                    <a:pt x="1502392" y="869034"/>
                    <a:pt x="1500488" y="856652"/>
                    <a:pt x="1494772" y="869034"/>
                  </a:cubicBezTo>
                  <a:cubicBezTo>
                    <a:pt x="1489057" y="879512"/>
                    <a:pt x="1479532" y="874749"/>
                    <a:pt x="1473817" y="867129"/>
                  </a:cubicBezTo>
                  <a:cubicBezTo>
                    <a:pt x="1468102" y="870939"/>
                    <a:pt x="1473817" y="876654"/>
                    <a:pt x="1464292" y="872844"/>
                  </a:cubicBezTo>
                  <a:cubicBezTo>
                    <a:pt x="1459530" y="870939"/>
                    <a:pt x="1456672" y="866177"/>
                    <a:pt x="1454767" y="861414"/>
                  </a:cubicBezTo>
                  <a:cubicBezTo>
                    <a:pt x="1450957" y="851889"/>
                    <a:pt x="1452863" y="841412"/>
                    <a:pt x="1450005" y="830934"/>
                  </a:cubicBezTo>
                  <a:cubicBezTo>
                    <a:pt x="1442385" y="808074"/>
                    <a:pt x="1442385" y="782357"/>
                    <a:pt x="1439527" y="758544"/>
                  </a:cubicBezTo>
                  <a:cubicBezTo>
                    <a:pt x="1434765" y="724254"/>
                    <a:pt x="1421430" y="690917"/>
                    <a:pt x="1413810" y="656627"/>
                  </a:cubicBezTo>
                  <a:cubicBezTo>
                    <a:pt x="1410952" y="642339"/>
                    <a:pt x="1407142" y="628052"/>
                    <a:pt x="1401427" y="614717"/>
                  </a:cubicBezTo>
                  <a:cubicBezTo>
                    <a:pt x="1395713" y="601382"/>
                    <a:pt x="1401427" y="594714"/>
                    <a:pt x="1405238" y="583284"/>
                  </a:cubicBezTo>
                  <a:cubicBezTo>
                    <a:pt x="1409047" y="572807"/>
                    <a:pt x="1398570" y="570902"/>
                    <a:pt x="1404285" y="559472"/>
                  </a:cubicBezTo>
                  <a:cubicBezTo>
                    <a:pt x="1409047" y="551852"/>
                    <a:pt x="1414763" y="546137"/>
                    <a:pt x="1419525" y="538517"/>
                  </a:cubicBezTo>
                  <a:cubicBezTo>
                    <a:pt x="1426192" y="528992"/>
                    <a:pt x="1435717" y="527087"/>
                    <a:pt x="1447147" y="522324"/>
                  </a:cubicBezTo>
                  <a:cubicBezTo>
                    <a:pt x="1452863" y="520419"/>
                    <a:pt x="1453815" y="510894"/>
                    <a:pt x="1458577" y="505179"/>
                  </a:cubicBezTo>
                  <a:cubicBezTo>
                    <a:pt x="1463340" y="499464"/>
                    <a:pt x="1482390" y="482319"/>
                    <a:pt x="1483342" y="474699"/>
                  </a:cubicBezTo>
                  <a:cubicBezTo>
                    <a:pt x="1479532" y="468032"/>
                    <a:pt x="1466197" y="478509"/>
                    <a:pt x="1463340" y="479462"/>
                  </a:cubicBezTo>
                  <a:cubicBezTo>
                    <a:pt x="1458577" y="481367"/>
                    <a:pt x="1456672" y="488987"/>
                    <a:pt x="1451910" y="490892"/>
                  </a:cubicBezTo>
                  <a:cubicBezTo>
                    <a:pt x="1449052" y="491844"/>
                    <a:pt x="1385235" y="494702"/>
                    <a:pt x="1366185" y="496607"/>
                  </a:cubicBezTo>
                  <a:cubicBezTo>
                    <a:pt x="1349992" y="497559"/>
                    <a:pt x="1341420" y="505179"/>
                    <a:pt x="1327132" y="511847"/>
                  </a:cubicBezTo>
                  <a:cubicBezTo>
                    <a:pt x="1311892" y="518514"/>
                    <a:pt x="1287127" y="522324"/>
                    <a:pt x="1271888" y="514704"/>
                  </a:cubicBezTo>
                  <a:cubicBezTo>
                    <a:pt x="1263315" y="509942"/>
                    <a:pt x="1249980" y="507084"/>
                    <a:pt x="1243313" y="501369"/>
                  </a:cubicBezTo>
                  <a:cubicBezTo>
                    <a:pt x="1235692" y="494702"/>
                    <a:pt x="1229977" y="477557"/>
                    <a:pt x="1227120" y="468032"/>
                  </a:cubicBezTo>
                  <a:cubicBezTo>
                    <a:pt x="1218547" y="443267"/>
                    <a:pt x="1211880" y="418502"/>
                    <a:pt x="1198545" y="395642"/>
                  </a:cubicBezTo>
                  <a:cubicBezTo>
                    <a:pt x="1189972" y="382307"/>
                    <a:pt x="1217595" y="380402"/>
                    <a:pt x="1224263" y="378497"/>
                  </a:cubicBezTo>
                  <a:cubicBezTo>
                    <a:pt x="1235692" y="375639"/>
                    <a:pt x="1235692" y="371829"/>
                    <a:pt x="1236645" y="361352"/>
                  </a:cubicBezTo>
                  <a:cubicBezTo>
                    <a:pt x="1236645" y="359447"/>
                    <a:pt x="1262363" y="348017"/>
                    <a:pt x="1266172" y="349922"/>
                  </a:cubicBezTo>
                  <a:cubicBezTo>
                    <a:pt x="1284270" y="359447"/>
                    <a:pt x="1278555" y="385164"/>
                    <a:pt x="1290938" y="392784"/>
                  </a:cubicBezTo>
                  <a:cubicBezTo>
                    <a:pt x="1301415" y="399452"/>
                    <a:pt x="1331895" y="409929"/>
                    <a:pt x="1339515" y="394689"/>
                  </a:cubicBezTo>
                  <a:cubicBezTo>
                    <a:pt x="1337610" y="389927"/>
                    <a:pt x="1354755" y="377544"/>
                    <a:pt x="1359517" y="379449"/>
                  </a:cubicBezTo>
                  <a:cubicBezTo>
                    <a:pt x="1373805" y="384212"/>
                    <a:pt x="1418572" y="369924"/>
                    <a:pt x="1436670" y="360399"/>
                  </a:cubicBezTo>
                  <a:cubicBezTo>
                    <a:pt x="1440480" y="360399"/>
                    <a:pt x="1437622" y="368972"/>
                    <a:pt x="1442385" y="368972"/>
                  </a:cubicBezTo>
                  <a:cubicBezTo>
                    <a:pt x="1451910" y="368972"/>
                    <a:pt x="1457625" y="363257"/>
                    <a:pt x="1464292" y="358494"/>
                  </a:cubicBezTo>
                  <a:cubicBezTo>
                    <a:pt x="1476675" y="348969"/>
                    <a:pt x="1501440" y="342302"/>
                    <a:pt x="1516680" y="337539"/>
                  </a:cubicBezTo>
                  <a:cubicBezTo>
                    <a:pt x="1532872" y="332777"/>
                    <a:pt x="1590022" y="306107"/>
                    <a:pt x="1596690" y="301344"/>
                  </a:cubicBezTo>
                  <a:cubicBezTo>
                    <a:pt x="1606215" y="293724"/>
                    <a:pt x="1606215" y="286104"/>
                    <a:pt x="1600500" y="280389"/>
                  </a:cubicBezTo>
                  <a:cubicBezTo>
                    <a:pt x="1594785" y="273722"/>
                    <a:pt x="1586213" y="270864"/>
                    <a:pt x="1578592" y="268959"/>
                  </a:cubicBezTo>
                  <a:cubicBezTo>
                    <a:pt x="1557638" y="263244"/>
                    <a:pt x="1542397" y="261339"/>
                    <a:pt x="1527157" y="244194"/>
                  </a:cubicBezTo>
                  <a:cubicBezTo>
                    <a:pt x="1513822" y="228954"/>
                    <a:pt x="1500488" y="220382"/>
                    <a:pt x="1490963" y="202284"/>
                  </a:cubicBezTo>
                  <a:cubicBezTo>
                    <a:pt x="1479532" y="182282"/>
                    <a:pt x="1473817" y="159422"/>
                    <a:pt x="1473817" y="136562"/>
                  </a:cubicBezTo>
                  <a:cubicBezTo>
                    <a:pt x="1475722" y="136562"/>
                    <a:pt x="1478580" y="136562"/>
                    <a:pt x="1481438" y="139419"/>
                  </a:cubicBezTo>
                  <a:cubicBezTo>
                    <a:pt x="1488105" y="147039"/>
                    <a:pt x="1495725" y="162279"/>
                    <a:pt x="1504297" y="167994"/>
                  </a:cubicBezTo>
                  <a:cubicBezTo>
                    <a:pt x="1509060" y="171804"/>
                    <a:pt x="1514775" y="172757"/>
                    <a:pt x="1519538" y="167042"/>
                  </a:cubicBezTo>
                  <a:cubicBezTo>
                    <a:pt x="1521442" y="164184"/>
                    <a:pt x="1488105" y="132752"/>
                    <a:pt x="1486200" y="126084"/>
                  </a:cubicBezTo>
                  <a:cubicBezTo>
                    <a:pt x="1480485" y="108939"/>
                    <a:pt x="1480485" y="92747"/>
                    <a:pt x="1485247" y="75602"/>
                  </a:cubicBezTo>
                  <a:cubicBezTo>
                    <a:pt x="1489057" y="60362"/>
                    <a:pt x="1491915" y="50837"/>
                    <a:pt x="1505250" y="45122"/>
                  </a:cubicBezTo>
                  <a:cubicBezTo>
                    <a:pt x="1510013" y="43217"/>
                    <a:pt x="1510965" y="31787"/>
                    <a:pt x="1516680" y="33692"/>
                  </a:cubicBezTo>
                  <a:cubicBezTo>
                    <a:pt x="1522395" y="35597"/>
                    <a:pt x="1525252" y="44169"/>
                    <a:pt x="1532872" y="39407"/>
                  </a:cubicBezTo>
                  <a:cubicBezTo>
                    <a:pt x="1537634" y="36549"/>
                    <a:pt x="1539301" y="33692"/>
                    <a:pt x="1540968" y="32382"/>
                  </a:cubicBezTo>
                  <a:close/>
                  <a:moveTo>
                    <a:pt x="6275995" y="13153"/>
                  </a:moveTo>
                  <a:cubicBezTo>
                    <a:pt x="6281026" y="13331"/>
                    <a:pt x="6286800" y="16546"/>
                    <a:pt x="6293468" y="24166"/>
                  </a:cubicBezTo>
                  <a:cubicBezTo>
                    <a:pt x="6301088" y="32739"/>
                    <a:pt x="6317280" y="49884"/>
                    <a:pt x="6316327" y="62266"/>
                  </a:cubicBezTo>
                  <a:cubicBezTo>
                    <a:pt x="6315375" y="76554"/>
                    <a:pt x="6302040" y="83221"/>
                    <a:pt x="6305850" y="99414"/>
                  </a:cubicBezTo>
                  <a:cubicBezTo>
                    <a:pt x="6309660" y="111796"/>
                    <a:pt x="6325852" y="120369"/>
                    <a:pt x="6332520" y="130846"/>
                  </a:cubicBezTo>
                  <a:cubicBezTo>
                    <a:pt x="6340140" y="143229"/>
                    <a:pt x="6343950" y="156564"/>
                    <a:pt x="6344902" y="170851"/>
                  </a:cubicBezTo>
                  <a:cubicBezTo>
                    <a:pt x="6345855" y="190854"/>
                    <a:pt x="6338235" y="210856"/>
                    <a:pt x="6335377" y="230859"/>
                  </a:cubicBezTo>
                  <a:cubicBezTo>
                    <a:pt x="6331568" y="248956"/>
                    <a:pt x="6335377" y="265149"/>
                    <a:pt x="6338235" y="282294"/>
                  </a:cubicBezTo>
                  <a:cubicBezTo>
                    <a:pt x="6342997" y="317536"/>
                    <a:pt x="6338235" y="358494"/>
                    <a:pt x="6328710" y="392784"/>
                  </a:cubicBezTo>
                  <a:cubicBezTo>
                    <a:pt x="6318232" y="428026"/>
                    <a:pt x="6317280" y="464221"/>
                    <a:pt x="6312518" y="499464"/>
                  </a:cubicBezTo>
                  <a:cubicBezTo>
                    <a:pt x="6307755" y="532801"/>
                    <a:pt x="6351570" y="514704"/>
                    <a:pt x="6367763" y="504226"/>
                  </a:cubicBezTo>
                  <a:cubicBezTo>
                    <a:pt x="6367763" y="496606"/>
                    <a:pt x="6342045" y="476604"/>
                    <a:pt x="6336330" y="472794"/>
                  </a:cubicBezTo>
                  <a:cubicBezTo>
                    <a:pt x="6322995" y="463269"/>
                    <a:pt x="6348713" y="438504"/>
                    <a:pt x="6356332" y="429931"/>
                  </a:cubicBezTo>
                  <a:cubicBezTo>
                    <a:pt x="6365857" y="420406"/>
                    <a:pt x="6373477" y="408976"/>
                    <a:pt x="6379193" y="397546"/>
                  </a:cubicBezTo>
                  <a:cubicBezTo>
                    <a:pt x="6383002" y="389926"/>
                    <a:pt x="6377288" y="385164"/>
                    <a:pt x="6376335" y="377544"/>
                  </a:cubicBezTo>
                  <a:cubicBezTo>
                    <a:pt x="6374430" y="365161"/>
                    <a:pt x="6358238" y="337539"/>
                    <a:pt x="6363952" y="327061"/>
                  </a:cubicBezTo>
                  <a:cubicBezTo>
                    <a:pt x="6371572" y="327061"/>
                    <a:pt x="6388718" y="338491"/>
                    <a:pt x="6391575" y="345159"/>
                  </a:cubicBezTo>
                  <a:cubicBezTo>
                    <a:pt x="6405863" y="344206"/>
                    <a:pt x="6403957" y="367066"/>
                    <a:pt x="6415388" y="342301"/>
                  </a:cubicBezTo>
                  <a:cubicBezTo>
                    <a:pt x="6423960" y="322299"/>
                    <a:pt x="6434438" y="291819"/>
                    <a:pt x="6454440" y="281341"/>
                  </a:cubicBezTo>
                  <a:cubicBezTo>
                    <a:pt x="6477300" y="269911"/>
                    <a:pt x="6510638" y="308964"/>
                    <a:pt x="6503970" y="329919"/>
                  </a:cubicBezTo>
                  <a:cubicBezTo>
                    <a:pt x="6498255" y="347064"/>
                    <a:pt x="6483968" y="366114"/>
                    <a:pt x="6475395" y="382306"/>
                  </a:cubicBezTo>
                  <a:cubicBezTo>
                    <a:pt x="6469680" y="392784"/>
                    <a:pt x="6455393" y="406119"/>
                    <a:pt x="6459202" y="419454"/>
                  </a:cubicBezTo>
                  <a:cubicBezTo>
                    <a:pt x="6463965" y="433741"/>
                    <a:pt x="6481110" y="473746"/>
                    <a:pt x="6500160" y="474699"/>
                  </a:cubicBezTo>
                  <a:cubicBezTo>
                    <a:pt x="6510638" y="475651"/>
                    <a:pt x="6527782" y="467079"/>
                    <a:pt x="6533497" y="458506"/>
                  </a:cubicBezTo>
                  <a:cubicBezTo>
                    <a:pt x="6543022" y="443266"/>
                    <a:pt x="6529688" y="418501"/>
                    <a:pt x="6539213" y="403261"/>
                  </a:cubicBezTo>
                  <a:cubicBezTo>
                    <a:pt x="6545880" y="392784"/>
                    <a:pt x="6561120" y="401356"/>
                    <a:pt x="6566835" y="388974"/>
                  </a:cubicBezTo>
                  <a:cubicBezTo>
                    <a:pt x="6572550" y="375639"/>
                    <a:pt x="6558263" y="377544"/>
                    <a:pt x="6549690" y="378496"/>
                  </a:cubicBezTo>
                  <a:cubicBezTo>
                    <a:pt x="6535402" y="380401"/>
                    <a:pt x="6525877" y="367066"/>
                    <a:pt x="6512543" y="368019"/>
                  </a:cubicBezTo>
                  <a:cubicBezTo>
                    <a:pt x="6505875" y="368971"/>
                    <a:pt x="6503970" y="351826"/>
                    <a:pt x="6497302" y="358494"/>
                  </a:cubicBezTo>
                  <a:cubicBezTo>
                    <a:pt x="6499207" y="345159"/>
                    <a:pt x="6523020" y="330871"/>
                    <a:pt x="6530640" y="320394"/>
                  </a:cubicBezTo>
                  <a:cubicBezTo>
                    <a:pt x="6544927" y="300391"/>
                    <a:pt x="6539213" y="287056"/>
                    <a:pt x="6537307" y="264196"/>
                  </a:cubicBezTo>
                  <a:cubicBezTo>
                    <a:pt x="6535402" y="254671"/>
                    <a:pt x="6538260" y="249909"/>
                    <a:pt x="6546832" y="246099"/>
                  </a:cubicBezTo>
                  <a:cubicBezTo>
                    <a:pt x="6558263" y="241336"/>
                    <a:pt x="6555405" y="244194"/>
                    <a:pt x="6565882" y="246099"/>
                  </a:cubicBezTo>
                  <a:cubicBezTo>
                    <a:pt x="6587790" y="249909"/>
                    <a:pt x="6581122" y="271816"/>
                    <a:pt x="6595410" y="279436"/>
                  </a:cubicBezTo>
                  <a:cubicBezTo>
                    <a:pt x="6613507" y="274674"/>
                    <a:pt x="6604935" y="228954"/>
                    <a:pt x="6620175" y="221334"/>
                  </a:cubicBezTo>
                  <a:cubicBezTo>
                    <a:pt x="6618270" y="207046"/>
                    <a:pt x="6634463" y="196569"/>
                    <a:pt x="6637320" y="183234"/>
                  </a:cubicBezTo>
                  <a:cubicBezTo>
                    <a:pt x="6639225" y="171804"/>
                    <a:pt x="6644940" y="159421"/>
                    <a:pt x="6645893" y="147039"/>
                  </a:cubicBezTo>
                  <a:cubicBezTo>
                    <a:pt x="6629700" y="149896"/>
                    <a:pt x="6614460" y="151801"/>
                    <a:pt x="6598268" y="148944"/>
                  </a:cubicBezTo>
                  <a:cubicBezTo>
                    <a:pt x="6594457" y="147991"/>
                    <a:pt x="6588743" y="146086"/>
                    <a:pt x="6584932" y="147039"/>
                  </a:cubicBezTo>
                  <a:cubicBezTo>
                    <a:pt x="6581122" y="142276"/>
                    <a:pt x="6578265" y="136561"/>
                    <a:pt x="6573502" y="133704"/>
                  </a:cubicBezTo>
                  <a:cubicBezTo>
                    <a:pt x="6550643" y="121321"/>
                    <a:pt x="6547785" y="92746"/>
                    <a:pt x="6550643" y="69886"/>
                  </a:cubicBezTo>
                  <a:cubicBezTo>
                    <a:pt x="6552547" y="47979"/>
                    <a:pt x="6542070" y="31786"/>
                    <a:pt x="6574455" y="38454"/>
                  </a:cubicBezTo>
                  <a:cubicBezTo>
                    <a:pt x="6584932" y="40359"/>
                    <a:pt x="6603982" y="50836"/>
                    <a:pt x="6614460" y="45121"/>
                  </a:cubicBezTo>
                  <a:cubicBezTo>
                    <a:pt x="6624938" y="39406"/>
                    <a:pt x="6626843" y="38454"/>
                    <a:pt x="6638272" y="39406"/>
                  </a:cubicBezTo>
                  <a:cubicBezTo>
                    <a:pt x="6643988" y="39406"/>
                    <a:pt x="6644940" y="33691"/>
                    <a:pt x="6651607" y="35596"/>
                  </a:cubicBezTo>
                  <a:cubicBezTo>
                    <a:pt x="6656370" y="37501"/>
                    <a:pt x="6661132" y="37501"/>
                    <a:pt x="6665895" y="39406"/>
                  </a:cubicBezTo>
                  <a:cubicBezTo>
                    <a:pt x="6676372" y="42264"/>
                    <a:pt x="6676372" y="35596"/>
                    <a:pt x="6678277" y="27024"/>
                  </a:cubicBezTo>
                  <a:cubicBezTo>
                    <a:pt x="6681135" y="12736"/>
                    <a:pt x="6717330" y="7021"/>
                    <a:pt x="6723997" y="19404"/>
                  </a:cubicBezTo>
                  <a:cubicBezTo>
                    <a:pt x="6728760" y="27024"/>
                    <a:pt x="6726855" y="37501"/>
                    <a:pt x="6730665" y="46074"/>
                  </a:cubicBezTo>
                  <a:cubicBezTo>
                    <a:pt x="6734475" y="54646"/>
                    <a:pt x="6739238" y="59409"/>
                    <a:pt x="6742095" y="67981"/>
                  </a:cubicBezTo>
                  <a:cubicBezTo>
                    <a:pt x="6747810" y="90841"/>
                    <a:pt x="6758288" y="121321"/>
                    <a:pt x="6748763" y="143229"/>
                  </a:cubicBezTo>
                  <a:cubicBezTo>
                    <a:pt x="6742095" y="157516"/>
                    <a:pt x="6732570" y="169899"/>
                    <a:pt x="6728760" y="186091"/>
                  </a:cubicBezTo>
                  <a:cubicBezTo>
                    <a:pt x="6723997" y="204189"/>
                    <a:pt x="6720188" y="221334"/>
                    <a:pt x="6712568" y="238479"/>
                  </a:cubicBezTo>
                  <a:cubicBezTo>
                    <a:pt x="6700185" y="267054"/>
                    <a:pt x="6692565" y="291819"/>
                    <a:pt x="6675420" y="318489"/>
                  </a:cubicBezTo>
                  <a:cubicBezTo>
                    <a:pt x="6658275" y="345159"/>
                    <a:pt x="6653513" y="382306"/>
                    <a:pt x="6647797" y="412786"/>
                  </a:cubicBezTo>
                  <a:cubicBezTo>
                    <a:pt x="6643035" y="435646"/>
                    <a:pt x="6630652" y="456601"/>
                    <a:pt x="6663038" y="454696"/>
                  </a:cubicBezTo>
                  <a:cubicBezTo>
                    <a:pt x="6688755" y="453744"/>
                    <a:pt x="6721140" y="454696"/>
                    <a:pt x="6742095" y="436599"/>
                  </a:cubicBezTo>
                  <a:cubicBezTo>
                    <a:pt x="6752572" y="427074"/>
                    <a:pt x="6761145" y="385164"/>
                    <a:pt x="6780195" y="397546"/>
                  </a:cubicBezTo>
                  <a:cubicBezTo>
                    <a:pt x="6788768" y="403261"/>
                    <a:pt x="6797340" y="408976"/>
                    <a:pt x="6805913" y="414691"/>
                  </a:cubicBezTo>
                  <a:cubicBezTo>
                    <a:pt x="6812580" y="418501"/>
                    <a:pt x="6821152" y="423264"/>
                    <a:pt x="6826868" y="429931"/>
                  </a:cubicBezTo>
                  <a:cubicBezTo>
                    <a:pt x="6842107" y="448981"/>
                    <a:pt x="6865920" y="472794"/>
                    <a:pt x="6867825" y="498511"/>
                  </a:cubicBezTo>
                  <a:cubicBezTo>
                    <a:pt x="6869730" y="529944"/>
                    <a:pt x="6813532" y="537564"/>
                    <a:pt x="6790672" y="544231"/>
                  </a:cubicBezTo>
                  <a:cubicBezTo>
                    <a:pt x="6776385" y="548994"/>
                    <a:pt x="6769718" y="558519"/>
                    <a:pt x="6757335" y="563281"/>
                  </a:cubicBezTo>
                  <a:cubicBezTo>
                    <a:pt x="6747810" y="566139"/>
                    <a:pt x="6739238" y="568044"/>
                    <a:pt x="6731618" y="573759"/>
                  </a:cubicBezTo>
                  <a:cubicBezTo>
                    <a:pt x="6725902" y="577569"/>
                    <a:pt x="6703995" y="592809"/>
                    <a:pt x="6696375" y="585189"/>
                  </a:cubicBezTo>
                  <a:cubicBezTo>
                    <a:pt x="6683993" y="572806"/>
                    <a:pt x="6679230" y="555661"/>
                    <a:pt x="6666847" y="542326"/>
                  </a:cubicBezTo>
                  <a:cubicBezTo>
                    <a:pt x="6655418" y="530896"/>
                    <a:pt x="6630652" y="536611"/>
                    <a:pt x="6623985" y="524229"/>
                  </a:cubicBezTo>
                  <a:cubicBezTo>
                    <a:pt x="6629700" y="511846"/>
                    <a:pt x="6650655" y="511846"/>
                    <a:pt x="6653513" y="498511"/>
                  </a:cubicBezTo>
                  <a:cubicBezTo>
                    <a:pt x="6645893" y="499464"/>
                    <a:pt x="6638272" y="498511"/>
                    <a:pt x="6631605" y="501369"/>
                  </a:cubicBezTo>
                  <a:cubicBezTo>
                    <a:pt x="6624938" y="504226"/>
                    <a:pt x="6621127" y="512799"/>
                    <a:pt x="6613507" y="514704"/>
                  </a:cubicBezTo>
                  <a:cubicBezTo>
                    <a:pt x="6599220" y="518514"/>
                    <a:pt x="6584932" y="514704"/>
                    <a:pt x="6571597" y="516609"/>
                  </a:cubicBezTo>
                  <a:cubicBezTo>
                    <a:pt x="6557310" y="519466"/>
                    <a:pt x="6546832" y="505179"/>
                    <a:pt x="6532545" y="505179"/>
                  </a:cubicBezTo>
                  <a:cubicBezTo>
                    <a:pt x="6515400" y="505179"/>
                    <a:pt x="6503018" y="513751"/>
                    <a:pt x="6487777" y="518514"/>
                  </a:cubicBezTo>
                  <a:cubicBezTo>
                    <a:pt x="6453488" y="528991"/>
                    <a:pt x="6417293" y="530896"/>
                    <a:pt x="6383002" y="542326"/>
                  </a:cubicBezTo>
                  <a:cubicBezTo>
                    <a:pt x="6359190" y="549946"/>
                    <a:pt x="6316327" y="555661"/>
                    <a:pt x="6307755" y="582331"/>
                  </a:cubicBezTo>
                  <a:cubicBezTo>
                    <a:pt x="6304897" y="591856"/>
                    <a:pt x="6302040" y="605191"/>
                    <a:pt x="6288705" y="603286"/>
                  </a:cubicBezTo>
                  <a:cubicBezTo>
                    <a:pt x="6282990" y="603286"/>
                    <a:pt x="6280132" y="597571"/>
                    <a:pt x="6277275" y="593761"/>
                  </a:cubicBezTo>
                  <a:cubicBezTo>
                    <a:pt x="6269655" y="592809"/>
                    <a:pt x="6262035" y="590904"/>
                    <a:pt x="6255368" y="588046"/>
                  </a:cubicBezTo>
                  <a:cubicBezTo>
                    <a:pt x="6223935" y="577569"/>
                    <a:pt x="6203932" y="589951"/>
                    <a:pt x="6180120" y="606144"/>
                  </a:cubicBezTo>
                  <a:cubicBezTo>
                    <a:pt x="6167738" y="614716"/>
                    <a:pt x="6169643" y="635671"/>
                    <a:pt x="6158213" y="642339"/>
                  </a:cubicBezTo>
                  <a:cubicBezTo>
                    <a:pt x="6148688" y="648054"/>
                    <a:pt x="6133447" y="636624"/>
                    <a:pt x="6124875" y="634719"/>
                  </a:cubicBezTo>
                  <a:cubicBezTo>
                    <a:pt x="6108682" y="631861"/>
                    <a:pt x="6095347" y="636624"/>
                    <a:pt x="6079155" y="631861"/>
                  </a:cubicBezTo>
                  <a:cubicBezTo>
                    <a:pt x="6071535" y="629004"/>
                    <a:pt x="6059152" y="625194"/>
                    <a:pt x="6050580" y="628051"/>
                  </a:cubicBezTo>
                  <a:cubicBezTo>
                    <a:pt x="6050580" y="641386"/>
                    <a:pt x="6063915" y="649959"/>
                    <a:pt x="6062010" y="664246"/>
                  </a:cubicBezTo>
                  <a:cubicBezTo>
                    <a:pt x="6060105" y="674724"/>
                    <a:pt x="6063915" y="686154"/>
                    <a:pt x="6062010" y="697584"/>
                  </a:cubicBezTo>
                  <a:cubicBezTo>
                    <a:pt x="6060105" y="709966"/>
                    <a:pt x="6051532" y="719491"/>
                    <a:pt x="6050580" y="731874"/>
                  </a:cubicBezTo>
                  <a:cubicBezTo>
                    <a:pt x="6050580" y="734731"/>
                    <a:pt x="6049627" y="751876"/>
                    <a:pt x="6050580" y="752829"/>
                  </a:cubicBezTo>
                  <a:cubicBezTo>
                    <a:pt x="6062010" y="757591"/>
                    <a:pt x="6054390" y="775689"/>
                    <a:pt x="6051532" y="784261"/>
                  </a:cubicBezTo>
                  <a:cubicBezTo>
                    <a:pt x="6048675" y="793786"/>
                    <a:pt x="6050580" y="801406"/>
                    <a:pt x="6049627" y="810931"/>
                  </a:cubicBezTo>
                  <a:cubicBezTo>
                    <a:pt x="6048675" y="817599"/>
                    <a:pt x="6042960" y="827124"/>
                    <a:pt x="6041055" y="834744"/>
                  </a:cubicBezTo>
                  <a:cubicBezTo>
                    <a:pt x="6037245" y="848079"/>
                    <a:pt x="6037245" y="859509"/>
                    <a:pt x="6035340" y="873796"/>
                  </a:cubicBezTo>
                  <a:cubicBezTo>
                    <a:pt x="6020100" y="873796"/>
                    <a:pt x="6002002" y="863319"/>
                    <a:pt x="5986763" y="857604"/>
                  </a:cubicBezTo>
                  <a:cubicBezTo>
                    <a:pt x="5981047" y="855699"/>
                    <a:pt x="5976285" y="857604"/>
                    <a:pt x="5981047" y="850936"/>
                  </a:cubicBezTo>
                  <a:cubicBezTo>
                    <a:pt x="5980095" y="846174"/>
                    <a:pt x="5981047" y="838554"/>
                    <a:pt x="5985810" y="835696"/>
                  </a:cubicBezTo>
                  <a:cubicBezTo>
                    <a:pt x="5993430" y="811884"/>
                    <a:pt x="5993430" y="788071"/>
                    <a:pt x="5996288" y="763306"/>
                  </a:cubicBezTo>
                  <a:cubicBezTo>
                    <a:pt x="5999145" y="736636"/>
                    <a:pt x="6002002" y="709966"/>
                    <a:pt x="6001050" y="683296"/>
                  </a:cubicBezTo>
                  <a:cubicBezTo>
                    <a:pt x="6000097" y="659484"/>
                    <a:pt x="5999145" y="644244"/>
                    <a:pt x="6012480" y="624241"/>
                  </a:cubicBezTo>
                  <a:cubicBezTo>
                    <a:pt x="6021052" y="610906"/>
                    <a:pt x="6034388" y="622336"/>
                    <a:pt x="6033435" y="608049"/>
                  </a:cubicBezTo>
                  <a:cubicBezTo>
                    <a:pt x="6032482" y="600429"/>
                    <a:pt x="6065820" y="599476"/>
                    <a:pt x="6072488" y="597571"/>
                  </a:cubicBezTo>
                  <a:cubicBezTo>
                    <a:pt x="6084870" y="592809"/>
                    <a:pt x="6082013" y="562329"/>
                    <a:pt x="6080107" y="552804"/>
                  </a:cubicBezTo>
                  <a:cubicBezTo>
                    <a:pt x="6073440" y="528991"/>
                    <a:pt x="6082965" y="498511"/>
                    <a:pt x="6082013" y="473746"/>
                  </a:cubicBezTo>
                  <a:cubicBezTo>
                    <a:pt x="6082013" y="443266"/>
                    <a:pt x="6092490" y="415644"/>
                    <a:pt x="6092490" y="386116"/>
                  </a:cubicBezTo>
                  <a:cubicBezTo>
                    <a:pt x="6092490" y="361351"/>
                    <a:pt x="6084870" y="336586"/>
                    <a:pt x="6085822" y="311821"/>
                  </a:cubicBezTo>
                  <a:cubicBezTo>
                    <a:pt x="6085822" y="288009"/>
                    <a:pt x="6089632" y="264196"/>
                    <a:pt x="6100110" y="243241"/>
                  </a:cubicBezTo>
                  <a:cubicBezTo>
                    <a:pt x="6109635" y="224191"/>
                    <a:pt x="6127732" y="214666"/>
                    <a:pt x="6136305" y="196569"/>
                  </a:cubicBezTo>
                  <a:cubicBezTo>
                    <a:pt x="6146782" y="173709"/>
                    <a:pt x="6172500" y="189901"/>
                    <a:pt x="6183930" y="203236"/>
                  </a:cubicBezTo>
                  <a:cubicBezTo>
                    <a:pt x="6208695" y="230859"/>
                    <a:pt x="6185835" y="268006"/>
                    <a:pt x="6196313" y="299439"/>
                  </a:cubicBezTo>
                  <a:cubicBezTo>
                    <a:pt x="6201075" y="313726"/>
                    <a:pt x="6199170" y="327061"/>
                    <a:pt x="6200122" y="341349"/>
                  </a:cubicBezTo>
                  <a:cubicBezTo>
                    <a:pt x="6200122" y="354684"/>
                    <a:pt x="6209647" y="367066"/>
                    <a:pt x="6209647" y="381354"/>
                  </a:cubicBezTo>
                  <a:cubicBezTo>
                    <a:pt x="6209647" y="397546"/>
                    <a:pt x="6213457" y="415644"/>
                    <a:pt x="6210600" y="432789"/>
                  </a:cubicBezTo>
                  <a:cubicBezTo>
                    <a:pt x="6208695" y="446124"/>
                    <a:pt x="6211552" y="464221"/>
                    <a:pt x="6202980" y="475651"/>
                  </a:cubicBezTo>
                  <a:cubicBezTo>
                    <a:pt x="6211552" y="485176"/>
                    <a:pt x="6202980" y="522324"/>
                    <a:pt x="6199170" y="532801"/>
                  </a:cubicBezTo>
                  <a:cubicBezTo>
                    <a:pt x="6198218" y="534706"/>
                    <a:pt x="6187740" y="557566"/>
                    <a:pt x="6195360" y="556614"/>
                  </a:cubicBezTo>
                  <a:cubicBezTo>
                    <a:pt x="6207743" y="555661"/>
                    <a:pt x="6217268" y="552804"/>
                    <a:pt x="6222982" y="540421"/>
                  </a:cubicBezTo>
                  <a:cubicBezTo>
                    <a:pt x="6233460" y="516609"/>
                    <a:pt x="6219172" y="483271"/>
                    <a:pt x="6235365" y="461364"/>
                  </a:cubicBezTo>
                  <a:cubicBezTo>
                    <a:pt x="6227745" y="433741"/>
                    <a:pt x="6244890" y="393736"/>
                    <a:pt x="6248700" y="366114"/>
                  </a:cubicBezTo>
                  <a:cubicBezTo>
                    <a:pt x="6251557" y="345159"/>
                    <a:pt x="6257272" y="325156"/>
                    <a:pt x="6259177" y="304201"/>
                  </a:cubicBezTo>
                  <a:cubicBezTo>
                    <a:pt x="6261082" y="285151"/>
                    <a:pt x="6255368" y="271816"/>
                    <a:pt x="6250605" y="253719"/>
                  </a:cubicBezTo>
                  <a:cubicBezTo>
                    <a:pt x="6242032" y="220381"/>
                    <a:pt x="6269655" y="186091"/>
                    <a:pt x="6260130" y="151801"/>
                  </a:cubicBezTo>
                  <a:cubicBezTo>
                    <a:pt x="6255368" y="133704"/>
                    <a:pt x="6242985" y="120369"/>
                    <a:pt x="6241080" y="100366"/>
                  </a:cubicBezTo>
                  <a:cubicBezTo>
                    <a:pt x="6239175" y="86079"/>
                    <a:pt x="6242032" y="70839"/>
                    <a:pt x="6246795" y="56551"/>
                  </a:cubicBezTo>
                  <a:cubicBezTo>
                    <a:pt x="6252510" y="39406"/>
                    <a:pt x="6260904" y="12617"/>
                    <a:pt x="6275995" y="13153"/>
                  </a:cubicBezTo>
                  <a:close/>
                  <a:moveTo>
                    <a:pt x="6484920" y="10832"/>
                  </a:moveTo>
                  <a:cubicBezTo>
                    <a:pt x="6492540" y="9879"/>
                    <a:pt x="6517306" y="37502"/>
                    <a:pt x="6522068" y="45122"/>
                  </a:cubicBezTo>
                  <a:cubicBezTo>
                    <a:pt x="6538260" y="68934"/>
                    <a:pt x="6531593" y="105129"/>
                    <a:pt x="6513495" y="126084"/>
                  </a:cubicBezTo>
                  <a:cubicBezTo>
                    <a:pt x="6494445" y="147992"/>
                    <a:pt x="6473490" y="166089"/>
                    <a:pt x="6497303" y="190854"/>
                  </a:cubicBezTo>
                  <a:cubicBezTo>
                    <a:pt x="6509685" y="204189"/>
                    <a:pt x="6524925" y="213714"/>
                    <a:pt x="6527783" y="233717"/>
                  </a:cubicBezTo>
                  <a:cubicBezTo>
                    <a:pt x="6528735" y="242289"/>
                    <a:pt x="6523973" y="247052"/>
                    <a:pt x="6518258" y="251814"/>
                  </a:cubicBezTo>
                  <a:cubicBezTo>
                    <a:pt x="6510638" y="258482"/>
                    <a:pt x="6511590" y="264197"/>
                    <a:pt x="6507781" y="271817"/>
                  </a:cubicBezTo>
                  <a:cubicBezTo>
                    <a:pt x="6496350" y="296582"/>
                    <a:pt x="6460156" y="243242"/>
                    <a:pt x="6455393" y="238479"/>
                  </a:cubicBezTo>
                  <a:cubicBezTo>
                    <a:pt x="6441106" y="226097"/>
                    <a:pt x="6435390" y="241337"/>
                    <a:pt x="6431581" y="253719"/>
                  </a:cubicBezTo>
                  <a:cubicBezTo>
                    <a:pt x="6425865" y="269912"/>
                    <a:pt x="6420150" y="276579"/>
                    <a:pt x="6403958" y="284199"/>
                  </a:cubicBezTo>
                  <a:cubicBezTo>
                    <a:pt x="6373478" y="298487"/>
                    <a:pt x="6347760" y="250862"/>
                    <a:pt x="6350618" y="224192"/>
                  </a:cubicBezTo>
                  <a:cubicBezTo>
                    <a:pt x="6351570" y="217524"/>
                    <a:pt x="6347760" y="205142"/>
                    <a:pt x="6352523" y="199427"/>
                  </a:cubicBezTo>
                  <a:cubicBezTo>
                    <a:pt x="6350618" y="203237"/>
                    <a:pt x="6369668" y="194664"/>
                    <a:pt x="6368715" y="194664"/>
                  </a:cubicBezTo>
                  <a:cubicBezTo>
                    <a:pt x="6369668" y="196569"/>
                    <a:pt x="6364906" y="200379"/>
                    <a:pt x="6369668" y="200379"/>
                  </a:cubicBezTo>
                  <a:cubicBezTo>
                    <a:pt x="6376335" y="199427"/>
                    <a:pt x="6382050" y="162279"/>
                    <a:pt x="6380145" y="157517"/>
                  </a:cubicBezTo>
                  <a:cubicBezTo>
                    <a:pt x="6376335" y="147992"/>
                    <a:pt x="6373478" y="137514"/>
                    <a:pt x="6366810" y="130847"/>
                  </a:cubicBezTo>
                  <a:cubicBezTo>
                    <a:pt x="6363953" y="118464"/>
                    <a:pt x="6369668" y="118464"/>
                    <a:pt x="6360143" y="107987"/>
                  </a:cubicBezTo>
                  <a:cubicBezTo>
                    <a:pt x="6351570" y="95604"/>
                    <a:pt x="6350618" y="84174"/>
                    <a:pt x="6360143" y="72744"/>
                  </a:cubicBezTo>
                  <a:cubicBezTo>
                    <a:pt x="6371573" y="58457"/>
                    <a:pt x="6376335" y="94652"/>
                    <a:pt x="6378240" y="96557"/>
                  </a:cubicBezTo>
                  <a:cubicBezTo>
                    <a:pt x="6388718" y="92747"/>
                    <a:pt x="6388718" y="86079"/>
                    <a:pt x="6400148" y="96557"/>
                  </a:cubicBezTo>
                  <a:cubicBezTo>
                    <a:pt x="6407768" y="104177"/>
                    <a:pt x="6410625" y="108939"/>
                    <a:pt x="6417293" y="118464"/>
                  </a:cubicBezTo>
                  <a:cubicBezTo>
                    <a:pt x="6436343" y="119417"/>
                    <a:pt x="6454440" y="45122"/>
                    <a:pt x="6458250" y="34644"/>
                  </a:cubicBezTo>
                  <a:cubicBezTo>
                    <a:pt x="6461108" y="26072"/>
                    <a:pt x="6475395" y="10832"/>
                    <a:pt x="6484920" y="10832"/>
                  </a:cubicBezTo>
                  <a:close/>
                  <a:moveTo>
                    <a:pt x="355583" y="354"/>
                  </a:moveTo>
                  <a:cubicBezTo>
                    <a:pt x="360345" y="-2503"/>
                    <a:pt x="392730" y="12737"/>
                    <a:pt x="397493" y="16547"/>
                  </a:cubicBezTo>
                  <a:cubicBezTo>
                    <a:pt x="422258" y="18452"/>
                    <a:pt x="456548" y="45122"/>
                    <a:pt x="474645" y="60362"/>
                  </a:cubicBezTo>
                  <a:cubicBezTo>
                    <a:pt x="492743" y="75602"/>
                    <a:pt x="517508" y="100367"/>
                    <a:pt x="524175" y="123227"/>
                  </a:cubicBezTo>
                  <a:cubicBezTo>
                    <a:pt x="527985" y="139419"/>
                    <a:pt x="522270" y="152754"/>
                    <a:pt x="511793" y="164184"/>
                  </a:cubicBezTo>
                  <a:cubicBezTo>
                    <a:pt x="504173" y="173709"/>
                    <a:pt x="502268" y="186092"/>
                    <a:pt x="494648" y="195617"/>
                  </a:cubicBezTo>
                  <a:cubicBezTo>
                    <a:pt x="499410" y="207047"/>
                    <a:pt x="528938" y="171804"/>
                    <a:pt x="532748" y="168947"/>
                  </a:cubicBezTo>
                  <a:cubicBezTo>
                    <a:pt x="539415" y="164184"/>
                    <a:pt x="546083" y="164184"/>
                    <a:pt x="552750" y="160374"/>
                  </a:cubicBezTo>
                  <a:cubicBezTo>
                    <a:pt x="558465" y="157517"/>
                    <a:pt x="563228" y="153707"/>
                    <a:pt x="568943" y="150849"/>
                  </a:cubicBezTo>
                  <a:cubicBezTo>
                    <a:pt x="576563" y="147039"/>
                    <a:pt x="584183" y="150849"/>
                    <a:pt x="591803" y="144182"/>
                  </a:cubicBezTo>
                  <a:cubicBezTo>
                    <a:pt x="595613" y="140372"/>
                    <a:pt x="592755" y="133704"/>
                    <a:pt x="593708" y="128942"/>
                  </a:cubicBezTo>
                  <a:cubicBezTo>
                    <a:pt x="599423" y="122274"/>
                    <a:pt x="601328" y="133704"/>
                    <a:pt x="607043" y="131799"/>
                  </a:cubicBezTo>
                  <a:cubicBezTo>
                    <a:pt x="608948" y="134657"/>
                    <a:pt x="608948" y="137514"/>
                    <a:pt x="609900" y="138467"/>
                  </a:cubicBezTo>
                  <a:cubicBezTo>
                    <a:pt x="611805" y="140372"/>
                    <a:pt x="621330" y="142277"/>
                    <a:pt x="624188" y="142277"/>
                  </a:cubicBezTo>
                  <a:cubicBezTo>
                    <a:pt x="633713" y="141324"/>
                    <a:pt x="639428" y="156564"/>
                    <a:pt x="645143" y="161327"/>
                  </a:cubicBezTo>
                  <a:cubicBezTo>
                    <a:pt x="656573" y="170852"/>
                    <a:pt x="640380" y="171804"/>
                    <a:pt x="640380" y="180377"/>
                  </a:cubicBezTo>
                  <a:cubicBezTo>
                    <a:pt x="641333" y="186092"/>
                    <a:pt x="650858" y="186092"/>
                    <a:pt x="649905" y="190854"/>
                  </a:cubicBezTo>
                  <a:cubicBezTo>
                    <a:pt x="648953" y="193712"/>
                    <a:pt x="647048" y="192759"/>
                    <a:pt x="645143" y="193712"/>
                  </a:cubicBezTo>
                  <a:cubicBezTo>
                    <a:pt x="647048" y="196569"/>
                    <a:pt x="650858" y="198474"/>
                    <a:pt x="650858" y="201332"/>
                  </a:cubicBezTo>
                  <a:cubicBezTo>
                    <a:pt x="647048" y="205142"/>
                    <a:pt x="647048" y="208952"/>
                    <a:pt x="650858" y="212762"/>
                  </a:cubicBezTo>
                  <a:cubicBezTo>
                    <a:pt x="655620" y="220382"/>
                    <a:pt x="661335" y="226097"/>
                    <a:pt x="659430" y="235622"/>
                  </a:cubicBezTo>
                  <a:cubicBezTo>
                    <a:pt x="657525" y="243242"/>
                    <a:pt x="652763" y="250862"/>
                    <a:pt x="654668" y="259434"/>
                  </a:cubicBezTo>
                  <a:cubicBezTo>
                    <a:pt x="654668" y="263244"/>
                    <a:pt x="664193" y="268007"/>
                    <a:pt x="661335" y="272769"/>
                  </a:cubicBezTo>
                  <a:cubicBezTo>
                    <a:pt x="652763" y="287057"/>
                    <a:pt x="632760" y="291819"/>
                    <a:pt x="620378" y="301344"/>
                  </a:cubicBezTo>
                  <a:cubicBezTo>
                    <a:pt x="603233" y="314679"/>
                    <a:pt x="586088" y="312774"/>
                    <a:pt x="567990" y="321347"/>
                  </a:cubicBezTo>
                  <a:cubicBezTo>
                    <a:pt x="547988" y="329919"/>
                    <a:pt x="527985" y="338492"/>
                    <a:pt x="508935" y="348969"/>
                  </a:cubicBezTo>
                  <a:cubicBezTo>
                    <a:pt x="489885" y="359447"/>
                    <a:pt x="487980" y="374687"/>
                    <a:pt x="473693" y="387069"/>
                  </a:cubicBezTo>
                  <a:cubicBezTo>
                    <a:pt x="452738" y="404214"/>
                    <a:pt x="427973" y="416597"/>
                    <a:pt x="418448" y="444219"/>
                  </a:cubicBezTo>
                  <a:cubicBezTo>
                    <a:pt x="425115" y="448029"/>
                    <a:pt x="437498" y="439457"/>
                    <a:pt x="443213" y="437552"/>
                  </a:cubicBezTo>
                  <a:cubicBezTo>
                    <a:pt x="451785" y="434694"/>
                    <a:pt x="462263" y="435647"/>
                    <a:pt x="470835" y="434694"/>
                  </a:cubicBezTo>
                  <a:cubicBezTo>
                    <a:pt x="498458" y="432789"/>
                    <a:pt x="526080" y="428027"/>
                    <a:pt x="553703" y="423264"/>
                  </a:cubicBezTo>
                  <a:cubicBezTo>
                    <a:pt x="562275" y="422312"/>
                    <a:pt x="572753" y="423264"/>
                    <a:pt x="579420" y="417549"/>
                  </a:cubicBezTo>
                  <a:cubicBezTo>
                    <a:pt x="585135" y="413739"/>
                    <a:pt x="585135" y="405167"/>
                    <a:pt x="591803" y="402309"/>
                  </a:cubicBezTo>
                  <a:cubicBezTo>
                    <a:pt x="608948" y="394689"/>
                    <a:pt x="628950" y="400404"/>
                    <a:pt x="646095" y="397547"/>
                  </a:cubicBezTo>
                  <a:cubicBezTo>
                    <a:pt x="654668" y="395642"/>
                    <a:pt x="663240" y="392784"/>
                    <a:pt x="671813" y="390879"/>
                  </a:cubicBezTo>
                  <a:cubicBezTo>
                    <a:pt x="670860" y="387069"/>
                    <a:pt x="671813" y="384212"/>
                    <a:pt x="676575" y="382307"/>
                  </a:cubicBezTo>
                  <a:cubicBezTo>
                    <a:pt x="685148" y="376592"/>
                    <a:pt x="690863" y="381354"/>
                    <a:pt x="698483" y="385164"/>
                  </a:cubicBezTo>
                  <a:cubicBezTo>
                    <a:pt x="713723" y="392784"/>
                    <a:pt x="728963" y="407072"/>
                    <a:pt x="737535" y="420407"/>
                  </a:cubicBezTo>
                  <a:cubicBezTo>
                    <a:pt x="742298" y="427074"/>
                    <a:pt x="750870" y="428979"/>
                    <a:pt x="756585" y="435647"/>
                  </a:cubicBezTo>
                  <a:cubicBezTo>
                    <a:pt x="761348" y="441362"/>
                    <a:pt x="766110" y="447077"/>
                    <a:pt x="769920" y="452792"/>
                  </a:cubicBezTo>
                  <a:cubicBezTo>
                    <a:pt x="776588" y="461364"/>
                    <a:pt x="788018" y="488987"/>
                    <a:pt x="801353" y="481367"/>
                  </a:cubicBezTo>
                  <a:cubicBezTo>
                    <a:pt x="801353" y="476604"/>
                    <a:pt x="794685" y="474699"/>
                    <a:pt x="795638" y="468984"/>
                  </a:cubicBezTo>
                  <a:cubicBezTo>
                    <a:pt x="822308" y="465174"/>
                    <a:pt x="841358" y="513752"/>
                    <a:pt x="853740" y="533754"/>
                  </a:cubicBezTo>
                  <a:cubicBezTo>
                    <a:pt x="851835" y="567092"/>
                    <a:pt x="848978" y="601382"/>
                    <a:pt x="851835" y="636624"/>
                  </a:cubicBezTo>
                  <a:cubicBezTo>
                    <a:pt x="849930" y="654722"/>
                    <a:pt x="843263" y="670914"/>
                    <a:pt x="845168" y="689012"/>
                  </a:cubicBezTo>
                  <a:cubicBezTo>
                    <a:pt x="846120" y="704252"/>
                    <a:pt x="846120" y="718539"/>
                    <a:pt x="845168" y="733779"/>
                  </a:cubicBezTo>
                  <a:cubicBezTo>
                    <a:pt x="844215" y="758544"/>
                    <a:pt x="832785" y="780452"/>
                    <a:pt x="839453" y="804264"/>
                  </a:cubicBezTo>
                  <a:cubicBezTo>
                    <a:pt x="842310" y="814742"/>
                    <a:pt x="835643" y="821409"/>
                    <a:pt x="835643" y="831887"/>
                  </a:cubicBezTo>
                  <a:cubicBezTo>
                    <a:pt x="834690" y="847127"/>
                    <a:pt x="829928" y="861414"/>
                    <a:pt x="829928" y="875702"/>
                  </a:cubicBezTo>
                  <a:cubicBezTo>
                    <a:pt x="828975" y="906182"/>
                    <a:pt x="838500" y="935709"/>
                    <a:pt x="842310" y="965237"/>
                  </a:cubicBezTo>
                  <a:cubicBezTo>
                    <a:pt x="847073" y="992859"/>
                    <a:pt x="837548" y="1019529"/>
                    <a:pt x="832785" y="1047152"/>
                  </a:cubicBezTo>
                  <a:cubicBezTo>
                    <a:pt x="830880" y="1058582"/>
                    <a:pt x="826118" y="1064297"/>
                    <a:pt x="826118" y="1074774"/>
                  </a:cubicBezTo>
                  <a:cubicBezTo>
                    <a:pt x="826118" y="1082394"/>
                    <a:pt x="827070" y="1090967"/>
                    <a:pt x="828023" y="1098587"/>
                  </a:cubicBezTo>
                  <a:cubicBezTo>
                    <a:pt x="828975" y="1109064"/>
                    <a:pt x="829928" y="1140497"/>
                    <a:pt x="816593" y="1146212"/>
                  </a:cubicBezTo>
                  <a:cubicBezTo>
                    <a:pt x="814688" y="1142402"/>
                    <a:pt x="818498" y="1130972"/>
                    <a:pt x="810878" y="1130972"/>
                  </a:cubicBezTo>
                  <a:cubicBezTo>
                    <a:pt x="808020" y="1140497"/>
                    <a:pt x="813735" y="1150974"/>
                    <a:pt x="808020" y="1158594"/>
                  </a:cubicBezTo>
                  <a:cubicBezTo>
                    <a:pt x="805163" y="1162404"/>
                    <a:pt x="814688" y="1166214"/>
                    <a:pt x="817545" y="1172882"/>
                  </a:cubicBezTo>
                  <a:cubicBezTo>
                    <a:pt x="824213" y="1190979"/>
                    <a:pt x="825165" y="1226222"/>
                    <a:pt x="820403" y="1229079"/>
                  </a:cubicBezTo>
                  <a:cubicBezTo>
                    <a:pt x="816593" y="1231937"/>
                    <a:pt x="817545" y="1233842"/>
                    <a:pt x="818498" y="1237652"/>
                  </a:cubicBezTo>
                  <a:cubicBezTo>
                    <a:pt x="820403" y="1249082"/>
                    <a:pt x="821355" y="1261464"/>
                    <a:pt x="818498" y="1272894"/>
                  </a:cubicBezTo>
                  <a:cubicBezTo>
                    <a:pt x="815640" y="1287182"/>
                    <a:pt x="797543" y="1289087"/>
                    <a:pt x="786113" y="1295754"/>
                  </a:cubicBezTo>
                  <a:cubicBezTo>
                    <a:pt x="768968" y="1306232"/>
                    <a:pt x="738488" y="1318614"/>
                    <a:pt x="692768" y="1316709"/>
                  </a:cubicBezTo>
                  <a:cubicBezTo>
                    <a:pt x="682290" y="1316709"/>
                    <a:pt x="630855" y="1310994"/>
                    <a:pt x="621330" y="1301469"/>
                  </a:cubicBezTo>
                  <a:cubicBezTo>
                    <a:pt x="614663" y="1298612"/>
                    <a:pt x="607043" y="1291944"/>
                    <a:pt x="599423" y="1295754"/>
                  </a:cubicBezTo>
                  <a:cubicBezTo>
                    <a:pt x="591803" y="1299564"/>
                    <a:pt x="587993" y="1300517"/>
                    <a:pt x="579420" y="1297659"/>
                  </a:cubicBezTo>
                  <a:cubicBezTo>
                    <a:pt x="568943" y="1293849"/>
                    <a:pt x="559418" y="1295754"/>
                    <a:pt x="548940" y="1290992"/>
                  </a:cubicBezTo>
                  <a:cubicBezTo>
                    <a:pt x="540368" y="1287182"/>
                    <a:pt x="533700" y="1279562"/>
                    <a:pt x="525128" y="1274799"/>
                  </a:cubicBezTo>
                  <a:cubicBezTo>
                    <a:pt x="516555" y="1269084"/>
                    <a:pt x="506078" y="1267179"/>
                    <a:pt x="495600" y="1265274"/>
                  </a:cubicBezTo>
                  <a:cubicBezTo>
                    <a:pt x="489885" y="1264322"/>
                    <a:pt x="475598" y="1255749"/>
                    <a:pt x="470835" y="1257654"/>
                  </a:cubicBezTo>
                  <a:cubicBezTo>
                    <a:pt x="470835" y="1263369"/>
                    <a:pt x="486075" y="1266227"/>
                    <a:pt x="489885" y="1269084"/>
                  </a:cubicBezTo>
                  <a:cubicBezTo>
                    <a:pt x="493695" y="1283372"/>
                    <a:pt x="454643" y="1267179"/>
                    <a:pt x="450833" y="1265274"/>
                  </a:cubicBezTo>
                  <a:cubicBezTo>
                    <a:pt x="438450" y="1259559"/>
                    <a:pt x="454643" y="1242414"/>
                    <a:pt x="462263" y="1241462"/>
                  </a:cubicBezTo>
                  <a:cubicBezTo>
                    <a:pt x="463215" y="1231937"/>
                    <a:pt x="447023" y="1238604"/>
                    <a:pt x="451785" y="1227174"/>
                  </a:cubicBezTo>
                  <a:cubicBezTo>
                    <a:pt x="457500" y="1213839"/>
                    <a:pt x="469883" y="1223364"/>
                    <a:pt x="462263" y="1205267"/>
                  </a:cubicBezTo>
                  <a:cubicBezTo>
                    <a:pt x="458453" y="1198599"/>
                    <a:pt x="449880" y="1185264"/>
                    <a:pt x="462263" y="1181454"/>
                  </a:cubicBezTo>
                  <a:cubicBezTo>
                    <a:pt x="469883" y="1178597"/>
                    <a:pt x="467978" y="1171929"/>
                    <a:pt x="477503" y="1176692"/>
                  </a:cubicBezTo>
                  <a:cubicBezTo>
                    <a:pt x="481313" y="1178597"/>
                    <a:pt x="485123" y="1180502"/>
                    <a:pt x="488933" y="1183359"/>
                  </a:cubicBezTo>
                  <a:cubicBezTo>
                    <a:pt x="514650" y="1199552"/>
                    <a:pt x="554655" y="1210029"/>
                    <a:pt x="584183" y="1213839"/>
                  </a:cubicBezTo>
                  <a:cubicBezTo>
                    <a:pt x="616568" y="1217649"/>
                    <a:pt x="648000" y="1228127"/>
                    <a:pt x="680385" y="1224317"/>
                  </a:cubicBezTo>
                  <a:cubicBezTo>
                    <a:pt x="690863" y="1223364"/>
                    <a:pt x="711818" y="1225269"/>
                    <a:pt x="715628" y="1212887"/>
                  </a:cubicBezTo>
                  <a:cubicBezTo>
                    <a:pt x="719438" y="1200504"/>
                    <a:pt x="721343" y="1185264"/>
                    <a:pt x="723248" y="1172882"/>
                  </a:cubicBezTo>
                  <a:cubicBezTo>
                    <a:pt x="728010" y="1138592"/>
                    <a:pt x="722295" y="1103349"/>
                    <a:pt x="726105" y="1069059"/>
                  </a:cubicBezTo>
                  <a:cubicBezTo>
                    <a:pt x="729915" y="1030959"/>
                    <a:pt x="741345" y="992859"/>
                    <a:pt x="743250" y="954759"/>
                  </a:cubicBezTo>
                  <a:cubicBezTo>
                    <a:pt x="745155" y="918564"/>
                    <a:pt x="736583" y="882369"/>
                    <a:pt x="736583" y="846174"/>
                  </a:cubicBezTo>
                  <a:cubicBezTo>
                    <a:pt x="735630" y="813789"/>
                    <a:pt x="738488" y="780452"/>
                    <a:pt x="744203" y="749019"/>
                  </a:cubicBezTo>
                  <a:cubicBezTo>
                    <a:pt x="748965" y="723302"/>
                    <a:pt x="747060" y="699489"/>
                    <a:pt x="747060" y="671867"/>
                  </a:cubicBezTo>
                  <a:cubicBezTo>
                    <a:pt x="748013" y="642339"/>
                    <a:pt x="748013" y="614717"/>
                    <a:pt x="741345" y="585189"/>
                  </a:cubicBezTo>
                  <a:cubicBezTo>
                    <a:pt x="736583" y="565187"/>
                    <a:pt x="725153" y="523277"/>
                    <a:pt x="701340" y="520419"/>
                  </a:cubicBezTo>
                  <a:cubicBezTo>
                    <a:pt x="679433" y="517562"/>
                    <a:pt x="648953" y="526134"/>
                    <a:pt x="628950" y="531849"/>
                  </a:cubicBezTo>
                  <a:cubicBezTo>
                    <a:pt x="617520" y="534707"/>
                    <a:pt x="607995" y="545184"/>
                    <a:pt x="595613" y="545184"/>
                  </a:cubicBezTo>
                  <a:cubicBezTo>
                    <a:pt x="587040" y="545184"/>
                    <a:pt x="576563" y="547089"/>
                    <a:pt x="567990" y="551852"/>
                  </a:cubicBezTo>
                  <a:cubicBezTo>
                    <a:pt x="556560" y="558519"/>
                    <a:pt x="557513" y="577569"/>
                    <a:pt x="546083" y="586142"/>
                  </a:cubicBezTo>
                  <a:cubicBezTo>
                    <a:pt x="536558" y="593762"/>
                    <a:pt x="530843" y="607097"/>
                    <a:pt x="521318" y="615669"/>
                  </a:cubicBezTo>
                  <a:cubicBezTo>
                    <a:pt x="513698" y="623289"/>
                    <a:pt x="497505" y="635672"/>
                    <a:pt x="495600" y="646149"/>
                  </a:cubicBezTo>
                  <a:cubicBezTo>
                    <a:pt x="495600" y="649959"/>
                    <a:pt x="507983" y="665199"/>
                    <a:pt x="511793" y="667104"/>
                  </a:cubicBezTo>
                  <a:cubicBezTo>
                    <a:pt x="514650" y="665199"/>
                    <a:pt x="514650" y="649007"/>
                    <a:pt x="517508" y="649007"/>
                  </a:cubicBezTo>
                  <a:cubicBezTo>
                    <a:pt x="521318" y="649007"/>
                    <a:pt x="523223" y="657579"/>
                    <a:pt x="526080" y="659484"/>
                  </a:cubicBezTo>
                  <a:cubicBezTo>
                    <a:pt x="530843" y="663294"/>
                    <a:pt x="537510" y="664247"/>
                    <a:pt x="542273" y="668057"/>
                  </a:cubicBezTo>
                  <a:cubicBezTo>
                    <a:pt x="550845" y="673772"/>
                    <a:pt x="557513" y="684249"/>
                    <a:pt x="563228" y="691869"/>
                  </a:cubicBezTo>
                  <a:cubicBezTo>
                    <a:pt x="580373" y="716634"/>
                    <a:pt x="582278" y="732827"/>
                    <a:pt x="550845" y="742352"/>
                  </a:cubicBezTo>
                  <a:cubicBezTo>
                    <a:pt x="525128" y="749972"/>
                    <a:pt x="497505" y="760449"/>
                    <a:pt x="471788" y="764259"/>
                  </a:cubicBezTo>
                  <a:cubicBezTo>
                    <a:pt x="454643" y="766164"/>
                    <a:pt x="419400" y="773784"/>
                    <a:pt x="405113" y="785214"/>
                  </a:cubicBezTo>
                  <a:cubicBezTo>
                    <a:pt x="401303" y="788072"/>
                    <a:pt x="419400" y="804264"/>
                    <a:pt x="421305" y="809979"/>
                  </a:cubicBezTo>
                  <a:cubicBezTo>
                    <a:pt x="425115" y="818552"/>
                    <a:pt x="424163" y="835697"/>
                    <a:pt x="435593" y="839507"/>
                  </a:cubicBezTo>
                  <a:cubicBezTo>
                    <a:pt x="447023" y="843317"/>
                    <a:pt x="465120" y="830934"/>
                    <a:pt x="473693" y="825219"/>
                  </a:cubicBezTo>
                  <a:cubicBezTo>
                    <a:pt x="483218" y="819504"/>
                    <a:pt x="496553" y="822362"/>
                    <a:pt x="505125" y="815694"/>
                  </a:cubicBezTo>
                  <a:cubicBezTo>
                    <a:pt x="517508" y="816647"/>
                    <a:pt x="530843" y="807122"/>
                    <a:pt x="542273" y="812837"/>
                  </a:cubicBezTo>
                  <a:cubicBezTo>
                    <a:pt x="550845" y="816647"/>
                    <a:pt x="561323" y="828077"/>
                    <a:pt x="570848" y="826172"/>
                  </a:cubicBezTo>
                  <a:cubicBezTo>
                    <a:pt x="575610" y="829982"/>
                    <a:pt x="575610" y="835697"/>
                    <a:pt x="577515" y="841412"/>
                  </a:cubicBezTo>
                  <a:cubicBezTo>
                    <a:pt x="579420" y="848079"/>
                    <a:pt x="586088" y="845222"/>
                    <a:pt x="587040" y="851889"/>
                  </a:cubicBezTo>
                  <a:cubicBezTo>
                    <a:pt x="588945" y="862367"/>
                    <a:pt x="568943" y="861414"/>
                    <a:pt x="570848" y="870939"/>
                  </a:cubicBezTo>
                  <a:cubicBezTo>
                    <a:pt x="577515" y="873797"/>
                    <a:pt x="579420" y="862367"/>
                    <a:pt x="581325" y="875702"/>
                  </a:cubicBezTo>
                  <a:cubicBezTo>
                    <a:pt x="578468" y="878559"/>
                    <a:pt x="567990" y="876654"/>
                    <a:pt x="570848" y="883322"/>
                  </a:cubicBezTo>
                  <a:cubicBezTo>
                    <a:pt x="576563" y="887132"/>
                    <a:pt x="586088" y="877607"/>
                    <a:pt x="579420" y="892847"/>
                  </a:cubicBezTo>
                  <a:cubicBezTo>
                    <a:pt x="577515" y="895704"/>
                    <a:pt x="573705" y="903324"/>
                    <a:pt x="575610" y="905229"/>
                  </a:cubicBezTo>
                  <a:cubicBezTo>
                    <a:pt x="577515" y="908087"/>
                    <a:pt x="537510" y="919517"/>
                    <a:pt x="532748" y="921422"/>
                  </a:cubicBezTo>
                  <a:cubicBezTo>
                    <a:pt x="510840" y="931899"/>
                    <a:pt x="488933" y="940472"/>
                    <a:pt x="467978" y="953807"/>
                  </a:cubicBezTo>
                  <a:cubicBezTo>
                    <a:pt x="448928" y="966189"/>
                    <a:pt x="443213" y="987144"/>
                    <a:pt x="432735" y="1004289"/>
                  </a:cubicBezTo>
                  <a:cubicBezTo>
                    <a:pt x="418448" y="1029054"/>
                    <a:pt x="420353" y="1067154"/>
                    <a:pt x="427020" y="1093824"/>
                  </a:cubicBezTo>
                  <a:cubicBezTo>
                    <a:pt x="431783" y="1110017"/>
                    <a:pt x="432735" y="1127162"/>
                    <a:pt x="430830" y="1144307"/>
                  </a:cubicBezTo>
                  <a:cubicBezTo>
                    <a:pt x="429878" y="1155737"/>
                    <a:pt x="421305" y="1164309"/>
                    <a:pt x="421305" y="1174787"/>
                  </a:cubicBezTo>
                  <a:cubicBezTo>
                    <a:pt x="420353" y="1196694"/>
                    <a:pt x="409875" y="1218602"/>
                    <a:pt x="386063" y="1223364"/>
                  </a:cubicBezTo>
                  <a:cubicBezTo>
                    <a:pt x="382253" y="1223364"/>
                    <a:pt x="380348" y="1203362"/>
                    <a:pt x="375585" y="1201457"/>
                  </a:cubicBezTo>
                  <a:cubicBezTo>
                    <a:pt x="362250" y="1195742"/>
                    <a:pt x="364155" y="1211934"/>
                    <a:pt x="364155" y="1219554"/>
                  </a:cubicBezTo>
                  <a:cubicBezTo>
                    <a:pt x="357488" y="1217649"/>
                    <a:pt x="354630" y="1209077"/>
                    <a:pt x="346058" y="1210982"/>
                  </a:cubicBezTo>
                  <a:cubicBezTo>
                    <a:pt x="341295" y="1211934"/>
                    <a:pt x="339390" y="1216697"/>
                    <a:pt x="333675" y="1214792"/>
                  </a:cubicBezTo>
                  <a:cubicBezTo>
                    <a:pt x="322245" y="1210029"/>
                    <a:pt x="327008" y="1190979"/>
                    <a:pt x="316530" y="1185264"/>
                  </a:cubicBezTo>
                  <a:cubicBezTo>
                    <a:pt x="312720" y="1186217"/>
                    <a:pt x="315578" y="1191932"/>
                    <a:pt x="311768" y="1192884"/>
                  </a:cubicBezTo>
                  <a:cubicBezTo>
                    <a:pt x="307005" y="1191932"/>
                    <a:pt x="305100" y="1185264"/>
                    <a:pt x="302243" y="1181454"/>
                  </a:cubicBezTo>
                  <a:cubicBezTo>
                    <a:pt x="297480" y="1172882"/>
                    <a:pt x="288908" y="1153832"/>
                    <a:pt x="287003" y="1144307"/>
                  </a:cubicBezTo>
                  <a:cubicBezTo>
                    <a:pt x="284145" y="1124304"/>
                    <a:pt x="296528" y="1099539"/>
                    <a:pt x="299385" y="1079537"/>
                  </a:cubicBezTo>
                  <a:cubicBezTo>
                    <a:pt x="301290" y="1064297"/>
                    <a:pt x="312720" y="1028102"/>
                    <a:pt x="290813" y="1020482"/>
                  </a:cubicBezTo>
                  <a:cubicBezTo>
                    <a:pt x="286050" y="1018577"/>
                    <a:pt x="284145" y="1014767"/>
                    <a:pt x="280335" y="1012862"/>
                  </a:cubicBezTo>
                  <a:cubicBezTo>
                    <a:pt x="272715" y="1011909"/>
                    <a:pt x="265095" y="1012862"/>
                    <a:pt x="258428" y="1010004"/>
                  </a:cubicBezTo>
                  <a:cubicBezTo>
                    <a:pt x="247950" y="1006194"/>
                    <a:pt x="235568" y="1018577"/>
                    <a:pt x="224138" y="1018577"/>
                  </a:cubicBezTo>
                  <a:cubicBezTo>
                    <a:pt x="197468" y="1017624"/>
                    <a:pt x="191753" y="988097"/>
                    <a:pt x="193658" y="966189"/>
                  </a:cubicBezTo>
                  <a:cubicBezTo>
                    <a:pt x="195563" y="950949"/>
                    <a:pt x="202230" y="947139"/>
                    <a:pt x="194610" y="931899"/>
                  </a:cubicBezTo>
                  <a:cubicBezTo>
                    <a:pt x="188895" y="921422"/>
                    <a:pt x="197468" y="923327"/>
                    <a:pt x="205088" y="922374"/>
                  </a:cubicBezTo>
                  <a:cubicBezTo>
                    <a:pt x="208898" y="921422"/>
                    <a:pt x="209850" y="916659"/>
                    <a:pt x="211755" y="913802"/>
                  </a:cubicBezTo>
                  <a:cubicBezTo>
                    <a:pt x="218423" y="910944"/>
                    <a:pt x="226043" y="909992"/>
                    <a:pt x="231758" y="906182"/>
                  </a:cubicBezTo>
                  <a:cubicBezTo>
                    <a:pt x="242235" y="899514"/>
                    <a:pt x="248903" y="887132"/>
                    <a:pt x="255570" y="876654"/>
                  </a:cubicBezTo>
                  <a:cubicBezTo>
                    <a:pt x="264143" y="862367"/>
                    <a:pt x="277478" y="849032"/>
                    <a:pt x="288908" y="837602"/>
                  </a:cubicBezTo>
                  <a:cubicBezTo>
                    <a:pt x="292718" y="832839"/>
                    <a:pt x="296528" y="838554"/>
                    <a:pt x="302243" y="836649"/>
                  </a:cubicBezTo>
                  <a:cubicBezTo>
                    <a:pt x="305100" y="842364"/>
                    <a:pt x="281288" y="860462"/>
                    <a:pt x="278430" y="866177"/>
                  </a:cubicBezTo>
                  <a:cubicBezTo>
                    <a:pt x="287955" y="863319"/>
                    <a:pt x="302243" y="848079"/>
                    <a:pt x="307005" y="839507"/>
                  </a:cubicBezTo>
                  <a:cubicBezTo>
                    <a:pt x="309863" y="836649"/>
                    <a:pt x="307005" y="829029"/>
                    <a:pt x="307005" y="825219"/>
                  </a:cubicBezTo>
                  <a:cubicBezTo>
                    <a:pt x="307005" y="815694"/>
                    <a:pt x="295575" y="823314"/>
                    <a:pt x="290813" y="824267"/>
                  </a:cubicBezTo>
                  <a:cubicBezTo>
                    <a:pt x="272715" y="828077"/>
                    <a:pt x="240330" y="849032"/>
                    <a:pt x="221280" y="837602"/>
                  </a:cubicBezTo>
                  <a:cubicBezTo>
                    <a:pt x="204135" y="827124"/>
                    <a:pt x="194610" y="802359"/>
                    <a:pt x="189848" y="784262"/>
                  </a:cubicBezTo>
                  <a:cubicBezTo>
                    <a:pt x="186038" y="766164"/>
                    <a:pt x="183180" y="717587"/>
                    <a:pt x="207945" y="746162"/>
                  </a:cubicBezTo>
                  <a:cubicBezTo>
                    <a:pt x="209850" y="749019"/>
                    <a:pt x="233663" y="775689"/>
                    <a:pt x="230805" y="760449"/>
                  </a:cubicBezTo>
                  <a:cubicBezTo>
                    <a:pt x="229853" y="753782"/>
                    <a:pt x="222233" y="749019"/>
                    <a:pt x="219375" y="743304"/>
                  </a:cubicBezTo>
                  <a:cubicBezTo>
                    <a:pt x="214613" y="733779"/>
                    <a:pt x="214613" y="744257"/>
                    <a:pt x="210803" y="740447"/>
                  </a:cubicBezTo>
                  <a:cubicBezTo>
                    <a:pt x="208898" y="738542"/>
                    <a:pt x="208898" y="722349"/>
                    <a:pt x="207945" y="719492"/>
                  </a:cubicBezTo>
                  <a:cubicBezTo>
                    <a:pt x="206040" y="709967"/>
                    <a:pt x="210803" y="705204"/>
                    <a:pt x="208898" y="696632"/>
                  </a:cubicBezTo>
                  <a:cubicBezTo>
                    <a:pt x="206993" y="689012"/>
                    <a:pt x="204135" y="682344"/>
                    <a:pt x="202230" y="674724"/>
                  </a:cubicBezTo>
                  <a:cubicBezTo>
                    <a:pt x="199373" y="661389"/>
                    <a:pt x="180323" y="657579"/>
                    <a:pt x="166988" y="658532"/>
                  </a:cubicBezTo>
                  <a:cubicBezTo>
                    <a:pt x="148890" y="659484"/>
                    <a:pt x="117458" y="629004"/>
                    <a:pt x="104123" y="616622"/>
                  </a:cubicBezTo>
                  <a:cubicBezTo>
                    <a:pt x="83168" y="596619"/>
                    <a:pt x="73643" y="566139"/>
                    <a:pt x="49830" y="548042"/>
                  </a:cubicBezTo>
                  <a:cubicBezTo>
                    <a:pt x="44115" y="544232"/>
                    <a:pt x="26970" y="530897"/>
                    <a:pt x="37448" y="523277"/>
                  </a:cubicBezTo>
                  <a:cubicBezTo>
                    <a:pt x="46973" y="515657"/>
                    <a:pt x="60308" y="519467"/>
                    <a:pt x="70785" y="516609"/>
                  </a:cubicBezTo>
                  <a:cubicBezTo>
                    <a:pt x="78405" y="514704"/>
                    <a:pt x="84120" y="507084"/>
                    <a:pt x="92693" y="507084"/>
                  </a:cubicBezTo>
                  <a:cubicBezTo>
                    <a:pt x="99360" y="507084"/>
                    <a:pt x="106980" y="511847"/>
                    <a:pt x="113648" y="513752"/>
                  </a:cubicBezTo>
                  <a:cubicBezTo>
                    <a:pt x="129840" y="517562"/>
                    <a:pt x="146985" y="517562"/>
                    <a:pt x="163178" y="515657"/>
                  </a:cubicBezTo>
                  <a:cubicBezTo>
                    <a:pt x="188895" y="513752"/>
                    <a:pt x="226043" y="513752"/>
                    <a:pt x="244140" y="492797"/>
                  </a:cubicBezTo>
                  <a:cubicBezTo>
                    <a:pt x="249855" y="486129"/>
                    <a:pt x="263190" y="468984"/>
                    <a:pt x="257475" y="459459"/>
                  </a:cubicBezTo>
                  <a:cubicBezTo>
                    <a:pt x="252713" y="453744"/>
                    <a:pt x="238425" y="449934"/>
                    <a:pt x="232710" y="445172"/>
                  </a:cubicBezTo>
                  <a:cubicBezTo>
                    <a:pt x="224138" y="438504"/>
                    <a:pt x="224138" y="431837"/>
                    <a:pt x="211755" y="430884"/>
                  </a:cubicBezTo>
                  <a:cubicBezTo>
                    <a:pt x="204135" y="429932"/>
                    <a:pt x="193658" y="415644"/>
                    <a:pt x="191753" y="407072"/>
                  </a:cubicBezTo>
                  <a:cubicBezTo>
                    <a:pt x="186038" y="383259"/>
                    <a:pt x="191753" y="355637"/>
                    <a:pt x="192705" y="331824"/>
                  </a:cubicBezTo>
                  <a:cubicBezTo>
                    <a:pt x="192705" y="328014"/>
                    <a:pt x="204135" y="280389"/>
                    <a:pt x="204135" y="264197"/>
                  </a:cubicBezTo>
                  <a:cubicBezTo>
                    <a:pt x="204135" y="239432"/>
                    <a:pt x="218423" y="213714"/>
                    <a:pt x="243188" y="213714"/>
                  </a:cubicBezTo>
                  <a:cubicBezTo>
                    <a:pt x="260333" y="213714"/>
                    <a:pt x="278430" y="237527"/>
                    <a:pt x="295575" y="231812"/>
                  </a:cubicBezTo>
                  <a:cubicBezTo>
                    <a:pt x="307005" y="228002"/>
                    <a:pt x="313673" y="217524"/>
                    <a:pt x="324150" y="215619"/>
                  </a:cubicBezTo>
                  <a:cubicBezTo>
                    <a:pt x="336533" y="213714"/>
                    <a:pt x="342248" y="202284"/>
                    <a:pt x="344153" y="190854"/>
                  </a:cubicBezTo>
                  <a:cubicBezTo>
                    <a:pt x="350820" y="159422"/>
                    <a:pt x="354630" y="123227"/>
                    <a:pt x="355583" y="90842"/>
                  </a:cubicBezTo>
                  <a:cubicBezTo>
                    <a:pt x="356535" y="67029"/>
                    <a:pt x="357488" y="48932"/>
                    <a:pt x="344153" y="29882"/>
                  </a:cubicBezTo>
                  <a:cubicBezTo>
                    <a:pt x="342248" y="27024"/>
                    <a:pt x="333675" y="5117"/>
                    <a:pt x="347010" y="12737"/>
                  </a:cubicBezTo>
                  <a:cubicBezTo>
                    <a:pt x="349868" y="14642"/>
                    <a:pt x="354630" y="14642"/>
                    <a:pt x="357488" y="12737"/>
                  </a:cubicBezTo>
                  <a:cubicBezTo>
                    <a:pt x="342248" y="8927"/>
                    <a:pt x="356535" y="354"/>
                    <a:pt x="355583" y="354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06" name="任意多边形: 形状 1505">
              <a:extLst>
                <a:ext uri="{FF2B5EF4-FFF2-40B4-BE49-F238E27FC236}">
                  <a16:creationId xmlns:a16="http://schemas.microsoft.com/office/drawing/2014/main" id="{EC9285AA-72C2-4B11-A5CA-D2D5BBC7A891}"/>
                </a:ext>
              </a:extLst>
            </p:cNvPr>
            <p:cNvSpPr/>
            <p:nvPr/>
          </p:nvSpPr>
          <p:spPr>
            <a:xfrm>
              <a:off x="4439245" y="3951839"/>
              <a:ext cx="5942480" cy="258906"/>
            </a:xfrm>
            <a:custGeom>
              <a:avLst/>
              <a:gdLst>
                <a:gd name="connsiteX0" fmla="*/ 417195 w 6864667"/>
                <a:gd name="connsiteY0" fmla="*/ 87629 h 299084"/>
                <a:gd name="connsiteX1" fmla="*/ 387667 w 6864667"/>
                <a:gd name="connsiteY1" fmla="*/ 181927 h 299084"/>
                <a:gd name="connsiteX2" fmla="*/ 447675 w 6864667"/>
                <a:gd name="connsiteY2" fmla="*/ 181927 h 299084"/>
                <a:gd name="connsiteX3" fmla="*/ 5702617 w 6864667"/>
                <a:gd name="connsiteY3" fmla="*/ 58102 h 299084"/>
                <a:gd name="connsiteX4" fmla="*/ 5702617 w 6864667"/>
                <a:gd name="connsiteY4" fmla="*/ 135254 h 299084"/>
                <a:gd name="connsiteX5" fmla="*/ 5723572 w 6864667"/>
                <a:gd name="connsiteY5" fmla="*/ 135254 h 299084"/>
                <a:gd name="connsiteX6" fmla="*/ 5749289 w 6864667"/>
                <a:gd name="connsiteY6" fmla="*/ 133349 h 299084"/>
                <a:gd name="connsiteX7" fmla="*/ 5767387 w 6864667"/>
                <a:gd name="connsiteY7" fmla="*/ 125729 h 299084"/>
                <a:gd name="connsiteX8" fmla="*/ 5777864 w 6864667"/>
                <a:gd name="connsiteY8" fmla="*/ 113347 h 299084"/>
                <a:gd name="connsiteX9" fmla="*/ 5781674 w 6864667"/>
                <a:gd name="connsiteY9" fmla="*/ 93344 h 299084"/>
                <a:gd name="connsiteX10" fmla="*/ 5777864 w 6864667"/>
                <a:gd name="connsiteY10" fmla="*/ 75247 h 299084"/>
                <a:gd name="connsiteX11" fmla="*/ 5763577 w 6864667"/>
                <a:gd name="connsiteY11" fmla="*/ 62864 h 299084"/>
                <a:gd name="connsiteX12" fmla="*/ 5748337 w 6864667"/>
                <a:gd name="connsiteY12" fmla="*/ 59054 h 299084"/>
                <a:gd name="connsiteX13" fmla="*/ 5727381 w 6864667"/>
                <a:gd name="connsiteY13" fmla="*/ 58102 h 299084"/>
                <a:gd name="connsiteX14" fmla="*/ 3692842 w 6864667"/>
                <a:gd name="connsiteY14" fmla="*/ 58102 h 299084"/>
                <a:gd name="connsiteX15" fmla="*/ 3692842 w 6864667"/>
                <a:gd name="connsiteY15" fmla="*/ 135254 h 299084"/>
                <a:gd name="connsiteX16" fmla="*/ 3714750 w 6864667"/>
                <a:gd name="connsiteY16" fmla="*/ 135254 h 299084"/>
                <a:gd name="connsiteX17" fmla="*/ 3740467 w 6864667"/>
                <a:gd name="connsiteY17" fmla="*/ 133349 h 299084"/>
                <a:gd name="connsiteX18" fmla="*/ 3758565 w 6864667"/>
                <a:gd name="connsiteY18" fmla="*/ 125729 h 299084"/>
                <a:gd name="connsiteX19" fmla="*/ 3769042 w 6864667"/>
                <a:gd name="connsiteY19" fmla="*/ 113347 h 299084"/>
                <a:gd name="connsiteX20" fmla="*/ 3771900 w 6864667"/>
                <a:gd name="connsiteY20" fmla="*/ 93344 h 299084"/>
                <a:gd name="connsiteX21" fmla="*/ 3768090 w 6864667"/>
                <a:gd name="connsiteY21" fmla="*/ 75247 h 299084"/>
                <a:gd name="connsiteX22" fmla="*/ 3753803 w 6864667"/>
                <a:gd name="connsiteY22" fmla="*/ 62864 h 299084"/>
                <a:gd name="connsiteX23" fmla="*/ 3738562 w 6864667"/>
                <a:gd name="connsiteY23" fmla="*/ 59054 h 299084"/>
                <a:gd name="connsiteX24" fmla="*/ 3717607 w 6864667"/>
                <a:gd name="connsiteY24" fmla="*/ 58102 h 299084"/>
                <a:gd name="connsiteX25" fmla="*/ 2647950 w 6864667"/>
                <a:gd name="connsiteY25" fmla="*/ 58102 h 299084"/>
                <a:gd name="connsiteX26" fmla="*/ 2647950 w 6864667"/>
                <a:gd name="connsiteY26" fmla="*/ 135254 h 299084"/>
                <a:gd name="connsiteX27" fmla="*/ 2668905 w 6864667"/>
                <a:gd name="connsiteY27" fmla="*/ 135254 h 299084"/>
                <a:gd name="connsiteX28" fmla="*/ 2694622 w 6864667"/>
                <a:gd name="connsiteY28" fmla="*/ 133349 h 299084"/>
                <a:gd name="connsiteX29" fmla="*/ 2712720 w 6864667"/>
                <a:gd name="connsiteY29" fmla="*/ 125729 h 299084"/>
                <a:gd name="connsiteX30" fmla="*/ 2723197 w 6864667"/>
                <a:gd name="connsiteY30" fmla="*/ 113347 h 299084"/>
                <a:gd name="connsiteX31" fmla="*/ 2727007 w 6864667"/>
                <a:gd name="connsiteY31" fmla="*/ 93344 h 299084"/>
                <a:gd name="connsiteX32" fmla="*/ 2723197 w 6864667"/>
                <a:gd name="connsiteY32" fmla="*/ 75247 h 299084"/>
                <a:gd name="connsiteX33" fmla="*/ 2708910 w 6864667"/>
                <a:gd name="connsiteY33" fmla="*/ 62864 h 299084"/>
                <a:gd name="connsiteX34" fmla="*/ 2693670 w 6864667"/>
                <a:gd name="connsiteY34" fmla="*/ 59054 h 299084"/>
                <a:gd name="connsiteX35" fmla="*/ 2672715 w 6864667"/>
                <a:gd name="connsiteY35" fmla="*/ 58102 h 299084"/>
                <a:gd name="connsiteX36" fmla="*/ 2386964 w 6864667"/>
                <a:gd name="connsiteY36" fmla="*/ 54292 h 299084"/>
                <a:gd name="connsiteX37" fmla="*/ 2362199 w 6864667"/>
                <a:gd name="connsiteY37" fmla="*/ 59055 h 299084"/>
                <a:gd name="connsiteX38" fmla="*/ 2341244 w 6864667"/>
                <a:gd name="connsiteY38" fmla="*/ 76200 h 299084"/>
                <a:gd name="connsiteX39" fmla="*/ 2326957 w 6864667"/>
                <a:gd name="connsiteY39" fmla="*/ 105727 h 299084"/>
                <a:gd name="connsiteX40" fmla="*/ 2321242 w 6864667"/>
                <a:gd name="connsiteY40" fmla="*/ 149542 h 299084"/>
                <a:gd name="connsiteX41" fmla="*/ 2326957 w 6864667"/>
                <a:gd name="connsiteY41" fmla="*/ 193357 h 299084"/>
                <a:gd name="connsiteX42" fmla="*/ 2341244 w 6864667"/>
                <a:gd name="connsiteY42" fmla="*/ 222885 h 299084"/>
                <a:gd name="connsiteX43" fmla="*/ 2363152 w 6864667"/>
                <a:gd name="connsiteY43" fmla="*/ 240030 h 299084"/>
                <a:gd name="connsiteX44" fmla="*/ 2387917 w 6864667"/>
                <a:gd name="connsiteY44" fmla="*/ 244792 h 299084"/>
                <a:gd name="connsiteX45" fmla="*/ 2413634 w 6864667"/>
                <a:gd name="connsiteY45" fmla="*/ 239077 h 299084"/>
                <a:gd name="connsiteX46" fmla="*/ 2434589 w 6864667"/>
                <a:gd name="connsiteY46" fmla="*/ 221932 h 299084"/>
                <a:gd name="connsiteX47" fmla="*/ 2448877 w 6864667"/>
                <a:gd name="connsiteY47" fmla="*/ 192405 h 299084"/>
                <a:gd name="connsiteX48" fmla="*/ 2453639 w 6864667"/>
                <a:gd name="connsiteY48" fmla="*/ 149542 h 299084"/>
                <a:gd name="connsiteX49" fmla="*/ 2447924 w 6864667"/>
                <a:gd name="connsiteY49" fmla="*/ 105727 h 299084"/>
                <a:gd name="connsiteX50" fmla="*/ 2433637 w 6864667"/>
                <a:gd name="connsiteY50" fmla="*/ 76200 h 299084"/>
                <a:gd name="connsiteX51" fmla="*/ 2411729 w 6864667"/>
                <a:gd name="connsiteY51" fmla="*/ 59055 h 299084"/>
                <a:gd name="connsiteX52" fmla="*/ 2386964 w 6864667"/>
                <a:gd name="connsiteY52" fmla="*/ 54292 h 299084"/>
                <a:gd name="connsiteX53" fmla="*/ 6590347 w 6864667"/>
                <a:gd name="connsiteY53" fmla="*/ 6667 h 299084"/>
                <a:gd name="connsiteX54" fmla="*/ 6670356 w 6864667"/>
                <a:gd name="connsiteY54" fmla="*/ 6667 h 299084"/>
                <a:gd name="connsiteX55" fmla="*/ 6728459 w 6864667"/>
                <a:gd name="connsiteY55" fmla="*/ 108584 h 299084"/>
                <a:gd name="connsiteX56" fmla="*/ 6783704 w 6864667"/>
                <a:gd name="connsiteY56" fmla="*/ 6667 h 299084"/>
                <a:gd name="connsiteX57" fmla="*/ 6864667 w 6864667"/>
                <a:gd name="connsiteY57" fmla="*/ 6667 h 299084"/>
                <a:gd name="connsiteX58" fmla="*/ 6763702 w 6864667"/>
                <a:gd name="connsiteY58" fmla="*/ 172402 h 299084"/>
                <a:gd name="connsiteX59" fmla="*/ 6763702 w 6864667"/>
                <a:gd name="connsiteY59" fmla="*/ 292417 h 299084"/>
                <a:gd name="connsiteX60" fmla="*/ 6689406 w 6864667"/>
                <a:gd name="connsiteY60" fmla="*/ 292417 h 299084"/>
                <a:gd name="connsiteX61" fmla="*/ 6689406 w 6864667"/>
                <a:gd name="connsiteY61" fmla="*/ 176212 h 299084"/>
                <a:gd name="connsiteX62" fmla="*/ 6590347 w 6864667"/>
                <a:gd name="connsiteY62" fmla="*/ 12382 h 299084"/>
                <a:gd name="connsiteX63" fmla="*/ 6342697 w 6864667"/>
                <a:gd name="connsiteY63" fmla="*/ 6667 h 299084"/>
                <a:gd name="connsiteX64" fmla="*/ 6586537 w 6864667"/>
                <a:gd name="connsiteY64" fmla="*/ 6667 h 299084"/>
                <a:gd name="connsiteX65" fmla="*/ 6590347 w 6864667"/>
                <a:gd name="connsiteY65" fmla="*/ 12382 h 299084"/>
                <a:gd name="connsiteX66" fmla="*/ 6590347 w 6864667"/>
                <a:gd name="connsiteY66" fmla="*/ 60959 h 299084"/>
                <a:gd name="connsiteX67" fmla="*/ 6503669 w 6864667"/>
                <a:gd name="connsiteY67" fmla="*/ 60959 h 299084"/>
                <a:gd name="connsiteX68" fmla="*/ 6503669 w 6864667"/>
                <a:gd name="connsiteY68" fmla="*/ 292417 h 299084"/>
                <a:gd name="connsiteX69" fmla="*/ 6429374 w 6864667"/>
                <a:gd name="connsiteY69" fmla="*/ 292417 h 299084"/>
                <a:gd name="connsiteX70" fmla="*/ 6429374 w 6864667"/>
                <a:gd name="connsiteY70" fmla="*/ 60959 h 299084"/>
                <a:gd name="connsiteX71" fmla="*/ 6342697 w 6864667"/>
                <a:gd name="connsiteY71" fmla="*/ 60959 h 299084"/>
                <a:gd name="connsiteX72" fmla="*/ 6165532 w 6864667"/>
                <a:gd name="connsiteY72" fmla="*/ 6667 h 299084"/>
                <a:gd name="connsiteX73" fmla="*/ 6324599 w 6864667"/>
                <a:gd name="connsiteY73" fmla="*/ 6667 h 299084"/>
                <a:gd name="connsiteX74" fmla="*/ 6324599 w 6864667"/>
                <a:gd name="connsiteY74" fmla="*/ 56197 h 299084"/>
                <a:gd name="connsiteX75" fmla="*/ 6281737 w 6864667"/>
                <a:gd name="connsiteY75" fmla="*/ 56197 h 299084"/>
                <a:gd name="connsiteX76" fmla="*/ 6281737 w 6864667"/>
                <a:gd name="connsiteY76" fmla="*/ 241934 h 299084"/>
                <a:gd name="connsiteX77" fmla="*/ 6324599 w 6864667"/>
                <a:gd name="connsiteY77" fmla="*/ 241934 h 299084"/>
                <a:gd name="connsiteX78" fmla="*/ 6324599 w 6864667"/>
                <a:gd name="connsiteY78" fmla="*/ 292417 h 299084"/>
                <a:gd name="connsiteX79" fmla="*/ 6165532 w 6864667"/>
                <a:gd name="connsiteY79" fmla="*/ 292417 h 299084"/>
                <a:gd name="connsiteX80" fmla="*/ 6165532 w 6864667"/>
                <a:gd name="connsiteY80" fmla="*/ 241934 h 299084"/>
                <a:gd name="connsiteX81" fmla="*/ 6208394 w 6864667"/>
                <a:gd name="connsiteY81" fmla="*/ 241934 h 299084"/>
                <a:gd name="connsiteX82" fmla="*/ 6208394 w 6864667"/>
                <a:gd name="connsiteY82" fmla="*/ 56197 h 299084"/>
                <a:gd name="connsiteX83" fmla="*/ 6165532 w 6864667"/>
                <a:gd name="connsiteY83" fmla="*/ 56197 h 299084"/>
                <a:gd name="connsiteX84" fmla="*/ 5628322 w 6864667"/>
                <a:gd name="connsiteY84" fmla="*/ 6667 h 299084"/>
                <a:gd name="connsiteX85" fmla="*/ 5746431 w 6864667"/>
                <a:gd name="connsiteY85" fmla="*/ 6667 h 299084"/>
                <a:gd name="connsiteX86" fmla="*/ 5789294 w 6864667"/>
                <a:gd name="connsiteY86" fmla="*/ 9524 h 299084"/>
                <a:gd name="connsiteX87" fmla="*/ 5822631 w 6864667"/>
                <a:gd name="connsiteY87" fmla="*/ 21907 h 299084"/>
                <a:gd name="connsiteX88" fmla="*/ 5847397 w 6864667"/>
                <a:gd name="connsiteY88" fmla="*/ 46672 h 299084"/>
                <a:gd name="connsiteX89" fmla="*/ 5856922 w 6864667"/>
                <a:gd name="connsiteY89" fmla="*/ 84772 h 299084"/>
                <a:gd name="connsiteX90" fmla="*/ 5841681 w 6864667"/>
                <a:gd name="connsiteY90" fmla="*/ 138112 h 299084"/>
                <a:gd name="connsiteX91" fmla="*/ 5800724 w 6864667"/>
                <a:gd name="connsiteY91" fmla="*/ 170497 h 299084"/>
                <a:gd name="connsiteX92" fmla="*/ 5899784 w 6864667"/>
                <a:gd name="connsiteY92" fmla="*/ 292417 h 299084"/>
                <a:gd name="connsiteX93" fmla="*/ 5810249 w 6864667"/>
                <a:gd name="connsiteY93" fmla="*/ 292417 h 299084"/>
                <a:gd name="connsiteX94" fmla="*/ 5728334 w 6864667"/>
                <a:gd name="connsiteY94" fmla="*/ 187642 h 299084"/>
                <a:gd name="connsiteX95" fmla="*/ 5701664 w 6864667"/>
                <a:gd name="connsiteY95" fmla="*/ 187642 h 299084"/>
                <a:gd name="connsiteX96" fmla="*/ 5701664 w 6864667"/>
                <a:gd name="connsiteY96" fmla="*/ 292417 h 299084"/>
                <a:gd name="connsiteX97" fmla="*/ 5628322 w 6864667"/>
                <a:gd name="connsiteY97" fmla="*/ 292417 h 299084"/>
                <a:gd name="connsiteX98" fmla="*/ 5379720 w 6864667"/>
                <a:gd name="connsiteY98" fmla="*/ 6667 h 299084"/>
                <a:gd name="connsiteX99" fmla="*/ 5578792 w 6864667"/>
                <a:gd name="connsiteY99" fmla="*/ 6667 h 299084"/>
                <a:gd name="connsiteX100" fmla="*/ 5578792 w 6864667"/>
                <a:gd name="connsiteY100" fmla="*/ 60959 h 299084"/>
                <a:gd name="connsiteX101" fmla="*/ 5453062 w 6864667"/>
                <a:gd name="connsiteY101" fmla="*/ 60959 h 299084"/>
                <a:gd name="connsiteX102" fmla="*/ 5453062 w 6864667"/>
                <a:gd name="connsiteY102" fmla="*/ 111442 h 299084"/>
                <a:gd name="connsiteX103" fmla="*/ 5568315 w 6864667"/>
                <a:gd name="connsiteY103" fmla="*/ 111442 h 299084"/>
                <a:gd name="connsiteX104" fmla="*/ 5568315 w 6864667"/>
                <a:gd name="connsiteY104" fmla="*/ 165734 h 299084"/>
                <a:gd name="connsiteX105" fmla="*/ 5453062 w 6864667"/>
                <a:gd name="connsiteY105" fmla="*/ 165734 h 299084"/>
                <a:gd name="connsiteX106" fmla="*/ 5453062 w 6864667"/>
                <a:gd name="connsiteY106" fmla="*/ 238124 h 299084"/>
                <a:gd name="connsiteX107" fmla="*/ 5578792 w 6864667"/>
                <a:gd name="connsiteY107" fmla="*/ 238124 h 299084"/>
                <a:gd name="connsiteX108" fmla="*/ 5578792 w 6864667"/>
                <a:gd name="connsiteY108" fmla="*/ 292417 h 299084"/>
                <a:gd name="connsiteX109" fmla="*/ 5379720 w 6864667"/>
                <a:gd name="connsiteY109" fmla="*/ 292417 h 299084"/>
                <a:gd name="connsiteX110" fmla="*/ 5073967 w 6864667"/>
                <a:gd name="connsiteY110" fmla="*/ 6667 h 299084"/>
                <a:gd name="connsiteX111" fmla="*/ 5150167 w 6864667"/>
                <a:gd name="connsiteY111" fmla="*/ 6667 h 299084"/>
                <a:gd name="connsiteX112" fmla="*/ 5213984 w 6864667"/>
                <a:gd name="connsiteY112" fmla="*/ 200024 h 299084"/>
                <a:gd name="connsiteX113" fmla="*/ 5277802 w 6864667"/>
                <a:gd name="connsiteY113" fmla="*/ 6667 h 299084"/>
                <a:gd name="connsiteX114" fmla="*/ 5353049 w 6864667"/>
                <a:gd name="connsiteY114" fmla="*/ 6667 h 299084"/>
                <a:gd name="connsiteX115" fmla="*/ 5251132 w 6864667"/>
                <a:gd name="connsiteY115" fmla="*/ 292417 h 299084"/>
                <a:gd name="connsiteX116" fmla="*/ 5174932 w 6864667"/>
                <a:gd name="connsiteY116" fmla="*/ 292417 h 299084"/>
                <a:gd name="connsiteX117" fmla="*/ 4899660 w 6864667"/>
                <a:gd name="connsiteY117" fmla="*/ 6667 h 299084"/>
                <a:gd name="connsiteX118" fmla="*/ 5057775 w 6864667"/>
                <a:gd name="connsiteY118" fmla="*/ 6667 h 299084"/>
                <a:gd name="connsiteX119" fmla="*/ 5057775 w 6864667"/>
                <a:gd name="connsiteY119" fmla="*/ 56197 h 299084"/>
                <a:gd name="connsiteX120" fmla="*/ 5015865 w 6864667"/>
                <a:gd name="connsiteY120" fmla="*/ 56197 h 299084"/>
                <a:gd name="connsiteX121" fmla="*/ 5015865 w 6864667"/>
                <a:gd name="connsiteY121" fmla="*/ 241934 h 299084"/>
                <a:gd name="connsiteX122" fmla="*/ 5057775 w 6864667"/>
                <a:gd name="connsiteY122" fmla="*/ 241934 h 299084"/>
                <a:gd name="connsiteX123" fmla="*/ 5057775 w 6864667"/>
                <a:gd name="connsiteY123" fmla="*/ 292417 h 299084"/>
                <a:gd name="connsiteX124" fmla="*/ 4899660 w 6864667"/>
                <a:gd name="connsiteY124" fmla="*/ 292417 h 299084"/>
                <a:gd name="connsiteX125" fmla="*/ 4899660 w 6864667"/>
                <a:gd name="connsiteY125" fmla="*/ 241934 h 299084"/>
                <a:gd name="connsiteX126" fmla="*/ 4942522 w 6864667"/>
                <a:gd name="connsiteY126" fmla="*/ 241934 h 299084"/>
                <a:gd name="connsiteX127" fmla="*/ 4942522 w 6864667"/>
                <a:gd name="connsiteY127" fmla="*/ 56197 h 299084"/>
                <a:gd name="connsiteX128" fmla="*/ 4899660 w 6864667"/>
                <a:gd name="connsiteY128" fmla="*/ 56197 h 299084"/>
                <a:gd name="connsiteX129" fmla="*/ 4600575 w 6864667"/>
                <a:gd name="connsiteY129" fmla="*/ 6667 h 299084"/>
                <a:gd name="connsiteX130" fmla="*/ 4691062 w 6864667"/>
                <a:gd name="connsiteY130" fmla="*/ 6667 h 299084"/>
                <a:gd name="connsiteX131" fmla="*/ 4784407 w 6864667"/>
                <a:gd name="connsiteY131" fmla="*/ 170497 h 299084"/>
                <a:gd name="connsiteX132" fmla="*/ 4784407 w 6864667"/>
                <a:gd name="connsiteY132" fmla="*/ 6667 h 299084"/>
                <a:gd name="connsiteX133" fmla="*/ 4852035 w 6864667"/>
                <a:gd name="connsiteY133" fmla="*/ 6667 h 299084"/>
                <a:gd name="connsiteX134" fmla="*/ 4852035 w 6864667"/>
                <a:gd name="connsiteY134" fmla="*/ 292417 h 299084"/>
                <a:gd name="connsiteX135" fmla="*/ 4781550 w 6864667"/>
                <a:gd name="connsiteY135" fmla="*/ 292417 h 299084"/>
                <a:gd name="connsiteX136" fmla="*/ 4668203 w 6864667"/>
                <a:gd name="connsiteY136" fmla="*/ 93344 h 299084"/>
                <a:gd name="connsiteX137" fmla="*/ 4668203 w 6864667"/>
                <a:gd name="connsiteY137" fmla="*/ 292417 h 299084"/>
                <a:gd name="connsiteX138" fmla="*/ 4600575 w 6864667"/>
                <a:gd name="connsiteY138" fmla="*/ 292417 h 299084"/>
                <a:gd name="connsiteX139" fmla="*/ 4298632 w 6864667"/>
                <a:gd name="connsiteY139" fmla="*/ 6667 h 299084"/>
                <a:gd name="connsiteX140" fmla="*/ 4371974 w 6864667"/>
                <a:gd name="connsiteY140" fmla="*/ 6667 h 299084"/>
                <a:gd name="connsiteX141" fmla="*/ 4371974 w 6864667"/>
                <a:gd name="connsiteY141" fmla="*/ 184784 h 299084"/>
                <a:gd name="connsiteX142" fmla="*/ 4383404 w 6864667"/>
                <a:gd name="connsiteY142" fmla="*/ 229552 h 299084"/>
                <a:gd name="connsiteX143" fmla="*/ 4420552 w 6864667"/>
                <a:gd name="connsiteY143" fmla="*/ 243839 h 299084"/>
                <a:gd name="connsiteX144" fmla="*/ 4457699 w 6864667"/>
                <a:gd name="connsiteY144" fmla="*/ 229552 h 299084"/>
                <a:gd name="connsiteX145" fmla="*/ 4470082 w 6864667"/>
                <a:gd name="connsiteY145" fmla="*/ 184784 h 299084"/>
                <a:gd name="connsiteX146" fmla="*/ 4471987 w 6864667"/>
                <a:gd name="connsiteY146" fmla="*/ 184784 h 299084"/>
                <a:gd name="connsiteX147" fmla="*/ 4471987 w 6864667"/>
                <a:gd name="connsiteY147" fmla="*/ 6667 h 299084"/>
                <a:gd name="connsiteX148" fmla="*/ 4545329 w 6864667"/>
                <a:gd name="connsiteY148" fmla="*/ 6667 h 299084"/>
                <a:gd name="connsiteX149" fmla="*/ 4545329 w 6864667"/>
                <a:gd name="connsiteY149" fmla="*/ 188594 h 299084"/>
                <a:gd name="connsiteX150" fmla="*/ 4513897 w 6864667"/>
                <a:gd name="connsiteY150" fmla="*/ 269557 h 299084"/>
                <a:gd name="connsiteX151" fmla="*/ 4421504 w 6864667"/>
                <a:gd name="connsiteY151" fmla="*/ 298132 h 299084"/>
                <a:gd name="connsiteX152" fmla="*/ 4330065 w 6864667"/>
                <a:gd name="connsiteY152" fmla="*/ 270509 h 299084"/>
                <a:gd name="connsiteX153" fmla="*/ 4298632 w 6864667"/>
                <a:gd name="connsiteY153" fmla="*/ 189547 h 299084"/>
                <a:gd name="connsiteX154" fmla="*/ 3878580 w 6864667"/>
                <a:gd name="connsiteY154" fmla="*/ 6667 h 299084"/>
                <a:gd name="connsiteX155" fmla="*/ 3962400 w 6864667"/>
                <a:gd name="connsiteY155" fmla="*/ 6667 h 299084"/>
                <a:gd name="connsiteX156" fmla="*/ 4020502 w 6864667"/>
                <a:gd name="connsiteY156" fmla="*/ 108584 h 299084"/>
                <a:gd name="connsiteX157" fmla="*/ 4075747 w 6864667"/>
                <a:gd name="connsiteY157" fmla="*/ 6667 h 299084"/>
                <a:gd name="connsiteX158" fmla="*/ 4156710 w 6864667"/>
                <a:gd name="connsiteY158" fmla="*/ 6667 h 299084"/>
                <a:gd name="connsiteX159" fmla="*/ 4055745 w 6864667"/>
                <a:gd name="connsiteY159" fmla="*/ 172402 h 299084"/>
                <a:gd name="connsiteX160" fmla="*/ 4055745 w 6864667"/>
                <a:gd name="connsiteY160" fmla="*/ 292417 h 299084"/>
                <a:gd name="connsiteX161" fmla="*/ 3981450 w 6864667"/>
                <a:gd name="connsiteY161" fmla="*/ 292417 h 299084"/>
                <a:gd name="connsiteX162" fmla="*/ 3981450 w 6864667"/>
                <a:gd name="connsiteY162" fmla="*/ 176212 h 299084"/>
                <a:gd name="connsiteX163" fmla="*/ 3619500 w 6864667"/>
                <a:gd name="connsiteY163" fmla="*/ 6667 h 299084"/>
                <a:gd name="connsiteX164" fmla="*/ 3737610 w 6864667"/>
                <a:gd name="connsiteY164" fmla="*/ 6667 h 299084"/>
                <a:gd name="connsiteX165" fmla="*/ 3780472 w 6864667"/>
                <a:gd name="connsiteY165" fmla="*/ 9524 h 299084"/>
                <a:gd name="connsiteX166" fmla="*/ 3813810 w 6864667"/>
                <a:gd name="connsiteY166" fmla="*/ 21907 h 299084"/>
                <a:gd name="connsiteX167" fmla="*/ 3838575 w 6864667"/>
                <a:gd name="connsiteY167" fmla="*/ 46672 h 299084"/>
                <a:gd name="connsiteX168" fmla="*/ 3848100 w 6864667"/>
                <a:gd name="connsiteY168" fmla="*/ 84772 h 299084"/>
                <a:gd name="connsiteX169" fmla="*/ 3832860 w 6864667"/>
                <a:gd name="connsiteY169" fmla="*/ 138112 h 299084"/>
                <a:gd name="connsiteX170" fmla="*/ 3791903 w 6864667"/>
                <a:gd name="connsiteY170" fmla="*/ 170497 h 299084"/>
                <a:gd name="connsiteX171" fmla="*/ 3890962 w 6864667"/>
                <a:gd name="connsiteY171" fmla="*/ 292417 h 299084"/>
                <a:gd name="connsiteX172" fmla="*/ 3801428 w 6864667"/>
                <a:gd name="connsiteY172" fmla="*/ 292417 h 299084"/>
                <a:gd name="connsiteX173" fmla="*/ 3719512 w 6864667"/>
                <a:gd name="connsiteY173" fmla="*/ 187642 h 299084"/>
                <a:gd name="connsiteX174" fmla="*/ 3692842 w 6864667"/>
                <a:gd name="connsiteY174" fmla="*/ 187642 h 299084"/>
                <a:gd name="connsiteX175" fmla="*/ 3692842 w 6864667"/>
                <a:gd name="connsiteY175" fmla="*/ 292417 h 299084"/>
                <a:gd name="connsiteX176" fmla="*/ 3619500 w 6864667"/>
                <a:gd name="connsiteY176" fmla="*/ 292417 h 299084"/>
                <a:gd name="connsiteX177" fmla="*/ 3341370 w 6864667"/>
                <a:gd name="connsiteY177" fmla="*/ 6667 h 299084"/>
                <a:gd name="connsiteX178" fmla="*/ 3589020 w 6864667"/>
                <a:gd name="connsiteY178" fmla="*/ 6667 h 299084"/>
                <a:gd name="connsiteX179" fmla="*/ 3589020 w 6864667"/>
                <a:gd name="connsiteY179" fmla="*/ 60959 h 299084"/>
                <a:gd name="connsiteX180" fmla="*/ 3502342 w 6864667"/>
                <a:gd name="connsiteY180" fmla="*/ 60959 h 299084"/>
                <a:gd name="connsiteX181" fmla="*/ 3502342 w 6864667"/>
                <a:gd name="connsiteY181" fmla="*/ 292417 h 299084"/>
                <a:gd name="connsiteX182" fmla="*/ 3428048 w 6864667"/>
                <a:gd name="connsiteY182" fmla="*/ 292417 h 299084"/>
                <a:gd name="connsiteX183" fmla="*/ 3428048 w 6864667"/>
                <a:gd name="connsiteY183" fmla="*/ 60959 h 299084"/>
                <a:gd name="connsiteX184" fmla="*/ 3341370 w 6864667"/>
                <a:gd name="connsiteY184" fmla="*/ 60959 h 299084"/>
                <a:gd name="connsiteX185" fmla="*/ 2867025 w 6864667"/>
                <a:gd name="connsiteY185" fmla="*/ 6667 h 299084"/>
                <a:gd name="connsiteX186" fmla="*/ 3066097 w 6864667"/>
                <a:gd name="connsiteY186" fmla="*/ 6667 h 299084"/>
                <a:gd name="connsiteX187" fmla="*/ 3066097 w 6864667"/>
                <a:gd name="connsiteY187" fmla="*/ 60959 h 299084"/>
                <a:gd name="connsiteX188" fmla="*/ 2940367 w 6864667"/>
                <a:gd name="connsiteY188" fmla="*/ 60959 h 299084"/>
                <a:gd name="connsiteX189" fmla="*/ 2940367 w 6864667"/>
                <a:gd name="connsiteY189" fmla="*/ 111442 h 299084"/>
                <a:gd name="connsiteX190" fmla="*/ 3055620 w 6864667"/>
                <a:gd name="connsiteY190" fmla="*/ 111442 h 299084"/>
                <a:gd name="connsiteX191" fmla="*/ 3055620 w 6864667"/>
                <a:gd name="connsiteY191" fmla="*/ 165734 h 299084"/>
                <a:gd name="connsiteX192" fmla="*/ 2940367 w 6864667"/>
                <a:gd name="connsiteY192" fmla="*/ 165734 h 299084"/>
                <a:gd name="connsiteX193" fmla="*/ 2940367 w 6864667"/>
                <a:gd name="connsiteY193" fmla="*/ 238124 h 299084"/>
                <a:gd name="connsiteX194" fmla="*/ 3066097 w 6864667"/>
                <a:gd name="connsiteY194" fmla="*/ 238124 h 299084"/>
                <a:gd name="connsiteX195" fmla="*/ 3066097 w 6864667"/>
                <a:gd name="connsiteY195" fmla="*/ 292417 h 299084"/>
                <a:gd name="connsiteX196" fmla="*/ 2867025 w 6864667"/>
                <a:gd name="connsiteY196" fmla="*/ 292417 h 299084"/>
                <a:gd name="connsiteX197" fmla="*/ 2573655 w 6864667"/>
                <a:gd name="connsiteY197" fmla="*/ 6667 h 299084"/>
                <a:gd name="connsiteX198" fmla="*/ 2691765 w 6864667"/>
                <a:gd name="connsiteY198" fmla="*/ 6667 h 299084"/>
                <a:gd name="connsiteX199" fmla="*/ 2734627 w 6864667"/>
                <a:gd name="connsiteY199" fmla="*/ 9524 h 299084"/>
                <a:gd name="connsiteX200" fmla="*/ 2767965 w 6864667"/>
                <a:gd name="connsiteY200" fmla="*/ 21907 h 299084"/>
                <a:gd name="connsiteX201" fmla="*/ 2792730 w 6864667"/>
                <a:gd name="connsiteY201" fmla="*/ 46672 h 299084"/>
                <a:gd name="connsiteX202" fmla="*/ 2802255 w 6864667"/>
                <a:gd name="connsiteY202" fmla="*/ 84772 h 299084"/>
                <a:gd name="connsiteX203" fmla="*/ 2787015 w 6864667"/>
                <a:gd name="connsiteY203" fmla="*/ 138112 h 299084"/>
                <a:gd name="connsiteX204" fmla="*/ 2746057 w 6864667"/>
                <a:gd name="connsiteY204" fmla="*/ 170497 h 299084"/>
                <a:gd name="connsiteX205" fmla="*/ 2845117 w 6864667"/>
                <a:gd name="connsiteY205" fmla="*/ 292417 h 299084"/>
                <a:gd name="connsiteX206" fmla="*/ 2755582 w 6864667"/>
                <a:gd name="connsiteY206" fmla="*/ 292417 h 299084"/>
                <a:gd name="connsiteX207" fmla="*/ 2673667 w 6864667"/>
                <a:gd name="connsiteY207" fmla="*/ 187642 h 299084"/>
                <a:gd name="connsiteX208" fmla="*/ 2646997 w 6864667"/>
                <a:gd name="connsiteY208" fmla="*/ 187642 h 299084"/>
                <a:gd name="connsiteX209" fmla="*/ 2646997 w 6864667"/>
                <a:gd name="connsiteY209" fmla="*/ 292417 h 299084"/>
                <a:gd name="connsiteX210" fmla="*/ 2573655 w 6864667"/>
                <a:gd name="connsiteY210" fmla="*/ 292417 h 299084"/>
                <a:gd name="connsiteX211" fmla="*/ 2027872 w 6864667"/>
                <a:gd name="connsiteY211" fmla="*/ 6667 h 299084"/>
                <a:gd name="connsiteX212" fmla="*/ 2224087 w 6864667"/>
                <a:gd name="connsiteY212" fmla="*/ 6667 h 299084"/>
                <a:gd name="connsiteX213" fmla="*/ 2224087 w 6864667"/>
                <a:gd name="connsiteY213" fmla="*/ 60959 h 299084"/>
                <a:gd name="connsiteX214" fmla="*/ 2101214 w 6864667"/>
                <a:gd name="connsiteY214" fmla="*/ 60959 h 299084"/>
                <a:gd name="connsiteX215" fmla="*/ 2101214 w 6864667"/>
                <a:gd name="connsiteY215" fmla="*/ 115252 h 299084"/>
                <a:gd name="connsiteX216" fmla="*/ 2214562 w 6864667"/>
                <a:gd name="connsiteY216" fmla="*/ 115252 h 299084"/>
                <a:gd name="connsiteX217" fmla="*/ 2214562 w 6864667"/>
                <a:gd name="connsiteY217" fmla="*/ 169544 h 299084"/>
                <a:gd name="connsiteX218" fmla="*/ 2101214 w 6864667"/>
                <a:gd name="connsiteY218" fmla="*/ 169544 h 299084"/>
                <a:gd name="connsiteX219" fmla="*/ 2101214 w 6864667"/>
                <a:gd name="connsiteY219" fmla="*/ 292417 h 299084"/>
                <a:gd name="connsiteX220" fmla="*/ 2027872 w 6864667"/>
                <a:gd name="connsiteY220" fmla="*/ 292417 h 299084"/>
                <a:gd name="connsiteX221" fmla="*/ 1296352 w 6864667"/>
                <a:gd name="connsiteY221" fmla="*/ 6667 h 299084"/>
                <a:gd name="connsiteX222" fmla="*/ 1387792 w 6864667"/>
                <a:gd name="connsiteY222" fmla="*/ 6667 h 299084"/>
                <a:gd name="connsiteX223" fmla="*/ 1481137 w 6864667"/>
                <a:gd name="connsiteY223" fmla="*/ 170497 h 299084"/>
                <a:gd name="connsiteX224" fmla="*/ 1481137 w 6864667"/>
                <a:gd name="connsiteY224" fmla="*/ 6667 h 299084"/>
                <a:gd name="connsiteX225" fmla="*/ 1548764 w 6864667"/>
                <a:gd name="connsiteY225" fmla="*/ 6667 h 299084"/>
                <a:gd name="connsiteX226" fmla="*/ 1548764 w 6864667"/>
                <a:gd name="connsiteY226" fmla="*/ 292417 h 299084"/>
                <a:gd name="connsiteX227" fmla="*/ 1477327 w 6864667"/>
                <a:gd name="connsiteY227" fmla="*/ 292417 h 299084"/>
                <a:gd name="connsiteX228" fmla="*/ 1363979 w 6864667"/>
                <a:gd name="connsiteY228" fmla="*/ 93344 h 299084"/>
                <a:gd name="connsiteX229" fmla="*/ 1363979 w 6864667"/>
                <a:gd name="connsiteY229" fmla="*/ 292417 h 299084"/>
                <a:gd name="connsiteX230" fmla="*/ 1296352 w 6864667"/>
                <a:gd name="connsiteY230" fmla="*/ 292417 h 299084"/>
                <a:gd name="connsiteX231" fmla="*/ 1089660 w 6864667"/>
                <a:gd name="connsiteY231" fmla="*/ 6667 h 299084"/>
                <a:gd name="connsiteX232" fmla="*/ 1247775 w 6864667"/>
                <a:gd name="connsiteY232" fmla="*/ 6667 h 299084"/>
                <a:gd name="connsiteX233" fmla="*/ 1247775 w 6864667"/>
                <a:gd name="connsiteY233" fmla="*/ 56197 h 299084"/>
                <a:gd name="connsiteX234" fmla="*/ 1205865 w 6864667"/>
                <a:gd name="connsiteY234" fmla="*/ 56197 h 299084"/>
                <a:gd name="connsiteX235" fmla="*/ 1205865 w 6864667"/>
                <a:gd name="connsiteY235" fmla="*/ 241934 h 299084"/>
                <a:gd name="connsiteX236" fmla="*/ 1247775 w 6864667"/>
                <a:gd name="connsiteY236" fmla="*/ 241934 h 299084"/>
                <a:gd name="connsiteX237" fmla="*/ 1247775 w 6864667"/>
                <a:gd name="connsiteY237" fmla="*/ 292417 h 299084"/>
                <a:gd name="connsiteX238" fmla="*/ 1089660 w 6864667"/>
                <a:gd name="connsiteY238" fmla="*/ 292417 h 299084"/>
                <a:gd name="connsiteX239" fmla="*/ 1089660 w 6864667"/>
                <a:gd name="connsiteY239" fmla="*/ 241934 h 299084"/>
                <a:gd name="connsiteX240" fmla="*/ 1131570 w 6864667"/>
                <a:gd name="connsiteY240" fmla="*/ 241934 h 299084"/>
                <a:gd name="connsiteX241" fmla="*/ 1131570 w 6864667"/>
                <a:gd name="connsiteY241" fmla="*/ 56197 h 299084"/>
                <a:gd name="connsiteX242" fmla="*/ 1089660 w 6864667"/>
                <a:gd name="connsiteY242" fmla="*/ 56197 h 299084"/>
                <a:gd name="connsiteX243" fmla="*/ 901065 w 6864667"/>
                <a:gd name="connsiteY243" fmla="*/ 6667 h 299084"/>
                <a:gd name="connsiteX244" fmla="*/ 1044892 w 6864667"/>
                <a:gd name="connsiteY244" fmla="*/ 6667 h 299084"/>
                <a:gd name="connsiteX245" fmla="*/ 1044892 w 6864667"/>
                <a:gd name="connsiteY245" fmla="*/ 208597 h 299084"/>
                <a:gd name="connsiteX246" fmla="*/ 1038225 w 6864667"/>
                <a:gd name="connsiteY246" fmla="*/ 243839 h 299084"/>
                <a:gd name="connsiteX247" fmla="*/ 1018222 w 6864667"/>
                <a:gd name="connsiteY247" fmla="*/ 271462 h 299084"/>
                <a:gd name="connsiteX248" fmla="*/ 982980 w 6864667"/>
                <a:gd name="connsiteY248" fmla="*/ 290512 h 299084"/>
                <a:gd name="connsiteX249" fmla="*/ 936307 w 6864667"/>
                <a:gd name="connsiteY249" fmla="*/ 296227 h 299084"/>
                <a:gd name="connsiteX250" fmla="*/ 899160 w 6864667"/>
                <a:gd name="connsiteY250" fmla="*/ 295274 h 299084"/>
                <a:gd name="connsiteX251" fmla="*/ 868680 w 6864667"/>
                <a:gd name="connsiteY251" fmla="*/ 291464 h 299084"/>
                <a:gd name="connsiteX252" fmla="*/ 868680 w 6864667"/>
                <a:gd name="connsiteY252" fmla="*/ 233362 h 299084"/>
                <a:gd name="connsiteX253" fmla="*/ 875347 w 6864667"/>
                <a:gd name="connsiteY253" fmla="*/ 233362 h 299084"/>
                <a:gd name="connsiteX254" fmla="*/ 893445 w 6864667"/>
                <a:gd name="connsiteY254" fmla="*/ 240029 h 299084"/>
                <a:gd name="connsiteX255" fmla="*/ 918210 w 6864667"/>
                <a:gd name="connsiteY255" fmla="*/ 242887 h 299084"/>
                <a:gd name="connsiteX256" fmla="*/ 948690 w 6864667"/>
                <a:gd name="connsiteY256" fmla="*/ 237172 h 299084"/>
                <a:gd name="connsiteX257" fmla="*/ 963930 w 6864667"/>
                <a:gd name="connsiteY257" fmla="*/ 221932 h 299084"/>
                <a:gd name="connsiteX258" fmla="*/ 968692 w 6864667"/>
                <a:gd name="connsiteY258" fmla="*/ 200024 h 299084"/>
                <a:gd name="connsiteX259" fmla="*/ 968692 w 6864667"/>
                <a:gd name="connsiteY259" fmla="*/ 172402 h 299084"/>
                <a:gd name="connsiteX260" fmla="*/ 968692 w 6864667"/>
                <a:gd name="connsiteY260" fmla="*/ 58102 h 299084"/>
                <a:gd name="connsiteX261" fmla="*/ 901065 w 6864667"/>
                <a:gd name="connsiteY261" fmla="*/ 58102 h 299084"/>
                <a:gd name="connsiteX262" fmla="*/ 587692 w 6864667"/>
                <a:gd name="connsiteY262" fmla="*/ 6667 h 299084"/>
                <a:gd name="connsiteX263" fmla="*/ 678179 w 6864667"/>
                <a:gd name="connsiteY263" fmla="*/ 6667 h 299084"/>
                <a:gd name="connsiteX264" fmla="*/ 772477 w 6864667"/>
                <a:gd name="connsiteY264" fmla="*/ 170497 h 299084"/>
                <a:gd name="connsiteX265" fmla="*/ 772477 w 6864667"/>
                <a:gd name="connsiteY265" fmla="*/ 6667 h 299084"/>
                <a:gd name="connsiteX266" fmla="*/ 839152 w 6864667"/>
                <a:gd name="connsiteY266" fmla="*/ 6667 h 299084"/>
                <a:gd name="connsiteX267" fmla="*/ 839152 w 6864667"/>
                <a:gd name="connsiteY267" fmla="*/ 292417 h 299084"/>
                <a:gd name="connsiteX268" fmla="*/ 768667 w 6864667"/>
                <a:gd name="connsiteY268" fmla="*/ 292417 h 299084"/>
                <a:gd name="connsiteX269" fmla="*/ 655319 w 6864667"/>
                <a:gd name="connsiteY269" fmla="*/ 93344 h 299084"/>
                <a:gd name="connsiteX270" fmla="*/ 655319 w 6864667"/>
                <a:gd name="connsiteY270" fmla="*/ 292417 h 299084"/>
                <a:gd name="connsiteX271" fmla="*/ 587692 w 6864667"/>
                <a:gd name="connsiteY271" fmla="*/ 292417 h 299084"/>
                <a:gd name="connsiteX272" fmla="*/ 379095 w 6864667"/>
                <a:gd name="connsiteY272" fmla="*/ 6667 h 299084"/>
                <a:gd name="connsiteX273" fmla="*/ 460057 w 6864667"/>
                <a:gd name="connsiteY273" fmla="*/ 6667 h 299084"/>
                <a:gd name="connsiteX274" fmla="*/ 559117 w 6864667"/>
                <a:gd name="connsiteY274" fmla="*/ 292417 h 299084"/>
                <a:gd name="connsiteX275" fmla="*/ 482917 w 6864667"/>
                <a:gd name="connsiteY275" fmla="*/ 292417 h 299084"/>
                <a:gd name="connsiteX276" fmla="*/ 464820 w 6864667"/>
                <a:gd name="connsiteY276" fmla="*/ 234314 h 299084"/>
                <a:gd name="connsiteX277" fmla="*/ 372427 w 6864667"/>
                <a:gd name="connsiteY277" fmla="*/ 234314 h 299084"/>
                <a:gd name="connsiteX278" fmla="*/ 354330 w 6864667"/>
                <a:gd name="connsiteY278" fmla="*/ 292417 h 299084"/>
                <a:gd name="connsiteX279" fmla="*/ 280035 w 6864667"/>
                <a:gd name="connsiteY279" fmla="*/ 292417 h 299084"/>
                <a:gd name="connsiteX280" fmla="*/ 0 w 6864667"/>
                <a:gd name="connsiteY280" fmla="*/ 6667 h 299084"/>
                <a:gd name="connsiteX281" fmla="*/ 90487 w 6864667"/>
                <a:gd name="connsiteY281" fmla="*/ 6667 h 299084"/>
                <a:gd name="connsiteX282" fmla="*/ 183832 w 6864667"/>
                <a:gd name="connsiteY282" fmla="*/ 170497 h 299084"/>
                <a:gd name="connsiteX283" fmla="*/ 183832 w 6864667"/>
                <a:gd name="connsiteY283" fmla="*/ 6667 h 299084"/>
                <a:gd name="connsiteX284" fmla="*/ 251460 w 6864667"/>
                <a:gd name="connsiteY284" fmla="*/ 6667 h 299084"/>
                <a:gd name="connsiteX285" fmla="*/ 251460 w 6864667"/>
                <a:gd name="connsiteY285" fmla="*/ 292417 h 299084"/>
                <a:gd name="connsiteX286" fmla="*/ 180975 w 6864667"/>
                <a:gd name="connsiteY286" fmla="*/ 292417 h 299084"/>
                <a:gd name="connsiteX287" fmla="*/ 67627 w 6864667"/>
                <a:gd name="connsiteY287" fmla="*/ 93344 h 299084"/>
                <a:gd name="connsiteX288" fmla="*/ 67627 w 6864667"/>
                <a:gd name="connsiteY288" fmla="*/ 292417 h 299084"/>
                <a:gd name="connsiteX289" fmla="*/ 0 w 6864667"/>
                <a:gd name="connsiteY289" fmla="*/ 292417 h 299084"/>
                <a:gd name="connsiteX290" fmla="*/ 6030277 w 6864667"/>
                <a:gd name="connsiteY290" fmla="*/ 952 h 299084"/>
                <a:gd name="connsiteX291" fmla="*/ 6082664 w 6864667"/>
                <a:gd name="connsiteY291" fmla="*/ 5714 h 299084"/>
                <a:gd name="connsiteX292" fmla="*/ 6129336 w 6864667"/>
                <a:gd name="connsiteY292" fmla="*/ 20002 h 299084"/>
                <a:gd name="connsiteX293" fmla="*/ 6129336 w 6864667"/>
                <a:gd name="connsiteY293" fmla="*/ 85724 h 299084"/>
                <a:gd name="connsiteX294" fmla="*/ 6122669 w 6864667"/>
                <a:gd name="connsiteY294" fmla="*/ 85724 h 299084"/>
                <a:gd name="connsiteX295" fmla="*/ 6082664 w 6864667"/>
                <a:gd name="connsiteY295" fmla="*/ 62864 h 299084"/>
                <a:gd name="connsiteX296" fmla="*/ 6034086 w 6864667"/>
                <a:gd name="connsiteY296" fmla="*/ 53339 h 299084"/>
                <a:gd name="connsiteX297" fmla="*/ 6016942 w 6864667"/>
                <a:gd name="connsiteY297" fmla="*/ 54292 h 299084"/>
                <a:gd name="connsiteX298" fmla="*/ 6000749 w 6864667"/>
                <a:gd name="connsiteY298" fmla="*/ 59054 h 299084"/>
                <a:gd name="connsiteX299" fmla="*/ 5988367 w 6864667"/>
                <a:gd name="connsiteY299" fmla="*/ 68579 h 299084"/>
                <a:gd name="connsiteX300" fmla="*/ 5983604 w 6864667"/>
                <a:gd name="connsiteY300" fmla="*/ 81914 h 299084"/>
                <a:gd name="connsiteX301" fmla="*/ 5991224 w 6864667"/>
                <a:gd name="connsiteY301" fmla="*/ 99059 h 299084"/>
                <a:gd name="connsiteX302" fmla="*/ 6021704 w 6864667"/>
                <a:gd name="connsiteY302" fmla="*/ 110489 h 299084"/>
                <a:gd name="connsiteX303" fmla="*/ 6050279 w 6864667"/>
                <a:gd name="connsiteY303" fmla="*/ 117157 h 299084"/>
                <a:gd name="connsiteX304" fmla="*/ 6079806 w 6864667"/>
                <a:gd name="connsiteY304" fmla="*/ 125729 h 299084"/>
                <a:gd name="connsiteX305" fmla="*/ 6125527 w 6864667"/>
                <a:gd name="connsiteY305" fmla="*/ 155257 h 299084"/>
                <a:gd name="connsiteX306" fmla="*/ 6140767 w 6864667"/>
                <a:gd name="connsiteY306" fmla="*/ 202882 h 299084"/>
                <a:gd name="connsiteX307" fmla="*/ 6106477 w 6864667"/>
                <a:gd name="connsiteY307" fmla="*/ 271462 h 299084"/>
                <a:gd name="connsiteX308" fmla="*/ 6013131 w 6864667"/>
                <a:gd name="connsiteY308" fmla="*/ 297179 h 299084"/>
                <a:gd name="connsiteX309" fmla="*/ 5954077 w 6864667"/>
                <a:gd name="connsiteY309" fmla="*/ 290512 h 299084"/>
                <a:gd name="connsiteX310" fmla="*/ 5906452 w 6864667"/>
                <a:gd name="connsiteY310" fmla="*/ 274319 h 299084"/>
                <a:gd name="connsiteX311" fmla="*/ 5906452 w 6864667"/>
                <a:gd name="connsiteY311" fmla="*/ 206692 h 299084"/>
                <a:gd name="connsiteX312" fmla="*/ 5913119 w 6864667"/>
                <a:gd name="connsiteY312" fmla="*/ 206692 h 299084"/>
                <a:gd name="connsiteX313" fmla="*/ 5961697 w 6864667"/>
                <a:gd name="connsiteY313" fmla="*/ 234314 h 299084"/>
                <a:gd name="connsiteX314" fmla="*/ 6013131 w 6864667"/>
                <a:gd name="connsiteY314" fmla="*/ 243839 h 299084"/>
                <a:gd name="connsiteX315" fmla="*/ 6029324 w 6864667"/>
                <a:gd name="connsiteY315" fmla="*/ 242887 h 299084"/>
                <a:gd name="connsiteX316" fmla="*/ 6045517 w 6864667"/>
                <a:gd name="connsiteY316" fmla="*/ 239077 h 299084"/>
                <a:gd name="connsiteX317" fmla="*/ 6058852 w 6864667"/>
                <a:gd name="connsiteY317" fmla="*/ 229552 h 299084"/>
                <a:gd name="connsiteX318" fmla="*/ 6064567 w 6864667"/>
                <a:gd name="connsiteY318" fmla="*/ 214312 h 299084"/>
                <a:gd name="connsiteX319" fmla="*/ 6055994 w 6864667"/>
                <a:gd name="connsiteY319" fmla="*/ 197167 h 299084"/>
                <a:gd name="connsiteX320" fmla="*/ 6035039 w 6864667"/>
                <a:gd name="connsiteY320" fmla="*/ 187642 h 299084"/>
                <a:gd name="connsiteX321" fmla="*/ 6002654 w 6864667"/>
                <a:gd name="connsiteY321" fmla="*/ 180022 h 299084"/>
                <a:gd name="connsiteX322" fmla="*/ 5971222 w 6864667"/>
                <a:gd name="connsiteY322" fmla="*/ 171449 h 299084"/>
                <a:gd name="connsiteX323" fmla="*/ 5922644 w 6864667"/>
                <a:gd name="connsiteY323" fmla="*/ 140017 h 299084"/>
                <a:gd name="connsiteX324" fmla="*/ 5907404 w 6864667"/>
                <a:gd name="connsiteY324" fmla="*/ 90487 h 299084"/>
                <a:gd name="connsiteX325" fmla="*/ 5942647 w 6864667"/>
                <a:gd name="connsiteY325" fmla="*/ 25717 h 299084"/>
                <a:gd name="connsiteX326" fmla="*/ 6030277 w 6864667"/>
                <a:gd name="connsiteY326" fmla="*/ 952 h 299084"/>
                <a:gd name="connsiteX327" fmla="*/ 3224212 w 6864667"/>
                <a:gd name="connsiteY327" fmla="*/ 952 h 299084"/>
                <a:gd name="connsiteX328" fmla="*/ 3276599 w 6864667"/>
                <a:gd name="connsiteY328" fmla="*/ 5714 h 299084"/>
                <a:gd name="connsiteX329" fmla="*/ 3323272 w 6864667"/>
                <a:gd name="connsiteY329" fmla="*/ 20002 h 299084"/>
                <a:gd name="connsiteX330" fmla="*/ 3323272 w 6864667"/>
                <a:gd name="connsiteY330" fmla="*/ 85724 h 299084"/>
                <a:gd name="connsiteX331" fmla="*/ 3316604 w 6864667"/>
                <a:gd name="connsiteY331" fmla="*/ 85724 h 299084"/>
                <a:gd name="connsiteX332" fmla="*/ 3276599 w 6864667"/>
                <a:gd name="connsiteY332" fmla="*/ 62864 h 299084"/>
                <a:gd name="connsiteX333" fmla="*/ 3228022 w 6864667"/>
                <a:gd name="connsiteY333" fmla="*/ 53339 h 299084"/>
                <a:gd name="connsiteX334" fmla="*/ 3210877 w 6864667"/>
                <a:gd name="connsiteY334" fmla="*/ 54292 h 299084"/>
                <a:gd name="connsiteX335" fmla="*/ 3194684 w 6864667"/>
                <a:gd name="connsiteY335" fmla="*/ 59054 h 299084"/>
                <a:gd name="connsiteX336" fmla="*/ 3182302 w 6864667"/>
                <a:gd name="connsiteY336" fmla="*/ 68579 h 299084"/>
                <a:gd name="connsiteX337" fmla="*/ 3177540 w 6864667"/>
                <a:gd name="connsiteY337" fmla="*/ 81914 h 299084"/>
                <a:gd name="connsiteX338" fmla="*/ 3185159 w 6864667"/>
                <a:gd name="connsiteY338" fmla="*/ 99059 h 299084"/>
                <a:gd name="connsiteX339" fmla="*/ 3215640 w 6864667"/>
                <a:gd name="connsiteY339" fmla="*/ 110489 h 299084"/>
                <a:gd name="connsiteX340" fmla="*/ 3244215 w 6864667"/>
                <a:gd name="connsiteY340" fmla="*/ 117157 h 299084"/>
                <a:gd name="connsiteX341" fmla="*/ 3273742 w 6864667"/>
                <a:gd name="connsiteY341" fmla="*/ 125729 h 299084"/>
                <a:gd name="connsiteX342" fmla="*/ 3319462 w 6864667"/>
                <a:gd name="connsiteY342" fmla="*/ 155257 h 299084"/>
                <a:gd name="connsiteX343" fmla="*/ 3334702 w 6864667"/>
                <a:gd name="connsiteY343" fmla="*/ 202882 h 299084"/>
                <a:gd name="connsiteX344" fmla="*/ 3300412 w 6864667"/>
                <a:gd name="connsiteY344" fmla="*/ 271462 h 299084"/>
                <a:gd name="connsiteX345" fmla="*/ 3207067 w 6864667"/>
                <a:gd name="connsiteY345" fmla="*/ 297179 h 299084"/>
                <a:gd name="connsiteX346" fmla="*/ 3148012 w 6864667"/>
                <a:gd name="connsiteY346" fmla="*/ 290512 h 299084"/>
                <a:gd name="connsiteX347" fmla="*/ 3100387 w 6864667"/>
                <a:gd name="connsiteY347" fmla="*/ 274319 h 299084"/>
                <a:gd name="connsiteX348" fmla="*/ 3100387 w 6864667"/>
                <a:gd name="connsiteY348" fmla="*/ 206692 h 299084"/>
                <a:gd name="connsiteX349" fmla="*/ 3107054 w 6864667"/>
                <a:gd name="connsiteY349" fmla="*/ 206692 h 299084"/>
                <a:gd name="connsiteX350" fmla="*/ 3155632 w 6864667"/>
                <a:gd name="connsiteY350" fmla="*/ 234314 h 299084"/>
                <a:gd name="connsiteX351" fmla="*/ 3207067 w 6864667"/>
                <a:gd name="connsiteY351" fmla="*/ 243839 h 299084"/>
                <a:gd name="connsiteX352" fmla="*/ 3223259 w 6864667"/>
                <a:gd name="connsiteY352" fmla="*/ 242887 h 299084"/>
                <a:gd name="connsiteX353" fmla="*/ 3239452 w 6864667"/>
                <a:gd name="connsiteY353" fmla="*/ 239077 h 299084"/>
                <a:gd name="connsiteX354" fmla="*/ 3252787 w 6864667"/>
                <a:gd name="connsiteY354" fmla="*/ 229552 h 299084"/>
                <a:gd name="connsiteX355" fmla="*/ 3258502 w 6864667"/>
                <a:gd name="connsiteY355" fmla="*/ 214312 h 299084"/>
                <a:gd name="connsiteX356" fmla="*/ 3249929 w 6864667"/>
                <a:gd name="connsiteY356" fmla="*/ 197167 h 299084"/>
                <a:gd name="connsiteX357" fmla="*/ 3228974 w 6864667"/>
                <a:gd name="connsiteY357" fmla="*/ 187642 h 299084"/>
                <a:gd name="connsiteX358" fmla="*/ 3196590 w 6864667"/>
                <a:gd name="connsiteY358" fmla="*/ 180022 h 299084"/>
                <a:gd name="connsiteX359" fmla="*/ 3165157 w 6864667"/>
                <a:gd name="connsiteY359" fmla="*/ 171449 h 299084"/>
                <a:gd name="connsiteX360" fmla="*/ 3116579 w 6864667"/>
                <a:gd name="connsiteY360" fmla="*/ 140017 h 299084"/>
                <a:gd name="connsiteX361" fmla="*/ 3101340 w 6864667"/>
                <a:gd name="connsiteY361" fmla="*/ 90487 h 299084"/>
                <a:gd name="connsiteX362" fmla="*/ 3136582 w 6864667"/>
                <a:gd name="connsiteY362" fmla="*/ 25717 h 299084"/>
                <a:gd name="connsiteX363" fmla="*/ 3224212 w 6864667"/>
                <a:gd name="connsiteY363" fmla="*/ 952 h 299084"/>
                <a:gd name="connsiteX364" fmla="*/ 1744027 w 6864667"/>
                <a:gd name="connsiteY364" fmla="*/ 952 h 299084"/>
                <a:gd name="connsiteX365" fmla="*/ 1804035 w 6864667"/>
                <a:gd name="connsiteY365" fmla="*/ 7619 h 299084"/>
                <a:gd name="connsiteX366" fmla="*/ 1851660 w 6864667"/>
                <a:gd name="connsiteY366" fmla="*/ 25717 h 299084"/>
                <a:gd name="connsiteX367" fmla="*/ 1851660 w 6864667"/>
                <a:gd name="connsiteY367" fmla="*/ 92392 h 299084"/>
                <a:gd name="connsiteX368" fmla="*/ 1844992 w 6864667"/>
                <a:gd name="connsiteY368" fmla="*/ 92392 h 299084"/>
                <a:gd name="connsiteX369" fmla="*/ 1829752 w 6864667"/>
                <a:gd name="connsiteY369" fmla="*/ 80962 h 299084"/>
                <a:gd name="connsiteX370" fmla="*/ 1810702 w 6864667"/>
                <a:gd name="connsiteY370" fmla="*/ 68579 h 299084"/>
                <a:gd name="connsiteX371" fmla="*/ 1784985 w 6864667"/>
                <a:gd name="connsiteY371" fmla="*/ 58102 h 299084"/>
                <a:gd name="connsiteX372" fmla="*/ 1754505 w 6864667"/>
                <a:gd name="connsiteY372" fmla="*/ 53339 h 299084"/>
                <a:gd name="connsiteX373" fmla="*/ 1720215 w 6864667"/>
                <a:gd name="connsiteY373" fmla="*/ 59054 h 299084"/>
                <a:gd name="connsiteX374" fmla="*/ 1692592 w 6864667"/>
                <a:gd name="connsiteY374" fmla="*/ 77152 h 299084"/>
                <a:gd name="connsiteX375" fmla="*/ 1674495 w 6864667"/>
                <a:gd name="connsiteY375" fmla="*/ 106679 h 299084"/>
                <a:gd name="connsiteX376" fmla="*/ 1667827 w 6864667"/>
                <a:gd name="connsiteY376" fmla="*/ 147637 h 299084"/>
                <a:gd name="connsiteX377" fmla="*/ 1693545 w 6864667"/>
                <a:gd name="connsiteY377" fmla="*/ 221932 h 299084"/>
                <a:gd name="connsiteX378" fmla="*/ 1764030 w 6864667"/>
                <a:gd name="connsiteY378" fmla="*/ 245744 h 299084"/>
                <a:gd name="connsiteX379" fmla="*/ 1773555 w 6864667"/>
                <a:gd name="connsiteY379" fmla="*/ 245744 h 299084"/>
                <a:gd name="connsiteX380" fmla="*/ 1783080 w 6864667"/>
                <a:gd name="connsiteY380" fmla="*/ 244792 h 299084"/>
                <a:gd name="connsiteX381" fmla="*/ 1783080 w 6864667"/>
                <a:gd name="connsiteY381" fmla="*/ 188594 h 299084"/>
                <a:gd name="connsiteX382" fmla="*/ 1725930 w 6864667"/>
                <a:gd name="connsiteY382" fmla="*/ 188594 h 299084"/>
                <a:gd name="connsiteX383" fmla="*/ 1725930 w 6864667"/>
                <a:gd name="connsiteY383" fmla="*/ 135254 h 299084"/>
                <a:gd name="connsiteX384" fmla="*/ 1854517 w 6864667"/>
                <a:gd name="connsiteY384" fmla="*/ 135254 h 299084"/>
                <a:gd name="connsiteX385" fmla="*/ 1854517 w 6864667"/>
                <a:gd name="connsiteY385" fmla="*/ 276224 h 299084"/>
                <a:gd name="connsiteX386" fmla="*/ 1853565 w 6864667"/>
                <a:gd name="connsiteY386" fmla="*/ 276224 h 299084"/>
                <a:gd name="connsiteX387" fmla="*/ 1803082 w 6864667"/>
                <a:gd name="connsiteY387" fmla="*/ 291464 h 299084"/>
                <a:gd name="connsiteX388" fmla="*/ 1742122 w 6864667"/>
                <a:gd name="connsiteY388" fmla="*/ 299084 h 299084"/>
                <a:gd name="connsiteX389" fmla="*/ 1631632 w 6864667"/>
                <a:gd name="connsiteY389" fmla="*/ 260032 h 299084"/>
                <a:gd name="connsiteX390" fmla="*/ 1590675 w 6864667"/>
                <a:gd name="connsiteY390" fmla="*/ 149542 h 299084"/>
                <a:gd name="connsiteX391" fmla="*/ 1631632 w 6864667"/>
                <a:gd name="connsiteY391" fmla="*/ 41909 h 299084"/>
                <a:gd name="connsiteX392" fmla="*/ 1744027 w 6864667"/>
                <a:gd name="connsiteY392" fmla="*/ 952 h 299084"/>
                <a:gd name="connsiteX393" fmla="*/ 2387917 w 6864667"/>
                <a:gd name="connsiteY393" fmla="*/ 0 h 299084"/>
                <a:gd name="connsiteX394" fmla="*/ 2492692 w 6864667"/>
                <a:gd name="connsiteY394" fmla="*/ 39052 h 299084"/>
                <a:gd name="connsiteX395" fmla="*/ 2530792 w 6864667"/>
                <a:gd name="connsiteY395" fmla="*/ 148590 h 299084"/>
                <a:gd name="connsiteX396" fmla="*/ 2492692 w 6864667"/>
                <a:gd name="connsiteY396" fmla="*/ 257175 h 299084"/>
                <a:gd name="connsiteX397" fmla="*/ 2387917 w 6864667"/>
                <a:gd name="connsiteY397" fmla="*/ 297180 h 299084"/>
                <a:gd name="connsiteX398" fmla="*/ 2283142 w 6864667"/>
                <a:gd name="connsiteY398" fmla="*/ 257175 h 299084"/>
                <a:gd name="connsiteX399" fmla="*/ 2245042 w 6864667"/>
                <a:gd name="connsiteY399" fmla="*/ 148590 h 299084"/>
                <a:gd name="connsiteX400" fmla="*/ 2283142 w 6864667"/>
                <a:gd name="connsiteY400" fmla="*/ 40005 h 299084"/>
                <a:gd name="connsiteX401" fmla="*/ 2387917 w 6864667"/>
                <a:gd name="connsiteY401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</a:cxnLst>
              <a:rect l="l" t="t" r="r" b="b"/>
              <a:pathLst>
                <a:path w="6864667" h="299084">
                  <a:moveTo>
                    <a:pt x="417195" y="87629"/>
                  </a:moveTo>
                  <a:lnTo>
                    <a:pt x="387667" y="181927"/>
                  </a:lnTo>
                  <a:lnTo>
                    <a:pt x="447675" y="181927"/>
                  </a:lnTo>
                  <a:close/>
                  <a:moveTo>
                    <a:pt x="5702617" y="58102"/>
                  </a:moveTo>
                  <a:lnTo>
                    <a:pt x="5702617" y="135254"/>
                  </a:lnTo>
                  <a:lnTo>
                    <a:pt x="5723572" y="135254"/>
                  </a:lnTo>
                  <a:cubicBezTo>
                    <a:pt x="5733097" y="135254"/>
                    <a:pt x="5741669" y="134302"/>
                    <a:pt x="5749289" y="133349"/>
                  </a:cubicBezTo>
                  <a:cubicBezTo>
                    <a:pt x="5755956" y="132397"/>
                    <a:pt x="5762624" y="129539"/>
                    <a:pt x="5767387" y="125729"/>
                  </a:cubicBezTo>
                  <a:cubicBezTo>
                    <a:pt x="5772149" y="122872"/>
                    <a:pt x="5775959" y="118109"/>
                    <a:pt x="5777864" y="113347"/>
                  </a:cubicBezTo>
                  <a:cubicBezTo>
                    <a:pt x="5780722" y="108584"/>
                    <a:pt x="5781674" y="101917"/>
                    <a:pt x="5781674" y="93344"/>
                  </a:cubicBezTo>
                  <a:cubicBezTo>
                    <a:pt x="5781674" y="86677"/>
                    <a:pt x="5780722" y="80009"/>
                    <a:pt x="5777864" y="75247"/>
                  </a:cubicBezTo>
                  <a:cubicBezTo>
                    <a:pt x="5775006" y="69532"/>
                    <a:pt x="5770244" y="65722"/>
                    <a:pt x="5763577" y="62864"/>
                  </a:cubicBezTo>
                  <a:cubicBezTo>
                    <a:pt x="5758814" y="60959"/>
                    <a:pt x="5754052" y="60007"/>
                    <a:pt x="5748337" y="59054"/>
                  </a:cubicBezTo>
                  <a:cubicBezTo>
                    <a:pt x="5742622" y="58102"/>
                    <a:pt x="5735954" y="58102"/>
                    <a:pt x="5727381" y="58102"/>
                  </a:cubicBezTo>
                  <a:close/>
                  <a:moveTo>
                    <a:pt x="3692842" y="58102"/>
                  </a:moveTo>
                  <a:lnTo>
                    <a:pt x="3692842" y="135254"/>
                  </a:lnTo>
                  <a:lnTo>
                    <a:pt x="3714750" y="135254"/>
                  </a:lnTo>
                  <a:cubicBezTo>
                    <a:pt x="3724275" y="135254"/>
                    <a:pt x="3732847" y="134302"/>
                    <a:pt x="3740467" y="133349"/>
                  </a:cubicBezTo>
                  <a:cubicBezTo>
                    <a:pt x="3747135" y="132397"/>
                    <a:pt x="3753803" y="129539"/>
                    <a:pt x="3758565" y="125729"/>
                  </a:cubicBezTo>
                  <a:cubicBezTo>
                    <a:pt x="3763328" y="122872"/>
                    <a:pt x="3767137" y="118109"/>
                    <a:pt x="3769042" y="113347"/>
                  </a:cubicBezTo>
                  <a:cubicBezTo>
                    <a:pt x="3770947" y="108584"/>
                    <a:pt x="3771900" y="101917"/>
                    <a:pt x="3771900" y="93344"/>
                  </a:cubicBezTo>
                  <a:cubicBezTo>
                    <a:pt x="3771900" y="86677"/>
                    <a:pt x="3770947" y="80009"/>
                    <a:pt x="3768090" y="75247"/>
                  </a:cubicBezTo>
                  <a:cubicBezTo>
                    <a:pt x="3765232" y="69532"/>
                    <a:pt x="3760470" y="65722"/>
                    <a:pt x="3753803" y="62864"/>
                  </a:cubicBezTo>
                  <a:cubicBezTo>
                    <a:pt x="3749040" y="60959"/>
                    <a:pt x="3744278" y="60007"/>
                    <a:pt x="3738562" y="59054"/>
                  </a:cubicBezTo>
                  <a:cubicBezTo>
                    <a:pt x="3732847" y="58102"/>
                    <a:pt x="3726180" y="58102"/>
                    <a:pt x="3717607" y="58102"/>
                  </a:cubicBezTo>
                  <a:close/>
                  <a:moveTo>
                    <a:pt x="2647950" y="58102"/>
                  </a:moveTo>
                  <a:lnTo>
                    <a:pt x="2647950" y="135254"/>
                  </a:lnTo>
                  <a:lnTo>
                    <a:pt x="2668905" y="135254"/>
                  </a:lnTo>
                  <a:cubicBezTo>
                    <a:pt x="2678430" y="135254"/>
                    <a:pt x="2687002" y="134302"/>
                    <a:pt x="2694622" y="133349"/>
                  </a:cubicBezTo>
                  <a:cubicBezTo>
                    <a:pt x="2701290" y="132397"/>
                    <a:pt x="2707957" y="129539"/>
                    <a:pt x="2712720" y="125729"/>
                  </a:cubicBezTo>
                  <a:cubicBezTo>
                    <a:pt x="2717482" y="122872"/>
                    <a:pt x="2721292" y="118109"/>
                    <a:pt x="2723197" y="113347"/>
                  </a:cubicBezTo>
                  <a:cubicBezTo>
                    <a:pt x="2725102" y="108584"/>
                    <a:pt x="2727007" y="101917"/>
                    <a:pt x="2727007" y="93344"/>
                  </a:cubicBezTo>
                  <a:cubicBezTo>
                    <a:pt x="2727007" y="86677"/>
                    <a:pt x="2726055" y="80009"/>
                    <a:pt x="2723197" y="75247"/>
                  </a:cubicBezTo>
                  <a:cubicBezTo>
                    <a:pt x="2720340" y="69532"/>
                    <a:pt x="2715577" y="65722"/>
                    <a:pt x="2708910" y="62864"/>
                  </a:cubicBezTo>
                  <a:cubicBezTo>
                    <a:pt x="2704147" y="60959"/>
                    <a:pt x="2699385" y="60007"/>
                    <a:pt x="2693670" y="59054"/>
                  </a:cubicBezTo>
                  <a:cubicBezTo>
                    <a:pt x="2687955" y="58102"/>
                    <a:pt x="2681287" y="58102"/>
                    <a:pt x="2672715" y="58102"/>
                  </a:cubicBezTo>
                  <a:close/>
                  <a:moveTo>
                    <a:pt x="2386964" y="54292"/>
                  </a:moveTo>
                  <a:cubicBezTo>
                    <a:pt x="2377439" y="54292"/>
                    <a:pt x="2368867" y="55245"/>
                    <a:pt x="2362199" y="59055"/>
                  </a:cubicBezTo>
                  <a:cubicBezTo>
                    <a:pt x="2355532" y="62865"/>
                    <a:pt x="2347912" y="68580"/>
                    <a:pt x="2341244" y="76200"/>
                  </a:cubicBezTo>
                  <a:cubicBezTo>
                    <a:pt x="2335529" y="83820"/>
                    <a:pt x="2330767" y="93345"/>
                    <a:pt x="2326957" y="105727"/>
                  </a:cubicBezTo>
                  <a:cubicBezTo>
                    <a:pt x="2323147" y="118110"/>
                    <a:pt x="2321242" y="132397"/>
                    <a:pt x="2321242" y="149542"/>
                  </a:cubicBezTo>
                  <a:cubicBezTo>
                    <a:pt x="2321242" y="167640"/>
                    <a:pt x="2323147" y="181927"/>
                    <a:pt x="2326957" y="193357"/>
                  </a:cubicBezTo>
                  <a:cubicBezTo>
                    <a:pt x="2329814" y="205740"/>
                    <a:pt x="2334577" y="215265"/>
                    <a:pt x="2341244" y="222885"/>
                  </a:cubicBezTo>
                  <a:cubicBezTo>
                    <a:pt x="2347912" y="230505"/>
                    <a:pt x="2355532" y="236220"/>
                    <a:pt x="2363152" y="240030"/>
                  </a:cubicBezTo>
                  <a:cubicBezTo>
                    <a:pt x="2370772" y="242887"/>
                    <a:pt x="2379344" y="244792"/>
                    <a:pt x="2387917" y="244792"/>
                  </a:cubicBezTo>
                  <a:cubicBezTo>
                    <a:pt x="2397442" y="244792"/>
                    <a:pt x="2405062" y="242887"/>
                    <a:pt x="2413634" y="239077"/>
                  </a:cubicBezTo>
                  <a:cubicBezTo>
                    <a:pt x="2421254" y="235267"/>
                    <a:pt x="2428874" y="229552"/>
                    <a:pt x="2434589" y="221932"/>
                  </a:cubicBezTo>
                  <a:cubicBezTo>
                    <a:pt x="2440304" y="213360"/>
                    <a:pt x="2445067" y="203835"/>
                    <a:pt x="2448877" y="192405"/>
                  </a:cubicBezTo>
                  <a:cubicBezTo>
                    <a:pt x="2452687" y="181927"/>
                    <a:pt x="2453639" y="167640"/>
                    <a:pt x="2453639" y="149542"/>
                  </a:cubicBezTo>
                  <a:cubicBezTo>
                    <a:pt x="2453639" y="132397"/>
                    <a:pt x="2451734" y="118110"/>
                    <a:pt x="2447924" y="105727"/>
                  </a:cubicBezTo>
                  <a:cubicBezTo>
                    <a:pt x="2444114" y="93345"/>
                    <a:pt x="2439352" y="83820"/>
                    <a:pt x="2433637" y="76200"/>
                  </a:cubicBezTo>
                  <a:cubicBezTo>
                    <a:pt x="2426969" y="67627"/>
                    <a:pt x="2419349" y="62865"/>
                    <a:pt x="2411729" y="59055"/>
                  </a:cubicBezTo>
                  <a:cubicBezTo>
                    <a:pt x="2404109" y="56197"/>
                    <a:pt x="2395537" y="54292"/>
                    <a:pt x="2386964" y="54292"/>
                  </a:cubicBezTo>
                  <a:close/>
                  <a:moveTo>
                    <a:pt x="6590347" y="6667"/>
                  </a:moveTo>
                  <a:lnTo>
                    <a:pt x="6670356" y="6667"/>
                  </a:lnTo>
                  <a:lnTo>
                    <a:pt x="6728459" y="108584"/>
                  </a:lnTo>
                  <a:lnTo>
                    <a:pt x="6783704" y="6667"/>
                  </a:lnTo>
                  <a:lnTo>
                    <a:pt x="6864667" y="6667"/>
                  </a:lnTo>
                  <a:lnTo>
                    <a:pt x="6763702" y="172402"/>
                  </a:lnTo>
                  <a:lnTo>
                    <a:pt x="6763702" y="292417"/>
                  </a:lnTo>
                  <a:lnTo>
                    <a:pt x="6689406" y="292417"/>
                  </a:lnTo>
                  <a:lnTo>
                    <a:pt x="6689406" y="176212"/>
                  </a:lnTo>
                  <a:lnTo>
                    <a:pt x="6590347" y="12382"/>
                  </a:lnTo>
                  <a:close/>
                  <a:moveTo>
                    <a:pt x="6342697" y="6667"/>
                  </a:moveTo>
                  <a:lnTo>
                    <a:pt x="6586537" y="6667"/>
                  </a:lnTo>
                  <a:lnTo>
                    <a:pt x="6590347" y="12382"/>
                  </a:lnTo>
                  <a:lnTo>
                    <a:pt x="6590347" y="60959"/>
                  </a:lnTo>
                  <a:lnTo>
                    <a:pt x="6503669" y="60959"/>
                  </a:lnTo>
                  <a:lnTo>
                    <a:pt x="6503669" y="292417"/>
                  </a:lnTo>
                  <a:lnTo>
                    <a:pt x="6429374" y="292417"/>
                  </a:lnTo>
                  <a:lnTo>
                    <a:pt x="6429374" y="60959"/>
                  </a:lnTo>
                  <a:lnTo>
                    <a:pt x="6342697" y="60959"/>
                  </a:lnTo>
                  <a:close/>
                  <a:moveTo>
                    <a:pt x="6165532" y="6667"/>
                  </a:moveTo>
                  <a:lnTo>
                    <a:pt x="6324599" y="6667"/>
                  </a:lnTo>
                  <a:lnTo>
                    <a:pt x="6324599" y="56197"/>
                  </a:lnTo>
                  <a:lnTo>
                    <a:pt x="6281737" y="56197"/>
                  </a:lnTo>
                  <a:lnTo>
                    <a:pt x="6281737" y="241934"/>
                  </a:lnTo>
                  <a:lnTo>
                    <a:pt x="6324599" y="241934"/>
                  </a:lnTo>
                  <a:lnTo>
                    <a:pt x="6324599" y="292417"/>
                  </a:lnTo>
                  <a:lnTo>
                    <a:pt x="6165532" y="292417"/>
                  </a:lnTo>
                  <a:lnTo>
                    <a:pt x="6165532" y="241934"/>
                  </a:lnTo>
                  <a:lnTo>
                    <a:pt x="6208394" y="241934"/>
                  </a:lnTo>
                  <a:lnTo>
                    <a:pt x="6208394" y="56197"/>
                  </a:lnTo>
                  <a:lnTo>
                    <a:pt x="6165532" y="56197"/>
                  </a:lnTo>
                  <a:close/>
                  <a:moveTo>
                    <a:pt x="5628322" y="6667"/>
                  </a:moveTo>
                  <a:lnTo>
                    <a:pt x="5746431" y="6667"/>
                  </a:lnTo>
                  <a:cubicBezTo>
                    <a:pt x="5762624" y="6667"/>
                    <a:pt x="5776912" y="7619"/>
                    <a:pt x="5789294" y="9524"/>
                  </a:cubicBezTo>
                  <a:cubicBezTo>
                    <a:pt x="5800724" y="11429"/>
                    <a:pt x="5812154" y="15239"/>
                    <a:pt x="5822631" y="21907"/>
                  </a:cubicBezTo>
                  <a:cubicBezTo>
                    <a:pt x="5833109" y="28574"/>
                    <a:pt x="5841681" y="37147"/>
                    <a:pt x="5847397" y="46672"/>
                  </a:cubicBezTo>
                  <a:cubicBezTo>
                    <a:pt x="5854064" y="56197"/>
                    <a:pt x="5856922" y="69532"/>
                    <a:pt x="5856922" y="84772"/>
                  </a:cubicBezTo>
                  <a:cubicBezTo>
                    <a:pt x="5856922" y="106679"/>
                    <a:pt x="5852159" y="124777"/>
                    <a:pt x="5841681" y="138112"/>
                  </a:cubicBezTo>
                  <a:cubicBezTo>
                    <a:pt x="5832156" y="151447"/>
                    <a:pt x="5818822" y="162877"/>
                    <a:pt x="5800724" y="170497"/>
                  </a:cubicBezTo>
                  <a:lnTo>
                    <a:pt x="5899784" y="292417"/>
                  </a:lnTo>
                  <a:lnTo>
                    <a:pt x="5810249" y="292417"/>
                  </a:lnTo>
                  <a:lnTo>
                    <a:pt x="5728334" y="187642"/>
                  </a:lnTo>
                  <a:lnTo>
                    <a:pt x="5701664" y="187642"/>
                  </a:lnTo>
                  <a:lnTo>
                    <a:pt x="5701664" y="292417"/>
                  </a:lnTo>
                  <a:lnTo>
                    <a:pt x="5628322" y="292417"/>
                  </a:lnTo>
                  <a:close/>
                  <a:moveTo>
                    <a:pt x="5379720" y="6667"/>
                  </a:moveTo>
                  <a:lnTo>
                    <a:pt x="5578792" y="6667"/>
                  </a:lnTo>
                  <a:lnTo>
                    <a:pt x="5578792" y="60959"/>
                  </a:lnTo>
                  <a:lnTo>
                    <a:pt x="5453062" y="60959"/>
                  </a:lnTo>
                  <a:lnTo>
                    <a:pt x="5453062" y="111442"/>
                  </a:lnTo>
                  <a:lnTo>
                    <a:pt x="5568315" y="111442"/>
                  </a:lnTo>
                  <a:lnTo>
                    <a:pt x="5568315" y="165734"/>
                  </a:lnTo>
                  <a:lnTo>
                    <a:pt x="5453062" y="165734"/>
                  </a:lnTo>
                  <a:lnTo>
                    <a:pt x="5453062" y="238124"/>
                  </a:lnTo>
                  <a:lnTo>
                    <a:pt x="5578792" y="238124"/>
                  </a:lnTo>
                  <a:lnTo>
                    <a:pt x="5578792" y="292417"/>
                  </a:lnTo>
                  <a:lnTo>
                    <a:pt x="5379720" y="292417"/>
                  </a:lnTo>
                  <a:close/>
                  <a:moveTo>
                    <a:pt x="5073967" y="6667"/>
                  </a:moveTo>
                  <a:lnTo>
                    <a:pt x="5150167" y="6667"/>
                  </a:lnTo>
                  <a:lnTo>
                    <a:pt x="5213984" y="200024"/>
                  </a:lnTo>
                  <a:lnTo>
                    <a:pt x="5277802" y="6667"/>
                  </a:lnTo>
                  <a:lnTo>
                    <a:pt x="5353049" y="6667"/>
                  </a:lnTo>
                  <a:lnTo>
                    <a:pt x="5251132" y="292417"/>
                  </a:lnTo>
                  <a:lnTo>
                    <a:pt x="5174932" y="292417"/>
                  </a:lnTo>
                  <a:close/>
                  <a:moveTo>
                    <a:pt x="4899660" y="6667"/>
                  </a:moveTo>
                  <a:lnTo>
                    <a:pt x="5057775" y="6667"/>
                  </a:lnTo>
                  <a:lnTo>
                    <a:pt x="5057775" y="56197"/>
                  </a:lnTo>
                  <a:lnTo>
                    <a:pt x="5015865" y="56197"/>
                  </a:lnTo>
                  <a:lnTo>
                    <a:pt x="5015865" y="241934"/>
                  </a:lnTo>
                  <a:lnTo>
                    <a:pt x="5057775" y="241934"/>
                  </a:lnTo>
                  <a:lnTo>
                    <a:pt x="5057775" y="292417"/>
                  </a:lnTo>
                  <a:lnTo>
                    <a:pt x="4899660" y="292417"/>
                  </a:lnTo>
                  <a:lnTo>
                    <a:pt x="4899660" y="241934"/>
                  </a:lnTo>
                  <a:lnTo>
                    <a:pt x="4942522" y="241934"/>
                  </a:lnTo>
                  <a:lnTo>
                    <a:pt x="4942522" y="56197"/>
                  </a:lnTo>
                  <a:lnTo>
                    <a:pt x="4899660" y="56197"/>
                  </a:lnTo>
                  <a:close/>
                  <a:moveTo>
                    <a:pt x="4600575" y="6667"/>
                  </a:moveTo>
                  <a:lnTo>
                    <a:pt x="4691062" y="6667"/>
                  </a:lnTo>
                  <a:lnTo>
                    <a:pt x="4784407" y="170497"/>
                  </a:lnTo>
                  <a:lnTo>
                    <a:pt x="4784407" y="6667"/>
                  </a:lnTo>
                  <a:lnTo>
                    <a:pt x="4852035" y="6667"/>
                  </a:lnTo>
                  <a:lnTo>
                    <a:pt x="4852035" y="292417"/>
                  </a:lnTo>
                  <a:lnTo>
                    <a:pt x="4781550" y="292417"/>
                  </a:lnTo>
                  <a:lnTo>
                    <a:pt x="4668203" y="93344"/>
                  </a:lnTo>
                  <a:lnTo>
                    <a:pt x="4668203" y="292417"/>
                  </a:lnTo>
                  <a:lnTo>
                    <a:pt x="4600575" y="292417"/>
                  </a:lnTo>
                  <a:close/>
                  <a:moveTo>
                    <a:pt x="4298632" y="6667"/>
                  </a:moveTo>
                  <a:lnTo>
                    <a:pt x="4371974" y="6667"/>
                  </a:lnTo>
                  <a:lnTo>
                    <a:pt x="4371974" y="184784"/>
                  </a:lnTo>
                  <a:cubicBezTo>
                    <a:pt x="4371974" y="204787"/>
                    <a:pt x="4375785" y="220027"/>
                    <a:pt x="4383404" y="229552"/>
                  </a:cubicBezTo>
                  <a:cubicBezTo>
                    <a:pt x="4391024" y="239077"/>
                    <a:pt x="4403407" y="243839"/>
                    <a:pt x="4420552" y="243839"/>
                  </a:cubicBezTo>
                  <a:cubicBezTo>
                    <a:pt x="4437697" y="243839"/>
                    <a:pt x="4450079" y="239077"/>
                    <a:pt x="4457699" y="229552"/>
                  </a:cubicBezTo>
                  <a:cubicBezTo>
                    <a:pt x="4466272" y="220027"/>
                    <a:pt x="4470082" y="205739"/>
                    <a:pt x="4470082" y="184784"/>
                  </a:cubicBezTo>
                  <a:lnTo>
                    <a:pt x="4471987" y="184784"/>
                  </a:lnTo>
                  <a:lnTo>
                    <a:pt x="4471987" y="6667"/>
                  </a:lnTo>
                  <a:lnTo>
                    <a:pt x="4545329" y="6667"/>
                  </a:lnTo>
                  <a:lnTo>
                    <a:pt x="4545329" y="188594"/>
                  </a:lnTo>
                  <a:cubicBezTo>
                    <a:pt x="4545329" y="223837"/>
                    <a:pt x="4534852" y="250507"/>
                    <a:pt x="4513897" y="269557"/>
                  </a:cubicBezTo>
                  <a:cubicBezTo>
                    <a:pt x="4492942" y="288607"/>
                    <a:pt x="4462462" y="298132"/>
                    <a:pt x="4421504" y="298132"/>
                  </a:cubicBezTo>
                  <a:cubicBezTo>
                    <a:pt x="4381499" y="298132"/>
                    <a:pt x="4351019" y="289559"/>
                    <a:pt x="4330065" y="270509"/>
                  </a:cubicBezTo>
                  <a:cubicBezTo>
                    <a:pt x="4309110" y="252412"/>
                    <a:pt x="4298632" y="224789"/>
                    <a:pt x="4298632" y="189547"/>
                  </a:cubicBezTo>
                  <a:close/>
                  <a:moveTo>
                    <a:pt x="3878580" y="6667"/>
                  </a:moveTo>
                  <a:lnTo>
                    <a:pt x="3962400" y="6667"/>
                  </a:lnTo>
                  <a:lnTo>
                    <a:pt x="4020502" y="108584"/>
                  </a:lnTo>
                  <a:lnTo>
                    <a:pt x="4075747" y="6667"/>
                  </a:lnTo>
                  <a:lnTo>
                    <a:pt x="4156710" y="6667"/>
                  </a:lnTo>
                  <a:lnTo>
                    <a:pt x="4055745" y="172402"/>
                  </a:lnTo>
                  <a:lnTo>
                    <a:pt x="4055745" y="292417"/>
                  </a:lnTo>
                  <a:lnTo>
                    <a:pt x="3981450" y="292417"/>
                  </a:lnTo>
                  <a:lnTo>
                    <a:pt x="3981450" y="176212"/>
                  </a:lnTo>
                  <a:close/>
                  <a:moveTo>
                    <a:pt x="3619500" y="6667"/>
                  </a:moveTo>
                  <a:lnTo>
                    <a:pt x="3737610" y="6667"/>
                  </a:lnTo>
                  <a:cubicBezTo>
                    <a:pt x="3753803" y="6667"/>
                    <a:pt x="3768090" y="7619"/>
                    <a:pt x="3780472" y="9524"/>
                  </a:cubicBezTo>
                  <a:cubicBezTo>
                    <a:pt x="3791903" y="11429"/>
                    <a:pt x="3803332" y="15239"/>
                    <a:pt x="3813810" y="21907"/>
                  </a:cubicBezTo>
                  <a:cubicBezTo>
                    <a:pt x="3824287" y="28574"/>
                    <a:pt x="3832860" y="37147"/>
                    <a:pt x="3838575" y="46672"/>
                  </a:cubicBezTo>
                  <a:cubicBezTo>
                    <a:pt x="3845242" y="56197"/>
                    <a:pt x="3848100" y="69532"/>
                    <a:pt x="3848100" y="84772"/>
                  </a:cubicBezTo>
                  <a:cubicBezTo>
                    <a:pt x="3848100" y="106679"/>
                    <a:pt x="3843337" y="124777"/>
                    <a:pt x="3832860" y="138112"/>
                  </a:cubicBezTo>
                  <a:cubicBezTo>
                    <a:pt x="3822382" y="151447"/>
                    <a:pt x="3809047" y="162877"/>
                    <a:pt x="3791903" y="170497"/>
                  </a:cubicBezTo>
                  <a:lnTo>
                    <a:pt x="3890962" y="292417"/>
                  </a:lnTo>
                  <a:lnTo>
                    <a:pt x="3801428" y="292417"/>
                  </a:lnTo>
                  <a:lnTo>
                    <a:pt x="3719512" y="187642"/>
                  </a:lnTo>
                  <a:lnTo>
                    <a:pt x="3692842" y="187642"/>
                  </a:lnTo>
                  <a:lnTo>
                    <a:pt x="3692842" y="292417"/>
                  </a:lnTo>
                  <a:lnTo>
                    <a:pt x="3619500" y="292417"/>
                  </a:lnTo>
                  <a:close/>
                  <a:moveTo>
                    <a:pt x="3341370" y="6667"/>
                  </a:moveTo>
                  <a:lnTo>
                    <a:pt x="3589020" y="6667"/>
                  </a:lnTo>
                  <a:lnTo>
                    <a:pt x="3589020" y="60959"/>
                  </a:lnTo>
                  <a:lnTo>
                    <a:pt x="3502342" y="60959"/>
                  </a:lnTo>
                  <a:lnTo>
                    <a:pt x="3502342" y="292417"/>
                  </a:lnTo>
                  <a:lnTo>
                    <a:pt x="3428048" y="292417"/>
                  </a:lnTo>
                  <a:lnTo>
                    <a:pt x="3428048" y="60959"/>
                  </a:lnTo>
                  <a:lnTo>
                    <a:pt x="3341370" y="60959"/>
                  </a:lnTo>
                  <a:close/>
                  <a:moveTo>
                    <a:pt x="2867025" y="6667"/>
                  </a:moveTo>
                  <a:lnTo>
                    <a:pt x="3066097" y="6667"/>
                  </a:lnTo>
                  <a:lnTo>
                    <a:pt x="3066097" y="60959"/>
                  </a:lnTo>
                  <a:lnTo>
                    <a:pt x="2940367" y="60959"/>
                  </a:lnTo>
                  <a:lnTo>
                    <a:pt x="2940367" y="111442"/>
                  </a:lnTo>
                  <a:lnTo>
                    <a:pt x="3055620" y="111442"/>
                  </a:lnTo>
                  <a:lnTo>
                    <a:pt x="3055620" y="165734"/>
                  </a:lnTo>
                  <a:lnTo>
                    <a:pt x="2940367" y="165734"/>
                  </a:lnTo>
                  <a:lnTo>
                    <a:pt x="2940367" y="238124"/>
                  </a:lnTo>
                  <a:lnTo>
                    <a:pt x="3066097" y="238124"/>
                  </a:lnTo>
                  <a:lnTo>
                    <a:pt x="3066097" y="292417"/>
                  </a:lnTo>
                  <a:lnTo>
                    <a:pt x="2867025" y="292417"/>
                  </a:lnTo>
                  <a:close/>
                  <a:moveTo>
                    <a:pt x="2573655" y="6667"/>
                  </a:moveTo>
                  <a:lnTo>
                    <a:pt x="2691765" y="6667"/>
                  </a:lnTo>
                  <a:cubicBezTo>
                    <a:pt x="2707957" y="6667"/>
                    <a:pt x="2722245" y="7619"/>
                    <a:pt x="2734627" y="9524"/>
                  </a:cubicBezTo>
                  <a:cubicBezTo>
                    <a:pt x="2746057" y="11429"/>
                    <a:pt x="2757487" y="15239"/>
                    <a:pt x="2767965" y="21907"/>
                  </a:cubicBezTo>
                  <a:cubicBezTo>
                    <a:pt x="2778442" y="28574"/>
                    <a:pt x="2786062" y="37147"/>
                    <a:pt x="2792730" y="46672"/>
                  </a:cubicBezTo>
                  <a:cubicBezTo>
                    <a:pt x="2799397" y="56197"/>
                    <a:pt x="2802255" y="69532"/>
                    <a:pt x="2802255" y="84772"/>
                  </a:cubicBezTo>
                  <a:cubicBezTo>
                    <a:pt x="2802255" y="106679"/>
                    <a:pt x="2797492" y="124777"/>
                    <a:pt x="2787015" y="138112"/>
                  </a:cubicBezTo>
                  <a:cubicBezTo>
                    <a:pt x="2777490" y="151447"/>
                    <a:pt x="2763202" y="162877"/>
                    <a:pt x="2746057" y="170497"/>
                  </a:cubicBezTo>
                  <a:lnTo>
                    <a:pt x="2845117" y="292417"/>
                  </a:lnTo>
                  <a:lnTo>
                    <a:pt x="2755582" y="292417"/>
                  </a:lnTo>
                  <a:lnTo>
                    <a:pt x="2673667" y="187642"/>
                  </a:lnTo>
                  <a:lnTo>
                    <a:pt x="2646997" y="187642"/>
                  </a:lnTo>
                  <a:lnTo>
                    <a:pt x="2646997" y="292417"/>
                  </a:lnTo>
                  <a:lnTo>
                    <a:pt x="2573655" y="292417"/>
                  </a:lnTo>
                  <a:close/>
                  <a:moveTo>
                    <a:pt x="2027872" y="6667"/>
                  </a:moveTo>
                  <a:lnTo>
                    <a:pt x="2224087" y="6667"/>
                  </a:lnTo>
                  <a:lnTo>
                    <a:pt x="2224087" y="60959"/>
                  </a:lnTo>
                  <a:lnTo>
                    <a:pt x="2101214" y="60959"/>
                  </a:lnTo>
                  <a:lnTo>
                    <a:pt x="2101214" y="115252"/>
                  </a:lnTo>
                  <a:lnTo>
                    <a:pt x="2214562" y="115252"/>
                  </a:lnTo>
                  <a:lnTo>
                    <a:pt x="2214562" y="169544"/>
                  </a:lnTo>
                  <a:lnTo>
                    <a:pt x="2101214" y="169544"/>
                  </a:lnTo>
                  <a:lnTo>
                    <a:pt x="2101214" y="292417"/>
                  </a:lnTo>
                  <a:lnTo>
                    <a:pt x="2027872" y="292417"/>
                  </a:lnTo>
                  <a:close/>
                  <a:moveTo>
                    <a:pt x="1296352" y="6667"/>
                  </a:moveTo>
                  <a:lnTo>
                    <a:pt x="1387792" y="6667"/>
                  </a:lnTo>
                  <a:lnTo>
                    <a:pt x="1481137" y="170497"/>
                  </a:lnTo>
                  <a:lnTo>
                    <a:pt x="1481137" y="6667"/>
                  </a:lnTo>
                  <a:lnTo>
                    <a:pt x="1548764" y="6667"/>
                  </a:lnTo>
                  <a:lnTo>
                    <a:pt x="1548764" y="292417"/>
                  </a:lnTo>
                  <a:lnTo>
                    <a:pt x="1477327" y="292417"/>
                  </a:lnTo>
                  <a:lnTo>
                    <a:pt x="1363979" y="93344"/>
                  </a:lnTo>
                  <a:lnTo>
                    <a:pt x="1363979" y="292417"/>
                  </a:lnTo>
                  <a:lnTo>
                    <a:pt x="1296352" y="292417"/>
                  </a:lnTo>
                  <a:close/>
                  <a:moveTo>
                    <a:pt x="1089660" y="6667"/>
                  </a:moveTo>
                  <a:lnTo>
                    <a:pt x="1247775" y="6667"/>
                  </a:lnTo>
                  <a:lnTo>
                    <a:pt x="1247775" y="56197"/>
                  </a:lnTo>
                  <a:lnTo>
                    <a:pt x="1205865" y="56197"/>
                  </a:lnTo>
                  <a:lnTo>
                    <a:pt x="1205865" y="241934"/>
                  </a:lnTo>
                  <a:lnTo>
                    <a:pt x="1247775" y="241934"/>
                  </a:lnTo>
                  <a:lnTo>
                    <a:pt x="1247775" y="292417"/>
                  </a:lnTo>
                  <a:lnTo>
                    <a:pt x="1089660" y="292417"/>
                  </a:lnTo>
                  <a:lnTo>
                    <a:pt x="1089660" y="241934"/>
                  </a:lnTo>
                  <a:lnTo>
                    <a:pt x="1131570" y="241934"/>
                  </a:lnTo>
                  <a:lnTo>
                    <a:pt x="1131570" y="56197"/>
                  </a:lnTo>
                  <a:lnTo>
                    <a:pt x="1089660" y="56197"/>
                  </a:lnTo>
                  <a:close/>
                  <a:moveTo>
                    <a:pt x="901065" y="6667"/>
                  </a:moveTo>
                  <a:lnTo>
                    <a:pt x="1044892" y="6667"/>
                  </a:lnTo>
                  <a:lnTo>
                    <a:pt x="1044892" y="208597"/>
                  </a:lnTo>
                  <a:cubicBezTo>
                    <a:pt x="1044892" y="220979"/>
                    <a:pt x="1042987" y="232409"/>
                    <a:pt x="1038225" y="243839"/>
                  </a:cubicBezTo>
                  <a:cubicBezTo>
                    <a:pt x="1033462" y="254317"/>
                    <a:pt x="1027747" y="263842"/>
                    <a:pt x="1018222" y="271462"/>
                  </a:cubicBezTo>
                  <a:cubicBezTo>
                    <a:pt x="1008697" y="280034"/>
                    <a:pt x="996315" y="286702"/>
                    <a:pt x="982980" y="290512"/>
                  </a:cubicBezTo>
                  <a:cubicBezTo>
                    <a:pt x="969645" y="294322"/>
                    <a:pt x="954405" y="296227"/>
                    <a:pt x="936307" y="296227"/>
                  </a:cubicBezTo>
                  <a:cubicBezTo>
                    <a:pt x="922972" y="296227"/>
                    <a:pt x="911542" y="296227"/>
                    <a:pt x="899160" y="295274"/>
                  </a:cubicBezTo>
                  <a:cubicBezTo>
                    <a:pt x="887730" y="294322"/>
                    <a:pt x="877252" y="293369"/>
                    <a:pt x="868680" y="291464"/>
                  </a:cubicBezTo>
                  <a:lnTo>
                    <a:pt x="868680" y="233362"/>
                  </a:lnTo>
                  <a:lnTo>
                    <a:pt x="875347" y="233362"/>
                  </a:lnTo>
                  <a:cubicBezTo>
                    <a:pt x="881062" y="235267"/>
                    <a:pt x="887730" y="238124"/>
                    <a:pt x="893445" y="240029"/>
                  </a:cubicBezTo>
                  <a:cubicBezTo>
                    <a:pt x="900112" y="241934"/>
                    <a:pt x="907732" y="242887"/>
                    <a:pt x="918210" y="242887"/>
                  </a:cubicBezTo>
                  <a:cubicBezTo>
                    <a:pt x="931545" y="242887"/>
                    <a:pt x="941070" y="240982"/>
                    <a:pt x="948690" y="237172"/>
                  </a:cubicBezTo>
                  <a:cubicBezTo>
                    <a:pt x="955357" y="233362"/>
                    <a:pt x="961072" y="228599"/>
                    <a:pt x="963930" y="221932"/>
                  </a:cubicBezTo>
                  <a:cubicBezTo>
                    <a:pt x="966787" y="215264"/>
                    <a:pt x="968692" y="208597"/>
                    <a:pt x="968692" y="200024"/>
                  </a:cubicBezTo>
                  <a:cubicBezTo>
                    <a:pt x="968692" y="191452"/>
                    <a:pt x="968692" y="182879"/>
                    <a:pt x="968692" y="172402"/>
                  </a:cubicBezTo>
                  <a:lnTo>
                    <a:pt x="968692" y="58102"/>
                  </a:lnTo>
                  <a:lnTo>
                    <a:pt x="901065" y="58102"/>
                  </a:lnTo>
                  <a:close/>
                  <a:moveTo>
                    <a:pt x="587692" y="6667"/>
                  </a:moveTo>
                  <a:lnTo>
                    <a:pt x="678179" y="6667"/>
                  </a:lnTo>
                  <a:lnTo>
                    <a:pt x="772477" y="170497"/>
                  </a:lnTo>
                  <a:lnTo>
                    <a:pt x="772477" y="6667"/>
                  </a:lnTo>
                  <a:lnTo>
                    <a:pt x="839152" y="6667"/>
                  </a:lnTo>
                  <a:lnTo>
                    <a:pt x="839152" y="292417"/>
                  </a:lnTo>
                  <a:lnTo>
                    <a:pt x="768667" y="292417"/>
                  </a:lnTo>
                  <a:lnTo>
                    <a:pt x="655319" y="93344"/>
                  </a:lnTo>
                  <a:lnTo>
                    <a:pt x="655319" y="292417"/>
                  </a:lnTo>
                  <a:lnTo>
                    <a:pt x="587692" y="292417"/>
                  </a:lnTo>
                  <a:close/>
                  <a:moveTo>
                    <a:pt x="379095" y="6667"/>
                  </a:moveTo>
                  <a:lnTo>
                    <a:pt x="460057" y="6667"/>
                  </a:lnTo>
                  <a:lnTo>
                    <a:pt x="559117" y="292417"/>
                  </a:lnTo>
                  <a:lnTo>
                    <a:pt x="482917" y="292417"/>
                  </a:lnTo>
                  <a:lnTo>
                    <a:pt x="464820" y="234314"/>
                  </a:lnTo>
                  <a:lnTo>
                    <a:pt x="372427" y="234314"/>
                  </a:lnTo>
                  <a:lnTo>
                    <a:pt x="354330" y="292417"/>
                  </a:lnTo>
                  <a:lnTo>
                    <a:pt x="280035" y="292417"/>
                  </a:lnTo>
                  <a:close/>
                  <a:moveTo>
                    <a:pt x="0" y="6667"/>
                  </a:moveTo>
                  <a:lnTo>
                    <a:pt x="90487" y="6667"/>
                  </a:lnTo>
                  <a:lnTo>
                    <a:pt x="183832" y="170497"/>
                  </a:lnTo>
                  <a:lnTo>
                    <a:pt x="183832" y="6667"/>
                  </a:lnTo>
                  <a:lnTo>
                    <a:pt x="251460" y="6667"/>
                  </a:lnTo>
                  <a:lnTo>
                    <a:pt x="251460" y="292417"/>
                  </a:lnTo>
                  <a:lnTo>
                    <a:pt x="180975" y="292417"/>
                  </a:lnTo>
                  <a:lnTo>
                    <a:pt x="67627" y="93344"/>
                  </a:lnTo>
                  <a:lnTo>
                    <a:pt x="67627" y="292417"/>
                  </a:lnTo>
                  <a:lnTo>
                    <a:pt x="0" y="292417"/>
                  </a:lnTo>
                  <a:close/>
                  <a:moveTo>
                    <a:pt x="6030277" y="952"/>
                  </a:moveTo>
                  <a:cubicBezTo>
                    <a:pt x="6048374" y="952"/>
                    <a:pt x="6065519" y="1904"/>
                    <a:pt x="6082664" y="5714"/>
                  </a:cubicBezTo>
                  <a:cubicBezTo>
                    <a:pt x="6099809" y="9524"/>
                    <a:pt x="6116002" y="14287"/>
                    <a:pt x="6129336" y="20002"/>
                  </a:cubicBezTo>
                  <a:lnTo>
                    <a:pt x="6129336" y="85724"/>
                  </a:lnTo>
                  <a:lnTo>
                    <a:pt x="6122669" y="85724"/>
                  </a:lnTo>
                  <a:cubicBezTo>
                    <a:pt x="6111239" y="77152"/>
                    <a:pt x="6098856" y="69532"/>
                    <a:pt x="6082664" y="62864"/>
                  </a:cubicBezTo>
                  <a:cubicBezTo>
                    <a:pt x="6066472" y="56197"/>
                    <a:pt x="6050279" y="53339"/>
                    <a:pt x="6034086" y="53339"/>
                  </a:cubicBezTo>
                  <a:cubicBezTo>
                    <a:pt x="6027419" y="53339"/>
                    <a:pt x="6021704" y="53339"/>
                    <a:pt x="6016942" y="54292"/>
                  </a:cubicBezTo>
                  <a:cubicBezTo>
                    <a:pt x="6012179" y="54292"/>
                    <a:pt x="6006464" y="56197"/>
                    <a:pt x="6000749" y="59054"/>
                  </a:cubicBezTo>
                  <a:cubicBezTo>
                    <a:pt x="5995986" y="61912"/>
                    <a:pt x="5992177" y="64769"/>
                    <a:pt x="5988367" y="68579"/>
                  </a:cubicBezTo>
                  <a:cubicBezTo>
                    <a:pt x="5985509" y="72389"/>
                    <a:pt x="5983604" y="77152"/>
                    <a:pt x="5983604" y="81914"/>
                  </a:cubicBezTo>
                  <a:cubicBezTo>
                    <a:pt x="5983604" y="88582"/>
                    <a:pt x="5985509" y="95249"/>
                    <a:pt x="5991224" y="99059"/>
                  </a:cubicBezTo>
                  <a:cubicBezTo>
                    <a:pt x="5995986" y="102869"/>
                    <a:pt x="6006464" y="106679"/>
                    <a:pt x="6021704" y="110489"/>
                  </a:cubicBezTo>
                  <a:cubicBezTo>
                    <a:pt x="6031229" y="113347"/>
                    <a:pt x="6040754" y="115252"/>
                    <a:pt x="6050279" y="117157"/>
                  </a:cubicBezTo>
                  <a:cubicBezTo>
                    <a:pt x="6059804" y="119062"/>
                    <a:pt x="6069329" y="121919"/>
                    <a:pt x="6079806" y="125729"/>
                  </a:cubicBezTo>
                  <a:cubicBezTo>
                    <a:pt x="6099809" y="133349"/>
                    <a:pt x="6115049" y="142874"/>
                    <a:pt x="6125527" y="155257"/>
                  </a:cubicBezTo>
                  <a:cubicBezTo>
                    <a:pt x="6136004" y="166687"/>
                    <a:pt x="6140767" y="182879"/>
                    <a:pt x="6140767" y="202882"/>
                  </a:cubicBezTo>
                  <a:cubicBezTo>
                    <a:pt x="6140767" y="231457"/>
                    <a:pt x="6129336" y="254317"/>
                    <a:pt x="6106477" y="271462"/>
                  </a:cubicBezTo>
                  <a:cubicBezTo>
                    <a:pt x="6083617" y="288607"/>
                    <a:pt x="6052184" y="297179"/>
                    <a:pt x="6013131" y="297179"/>
                  </a:cubicBezTo>
                  <a:cubicBezTo>
                    <a:pt x="5991224" y="297179"/>
                    <a:pt x="5971222" y="294322"/>
                    <a:pt x="5954077" y="290512"/>
                  </a:cubicBezTo>
                  <a:cubicBezTo>
                    <a:pt x="5936931" y="285749"/>
                    <a:pt x="5920739" y="280987"/>
                    <a:pt x="5906452" y="274319"/>
                  </a:cubicBezTo>
                  <a:lnTo>
                    <a:pt x="5906452" y="206692"/>
                  </a:lnTo>
                  <a:lnTo>
                    <a:pt x="5913119" y="206692"/>
                  </a:lnTo>
                  <a:cubicBezTo>
                    <a:pt x="5927406" y="218122"/>
                    <a:pt x="5943599" y="227647"/>
                    <a:pt x="5961697" y="234314"/>
                  </a:cubicBezTo>
                  <a:cubicBezTo>
                    <a:pt x="5978842" y="240982"/>
                    <a:pt x="5995986" y="243839"/>
                    <a:pt x="6013131" y="243839"/>
                  </a:cubicBezTo>
                  <a:cubicBezTo>
                    <a:pt x="6016942" y="243839"/>
                    <a:pt x="6022656" y="243839"/>
                    <a:pt x="6029324" y="242887"/>
                  </a:cubicBezTo>
                  <a:cubicBezTo>
                    <a:pt x="6035992" y="242887"/>
                    <a:pt x="6041706" y="240982"/>
                    <a:pt x="6045517" y="239077"/>
                  </a:cubicBezTo>
                  <a:cubicBezTo>
                    <a:pt x="6051231" y="236219"/>
                    <a:pt x="6055042" y="233362"/>
                    <a:pt x="6058852" y="229552"/>
                  </a:cubicBezTo>
                  <a:cubicBezTo>
                    <a:pt x="6062661" y="225742"/>
                    <a:pt x="6064567" y="220979"/>
                    <a:pt x="6064567" y="214312"/>
                  </a:cubicBezTo>
                  <a:cubicBezTo>
                    <a:pt x="6064567" y="207644"/>
                    <a:pt x="6061709" y="201929"/>
                    <a:pt x="6055994" y="197167"/>
                  </a:cubicBezTo>
                  <a:cubicBezTo>
                    <a:pt x="6050279" y="193357"/>
                    <a:pt x="6042659" y="189547"/>
                    <a:pt x="6035039" y="187642"/>
                  </a:cubicBezTo>
                  <a:cubicBezTo>
                    <a:pt x="6024561" y="184784"/>
                    <a:pt x="6014084" y="181927"/>
                    <a:pt x="6002654" y="180022"/>
                  </a:cubicBezTo>
                  <a:cubicBezTo>
                    <a:pt x="5991224" y="177164"/>
                    <a:pt x="5980747" y="174307"/>
                    <a:pt x="5971222" y="171449"/>
                  </a:cubicBezTo>
                  <a:cubicBezTo>
                    <a:pt x="5948361" y="163829"/>
                    <a:pt x="5932169" y="153352"/>
                    <a:pt x="5922644" y="140017"/>
                  </a:cubicBezTo>
                  <a:cubicBezTo>
                    <a:pt x="5912167" y="126682"/>
                    <a:pt x="5907404" y="110489"/>
                    <a:pt x="5907404" y="90487"/>
                  </a:cubicBezTo>
                  <a:cubicBezTo>
                    <a:pt x="5907404" y="63817"/>
                    <a:pt x="5919786" y="41909"/>
                    <a:pt x="5942647" y="25717"/>
                  </a:cubicBezTo>
                  <a:cubicBezTo>
                    <a:pt x="5966459" y="9524"/>
                    <a:pt x="5995034" y="952"/>
                    <a:pt x="6030277" y="952"/>
                  </a:cubicBezTo>
                  <a:close/>
                  <a:moveTo>
                    <a:pt x="3224212" y="952"/>
                  </a:moveTo>
                  <a:cubicBezTo>
                    <a:pt x="3242309" y="952"/>
                    <a:pt x="3259454" y="1904"/>
                    <a:pt x="3276599" y="5714"/>
                  </a:cubicBezTo>
                  <a:cubicBezTo>
                    <a:pt x="3293744" y="9524"/>
                    <a:pt x="3309937" y="14287"/>
                    <a:pt x="3323272" y="20002"/>
                  </a:cubicBezTo>
                  <a:lnTo>
                    <a:pt x="3323272" y="85724"/>
                  </a:lnTo>
                  <a:lnTo>
                    <a:pt x="3316604" y="85724"/>
                  </a:lnTo>
                  <a:cubicBezTo>
                    <a:pt x="3306127" y="77152"/>
                    <a:pt x="3292792" y="69532"/>
                    <a:pt x="3276599" y="62864"/>
                  </a:cubicBezTo>
                  <a:cubicBezTo>
                    <a:pt x="3260407" y="56197"/>
                    <a:pt x="3244215" y="53339"/>
                    <a:pt x="3228022" y="53339"/>
                  </a:cubicBezTo>
                  <a:cubicBezTo>
                    <a:pt x="3221354" y="53339"/>
                    <a:pt x="3215640" y="53339"/>
                    <a:pt x="3210877" y="54292"/>
                  </a:cubicBezTo>
                  <a:cubicBezTo>
                    <a:pt x="3206115" y="54292"/>
                    <a:pt x="3200399" y="56197"/>
                    <a:pt x="3194684" y="59054"/>
                  </a:cubicBezTo>
                  <a:cubicBezTo>
                    <a:pt x="3189922" y="61912"/>
                    <a:pt x="3186112" y="64769"/>
                    <a:pt x="3182302" y="68579"/>
                  </a:cubicBezTo>
                  <a:cubicBezTo>
                    <a:pt x="3179444" y="72389"/>
                    <a:pt x="3177540" y="77152"/>
                    <a:pt x="3177540" y="81914"/>
                  </a:cubicBezTo>
                  <a:cubicBezTo>
                    <a:pt x="3177540" y="88582"/>
                    <a:pt x="3179444" y="95249"/>
                    <a:pt x="3185159" y="99059"/>
                  </a:cubicBezTo>
                  <a:cubicBezTo>
                    <a:pt x="3189922" y="102869"/>
                    <a:pt x="3200399" y="106679"/>
                    <a:pt x="3215640" y="110489"/>
                  </a:cubicBezTo>
                  <a:cubicBezTo>
                    <a:pt x="3225165" y="113347"/>
                    <a:pt x="3234690" y="115252"/>
                    <a:pt x="3244215" y="117157"/>
                  </a:cubicBezTo>
                  <a:cubicBezTo>
                    <a:pt x="3253740" y="119062"/>
                    <a:pt x="3263265" y="121919"/>
                    <a:pt x="3273742" y="125729"/>
                  </a:cubicBezTo>
                  <a:cubicBezTo>
                    <a:pt x="3293744" y="133349"/>
                    <a:pt x="3308984" y="142874"/>
                    <a:pt x="3319462" y="155257"/>
                  </a:cubicBezTo>
                  <a:cubicBezTo>
                    <a:pt x="3329940" y="166687"/>
                    <a:pt x="3334702" y="182879"/>
                    <a:pt x="3334702" y="202882"/>
                  </a:cubicBezTo>
                  <a:cubicBezTo>
                    <a:pt x="3334702" y="231457"/>
                    <a:pt x="3323272" y="254317"/>
                    <a:pt x="3300412" y="271462"/>
                  </a:cubicBezTo>
                  <a:cubicBezTo>
                    <a:pt x="3277552" y="288607"/>
                    <a:pt x="3246119" y="297179"/>
                    <a:pt x="3207067" y="297179"/>
                  </a:cubicBezTo>
                  <a:cubicBezTo>
                    <a:pt x="3185159" y="297179"/>
                    <a:pt x="3165157" y="294322"/>
                    <a:pt x="3148012" y="290512"/>
                  </a:cubicBezTo>
                  <a:cubicBezTo>
                    <a:pt x="3130867" y="285749"/>
                    <a:pt x="3114674" y="280987"/>
                    <a:pt x="3100387" y="274319"/>
                  </a:cubicBezTo>
                  <a:lnTo>
                    <a:pt x="3100387" y="206692"/>
                  </a:lnTo>
                  <a:lnTo>
                    <a:pt x="3107054" y="206692"/>
                  </a:lnTo>
                  <a:cubicBezTo>
                    <a:pt x="3121342" y="218122"/>
                    <a:pt x="3137534" y="227647"/>
                    <a:pt x="3155632" y="234314"/>
                  </a:cubicBezTo>
                  <a:cubicBezTo>
                    <a:pt x="3172777" y="240982"/>
                    <a:pt x="3189922" y="243839"/>
                    <a:pt x="3207067" y="243839"/>
                  </a:cubicBezTo>
                  <a:cubicBezTo>
                    <a:pt x="3210877" y="243839"/>
                    <a:pt x="3216592" y="243839"/>
                    <a:pt x="3223259" y="242887"/>
                  </a:cubicBezTo>
                  <a:cubicBezTo>
                    <a:pt x="3229927" y="242887"/>
                    <a:pt x="3235642" y="240982"/>
                    <a:pt x="3239452" y="239077"/>
                  </a:cubicBezTo>
                  <a:cubicBezTo>
                    <a:pt x="3245167" y="236219"/>
                    <a:pt x="3248977" y="233362"/>
                    <a:pt x="3252787" y="229552"/>
                  </a:cubicBezTo>
                  <a:cubicBezTo>
                    <a:pt x="3256597" y="225742"/>
                    <a:pt x="3258502" y="220979"/>
                    <a:pt x="3258502" y="214312"/>
                  </a:cubicBezTo>
                  <a:cubicBezTo>
                    <a:pt x="3258502" y="207644"/>
                    <a:pt x="3255644" y="201929"/>
                    <a:pt x="3249929" y="197167"/>
                  </a:cubicBezTo>
                  <a:cubicBezTo>
                    <a:pt x="3244215" y="193357"/>
                    <a:pt x="3236594" y="189547"/>
                    <a:pt x="3228974" y="187642"/>
                  </a:cubicBezTo>
                  <a:cubicBezTo>
                    <a:pt x="3218497" y="184784"/>
                    <a:pt x="3208019" y="181927"/>
                    <a:pt x="3196590" y="180022"/>
                  </a:cubicBezTo>
                  <a:cubicBezTo>
                    <a:pt x="3185159" y="177164"/>
                    <a:pt x="3174682" y="174307"/>
                    <a:pt x="3165157" y="171449"/>
                  </a:cubicBezTo>
                  <a:cubicBezTo>
                    <a:pt x="3142297" y="163829"/>
                    <a:pt x="3126104" y="153352"/>
                    <a:pt x="3116579" y="140017"/>
                  </a:cubicBezTo>
                  <a:cubicBezTo>
                    <a:pt x="3106102" y="126682"/>
                    <a:pt x="3101340" y="110489"/>
                    <a:pt x="3101340" y="90487"/>
                  </a:cubicBezTo>
                  <a:cubicBezTo>
                    <a:pt x="3101340" y="63817"/>
                    <a:pt x="3113722" y="41909"/>
                    <a:pt x="3136582" y="25717"/>
                  </a:cubicBezTo>
                  <a:cubicBezTo>
                    <a:pt x="3160394" y="9524"/>
                    <a:pt x="3188969" y="952"/>
                    <a:pt x="3224212" y="952"/>
                  </a:cubicBezTo>
                  <a:close/>
                  <a:moveTo>
                    <a:pt x="1744027" y="952"/>
                  </a:moveTo>
                  <a:cubicBezTo>
                    <a:pt x="1768792" y="952"/>
                    <a:pt x="1788795" y="2857"/>
                    <a:pt x="1804035" y="7619"/>
                  </a:cubicBezTo>
                  <a:cubicBezTo>
                    <a:pt x="1819275" y="12382"/>
                    <a:pt x="1835467" y="18097"/>
                    <a:pt x="1851660" y="25717"/>
                  </a:cubicBezTo>
                  <a:lnTo>
                    <a:pt x="1851660" y="92392"/>
                  </a:lnTo>
                  <a:lnTo>
                    <a:pt x="1844992" y="92392"/>
                  </a:lnTo>
                  <a:cubicBezTo>
                    <a:pt x="1841182" y="89534"/>
                    <a:pt x="1836420" y="85724"/>
                    <a:pt x="1829752" y="80962"/>
                  </a:cubicBezTo>
                  <a:cubicBezTo>
                    <a:pt x="1823085" y="76199"/>
                    <a:pt x="1816417" y="71437"/>
                    <a:pt x="1810702" y="68579"/>
                  </a:cubicBezTo>
                  <a:cubicBezTo>
                    <a:pt x="1803082" y="64769"/>
                    <a:pt x="1794510" y="60959"/>
                    <a:pt x="1784985" y="58102"/>
                  </a:cubicBezTo>
                  <a:cubicBezTo>
                    <a:pt x="1775460" y="55244"/>
                    <a:pt x="1764982" y="53339"/>
                    <a:pt x="1754505" y="53339"/>
                  </a:cubicBezTo>
                  <a:cubicBezTo>
                    <a:pt x="1742122" y="53339"/>
                    <a:pt x="1730692" y="55244"/>
                    <a:pt x="1720215" y="59054"/>
                  </a:cubicBezTo>
                  <a:cubicBezTo>
                    <a:pt x="1709737" y="62864"/>
                    <a:pt x="1700212" y="68579"/>
                    <a:pt x="1692592" y="77152"/>
                  </a:cubicBezTo>
                  <a:cubicBezTo>
                    <a:pt x="1684972" y="84772"/>
                    <a:pt x="1678305" y="94297"/>
                    <a:pt x="1674495" y="106679"/>
                  </a:cubicBezTo>
                  <a:cubicBezTo>
                    <a:pt x="1669732" y="118109"/>
                    <a:pt x="1667827" y="132397"/>
                    <a:pt x="1667827" y="147637"/>
                  </a:cubicBezTo>
                  <a:cubicBezTo>
                    <a:pt x="1667827" y="180974"/>
                    <a:pt x="1676400" y="205739"/>
                    <a:pt x="1693545" y="221932"/>
                  </a:cubicBezTo>
                  <a:cubicBezTo>
                    <a:pt x="1710690" y="238124"/>
                    <a:pt x="1734502" y="245744"/>
                    <a:pt x="1764030" y="245744"/>
                  </a:cubicBezTo>
                  <a:cubicBezTo>
                    <a:pt x="1766887" y="245744"/>
                    <a:pt x="1769745" y="245744"/>
                    <a:pt x="1773555" y="245744"/>
                  </a:cubicBezTo>
                  <a:cubicBezTo>
                    <a:pt x="1777365" y="245744"/>
                    <a:pt x="1780222" y="245744"/>
                    <a:pt x="1783080" y="244792"/>
                  </a:cubicBezTo>
                  <a:lnTo>
                    <a:pt x="1783080" y="188594"/>
                  </a:lnTo>
                  <a:lnTo>
                    <a:pt x="1725930" y="188594"/>
                  </a:lnTo>
                  <a:lnTo>
                    <a:pt x="1725930" y="135254"/>
                  </a:lnTo>
                  <a:lnTo>
                    <a:pt x="1854517" y="135254"/>
                  </a:lnTo>
                  <a:lnTo>
                    <a:pt x="1854517" y="276224"/>
                  </a:lnTo>
                  <a:lnTo>
                    <a:pt x="1853565" y="276224"/>
                  </a:lnTo>
                  <a:cubicBezTo>
                    <a:pt x="1840230" y="280987"/>
                    <a:pt x="1824037" y="286702"/>
                    <a:pt x="1803082" y="291464"/>
                  </a:cubicBezTo>
                  <a:cubicBezTo>
                    <a:pt x="1782127" y="296227"/>
                    <a:pt x="1762125" y="299084"/>
                    <a:pt x="1742122" y="299084"/>
                  </a:cubicBezTo>
                  <a:cubicBezTo>
                    <a:pt x="1696402" y="299084"/>
                    <a:pt x="1659255" y="285749"/>
                    <a:pt x="1631632" y="260032"/>
                  </a:cubicBezTo>
                  <a:cubicBezTo>
                    <a:pt x="1604010" y="234314"/>
                    <a:pt x="1590675" y="197167"/>
                    <a:pt x="1590675" y="149542"/>
                  </a:cubicBezTo>
                  <a:cubicBezTo>
                    <a:pt x="1590675" y="104774"/>
                    <a:pt x="1604010" y="68579"/>
                    <a:pt x="1631632" y="41909"/>
                  </a:cubicBezTo>
                  <a:cubicBezTo>
                    <a:pt x="1659255" y="15239"/>
                    <a:pt x="1696402" y="952"/>
                    <a:pt x="1744027" y="952"/>
                  </a:cubicBezTo>
                  <a:close/>
                  <a:moveTo>
                    <a:pt x="2387917" y="0"/>
                  </a:moveTo>
                  <a:cubicBezTo>
                    <a:pt x="2431732" y="0"/>
                    <a:pt x="2466974" y="13335"/>
                    <a:pt x="2492692" y="39052"/>
                  </a:cubicBezTo>
                  <a:cubicBezTo>
                    <a:pt x="2518409" y="65722"/>
                    <a:pt x="2530792" y="101917"/>
                    <a:pt x="2530792" y="148590"/>
                  </a:cubicBezTo>
                  <a:cubicBezTo>
                    <a:pt x="2530792" y="194310"/>
                    <a:pt x="2518409" y="230505"/>
                    <a:pt x="2492692" y="257175"/>
                  </a:cubicBezTo>
                  <a:cubicBezTo>
                    <a:pt x="2466974" y="283845"/>
                    <a:pt x="2431732" y="297180"/>
                    <a:pt x="2387917" y="297180"/>
                  </a:cubicBezTo>
                  <a:cubicBezTo>
                    <a:pt x="2343149" y="297180"/>
                    <a:pt x="2307907" y="283845"/>
                    <a:pt x="2283142" y="257175"/>
                  </a:cubicBezTo>
                  <a:cubicBezTo>
                    <a:pt x="2257424" y="230505"/>
                    <a:pt x="2245042" y="194310"/>
                    <a:pt x="2245042" y="148590"/>
                  </a:cubicBezTo>
                  <a:cubicBezTo>
                    <a:pt x="2245042" y="102870"/>
                    <a:pt x="2257424" y="66675"/>
                    <a:pt x="2283142" y="40005"/>
                  </a:cubicBezTo>
                  <a:cubicBezTo>
                    <a:pt x="2308859" y="13335"/>
                    <a:pt x="2343149" y="0"/>
                    <a:pt x="2387917" y="0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515" name="组合 15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7362BB7-5B10-4D3C-BC7B-5DCAE865003A}"/>
              </a:ext>
            </a:extLst>
          </p:cNvPr>
          <p:cNvGrpSpPr/>
          <p:nvPr/>
        </p:nvGrpSpPr>
        <p:grpSpPr>
          <a:xfrm>
            <a:off x="3771605" y="4953409"/>
            <a:ext cx="1733084" cy="490782"/>
            <a:chOff x="2869804" y="2524126"/>
            <a:chExt cx="6452393" cy="1827213"/>
          </a:xfrm>
        </p:grpSpPr>
        <p:sp>
          <p:nvSpPr>
            <p:cNvPr id="1516" name="任意多边形: 形状 1515">
              <a:extLst>
                <a:ext uri="{FF2B5EF4-FFF2-40B4-BE49-F238E27FC236}">
                  <a16:creationId xmlns:a16="http://schemas.microsoft.com/office/drawing/2014/main" id="{00ECFC69-9257-41BD-A9A3-77AC093BBA2A}"/>
                </a:ext>
              </a:extLst>
            </p:cNvPr>
            <p:cNvSpPr/>
            <p:nvPr/>
          </p:nvSpPr>
          <p:spPr bwMode="auto">
            <a:xfrm>
              <a:off x="5030526" y="2647006"/>
              <a:ext cx="889000" cy="1308100"/>
            </a:xfrm>
            <a:custGeom>
              <a:avLst/>
              <a:gdLst>
                <a:gd name="T0" fmla="*/ 236 w 532"/>
                <a:gd name="T1" fmla="*/ 733 h 780"/>
                <a:gd name="T2" fmla="*/ 216 w 532"/>
                <a:gd name="T3" fmla="*/ 663 h 780"/>
                <a:gd name="T4" fmla="*/ 197 w 532"/>
                <a:gd name="T5" fmla="*/ 414 h 780"/>
                <a:gd name="T6" fmla="*/ 102 w 532"/>
                <a:gd name="T7" fmla="*/ 475 h 780"/>
                <a:gd name="T8" fmla="*/ 46 w 532"/>
                <a:gd name="T9" fmla="*/ 448 h 780"/>
                <a:gd name="T10" fmla="*/ 13 w 532"/>
                <a:gd name="T11" fmla="*/ 400 h 780"/>
                <a:gd name="T12" fmla="*/ 5 w 532"/>
                <a:gd name="T13" fmla="*/ 353 h 780"/>
                <a:gd name="T14" fmla="*/ 23 w 532"/>
                <a:gd name="T15" fmla="*/ 258 h 780"/>
                <a:gd name="T16" fmla="*/ 93 w 532"/>
                <a:gd name="T17" fmla="*/ 231 h 780"/>
                <a:gd name="T18" fmla="*/ 192 w 532"/>
                <a:gd name="T19" fmla="*/ 170 h 780"/>
                <a:gd name="T20" fmla="*/ 180 w 532"/>
                <a:gd name="T21" fmla="*/ 50 h 780"/>
                <a:gd name="T22" fmla="*/ 246 w 532"/>
                <a:gd name="T23" fmla="*/ 16 h 780"/>
                <a:gd name="T24" fmla="*/ 285 w 532"/>
                <a:gd name="T25" fmla="*/ 69 h 780"/>
                <a:gd name="T26" fmla="*/ 290 w 532"/>
                <a:gd name="T27" fmla="*/ 138 h 780"/>
                <a:gd name="T28" fmla="*/ 368 w 532"/>
                <a:gd name="T29" fmla="*/ 129 h 780"/>
                <a:gd name="T30" fmla="*/ 474 w 532"/>
                <a:gd name="T31" fmla="*/ 141 h 780"/>
                <a:gd name="T32" fmla="*/ 452 w 532"/>
                <a:gd name="T33" fmla="*/ 221 h 780"/>
                <a:gd name="T34" fmla="*/ 432 w 532"/>
                <a:gd name="T35" fmla="*/ 289 h 780"/>
                <a:gd name="T36" fmla="*/ 363 w 532"/>
                <a:gd name="T37" fmla="*/ 355 h 780"/>
                <a:gd name="T38" fmla="*/ 296 w 532"/>
                <a:gd name="T39" fmla="*/ 397 h 780"/>
                <a:gd name="T40" fmla="*/ 294 w 532"/>
                <a:gd name="T41" fmla="*/ 705 h 780"/>
                <a:gd name="T42" fmla="*/ 236 w 532"/>
                <a:gd name="T43" fmla="*/ 733 h 780"/>
                <a:gd name="T44" fmla="*/ 185 w 532"/>
                <a:gd name="T45" fmla="*/ 253 h 780"/>
                <a:gd name="T46" fmla="*/ 171 w 532"/>
                <a:gd name="T47" fmla="*/ 262 h 780"/>
                <a:gd name="T48" fmla="*/ 123 w 532"/>
                <a:gd name="T49" fmla="*/ 275 h 780"/>
                <a:gd name="T50" fmla="*/ 128 w 532"/>
                <a:gd name="T51" fmla="*/ 323 h 780"/>
                <a:gd name="T52" fmla="*/ 184 w 532"/>
                <a:gd name="T53" fmla="*/ 325 h 780"/>
                <a:gd name="T54" fmla="*/ 185 w 532"/>
                <a:gd name="T55" fmla="*/ 253 h 780"/>
                <a:gd name="T56" fmla="*/ 291 w 532"/>
                <a:gd name="T57" fmla="*/ 261 h 780"/>
                <a:gd name="T58" fmla="*/ 292 w 532"/>
                <a:gd name="T59" fmla="*/ 269 h 780"/>
                <a:gd name="T60" fmla="*/ 310 w 532"/>
                <a:gd name="T61" fmla="*/ 275 h 780"/>
                <a:gd name="T62" fmla="*/ 354 w 532"/>
                <a:gd name="T63" fmla="*/ 209 h 780"/>
                <a:gd name="T64" fmla="*/ 314 w 532"/>
                <a:gd name="T65" fmla="*/ 192 h 780"/>
                <a:gd name="T66" fmla="*/ 292 w 532"/>
                <a:gd name="T67" fmla="*/ 208 h 780"/>
                <a:gd name="T68" fmla="*/ 291 w 532"/>
                <a:gd name="T69" fmla="*/ 261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2" h="780">
                  <a:moveTo>
                    <a:pt x="236" y="733"/>
                  </a:moveTo>
                  <a:cubicBezTo>
                    <a:pt x="225" y="716"/>
                    <a:pt x="215" y="692"/>
                    <a:pt x="216" y="663"/>
                  </a:cubicBezTo>
                  <a:cubicBezTo>
                    <a:pt x="218" y="605"/>
                    <a:pt x="197" y="414"/>
                    <a:pt x="197" y="414"/>
                  </a:cubicBezTo>
                  <a:cubicBezTo>
                    <a:pt x="197" y="414"/>
                    <a:pt x="136" y="421"/>
                    <a:pt x="102" y="475"/>
                  </a:cubicBezTo>
                  <a:cubicBezTo>
                    <a:pt x="102" y="475"/>
                    <a:pt x="63" y="481"/>
                    <a:pt x="46" y="448"/>
                  </a:cubicBezTo>
                  <a:cubicBezTo>
                    <a:pt x="29" y="414"/>
                    <a:pt x="13" y="400"/>
                    <a:pt x="13" y="400"/>
                  </a:cubicBezTo>
                  <a:cubicBezTo>
                    <a:pt x="13" y="400"/>
                    <a:pt x="0" y="383"/>
                    <a:pt x="5" y="353"/>
                  </a:cubicBezTo>
                  <a:cubicBezTo>
                    <a:pt x="11" y="323"/>
                    <a:pt x="19" y="294"/>
                    <a:pt x="23" y="258"/>
                  </a:cubicBezTo>
                  <a:cubicBezTo>
                    <a:pt x="27" y="222"/>
                    <a:pt x="76" y="220"/>
                    <a:pt x="93" y="231"/>
                  </a:cubicBezTo>
                  <a:cubicBezTo>
                    <a:pt x="93" y="231"/>
                    <a:pt x="162" y="183"/>
                    <a:pt x="192" y="170"/>
                  </a:cubicBezTo>
                  <a:cubicBezTo>
                    <a:pt x="192" y="170"/>
                    <a:pt x="186" y="80"/>
                    <a:pt x="180" y="50"/>
                  </a:cubicBezTo>
                  <a:cubicBezTo>
                    <a:pt x="180" y="50"/>
                    <a:pt x="212" y="0"/>
                    <a:pt x="246" y="16"/>
                  </a:cubicBezTo>
                  <a:cubicBezTo>
                    <a:pt x="281" y="32"/>
                    <a:pt x="280" y="42"/>
                    <a:pt x="285" y="69"/>
                  </a:cubicBezTo>
                  <a:cubicBezTo>
                    <a:pt x="289" y="95"/>
                    <a:pt x="290" y="138"/>
                    <a:pt x="290" y="138"/>
                  </a:cubicBezTo>
                  <a:cubicBezTo>
                    <a:pt x="368" y="129"/>
                    <a:pt x="368" y="129"/>
                    <a:pt x="368" y="129"/>
                  </a:cubicBezTo>
                  <a:cubicBezTo>
                    <a:pt x="368" y="129"/>
                    <a:pt x="415" y="84"/>
                    <a:pt x="474" y="141"/>
                  </a:cubicBezTo>
                  <a:cubicBezTo>
                    <a:pt x="532" y="199"/>
                    <a:pt x="452" y="221"/>
                    <a:pt x="452" y="221"/>
                  </a:cubicBezTo>
                  <a:cubicBezTo>
                    <a:pt x="452" y="221"/>
                    <a:pt x="408" y="257"/>
                    <a:pt x="432" y="289"/>
                  </a:cubicBezTo>
                  <a:cubicBezTo>
                    <a:pt x="455" y="322"/>
                    <a:pt x="386" y="356"/>
                    <a:pt x="363" y="355"/>
                  </a:cubicBezTo>
                  <a:cubicBezTo>
                    <a:pt x="340" y="354"/>
                    <a:pt x="297" y="384"/>
                    <a:pt x="296" y="397"/>
                  </a:cubicBezTo>
                  <a:cubicBezTo>
                    <a:pt x="296" y="409"/>
                    <a:pt x="302" y="692"/>
                    <a:pt x="294" y="705"/>
                  </a:cubicBezTo>
                  <a:cubicBezTo>
                    <a:pt x="297" y="744"/>
                    <a:pt x="264" y="780"/>
                    <a:pt x="236" y="733"/>
                  </a:cubicBezTo>
                  <a:close/>
                  <a:moveTo>
                    <a:pt x="185" y="253"/>
                  </a:moveTo>
                  <a:cubicBezTo>
                    <a:pt x="185" y="253"/>
                    <a:pt x="180" y="257"/>
                    <a:pt x="171" y="262"/>
                  </a:cubicBezTo>
                  <a:cubicBezTo>
                    <a:pt x="158" y="268"/>
                    <a:pt x="142" y="272"/>
                    <a:pt x="123" y="275"/>
                  </a:cubicBezTo>
                  <a:cubicBezTo>
                    <a:pt x="109" y="276"/>
                    <a:pt x="114" y="299"/>
                    <a:pt x="128" y="323"/>
                  </a:cubicBezTo>
                  <a:cubicBezTo>
                    <a:pt x="142" y="347"/>
                    <a:pt x="170" y="330"/>
                    <a:pt x="184" y="325"/>
                  </a:cubicBezTo>
                  <a:cubicBezTo>
                    <a:pt x="198" y="320"/>
                    <a:pt x="185" y="253"/>
                    <a:pt x="185" y="253"/>
                  </a:cubicBezTo>
                  <a:close/>
                  <a:moveTo>
                    <a:pt x="291" y="261"/>
                  </a:moveTo>
                  <a:cubicBezTo>
                    <a:pt x="292" y="269"/>
                    <a:pt x="292" y="269"/>
                    <a:pt x="292" y="269"/>
                  </a:cubicBezTo>
                  <a:cubicBezTo>
                    <a:pt x="292" y="269"/>
                    <a:pt x="296" y="280"/>
                    <a:pt x="310" y="275"/>
                  </a:cubicBezTo>
                  <a:cubicBezTo>
                    <a:pt x="324" y="271"/>
                    <a:pt x="349" y="236"/>
                    <a:pt x="354" y="209"/>
                  </a:cubicBezTo>
                  <a:cubicBezTo>
                    <a:pt x="359" y="182"/>
                    <a:pt x="335" y="190"/>
                    <a:pt x="314" y="192"/>
                  </a:cubicBezTo>
                  <a:cubicBezTo>
                    <a:pt x="292" y="194"/>
                    <a:pt x="292" y="208"/>
                    <a:pt x="292" y="208"/>
                  </a:cubicBezTo>
                  <a:lnTo>
                    <a:pt x="291" y="261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17" name="任意多边形: 形状 1516">
              <a:extLst>
                <a:ext uri="{FF2B5EF4-FFF2-40B4-BE49-F238E27FC236}">
                  <a16:creationId xmlns:a16="http://schemas.microsoft.com/office/drawing/2014/main" id="{C0BC3B12-F535-4B88-AFBD-5FBB32DA52A8}"/>
                </a:ext>
              </a:extLst>
            </p:cNvPr>
            <p:cNvSpPr/>
            <p:nvPr/>
          </p:nvSpPr>
          <p:spPr bwMode="auto">
            <a:xfrm>
              <a:off x="6106582" y="2874169"/>
              <a:ext cx="762000" cy="817563"/>
            </a:xfrm>
            <a:custGeom>
              <a:avLst/>
              <a:gdLst>
                <a:gd name="T0" fmla="*/ 107 w 456"/>
                <a:gd name="T1" fmla="*/ 347 h 488"/>
                <a:gd name="T2" fmla="*/ 187 w 456"/>
                <a:gd name="T3" fmla="*/ 332 h 488"/>
                <a:gd name="T4" fmla="*/ 171 w 456"/>
                <a:gd name="T5" fmla="*/ 39 h 488"/>
                <a:gd name="T6" fmla="*/ 196 w 456"/>
                <a:gd name="T7" fmla="*/ 1 h 488"/>
                <a:gd name="T8" fmla="*/ 274 w 456"/>
                <a:gd name="T9" fmla="*/ 57 h 488"/>
                <a:gd name="T10" fmla="*/ 274 w 456"/>
                <a:gd name="T11" fmla="*/ 302 h 488"/>
                <a:gd name="T12" fmla="*/ 355 w 456"/>
                <a:gd name="T13" fmla="*/ 283 h 488"/>
                <a:gd name="T14" fmla="*/ 387 w 456"/>
                <a:gd name="T15" fmla="*/ 187 h 488"/>
                <a:gd name="T16" fmla="*/ 456 w 456"/>
                <a:gd name="T17" fmla="*/ 231 h 488"/>
                <a:gd name="T18" fmla="*/ 437 w 456"/>
                <a:gd name="T19" fmla="*/ 394 h 488"/>
                <a:gd name="T20" fmla="*/ 374 w 456"/>
                <a:gd name="T21" fmla="*/ 454 h 488"/>
                <a:gd name="T22" fmla="*/ 352 w 456"/>
                <a:gd name="T23" fmla="*/ 351 h 488"/>
                <a:gd name="T24" fmla="*/ 290 w 456"/>
                <a:gd name="T25" fmla="*/ 368 h 488"/>
                <a:gd name="T26" fmla="*/ 219 w 456"/>
                <a:gd name="T27" fmla="*/ 402 h 488"/>
                <a:gd name="T28" fmla="*/ 129 w 456"/>
                <a:gd name="T29" fmla="*/ 419 h 488"/>
                <a:gd name="T30" fmla="*/ 31 w 456"/>
                <a:gd name="T31" fmla="*/ 451 h 488"/>
                <a:gd name="T32" fmla="*/ 10 w 456"/>
                <a:gd name="T33" fmla="*/ 412 h 488"/>
                <a:gd name="T34" fmla="*/ 3 w 456"/>
                <a:gd name="T35" fmla="*/ 398 h 488"/>
                <a:gd name="T36" fmla="*/ 11 w 456"/>
                <a:gd name="T37" fmla="*/ 367 h 488"/>
                <a:gd name="T38" fmla="*/ 23 w 456"/>
                <a:gd name="T39" fmla="*/ 235 h 488"/>
                <a:gd name="T40" fmla="*/ 53 w 456"/>
                <a:gd name="T41" fmla="*/ 213 h 488"/>
                <a:gd name="T42" fmla="*/ 107 w 456"/>
                <a:gd name="T43" fmla="*/ 34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6" h="488">
                  <a:moveTo>
                    <a:pt x="107" y="347"/>
                  </a:moveTo>
                  <a:cubicBezTo>
                    <a:pt x="134" y="342"/>
                    <a:pt x="160" y="337"/>
                    <a:pt x="187" y="332"/>
                  </a:cubicBezTo>
                  <a:cubicBezTo>
                    <a:pt x="182" y="234"/>
                    <a:pt x="176" y="137"/>
                    <a:pt x="171" y="39"/>
                  </a:cubicBezTo>
                  <a:cubicBezTo>
                    <a:pt x="171" y="39"/>
                    <a:pt x="165" y="1"/>
                    <a:pt x="196" y="1"/>
                  </a:cubicBezTo>
                  <a:cubicBezTo>
                    <a:pt x="227" y="0"/>
                    <a:pt x="284" y="25"/>
                    <a:pt x="274" y="57"/>
                  </a:cubicBezTo>
                  <a:cubicBezTo>
                    <a:pt x="264" y="89"/>
                    <a:pt x="256" y="303"/>
                    <a:pt x="274" y="302"/>
                  </a:cubicBezTo>
                  <a:cubicBezTo>
                    <a:pt x="292" y="301"/>
                    <a:pt x="355" y="283"/>
                    <a:pt x="355" y="283"/>
                  </a:cubicBezTo>
                  <a:cubicBezTo>
                    <a:pt x="355" y="283"/>
                    <a:pt x="372" y="185"/>
                    <a:pt x="387" y="187"/>
                  </a:cubicBezTo>
                  <a:cubicBezTo>
                    <a:pt x="403" y="188"/>
                    <a:pt x="455" y="196"/>
                    <a:pt x="456" y="231"/>
                  </a:cubicBezTo>
                  <a:cubicBezTo>
                    <a:pt x="456" y="265"/>
                    <a:pt x="454" y="367"/>
                    <a:pt x="437" y="394"/>
                  </a:cubicBezTo>
                  <a:cubicBezTo>
                    <a:pt x="420" y="421"/>
                    <a:pt x="383" y="476"/>
                    <a:pt x="374" y="454"/>
                  </a:cubicBezTo>
                  <a:cubicBezTo>
                    <a:pt x="364" y="433"/>
                    <a:pt x="352" y="351"/>
                    <a:pt x="352" y="351"/>
                  </a:cubicBezTo>
                  <a:cubicBezTo>
                    <a:pt x="331" y="357"/>
                    <a:pt x="310" y="363"/>
                    <a:pt x="290" y="368"/>
                  </a:cubicBezTo>
                  <a:cubicBezTo>
                    <a:pt x="252" y="379"/>
                    <a:pt x="281" y="398"/>
                    <a:pt x="219" y="402"/>
                  </a:cubicBezTo>
                  <a:cubicBezTo>
                    <a:pt x="185" y="404"/>
                    <a:pt x="141" y="408"/>
                    <a:pt x="129" y="419"/>
                  </a:cubicBezTo>
                  <a:cubicBezTo>
                    <a:pt x="111" y="438"/>
                    <a:pt x="71" y="488"/>
                    <a:pt x="31" y="451"/>
                  </a:cubicBezTo>
                  <a:cubicBezTo>
                    <a:pt x="31" y="451"/>
                    <a:pt x="18" y="430"/>
                    <a:pt x="10" y="412"/>
                  </a:cubicBezTo>
                  <a:cubicBezTo>
                    <a:pt x="7" y="407"/>
                    <a:pt x="5" y="402"/>
                    <a:pt x="3" y="398"/>
                  </a:cubicBezTo>
                  <a:cubicBezTo>
                    <a:pt x="0" y="387"/>
                    <a:pt x="7" y="378"/>
                    <a:pt x="11" y="367"/>
                  </a:cubicBezTo>
                  <a:cubicBezTo>
                    <a:pt x="29" y="322"/>
                    <a:pt x="34" y="307"/>
                    <a:pt x="23" y="235"/>
                  </a:cubicBezTo>
                  <a:cubicBezTo>
                    <a:pt x="23" y="235"/>
                    <a:pt x="21" y="202"/>
                    <a:pt x="53" y="213"/>
                  </a:cubicBezTo>
                  <a:cubicBezTo>
                    <a:pt x="118" y="235"/>
                    <a:pt x="92" y="344"/>
                    <a:pt x="107" y="347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18" name="任意多边形: 形状 1517">
              <a:extLst>
                <a:ext uri="{FF2B5EF4-FFF2-40B4-BE49-F238E27FC236}">
                  <a16:creationId xmlns:a16="http://schemas.microsoft.com/office/drawing/2014/main" id="{BFA84CA8-B14B-4809-8CA4-5D017D99396E}"/>
                </a:ext>
              </a:extLst>
            </p:cNvPr>
            <p:cNvSpPr/>
            <p:nvPr/>
          </p:nvSpPr>
          <p:spPr bwMode="auto">
            <a:xfrm>
              <a:off x="7104326" y="2786063"/>
              <a:ext cx="1055688" cy="977900"/>
            </a:xfrm>
            <a:custGeom>
              <a:avLst/>
              <a:gdLst>
                <a:gd name="T0" fmla="*/ 625 w 632"/>
                <a:gd name="T1" fmla="*/ 513 h 584"/>
                <a:gd name="T2" fmla="*/ 413 w 632"/>
                <a:gd name="T3" fmla="*/ 540 h 584"/>
                <a:gd name="T4" fmla="*/ 253 w 632"/>
                <a:gd name="T5" fmla="*/ 323 h 584"/>
                <a:gd name="T6" fmla="*/ 112 w 632"/>
                <a:gd name="T7" fmla="*/ 500 h 584"/>
                <a:gd name="T8" fmla="*/ 6 w 632"/>
                <a:gd name="T9" fmla="*/ 459 h 584"/>
                <a:gd name="T10" fmla="*/ 29 w 632"/>
                <a:gd name="T11" fmla="*/ 439 h 584"/>
                <a:gd name="T12" fmla="*/ 182 w 632"/>
                <a:gd name="T13" fmla="*/ 276 h 584"/>
                <a:gd name="T14" fmla="*/ 48 w 632"/>
                <a:gd name="T15" fmla="*/ 269 h 584"/>
                <a:gd name="T16" fmla="*/ 62 w 632"/>
                <a:gd name="T17" fmla="*/ 164 h 584"/>
                <a:gd name="T18" fmla="*/ 194 w 632"/>
                <a:gd name="T19" fmla="*/ 164 h 584"/>
                <a:gd name="T20" fmla="*/ 194 w 632"/>
                <a:gd name="T21" fmla="*/ 32 h 584"/>
                <a:gd name="T22" fmla="*/ 287 w 632"/>
                <a:gd name="T23" fmla="*/ 28 h 584"/>
                <a:gd name="T24" fmla="*/ 306 w 632"/>
                <a:gd name="T25" fmla="*/ 95 h 584"/>
                <a:gd name="T26" fmla="*/ 329 w 632"/>
                <a:gd name="T27" fmla="*/ 129 h 584"/>
                <a:gd name="T28" fmla="*/ 396 w 632"/>
                <a:gd name="T29" fmla="*/ 105 h 584"/>
                <a:gd name="T30" fmla="*/ 432 w 632"/>
                <a:gd name="T31" fmla="*/ 169 h 584"/>
                <a:gd name="T32" fmla="*/ 312 w 632"/>
                <a:gd name="T33" fmla="*/ 224 h 584"/>
                <a:gd name="T34" fmla="*/ 312 w 632"/>
                <a:gd name="T35" fmla="*/ 289 h 584"/>
                <a:gd name="T36" fmla="*/ 539 w 632"/>
                <a:gd name="T37" fmla="*/ 485 h 584"/>
                <a:gd name="T38" fmla="*/ 625 w 632"/>
                <a:gd name="T39" fmla="*/ 51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2" h="584">
                  <a:moveTo>
                    <a:pt x="625" y="513"/>
                  </a:moveTo>
                  <a:cubicBezTo>
                    <a:pt x="625" y="513"/>
                    <a:pt x="455" y="584"/>
                    <a:pt x="413" y="540"/>
                  </a:cubicBezTo>
                  <a:cubicBezTo>
                    <a:pt x="370" y="496"/>
                    <a:pt x="282" y="378"/>
                    <a:pt x="253" y="323"/>
                  </a:cubicBezTo>
                  <a:cubicBezTo>
                    <a:pt x="253" y="323"/>
                    <a:pt x="172" y="514"/>
                    <a:pt x="112" y="500"/>
                  </a:cubicBezTo>
                  <a:cubicBezTo>
                    <a:pt x="53" y="487"/>
                    <a:pt x="12" y="469"/>
                    <a:pt x="6" y="459"/>
                  </a:cubicBezTo>
                  <a:cubicBezTo>
                    <a:pt x="0" y="448"/>
                    <a:pt x="10" y="444"/>
                    <a:pt x="29" y="439"/>
                  </a:cubicBezTo>
                  <a:cubicBezTo>
                    <a:pt x="47" y="433"/>
                    <a:pt x="166" y="419"/>
                    <a:pt x="182" y="276"/>
                  </a:cubicBezTo>
                  <a:cubicBezTo>
                    <a:pt x="182" y="276"/>
                    <a:pt x="82" y="313"/>
                    <a:pt x="48" y="269"/>
                  </a:cubicBezTo>
                  <a:cubicBezTo>
                    <a:pt x="14" y="224"/>
                    <a:pt x="4" y="163"/>
                    <a:pt x="62" y="164"/>
                  </a:cubicBezTo>
                  <a:cubicBezTo>
                    <a:pt x="120" y="166"/>
                    <a:pt x="196" y="188"/>
                    <a:pt x="194" y="164"/>
                  </a:cubicBezTo>
                  <a:cubicBezTo>
                    <a:pt x="192" y="141"/>
                    <a:pt x="174" y="56"/>
                    <a:pt x="194" y="32"/>
                  </a:cubicBezTo>
                  <a:cubicBezTo>
                    <a:pt x="215" y="8"/>
                    <a:pt x="269" y="0"/>
                    <a:pt x="287" y="28"/>
                  </a:cubicBezTo>
                  <a:cubicBezTo>
                    <a:pt x="304" y="56"/>
                    <a:pt x="311" y="71"/>
                    <a:pt x="306" y="95"/>
                  </a:cubicBezTo>
                  <a:cubicBezTo>
                    <a:pt x="300" y="119"/>
                    <a:pt x="294" y="133"/>
                    <a:pt x="329" y="129"/>
                  </a:cubicBezTo>
                  <a:cubicBezTo>
                    <a:pt x="364" y="125"/>
                    <a:pt x="379" y="98"/>
                    <a:pt x="396" y="105"/>
                  </a:cubicBezTo>
                  <a:cubicBezTo>
                    <a:pt x="413" y="113"/>
                    <a:pt x="468" y="147"/>
                    <a:pt x="432" y="169"/>
                  </a:cubicBezTo>
                  <a:cubicBezTo>
                    <a:pt x="396" y="191"/>
                    <a:pt x="324" y="214"/>
                    <a:pt x="312" y="224"/>
                  </a:cubicBezTo>
                  <a:cubicBezTo>
                    <a:pt x="300" y="233"/>
                    <a:pt x="277" y="232"/>
                    <a:pt x="312" y="289"/>
                  </a:cubicBezTo>
                  <a:cubicBezTo>
                    <a:pt x="344" y="339"/>
                    <a:pt x="428" y="450"/>
                    <a:pt x="539" y="485"/>
                  </a:cubicBezTo>
                  <a:cubicBezTo>
                    <a:pt x="546" y="487"/>
                    <a:pt x="632" y="504"/>
                    <a:pt x="625" y="513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19" name="任意多边形: 形状 1518">
              <a:extLst>
                <a:ext uri="{FF2B5EF4-FFF2-40B4-BE49-F238E27FC236}">
                  <a16:creationId xmlns:a16="http://schemas.microsoft.com/office/drawing/2014/main" id="{EEF41A51-7883-4A6A-BD31-4A993AC988D8}"/>
                </a:ext>
              </a:extLst>
            </p:cNvPr>
            <p:cNvSpPr/>
            <p:nvPr/>
          </p:nvSpPr>
          <p:spPr bwMode="auto">
            <a:xfrm>
              <a:off x="8339534" y="2693264"/>
              <a:ext cx="982663" cy="1196975"/>
            </a:xfrm>
            <a:custGeom>
              <a:avLst/>
              <a:gdLst>
                <a:gd name="T0" fmla="*/ 268 w 588"/>
                <a:gd name="T1" fmla="*/ 604 h 714"/>
                <a:gd name="T2" fmla="*/ 219 w 588"/>
                <a:gd name="T3" fmla="*/ 538 h 714"/>
                <a:gd name="T4" fmla="*/ 110 w 588"/>
                <a:gd name="T5" fmla="*/ 487 h 714"/>
                <a:gd name="T6" fmla="*/ 258 w 588"/>
                <a:gd name="T7" fmla="*/ 470 h 714"/>
                <a:gd name="T8" fmla="*/ 302 w 588"/>
                <a:gd name="T9" fmla="*/ 390 h 714"/>
                <a:gd name="T10" fmla="*/ 155 w 588"/>
                <a:gd name="T11" fmla="*/ 425 h 714"/>
                <a:gd name="T12" fmla="*/ 275 w 588"/>
                <a:gd name="T13" fmla="*/ 346 h 714"/>
                <a:gd name="T14" fmla="*/ 419 w 588"/>
                <a:gd name="T15" fmla="*/ 309 h 714"/>
                <a:gd name="T16" fmla="*/ 243 w 588"/>
                <a:gd name="T17" fmla="*/ 335 h 714"/>
                <a:gd name="T18" fmla="*/ 99 w 588"/>
                <a:gd name="T19" fmla="*/ 404 h 714"/>
                <a:gd name="T20" fmla="*/ 8 w 588"/>
                <a:gd name="T21" fmla="*/ 457 h 714"/>
                <a:gd name="T22" fmla="*/ 75 w 588"/>
                <a:gd name="T23" fmla="*/ 334 h 714"/>
                <a:gd name="T24" fmla="*/ 107 w 588"/>
                <a:gd name="T25" fmla="*/ 198 h 714"/>
                <a:gd name="T26" fmla="*/ 130 w 588"/>
                <a:gd name="T27" fmla="*/ 124 h 714"/>
                <a:gd name="T28" fmla="*/ 159 w 588"/>
                <a:gd name="T29" fmla="*/ 297 h 714"/>
                <a:gd name="T30" fmla="*/ 178 w 588"/>
                <a:gd name="T31" fmla="*/ 68 h 714"/>
                <a:gd name="T32" fmla="*/ 233 w 588"/>
                <a:gd name="T33" fmla="*/ 63 h 714"/>
                <a:gd name="T34" fmla="*/ 318 w 588"/>
                <a:gd name="T35" fmla="*/ 62 h 714"/>
                <a:gd name="T36" fmla="*/ 389 w 588"/>
                <a:gd name="T37" fmla="*/ 69 h 714"/>
                <a:gd name="T38" fmla="*/ 378 w 588"/>
                <a:gd name="T39" fmla="*/ 133 h 714"/>
                <a:gd name="T40" fmla="*/ 422 w 588"/>
                <a:gd name="T41" fmla="*/ 142 h 714"/>
                <a:gd name="T42" fmla="*/ 502 w 588"/>
                <a:gd name="T43" fmla="*/ 113 h 714"/>
                <a:gd name="T44" fmla="*/ 454 w 588"/>
                <a:gd name="T45" fmla="*/ 265 h 714"/>
                <a:gd name="T46" fmla="*/ 498 w 588"/>
                <a:gd name="T47" fmla="*/ 360 h 714"/>
                <a:gd name="T48" fmla="*/ 383 w 588"/>
                <a:gd name="T49" fmla="*/ 411 h 714"/>
                <a:gd name="T50" fmla="*/ 476 w 588"/>
                <a:gd name="T51" fmla="*/ 445 h 714"/>
                <a:gd name="T52" fmla="*/ 373 w 588"/>
                <a:gd name="T53" fmla="*/ 516 h 714"/>
                <a:gd name="T54" fmla="*/ 269 w 588"/>
                <a:gd name="T55" fmla="*/ 703 h 714"/>
                <a:gd name="T56" fmla="*/ 177 w 588"/>
                <a:gd name="T57" fmla="*/ 626 h 714"/>
                <a:gd name="T58" fmla="*/ 251 w 588"/>
                <a:gd name="T59" fmla="*/ 106 h 714"/>
                <a:gd name="T60" fmla="*/ 236 w 588"/>
                <a:gd name="T61" fmla="*/ 165 h 714"/>
                <a:gd name="T62" fmla="*/ 269 w 588"/>
                <a:gd name="T63" fmla="*/ 129 h 714"/>
                <a:gd name="T64" fmla="*/ 368 w 588"/>
                <a:gd name="T65" fmla="*/ 177 h 714"/>
                <a:gd name="T66" fmla="*/ 404 w 588"/>
                <a:gd name="T67" fmla="*/ 195 h 714"/>
                <a:gd name="T68" fmla="*/ 368 w 588"/>
                <a:gd name="T69" fmla="*/ 177 h 714"/>
                <a:gd name="T70" fmla="*/ 304 w 588"/>
                <a:gd name="T71" fmla="*/ 179 h 714"/>
                <a:gd name="T72" fmla="*/ 310 w 588"/>
                <a:gd name="T73" fmla="*/ 272 h 714"/>
                <a:gd name="T74" fmla="*/ 321 w 588"/>
                <a:gd name="T75" fmla="*/ 266 h 714"/>
                <a:gd name="T76" fmla="*/ 359 w 588"/>
                <a:gd name="T77" fmla="*/ 255 h 714"/>
                <a:gd name="T78" fmla="*/ 373 w 588"/>
                <a:gd name="T79" fmla="*/ 246 h 714"/>
                <a:gd name="T80" fmla="*/ 256 w 588"/>
                <a:gd name="T81" fmla="*/ 218 h 714"/>
                <a:gd name="T82" fmla="*/ 256 w 588"/>
                <a:gd name="T83" fmla="*/ 26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8" h="714">
                  <a:moveTo>
                    <a:pt x="185" y="612"/>
                  </a:moveTo>
                  <a:cubicBezTo>
                    <a:pt x="214" y="611"/>
                    <a:pt x="262" y="609"/>
                    <a:pt x="268" y="604"/>
                  </a:cubicBezTo>
                  <a:cubicBezTo>
                    <a:pt x="276" y="597"/>
                    <a:pt x="298" y="588"/>
                    <a:pt x="281" y="535"/>
                  </a:cubicBezTo>
                  <a:cubicBezTo>
                    <a:pt x="281" y="535"/>
                    <a:pt x="254" y="526"/>
                    <a:pt x="219" y="538"/>
                  </a:cubicBezTo>
                  <a:cubicBezTo>
                    <a:pt x="186" y="550"/>
                    <a:pt x="142" y="567"/>
                    <a:pt x="103" y="523"/>
                  </a:cubicBezTo>
                  <a:cubicBezTo>
                    <a:pt x="88" y="507"/>
                    <a:pt x="85" y="499"/>
                    <a:pt x="110" y="487"/>
                  </a:cubicBezTo>
                  <a:cubicBezTo>
                    <a:pt x="115" y="484"/>
                    <a:pt x="122" y="482"/>
                    <a:pt x="131" y="481"/>
                  </a:cubicBezTo>
                  <a:cubicBezTo>
                    <a:pt x="166" y="476"/>
                    <a:pt x="260" y="487"/>
                    <a:pt x="258" y="470"/>
                  </a:cubicBezTo>
                  <a:cubicBezTo>
                    <a:pt x="257" y="452"/>
                    <a:pt x="245" y="447"/>
                    <a:pt x="252" y="437"/>
                  </a:cubicBezTo>
                  <a:cubicBezTo>
                    <a:pt x="259" y="427"/>
                    <a:pt x="328" y="395"/>
                    <a:pt x="302" y="390"/>
                  </a:cubicBezTo>
                  <a:cubicBezTo>
                    <a:pt x="284" y="386"/>
                    <a:pt x="245" y="403"/>
                    <a:pt x="219" y="420"/>
                  </a:cubicBezTo>
                  <a:cubicBezTo>
                    <a:pt x="200" y="433"/>
                    <a:pt x="175" y="441"/>
                    <a:pt x="155" y="425"/>
                  </a:cubicBezTo>
                  <a:cubicBezTo>
                    <a:pt x="129" y="404"/>
                    <a:pt x="144" y="396"/>
                    <a:pt x="170" y="382"/>
                  </a:cubicBezTo>
                  <a:cubicBezTo>
                    <a:pt x="190" y="371"/>
                    <a:pt x="222" y="358"/>
                    <a:pt x="275" y="346"/>
                  </a:cubicBezTo>
                  <a:cubicBezTo>
                    <a:pt x="396" y="319"/>
                    <a:pt x="449" y="333"/>
                    <a:pt x="440" y="319"/>
                  </a:cubicBezTo>
                  <a:cubicBezTo>
                    <a:pt x="438" y="315"/>
                    <a:pt x="432" y="310"/>
                    <a:pt x="419" y="309"/>
                  </a:cubicBezTo>
                  <a:cubicBezTo>
                    <a:pt x="391" y="307"/>
                    <a:pt x="343" y="316"/>
                    <a:pt x="317" y="318"/>
                  </a:cubicBezTo>
                  <a:cubicBezTo>
                    <a:pt x="281" y="322"/>
                    <a:pt x="266" y="321"/>
                    <a:pt x="243" y="335"/>
                  </a:cubicBezTo>
                  <a:cubicBezTo>
                    <a:pt x="220" y="350"/>
                    <a:pt x="230" y="344"/>
                    <a:pt x="204" y="346"/>
                  </a:cubicBezTo>
                  <a:cubicBezTo>
                    <a:pt x="170" y="347"/>
                    <a:pt x="109" y="361"/>
                    <a:pt x="99" y="404"/>
                  </a:cubicBezTo>
                  <a:cubicBezTo>
                    <a:pt x="86" y="461"/>
                    <a:pt x="59" y="521"/>
                    <a:pt x="31" y="502"/>
                  </a:cubicBezTo>
                  <a:cubicBezTo>
                    <a:pt x="3" y="483"/>
                    <a:pt x="0" y="483"/>
                    <a:pt x="8" y="457"/>
                  </a:cubicBezTo>
                  <a:cubicBezTo>
                    <a:pt x="15" y="432"/>
                    <a:pt x="15" y="361"/>
                    <a:pt x="18" y="354"/>
                  </a:cubicBezTo>
                  <a:cubicBezTo>
                    <a:pt x="40" y="306"/>
                    <a:pt x="59" y="327"/>
                    <a:pt x="75" y="334"/>
                  </a:cubicBezTo>
                  <a:cubicBezTo>
                    <a:pt x="87" y="340"/>
                    <a:pt x="98" y="328"/>
                    <a:pt x="107" y="321"/>
                  </a:cubicBezTo>
                  <a:cubicBezTo>
                    <a:pt x="110" y="278"/>
                    <a:pt x="109" y="219"/>
                    <a:pt x="107" y="198"/>
                  </a:cubicBezTo>
                  <a:cubicBezTo>
                    <a:pt x="106" y="182"/>
                    <a:pt x="92" y="156"/>
                    <a:pt x="100" y="132"/>
                  </a:cubicBezTo>
                  <a:cubicBezTo>
                    <a:pt x="109" y="106"/>
                    <a:pt x="115" y="107"/>
                    <a:pt x="130" y="124"/>
                  </a:cubicBezTo>
                  <a:cubicBezTo>
                    <a:pt x="142" y="137"/>
                    <a:pt x="159" y="158"/>
                    <a:pt x="161" y="173"/>
                  </a:cubicBezTo>
                  <a:cubicBezTo>
                    <a:pt x="163" y="198"/>
                    <a:pt x="150" y="289"/>
                    <a:pt x="159" y="297"/>
                  </a:cubicBezTo>
                  <a:cubicBezTo>
                    <a:pt x="168" y="305"/>
                    <a:pt x="180" y="308"/>
                    <a:pt x="180" y="286"/>
                  </a:cubicBezTo>
                  <a:cubicBezTo>
                    <a:pt x="181" y="264"/>
                    <a:pt x="174" y="81"/>
                    <a:pt x="178" y="68"/>
                  </a:cubicBezTo>
                  <a:cubicBezTo>
                    <a:pt x="181" y="59"/>
                    <a:pt x="198" y="59"/>
                    <a:pt x="210" y="63"/>
                  </a:cubicBezTo>
                  <a:cubicBezTo>
                    <a:pt x="226" y="67"/>
                    <a:pt x="226" y="73"/>
                    <a:pt x="233" y="63"/>
                  </a:cubicBezTo>
                  <a:cubicBezTo>
                    <a:pt x="239" y="54"/>
                    <a:pt x="265" y="47"/>
                    <a:pt x="271" y="55"/>
                  </a:cubicBezTo>
                  <a:cubicBezTo>
                    <a:pt x="280" y="64"/>
                    <a:pt x="312" y="88"/>
                    <a:pt x="318" y="62"/>
                  </a:cubicBezTo>
                  <a:cubicBezTo>
                    <a:pt x="325" y="35"/>
                    <a:pt x="323" y="5"/>
                    <a:pt x="344" y="3"/>
                  </a:cubicBezTo>
                  <a:cubicBezTo>
                    <a:pt x="364" y="0"/>
                    <a:pt x="412" y="46"/>
                    <a:pt x="389" y="69"/>
                  </a:cubicBezTo>
                  <a:cubicBezTo>
                    <a:pt x="367" y="93"/>
                    <a:pt x="358" y="111"/>
                    <a:pt x="358" y="111"/>
                  </a:cubicBezTo>
                  <a:cubicBezTo>
                    <a:pt x="358" y="111"/>
                    <a:pt x="385" y="126"/>
                    <a:pt x="378" y="133"/>
                  </a:cubicBezTo>
                  <a:cubicBezTo>
                    <a:pt x="372" y="141"/>
                    <a:pt x="384" y="157"/>
                    <a:pt x="401" y="157"/>
                  </a:cubicBezTo>
                  <a:cubicBezTo>
                    <a:pt x="418" y="156"/>
                    <a:pt x="455" y="164"/>
                    <a:pt x="422" y="142"/>
                  </a:cubicBezTo>
                  <a:cubicBezTo>
                    <a:pt x="389" y="120"/>
                    <a:pt x="365" y="112"/>
                    <a:pt x="380" y="103"/>
                  </a:cubicBezTo>
                  <a:cubicBezTo>
                    <a:pt x="407" y="85"/>
                    <a:pt x="492" y="65"/>
                    <a:pt x="502" y="113"/>
                  </a:cubicBezTo>
                  <a:cubicBezTo>
                    <a:pt x="505" y="128"/>
                    <a:pt x="503" y="150"/>
                    <a:pt x="486" y="181"/>
                  </a:cubicBezTo>
                  <a:cubicBezTo>
                    <a:pt x="449" y="249"/>
                    <a:pt x="436" y="275"/>
                    <a:pt x="454" y="265"/>
                  </a:cubicBezTo>
                  <a:cubicBezTo>
                    <a:pt x="473" y="256"/>
                    <a:pt x="524" y="252"/>
                    <a:pt x="564" y="307"/>
                  </a:cubicBezTo>
                  <a:cubicBezTo>
                    <a:pt x="564" y="307"/>
                    <a:pt x="588" y="362"/>
                    <a:pt x="498" y="360"/>
                  </a:cubicBezTo>
                  <a:cubicBezTo>
                    <a:pt x="498" y="360"/>
                    <a:pt x="424" y="352"/>
                    <a:pt x="418" y="386"/>
                  </a:cubicBezTo>
                  <a:cubicBezTo>
                    <a:pt x="418" y="386"/>
                    <a:pt x="401" y="403"/>
                    <a:pt x="383" y="411"/>
                  </a:cubicBezTo>
                  <a:cubicBezTo>
                    <a:pt x="364" y="419"/>
                    <a:pt x="321" y="457"/>
                    <a:pt x="362" y="457"/>
                  </a:cubicBezTo>
                  <a:cubicBezTo>
                    <a:pt x="402" y="457"/>
                    <a:pt x="462" y="431"/>
                    <a:pt x="476" y="445"/>
                  </a:cubicBezTo>
                  <a:cubicBezTo>
                    <a:pt x="489" y="459"/>
                    <a:pt x="529" y="518"/>
                    <a:pt x="482" y="524"/>
                  </a:cubicBezTo>
                  <a:cubicBezTo>
                    <a:pt x="436" y="529"/>
                    <a:pt x="399" y="500"/>
                    <a:pt x="373" y="516"/>
                  </a:cubicBezTo>
                  <a:cubicBezTo>
                    <a:pt x="346" y="533"/>
                    <a:pt x="377" y="593"/>
                    <a:pt x="352" y="631"/>
                  </a:cubicBezTo>
                  <a:cubicBezTo>
                    <a:pt x="327" y="669"/>
                    <a:pt x="292" y="714"/>
                    <a:pt x="269" y="703"/>
                  </a:cubicBezTo>
                  <a:cubicBezTo>
                    <a:pt x="246" y="692"/>
                    <a:pt x="238" y="665"/>
                    <a:pt x="217" y="654"/>
                  </a:cubicBezTo>
                  <a:cubicBezTo>
                    <a:pt x="205" y="648"/>
                    <a:pt x="189" y="635"/>
                    <a:pt x="177" y="626"/>
                  </a:cubicBezTo>
                  <a:cubicBezTo>
                    <a:pt x="156" y="608"/>
                    <a:pt x="158" y="612"/>
                    <a:pt x="185" y="612"/>
                  </a:cubicBezTo>
                  <a:close/>
                  <a:moveTo>
                    <a:pt x="251" y="106"/>
                  </a:moveTo>
                  <a:cubicBezTo>
                    <a:pt x="239" y="101"/>
                    <a:pt x="239" y="101"/>
                    <a:pt x="239" y="112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5" y="179"/>
                    <a:pt x="234" y="183"/>
                    <a:pt x="247" y="170"/>
                  </a:cubicBezTo>
                  <a:cubicBezTo>
                    <a:pt x="257" y="161"/>
                    <a:pt x="268" y="145"/>
                    <a:pt x="269" y="129"/>
                  </a:cubicBezTo>
                  <a:cubicBezTo>
                    <a:pt x="269" y="115"/>
                    <a:pt x="260" y="109"/>
                    <a:pt x="251" y="106"/>
                  </a:cubicBezTo>
                  <a:close/>
                  <a:moveTo>
                    <a:pt x="368" y="177"/>
                  </a:moveTo>
                  <a:cubicBezTo>
                    <a:pt x="363" y="182"/>
                    <a:pt x="363" y="188"/>
                    <a:pt x="367" y="192"/>
                  </a:cubicBezTo>
                  <a:cubicBezTo>
                    <a:pt x="372" y="197"/>
                    <a:pt x="394" y="198"/>
                    <a:pt x="404" y="195"/>
                  </a:cubicBezTo>
                  <a:cubicBezTo>
                    <a:pt x="407" y="194"/>
                    <a:pt x="407" y="191"/>
                    <a:pt x="408" y="188"/>
                  </a:cubicBezTo>
                  <a:cubicBezTo>
                    <a:pt x="414" y="172"/>
                    <a:pt x="368" y="177"/>
                    <a:pt x="368" y="177"/>
                  </a:cubicBezTo>
                  <a:close/>
                  <a:moveTo>
                    <a:pt x="315" y="186"/>
                  </a:moveTo>
                  <a:cubicBezTo>
                    <a:pt x="320" y="177"/>
                    <a:pt x="312" y="166"/>
                    <a:pt x="304" y="179"/>
                  </a:cubicBezTo>
                  <a:cubicBezTo>
                    <a:pt x="294" y="193"/>
                    <a:pt x="303" y="204"/>
                    <a:pt x="315" y="186"/>
                  </a:cubicBezTo>
                  <a:close/>
                  <a:moveTo>
                    <a:pt x="310" y="272"/>
                  </a:moveTo>
                  <a:cubicBezTo>
                    <a:pt x="310" y="272"/>
                    <a:pt x="311" y="276"/>
                    <a:pt x="317" y="277"/>
                  </a:cubicBezTo>
                  <a:cubicBezTo>
                    <a:pt x="324" y="278"/>
                    <a:pt x="323" y="273"/>
                    <a:pt x="321" y="266"/>
                  </a:cubicBezTo>
                  <a:cubicBezTo>
                    <a:pt x="319" y="260"/>
                    <a:pt x="309" y="272"/>
                    <a:pt x="310" y="272"/>
                  </a:cubicBezTo>
                  <a:close/>
                  <a:moveTo>
                    <a:pt x="359" y="255"/>
                  </a:moveTo>
                  <a:cubicBezTo>
                    <a:pt x="359" y="255"/>
                    <a:pt x="364" y="259"/>
                    <a:pt x="371" y="259"/>
                  </a:cubicBezTo>
                  <a:cubicBezTo>
                    <a:pt x="378" y="259"/>
                    <a:pt x="378" y="253"/>
                    <a:pt x="373" y="246"/>
                  </a:cubicBezTo>
                  <a:cubicBezTo>
                    <a:pt x="367" y="239"/>
                    <a:pt x="359" y="254"/>
                    <a:pt x="359" y="255"/>
                  </a:cubicBezTo>
                  <a:close/>
                  <a:moveTo>
                    <a:pt x="256" y="218"/>
                  </a:moveTo>
                  <a:cubicBezTo>
                    <a:pt x="237" y="205"/>
                    <a:pt x="220" y="258"/>
                    <a:pt x="223" y="271"/>
                  </a:cubicBezTo>
                  <a:cubicBezTo>
                    <a:pt x="220" y="285"/>
                    <a:pt x="243" y="271"/>
                    <a:pt x="256" y="261"/>
                  </a:cubicBezTo>
                  <a:cubicBezTo>
                    <a:pt x="270" y="251"/>
                    <a:pt x="272" y="228"/>
                    <a:pt x="256" y="218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0" name="任意多边形: 形状 1519">
              <a:extLst>
                <a:ext uri="{FF2B5EF4-FFF2-40B4-BE49-F238E27FC236}">
                  <a16:creationId xmlns:a16="http://schemas.microsoft.com/office/drawing/2014/main" id="{DAF99612-B404-4528-B637-FC1B73ABA5CB}"/>
                </a:ext>
              </a:extLst>
            </p:cNvPr>
            <p:cNvSpPr/>
            <p:nvPr/>
          </p:nvSpPr>
          <p:spPr bwMode="auto">
            <a:xfrm>
              <a:off x="2869804" y="2524126"/>
              <a:ext cx="1824038" cy="1827213"/>
            </a:xfrm>
            <a:custGeom>
              <a:avLst/>
              <a:gdLst>
                <a:gd name="T0" fmla="*/ 546 w 1091"/>
                <a:gd name="T1" fmla="*/ 0 h 1091"/>
                <a:gd name="T2" fmla="*/ 1091 w 1091"/>
                <a:gd name="T3" fmla="*/ 545 h 1091"/>
                <a:gd name="T4" fmla="*/ 546 w 1091"/>
                <a:gd name="T5" fmla="*/ 1091 h 1091"/>
                <a:gd name="T6" fmla="*/ 0 w 1091"/>
                <a:gd name="T7" fmla="*/ 545 h 1091"/>
                <a:gd name="T8" fmla="*/ 546 w 1091"/>
                <a:gd name="T9" fmla="*/ 0 h 1091"/>
                <a:gd name="T10" fmla="*/ 546 w 1091"/>
                <a:gd name="T11" fmla="*/ 38 h 1091"/>
                <a:gd name="T12" fmla="*/ 38 w 1091"/>
                <a:gd name="T13" fmla="*/ 545 h 1091"/>
                <a:gd name="T14" fmla="*/ 546 w 1091"/>
                <a:gd name="T15" fmla="*/ 1053 h 1091"/>
                <a:gd name="T16" fmla="*/ 1053 w 1091"/>
                <a:gd name="T17" fmla="*/ 545 h 1091"/>
                <a:gd name="T18" fmla="*/ 546 w 1091"/>
                <a:gd name="T19" fmla="*/ 3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1" h="1091">
                  <a:moveTo>
                    <a:pt x="546" y="0"/>
                  </a:moveTo>
                  <a:cubicBezTo>
                    <a:pt x="846" y="0"/>
                    <a:pt x="1091" y="245"/>
                    <a:pt x="1091" y="545"/>
                  </a:cubicBezTo>
                  <a:cubicBezTo>
                    <a:pt x="1091" y="846"/>
                    <a:pt x="846" y="1091"/>
                    <a:pt x="546" y="1091"/>
                  </a:cubicBezTo>
                  <a:cubicBezTo>
                    <a:pt x="245" y="1091"/>
                    <a:pt x="0" y="846"/>
                    <a:pt x="0" y="545"/>
                  </a:cubicBezTo>
                  <a:cubicBezTo>
                    <a:pt x="0" y="245"/>
                    <a:pt x="245" y="0"/>
                    <a:pt x="546" y="0"/>
                  </a:cubicBezTo>
                  <a:close/>
                  <a:moveTo>
                    <a:pt x="546" y="38"/>
                  </a:moveTo>
                  <a:cubicBezTo>
                    <a:pt x="266" y="38"/>
                    <a:pt x="38" y="266"/>
                    <a:pt x="38" y="545"/>
                  </a:cubicBezTo>
                  <a:cubicBezTo>
                    <a:pt x="38" y="825"/>
                    <a:pt x="266" y="1053"/>
                    <a:pt x="546" y="1053"/>
                  </a:cubicBezTo>
                  <a:cubicBezTo>
                    <a:pt x="825" y="1053"/>
                    <a:pt x="1053" y="825"/>
                    <a:pt x="1053" y="545"/>
                  </a:cubicBezTo>
                  <a:cubicBezTo>
                    <a:pt x="1053" y="266"/>
                    <a:pt x="825" y="38"/>
                    <a:pt x="546" y="38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1" name="任意多边形: 形状 1520">
              <a:extLst>
                <a:ext uri="{FF2B5EF4-FFF2-40B4-BE49-F238E27FC236}">
                  <a16:creationId xmlns:a16="http://schemas.microsoft.com/office/drawing/2014/main" id="{BC6A9793-6328-41C7-B71D-5B5049DE84AE}"/>
                </a:ext>
              </a:extLst>
            </p:cNvPr>
            <p:cNvSpPr/>
            <p:nvPr/>
          </p:nvSpPr>
          <p:spPr bwMode="auto">
            <a:xfrm>
              <a:off x="2968229" y="2620963"/>
              <a:ext cx="1628775" cy="1631950"/>
            </a:xfrm>
            <a:custGeom>
              <a:avLst/>
              <a:gdLst>
                <a:gd name="T0" fmla="*/ 487 w 974"/>
                <a:gd name="T1" fmla="*/ 0 h 974"/>
                <a:gd name="T2" fmla="*/ 974 w 974"/>
                <a:gd name="T3" fmla="*/ 487 h 974"/>
                <a:gd name="T4" fmla="*/ 487 w 974"/>
                <a:gd name="T5" fmla="*/ 974 h 974"/>
                <a:gd name="T6" fmla="*/ 0 w 974"/>
                <a:gd name="T7" fmla="*/ 487 h 974"/>
                <a:gd name="T8" fmla="*/ 487 w 974"/>
                <a:gd name="T9" fmla="*/ 0 h 974"/>
                <a:gd name="T10" fmla="*/ 487 w 974"/>
                <a:gd name="T11" fmla="*/ 6 h 974"/>
                <a:gd name="T12" fmla="*/ 6 w 974"/>
                <a:gd name="T13" fmla="*/ 487 h 974"/>
                <a:gd name="T14" fmla="*/ 487 w 974"/>
                <a:gd name="T15" fmla="*/ 968 h 974"/>
                <a:gd name="T16" fmla="*/ 968 w 974"/>
                <a:gd name="T17" fmla="*/ 487 h 974"/>
                <a:gd name="T18" fmla="*/ 487 w 974"/>
                <a:gd name="T19" fmla="*/ 6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974">
                  <a:moveTo>
                    <a:pt x="487" y="0"/>
                  </a:moveTo>
                  <a:cubicBezTo>
                    <a:pt x="755" y="0"/>
                    <a:pt x="974" y="219"/>
                    <a:pt x="974" y="487"/>
                  </a:cubicBezTo>
                  <a:cubicBezTo>
                    <a:pt x="974" y="755"/>
                    <a:pt x="755" y="974"/>
                    <a:pt x="487" y="974"/>
                  </a:cubicBezTo>
                  <a:cubicBezTo>
                    <a:pt x="219" y="974"/>
                    <a:pt x="0" y="755"/>
                    <a:pt x="0" y="487"/>
                  </a:cubicBezTo>
                  <a:cubicBezTo>
                    <a:pt x="0" y="219"/>
                    <a:pt x="219" y="0"/>
                    <a:pt x="487" y="0"/>
                  </a:cubicBezTo>
                  <a:close/>
                  <a:moveTo>
                    <a:pt x="487" y="6"/>
                  </a:moveTo>
                  <a:cubicBezTo>
                    <a:pt x="222" y="6"/>
                    <a:pt x="6" y="222"/>
                    <a:pt x="6" y="487"/>
                  </a:cubicBezTo>
                  <a:cubicBezTo>
                    <a:pt x="6" y="752"/>
                    <a:pt x="222" y="968"/>
                    <a:pt x="487" y="968"/>
                  </a:cubicBezTo>
                  <a:cubicBezTo>
                    <a:pt x="752" y="968"/>
                    <a:pt x="968" y="752"/>
                    <a:pt x="968" y="487"/>
                  </a:cubicBezTo>
                  <a:cubicBezTo>
                    <a:pt x="968" y="222"/>
                    <a:pt x="752" y="6"/>
                    <a:pt x="487" y="6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2" name="任意多边形: 形状 1521">
              <a:extLst>
                <a:ext uri="{FF2B5EF4-FFF2-40B4-BE49-F238E27FC236}">
                  <a16:creationId xmlns:a16="http://schemas.microsoft.com/office/drawing/2014/main" id="{BD51A1FF-78FB-4B17-85E8-0619AC1EA507}"/>
                </a:ext>
              </a:extLst>
            </p:cNvPr>
            <p:cNvSpPr/>
            <p:nvPr/>
          </p:nvSpPr>
          <p:spPr bwMode="auto">
            <a:xfrm>
              <a:off x="3268267" y="2881313"/>
              <a:ext cx="228600" cy="258763"/>
            </a:xfrm>
            <a:custGeom>
              <a:avLst/>
              <a:gdLst>
                <a:gd name="T0" fmla="*/ 119 w 137"/>
                <a:gd name="T1" fmla="*/ 142 h 154"/>
                <a:gd name="T2" fmla="*/ 64 w 137"/>
                <a:gd name="T3" fmla="*/ 93 h 154"/>
                <a:gd name="T4" fmla="*/ 56 w 137"/>
                <a:gd name="T5" fmla="*/ 120 h 154"/>
                <a:gd name="T6" fmla="*/ 35 w 137"/>
                <a:gd name="T7" fmla="*/ 118 h 154"/>
                <a:gd name="T8" fmla="*/ 9 w 137"/>
                <a:gd name="T9" fmla="*/ 91 h 154"/>
                <a:gd name="T10" fmla="*/ 15 w 137"/>
                <a:gd name="T11" fmla="*/ 81 h 154"/>
                <a:gd name="T12" fmla="*/ 22 w 137"/>
                <a:gd name="T13" fmla="*/ 60 h 154"/>
                <a:gd name="T14" fmla="*/ 18 w 137"/>
                <a:gd name="T15" fmla="*/ 44 h 154"/>
                <a:gd name="T16" fmla="*/ 4 w 137"/>
                <a:gd name="T17" fmla="*/ 16 h 154"/>
                <a:gd name="T18" fmla="*/ 36 w 137"/>
                <a:gd name="T19" fmla="*/ 26 h 154"/>
                <a:gd name="T20" fmla="*/ 69 w 137"/>
                <a:gd name="T21" fmla="*/ 0 h 154"/>
                <a:gd name="T22" fmla="*/ 82 w 137"/>
                <a:gd name="T23" fmla="*/ 13 h 154"/>
                <a:gd name="T24" fmla="*/ 86 w 137"/>
                <a:gd name="T25" fmla="*/ 29 h 154"/>
                <a:gd name="T26" fmla="*/ 79 w 137"/>
                <a:gd name="T27" fmla="*/ 74 h 154"/>
                <a:gd name="T28" fmla="*/ 104 w 137"/>
                <a:gd name="T29" fmla="*/ 101 h 154"/>
                <a:gd name="T30" fmla="*/ 134 w 137"/>
                <a:gd name="T31" fmla="*/ 142 h 154"/>
                <a:gd name="T32" fmla="*/ 119 w 137"/>
                <a:gd name="T33" fmla="*/ 142 h 154"/>
                <a:gd name="T34" fmla="*/ 37 w 137"/>
                <a:gd name="T35" fmla="*/ 67 h 154"/>
                <a:gd name="T36" fmla="*/ 30 w 137"/>
                <a:gd name="T37" fmla="*/ 77 h 154"/>
                <a:gd name="T38" fmla="*/ 37 w 137"/>
                <a:gd name="T39" fmla="*/ 84 h 154"/>
                <a:gd name="T40" fmla="*/ 46 w 137"/>
                <a:gd name="T41" fmla="*/ 76 h 154"/>
                <a:gd name="T42" fmla="*/ 37 w 137"/>
                <a:gd name="T43" fmla="*/ 67 h 154"/>
                <a:gd name="T44" fmla="*/ 46 w 137"/>
                <a:gd name="T45" fmla="*/ 35 h 154"/>
                <a:gd name="T46" fmla="*/ 52 w 137"/>
                <a:gd name="T47" fmla="*/ 46 h 154"/>
                <a:gd name="T48" fmla="*/ 61 w 137"/>
                <a:gd name="T49" fmla="*/ 44 h 154"/>
                <a:gd name="T50" fmla="*/ 59 w 137"/>
                <a:gd name="T51" fmla="*/ 32 h 154"/>
                <a:gd name="T52" fmla="*/ 46 w 137"/>
                <a:gd name="T53" fmla="*/ 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54">
                  <a:moveTo>
                    <a:pt x="119" y="142"/>
                  </a:moveTo>
                  <a:cubicBezTo>
                    <a:pt x="106" y="132"/>
                    <a:pt x="68" y="90"/>
                    <a:pt x="64" y="93"/>
                  </a:cubicBezTo>
                  <a:cubicBezTo>
                    <a:pt x="53" y="100"/>
                    <a:pt x="58" y="118"/>
                    <a:pt x="56" y="120"/>
                  </a:cubicBezTo>
                  <a:cubicBezTo>
                    <a:pt x="52" y="123"/>
                    <a:pt x="39" y="123"/>
                    <a:pt x="35" y="118"/>
                  </a:cubicBezTo>
                  <a:cubicBezTo>
                    <a:pt x="30" y="113"/>
                    <a:pt x="17" y="100"/>
                    <a:pt x="9" y="91"/>
                  </a:cubicBezTo>
                  <a:cubicBezTo>
                    <a:pt x="6" y="82"/>
                    <a:pt x="7" y="80"/>
                    <a:pt x="15" y="81"/>
                  </a:cubicBezTo>
                  <a:cubicBezTo>
                    <a:pt x="17" y="74"/>
                    <a:pt x="19" y="66"/>
                    <a:pt x="22" y="60"/>
                  </a:cubicBezTo>
                  <a:cubicBezTo>
                    <a:pt x="25" y="52"/>
                    <a:pt x="25" y="50"/>
                    <a:pt x="18" y="44"/>
                  </a:cubicBezTo>
                  <a:cubicBezTo>
                    <a:pt x="2" y="29"/>
                    <a:pt x="0" y="23"/>
                    <a:pt x="4" y="16"/>
                  </a:cubicBezTo>
                  <a:cubicBezTo>
                    <a:pt x="13" y="0"/>
                    <a:pt x="35" y="26"/>
                    <a:pt x="36" y="26"/>
                  </a:cubicBezTo>
                  <a:cubicBezTo>
                    <a:pt x="47" y="22"/>
                    <a:pt x="56" y="0"/>
                    <a:pt x="69" y="0"/>
                  </a:cubicBezTo>
                  <a:cubicBezTo>
                    <a:pt x="75" y="1"/>
                    <a:pt x="83" y="7"/>
                    <a:pt x="82" y="13"/>
                  </a:cubicBezTo>
                  <a:cubicBezTo>
                    <a:pt x="82" y="19"/>
                    <a:pt x="77" y="24"/>
                    <a:pt x="86" y="29"/>
                  </a:cubicBezTo>
                  <a:cubicBezTo>
                    <a:pt x="101" y="38"/>
                    <a:pt x="70" y="61"/>
                    <a:pt x="79" y="74"/>
                  </a:cubicBezTo>
                  <a:cubicBezTo>
                    <a:pt x="86" y="83"/>
                    <a:pt x="97" y="92"/>
                    <a:pt x="104" y="101"/>
                  </a:cubicBezTo>
                  <a:cubicBezTo>
                    <a:pt x="113" y="111"/>
                    <a:pt x="132" y="131"/>
                    <a:pt x="134" y="142"/>
                  </a:cubicBezTo>
                  <a:cubicBezTo>
                    <a:pt x="137" y="154"/>
                    <a:pt x="122" y="145"/>
                    <a:pt x="119" y="142"/>
                  </a:cubicBezTo>
                  <a:close/>
                  <a:moveTo>
                    <a:pt x="37" y="67"/>
                  </a:moveTo>
                  <a:cubicBezTo>
                    <a:pt x="33" y="67"/>
                    <a:pt x="31" y="72"/>
                    <a:pt x="30" y="77"/>
                  </a:cubicBezTo>
                  <a:cubicBezTo>
                    <a:pt x="30" y="82"/>
                    <a:pt x="32" y="83"/>
                    <a:pt x="37" y="84"/>
                  </a:cubicBezTo>
                  <a:cubicBezTo>
                    <a:pt x="42" y="84"/>
                    <a:pt x="45" y="80"/>
                    <a:pt x="46" y="76"/>
                  </a:cubicBezTo>
                  <a:cubicBezTo>
                    <a:pt x="46" y="72"/>
                    <a:pt x="42" y="68"/>
                    <a:pt x="37" y="67"/>
                  </a:cubicBezTo>
                  <a:close/>
                  <a:moveTo>
                    <a:pt x="46" y="35"/>
                  </a:moveTo>
                  <a:cubicBezTo>
                    <a:pt x="43" y="39"/>
                    <a:pt x="48" y="43"/>
                    <a:pt x="52" y="46"/>
                  </a:cubicBezTo>
                  <a:cubicBezTo>
                    <a:pt x="56" y="50"/>
                    <a:pt x="58" y="48"/>
                    <a:pt x="61" y="44"/>
                  </a:cubicBezTo>
                  <a:cubicBezTo>
                    <a:pt x="64" y="39"/>
                    <a:pt x="62" y="34"/>
                    <a:pt x="59" y="32"/>
                  </a:cubicBezTo>
                  <a:cubicBezTo>
                    <a:pt x="56" y="29"/>
                    <a:pt x="49" y="31"/>
                    <a:pt x="46" y="35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3" name="任意多边形: 形状 1522">
              <a:extLst>
                <a:ext uri="{FF2B5EF4-FFF2-40B4-BE49-F238E27FC236}">
                  <a16:creationId xmlns:a16="http://schemas.microsoft.com/office/drawing/2014/main" id="{EA9A1582-B9F9-436F-858A-904776616272}"/>
                </a:ext>
              </a:extLst>
            </p:cNvPr>
            <p:cNvSpPr/>
            <p:nvPr/>
          </p:nvSpPr>
          <p:spPr bwMode="auto">
            <a:xfrm>
              <a:off x="3538142" y="2755901"/>
              <a:ext cx="176213" cy="206375"/>
            </a:xfrm>
            <a:custGeom>
              <a:avLst/>
              <a:gdLst>
                <a:gd name="T0" fmla="*/ 90 w 105"/>
                <a:gd name="T1" fmla="*/ 91 h 123"/>
                <a:gd name="T2" fmla="*/ 87 w 105"/>
                <a:gd name="T3" fmla="*/ 82 h 123"/>
                <a:gd name="T4" fmla="*/ 65 w 105"/>
                <a:gd name="T5" fmla="*/ 87 h 123"/>
                <a:gd name="T6" fmla="*/ 54 w 105"/>
                <a:gd name="T7" fmla="*/ 96 h 123"/>
                <a:gd name="T8" fmla="*/ 31 w 105"/>
                <a:gd name="T9" fmla="*/ 116 h 123"/>
                <a:gd name="T10" fmla="*/ 22 w 105"/>
                <a:gd name="T11" fmla="*/ 120 h 123"/>
                <a:gd name="T12" fmla="*/ 9 w 105"/>
                <a:gd name="T13" fmla="*/ 93 h 123"/>
                <a:gd name="T14" fmla="*/ 5 w 105"/>
                <a:gd name="T15" fmla="*/ 69 h 123"/>
                <a:gd name="T16" fmla="*/ 14 w 105"/>
                <a:gd name="T17" fmla="*/ 72 h 123"/>
                <a:gd name="T18" fmla="*/ 29 w 105"/>
                <a:gd name="T19" fmla="*/ 89 h 123"/>
                <a:gd name="T20" fmla="*/ 42 w 105"/>
                <a:gd name="T21" fmla="*/ 76 h 123"/>
                <a:gd name="T22" fmla="*/ 21 w 105"/>
                <a:gd name="T23" fmla="*/ 22 h 123"/>
                <a:gd name="T24" fmla="*/ 19 w 105"/>
                <a:gd name="T25" fmla="*/ 4 h 123"/>
                <a:gd name="T26" fmla="*/ 37 w 105"/>
                <a:gd name="T27" fmla="*/ 6 h 123"/>
                <a:gd name="T28" fmla="*/ 46 w 105"/>
                <a:gd name="T29" fmla="*/ 25 h 123"/>
                <a:gd name="T30" fmla="*/ 65 w 105"/>
                <a:gd name="T31" fmla="*/ 64 h 123"/>
                <a:gd name="T32" fmla="*/ 76 w 105"/>
                <a:gd name="T33" fmla="*/ 50 h 123"/>
                <a:gd name="T34" fmla="*/ 77 w 105"/>
                <a:gd name="T35" fmla="*/ 30 h 123"/>
                <a:gd name="T36" fmla="*/ 102 w 105"/>
                <a:gd name="T37" fmla="*/ 60 h 123"/>
                <a:gd name="T38" fmla="*/ 101 w 105"/>
                <a:gd name="T39" fmla="*/ 90 h 123"/>
                <a:gd name="T40" fmla="*/ 90 w 105"/>
                <a:gd name="T41" fmla="*/ 9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23">
                  <a:moveTo>
                    <a:pt x="90" y="91"/>
                  </a:moveTo>
                  <a:cubicBezTo>
                    <a:pt x="89" y="89"/>
                    <a:pt x="88" y="86"/>
                    <a:pt x="87" y="82"/>
                  </a:cubicBezTo>
                  <a:cubicBezTo>
                    <a:pt x="83" y="70"/>
                    <a:pt x="75" y="74"/>
                    <a:pt x="65" y="87"/>
                  </a:cubicBezTo>
                  <a:cubicBezTo>
                    <a:pt x="60" y="93"/>
                    <a:pt x="61" y="92"/>
                    <a:pt x="54" y="96"/>
                  </a:cubicBezTo>
                  <a:cubicBezTo>
                    <a:pt x="48" y="99"/>
                    <a:pt x="38" y="101"/>
                    <a:pt x="31" y="116"/>
                  </a:cubicBezTo>
                  <a:cubicBezTo>
                    <a:pt x="28" y="123"/>
                    <a:pt x="27" y="123"/>
                    <a:pt x="22" y="120"/>
                  </a:cubicBezTo>
                  <a:cubicBezTo>
                    <a:pt x="15" y="116"/>
                    <a:pt x="8" y="107"/>
                    <a:pt x="9" y="93"/>
                  </a:cubicBezTo>
                  <a:cubicBezTo>
                    <a:pt x="10" y="83"/>
                    <a:pt x="0" y="75"/>
                    <a:pt x="5" y="69"/>
                  </a:cubicBezTo>
                  <a:cubicBezTo>
                    <a:pt x="6" y="67"/>
                    <a:pt x="10" y="66"/>
                    <a:pt x="14" y="72"/>
                  </a:cubicBezTo>
                  <a:cubicBezTo>
                    <a:pt x="21" y="84"/>
                    <a:pt x="22" y="93"/>
                    <a:pt x="29" y="89"/>
                  </a:cubicBezTo>
                  <a:cubicBezTo>
                    <a:pt x="37" y="85"/>
                    <a:pt x="45" y="85"/>
                    <a:pt x="42" y="76"/>
                  </a:cubicBezTo>
                  <a:cubicBezTo>
                    <a:pt x="40" y="69"/>
                    <a:pt x="28" y="38"/>
                    <a:pt x="21" y="22"/>
                  </a:cubicBezTo>
                  <a:cubicBezTo>
                    <a:pt x="18" y="14"/>
                    <a:pt x="14" y="12"/>
                    <a:pt x="19" y="4"/>
                  </a:cubicBezTo>
                  <a:cubicBezTo>
                    <a:pt x="20" y="2"/>
                    <a:pt x="28" y="0"/>
                    <a:pt x="37" y="6"/>
                  </a:cubicBezTo>
                  <a:cubicBezTo>
                    <a:pt x="37" y="6"/>
                    <a:pt x="41" y="9"/>
                    <a:pt x="46" y="25"/>
                  </a:cubicBezTo>
                  <a:cubicBezTo>
                    <a:pt x="51" y="42"/>
                    <a:pt x="58" y="69"/>
                    <a:pt x="65" y="64"/>
                  </a:cubicBezTo>
                  <a:cubicBezTo>
                    <a:pt x="72" y="59"/>
                    <a:pt x="77" y="56"/>
                    <a:pt x="76" y="50"/>
                  </a:cubicBezTo>
                  <a:cubicBezTo>
                    <a:pt x="76" y="44"/>
                    <a:pt x="71" y="31"/>
                    <a:pt x="77" y="30"/>
                  </a:cubicBezTo>
                  <a:cubicBezTo>
                    <a:pt x="82" y="29"/>
                    <a:pt x="96" y="26"/>
                    <a:pt x="102" y="60"/>
                  </a:cubicBezTo>
                  <a:cubicBezTo>
                    <a:pt x="105" y="76"/>
                    <a:pt x="103" y="85"/>
                    <a:pt x="101" y="90"/>
                  </a:cubicBezTo>
                  <a:cubicBezTo>
                    <a:pt x="98" y="97"/>
                    <a:pt x="94" y="97"/>
                    <a:pt x="90" y="91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4" name="任意多边形: 形状 1523">
              <a:extLst>
                <a:ext uri="{FF2B5EF4-FFF2-40B4-BE49-F238E27FC236}">
                  <a16:creationId xmlns:a16="http://schemas.microsoft.com/office/drawing/2014/main" id="{A92CCF92-1853-487F-9292-C995F70FE642}"/>
                </a:ext>
              </a:extLst>
            </p:cNvPr>
            <p:cNvSpPr/>
            <p:nvPr/>
          </p:nvSpPr>
          <p:spPr bwMode="auto">
            <a:xfrm>
              <a:off x="3828654" y="2736851"/>
              <a:ext cx="230188" cy="242888"/>
            </a:xfrm>
            <a:custGeom>
              <a:avLst/>
              <a:gdLst>
                <a:gd name="T0" fmla="*/ 133 w 137"/>
                <a:gd name="T1" fmla="*/ 142 h 145"/>
                <a:gd name="T2" fmla="*/ 105 w 137"/>
                <a:gd name="T3" fmla="*/ 141 h 145"/>
                <a:gd name="T4" fmla="*/ 77 w 137"/>
                <a:gd name="T5" fmla="*/ 111 h 145"/>
                <a:gd name="T6" fmla="*/ 67 w 137"/>
                <a:gd name="T7" fmla="*/ 73 h 145"/>
                <a:gd name="T8" fmla="*/ 62 w 137"/>
                <a:gd name="T9" fmla="*/ 72 h 145"/>
                <a:gd name="T10" fmla="*/ 28 w 137"/>
                <a:gd name="T11" fmla="*/ 108 h 145"/>
                <a:gd name="T12" fmla="*/ 4 w 137"/>
                <a:gd name="T13" fmla="*/ 89 h 145"/>
                <a:gd name="T14" fmla="*/ 21 w 137"/>
                <a:gd name="T15" fmla="*/ 88 h 145"/>
                <a:gd name="T16" fmla="*/ 46 w 137"/>
                <a:gd name="T17" fmla="*/ 63 h 145"/>
                <a:gd name="T18" fmla="*/ 20 w 137"/>
                <a:gd name="T19" fmla="*/ 46 h 145"/>
                <a:gd name="T20" fmla="*/ 31 w 137"/>
                <a:gd name="T21" fmla="*/ 26 h 145"/>
                <a:gd name="T22" fmla="*/ 64 w 137"/>
                <a:gd name="T23" fmla="*/ 29 h 145"/>
                <a:gd name="T24" fmla="*/ 66 w 137"/>
                <a:gd name="T25" fmla="*/ 12 h 145"/>
                <a:gd name="T26" fmla="*/ 75 w 137"/>
                <a:gd name="T27" fmla="*/ 0 h 145"/>
                <a:gd name="T28" fmla="*/ 90 w 137"/>
                <a:gd name="T29" fmla="*/ 17 h 145"/>
                <a:gd name="T30" fmla="*/ 106 w 137"/>
                <a:gd name="T31" fmla="*/ 30 h 145"/>
                <a:gd name="T32" fmla="*/ 112 w 137"/>
                <a:gd name="T33" fmla="*/ 47 h 145"/>
                <a:gd name="T34" fmla="*/ 79 w 137"/>
                <a:gd name="T35" fmla="*/ 55 h 145"/>
                <a:gd name="T36" fmla="*/ 127 w 137"/>
                <a:gd name="T37" fmla="*/ 130 h 145"/>
                <a:gd name="T38" fmla="*/ 133 w 137"/>
                <a:gd name="T3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45">
                  <a:moveTo>
                    <a:pt x="133" y="142"/>
                  </a:moveTo>
                  <a:cubicBezTo>
                    <a:pt x="133" y="142"/>
                    <a:pt x="118" y="145"/>
                    <a:pt x="105" y="141"/>
                  </a:cubicBezTo>
                  <a:cubicBezTo>
                    <a:pt x="86" y="136"/>
                    <a:pt x="83" y="126"/>
                    <a:pt x="77" y="111"/>
                  </a:cubicBezTo>
                  <a:cubicBezTo>
                    <a:pt x="74" y="100"/>
                    <a:pt x="69" y="86"/>
                    <a:pt x="67" y="73"/>
                  </a:cubicBezTo>
                  <a:cubicBezTo>
                    <a:pt x="65" y="73"/>
                    <a:pt x="63" y="72"/>
                    <a:pt x="62" y="72"/>
                  </a:cubicBezTo>
                  <a:cubicBezTo>
                    <a:pt x="62" y="72"/>
                    <a:pt x="42" y="108"/>
                    <a:pt x="28" y="108"/>
                  </a:cubicBezTo>
                  <a:cubicBezTo>
                    <a:pt x="14" y="108"/>
                    <a:pt x="0" y="102"/>
                    <a:pt x="4" y="89"/>
                  </a:cubicBezTo>
                  <a:cubicBezTo>
                    <a:pt x="4" y="89"/>
                    <a:pt x="9" y="86"/>
                    <a:pt x="21" y="88"/>
                  </a:cubicBezTo>
                  <a:cubicBezTo>
                    <a:pt x="33" y="90"/>
                    <a:pt x="46" y="63"/>
                    <a:pt x="46" y="63"/>
                  </a:cubicBezTo>
                  <a:cubicBezTo>
                    <a:pt x="46" y="63"/>
                    <a:pt x="20" y="54"/>
                    <a:pt x="20" y="46"/>
                  </a:cubicBezTo>
                  <a:cubicBezTo>
                    <a:pt x="20" y="38"/>
                    <a:pt x="21" y="20"/>
                    <a:pt x="31" y="26"/>
                  </a:cubicBezTo>
                  <a:cubicBezTo>
                    <a:pt x="42" y="31"/>
                    <a:pt x="61" y="36"/>
                    <a:pt x="64" y="29"/>
                  </a:cubicBezTo>
                  <a:cubicBezTo>
                    <a:pt x="67" y="22"/>
                    <a:pt x="66" y="16"/>
                    <a:pt x="66" y="12"/>
                  </a:cubicBezTo>
                  <a:cubicBezTo>
                    <a:pt x="65" y="7"/>
                    <a:pt x="67" y="1"/>
                    <a:pt x="75" y="0"/>
                  </a:cubicBezTo>
                  <a:cubicBezTo>
                    <a:pt x="83" y="0"/>
                    <a:pt x="92" y="5"/>
                    <a:pt x="90" y="17"/>
                  </a:cubicBezTo>
                  <a:cubicBezTo>
                    <a:pt x="89" y="30"/>
                    <a:pt x="86" y="33"/>
                    <a:pt x="106" y="30"/>
                  </a:cubicBezTo>
                  <a:cubicBezTo>
                    <a:pt x="108" y="29"/>
                    <a:pt x="120" y="41"/>
                    <a:pt x="112" y="47"/>
                  </a:cubicBezTo>
                  <a:cubicBezTo>
                    <a:pt x="104" y="53"/>
                    <a:pt x="78" y="50"/>
                    <a:pt x="79" y="55"/>
                  </a:cubicBezTo>
                  <a:cubicBezTo>
                    <a:pt x="81" y="96"/>
                    <a:pt x="113" y="122"/>
                    <a:pt x="127" y="130"/>
                  </a:cubicBezTo>
                  <a:cubicBezTo>
                    <a:pt x="137" y="135"/>
                    <a:pt x="136" y="140"/>
                    <a:pt x="133" y="142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5" name="任意多边形: 形状 1524">
              <a:extLst>
                <a:ext uri="{FF2B5EF4-FFF2-40B4-BE49-F238E27FC236}">
                  <a16:creationId xmlns:a16="http://schemas.microsoft.com/office/drawing/2014/main" id="{4F6DF0E6-E043-42DF-B578-CC2489176508}"/>
                </a:ext>
              </a:extLst>
            </p:cNvPr>
            <p:cNvSpPr/>
            <p:nvPr/>
          </p:nvSpPr>
          <p:spPr bwMode="auto">
            <a:xfrm>
              <a:off x="3336529" y="3048001"/>
              <a:ext cx="922338" cy="860425"/>
            </a:xfrm>
            <a:custGeom>
              <a:avLst/>
              <a:gdLst>
                <a:gd name="T0" fmla="*/ 289 w 552"/>
                <a:gd name="T1" fmla="*/ 111 h 514"/>
                <a:gd name="T2" fmla="*/ 290 w 552"/>
                <a:gd name="T3" fmla="*/ 132 h 514"/>
                <a:gd name="T4" fmla="*/ 315 w 552"/>
                <a:gd name="T5" fmla="*/ 152 h 514"/>
                <a:gd name="T6" fmla="*/ 239 w 552"/>
                <a:gd name="T7" fmla="*/ 132 h 514"/>
                <a:gd name="T8" fmla="*/ 259 w 552"/>
                <a:gd name="T9" fmla="*/ 111 h 514"/>
                <a:gd name="T10" fmla="*/ 236 w 552"/>
                <a:gd name="T11" fmla="*/ 429 h 514"/>
                <a:gd name="T12" fmla="*/ 236 w 552"/>
                <a:gd name="T13" fmla="*/ 429 h 514"/>
                <a:gd name="T14" fmla="*/ 308 w 552"/>
                <a:gd name="T15" fmla="*/ 425 h 514"/>
                <a:gd name="T16" fmla="*/ 320 w 552"/>
                <a:gd name="T17" fmla="*/ 442 h 514"/>
                <a:gd name="T18" fmla="*/ 312 w 552"/>
                <a:gd name="T19" fmla="*/ 444 h 514"/>
                <a:gd name="T20" fmla="*/ 311 w 552"/>
                <a:gd name="T21" fmla="*/ 439 h 514"/>
                <a:gd name="T22" fmla="*/ 262 w 552"/>
                <a:gd name="T23" fmla="*/ 436 h 514"/>
                <a:gd name="T24" fmla="*/ 268 w 552"/>
                <a:gd name="T25" fmla="*/ 441 h 514"/>
                <a:gd name="T26" fmla="*/ 262 w 552"/>
                <a:gd name="T27" fmla="*/ 443 h 514"/>
                <a:gd name="T28" fmla="*/ 294 w 552"/>
                <a:gd name="T29" fmla="*/ 449 h 514"/>
                <a:gd name="T30" fmla="*/ 285 w 552"/>
                <a:gd name="T31" fmla="*/ 435 h 514"/>
                <a:gd name="T32" fmla="*/ 281 w 552"/>
                <a:gd name="T33" fmla="*/ 432 h 514"/>
                <a:gd name="T34" fmla="*/ 277 w 552"/>
                <a:gd name="T35" fmla="*/ 428 h 514"/>
                <a:gd name="T36" fmla="*/ 291 w 552"/>
                <a:gd name="T37" fmla="*/ 432 h 514"/>
                <a:gd name="T38" fmla="*/ 284 w 552"/>
                <a:gd name="T39" fmla="*/ 445 h 514"/>
                <a:gd name="T40" fmla="*/ 307 w 552"/>
                <a:gd name="T41" fmla="*/ 157 h 514"/>
                <a:gd name="T42" fmla="*/ 231 w 552"/>
                <a:gd name="T43" fmla="*/ 322 h 514"/>
                <a:gd name="T44" fmla="*/ 261 w 552"/>
                <a:gd name="T45" fmla="*/ 157 h 514"/>
                <a:gd name="T46" fmla="*/ 285 w 552"/>
                <a:gd name="T47" fmla="*/ 157 h 514"/>
                <a:gd name="T48" fmla="*/ 232 w 552"/>
                <a:gd name="T49" fmla="*/ 336 h 514"/>
                <a:gd name="T50" fmla="*/ 221 w 552"/>
                <a:gd name="T51" fmla="*/ 313 h 514"/>
                <a:gd name="T52" fmla="*/ 127 w 552"/>
                <a:gd name="T53" fmla="*/ 280 h 514"/>
                <a:gd name="T54" fmla="*/ 127 w 552"/>
                <a:gd name="T55" fmla="*/ 264 h 514"/>
                <a:gd name="T56" fmla="*/ 35 w 552"/>
                <a:gd name="T57" fmla="*/ 260 h 514"/>
                <a:gd name="T58" fmla="*/ 183 w 552"/>
                <a:gd name="T59" fmla="*/ 399 h 514"/>
                <a:gd name="T60" fmla="*/ 366 w 552"/>
                <a:gd name="T61" fmla="*/ 386 h 514"/>
                <a:gd name="T62" fmla="*/ 503 w 552"/>
                <a:gd name="T63" fmla="*/ 214 h 514"/>
                <a:gd name="T64" fmla="*/ 311 w 552"/>
                <a:gd name="T65" fmla="*/ 264 h 514"/>
                <a:gd name="T66" fmla="*/ 311 w 552"/>
                <a:gd name="T67" fmla="*/ 280 h 514"/>
                <a:gd name="T68" fmla="*/ 326 w 552"/>
                <a:gd name="T69" fmla="*/ 332 h 514"/>
                <a:gd name="T70" fmla="*/ 323 w 552"/>
                <a:gd name="T71" fmla="*/ 336 h 514"/>
                <a:gd name="T72" fmla="*/ 295 w 552"/>
                <a:gd name="T73" fmla="*/ 327 h 514"/>
                <a:gd name="T74" fmla="*/ 266 w 552"/>
                <a:gd name="T75" fmla="*/ 328 h 514"/>
                <a:gd name="T76" fmla="*/ 237 w 552"/>
                <a:gd name="T77" fmla="*/ 327 h 514"/>
                <a:gd name="T78" fmla="*/ 252 w 552"/>
                <a:gd name="T79" fmla="*/ 366 h 514"/>
                <a:gd name="T80" fmla="*/ 294 w 552"/>
                <a:gd name="T81" fmla="*/ 366 h 514"/>
                <a:gd name="T82" fmla="*/ 199 w 552"/>
                <a:gd name="T83" fmla="*/ 407 h 514"/>
                <a:gd name="T84" fmla="*/ 211 w 552"/>
                <a:gd name="T85" fmla="*/ 407 h 514"/>
                <a:gd name="T86" fmla="*/ 376 w 552"/>
                <a:gd name="T87" fmla="*/ 311 h 514"/>
                <a:gd name="T88" fmla="*/ 336 w 552"/>
                <a:gd name="T89" fmla="*/ 314 h 514"/>
                <a:gd name="T90" fmla="*/ 354 w 552"/>
                <a:gd name="T91" fmla="*/ 354 h 514"/>
                <a:gd name="T92" fmla="*/ 403 w 552"/>
                <a:gd name="T93" fmla="*/ 288 h 514"/>
                <a:gd name="T94" fmla="*/ 211 w 552"/>
                <a:gd name="T95" fmla="*/ 346 h 514"/>
                <a:gd name="T96" fmla="*/ 192 w 552"/>
                <a:gd name="T97" fmla="*/ 297 h 514"/>
                <a:gd name="T98" fmla="*/ 144 w 552"/>
                <a:gd name="T99" fmla="*/ 288 h 514"/>
                <a:gd name="T100" fmla="*/ 285 w 552"/>
                <a:gd name="T101" fmla="*/ 302 h 514"/>
                <a:gd name="T102" fmla="*/ 269 w 552"/>
                <a:gd name="T103" fmla="*/ 229 h 514"/>
                <a:gd name="T104" fmla="*/ 278 w 552"/>
                <a:gd name="T105" fmla="*/ 268 h 514"/>
                <a:gd name="T106" fmla="*/ 273 w 552"/>
                <a:gd name="T107" fmla="*/ 169 h 514"/>
                <a:gd name="T108" fmla="*/ 273 w 552"/>
                <a:gd name="T109" fmla="*/ 169 h 514"/>
                <a:gd name="T110" fmla="*/ 269 w 552"/>
                <a:gd name="T111" fmla="*/ 120 h 514"/>
                <a:gd name="T112" fmla="*/ 281 w 552"/>
                <a:gd name="T113" fmla="*/ 132 h 514"/>
                <a:gd name="T114" fmla="*/ 552 w 552"/>
                <a:gd name="T115" fmla="*/ 258 h 514"/>
                <a:gd name="T116" fmla="*/ 0 w 552"/>
                <a:gd name="T117" fmla="*/ 258 h 514"/>
                <a:gd name="T118" fmla="*/ 383 w 552"/>
                <a:gd name="T119" fmla="*/ 403 h 514"/>
                <a:gd name="T120" fmla="*/ 169 w 552"/>
                <a:gd name="T121" fmla="*/ 112 h 514"/>
                <a:gd name="T122" fmla="*/ 383 w 552"/>
                <a:gd name="T123" fmla="*/ 40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2" h="514">
                  <a:moveTo>
                    <a:pt x="270" y="68"/>
                  </a:moveTo>
                  <a:cubicBezTo>
                    <a:pt x="276" y="68"/>
                    <a:pt x="276" y="68"/>
                    <a:pt x="276" y="68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88" y="100"/>
                    <a:pt x="289" y="111"/>
                    <a:pt x="289" y="111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307" y="132"/>
                    <a:pt x="307" y="132"/>
                    <a:pt x="307" y="132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5" y="152"/>
                    <a:pt x="315" y="152"/>
                    <a:pt x="315" y="152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56" y="132"/>
                    <a:pt x="256" y="132"/>
                    <a:pt x="256" y="132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8" y="101"/>
                    <a:pt x="267" y="93"/>
                    <a:pt x="270" y="90"/>
                  </a:cubicBezTo>
                  <a:cubicBezTo>
                    <a:pt x="270" y="68"/>
                    <a:pt x="270" y="68"/>
                    <a:pt x="270" y="68"/>
                  </a:cubicBezTo>
                  <a:close/>
                  <a:moveTo>
                    <a:pt x="236" y="429"/>
                  </a:moveTo>
                  <a:cubicBezTo>
                    <a:pt x="242" y="429"/>
                    <a:pt x="242" y="429"/>
                    <a:pt x="242" y="429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36" y="429"/>
                    <a:pt x="236" y="429"/>
                    <a:pt x="236" y="429"/>
                  </a:cubicBezTo>
                  <a:close/>
                  <a:moveTo>
                    <a:pt x="312" y="444"/>
                  </a:moveTo>
                  <a:cubicBezTo>
                    <a:pt x="302" y="447"/>
                    <a:pt x="302" y="447"/>
                    <a:pt x="302" y="44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8" y="425"/>
                    <a:pt x="308" y="425"/>
                    <a:pt x="308" y="425"/>
                  </a:cubicBezTo>
                  <a:cubicBezTo>
                    <a:pt x="313" y="423"/>
                    <a:pt x="313" y="423"/>
                    <a:pt x="313" y="423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9" y="437"/>
                    <a:pt x="319" y="437"/>
                    <a:pt x="319" y="437"/>
                  </a:cubicBezTo>
                  <a:cubicBezTo>
                    <a:pt x="320" y="442"/>
                    <a:pt x="320" y="442"/>
                    <a:pt x="320" y="442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8" y="447"/>
                    <a:pt x="318" y="447"/>
                    <a:pt x="318" y="447"/>
                  </a:cubicBezTo>
                  <a:cubicBezTo>
                    <a:pt x="313" y="448"/>
                    <a:pt x="313" y="448"/>
                    <a:pt x="313" y="448"/>
                  </a:cubicBezTo>
                  <a:cubicBezTo>
                    <a:pt x="312" y="444"/>
                    <a:pt x="312" y="444"/>
                    <a:pt x="312" y="444"/>
                  </a:cubicBezTo>
                  <a:close/>
                  <a:moveTo>
                    <a:pt x="311" y="439"/>
                  </a:moveTo>
                  <a:cubicBezTo>
                    <a:pt x="310" y="432"/>
                    <a:pt x="310" y="432"/>
                    <a:pt x="310" y="432"/>
                  </a:cubicBezTo>
                  <a:cubicBezTo>
                    <a:pt x="306" y="441"/>
                    <a:pt x="306" y="441"/>
                    <a:pt x="306" y="441"/>
                  </a:cubicBezTo>
                  <a:cubicBezTo>
                    <a:pt x="311" y="439"/>
                    <a:pt x="311" y="439"/>
                    <a:pt x="311" y="439"/>
                  </a:cubicBezTo>
                  <a:close/>
                  <a:moveTo>
                    <a:pt x="259" y="440"/>
                  </a:moveTo>
                  <a:cubicBezTo>
                    <a:pt x="257" y="439"/>
                    <a:pt x="256" y="438"/>
                    <a:pt x="257" y="436"/>
                  </a:cubicBezTo>
                  <a:cubicBezTo>
                    <a:pt x="257" y="434"/>
                    <a:pt x="258" y="433"/>
                    <a:pt x="259" y="433"/>
                  </a:cubicBezTo>
                  <a:cubicBezTo>
                    <a:pt x="261" y="434"/>
                    <a:pt x="262" y="435"/>
                    <a:pt x="262" y="436"/>
                  </a:cubicBezTo>
                  <a:cubicBezTo>
                    <a:pt x="262" y="439"/>
                    <a:pt x="261" y="440"/>
                    <a:pt x="259" y="440"/>
                  </a:cubicBezTo>
                  <a:close/>
                  <a:moveTo>
                    <a:pt x="250" y="445"/>
                  </a:moveTo>
                  <a:cubicBezTo>
                    <a:pt x="250" y="450"/>
                    <a:pt x="253" y="452"/>
                    <a:pt x="258" y="452"/>
                  </a:cubicBezTo>
                  <a:cubicBezTo>
                    <a:pt x="263" y="453"/>
                    <a:pt x="267" y="449"/>
                    <a:pt x="268" y="441"/>
                  </a:cubicBezTo>
                  <a:cubicBezTo>
                    <a:pt x="269" y="433"/>
                    <a:pt x="266" y="429"/>
                    <a:pt x="259" y="428"/>
                  </a:cubicBezTo>
                  <a:cubicBezTo>
                    <a:pt x="254" y="428"/>
                    <a:pt x="251" y="430"/>
                    <a:pt x="250" y="436"/>
                  </a:cubicBezTo>
                  <a:cubicBezTo>
                    <a:pt x="250" y="440"/>
                    <a:pt x="252" y="443"/>
                    <a:pt x="257" y="444"/>
                  </a:cubicBezTo>
                  <a:cubicBezTo>
                    <a:pt x="258" y="444"/>
                    <a:pt x="260" y="444"/>
                    <a:pt x="262" y="443"/>
                  </a:cubicBezTo>
                  <a:cubicBezTo>
                    <a:pt x="261" y="446"/>
                    <a:pt x="260" y="448"/>
                    <a:pt x="258" y="448"/>
                  </a:cubicBezTo>
                  <a:cubicBezTo>
                    <a:pt x="257" y="448"/>
                    <a:pt x="256" y="447"/>
                    <a:pt x="256" y="446"/>
                  </a:cubicBezTo>
                  <a:cubicBezTo>
                    <a:pt x="250" y="445"/>
                    <a:pt x="250" y="445"/>
                    <a:pt x="250" y="445"/>
                  </a:cubicBezTo>
                  <a:close/>
                  <a:moveTo>
                    <a:pt x="294" y="449"/>
                  </a:moveTo>
                  <a:cubicBezTo>
                    <a:pt x="276" y="452"/>
                    <a:pt x="276" y="452"/>
                    <a:pt x="276" y="452"/>
                  </a:cubicBezTo>
                  <a:cubicBezTo>
                    <a:pt x="276" y="450"/>
                    <a:pt x="276" y="448"/>
                    <a:pt x="277" y="446"/>
                  </a:cubicBezTo>
                  <a:cubicBezTo>
                    <a:pt x="278" y="444"/>
                    <a:pt x="279" y="442"/>
                    <a:pt x="282" y="439"/>
                  </a:cubicBezTo>
                  <a:cubicBezTo>
                    <a:pt x="284" y="437"/>
                    <a:pt x="285" y="436"/>
                    <a:pt x="285" y="435"/>
                  </a:cubicBezTo>
                  <a:cubicBezTo>
                    <a:pt x="285" y="434"/>
                    <a:pt x="285" y="433"/>
                    <a:pt x="285" y="433"/>
                  </a:cubicBezTo>
                  <a:cubicBezTo>
                    <a:pt x="285" y="432"/>
                    <a:pt x="285" y="431"/>
                    <a:pt x="284" y="431"/>
                  </a:cubicBezTo>
                  <a:cubicBezTo>
                    <a:pt x="284" y="431"/>
                    <a:pt x="283" y="430"/>
                    <a:pt x="282" y="431"/>
                  </a:cubicBezTo>
                  <a:cubicBezTo>
                    <a:pt x="282" y="431"/>
                    <a:pt x="281" y="431"/>
                    <a:pt x="281" y="432"/>
                  </a:cubicBezTo>
                  <a:cubicBezTo>
                    <a:pt x="280" y="432"/>
                    <a:pt x="280" y="433"/>
                    <a:pt x="280" y="435"/>
                  </a:cubicBezTo>
                  <a:cubicBezTo>
                    <a:pt x="274" y="435"/>
                    <a:pt x="274" y="435"/>
                    <a:pt x="274" y="435"/>
                  </a:cubicBezTo>
                  <a:cubicBezTo>
                    <a:pt x="274" y="433"/>
                    <a:pt x="274" y="432"/>
                    <a:pt x="275" y="430"/>
                  </a:cubicBezTo>
                  <a:cubicBezTo>
                    <a:pt x="275" y="429"/>
                    <a:pt x="276" y="428"/>
                    <a:pt x="277" y="428"/>
                  </a:cubicBezTo>
                  <a:cubicBezTo>
                    <a:pt x="278" y="427"/>
                    <a:pt x="280" y="426"/>
                    <a:pt x="282" y="426"/>
                  </a:cubicBezTo>
                  <a:cubicBezTo>
                    <a:pt x="284" y="426"/>
                    <a:pt x="285" y="426"/>
                    <a:pt x="287" y="426"/>
                  </a:cubicBezTo>
                  <a:cubicBezTo>
                    <a:pt x="288" y="426"/>
                    <a:pt x="289" y="427"/>
                    <a:pt x="290" y="428"/>
                  </a:cubicBezTo>
                  <a:cubicBezTo>
                    <a:pt x="291" y="429"/>
                    <a:pt x="291" y="430"/>
                    <a:pt x="291" y="432"/>
                  </a:cubicBezTo>
                  <a:cubicBezTo>
                    <a:pt x="292" y="433"/>
                    <a:pt x="291" y="435"/>
                    <a:pt x="291" y="436"/>
                  </a:cubicBezTo>
                  <a:cubicBezTo>
                    <a:pt x="290" y="437"/>
                    <a:pt x="289" y="439"/>
                    <a:pt x="287" y="441"/>
                  </a:cubicBezTo>
                  <a:cubicBezTo>
                    <a:pt x="286" y="442"/>
                    <a:pt x="285" y="443"/>
                    <a:pt x="285" y="443"/>
                  </a:cubicBezTo>
                  <a:cubicBezTo>
                    <a:pt x="285" y="444"/>
                    <a:pt x="284" y="444"/>
                    <a:pt x="284" y="445"/>
                  </a:cubicBezTo>
                  <a:cubicBezTo>
                    <a:pt x="293" y="444"/>
                    <a:pt x="293" y="444"/>
                    <a:pt x="293" y="444"/>
                  </a:cubicBezTo>
                  <a:cubicBezTo>
                    <a:pt x="294" y="449"/>
                    <a:pt x="294" y="449"/>
                    <a:pt x="294" y="449"/>
                  </a:cubicBezTo>
                  <a:close/>
                  <a:moveTo>
                    <a:pt x="285" y="157"/>
                  </a:moveTo>
                  <a:cubicBezTo>
                    <a:pt x="307" y="157"/>
                    <a:pt x="307" y="157"/>
                    <a:pt x="307" y="157"/>
                  </a:cubicBezTo>
                  <a:cubicBezTo>
                    <a:pt x="307" y="302"/>
                    <a:pt x="307" y="302"/>
                    <a:pt x="307" y="302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6" y="322"/>
                    <a:pt x="316" y="322"/>
                    <a:pt x="316" y="322"/>
                  </a:cubicBezTo>
                  <a:cubicBezTo>
                    <a:pt x="231" y="322"/>
                    <a:pt x="231" y="322"/>
                    <a:pt x="231" y="322"/>
                  </a:cubicBezTo>
                  <a:cubicBezTo>
                    <a:pt x="231" y="302"/>
                    <a:pt x="231" y="302"/>
                    <a:pt x="231" y="302"/>
                  </a:cubicBezTo>
                  <a:cubicBezTo>
                    <a:pt x="239" y="302"/>
                    <a:pt x="239" y="302"/>
                    <a:pt x="239" y="302"/>
                  </a:cubicBezTo>
                  <a:cubicBezTo>
                    <a:pt x="239" y="157"/>
                    <a:pt x="239" y="157"/>
                    <a:pt x="239" y="157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61" y="209"/>
                    <a:pt x="261" y="209"/>
                    <a:pt x="261" y="209"/>
                  </a:cubicBezTo>
                  <a:cubicBezTo>
                    <a:pt x="262" y="208"/>
                    <a:pt x="262" y="208"/>
                    <a:pt x="262" y="208"/>
                  </a:cubicBezTo>
                  <a:cubicBezTo>
                    <a:pt x="262" y="208"/>
                    <a:pt x="272" y="196"/>
                    <a:pt x="285" y="207"/>
                  </a:cubicBezTo>
                  <a:cubicBezTo>
                    <a:pt x="285" y="157"/>
                    <a:pt x="285" y="157"/>
                    <a:pt x="285" y="157"/>
                  </a:cubicBezTo>
                  <a:close/>
                  <a:moveTo>
                    <a:pt x="232" y="327"/>
                  </a:moveTo>
                  <a:cubicBezTo>
                    <a:pt x="224" y="327"/>
                    <a:pt x="224" y="327"/>
                    <a:pt x="224" y="327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32" y="336"/>
                    <a:pt x="232" y="336"/>
                    <a:pt x="232" y="336"/>
                  </a:cubicBezTo>
                  <a:cubicBezTo>
                    <a:pt x="232" y="407"/>
                    <a:pt x="232" y="407"/>
                    <a:pt x="232" y="407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332"/>
                    <a:pt x="221" y="332"/>
                    <a:pt x="221" y="332"/>
                  </a:cubicBezTo>
                  <a:cubicBezTo>
                    <a:pt x="221" y="323"/>
                    <a:pt x="221" y="316"/>
                    <a:pt x="221" y="313"/>
                  </a:cubicBezTo>
                  <a:cubicBezTo>
                    <a:pt x="221" y="299"/>
                    <a:pt x="203" y="287"/>
                    <a:pt x="202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6" y="280"/>
                    <a:pt x="236" y="280"/>
                    <a:pt x="236" y="280"/>
                  </a:cubicBezTo>
                  <a:cubicBezTo>
                    <a:pt x="127" y="280"/>
                    <a:pt x="127" y="280"/>
                    <a:pt x="127" y="280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236" y="272"/>
                    <a:pt x="236" y="272"/>
                    <a:pt x="236" y="272"/>
                  </a:cubicBezTo>
                  <a:cubicBezTo>
                    <a:pt x="236" y="264"/>
                    <a:pt x="236" y="264"/>
                    <a:pt x="236" y="264"/>
                  </a:cubicBezTo>
                  <a:cubicBezTo>
                    <a:pt x="127" y="264"/>
                    <a:pt x="127" y="264"/>
                    <a:pt x="127" y="264"/>
                  </a:cubicBezTo>
                  <a:cubicBezTo>
                    <a:pt x="127" y="263"/>
                    <a:pt x="127" y="263"/>
                    <a:pt x="127" y="263"/>
                  </a:cubicBezTo>
                  <a:cubicBezTo>
                    <a:pt x="103" y="204"/>
                    <a:pt x="54" y="217"/>
                    <a:pt x="54" y="217"/>
                  </a:cubicBezTo>
                  <a:cubicBezTo>
                    <a:pt x="53" y="218"/>
                    <a:pt x="45" y="214"/>
                    <a:pt x="45" y="215"/>
                  </a:cubicBezTo>
                  <a:cubicBezTo>
                    <a:pt x="39" y="229"/>
                    <a:pt x="35" y="245"/>
                    <a:pt x="35" y="260"/>
                  </a:cubicBezTo>
                  <a:cubicBezTo>
                    <a:pt x="35" y="330"/>
                    <a:pt x="92" y="388"/>
                    <a:pt x="161" y="388"/>
                  </a:cubicBezTo>
                  <a:cubicBezTo>
                    <a:pt x="168" y="388"/>
                    <a:pt x="174" y="387"/>
                    <a:pt x="180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3" y="399"/>
                    <a:pt x="183" y="399"/>
                    <a:pt x="183" y="399"/>
                  </a:cubicBezTo>
                  <a:cubicBezTo>
                    <a:pt x="184" y="411"/>
                    <a:pt x="187" y="416"/>
                    <a:pt x="187" y="416"/>
                  </a:cubicBezTo>
                  <a:cubicBezTo>
                    <a:pt x="360" y="416"/>
                    <a:pt x="360" y="416"/>
                    <a:pt x="360" y="416"/>
                  </a:cubicBezTo>
                  <a:cubicBezTo>
                    <a:pt x="360" y="416"/>
                    <a:pt x="363" y="411"/>
                    <a:pt x="364" y="39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66" y="386"/>
                    <a:pt x="367" y="393"/>
                    <a:pt x="367" y="393"/>
                  </a:cubicBezTo>
                  <a:cubicBezTo>
                    <a:pt x="373" y="394"/>
                    <a:pt x="380" y="389"/>
                    <a:pt x="386" y="389"/>
                  </a:cubicBezTo>
                  <a:cubicBezTo>
                    <a:pt x="456" y="389"/>
                    <a:pt x="513" y="330"/>
                    <a:pt x="513" y="260"/>
                  </a:cubicBezTo>
                  <a:cubicBezTo>
                    <a:pt x="513" y="245"/>
                    <a:pt x="508" y="228"/>
                    <a:pt x="503" y="214"/>
                  </a:cubicBezTo>
                  <a:cubicBezTo>
                    <a:pt x="503" y="214"/>
                    <a:pt x="494" y="218"/>
                    <a:pt x="494" y="217"/>
                  </a:cubicBezTo>
                  <a:cubicBezTo>
                    <a:pt x="494" y="217"/>
                    <a:pt x="444" y="204"/>
                    <a:pt x="420" y="263"/>
                  </a:cubicBezTo>
                  <a:cubicBezTo>
                    <a:pt x="420" y="264"/>
                    <a:pt x="420" y="264"/>
                    <a:pt x="420" y="264"/>
                  </a:cubicBezTo>
                  <a:cubicBezTo>
                    <a:pt x="311" y="264"/>
                    <a:pt x="311" y="264"/>
                    <a:pt x="311" y="264"/>
                  </a:cubicBezTo>
                  <a:cubicBezTo>
                    <a:pt x="311" y="272"/>
                    <a:pt x="311" y="272"/>
                    <a:pt x="311" y="272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311" y="280"/>
                    <a:pt x="311" y="280"/>
                    <a:pt x="311" y="280"/>
                  </a:cubicBezTo>
                  <a:cubicBezTo>
                    <a:pt x="311" y="288"/>
                    <a:pt x="311" y="288"/>
                    <a:pt x="311" y="288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8"/>
                    <a:pt x="326" y="301"/>
                    <a:pt x="326" y="313"/>
                  </a:cubicBezTo>
                  <a:cubicBezTo>
                    <a:pt x="326" y="316"/>
                    <a:pt x="326" y="323"/>
                    <a:pt x="326" y="332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14" y="407"/>
                    <a:pt x="314" y="407"/>
                    <a:pt x="314" y="407"/>
                  </a:cubicBezTo>
                  <a:cubicBezTo>
                    <a:pt x="314" y="336"/>
                    <a:pt x="314" y="336"/>
                    <a:pt x="314" y="336"/>
                  </a:cubicBezTo>
                  <a:cubicBezTo>
                    <a:pt x="323" y="336"/>
                    <a:pt x="323" y="336"/>
                    <a:pt x="323" y="336"/>
                  </a:cubicBezTo>
                  <a:cubicBezTo>
                    <a:pt x="323" y="327"/>
                    <a:pt x="323" y="327"/>
                    <a:pt x="323" y="327"/>
                  </a:cubicBezTo>
                  <a:cubicBezTo>
                    <a:pt x="314" y="327"/>
                    <a:pt x="314" y="327"/>
                    <a:pt x="314" y="327"/>
                  </a:cubicBezTo>
                  <a:cubicBezTo>
                    <a:pt x="310" y="327"/>
                    <a:pt x="310" y="327"/>
                    <a:pt x="310" y="327"/>
                  </a:cubicBezTo>
                  <a:cubicBezTo>
                    <a:pt x="295" y="327"/>
                    <a:pt x="295" y="327"/>
                    <a:pt x="295" y="327"/>
                  </a:cubicBezTo>
                  <a:cubicBezTo>
                    <a:pt x="295" y="343"/>
                    <a:pt x="295" y="343"/>
                    <a:pt x="295" y="343"/>
                  </a:cubicBezTo>
                  <a:cubicBezTo>
                    <a:pt x="292" y="339"/>
                    <a:pt x="287" y="337"/>
                    <a:pt x="283" y="335"/>
                  </a:cubicBezTo>
                  <a:cubicBezTo>
                    <a:pt x="283" y="328"/>
                    <a:pt x="283" y="328"/>
                    <a:pt x="283" y="328"/>
                  </a:cubicBezTo>
                  <a:cubicBezTo>
                    <a:pt x="266" y="328"/>
                    <a:pt x="266" y="328"/>
                    <a:pt x="266" y="328"/>
                  </a:cubicBezTo>
                  <a:cubicBezTo>
                    <a:pt x="266" y="335"/>
                    <a:pt x="266" y="335"/>
                    <a:pt x="266" y="335"/>
                  </a:cubicBezTo>
                  <a:cubicBezTo>
                    <a:pt x="260" y="336"/>
                    <a:pt x="256" y="339"/>
                    <a:pt x="252" y="343"/>
                  </a:cubicBezTo>
                  <a:cubicBezTo>
                    <a:pt x="252" y="327"/>
                    <a:pt x="252" y="327"/>
                    <a:pt x="252" y="327"/>
                  </a:cubicBezTo>
                  <a:cubicBezTo>
                    <a:pt x="237" y="327"/>
                    <a:pt x="237" y="327"/>
                    <a:pt x="237" y="327"/>
                  </a:cubicBezTo>
                  <a:cubicBezTo>
                    <a:pt x="232" y="327"/>
                    <a:pt x="232" y="327"/>
                    <a:pt x="232" y="327"/>
                  </a:cubicBezTo>
                  <a:close/>
                  <a:moveTo>
                    <a:pt x="295" y="407"/>
                  </a:moveTo>
                  <a:cubicBezTo>
                    <a:pt x="252" y="407"/>
                    <a:pt x="252" y="407"/>
                    <a:pt x="252" y="407"/>
                  </a:cubicBezTo>
                  <a:cubicBezTo>
                    <a:pt x="252" y="366"/>
                    <a:pt x="252" y="366"/>
                    <a:pt x="252" y="366"/>
                  </a:cubicBezTo>
                  <a:cubicBezTo>
                    <a:pt x="253" y="366"/>
                    <a:pt x="253" y="366"/>
                    <a:pt x="253" y="366"/>
                  </a:cubicBezTo>
                  <a:cubicBezTo>
                    <a:pt x="253" y="366"/>
                    <a:pt x="253" y="366"/>
                    <a:pt x="253" y="366"/>
                  </a:cubicBezTo>
                  <a:cubicBezTo>
                    <a:pt x="253" y="354"/>
                    <a:pt x="262" y="345"/>
                    <a:pt x="274" y="345"/>
                  </a:cubicBezTo>
                  <a:cubicBezTo>
                    <a:pt x="285" y="345"/>
                    <a:pt x="294" y="354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6"/>
                    <a:pt x="295" y="366"/>
                    <a:pt x="295" y="366"/>
                  </a:cubicBezTo>
                  <a:cubicBezTo>
                    <a:pt x="295" y="407"/>
                    <a:pt x="295" y="407"/>
                    <a:pt x="295" y="407"/>
                  </a:cubicBezTo>
                  <a:close/>
                  <a:moveTo>
                    <a:pt x="199" y="407"/>
                  </a:moveTo>
                  <a:cubicBezTo>
                    <a:pt x="198" y="368"/>
                    <a:pt x="198" y="368"/>
                    <a:pt x="198" y="368"/>
                  </a:cubicBezTo>
                  <a:cubicBezTo>
                    <a:pt x="198" y="368"/>
                    <a:pt x="196" y="358"/>
                    <a:pt x="193" y="354"/>
                  </a:cubicBezTo>
                  <a:cubicBezTo>
                    <a:pt x="211" y="354"/>
                    <a:pt x="211" y="354"/>
                    <a:pt x="211" y="354"/>
                  </a:cubicBezTo>
                  <a:cubicBezTo>
                    <a:pt x="211" y="407"/>
                    <a:pt x="211" y="407"/>
                    <a:pt x="211" y="407"/>
                  </a:cubicBezTo>
                  <a:cubicBezTo>
                    <a:pt x="199" y="407"/>
                    <a:pt x="199" y="407"/>
                    <a:pt x="199" y="407"/>
                  </a:cubicBezTo>
                  <a:close/>
                  <a:moveTo>
                    <a:pt x="336" y="314"/>
                  </a:moveTo>
                  <a:cubicBezTo>
                    <a:pt x="338" y="309"/>
                    <a:pt x="345" y="296"/>
                    <a:pt x="355" y="297"/>
                  </a:cubicBezTo>
                  <a:cubicBezTo>
                    <a:pt x="368" y="298"/>
                    <a:pt x="374" y="303"/>
                    <a:pt x="376" y="311"/>
                  </a:cubicBezTo>
                  <a:cubicBezTo>
                    <a:pt x="376" y="311"/>
                    <a:pt x="368" y="319"/>
                    <a:pt x="368" y="327"/>
                  </a:cubicBezTo>
                  <a:cubicBezTo>
                    <a:pt x="368" y="335"/>
                    <a:pt x="366" y="345"/>
                    <a:pt x="366" y="346"/>
                  </a:cubicBezTo>
                  <a:cubicBezTo>
                    <a:pt x="336" y="346"/>
                    <a:pt x="336" y="346"/>
                    <a:pt x="336" y="346"/>
                  </a:cubicBezTo>
                  <a:cubicBezTo>
                    <a:pt x="336" y="314"/>
                    <a:pt x="336" y="314"/>
                    <a:pt x="336" y="314"/>
                  </a:cubicBezTo>
                  <a:close/>
                  <a:moveTo>
                    <a:pt x="348" y="407"/>
                  </a:moveTo>
                  <a:cubicBezTo>
                    <a:pt x="336" y="407"/>
                    <a:pt x="336" y="407"/>
                    <a:pt x="336" y="407"/>
                  </a:cubicBezTo>
                  <a:cubicBezTo>
                    <a:pt x="336" y="354"/>
                    <a:pt x="336" y="354"/>
                    <a:pt x="336" y="354"/>
                  </a:cubicBezTo>
                  <a:cubicBezTo>
                    <a:pt x="354" y="354"/>
                    <a:pt x="354" y="354"/>
                    <a:pt x="354" y="354"/>
                  </a:cubicBezTo>
                  <a:cubicBezTo>
                    <a:pt x="351" y="358"/>
                    <a:pt x="350" y="368"/>
                    <a:pt x="350" y="368"/>
                  </a:cubicBezTo>
                  <a:cubicBezTo>
                    <a:pt x="348" y="407"/>
                    <a:pt x="348" y="407"/>
                    <a:pt x="348" y="407"/>
                  </a:cubicBezTo>
                  <a:close/>
                  <a:moveTo>
                    <a:pt x="367" y="288"/>
                  </a:moveTo>
                  <a:cubicBezTo>
                    <a:pt x="403" y="288"/>
                    <a:pt x="403" y="288"/>
                    <a:pt x="403" y="288"/>
                  </a:cubicBezTo>
                  <a:cubicBezTo>
                    <a:pt x="392" y="295"/>
                    <a:pt x="383" y="303"/>
                    <a:pt x="383" y="303"/>
                  </a:cubicBezTo>
                  <a:cubicBezTo>
                    <a:pt x="381" y="300"/>
                    <a:pt x="371" y="290"/>
                    <a:pt x="367" y="288"/>
                  </a:cubicBezTo>
                  <a:close/>
                  <a:moveTo>
                    <a:pt x="211" y="314"/>
                  </a:moveTo>
                  <a:cubicBezTo>
                    <a:pt x="211" y="346"/>
                    <a:pt x="211" y="346"/>
                    <a:pt x="211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181" y="345"/>
                    <a:pt x="179" y="335"/>
                    <a:pt x="179" y="327"/>
                  </a:cubicBezTo>
                  <a:cubicBezTo>
                    <a:pt x="179" y="319"/>
                    <a:pt x="171" y="311"/>
                    <a:pt x="171" y="311"/>
                  </a:cubicBezTo>
                  <a:cubicBezTo>
                    <a:pt x="173" y="303"/>
                    <a:pt x="179" y="298"/>
                    <a:pt x="192" y="297"/>
                  </a:cubicBezTo>
                  <a:cubicBezTo>
                    <a:pt x="202" y="296"/>
                    <a:pt x="209" y="309"/>
                    <a:pt x="211" y="314"/>
                  </a:cubicBezTo>
                  <a:close/>
                  <a:moveTo>
                    <a:pt x="179" y="288"/>
                  </a:moveTo>
                  <a:cubicBezTo>
                    <a:pt x="176" y="291"/>
                    <a:pt x="166" y="300"/>
                    <a:pt x="164" y="303"/>
                  </a:cubicBezTo>
                  <a:cubicBezTo>
                    <a:pt x="164" y="303"/>
                    <a:pt x="155" y="295"/>
                    <a:pt x="144" y="288"/>
                  </a:cubicBezTo>
                  <a:cubicBezTo>
                    <a:pt x="179" y="288"/>
                    <a:pt x="179" y="288"/>
                    <a:pt x="179" y="288"/>
                  </a:cubicBezTo>
                  <a:close/>
                  <a:moveTo>
                    <a:pt x="261" y="219"/>
                  </a:moveTo>
                  <a:cubicBezTo>
                    <a:pt x="261" y="302"/>
                    <a:pt x="261" y="302"/>
                    <a:pt x="261" y="302"/>
                  </a:cubicBezTo>
                  <a:cubicBezTo>
                    <a:pt x="285" y="302"/>
                    <a:pt x="285" y="302"/>
                    <a:pt x="285" y="302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1" y="215"/>
                    <a:pt x="272" y="208"/>
                    <a:pt x="261" y="219"/>
                  </a:cubicBezTo>
                  <a:close/>
                  <a:moveTo>
                    <a:pt x="272" y="227"/>
                  </a:moveTo>
                  <a:cubicBezTo>
                    <a:pt x="270" y="227"/>
                    <a:pt x="269" y="228"/>
                    <a:pt x="269" y="229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69" y="269"/>
                    <a:pt x="270" y="270"/>
                    <a:pt x="272" y="270"/>
                  </a:cubicBezTo>
                  <a:cubicBezTo>
                    <a:pt x="275" y="270"/>
                    <a:pt x="275" y="270"/>
                    <a:pt x="275" y="270"/>
                  </a:cubicBezTo>
                  <a:cubicBezTo>
                    <a:pt x="276" y="270"/>
                    <a:pt x="278" y="269"/>
                    <a:pt x="278" y="268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8" y="228"/>
                    <a:pt x="276" y="227"/>
                    <a:pt x="275" y="227"/>
                  </a:cubicBezTo>
                  <a:cubicBezTo>
                    <a:pt x="272" y="227"/>
                    <a:pt x="272" y="227"/>
                    <a:pt x="272" y="227"/>
                  </a:cubicBezTo>
                  <a:close/>
                  <a:moveTo>
                    <a:pt x="273" y="169"/>
                  </a:moveTo>
                  <a:cubicBezTo>
                    <a:pt x="269" y="169"/>
                    <a:pt x="266" y="172"/>
                    <a:pt x="266" y="176"/>
                  </a:cubicBezTo>
                  <a:cubicBezTo>
                    <a:pt x="266" y="181"/>
                    <a:pt x="269" y="184"/>
                    <a:pt x="273" y="184"/>
                  </a:cubicBezTo>
                  <a:cubicBezTo>
                    <a:pt x="278" y="184"/>
                    <a:pt x="281" y="181"/>
                    <a:pt x="281" y="176"/>
                  </a:cubicBezTo>
                  <a:cubicBezTo>
                    <a:pt x="281" y="172"/>
                    <a:pt x="278" y="169"/>
                    <a:pt x="273" y="169"/>
                  </a:cubicBezTo>
                  <a:close/>
                  <a:moveTo>
                    <a:pt x="266" y="120"/>
                  </a:moveTo>
                  <a:cubicBezTo>
                    <a:pt x="266" y="132"/>
                    <a:pt x="266" y="132"/>
                    <a:pt x="266" y="132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69" y="120"/>
                    <a:pt x="269" y="120"/>
                    <a:pt x="269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278" y="120"/>
                  </a:moveTo>
                  <a:cubicBezTo>
                    <a:pt x="278" y="132"/>
                    <a:pt x="278" y="132"/>
                    <a:pt x="278" y="132"/>
                  </a:cubicBezTo>
                  <a:cubicBezTo>
                    <a:pt x="281" y="132"/>
                    <a:pt x="281" y="132"/>
                    <a:pt x="281" y="132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78" y="120"/>
                    <a:pt x="278" y="120"/>
                    <a:pt x="278" y="120"/>
                  </a:cubicBezTo>
                  <a:close/>
                  <a:moveTo>
                    <a:pt x="395" y="419"/>
                  </a:moveTo>
                  <a:cubicBezTo>
                    <a:pt x="482" y="417"/>
                    <a:pt x="552" y="345"/>
                    <a:pt x="552" y="258"/>
                  </a:cubicBezTo>
                  <a:cubicBezTo>
                    <a:pt x="552" y="170"/>
                    <a:pt x="482" y="99"/>
                    <a:pt x="395" y="96"/>
                  </a:cubicBezTo>
                  <a:cubicBezTo>
                    <a:pt x="383" y="42"/>
                    <a:pt x="334" y="0"/>
                    <a:pt x="276" y="0"/>
                  </a:cubicBezTo>
                  <a:cubicBezTo>
                    <a:pt x="218" y="0"/>
                    <a:pt x="169" y="42"/>
                    <a:pt x="158" y="96"/>
                  </a:cubicBezTo>
                  <a:cubicBezTo>
                    <a:pt x="70" y="98"/>
                    <a:pt x="0" y="170"/>
                    <a:pt x="0" y="258"/>
                  </a:cubicBezTo>
                  <a:cubicBezTo>
                    <a:pt x="0" y="346"/>
                    <a:pt x="70" y="418"/>
                    <a:pt x="158" y="419"/>
                  </a:cubicBezTo>
                  <a:cubicBezTo>
                    <a:pt x="170" y="473"/>
                    <a:pt x="218" y="514"/>
                    <a:pt x="276" y="514"/>
                  </a:cubicBezTo>
                  <a:cubicBezTo>
                    <a:pt x="334" y="514"/>
                    <a:pt x="382" y="473"/>
                    <a:pt x="395" y="419"/>
                  </a:cubicBezTo>
                  <a:close/>
                  <a:moveTo>
                    <a:pt x="383" y="403"/>
                  </a:moveTo>
                  <a:cubicBezTo>
                    <a:pt x="461" y="401"/>
                    <a:pt x="525" y="337"/>
                    <a:pt x="525" y="258"/>
                  </a:cubicBezTo>
                  <a:cubicBezTo>
                    <a:pt x="525" y="179"/>
                    <a:pt x="461" y="114"/>
                    <a:pt x="383" y="112"/>
                  </a:cubicBezTo>
                  <a:cubicBezTo>
                    <a:pt x="373" y="63"/>
                    <a:pt x="329" y="26"/>
                    <a:pt x="276" y="26"/>
                  </a:cubicBezTo>
                  <a:cubicBezTo>
                    <a:pt x="224" y="26"/>
                    <a:pt x="180" y="63"/>
                    <a:pt x="169" y="112"/>
                  </a:cubicBezTo>
                  <a:cubicBezTo>
                    <a:pt x="90" y="114"/>
                    <a:pt x="27" y="178"/>
                    <a:pt x="27" y="258"/>
                  </a:cubicBezTo>
                  <a:cubicBezTo>
                    <a:pt x="27" y="337"/>
                    <a:pt x="91" y="402"/>
                    <a:pt x="170" y="403"/>
                  </a:cubicBezTo>
                  <a:cubicBezTo>
                    <a:pt x="180" y="452"/>
                    <a:pt x="224" y="489"/>
                    <a:pt x="276" y="489"/>
                  </a:cubicBezTo>
                  <a:cubicBezTo>
                    <a:pt x="328" y="489"/>
                    <a:pt x="372" y="452"/>
                    <a:pt x="383" y="403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6" name="任意多边形: 形状 1525">
              <a:extLst>
                <a:ext uri="{FF2B5EF4-FFF2-40B4-BE49-F238E27FC236}">
                  <a16:creationId xmlns:a16="http://schemas.microsoft.com/office/drawing/2014/main" id="{38D675FD-15B9-44E4-AB32-6B76DCD3DF82}"/>
                </a:ext>
              </a:extLst>
            </p:cNvPr>
            <p:cNvSpPr/>
            <p:nvPr/>
          </p:nvSpPr>
          <p:spPr bwMode="auto">
            <a:xfrm>
              <a:off x="3393679" y="3111501"/>
              <a:ext cx="803275" cy="733425"/>
            </a:xfrm>
            <a:custGeom>
              <a:avLst/>
              <a:gdLst>
                <a:gd name="T0" fmla="*/ 241 w 481"/>
                <a:gd name="T1" fmla="*/ 0 h 438"/>
                <a:gd name="T2" fmla="*/ 335 w 481"/>
                <a:gd name="T3" fmla="*/ 94 h 438"/>
                <a:gd name="T4" fmla="*/ 341 w 481"/>
                <a:gd name="T5" fmla="*/ 94 h 438"/>
                <a:gd name="T6" fmla="*/ 350 w 481"/>
                <a:gd name="T7" fmla="*/ 93 h 438"/>
                <a:gd name="T8" fmla="*/ 481 w 481"/>
                <a:gd name="T9" fmla="*/ 225 h 438"/>
                <a:gd name="T10" fmla="*/ 350 w 481"/>
                <a:gd name="T11" fmla="*/ 356 h 438"/>
                <a:gd name="T12" fmla="*/ 341 w 481"/>
                <a:gd name="T13" fmla="*/ 356 h 438"/>
                <a:gd name="T14" fmla="*/ 335 w 481"/>
                <a:gd name="T15" fmla="*/ 355 h 438"/>
                <a:gd name="T16" fmla="*/ 304 w 481"/>
                <a:gd name="T17" fmla="*/ 413 h 438"/>
                <a:gd name="T18" fmla="*/ 241 w 481"/>
                <a:gd name="T19" fmla="*/ 438 h 438"/>
                <a:gd name="T20" fmla="*/ 176 w 481"/>
                <a:gd name="T21" fmla="*/ 413 h 438"/>
                <a:gd name="T22" fmla="*/ 146 w 481"/>
                <a:gd name="T23" fmla="*/ 354 h 438"/>
                <a:gd name="T24" fmla="*/ 140 w 481"/>
                <a:gd name="T25" fmla="*/ 354 h 438"/>
                <a:gd name="T26" fmla="*/ 131 w 481"/>
                <a:gd name="T27" fmla="*/ 355 h 438"/>
                <a:gd name="T28" fmla="*/ 0 w 481"/>
                <a:gd name="T29" fmla="*/ 223 h 438"/>
                <a:gd name="T30" fmla="*/ 131 w 481"/>
                <a:gd name="T31" fmla="*/ 92 h 438"/>
                <a:gd name="T32" fmla="*/ 140 w 481"/>
                <a:gd name="T33" fmla="*/ 92 h 438"/>
                <a:gd name="T34" fmla="*/ 146 w 481"/>
                <a:gd name="T35" fmla="*/ 93 h 438"/>
                <a:gd name="T36" fmla="*/ 241 w 481"/>
                <a:gd name="T37" fmla="*/ 0 h 438"/>
                <a:gd name="T38" fmla="*/ 241 w 481"/>
                <a:gd name="T39" fmla="*/ 6 h 438"/>
                <a:gd name="T40" fmla="*/ 152 w 481"/>
                <a:gd name="T41" fmla="*/ 95 h 438"/>
                <a:gd name="T42" fmla="*/ 152 w 481"/>
                <a:gd name="T43" fmla="*/ 96 h 438"/>
                <a:gd name="T44" fmla="*/ 152 w 481"/>
                <a:gd name="T45" fmla="*/ 96 h 438"/>
                <a:gd name="T46" fmla="*/ 152 w 481"/>
                <a:gd name="T47" fmla="*/ 99 h 438"/>
                <a:gd name="T48" fmla="*/ 148 w 481"/>
                <a:gd name="T49" fmla="*/ 99 h 438"/>
                <a:gd name="T50" fmla="*/ 140 w 481"/>
                <a:gd name="T51" fmla="*/ 98 h 438"/>
                <a:gd name="T52" fmla="*/ 131 w 481"/>
                <a:gd name="T53" fmla="*/ 98 h 438"/>
                <a:gd name="T54" fmla="*/ 5 w 481"/>
                <a:gd name="T55" fmla="*/ 223 h 438"/>
                <a:gd name="T56" fmla="*/ 131 w 481"/>
                <a:gd name="T57" fmla="*/ 349 h 438"/>
                <a:gd name="T58" fmla="*/ 140 w 481"/>
                <a:gd name="T59" fmla="*/ 349 h 438"/>
                <a:gd name="T60" fmla="*/ 149 w 481"/>
                <a:gd name="T61" fmla="*/ 348 h 438"/>
                <a:gd name="T62" fmla="*/ 152 w 481"/>
                <a:gd name="T63" fmla="*/ 347 h 438"/>
                <a:gd name="T64" fmla="*/ 152 w 481"/>
                <a:gd name="T65" fmla="*/ 350 h 438"/>
                <a:gd name="T66" fmla="*/ 180 w 481"/>
                <a:gd name="T67" fmla="*/ 409 h 438"/>
                <a:gd name="T68" fmla="*/ 241 w 481"/>
                <a:gd name="T69" fmla="*/ 433 h 438"/>
                <a:gd name="T70" fmla="*/ 301 w 481"/>
                <a:gd name="T71" fmla="*/ 409 h 438"/>
                <a:gd name="T72" fmla="*/ 329 w 481"/>
                <a:gd name="T73" fmla="*/ 351 h 438"/>
                <a:gd name="T74" fmla="*/ 330 w 481"/>
                <a:gd name="T75" fmla="*/ 348 h 438"/>
                <a:gd name="T76" fmla="*/ 332 w 481"/>
                <a:gd name="T77" fmla="*/ 349 h 438"/>
                <a:gd name="T78" fmla="*/ 341 w 481"/>
                <a:gd name="T79" fmla="*/ 350 h 438"/>
                <a:gd name="T80" fmla="*/ 350 w 481"/>
                <a:gd name="T81" fmla="*/ 350 h 438"/>
                <a:gd name="T82" fmla="*/ 476 w 481"/>
                <a:gd name="T83" fmla="*/ 225 h 438"/>
                <a:gd name="T84" fmla="*/ 350 w 481"/>
                <a:gd name="T85" fmla="*/ 99 h 438"/>
                <a:gd name="T86" fmla="*/ 341 w 481"/>
                <a:gd name="T87" fmla="*/ 99 h 438"/>
                <a:gd name="T88" fmla="*/ 333 w 481"/>
                <a:gd name="T89" fmla="*/ 100 h 438"/>
                <a:gd name="T90" fmla="*/ 329 w 481"/>
                <a:gd name="T91" fmla="*/ 101 h 438"/>
                <a:gd name="T92" fmla="*/ 330 w 481"/>
                <a:gd name="T93" fmla="*/ 97 h 438"/>
                <a:gd name="T94" fmla="*/ 330 w 481"/>
                <a:gd name="T95" fmla="*/ 96 h 438"/>
                <a:gd name="T96" fmla="*/ 330 w 481"/>
                <a:gd name="T97" fmla="*/ 95 h 438"/>
                <a:gd name="T98" fmla="*/ 241 w 481"/>
                <a:gd name="T99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438">
                  <a:moveTo>
                    <a:pt x="241" y="0"/>
                  </a:moveTo>
                  <a:cubicBezTo>
                    <a:pt x="292" y="0"/>
                    <a:pt x="335" y="42"/>
                    <a:pt x="335" y="94"/>
                  </a:cubicBezTo>
                  <a:cubicBezTo>
                    <a:pt x="337" y="94"/>
                    <a:pt x="339" y="94"/>
                    <a:pt x="341" y="94"/>
                  </a:cubicBezTo>
                  <a:cubicBezTo>
                    <a:pt x="344" y="93"/>
                    <a:pt x="347" y="93"/>
                    <a:pt x="350" y="93"/>
                  </a:cubicBezTo>
                  <a:cubicBezTo>
                    <a:pt x="422" y="93"/>
                    <a:pt x="481" y="152"/>
                    <a:pt x="481" y="225"/>
                  </a:cubicBezTo>
                  <a:cubicBezTo>
                    <a:pt x="481" y="297"/>
                    <a:pt x="422" y="356"/>
                    <a:pt x="350" y="356"/>
                  </a:cubicBezTo>
                  <a:cubicBezTo>
                    <a:pt x="347" y="356"/>
                    <a:pt x="344" y="356"/>
                    <a:pt x="341" y="356"/>
                  </a:cubicBezTo>
                  <a:cubicBezTo>
                    <a:pt x="339" y="355"/>
                    <a:pt x="337" y="355"/>
                    <a:pt x="335" y="355"/>
                  </a:cubicBezTo>
                  <a:cubicBezTo>
                    <a:pt x="332" y="378"/>
                    <a:pt x="321" y="399"/>
                    <a:pt x="304" y="413"/>
                  </a:cubicBezTo>
                  <a:cubicBezTo>
                    <a:pt x="288" y="429"/>
                    <a:pt x="265" y="438"/>
                    <a:pt x="241" y="438"/>
                  </a:cubicBezTo>
                  <a:cubicBezTo>
                    <a:pt x="216" y="438"/>
                    <a:pt x="193" y="429"/>
                    <a:pt x="176" y="413"/>
                  </a:cubicBezTo>
                  <a:cubicBezTo>
                    <a:pt x="160" y="398"/>
                    <a:pt x="149" y="377"/>
                    <a:pt x="146" y="354"/>
                  </a:cubicBezTo>
                  <a:cubicBezTo>
                    <a:pt x="144" y="354"/>
                    <a:pt x="142" y="354"/>
                    <a:pt x="140" y="354"/>
                  </a:cubicBezTo>
                  <a:cubicBezTo>
                    <a:pt x="137" y="355"/>
                    <a:pt x="134" y="355"/>
                    <a:pt x="131" y="355"/>
                  </a:cubicBezTo>
                  <a:cubicBezTo>
                    <a:pt x="59" y="355"/>
                    <a:pt x="0" y="296"/>
                    <a:pt x="0" y="223"/>
                  </a:cubicBezTo>
                  <a:cubicBezTo>
                    <a:pt x="0" y="151"/>
                    <a:pt x="59" y="92"/>
                    <a:pt x="131" y="92"/>
                  </a:cubicBezTo>
                  <a:cubicBezTo>
                    <a:pt x="134" y="92"/>
                    <a:pt x="137" y="92"/>
                    <a:pt x="140" y="92"/>
                  </a:cubicBezTo>
                  <a:cubicBezTo>
                    <a:pt x="142" y="93"/>
                    <a:pt x="144" y="93"/>
                    <a:pt x="146" y="93"/>
                  </a:cubicBezTo>
                  <a:cubicBezTo>
                    <a:pt x="147" y="42"/>
                    <a:pt x="189" y="0"/>
                    <a:pt x="241" y="0"/>
                  </a:cubicBezTo>
                  <a:close/>
                  <a:moveTo>
                    <a:pt x="241" y="6"/>
                  </a:moveTo>
                  <a:cubicBezTo>
                    <a:pt x="192" y="6"/>
                    <a:pt x="152" y="46"/>
                    <a:pt x="152" y="95"/>
                  </a:cubicBezTo>
                  <a:cubicBezTo>
                    <a:pt x="152" y="95"/>
                    <a:pt x="152" y="95"/>
                    <a:pt x="152" y="96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6" y="99"/>
                    <a:pt x="143" y="98"/>
                    <a:pt x="140" y="98"/>
                  </a:cubicBezTo>
                  <a:cubicBezTo>
                    <a:pt x="137" y="98"/>
                    <a:pt x="134" y="98"/>
                    <a:pt x="131" y="98"/>
                  </a:cubicBezTo>
                  <a:cubicBezTo>
                    <a:pt x="62" y="98"/>
                    <a:pt x="5" y="154"/>
                    <a:pt x="5" y="223"/>
                  </a:cubicBezTo>
                  <a:cubicBezTo>
                    <a:pt x="5" y="293"/>
                    <a:pt x="62" y="349"/>
                    <a:pt x="131" y="349"/>
                  </a:cubicBezTo>
                  <a:cubicBezTo>
                    <a:pt x="134" y="349"/>
                    <a:pt x="137" y="349"/>
                    <a:pt x="140" y="349"/>
                  </a:cubicBezTo>
                  <a:cubicBezTo>
                    <a:pt x="143" y="348"/>
                    <a:pt x="146" y="348"/>
                    <a:pt x="149" y="348"/>
                  </a:cubicBezTo>
                  <a:cubicBezTo>
                    <a:pt x="152" y="347"/>
                    <a:pt x="152" y="347"/>
                    <a:pt x="152" y="347"/>
                  </a:cubicBezTo>
                  <a:cubicBezTo>
                    <a:pt x="152" y="350"/>
                    <a:pt x="152" y="350"/>
                    <a:pt x="152" y="350"/>
                  </a:cubicBezTo>
                  <a:cubicBezTo>
                    <a:pt x="154" y="373"/>
                    <a:pt x="164" y="394"/>
                    <a:pt x="180" y="409"/>
                  </a:cubicBezTo>
                  <a:cubicBezTo>
                    <a:pt x="196" y="424"/>
                    <a:pt x="217" y="433"/>
                    <a:pt x="241" y="433"/>
                  </a:cubicBezTo>
                  <a:cubicBezTo>
                    <a:pt x="264" y="433"/>
                    <a:pt x="285" y="424"/>
                    <a:pt x="301" y="409"/>
                  </a:cubicBezTo>
                  <a:cubicBezTo>
                    <a:pt x="317" y="395"/>
                    <a:pt x="327" y="374"/>
                    <a:pt x="329" y="351"/>
                  </a:cubicBezTo>
                  <a:cubicBezTo>
                    <a:pt x="330" y="348"/>
                    <a:pt x="330" y="348"/>
                    <a:pt x="330" y="348"/>
                  </a:cubicBezTo>
                  <a:cubicBezTo>
                    <a:pt x="332" y="349"/>
                    <a:pt x="332" y="349"/>
                    <a:pt x="332" y="349"/>
                  </a:cubicBezTo>
                  <a:cubicBezTo>
                    <a:pt x="335" y="349"/>
                    <a:pt x="338" y="350"/>
                    <a:pt x="341" y="350"/>
                  </a:cubicBezTo>
                  <a:cubicBezTo>
                    <a:pt x="344" y="350"/>
                    <a:pt x="347" y="350"/>
                    <a:pt x="350" y="350"/>
                  </a:cubicBezTo>
                  <a:cubicBezTo>
                    <a:pt x="419" y="350"/>
                    <a:pt x="476" y="294"/>
                    <a:pt x="476" y="225"/>
                  </a:cubicBezTo>
                  <a:cubicBezTo>
                    <a:pt x="476" y="155"/>
                    <a:pt x="419" y="99"/>
                    <a:pt x="350" y="99"/>
                  </a:cubicBezTo>
                  <a:cubicBezTo>
                    <a:pt x="347" y="99"/>
                    <a:pt x="344" y="99"/>
                    <a:pt x="341" y="99"/>
                  </a:cubicBezTo>
                  <a:cubicBezTo>
                    <a:pt x="338" y="100"/>
                    <a:pt x="336" y="100"/>
                    <a:pt x="333" y="100"/>
                  </a:cubicBezTo>
                  <a:cubicBezTo>
                    <a:pt x="329" y="101"/>
                    <a:pt x="329" y="101"/>
                    <a:pt x="329" y="101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30" y="97"/>
                    <a:pt x="330" y="96"/>
                    <a:pt x="330" y="96"/>
                  </a:cubicBezTo>
                  <a:cubicBezTo>
                    <a:pt x="330" y="96"/>
                    <a:pt x="330" y="95"/>
                    <a:pt x="330" y="95"/>
                  </a:cubicBezTo>
                  <a:cubicBezTo>
                    <a:pt x="330" y="46"/>
                    <a:pt x="290" y="6"/>
                    <a:pt x="241" y="6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7" name="任意多边形: 形状 1526">
              <a:extLst>
                <a:ext uri="{FF2B5EF4-FFF2-40B4-BE49-F238E27FC236}">
                  <a16:creationId xmlns:a16="http://schemas.microsoft.com/office/drawing/2014/main" id="{8275BBBB-CCDB-430F-99D1-C8D387ACE2CB}"/>
                </a:ext>
              </a:extLst>
            </p:cNvPr>
            <p:cNvSpPr/>
            <p:nvPr/>
          </p:nvSpPr>
          <p:spPr bwMode="auto">
            <a:xfrm>
              <a:off x="3109517" y="3192463"/>
              <a:ext cx="147638" cy="104775"/>
            </a:xfrm>
            <a:custGeom>
              <a:avLst/>
              <a:gdLst>
                <a:gd name="T0" fmla="*/ 38 w 89"/>
                <a:gd name="T1" fmla="*/ 56 h 63"/>
                <a:gd name="T2" fmla="*/ 32 w 89"/>
                <a:gd name="T3" fmla="*/ 59 h 63"/>
                <a:gd name="T4" fmla="*/ 23 w 89"/>
                <a:gd name="T5" fmla="*/ 59 h 63"/>
                <a:gd name="T6" fmla="*/ 6 w 89"/>
                <a:gd name="T7" fmla="*/ 49 h 63"/>
                <a:gd name="T8" fmla="*/ 1 w 89"/>
                <a:gd name="T9" fmla="*/ 28 h 63"/>
                <a:gd name="T10" fmla="*/ 4 w 89"/>
                <a:gd name="T11" fmla="*/ 17 h 63"/>
                <a:gd name="T12" fmla="*/ 10 w 89"/>
                <a:gd name="T13" fmla="*/ 8 h 63"/>
                <a:gd name="T14" fmla="*/ 6 w 89"/>
                <a:gd name="T15" fmla="*/ 5 h 63"/>
                <a:gd name="T16" fmla="*/ 6 w 89"/>
                <a:gd name="T17" fmla="*/ 0 h 63"/>
                <a:gd name="T18" fmla="*/ 35 w 89"/>
                <a:gd name="T19" fmla="*/ 3 h 63"/>
                <a:gd name="T20" fmla="*/ 34 w 89"/>
                <a:gd name="T21" fmla="*/ 7 h 63"/>
                <a:gd name="T22" fmla="*/ 24 w 89"/>
                <a:gd name="T23" fmla="*/ 10 h 63"/>
                <a:gd name="T24" fmla="*/ 16 w 89"/>
                <a:gd name="T25" fmla="*/ 14 h 63"/>
                <a:gd name="T26" fmla="*/ 9 w 89"/>
                <a:gd name="T27" fmla="*/ 20 h 63"/>
                <a:gd name="T28" fmla="*/ 6 w 89"/>
                <a:gd name="T29" fmla="*/ 30 h 63"/>
                <a:gd name="T30" fmla="*/ 6 w 89"/>
                <a:gd name="T31" fmla="*/ 37 h 63"/>
                <a:gd name="T32" fmla="*/ 9 w 89"/>
                <a:gd name="T33" fmla="*/ 42 h 63"/>
                <a:gd name="T34" fmla="*/ 13 w 89"/>
                <a:gd name="T35" fmla="*/ 46 h 63"/>
                <a:gd name="T36" fmla="*/ 19 w 89"/>
                <a:gd name="T37" fmla="*/ 47 h 63"/>
                <a:gd name="T38" fmla="*/ 29 w 89"/>
                <a:gd name="T39" fmla="*/ 45 h 63"/>
                <a:gd name="T40" fmla="*/ 36 w 89"/>
                <a:gd name="T41" fmla="*/ 38 h 63"/>
                <a:gd name="T42" fmla="*/ 41 w 89"/>
                <a:gd name="T43" fmla="*/ 29 h 63"/>
                <a:gd name="T44" fmla="*/ 45 w 89"/>
                <a:gd name="T45" fmla="*/ 21 h 63"/>
                <a:gd name="T46" fmla="*/ 55 w 89"/>
                <a:gd name="T47" fmla="*/ 11 h 63"/>
                <a:gd name="T48" fmla="*/ 69 w 89"/>
                <a:gd name="T49" fmla="*/ 9 h 63"/>
                <a:gd name="T50" fmla="*/ 77 w 89"/>
                <a:gd name="T51" fmla="*/ 12 h 63"/>
                <a:gd name="T52" fmla="*/ 84 w 89"/>
                <a:gd name="T53" fmla="*/ 18 h 63"/>
                <a:gd name="T54" fmla="*/ 88 w 89"/>
                <a:gd name="T55" fmla="*/ 27 h 63"/>
                <a:gd name="T56" fmla="*/ 89 w 89"/>
                <a:gd name="T57" fmla="*/ 37 h 63"/>
                <a:gd name="T58" fmla="*/ 86 w 89"/>
                <a:gd name="T59" fmla="*/ 47 h 63"/>
                <a:gd name="T60" fmla="*/ 80 w 89"/>
                <a:gd name="T61" fmla="*/ 55 h 63"/>
                <a:gd name="T62" fmla="*/ 84 w 89"/>
                <a:gd name="T63" fmla="*/ 58 h 63"/>
                <a:gd name="T64" fmla="*/ 84 w 89"/>
                <a:gd name="T65" fmla="*/ 63 h 63"/>
                <a:gd name="T66" fmla="*/ 56 w 89"/>
                <a:gd name="T67" fmla="*/ 60 h 63"/>
                <a:gd name="T68" fmla="*/ 56 w 89"/>
                <a:gd name="T69" fmla="*/ 55 h 63"/>
                <a:gd name="T70" fmla="*/ 66 w 89"/>
                <a:gd name="T71" fmla="*/ 53 h 63"/>
                <a:gd name="T72" fmla="*/ 74 w 89"/>
                <a:gd name="T73" fmla="*/ 50 h 63"/>
                <a:gd name="T74" fmla="*/ 80 w 89"/>
                <a:gd name="T75" fmla="*/ 44 h 63"/>
                <a:gd name="T76" fmla="*/ 83 w 89"/>
                <a:gd name="T77" fmla="*/ 36 h 63"/>
                <a:gd name="T78" fmla="*/ 81 w 89"/>
                <a:gd name="T79" fmla="*/ 26 h 63"/>
                <a:gd name="T80" fmla="*/ 73 w 89"/>
                <a:gd name="T81" fmla="*/ 21 h 63"/>
                <a:gd name="T82" fmla="*/ 63 w 89"/>
                <a:gd name="T83" fmla="*/ 22 h 63"/>
                <a:gd name="T84" fmla="*/ 57 w 89"/>
                <a:gd name="T85" fmla="*/ 29 h 63"/>
                <a:gd name="T86" fmla="*/ 52 w 89"/>
                <a:gd name="T87" fmla="*/ 37 h 63"/>
                <a:gd name="T88" fmla="*/ 48 w 89"/>
                <a:gd name="T89" fmla="*/ 44 h 63"/>
                <a:gd name="T90" fmla="*/ 44 w 89"/>
                <a:gd name="T91" fmla="*/ 51 h 63"/>
                <a:gd name="T92" fmla="*/ 38 w 89"/>
                <a:gd name="T93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63">
                  <a:moveTo>
                    <a:pt x="38" y="56"/>
                  </a:moveTo>
                  <a:cubicBezTo>
                    <a:pt x="36" y="58"/>
                    <a:pt x="34" y="59"/>
                    <a:pt x="32" y="59"/>
                  </a:cubicBezTo>
                  <a:cubicBezTo>
                    <a:pt x="29" y="60"/>
                    <a:pt x="26" y="60"/>
                    <a:pt x="23" y="59"/>
                  </a:cubicBezTo>
                  <a:cubicBezTo>
                    <a:pt x="16" y="59"/>
                    <a:pt x="10" y="55"/>
                    <a:pt x="6" y="49"/>
                  </a:cubicBezTo>
                  <a:cubicBezTo>
                    <a:pt x="2" y="43"/>
                    <a:pt x="0" y="36"/>
                    <a:pt x="1" y="28"/>
                  </a:cubicBezTo>
                  <a:cubicBezTo>
                    <a:pt x="2" y="24"/>
                    <a:pt x="3" y="21"/>
                    <a:pt x="4" y="17"/>
                  </a:cubicBezTo>
                  <a:cubicBezTo>
                    <a:pt x="6" y="13"/>
                    <a:pt x="8" y="10"/>
                    <a:pt x="10" y="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1" y="8"/>
                    <a:pt x="27" y="9"/>
                    <a:pt x="24" y="10"/>
                  </a:cubicBezTo>
                  <a:cubicBezTo>
                    <a:pt x="21" y="11"/>
                    <a:pt x="18" y="12"/>
                    <a:pt x="16" y="14"/>
                  </a:cubicBezTo>
                  <a:cubicBezTo>
                    <a:pt x="13" y="16"/>
                    <a:pt x="11" y="18"/>
                    <a:pt x="9" y="20"/>
                  </a:cubicBezTo>
                  <a:cubicBezTo>
                    <a:pt x="8" y="23"/>
                    <a:pt x="7" y="26"/>
                    <a:pt x="6" y="30"/>
                  </a:cubicBezTo>
                  <a:cubicBezTo>
                    <a:pt x="6" y="32"/>
                    <a:pt x="6" y="35"/>
                    <a:pt x="6" y="37"/>
                  </a:cubicBezTo>
                  <a:cubicBezTo>
                    <a:pt x="7" y="39"/>
                    <a:pt x="8" y="41"/>
                    <a:pt x="9" y="42"/>
                  </a:cubicBezTo>
                  <a:cubicBezTo>
                    <a:pt x="10" y="44"/>
                    <a:pt x="11" y="45"/>
                    <a:pt x="13" y="46"/>
                  </a:cubicBezTo>
                  <a:cubicBezTo>
                    <a:pt x="15" y="46"/>
                    <a:pt x="17" y="47"/>
                    <a:pt x="19" y="47"/>
                  </a:cubicBezTo>
                  <a:cubicBezTo>
                    <a:pt x="22" y="48"/>
                    <a:pt x="25" y="47"/>
                    <a:pt x="29" y="45"/>
                  </a:cubicBezTo>
                  <a:cubicBezTo>
                    <a:pt x="32" y="44"/>
                    <a:pt x="34" y="41"/>
                    <a:pt x="36" y="38"/>
                  </a:cubicBezTo>
                  <a:cubicBezTo>
                    <a:pt x="38" y="35"/>
                    <a:pt x="39" y="33"/>
                    <a:pt x="41" y="29"/>
                  </a:cubicBezTo>
                  <a:cubicBezTo>
                    <a:pt x="42" y="26"/>
                    <a:pt x="44" y="24"/>
                    <a:pt x="45" y="21"/>
                  </a:cubicBezTo>
                  <a:cubicBezTo>
                    <a:pt x="48" y="17"/>
                    <a:pt x="51" y="14"/>
                    <a:pt x="55" y="11"/>
                  </a:cubicBezTo>
                  <a:cubicBezTo>
                    <a:pt x="58" y="9"/>
                    <a:pt x="63" y="8"/>
                    <a:pt x="69" y="9"/>
                  </a:cubicBezTo>
                  <a:cubicBezTo>
                    <a:pt x="72" y="9"/>
                    <a:pt x="75" y="10"/>
                    <a:pt x="77" y="12"/>
                  </a:cubicBezTo>
                  <a:cubicBezTo>
                    <a:pt x="80" y="14"/>
                    <a:pt x="82" y="16"/>
                    <a:pt x="84" y="18"/>
                  </a:cubicBezTo>
                  <a:cubicBezTo>
                    <a:pt x="86" y="21"/>
                    <a:pt x="87" y="24"/>
                    <a:pt x="88" y="27"/>
                  </a:cubicBezTo>
                  <a:cubicBezTo>
                    <a:pt x="89" y="30"/>
                    <a:pt x="89" y="34"/>
                    <a:pt x="89" y="37"/>
                  </a:cubicBezTo>
                  <a:cubicBezTo>
                    <a:pt x="88" y="41"/>
                    <a:pt x="87" y="44"/>
                    <a:pt x="86" y="47"/>
                  </a:cubicBezTo>
                  <a:cubicBezTo>
                    <a:pt x="84" y="50"/>
                    <a:pt x="82" y="53"/>
                    <a:pt x="80" y="55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60" y="54"/>
                    <a:pt x="63" y="54"/>
                    <a:pt x="66" y="53"/>
                  </a:cubicBezTo>
                  <a:cubicBezTo>
                    <a:pt x="69" y="52"/>
                    <a:pt x="72" y="51"/>
                    <a:pt x="74" y="50"/>
                  </a:cubicBezTo>
                  <a:cubicBezTo>
                    <a:pt x="77" y="48"/>
                    <a:pt x="79" y="47"/>
                    <a:pt x="80" y="44"/>
                  </a:cubicBezTo>
                  <a:cubicBezTo>
                    <a:pt x="82" y="42"/>
                    <a:pt x="83" y="39"/>
                    <a:pt x="83" y="36"/>
                  </a:cubicBezTo>
                  <a:cubicBezTo>
                    <a:pt x="84" y="32"/>
                    <a:pt x="83" y="29"/>
                    <a:pt x="81" y="26"/>
                  </a:cubicBezTo>
                  <a:cubicBezTo>
                    <a:pt x="79" y="23"/>
                    <a:pt x="76" y="21"/>
                    <a:pt x="73" y="21"/>
                  </a:cubicBezTo>
                  <a:cubicBezTo>
                    <a:pt x="69" y="20"/>
                    <a:pt x="66" y="21"/>
                    <a:pt x="63" y="22"/>
                  </a:cubicBezTo>
                  <a:cubicBezTo>
                    <a:pt x="61" y="24"/>
                    <a:pt x="59" y="26"/>
                    <a:pt x="57" y="29"/>
                  </a:cubicBezTo>
                  <a:cubicBezTo>
                    <a:pt x="55" y="31"/>
                    <a:pt x="53" y="34"/>
                    <a:pt x="52" y="37"/>
                  </a:cubicBezTo>
                  <a:cubicBezTo>
                    <a:pt x="51" y="39"/>
                    <a:pt x="49" y="42"/>
                    <a:pt x="48" y="44"/>
                  </a:cubicBezTo>
                  <a:cubicBezTo>
                    <a:pt x="47" y="47"/>
                    <a:pt x="45" y="49"/>
                    <a:pt x="44" y="51"/>
                  </a:cubicBezTo>
                  <a:cubicBezTo>
                    <a:pt x="42" y="53"/>
                    <a:pt x="40" y="55"/>
                    <a:pt x="38" y="56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8" name="任意多边形: 形状 1527">
              <a:extLst>
                <a:ext uri="{FF2B5EF4-FFF2-40B4-BE49-F238E27FC236}">
                  <a16:creationId xmlns:a16="http://schemas.microsoft.com/office/drawing/2014/main" id="{D59A658C-DB1E-45A3-BEE3-57E29BAE390F}"/>
                </a:ext>
              </a:extLst>
            </p:cNvPr>
            <p:cNvSpPr/>
            <p:nvPr/>
          </p:nvSpPr>
          <p:spPr bwMode="auto">
            <a:xfrm>
              <a:off x="3080942" y="3298826"/>
              <a:ext cx="147638" cy="133350"/>
            </a:xfrm>
            <a:custGeom>
              <a:avLst/>
              <a:gdLst>
                <a:gd name="T0" fmla="*/ 80 w 89"/>
                <a:gd name="T1" fmla="*/ 79 h 79"/>
                <a:gd name="T2" fmla="*/ 80 w 89"/>
                <a:gd name="T3" fmla="*/ 74 h 79"/>
                <a:gd name="T4" fmla="*/ 78 w 89"/>
                <a:gd name="T5" fmla="*/ 70 h 79"/>
                <a:gd name="T6" fmla="*/ 72 w 89"/>
                <a:gd name="T7" fmla="*/ 67 h 79"/>
                <a:gd name="T8" fmla="*/ 62 w 89"/>
                <a:gd name="T9" fmla="*/ 66 h 79"/>
                <a:gd name="T10" fmla="*/ 25 w 89"/>
                <a:gd name="T11" fmla="*/ 64 h 79"/>
                <a:gd name="T12" fmla="*/ 13 w 89"/>
                <a:gd name="T13" fmla="*/ 61 h 79"/>
                <a:gd name="T14" fmla="*/ 5 w 89"/>
                <a:gd name="T15" fmla="*/ 53 h 79"/>
                <a:gd name="T16" fmla="*/ 1 w 89"/>
                <a:gd name="T17" fmla="*/ 44 h 79"/>
                <a:gd name="T18" fmla="*/ 0 w 89"/>
                <a:gd name="T19" fmla="*/ 35 h 79"/>
                <a:gd name="T20" fmla="*/ 3 w 89"/>
                <a:gd name="T21" fmla="*/ 23 h 79"/>
                <a:gd name="T22" fmla="*/ 9 w 89"/>
                <a:gd name="T23" fmla="*/ 14 h 79"/>
                <a:gd name="T24" fmla="*/ 17 w 89"/>
                <a:gd name="T25" fmla="*/ 9 h 79"/>
                <a:gd name="T26" fmla="*/ 26 w 89"/>
                <a:gd name="T27" fmla="*/ 7 h 79"/>
                <a:gd name="T28" fmla="*/ 76 w 89"/>
                <a:gd name="T29" fmla="*/ 9 h 79"/>
                <a:gd name="T30" fmla="*/ 79 w 89"/>
                <a:gd name="T31" fmla="*/ 9 h 79"/>
                <a:gd name="T32" fmla="*/ 82 w 89"/>
                <a:gd name="T33" fmla="*/ 6 h 79"/>
                <a:gd name="T34" fmla="*/ 83 w 89"/>
                <a:gd name="T35" fmla="*/ 3 h 79"/>
                <a:gd name="T36" fmla="*/ 84 w 89"/>
                <a:gd name="T37" fmla="*/ 0 h 79"/>
                <a:gd name="T38" fmla="*/ 89 w 89"/>
                <a:gd name="T39" fmla="*/ 0 h 79"/>
                <a:gd name="T40" fmla="*/ 87 w 89"/>
                <a:gd name="T41" fmla="*/ 32 h 79"/>
                <a:gd name="T42" fmla="*/ 83 w 89"/>
                <a:gd name="T43" fmla="*/ 32 h 79"/>
                <a:gd name="T44" fmla="*/ 82 w 89"/>
                <a:gd name="T45" fmla="*/ 28 h 79"/>
                <a:gd name="T46" fmla="*/ 82 w 89"/>
                <a:gd name="T47" fmla="*/ 24 h 79"/>
                <a:gd name="T48" fmla="*/ 79 w 89"/>
                <a:gd name="T49" fmla="*/ 22 h 79"/>
                <a:gd name="T50" fmla="*/ 76 w 89"/>
                <a:gd name="T51" fmla="*/ 21 h 79"/>
                <a:gd name="T52" fmla="*/ 29 w 89"/>
                <a:gd name="T53" fmla="*/ 19 h 79"/>
                <a:gd name="T54" fmla="*/ 22 w 89"/>
                <a:gd name="T55" fmla="*/ 19 h 79"/>
                <a:gd name="T56" fmla="*/ 15 w 89"/>
                <a:gd name="T57" fmla="*/ 22 h 79"/>
                <a:gd name="T58" fmla="*/ 9 w 89"/>
                <a:gd name="T59" fmla="*/ 27 h 79"/>
                <a:gd name="T60" fmla="*/ 7 w 89"/>
                <a:gd name="T61" fmla="*/ 37 h 79"/>
                <a:gd name="T62" fmla="*/ 8 w 89"/>
                <a:gd name="T63" fmla="*/ 47 h 79"/>
                <a:gd name="T64" fmla="*/ 13 w 89"/>
                <a:gd name="T65" fmla="*/ 54 h 79"/>
                <a:gd name="T66" fmla="*/ 20 w 89"/>
                <a:gd name="T67" fmla="*/ 58 h 79"/>
                <a:gd name="T68" fmla="*/ 27 w 89"/>
                <a:gd name="T69" fmla="*/ 59 h 79"/>
                <a:gd name="T70" fmla="*/ 61 w 89"/>
                <a:gd name="T71" fmla="*/ 60 h 79"/>
                <a:gd name="T72" fmla="*/ 72 w 89"/>
                <a:gd name="T73" fmla="*/ 60 h 79"/>
                <a:gd name="T74" fmla="*/ 78 w 89"/>
                <a:gd name="T75" fmla="*/ 58 h 79"/>
                <a:gd name="T76" fmla="*/ 81 w 89"/>
                <a:gd name="T77" fmla="*/ 52 h 79"/>
                <a:gd name="T78" fmla="*/ 82 w 89"/>
                <a:gd name="T79" fmla="*/ 47 h 79"/>
                <a:gd name="T80" fmla="*/ 86 w 89"/>
                <a:gd name="T81" fmla="*/ 48 h 79"/>
                <a:gd name="T82" fmla="*/ 84 w 89"/>
                <a:gd name="T83" fmla="*/ 79 h 79"/>
                <a:gd name="T84" fmla="*/ 80 w 89"/>
                <a:gd name="T8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" h="79">
                  <a:moveTo>
                    <a:pt x="80" y="79"/>
                  </a:moveTo>
                  <a:cubicBezTo>
                    <a:pt x="80" y="78"/>
                    <a:pt x="80" y="76"/>
                    <a:pt x="80" y="74"/>
                  </a:cubicBezTo>
                  <a:cubicBezTo>
                    <a:pt x="79" y="72"/>
                    <a:pt x="79" y="71"/>
                    <a:pt x="78" y="70"/>
                  </a:cubicBezTo>
                  <a:cubicBezTo>
                    <a:pt x="77" y="68"/>
                    <a:pt x="75" y="67"/>
                    <a:pt x="72" y="67"/>
                  </a:cubicBezTo>
                  <a:cubicBezTo>
                    <a:pt x="70" y="66"/>
                    <a:pt x="66" y="66"/>
                    <a:pt x="62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64"/>
                    <a:pt x="17" y="63"/>
                    <a:pt x="13" y="61"/>
                  </a:cubicBezTo>
                  <a:cubicBezTo>
                    <a:pt x="10" y="59"/>
                    <a:pt x="7" y="56"/>
                    <a:pt x="5" y="53"/>
                  </a:cubicBezTo>
                  <a:cubicBezTo>
                    <a:pt x="3" y="50"/>
                    <a:pt x="2" y="47"/>
                    <a:pt x="1" y="44"/>
                  </a:cubicBezTo>
                  <a:cubicBezTo>
                    <a:pt x="0" y="41"/>
                    <a:pt x="0" y="38"/>
                    <a:pt x="0" y="35"/>
                  </a:cubicBezTo>
                  <a:cubicBezTo>
                    <a:pt x="0" y="30"/>
                    <a:pt x="1" y="26"/>
                    <a:pt x="3" y="23"/>
                  </a:cubicBezTo>
                  <a:cubicBezTo>
                    <a:pt x="4" y="19"/>
                    <a:pt x="6" y="16"/>
                    <a:pt x="9" y="14"/>
                  </a:cubicBezTo>
                  <a:cubicBezTo>
                    <a:pt x="11" y="11"/>
                    <a:pt x="14" y="10"/>
                    <a:pt x="17" y="9"/>
                  </a:cubicBezTo>
                  <a:cubicBezTo>
                    <a:pt x="20" y="8"/>
                    <a:pt x="23" y="7"/>
                    <a:pt x="2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8" y="9"/>
                    <a:pt x="79" y="9"/>
                  </a:cubicBezTo>
                  <a:cubicBezTo>
                    <a:pt x="80" y="9"/>
                    <a:pt x="81" y="8"/>
                    <a:pt x="82" y="6"/>
                  </a:cubicBezTo>
                  <a:cubicBezTo>
                    <a:pt x="83" y="6"/>
                    <a:pt x="83" y="4"/>
                    <a:pt x="83" y="3"/>
                  </a:cubicBezTo>
                  <a:cubicBezTo>
                    <a:pt x="84" y="2"/>
                    <a:pt x="84" y="0"/>
                    <a:pt x="8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1"/>
                    <a:pt x="82" y="29"/>
                    <a:pt x="82" y="28"/>
                  </a:cubicBezTo>
                  <a:cubicBezTo>
                    <a:pt x="82" y="26"/>
                    <a:pt x="82" y="25"/>
                    <a:pt x="82" y="24"/>
                  </a:cubicBezTo>
                  <a:cubicBezTo>
                    <a:pt x="81" y="23"/>
                    <a:pt x="80" y="22"/>
                    <a:pt x="79" y="22"/>
                  </a:cubicBezTo>
                  <a:cubicBezTo>
                    <a:pt x="78" y="21"/>
                    <a:pt x="77" y="21"/>
                    <a:pt x="76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19"/>
                    <a:pt x="25" y="19"/>
                    <a:pt x="22" y="19"/>
                  </a:cubicBezTo>
                  <a:cubicBezTo>
                    <a:pt x="20" y="20"/>
                    <a:pt x="17" y="20"/>
                    <a:pt x="15" y="22"/>
                  </a:cubicBezTo>
                  <a:cubicBezTo>
                    <a:pt x="13" y="23"/>
                    <a:pt x="11" y="25"/>
                    <a:pt x="9" y="27"/>
                  </a:cubicBezTo>
                  <a:cubicBezTo>
                    <a:pt x="8" y="30"/>
                    <a:pt x="7" y="33"/>
                    <a:pt x="7" y="37"/>
                  </a:cubicBezTo>
                  <a:cubicBezTo>
                    <a:pt x="7" y="41"/>
                    <a:pt x="7" y="45"/>
                    <a:pt x="8" y="47"/>
                  </a:cubicBezTo>
                  <a:cubicBezTo>
                    <a:pt x="10" y="50"/>
                    <a:pt x="11" y="52"/>
                    <a:pt x="13" y="54"/>
                  </a:cubicBezTo>
                  <a:cubicBezTo>
                    <a:pt x="15" y="56"/>
                    <a:pt x="18" y="57"/>
                    <a:pt x="20" y="58"/>
                  </a:cubicBezTo>
                  <a:cubicBezTo>
                    <a:pt x="22" y="58"/>
                    <a:pt x="25" y="59"/>
                    <a:pt x="27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6" y="60"/>
                    <a:pt x="69" y="60"/>
                    <a:pt x="72" y="60"/>
                  </a:cubicBezTo>
                  <a:cubicBezTo>
                    <a:pt x="75" y="59"/>
                    <a:pt x="77" y="59"/>
                    <a:pt x="78" y="58"/>
                  </a:cubicBezTo>
                  <a:cubicBezTo>
                    <a:pt x="79" y="56"/>
                    <a:pt x="80" y="55"/>
                    <a:pt x="81" y="52"/>
                  </a:cubicBezTo>
                  <a:cubicBezTo>
                    <a:pt x="81" y="50"/>
                    <a:pt x="82" y="49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79"/>
                    <a:pt x="84" y="79"/>
                    <a:pt x="84" y="79"/>
                  </a:cubicBezTo>
                  <a:lnTo>
                    <a:pt x="80" y="79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9" name="任意多边形: 形状 1528">
              <a:extLst>
                <a:ext uri="{FF2B5EF4-FFF2-40B4-BE49-F238E27FC236}">
                  <a16:creationId xmlns:a16="http://schemas.microsoft.com/office/drawing/2014/main" id="{C328DA8A-EFDA-43B3-9A7D-75CB6B340C71}"/>
                </a:ext>
              </a:extLst>
            </p:cNvPr>
            <p:cNvSpPr/>
            <p:nvPr/>
          </p:nvSpPr>
          <p:spPr bwMode="auto">
            <a:xfrm>
              <a:off x="3079354" y="3443288"/>
              <a:ext cx="147638" cy="147638"/>
            </a:xfrm>
            <a:custGeom>
              <a:avLst/>
              <a:gdLst>
                <a:gd name="T0" fmla="*/ 85 w 89"/>
                <a:gd name="T1" fmla="*/ 88 h 88"/>
                <a:gd name="T2" fmla="*/ 83 w 89"/>
                <a:gd name="T3" fmla="*/ 83 h 88"/>
                <a:gd name="T4" fmla="*/ 81 w 89"/>
                <a:gd name="T5" fmla="*/ 78 h 88"/>
                <a:gd name="T6" fmla="*/ 75 w 89"/>
                <a:gd name="T7" fmla="*/ 76 h 88"/>
                <a:gd name="T8" fmla="*/ 65 w 89"/>
                <a:gd name="T9" fmla="*/ 75 h 88"/>
                <a:gd name="T10" fmla="*/ 3 w 89"/>
                <a:gd name="T11" fmla="*/ 78 h 88"/>
                <a:gd name="T12" fmla="*/ 3 w 89"/>
                <a:gd name="T13" fmla="*/ 73 h 88"/>
                <a:gd name="T14" fmla="*/ 69 w 89"/>
                <a:gd name="T15" fmla="*/ 21 h 88"/>
                <a:gd name="T16" fmla="*/ 26 w 89"/>
                <a:gd name="T17" fmla="*/ 23 h 88"/>
                <a:gd name="T18" fmla="*/ 15 w 89"/>
                <a:gd name="T19" fmla="*/ 24 h 88"/>
                <a:gd name="T20" fmla="*/ 9 w 89"/>
                <a:gd name="T21" fmla="*/ 27 h 88"/>
                <a:gd name="T22" fmla="*/ 7 w 89"/>
                <a:gd name="T23" fmla="*/ 33 h 88"/>
                <a:gd name="T24" fmla="*/ 6 w 89"/>
                <a:gd name="T25" fmla="*/ 39 h 88"/>
                <a:gd name="T26" fmla="*/ 2 w 89"/>
                <a:gd name="T27" fmla="*/ 39 h 88"/>
                <a:gd name="T28" fmla="*/ 0 w 89"/>
                <a:gd name="T29" fmla="*/ 5 h 88"/>
                <a:gd name="T30" fmla="*/ 5 w 89"/>
                <a:gd name="T31" fmla="*/ 5 h 88"/>
                <a:gd name="T32" fmla="*/ 6 w 89"/>
                <a:gd name="T33" fmla="*/ 10 h 88"/>
                <a:gd name="T34" fmla="*/ 8 w 89"/>
                <a:gd name="T35" fmla="*/ 15 h 88"/>
                <a:gd name="T36" fmla="*/ 13 w 89"/>
                <a:gd name="T37" fmla="*/ 17 h 88"/>
                <a:gd name="T38" fmla="*/ 25 w 89"/>
                <a:gd name="T39" fmla="*/ 18 h 88"/>
                <a:gd name="T40" fmla="*/ 66 w 89"/>
                <a:gd name="T41" fmla="*/ 16 h 88"/>
                <a:gd name="T42" fmla="*/ 72 w 89"/>
                <a:gd name="T43" fmla="*/ 14 h 88"/>
                <a:gd name="T44" fmla="*/ 76 w 89"/>
                <a:gd name="T45" fmla="*/ 12 h 88"/>
                <a:gd name="T46" fmla="*/ 79 w 89"/>
                <a:gd name="T47" fmla="*/ 6 h 88"/>
                <a:gd name="T48" fmla="*/ 80 w 89"/>
                <a:gd name="T49" fmla="*/ 0 h 88"/>
                <a:gd name="T50" fmla="*/ 84 w 89"/>
                <a:gd name="T51" fmla="*/ 0 h 88"/>
                <a:gd name="T52" fmla="*/ 86 w 89"/>
                <a:gd name="T53" fmla="*/ 23 h 88"/>
                <a:gd name="T54" fmla="*/ 24 w 89"/>
                <a:gd name="T55" fmla="*/ 72 h 88"/>
                <a:gd name="T56" fmla="*/ 64 w 89"/>
                <a:gd name="T57" fmla="*/ 70 h 88"/>
                <a:gd name="T58" fmla="*/ 75 w 89"/>
                <a:gd name="T59" fmla="*/ 69 h 88"/>
                <a:gd name="T60" fmla="*/ 80 w 89"/>
                <a:gd name="T61" fmla="*/ 66 h 88"/>
                <a:gd name="T62" fmla="*/ 82 w 89"/>
                <a:gd name="T63" fmla="*/ 60 h 88"/>
                <a:gd name="T64" fmla="*/ 83 w 89"/>
                <a:gd name="T65" fmla="*/ 55 h 88"/>
                <a:gd name="T66" fmla="*/ 87 w 89"/>
                <a:gd name="T67" fmla="*/ 55 h 88"/>
                <a:gd name="T68" fmla="*/ 89 w 89"/>
                <a:gd name="T69" fmla="*/ 88 h 88"/>
                <a:gd name="T70" fmla="*/ 85 w 89"/>
                <a:gd name="T7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88">
                  <a:moveTo>
                    <a:pt x="85" y="88"/>
                  </a:moveTo>
                  <a:cubicBezTo>
                    <a:pt x="84" y="87"/>
                    <a:pt x="84" y="85"/>
                    <a:pt x="83" y="83"/>
                  </a:cubicBezTo>
                  <a:cubicBezTo>
                    <a:pt x="83" y="81"/>
                    <a:pt x="82" y="79"/>
                    <a:pt x="81" y="78"/>
                  </a:cubicBezTo>
                  <a:cubicBezTo>
                    <a:pt x="80" y="77"/>
                    <a:pt x="78" y="76"/>
                    <a:pt x="75" y="76"/>
                  </a:cubicBezTo>
                  <a:cubicBezTo>
                    <a:pt x="73" y="75"/>
                    <a:pt x="69" y="75"/>
                    <a:pt x="65" y="75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1" y="23"/>
                    <a:pt x="17" y="24"/>
                    <a:pt x="15" y="24"/>
                  </a:cubicBezTo>
                  <a:cubicBezTo>
                    <a:pt x="12" y="25"/>
                    <a:pt x="10" y="26"/>
                    <a:pt x="9" y="27"/>
                  </a:cubicBezTo>
                  <a:cubicBezTo>
                    <a:pt x="8" y="28"/>
                    <a:pt x="8" y="30"/>
                    <a:pt x="7" y="33"/>
                  </a:cubicBezTo>
                  <a:cubicBezTo>
                    <a:pt x="7" y="36"/>
                    <a:pt x="6" y="38"/>
                    <a:pt x="6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7" y="13"/>
                    <a:pt x="7" y="14"/>
                    <a:pt x="8" y="15"/>
                  </a:cubicBezTo>
                  <a:cubicBezTo>
                    <a:pt x="9" y="16"/>
                    <a:pt x="11" y="17"/>
                    <a:pt x="13" y="17"/>
                  </a:cubicBezTo>
                  <a:cubicBezTo>
                    <a:pt x="16" y="18"/>
                    <a:pt x="19" y="18"/>
                    <a:pt x="25" y="18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8" y="16"/>
                    <a:pt x="70" y="15"/>
                    <a:pt x="72" y="14"/>
                  </a:cubicBezTo>
                  <a:cubicBezTo>
                    <a:pt x="74" y="14"/>
                    <a:pt x="75" y="13"/>
                    <a:pt x="76" y="12"/>
                  </a:cubicBezTo>
                  <a:cubicBezTo>
                    <a:pt x="77" y="10"/>
                    <a:pt x="78" y="8"/>
                    <a:pt x="79" y="6"/>
                  </a:cubicBezTo>
                  <a:cubicBezTo>
                    <a:pt x="80" y="4"/>
                    <a:pt x="80" y="2"/>
                    <a:pt x="8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9" y="70"/>
                    <a:pt x="72" y="69"/>
                    <a:pt x="75" y="69"/>
                  </a:cubicBezTo>
                  <a:cubicBezTo>
                    <a:pt x="78" y="68"/>
                    <a:pt x="79" y="67"/>
                    <a:pt x="80" y="66"/>
                  </a:cubicBezTo>
                  <a:cubicBezTo>
                    <a:pt x="81" y="65"/>
                    <a:pt x="81" y="63"/>
                    <a:pt x="82" y="60"/>
                  </a:cubicBezTo>
                  <a:cubicBezTo>
                    <a:pt x="83" y="58"/>
                    <a:pt x="83" y="56"/>
                    <a:pt x="83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9" y="88"/>
                    <a:pt x="89" y="88"/>
                    <a:pt x="89" y="88"/>
                  </a:cubicBezTo>
                  <a:lnTo>
                    <a:pt x="85" y="88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0" name="任意多边形: 形状 1529">
              <a:extLst>
                <a:ext uri="{FF2B5EF4-FFF2-40B4-BE49-F238E27FC236}">
                  <a16:creationId xmlns:a16="http://schemas.microsoft.com/office/drawing/2014/main" id="{32C63F96-33B9-4E31-8ADA-611961EA43DD}"/>
                </a:ext>
              </a:extLst>
            </p:cNvPr>
            <p:cNvSpPr/>
            <p:nvPr/>
          </p:nvSpPr>
          <p:spPr bwMode="auto">
            <a:xfrm>
              <a:off x="3114279" y="3617913"/>
              <a:ext cx="169863" cy="147638"/>
            </a:xfrm>
            <a:custGeom>
              <a:avLst/>
              <a:gdLst>
                <a:gd name="T0" fmla="*/ 98 w 102"/>
                <a:gd name="T1" fmla="*/ 76 h 88"/>
                <a:gd name="T2" fmla="*/ 96 w 102"/>
                <a:gd name="T3" fmla="*/ 73 h 88"/>
                <a:gd name="T4" fmla="*/ 93 w 102"/>
                <a:gd name="T5" fmla="*/ 71 h 88"/>
                <a:gd name="T6" fmla="*/ 90 w 102"/>
                <a:gd name="T7" fmla="*/ 69 h 88"/>
                <a:gd name="T8" fmla="*/ 85 w 102"/>
                <a:gd name="T9" fmla="*/ 67 h 88"/>
                <a:gd name="T10" fmla="*/ 70 w 102"/>
                <a:gd name="T11" fmla="*/ 65 h 88"/>
                <a:gd name="T12" fmla="*/ 50 w 102"/>
                <a:gd name="T13" fmla="*/ 63 h 88"/>
                <a:gd name="T14" fmla="*/ 43 w 102"/>
                <a:gd name="T15" fmla="*/ 62 h 88"/>
                <a:gd name="T16" fmla="*/ 37 w 102"/>
                <a:gd name="T17" fmla="*/ 64 h 88"/>
                <a:gd name="T18" fmla="*/ 22 w 102"/>
                <a:gd name="T19" fmla="*/ 71 h 88"/>
                <a:gd name="T20" fmla="*/ 19 w 102"/>
                <a:gd name="T21" fmla="*/ 73 h 88"/>
                <a:gd name="T22" fmla="*/ 18 w 102"/>
                <a:gd name="T23" fmla="*/ 77 h 88"/>
                <a:gd name="T24" fmla="*/ 19 w 102"/>
                <a:gd name="T25" fmla="*/ 81 h 88"/>
                <a:gd name="T26" fmla="*/ 20 w 102"/>
                <a:gd name="T27" fmla="*/ 86 h 88"/>
                <a:gd name="T28" fmla="*/ 16 w 102"/>
                <a:gd name="T29" fmla="*/ 88 h 88"/>
                <a:gd name="T30" fmla="*/ 0 w 102"/>
                <a:gd name="T31" fmla="*/ 52 h 88"/>
                <a:gd name="T32" fmla="*/ 4 w 102"/>
                <a:gd name="T33" fmla="*/ 50 h 88"/>
                <a:gd name="T34" fmla="*/ 7 w 102"/>
                <a:gd name="T35" fmla="*/ 54 h 88"/>
                <a:gd name="T36" fmla="*/ 9 w 102"/>
                <a:gd name="T37" fmla="*/ 58 h 88"/>
                <a:gd name="T38" fmla="*/ 13 w 102"/>
                <a:gd name="T39" fmla="*/ 60 h 88"/>
                <a:gd name="T40" fmla="*/ 17 w 102"/>
                <a:gd name="T41" fmla="*/ 59 h 88"/>
                <a:gd name="T42" fmla="*/ 35 w 102"/>
                <a:gd name="T43" fmla="*/ 51 h 88"/>
                <a:gd name="T44" fmla="*/ 38 w 102"/>
                <a:gd name="T45" fmla="*/ 49 h 88"/>
                <a:gd name="T46" fmla="*/ 42 w 102"/>
                <a:gd name="T47" fmla="*/ 44 h 88"/>
                <a:gd name="T48" fmla="*/ 53 w 102"/>
                <a:gd name="T49" fmla="*/ 31 h 88"/>
                <a:gd name="T50" fmla="*/ 62 w 102"/>
                <a:gd name="T51" fmla="*/ 19 h 88"/>
                <a:gd name="T52" fmla="*/ 66 w 102"/>
                <a:gd name="T53" fmla="*/ 13 h 88"/>
                <a:gd name="T54" fmla="*/ 67 w 102"/>
                <a:gd name="T55" fmla="*/ 9 h 88"/>
                <a:gd name="T56" fmla="*/ 67 w 102"/>
                <a:gd name="T57" fmla="*/ 5 h 88"/>
                <a:gd name="T58" fmla="*/ 66 w 102"/>
                <a:gd name="T59" fmla="*/ 2 h 88"/>
                <a:gd name="T60" fmla="*/ 70 w 102"/>
                <a:gd name="T61" fmla="*/ 0 h 88"/>
                <a:gd name="T62" fmla="*/ 84 w 102"/>
                <a:gd name="T63" fmla="*/ 33 h 88"/>
                <a:gd name="T64" fmla="*/ 80 w 102"/>
                <a:gd name="T65" fmla="*/ 35 h 88"/>
                <a:gd name="T66" fmla="*/ 76 w 102"/>
                <a:gd name="T67" fmla="*/ 27 h 88"/>
                <a:gd name="T68" fmla="*/ 73 w 102"/>
                <a:gd name="T69" fmla="*/ 26 h 88"/>
                <a:gd name="T70" fmla="*/ 72 w 102"/>
                <a:gd name="T71" fmla="*/ 27 h 88"/>
                <a:gd name="T72" fmla="*/ 71 w 102"/>
                <a:gd name="T73" fmla="*/ 28 h 88"/>
                <a:gd name="T74" fmla="*/ 68 w 102"/>
                <a:gd name="T75" fmla="*/ 31 h 88"/>
                <a:gd name="T76" fmla="*/ 65 w 102"/>
                <a:gd name="T77" fmla="*/ 35 h 88"/>
                <a:gd name="T78" fmla="*/ 58 w 102"/>
                <a:gd name="T79" fmla="*/ 44 h 88"/>
                <a:gd name="T80" fmla="*/ 48 w 102"/>
                <a:gd name="T81" fmla="*/ 57 h 88"/>
                <a:gd name="T82" fmla="*/ 75 w 102"/>
                <a:gd name="T83" fmla="*/ 60 h 88"/>
                <a:gd name="T84" fmla="*/ 87 w 102"/>
                <a:gd name="T85" fmla="*/ 61 h 88"/>
                <a:gd name="T86" fmla="*/ 88 w 102"/>
                <a:gd name="T87" fmla="*/ 59 h 88"/>
                <a:gd name="T88" fmla="*/ 88 w 102"/>
                <a:gd name="T89" fmla="*/ 56 h 88"/>
                <a:gd name="T90" fmla="*/ 88 w 102"/>
                <a:gd name="T91" fmla="*/ 52 h 88"/>
                <a:gd name="T92" fmla="*/ 86 w 102"/>
                <a:gd name="T93" fmla="*/ 49 h 88"/>
                <a:gd name="T94" fmla="*/ 90 w 102"/>
                <a:gd name="T95" fmla="*/ 47 h 88"/>
                <a:gd name="T96" fmla="*/ 102 w 102"/>
                <a:gd name="T97" fmla="*/ 74 h 88"/>
                <a:gd name="T98" fmla="*/ 98 w 102"/>
                <a:gd name="T99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88">
                  <a:moveTo>
                    <a:pt x="98" y="76"/>
                  </a:moveTo>
                  <a:cubicBezTo>
                    <a:pt x="98" y="75"/>
                    <a:pt x="97" y="74"/>
                    <a:pt x="96" y="73"/>
                  </a:cubicBezTo>
                  <a:cubicBezTo>
                    <a:pt x="95" y="72"/>
                    <a:pt x="94" y="71"/>
                    <a:pt x="93" y="71"/>
                  </a:cubicBezTo>
                  <a:cubicBezTo>
                    <a:pt x="92" y="70"/>
                    <a:pt x="91" y="69"/>
                    <a:pt x="90" y="69"/>
                  </a:cubicBezTo>
                  <a:cubicBezTo>
                    <a:pt x="89" y="69"/>
                    <a:pt x="88" y="68"/>
                    <a:pt x="85" y="67"/>
                  </a:cubicBezTo>
                  <a:cubicBezTo>
                    <a:pt x="80" y="66"/>
                    <a:pt x="75" y="65"/>
                    <a:pt x="70" y="65"/>
                  </a:cubicBezTo>
                  <a:cubicBezTo>
                    <a:pt x="64" y="64"/>
                    <a:pt x="58" y="63"/>
                    <a:pt x="50" y="63"/>
                  </a:cubicBezTo>
                  <a:cubicBezTo>
                    <a:pt x="47" y="62"/>
                    <a:pt x="45" y="62"/>
                    <a:pt x="43" y="62"/>
                  </a:cubicBezTo>
                  <a:cubicBezTo>
                    <a:pt x="42" y="63"/>
                    <a:pt x="40" y="63"/>
                    <a:pt x="37" y="64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1"/>
                    <a:pt x="20" y="72"/>
                    <a:pt x="19" y="73"/>
                  </a:cubicBezTo>
                  <a:cubicBezTo>
                    <a:pt x="18" y="74"/>
                    <a:pt x="18" y="75"/>
                    <a:pt x="18" y="77"/>
                  </a:cubicBezTo>
                  <a:cubicBezTo>
                    <a:pt x="18" y="78"/>
                    <a:pt x="18" y="79"/>
                    <a:pt x="19" y="81"/>
                  </a:cubicBezTo>
                  <a:cubicBezTo>
                    <a:pt x="19" y="83"/>
                    <a:pt x="19" y="85"/>
                    <a:pt x="20" y="86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1"/>
                    <a:pt x="6" y="52"/>
                    <a:pt x="7" y="54"/>
                  </a:cubicBezTo>
                  <a:cubicBezTo>
                    <a:pt x="8" y="56"/>
                    <a:pt x="9" y="58"/>
                    <a:pt x="9" y="58"/>
                  </a:cubicBezTo>
                  <a:cubicBezTo>
                    <a:pt x="10" y="59"/>
                    <a:pt x="12" y="60"/>
                    <a:pt x="13" y="60"/>
                  </a:cubicBezTo>
                  <a:cubicBezTo>
                    <a:pt x="14" y="60"/>
                    <a:pt x="15" y="60"/>
                    <a:pt x="17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7" y="50"/>
                    <a:pt x="38" y="49"/>
                  </a:cubicBezTo>
                  <a:cubicBezTo>
                    <a:pt x="39" y="47"/>
                    <a:pt x="41" y="46"/>
                    <a:pt x="42" y="44"/>
                  </a:cubicBezTo>
                  <a:cubicBezTo>
                    <a:pt x="45" y="40"/>
                    <a:pt x="49" y="36"/>
                    <a:pt x="53" y="31"/>
                  </a:cubicBezTo>
                  <a:cubicBezTo>
                    <a:pt x="56" y="26"/>
                    <a:pt x="60" y="22"/>
                    <a:pt x="62" y="19"/>
                  </a:cubicBezTo>
                  <a:cubicBezTo>
                    <a:pt x="64" y="16"/>
                    <a:pt x="65" y="15"/>
                    <a:pt x="66" y="13"/>
                  </a:cubicBezTo>
                  <a:cubicBezTo>
                    <a:pt x="66" y="12"/>
                    <a:pt x="67" y="11"/>
                    <a:pt x="67" y="9"/>
                  </a:cubicBezTo>
                  <a:cubicBezTo>
                    <a:pt x="67" y="8"/>
                    <a:pt x="67" y="7"/>
                    <a:pt x="67" y="5"/>
                  </a:cubicBezTo>
                  <a:cubicBezTo>
                    <a:pt x="67" y="4"/>
                    <a:pt x="66" y="3"/>
                    <a:pt x="66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9" y="31"/>
                    <a:pt x="77" y="29"/>
                    <a:pt x="76" y="27"/>
                  </a:cubicBezTo>
                  <a:cubicBezTo>
                    <a:pt x="75" y="26"/>
                    <a:pt x="74" y="25"/>
                    <a:pt x="73" y="26"/>
                  </a:cubicBezTo>
                  <a:cubicBezTo>
                    <a:pt x="73" y="26"/>
                    <a:pt x="73" y="26"/>
                    <a:pt x="72" y="27"/>
                  </a:cubicBezTo>
                  <a:cubicBezTo>
                    <a:pt x="72" y="27"/>
                    <a:pt x="71" y="28"/>
                    <a:pt x="71" y="28"/>
                  </a:cubicBezTo>
                  <a:cubicBezTo>
                    <a:pt x="70" y="29"/>
                    <a:pt x="69" y="30"/>
                    <a:pt x="68" y="31"/>
                  </a:cubicBezTo>
                  <a:cubicBezTo>
                    <a:pt x="67" y="33"/>
                    <a:pt x="66" y="34"/>
                    <a:pt x="65" y="35"/>
                  </a:cubicBezTo>
                  <a:cubicBezTo>
                    <a:pt x="63" y="38"/>
                    <a:pt x="60" y="41"/>
                    <a:pt x="58" y="44"/>
                  </a:cubicBezTo>
                  <a:cubicBezTo>
                    <a:pt x="55" y="47"/>
                    <a:pt x="52" y="52"/>
                    <a:pt x="48" y="57"/>
                  </a:cubicBezTo>
                  <a:cubicBezTo>
                    <a:pt x="60" y="58"/>
                    <a:pt x="69" y="60"/>
                    <a:pt x="75" y="60"/>
                  </a:cubicBezTo>
                  <a:cubicBezTo>
                    <a:pt x="82" y="61"/>
                    <a:pt x="86" y="61"/>
                    <a:pt x="87" y="61"/>
                  </a:cubicBezTo>
                  <a:cubicBezTo>
                    <a:pt x="87" y="61"/>
                    <a:pt x="88" y="60"/>
                    <a:pt x="88" y="59"/>
                  </a:cubicBezTo>
                  <a:cubicBezTo>
                    <a:pt x="89" y="58"/>
                    <a:pt x="89" y="57"/>
                    <a:pt x="88" y="56"/>
                  </a:cubicBezTo>
                  <a:cubicBezTo>
                    <a:pt x="88" y="55"/>
                    <a:pt x="88" y="54"/>
                    <a:pt x="88" y="52"/>
                  </a:cubicBezTo>
                  <a:cubicBezTo>
                    <a:pt x="87" y="51"/>
                    <a:pt x="87" y="50"/>
                    <a:pt x="86" y="4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102" y="74"/>
                    <a:pt x="102" y="74"/>
                    <a:pt x="102" y="74"/>
                  </a:cubicBezTo>
                  <a:lnTo>
                    <a:pt x="98" y="76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1" name="任意多边形: 形状 1530">
              <a:extLst>
                <a:ext uri="{FF2B5EF4-FFF2-40B4-BE49-F238E27FC236}">
                  <a16:creationId xmlns:a16="http://schemas.microsoft.com/office/drawing/2014/main" id="{A4093179-7BDA-4D1E-82E2-3FAE2AFDB978}"/>
                </a:ext>
              </a:extLst>
            </p:cNvPr>
            <p:cNvSpPr/>
            <p:nvPr/>
          </p:nvSpPr>
          <p:spPr bwMode="auto">
            <a:xfrm>
              <a:off x="3147617" y="3763963"/>
              <a:ext cx="161925" cy="139700"/>
            </a:xfrm>
            <a:custGeom>
              <a:avLst/>
              <a:gdLst>
                <a:gd name="T0" fmla="*/ 46 w 97"/>
                <a:gd name="T1" fmla="*/ 84 h 84"/>
                <a:gd name="T2" fmla="*/ 28 w 97"/>
                <a:gd name="T3" fmla="*/ 55 h 84"/>
                <a:gd name="T4" fmla="*/ 31 w 97"/>
                <a:gd name="T5" fmla="*/ 53 h 84"/>
                <a:gd name="T6" fmla="*/ 36 w 97"/>
                <a:gd name="T7" fmla="*/ 58 h 84"/>
                <a:gd name="T8" fmla="*/ 40 w 97"/>
                <a:gd name="T9" fmla="*/ 60 h 84"/>
                <a:gd name="T10" fmla="*/ 41 w 97"/>
                <a:gd name="T11" fmla="*/ 59 h 84"/>
                <a:gd name="T12" fmla="*/ 42 w 97"/>
                <a:gd name="T13" fmla="*/ 58 h 84"/>
                <a:gd name="T14" fmla="*/ 54 w 97"/>
                <a:gd name="T15" fmla="*/ 42 h 84"/>
                <a:gd name="T16" fmla="*/ 38 w 97"/>
                <a:gd name="T17" fmla="*/ 17 h 84"/>
                <a:gd name="T18" fmla="*/ 30 w 97"/>
                <a:gd name="T19" fmla="*/ 19 h 84"/>
                <a:gd name="T20" fmla="*/ 25 w 97"/>
                <a:gd name="T21" fmla="*/ 20 h 84"/>
                <a:gd name="T22" fmla="*/ 20 w 97"/>
                <a:gd name="T23" fmla="*/ 22 h 84"/>
                <a:gd name="T24" fmla="*/ 18 w 97"/>
                <a:gd name="T25" fmla="*/ 23 h 84"/>
                <a:gd name="T26" fmla="*/ 17 w 97"/>
                <a:gd name="T27" fmla="*/ 28 h 84"/>
                <a:gd name="T28" fmla="*/ 20 w 97"/>
                <a:gd name="T29" fmla="*/ 36 h 84"/>
                <a:gd name="T30" fmla="*/ 17 w 97"/>
                <a:gd name="T31" fmla="*/ 38 h 84"/>
                <a:gd name="T32" fmla="*/ 0 w 97"/>
                <a:gd name="T33" fmla="*/ 11 h 84"/>
                <a:gd name="T34" fmla="*/ 3 w 97"/>
                <a:gd name="T35" fmla="*/ 9 h 84"/>
                <a:gd name="T36" fmla="*/ 6 w 97"/>
                <a:gd name="T37" fmla="*/ 12 h 84"/>
                <a:gd name="T38" fmla="*/ 9 w 97"/>
                <a:gd name="T39" fmla="*/ 14 h 84"/>
                <a:gd name="T40" fmla="*/ 14 w 97"/>
                <a:gd name="T41" fmla="*/ 16 h 84"/>
                <a:gd name="T42" fmla="*/ 19 w 97"/>
                <a:gd name="T43" fmla="*/ 15 h 84"/>
                <a:gd name="T44" fmla="*/ 57 w 97"/>
                <a:gd name="T45" fmla="*/ 8 h 84"/>
                <a:gd name="T46" fmla="*/ 94 w 97"/>
                <a:gd name="T47" fmla="*/ 0 h 84"/>
                <a:gd name="T48" fmla="*/ 97 w 97"/>
                <a:gd name="T49" fmla="*/ 4 h 84"/>
                <a:gd name="T50" fmla="*/ 50 w 97"/>
                <a:gd name="T51" fmla="*/ 67 h 84"/>
                <a:gd name="T52" fmla="*/ 48 w 97"/>
                <a:gd name="T53" fmla="*/ 71 h 84"/>
                <a:gd name="T54" fmla="*/ 48 w 97"/>
                <a:gd name="T55" fmla="*/ 75 h 84"/>
                <a:gd name="T56" fmla="*/ 49 w 97"/>
                <a:gd name="T57" fmla="*/ 79 h 84"/>
                <a:gd name="T58" fmla="*/ 50 w 97"/>
                <a:gd name="T59" fmla="*/ 82 h 84"/>
                <a:gd name="T60" fmla="*/ 46 w 97"/>
                <a:gd name="T61" fmla="*/ 84 h 84"/>
                <a:gd name="T62" fmla="*/ 57 w 97"/>
                <a:gd name="T63" fmla="*/ 37 h 84"/>
                <a:gd name="T64" fmla="*/ 78 w 97"/>
                <a:gd name="T65" fmla="*/ 9 h 84"/>
                <a:gd name="T66" fmla="*/ 43 w 97"/>
                <a:gd name="T67" fmla="*/ 16 h 84"/>
                <a:gd name="T68" fmla="*/ 57 w 97"/>
                <a:gd name="T69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84">
                  <a:moveTo>
                    <a:pt x="46" y="84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3" y="55"/>
                    <a:pt x="35" y="57"/>
                    <a:pt x="36" y="58"/>
                  </a:cubicBezTo>
                  <a:cubicBezTo>
                    <a:pt x="38" y="60"/>
                    <a:pt x="39" y="60"/>
                    <a:pt x="40" y="60"/>
                  </a:cubicBezTo>
                  <a:cubicBezTo>
                    <a:pt x="40" y="60"/>
                    <a:pt x="40" y="59"/>
                    <a:pt x="41" y="59"/>
                  </a:cubicBezTo>
                  <a:cubicBezTo>
                    <a:pt x="41" y="59"/>
                    <a:pt x="41" y="58"/>
                    <a:pt x="42" y="58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5" y="18"/>
                    <a:pt x="32" y="18"/>
                    <a:pt x="30" y="19"/>
                  </a:cubicBezTo>
                  <a:cubicBezTo>
                    <a:pt x="28" y="19"/>
                    <a:pt x="26" y="20"/>
                    <a:pt x="25" y="20"/>
                  </a:cubicBezTo>
                  <a:cubicBezTo>
                    <a:pt x="23" y="21"/>
                    <a:pt x="21" y="21"/>
                    <a:pt x="20" y="22"/>
                  </a:cubicBezTo>
                  <a:cubicBezTo>
                    <a:pt x="19" y="22"/>
                    <a:pt x="19" y="22"/>
                    <a:pt x="18" y="23"/>
                  </a:cubicBezTo>
                  <a:cubicBezTo>
                    <a:pt x="17" y="24"/>
                    <a:pt x="16" y="25"/>
                    <a:pt x="17" y="28"/>
                  </a:cubicBezTo>
                  <a:cubicBezTo>
                    <a:pt x="18" y="30"/>
                    <a:pt x="19" y="33"/>
                    <a:pt x="20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5" y="11"/>
                    <a:pt x="6" y="12"/>
                  </a:cubicBezTo>
                  <a:cubicBezTo>
                    <a:pt x="7" y="13"/>
                    <a:pt x="8" y="14"/>
                    <a:pt x="9" y="14"/>
                  </a:cubicBezTo>
                  <a:cubicBezTo>
                    <a:pt x="11" y="15"/>
                    <a:pt x="12" y="15"/>
                    <a:pt x="14" y="16"/>
                  </a:cubicBezTo>
                  <a:cubicBezTo>
                    <a:pt x="15" y="16"/>
                    <a:pt x="17" y="16"/>
                    <a:pt x="19" y="15"/>
                  </a:cubicBezTo>
                  <a:cubicBezTo>
                    <a:pt x="31" y="13"/>
                    <a:pt x="43" y="11"/>
                    <a:pt x="57" y="8"/>
                  </a:cubicBezTo>
                  <a:cubicBezTo>
                    <a:pt x="71" y="5"/>
                    <a:pt x="83" y="2"/>
                    <a:pt x="94" y="0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8"/>
                    <a:pt x="49" y="70"/>
                    <a:pt x="48" y="71"/>
                  </a:cubicBezTo>
                  <a:cubicBezTo>
                    <a:pt x="48" y="72"/>
                    <a:pt x="48" y="73"/>
                    <a:pt x="48" y="75"/>
                  </a:cubicBezTo>
                  <a:cubicBezTo>
                    <a:pt x="48" y="76"/>
                    <a:pt x="48" y="77"/>
                    <a:pt x="49" y="79"/>
                  </a:cubicBezTo>
                  <a:cubicBezTo>
                    <a:pt x="49" y="80"/>
                    <a:pt x="50" y="81"/>
                    <a:pt x="50" y="82"/>
                  </a:cubicBezTo>
                  <a:cubicBezTo>
                    <a:pt x="46" y="84"/>
                    <a:pt x="46" y="84"/>
                    <a:pt x="46" y="84"/>
                  </a:cubicBezTo>
                  <a:close/>
                  <a:moveTo>
                    <a:pt x="57" y="37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2" name="任意多边形: 形状 1531">
              <a:extLst>
                <a:ext uri="{FF2B5EF4-FFF2-40B4-BE49-F238E27FC236}">
                  <a16:creationId xmlns:a16="http://schemas.microsoft.com/office/drawing/2014/main" id="{0BE368EF-BC48-48C8-B7B9-F7F7B3B777EA}"/>
                </a:ext>
              </a:extLst>
            </p:cNvPr>
            <p:cNvSpPr/>
            <p:nvPr/>
          </p:nvSpPr>
          <p:spPr bwMode="auto">
            <a:xfrm>
              <a:off x="3239692" y="3803651"/>
              <a:ext cx="165100" cy="166688"/>
            </a:xfrm>
            <a:custGeom>
              <a:avLst/>
              <a:gdLst>
                <a:gd name="T0" fmla="*/ 83 w 99"/>
                <a:gd name="T1" fmla="*/ 68 h 100"/>
                <a:gd name="T2" fmla="*/ 80 w 99"/>
                <a:gd name="T3" fmla="*/ 66 h 100"/>
                <a:gd name="T4" fmla="*/ 82 w 99"/>
                <a:gd name="T5" fmla="*/ 61 h 100"/>
                <a:gd name="T6" fmla="*/ 84 w 99"/>
                <a:gd name="T7" fmla="*/ 54 h 100"/>
                <a:gd name="T8" fmla="*/ 85 w 99"/>
                <a:gd name="T9" fmla="*/ 48 h 100"/>
                <a:gd name="T10" fmla="*/ 83 w 99"/>
                <a:gd name="T11" fmla="*/ 44 h 100"/>
                <a:gd name="T12" fmla="*/ 80 w 99"/>
                <a:gd name="T13" fmla="*/ 40 h 100"/>
                <a:gd name="T14" fmla="*/ 77 w 99"/>
                <a:gd name="T15" fmla="*/ 37 h 100"/>
                <a:gd name="T16" fmla="*/ 74 w 99"/>
                <a:gd name="T17" fmla="*/ 34 h 100"/>
                <a:gd name="T18" fmla="*/ 27 w 99"/>
                <a:gd name="T19" fmla="*/ 82 h 100"/>
                <a:gd name="T20" fmla="*/ 25 w 99"/>
                <a:gd name="T21" fmla="*/ 85 h 100"/>
                <a:gd name="T22" fmla="*/ 25 w 99"/>
                <a:gd name="T23" fmla="*/ 89 h 100"/>
                <a:gd name="T24" fmla="*/ 27 w 99"/>
                <a:gd name="T25" fmla="*/ 93 h 100"/>
                <a:gd name="T26" fmla="*/ 31 w 99"/>
                <a:gd name="T27" fmla="*/ 97 h 100"/>
                <a:gd name="T28" fmla="*/ 28 w 99"/>
                <a:gd name="T29" fmla="*/ 100 h 100"/>
                <a:gd name="T30" fmla="*/ 0 w 99"/>
                <a:gd name="T31" fmla="*/ 72 h 100"/>
                <a:gd name="T32" fmla="*/ 3 w 99"/>
                <a:gd name="T33" fmla="*/ 69 h 100"/>
                <a:gd name="T34" fmla="*/ 6 w 99"/>
                <a:gd name="T35" fmla="*/ 72 h 100"/>
                <a:gd name="T36" fmla="*/ 10 w 99"/>
                <a:gd name="T37" fmla="*/ 75 h 100"/>
                <a:gd name="T38" fmla="*/ 14 w 99"/>
                <a:gd name="T39" fmla="*/ 75 h 100"/>
                <a:gd name="T40" fmla="*/ 17 w 99"/>
                <a:gd name="T41" fmla="*/ 73 h 100"/>
                <a:gd name="T42" fmla="*/ 65 w 99"/>
                <a:gd name="T43" fmla="*/ 25 h 100"/>
                <a:gd name="T44" fmla="*/ 63 w 99"/>
                <a:gd name="T45" fmla="*/ 23 h 100"/>
                <a:gd name="T46" fmla="*/ 60 w 99"/>
                <a:gd name="T47" fmla="*/ 20 h 100"/>
                <a:gd name="T48" fmla="*/ 56 w 99"/>
                <a:gd name="T49" fmla="*/ 16 h 100"/>
                <a:gd name="T50" fmla="*/ 51 w 99"/>
                <a:gd name="T51" fmla="*/ 15 h 100"/>
                <a:gd name="T52" fmla="*/ 45 w 99"/>
                <a:gd name="T53" fmla="*/ 16 h 100"/>
                <a:gd name="T54" fmla="*/ 39 w 99"/>
                <a:gd name="T55" fmla="*/ 17 h 100"/>
                <a:gd name="T56" fmla="*/ 34 w 99"/>
                <a:gd name="T57" fmla="*/ 19 h 100"/>
                <a:gd name="T58" fmla="*/ 31 w 99"/>
                <a:gd name="T59" fmla="*/ 17 h 100"/>
                <a:gd name="T60" fmla="*/ 47 w 99"/>
                <a:gd name="T61" fmla="*/ 0 h 100"/>
                <a:gd name="T62" fmla="*/ 99 w 99"/>
                <a:gd name="T63" fmla="*/ 52 h 100"/>
                <a:gd name="T64" fmla="*/ 83 w 99"/>
                <a:gd name="T65" fmla="*/ 6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00">
                  <a:moveTo>
                    <a:pt x="83" y="68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1" y="64"/>
                    <a:pt x="82" y="63"/>
                    <a:pt x="82" y="61"/>
                  </a:cubicBezTo>
                  <a:cubicBezTo>
                    <a:pt x="83" y="59"/>
                    <a:pt x="84" y="57"/>
                    <a:pt x="84" y="54"/>
                  </a:cubicBezTo>
                  <a:cubicBezTo>
                    <a:pt x="84" y="52"/>
                    <a:pt x="85" y="50"/>
                    <a:pt x="85" y="48"/>
                  </a:cubicBezTo>
                  <a:cubicBezTo>
                    <a:pt x="85" y="46"/>
                    <a:pt x="84" y="45"/>
                    <a:pt x="83" y="44"/>
                  </a:cubicBezTo>
                  <a:cubicBezTo>
                    <a:pt x="83" y="43"/>
                    <a:pt x="82" y="42"/>
                    <a:pt x="80" y="40"/>
                  </a:cubicBezTo>
                  <a:cubicBezTo>
                    <a:pt x="79" y="39"/>
                    <a:pt x="78" y="38"/>
                    <a:pt x="77" y="37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3"/>
                    <a:pt x="25" y="84"/>
                    <a:pt x="25" y="85"/>
                  </a:cubicBezTo>
                  <a:cubicBezTo>
                    <a:pt x="24" y="86"/>
                    <a:pt x="25" y="87"/>
                    <a:pt x="25" y="89"/>
                  </a:cubicBezTo>
                  <a:cubicBezTo>
                    <a:pt x="25" y="89"/>
                    <a:pt x="26" y="91"/>
                    <a:pt x="27" y="93"/>
                  </a:cubicBezTo>
                  <a:cubicBezTo>
                    <a:pt x="29" y="95"/>
                    <a:pt x="30" y="96"/>
                    <a:pt x="31" y="97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5" y="71"/>
                    <a:pt x="6" y="72"/>
                  </a:cubicBezTo>
                  <a:cubicBezTo>
                    <a:pt x="8" y="74"/>
                    <a:pt x="10" y="74"/>
                    <a:pt x="10" y="75"/>
                  </a:cubicBezTo>
                  <a:cubicBezTo>
                    <a:pt x="12" y="75"/>
                    <a:pt x="13" y="76"/>
                    <a:pt x="14" y="75"/>
                  </a:cubicBezTo>
                  <a:cubicBezTo>
                    <a:pt x="15" y="75"/>
                    <a:pt x="16" y="74"/>
                    <a:pt x="17" y="73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2"/>
                    <a:pt x="61" y="21"/>
                    <a:pt x="60" y="20"/>
                  </a:cubicBezTo>
                  <a:cubicBezTo>
                    <a:pt x="58" y="18"/>
                    <a:pt x="57" y="17"/>
                    <a:pt x="56" y="16"/>
                  </a:cubicBezTo>
                  <a:cubicBezTo>
                    <a:pt x="55" y="15"/>
                    <a:pt x="53" y="15"/>
                    <a:pt x="51" y="15"/>
                  </a:cubicBezTo>
                  <a:cubicBezTo>
                    <a:pt x="49" y="15"/>
                    <a:pt x="47" y="15"/>
                    <a:pt x="45" y="16"/>
                  </a:cubicBezTo>
                  <a:cubicBezTo>
                    <a:pt x="43" y="16"/>
                    <a:pt x="41" y="17"/>
                    <a:pt x="39" y="17"/>
                  </a:cubicBezTo>
                  <a:cubicBezTo>
                    <a:pt x="37" y="18"/>
                    <a:pt x="35" y="19"/>
                    <a:pt x="34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99" y="52"/>
                    <a:pt x="99" y="52"/>
                    <a:pt x="99" y="52"/>
                  </a:cubicBezTo>
                  <a:lnTo>
                    <a:pt x="83" y="68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3" name="任意多边形: 形状 1532">
              <a:extLst>
                <a:ext uri="{FF2B5EF4-FFF2-40B4-BE49-F238E27FC236}">
                  <a16:creationId xmlns:a16="http://schemas.microsoft.com/office/drawing/2014/main" id="{20A97BF7-1977-4D1D-AB87-C575AF5050C5}"/>
                </a:ext>
              </a:extLst>
            </p:cNvPr>
            <p:cNvSpPr/>
            <p:nvPr/>
          </p:nvSpPr>
          <p:spPr bwMode="auto">
            <a:xfrm>
              <a:off x="3342879" y="3943351"/>
              <a:ext cx="57150" cy="46038"/>
            </a:xfrm>
            <a:custGeom>
              <a:avLst/>
              <a:gdLst>
                <a:gd name="T0" fmla="*/ 30 w 36"/>
                <a:gd name="T1" fmla="*/ 29 h 29"/>
                <a:gd name="T2" fmla="*/ 0 w 36"/>
                <a:gd name="T3" fmla="*/ 8 h 29"/>
                <a:gd name="T4" fmla="*/ 5 w 36"/>
                <a:gd name="T5" fmla="*/ 0 h 29"/>
                <a:gd name="T6" fmla="*/ 36 w 36"/>
                <a:gd name="T7" fmla="*/ 21 h 29"/>
                <a:gd name="T8" fmla="*/ 30 w 3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30" y="29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36" y="21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4" name="任意多边形: 形状 1533">
              <a:extLst>
                <a:ext uri="{FF2B5EF4-FFF2-40B4-BE49-F238E27FC236}">
                  <a16:creationId xmlns:a16="http://schemas.microsoft.com/office/drawing/2014/main" id="{12EDDF2C-3793-44BA-A12F-7D2098366388}"/>
                </a:ext>
              </a:extLst>
            </p:cNvPr>
            <p:cNvSpPr/>
            <p:nvPr/>
          </p:nvSpPr>
          <p:spPr bwMode="auto">
            <a:xfrm>
              <a:off x="3355579" y="3932238"/>
              <a:ext cx="150813" cy="142875"/>
            </a:xfrm>
            <a:custGeom>
              <a:avLst/>
              <a:gdLst>
                <a:gd name="T0" fmla="*/ 64 w 90"/>
                <a:gd name="T1" fmla="*/ 58 h 85"/>
                <a:gd name="T2" fmla="*/ 64 w 90"/>
                <a:gd name="T3" fmla="*/ 65 h 85"/>
                <a:gd name="T4" fmla="*/ 61 w 90"/>
                <a:gd name="T5" fmla="*/ 73 h 85"/>
                <a:gd name="T6" fmla="*/ 44 w 90"/>
                <a:gd name="T7" fmla="*/ 84 h 85"/>
                <a:gd name="T8" fmla="*/ 23 w 90"/>
                <a:gd name="T9" fmla="*/ 79 h 85"/>
                <a:gd name="T10" fmla="*/ 14 w 90"/>
                <a:gd name="T11" fmla="*/ 72 h 85"/>
                <a:gd name="T12" fmla="*/ 8 w 90"/>
                <a:gd name="T13" fmla="*/ 63 h 85"/>
                <a:gd name="T14" fmla="*/ 4 w 90"/>
                <a:gd name="T15" fmla="*/ 65 h 85"/>
                <a:gd name="T16" fmla="*/ 0 w 90"/>
                <a:gd name="T17" fmla="*/ 63 h 85"/>
                <a:gd name="T18" fmla="*/ 14 w 90"/>
                <a:gd name="T19" fmla="*/ 38 h 85"/>
                <a:gd name="T20" fmla="*/ 19 w 90"/>
                <a:gd name="T21" fmla="*/ 40 h 85"/>
                <a:gd name="T22" fmla="*/ 16 w 90"/>
                <a:gd name="T23" fmla="*/ 51 h 85"/>
                <a:gd name="T24" fmla="*/ 16 w 90"/>
                <a:gd name="T25" fmla="*/ 60 h 85"/>
                <a:gd name="T26" fmla="*/ 20 w 90"/>
                <a:gd name="T27" fmla="*/ 69 h 85"/>
                <a:gd name="T28" fmla="*/ 27 w 90"/>
                <a:gd name="T29" fmla="*/ 76 h 85"/>
                <a:gd name="T30" fmla="*/ 33 w 90"/>
                <a:gd name="T31" fmla="*/ 78 h 85"/>
                <a:gd name="T32" fmla="*/ 39 w 90"/>
                <a:gd name="T33" fmla="*/ 79 h 85"/>
                <a:gd name="T34" fmla="*/ 44 w 90"/>
                <a:gd name="T35" fmla="*/ 76 h 85"/>
                <a:gd name="T36" fmla="*/ 48 w 90"/>
                <a:gd name="T37" fmla="*/ 71 h 85"/>
                <a:gd name="T38" fmla="*/ 51 w 90"/>
                <a:gd name="T39" fmla="*/ 62 h 85"/>
                <a:gd name="T40" fmla="*/ 47 w 90"/>
                <a:gd name="T41" fmla="*/ 52 h 85"/>
                <a:gd name="T42" fmla="*/ 41 w 90"/>
                <a:gd name="T43" fmla="*/ 44 h 85"/>
                <a:gd name="T44" fmla="*/ 36 w 90"/>
                <a:gd name="T45" fmla="*/ 37 h 85"/>
                <a:gd name="T46" fmla="*/ 31 w 90"/>
                <a:gd name="T47" fmla="*/ 24 h 85"/>
                <a:gd name="T48" fmla="*/ 35 w 90"/>
                <a:gd name="T49" fmla="*/ 10 h 85"/>
                <a:gd name="T50" fmla="*/ 41 w 90"/>
                <a:gd name="T51" fmla="*/ 4 h 85"/>
                <a:gd name="T52" fmla="*/ 50 w 90"/>
                <a:gd name="T53" fmla="*/ 0 h 85"/>
                <a:gd name="T54" fmla="*/ 59 w 90"/>
                <a:gd name="T55" fmla="*/ 0 h 85"/>
                <a:gd name="T56" fmla="*/ 69 w 90"/>
                <a:gd name="T57" fmla="*/ 4 h 85"/>
                <a:gd name="T58" fmla="*/ 76 w 90"/>
                <a:gd name="T59" fmla="*/ 11 h 85"/>
                <a:gd name="T60" fmla="*/ 81 w 90"/>
                <a:gd name="T61" fmla="*/ 19 h 85"/>
                <a:gd name="T62" fmla="*/ 86 w 90"/>
                <a:gd name="T63" fmla="*/ 17 h 85"/>
                <a:gd name="T64" fmla="*/ 90 w 90"/>
                <a:gd name="T65" fmla="*/ 20 h 85"/>
                <a:gd name="T66" fmla="*/ 75 w 90"/>
                <a:gd name="T67" fmla="*/ 44 h 85"/>
                <a:gd name="T68" fmla="*/ 71 w 90"/>
                <a:gd name="T69" fmla="*/ 41 h 85"/>
                <a:gd name="T70" fmla="*/ 73 w 90"/>
                <a:gd name="T71" fmla="*/ 32 h 85"/>
                <a:gd name="T72" fmla="*/ 74 w 90"/>
                <a:gd name="T73" fmla="*/ 23 h 85"/>
                <a:gd name="T74" fmla="*/ 72 w 90"/>
                <a:gd name="T75" fmla="*/ 15 h 85"/>
                <a:gd name="T76" fmla="*/ 65 w 90"/>
                <a:gd name="T77" fmla="*/ 8 h 85"/>
                <a:gd name="T78" fmla="*/ 55 w 90"/>
                <a:gd name="T79" fmla="*/ 6 h 85"/>
                <a:gd name="T80" fmla="*/ 47 w 90"/>
                <a:gd name="T81" fmla="*/ 11 h 85"/>
                <a:gd name="T82" fmla="*/ 44 w 90"/>
                <a:gd name="T83" fmla="*/ 20 h 85"/>
                <a:gd name="T84" fmla="*/ 47 w 90"/>
                <a:gd name="T85" fmla="*/ 29 h 85"/>
                <a:gd name="T86" fmla="*/ 53 w 90"/>
                <a:gd name="T87" fmla="*/ 37 h 85"/>
                <a:gd name="T88" fmla="*/ 58 w 90"/>
                <a:gd name="T89" fmla="*/ 44 h 85"/>
                <a:gd name="T90" fmla="*/ 62 w 90"/>
                <a:gd name="T91" fmla="*/ 51 h 85"/>
                <a:gd name="T92" fmla="*/ 64 w 90"/>
                <a:gd name="T93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85">
                  <a:moveTo>
                    <a:pt x="64" y="58"/>
                  </a:moveTo>
                  <a:cubicBezTo>
                    <a:pt x="65" y="60"/>
                    <a:pt x="65" y="63"/>
                    <a:pt x="64" y="65"/>
                  </a:cubicBezTo>
                  <a:cubicBezTo>
                    <a:pt x="64" y="68"/>
                    <a:pt x="63" y="70"/>
                    <a:pt x="61" y="73"/>
                  </a:cubicBezTo>
                  <a:cubicBezTo>
                    <a:pt x="57" y="79"/>
                    <a:pt x="51" y="83"/>
                    <a:pt x="44" y="84"/>
                  </a:cubicBezTo>
                  <a:cubicBezTo>
                    <a:pt x="37" y="85"/>
                    <a:pt x="30" y="84"/>
                    <a:pt x="23" y="79"/>
                  </a:cubicBezTo>
                  <a:cubicBezTo>
                    <a:pt x="20" y="77"/>
                    <a:pt x="17" y="75"/>
                    <a:pt x="14" y="72"/>
                  </a:cubicBezTo>
                  <a:cubicBezTo>
                    <a:pt x="12" y="69"/>
                    <a:pt x="10" y="66"/>
                    <a:pt x="8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4"/>
                    <a:pt x="17" y="47"/>
                    <a:pt x="16" y="51"/>
                  </a:cubicBezTo>
                  <a:cubicBezTo>
                    <a:pt x="16" y="54"/>
                    <a:pt x="16" y="57"/>
                    <a:pt x="16" y="60"/>
                  </a:cubicBezTo>
                  <a:cubicBezTo>
                    <a:pt x="17" y="63"/>
                    <a:pt x="18" y="66"/>
                    <a:pt x="20" y="69"/>
                  </a:cubicBezTo>
                  <a:cubicBezTo>
                    <a:pt x="21" y="71"/>
                    <a:pt x="24" y="74"/>
                    <a:pt x="27" y="76"/>
                  </a:cubicBezTo>
                  <a:cubicBezTo>
                    <a:pt x="29" y="77"/>
                    <a:pt x="31" y="78"/>
                    <a:pt x="33" y="78"/>
                  </a:cubicBezTo>
                  <a:cubicBezTo>
                    <a:pt x="35" y="79"/>
                    <a:pt x="37" y="79"/>
                    <a:pt x="39" y="79"/>
                  </a:cubicBezTo>
                  <a:cubicBezTo>
                    <a:pt x="41" y="78"/>
                    <a:pt x="42" y="77"/>
                    <a:pt x="44" y="76"/>
                  </a:cubicBezTo>
                  <a:cubicBezTo>
                    <a:pt x="45" y="75"/>
                    <a:pt x="47" y="73"/>
                    <a:pt x="48" y="71"/>
                  </a:cubicBezTo>
                  <a:cubicBezTo>
                    <a:pt x="50" y="69"/>
                    <a:pt x="51" y="65"/>
                    <a:pt x="51" y="62"/>
                  </a:cubicBezTo>
                  <a:cubicBezTo>
                    <a:pt x="50" y="58"/>
                    <a:pt x="49" y="55"/>
                    <a:pt x="47" y="52"/>
                  </a:cubicBezTo>
                  <a:cubicBezTo>
                    <a:pt x="45" y="50"/>
                    <a:pt x="43" y="47"/>
                    <a:pt x="41" y="44"/>
                  </a:cubicBezTo>
                  <a:cubicBezTo>
                    <a:pt x="39" y="41"/>
                    <a:pt x="37" y="39"/>
                    <a:pt x="36" y="37"/>
                  </a:cubicBezTo>
                  <a:cubicBezTo>
                    <a:pt x="33" y="32"/>
                    <a:pt x="31" y="28"/>
                    <a:pt x="31" y="24"/>
                  </a:cubicBezTo>
                  <a:cubicBezTo>
                    <a:pt x="30" y="19"/>
                    <a:pt x="32" y="15"/>
                    <a:pt x="35" y="10"/>
                  </a:cubicBezTo>
                  <a:cubicBezTo>
                    <a:pt x="36" y="7"/>
                    <a:pt x="39" y="5"/>
                    <a:pt x="41" y="4"/>
                  </a:cubicBezTo>
                  <a:cubicBezTo>
                    <a:pt x="44" y="2"/>
                    <a:pt x="47" y="1"/>
                    <a:pt x="50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1"/>
                    <a:pt x="66" y="2"/>
                    <a:pt x="69" y="4"/>
                  </a:cubicBezTo>
                  <a:cubicBezTo>
                    <a:pt x="72" y="6"/>
                    <a:pt x="74" y="9"/>
                    <a:pt x="76" y="11"/>
                  </a:cubicBezTo>
                  <a:cubicBezTo>
                    <a:pt x="78" y="14"/>
                    <a:pt x="80" y="17"/>
                    <a:pt x="81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38"/>
                    <a:pt x="73" y="35"/>
                    <a:pt x="73" y="32"/>
                  </a:cubicBezTo>
                  <a:cubicBezTo>
                    <a:pt x="74" y="29"/>
                    <a:pt x="74" y="26"/>
                    <a:pt x="74" y="23"/>
                  </a:cubicBezTo>
                  <a:cubicBezTo>
                    <a:pt x="74" y="20"/>
                    <a:pt x="73" y="17"/>
                    <a:pt x="72" y="15"/>
                  </a:cubicBezTo>
                  <a:cubicBezTo>
                    <a:pt x="70" y="12"/>
                    <a:pt x="68" y="10"/>
                    <a:pt x="65" y="8"/>
                  </a:cubicBezTo>
                  <a:cubicBezTo>
                    <a:pt x="62" y="6"/>
                    <a:pt x="59" y="5"/>
                    <a:pt x="55" y="6"/>
                  </a:cubicBezTo>
                  <a:cubicBezTo>
                    <a:pt x="52" y="7"/>
                    <a:pt x="49" y="9"/>
                    <a:pt x="47" y="11"/>
                  </a:cubicBezTo>
                  <a:cubicBezTo>
                    <a:pt x="45" y="15"/>
                    <a:pt x="44" y="18"/>
                    <a:pt x="44" y="20"/>
                  </a:cubicBezTo>
                  <a:cubicBezTo>
                    <a:pt x="45" y="23"/>
                    <a:pt x="46" y="26"/>
                    <a:pt x="47" y="29"/>
                  </a:cubicBezTo>
                  <a:cubicBezTo>
                    <a:pt x="49" y="32"/>
                    <a:pt x="51" y="35"/>
                    <a:pt x="53" y="37"/>
                  </a:cubicBezTo>
                  <a:cubicBezTo>
                    <a:pt x="55" y="39"/>
                    <a:pt x="56" y="42"/>
                    <a:pt x="58" y="44"/>
                  </a:cubicBezTo>
                  <a:cubicBezTo>
                    <a:pt x="59" y="46"/>
                    <a:pt x="61" y="48"/>
                    <a:pt x="62" y="51"/>
                  </a:cubicBezTo>
                  <a:cubicBezTo>
                    <a:pt x="63" y="53"/>
                    <a:pt x="64" y="55"/>
                    <a:pt x="64" y="58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5" name="任意多边形: 形状 1534">
              <a:extLst>
                <a:ext uri="{FF2B5EF4-FFF2-40B4-BE49-F238E27FC236}">
                  <a16:creationId xmlns:a16="http://schemas.microsoft.com/office/drawing/2014/main" id="{A98836B9-79C2-48E8-AE73-2A1ED6BFA77F}"/>
                </a:ext>
              </a:extLst>
            </p:cNvPr>
            <p:cNvSpPr/>
            <p:nvPr/>
          </p:nvSpPr>
          <p:spPr bwMode="auto">
            <a:xfrm>
              <a:off x="3452417" y="3976688"/>
              <a:ext cx="158750" cy="177800"/>
            </a:xfrm>
            <a:custGeom>
              <a:avLst/>
              <a:gdLst>
                <a:gd name="T0" fmla="*/ 76 w 95"/>
                <a:gd name="T1" fmla="*/ 84 h 106"/>
                <a:gd name="T2" fmla="*/ 64 w 95"/>
                <a:gd name="T3" fmla="*/ 106 h 106"/>
                <a:gd name="T4" fmla="*/ 0 w 95"/>
                <a:gd name="T5" fmla="*/ 77 h 106"/>
                <a:gd name="T6" fmla="*/ 2 w 95"/>
                <a:gd name="T7" fmla="*/ 73 h 106"/>
                <a:gd name="T8" fmla="*/ 7 w 95"/>
                <a:gd name="T9" fmla="*/ 75 h 106"/>
                <a:gd name="T10" fmla="*/ 11 w 95"/>
                <a:gd name="T11" fmla="*/ 76 h 106"/>
                <a:gd name="T12" fmla="*/ 14 w 95"/>
                <a:gd name="T13" fmla="*/ 75 h 106"/>
                <a:gd name="T14" fmla="*/ 16 w 95"/>
                <a:gd name="T15" fmla="*/ 72 h 106"/>
                <a:gd name="T16" fmla="*/ 41 w 95"/>
                <a:gd name="T17" fmla="*/ 16 h 106"/>
                <a:gd name="T18" fmla="*/ 42 w 95"/>
                <a:gd name="T19" fmla="*/ 13 h 106"/>
                <a:gd name="T20" fmla="*/ 40 w 95"/>
                <a:gd name="T21" fmla="*/ 10 h 106"/>
                <a:gd name="T22" fmla="*/ 37 w 95"/>
                <a:gd name="T23" fmla="*/ 7 h 106"/>
                <a:gd name="T24" fmla="*/ 33 w 95"/>
                <a:gd name="T25" fmla="*/ 4 h 106"/>
                <a:gd name="T26" fmla="*/ 35 w 95"/>
                <a:gd name="T27" fmla="*/ 0 h 106"/>
                <a:gd name="T28" fmla="*/ 95 w 95"/>
                <a:gd name="T29" fmla="*/ 27 h 106"/>
                <a:gd name="T30" fmla="*/ 86 w 95"/>
                <a:gd name="T31" fmla="*/ 46 h 106"/>
                <a:gd name="T32" fmla="*/ 82 w 95"/>
                <a:gd name="T33" fmla="*/ 44 h 106"/>
                <a:gd name="T34" fmla="*/ 81 w 95"/>
                <a:gd name="T35" fmla="*/ 33 h 106"/>
                <a:gd name="T36" fmla="*/ 77 w 95"/>
                <a:gd name="T37" fmla="*/ 25 h 106"/>
                <a:gd name="T38" fmla="*/ 73 w 95"/>
                <a:gd name="T39" fmla="*/ 23 h 106"/>
                <a:gd name="T40" fmla="*/ 68 w 95"/>
                <a:gd name="T41" fmla="*/ 20 h 106"/>
                <a:gd name="T42" fmla="*/ 56 w 95"/>
                <a:gd name="T43" fmla="*/ 15 h 106"/>
                <a:gd name="T44" fmla="*/ 42 w 95"/>
                <a:gd name="T45" fmla="*/ 45 h 106"/>
                <a:gd name="T46" fmla="*/ 51 w 95"/>
                <a:gd name="T47" fmla="*/ 49 h 106"/>
                <a:gd name="T48" fmla="*/ 57 w 95"/>
                <a:gd name="T49" fmla="*/ 51 h 106"/>
                <a:gd name="T50" fmla="*/ 62 w 95"/>
                <a:gd name="T51" fmla="*/ 50 h 106"/>
                <a:gd name="T52" fmla="*/ 65 w 95"/>
                <a:gd name="T53" fmla="*/ 47 h 106"/>
                <a:gd name="T54" fmla="*/ 69 w 95"/>
                <a:gd name="T55" fmla="*/ 42 h 106"/>
                <a:gd name="T56" fmla="*/ 73 w 95"/>
                <a:gd name="T57" fmla="*/ 44 h 106"/>
                <a:gd name="T58" fmla="*/ 59 w 95"/>
                <a:gd name="T59" fmla="*/ 74 h 106"/>
                <a:gd name="T60" fmla="*/ 55 w 95"/>
                <a:gd name="T61" fmla="*/ 72 h 106"/>
                <a:gd name="T62" fmla="*/ 57 w 95"/>
                <a:gd name="T63" fmla="*/ 66 h 106"/>
                <a:gd name="T64" fmla="*/ 56 w 95"/>
                <a:gd name="T65" fmla="*/ 61 h 106"/>
                <a:gd name="T66" fmla="*/ 54 w 95"/>
                <a:gd name="T67" fmla="*/ 57 h 106"/>
                <a:gd name="T68" fmla="*/ 49 w 95"/>
                <a:gd name="T69" fmla="*/ 54 h 106"/>
                <a:gd name="T70" fmla="*/ 40 w 95"/>
                <a:gd name="T71" fmla="*/ 50 h 106"/>
                <a:gd name="T72" fmla="*/ 29 w 95"/>
                <a:gd name="T73" fmla="*/ 73 h 106"/>
                <a:gd name="T74" fmla="*/ 28 w 95"/>
                <a:gd name="T75" fmla="*/ 78 h 106"/>
                <a:gd name="T76" fmla="*/ 28 w 95"/>
                <a:gd name="T77" fmla="*/ 82 h 106"/>
                <a:gd name="T78" fmla="*/ 31 w 95"/>
                <a:gd name="T79" fmla="*/ 85 h 106"/>
                <a:gd name="T80" fmla="*/ 38 w 95"/>
                <a:gd name="T81" fmla="*/ 89 h 106"/>
                <a:gd name="T82" fmla="*/ 43 w 95"/>
                <a:gd name="T83" fmla="*/ 91 h 106"/>
                <a:gd name="T84" fmla="*/ 48 w 95"/>
                <a:gd name="T85" fmla="*/ 93 h 106"/>
                <a:gd name="T86" fmla="*/ 52 w 95"/>
                <a:gd name="T87" fmla="*/ 94 h 106"/>
                <a:gd name="T88" fmla="*/ 56 w 95"/>
                <a:gd name="T89" fmla="*/ 94 h 106"/>
                <a:gd name="T90" fmla="*/ 65 w 95"/>
                <a:gd name="T91" fmla="*/ 88 h 106"/>
                <a:gd name="T92" fmla="*/ 72 w 95"/>
                <a:gd name="T93" fmla="*/ 82 h 106"/>
                <a:gd name="T94" fmla="*/ 76 w 95"/>
                <a:gd name="T9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6">
                  <a:moveTo>
                    <a:pt x="76" y="84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3" y="74"/>
                    <a:pt x="5" y="74"/>
                    <a:pt x="7" y="75"/>
                  </a:cubicBezTo>
                  <a:cubicBezTo>
                    <a:pt x="9" y="75"/>
                    <a:pt x="10" y="76"/>
                    <a:pt x="11" y="76"/>
                  </a:cubicBezTo>
                  <a:cubicBezTo>
                    <a:pt x="12" y="76"/>
                    <a:pt x="13" y="75"/>
                    <a:pt x="14" y="75"/>
                  </a:cubicBezTo>
                  <a:cubicBezTo>
                    <a:pt x="15" y="74"/>
                    <a:pt x="16" y="73"/>
                    <a:pt x="16" y="7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12"/>
                    <a:pt x="41" y="11"/>
                    <a:pt x="40" y="10"/>
                  </a:cubicBezTo>
                  <a:cubicBezTo>
                    <a:pt x="40" y="9"/>
                    <a:pt x="39" y="8"/>
                    <a:pt x="37" y="7"/>
                  </a:cubicBezTo>
                  <a:cubicBezTo>
                    <a:pt x="36" y="5"/>
                    <a:pt x="34" y="5"/>
                    <a:pt x="3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1"/>
                    <a:pt x="82" y="37"/>
                    <a:pt x="81" y="33"/>
                  </a:cubicBezTo>
                  <a:cubicBezTo>
                    <a:pt x="80" y="29"/>
                    <a:pt x="79" y="26"/>
                    <a:pt x="77" y="25"/>
                  </a:cubicBezTo>
                  <a:cubicBezTo>
                    <a:pt x="76" y="24"/>
                    <a:pt x="75" y="23"/>
                    <a:pt x="73" y="23"/>
                  </a:cubicBezTo>
                  <a:cubicBezTo>
                    <a:pt x="71" y="22"/>
                    <a:pt x="70" y="21"/>
                    <a:pt x="68" y="2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50"/>
                    <a:pt x="55" y="51"/>
                    <a:pt x="57" y="51"/>
                  </a:cubicBezTo>
                  <a:cubicBezTo>
                    <a:pt x="59" y="51"/>
                    <a:pt x="60" y="51"/>
                    <a:pt x="62" y="50"/>
                  </a:cubicBezTo>
                  <a:cubicBezTo>
                    <a:pt x="63" y="49"/>
                    <a:pt x="64" y="48"/>
                    <a:pt x="65" y="47"/>
                  </a:cubicBezTo>
                  <a:cubicBezTo>
                    <a:pt x="67" y="45"/>
                    <a:pt x="68" y="44"/>
                    <a:pt x="69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1"/>
                    <a:pt x="56" y="69"/>
                    <a:pt x="57" y="66"/>
                  </a:cubicBezTo>
                  <a:cubicBezTo>
                    <a:pt x="57" y="64"/>
                    <a:pt x="57" y="62"/>
                    <a:pt x="56" y="61"/>
                  </a:cubicBezTo>
                  <a:cubicBezTo>
                    <a:pt x="56" y="59"/>
                    <a:pt x="55" y="58"/>
                    <a:pt x="54" y="57"/>
                  </a:cubicBezTo>
                  <a:cubicBezTo>
                    <a:pt x="53" y="56"/>
                    <a:pt x="51" y="55"/>
                    <a:pt x="49" y="54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8" y="75"/>
                    <a:pt x="28" y="77"/>
                    <a:pt x="28" y="78"/>
                  </a:cubicBezTo>
                  <a:cubicBezTo>
                    <a:pt x="27" y="80"/>
                    <a:pt x="27" y="81"/>
                    <a:pt x="28" y="82"/>
                  </a:cubicBezTo>
                  <a:cubicBezTo>
                    <a:pt x="29" y="83"/>
                    <a:pt x="30" y="84"/>
                    <a:pt x="31" y="85"/>
                  </a:cubicBezTo>
                  <a:cubicBezTo>
                    <a:pt x="33" y="86"/>
                    <a:pt x="35" y="87"/>
                    <a:pt x="38" y="89"/>
                  </a:cubicBezTo>
                  <a:cubicBezTo>
                    <a:pt x="39" y="89"/>
                    <a:pt x="41" y="90"/>
                    <a:pt x="43" y="91"/>
                  </a:cubicBezTo>
                  <a:cubicBezTo>
                    <a:pt x="45" y="92"/>
                    <a:pt x="46" y="92"/>
                    <a:pt x="48" y="93"/>
                  </a:cubicBezTo>
                  <a:cubicBezTo>
                    <a:pt x="49" y="93"/>
                    <a:pt x="51" y="94"/>
                    <a:pt x="52" y="94"/>
                  </a:cubicBezTo>
                  <a:cubicBezTo>
                    <a:pt x="54" y="94"/>
                    <a:pt x="55" y="94"/>
                    <a:pt x="56" y="94"/>
                  </a:cubicBezTo>
                  <a:cubicBezTo>
                    <a:pt x="59" y="93"/>
                    <a:pt x="62" y="91"/>
                    <a:pt x="65" y="88"/>
                  </a:cubicBezTo>
                  <a:cubicBezTo>
                    <a:pt x="68" y="86"/>
                    <a:pt x="71" y="84"/>
                    <a:pt x="72" y="82"/>
                  </a:cubicBezTo>
                  <a:lnTo>
                    <a:pt x="76" y="84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6" name="任意多边形: 形状 1535">
              <a:extLst>
                <a:ext uri="{FF2B5EF4-FFF2-40B4-BE49-F238E27FC236}">
                  <a16:creationId xmlns:a16="http://schemas.microsoft.com/office/drawing/2014/main" id="{51A25EA5-93DD-45D0-99FA-E5E567A082C1}"/>
                </a:ext>
              </a:extLst>
            </p:cNvPr>
            <p:cNvSpPr/>
            <p:nvPr/>
          </p:nvSpPr>
          <p:spPr bwMode="auto">
            <a:xfrm>
              <a:off x="3604817" y="4021138"/>
              <a:ext cx="168275" cy="158750"/>
            </a:xfrm>
            <a:custGeom>
              <a:avLst/>
              <a:gdLst>
                <a:gd name="T0" fmla="*/ 99 w 100"/>
                <a:gd name="T1" fmla="*/ 16 h 95"/>
                <a:gd name="T2" fmla="*/ 94 w 100"/>
                <a:gd name="T3" fmla="*/ 17 h 95"/>
                <a:gd name="T4" fmla="*/ 89 w 100"/>
                <a:gd name="T5" fmla="*/ 18 h 95"/>
                <a:gd name="T6" fmla="*/ 85 w 100"/>
                <a:gd name="T7" fmla="*/ 23 h 95"/>
                <a:gd name="T8" fmla="*/ 83 w 100"/>
                <a:gd name="T9" fmla="*/ 33 h 95"/>
                <a:gd name="T10" fmla="*/ 75 w 100"/>
                <a:gd name="T11" fmla="*/ 95 h 95"/>
                <a:gd name="T12" fmla="*/ 70 w 100"/>
                <a:gd name="T13" fmla="*/ 94 h 95"/>
                <a:gd name="T14" fmla="*/ 29 w 100"/>
                <a:gd name="T15" fmla="*/ 19 h 95"/>
                <a:gd name="T16" fmla="*/ 23 w 100"/>
                <a:gd name="T17" fmla="*/ 62 h 95"/>
                <a:gd name="T18" fmla="*/ 22 w 100"/>
                <a:gd name="T19" fmla="*/ 73 h 95"/>
                <a:gd name="T20" fmla="*/ 24 w 100"/>
                <a:gd name="T21" fmla="*/ 79 h 95"/>
                <a:gd name="T22" fmla="*/ 30 w 100"/>
                <a:gd name="T23" fmla="*/ 82 h 95"/>
                <a:gd name="T24" fmla="*/ 35 w 100"/>
                <a:gd name="T25" fmla="*/ 84 h 95"/>
                <a:gd name="T26" fmla="*/ 35 w 100"/>
                <a:gd name="T27" fmla="*/ 88 h 95"/>
                <a:gd name="T28" fmla="*/ 0 w 100"/>
                <a:gd name="T29" fmla="*/ 84 h 95"/>
                <a:gd name="T30" fmla="*/ 1 w 100"/>
                <a:gd name="T31" fmla="*/ 80 h 95"/>
                <a:gd name="T32" fmla="*/ 6 w 100"/>
                <a:gd name="T33" fmla="*/ 79 h 95"/>
                <a:gd name="T34" fmla="*/ 11 w 100"/>
                <a:gd name="T35" fmla="*/ 78 h 95"/>
                <a:gd name="T36" fmla="*/ 15 w 100"/>
                <a:gd name="T37" fmla="*/ 73 h 95"/>
                <a:gd name="T38" fmla="*/ 17 w 100"/>
                <a:gd name="T39" fmla="*/ 62 h 95"/>
                <a:gd name="T40" fmla="*/ 23 w 100"/>
                <a:gd name="T41" fmla="*/ 21 h 95"/>
                <a:gd name="T42" fmla="*/ 22 w 100"/>
                <a:gd name="T43" fmla="*/ 15 h 95"/>
                <a:gd name="T44" fmla="*/ 20 w 100"/>
                <a:gd name="T45" fmla="*/ 11 h 95"/>
                <a:gd name="T46" fmla="*/ 15 w 100"/>
                <a:gd name="T47" fmla="*/ 7 h 95"/>
                <a:gd name="T48" fmla="*/ 9 w 100"/>
                <a:gd name="T49" fmla="*/ 4 h 95"/>
                <a:gd name="T50" fmla="*/ 10 w 100"/>
                <a:gd name="T51" fmla="*/ 0 h 95"/>
                <a:gd name="T52" fmla="*/ 34 w 100"/>
                <a:gd name="T53" fmla="*/ 3 h 95"/>
                <a:gd name="T54" fmla="*/ 72 w 100"/>
                <a:gd name="T55" fmla="*/ 73 h 95"/>
                <a:gd name="T56" fmla="*/ 78 w 100"/>
                <a:gd name="T57" fmla="*/ 33 h 95"/>
                <a:gd name="T58" fmla="*/ 78 w 100"/>
                <a:gd name="T59" fmla="*/ 22 h 95"/>
                <a:gd name="T60" fmla="*/ 76 w 100"/>
                <a:gd name="T61" fmla="*/ 17 h 95"/>
                <a:gd name="T62" fmla="*/ 71 w 100"/>
                <a:gd name="T63" fmla="*/ 14 h 95"/>
                <a:gd name="T64" fmla="*/ 65 w 100"/>
                <a:gd name="T65" fmla="*/ 12 h 95"/>
                <a:gd name="T66" fmla="*/ 66 w 100"/>
                <a:gd name="T67" fmla="*/ 8 h 95"/>
                <a:gd name="T68" fmla="*/ 100 w 100"/>
                <a:gd name="T69" fmla="*/ 12 h 95"/>
                <a:gd name="T70" fmla="*/ 99 w 100"/>
                <a:gd name="T7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95">
                  <a:moveTo>
                    <a:pt x="99" y="16"/>
                  </a:moveTo>
                  <a:cubicBezTo>
                    <a:pt x="98" y="16"/>
                    <a:pt x="97" y="16"/>
                    <a:pt x="94" y="17"/>
                  </a:cubicBezTo>
                  <a:cubicBezTo>
                    <a:pt x="92" y="17"/>
                    <a:pt x="90" y="17"/>
                    <a:pt x="89" y="18"/>
                  </a:cubicBezTo>
                  <a:cubicBezTo>
                    <a:pt x="88" y="18"/>
                    <a:pt x="86" y="20"/>
                    <a:pt x="85" y="23"/>
                  </a:cubicBezTo>
                  <a:cubicBezTo>
                    <a:pt x="85" y="26"/>
                    <a:pt x="84" y="29"/>
                    <a:pt x="83" y="33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7"/>
                    <a:pt x="22" y="71"/>
                    <a:pt x="22" y="73"/>
                  </a:cubicBezTo>
                  <a:cubicBezTo>
                    <a:pt x="23" y="76"/>
                    <a:pt x="23" y="78"/>
                    <a:pt x="24" y="79"/>
                  </a:cubicBezTo>
                  <a:cubicBezTo>
                    <a:pt x="25" y="80"/>
                    <a:pt x="27" y="81"/>
                    <a:pt x="30" y="82"/>
                  </a:cubicBezTo>
                  <a:cubicBezTo>
                    <a:pt x="32" y="83"/>
                    <a:pt x="34" y="84"/>
                    <a:pt x="35" y="84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2" y="80"/>
                    <a:pt x="4" y="80"/>
                    <a:pt x="6" y="79"/>
                  </a:cubicBezTo>
                  <a:cubicBezTo>
                    <a:pt x="9" y="79"/>
                    <a:pt x="11" y="78"/>
                    <a:pt x="11" y="78"/>
                  </a:cubicBezTo>
                  <a:cubicBezTo>
                    <a:pt x="13" y="77"/>
                    <a:pt x="14" y="76"/>
                    <a:pt x="15" y="73"/>
                  </a:cubicBezTo>
                  <a:cubicBezTo>
                    <a:pt x="16" y="71"/>
                    <a:pt x="16" y="67"/>
                    <a:pt x="17" y="6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19"/>
                    <a:pt x="23" y="17"/>
                    <a:pt x="22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9"/>
                    <a:pt x="17" y="8"/>
                    <a:pt x="15" y="7"/>
                  </a:cubicBezTo>
                  <a:cubicBezTo>
                    <a:pt x="13" y="5"/>
                    <a:pt x="11" y="5"/>
                    <a:pt x="9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29"/>
                    <a:pt x="78" y="25"/>
                    <a:pt x="78" y="22"/>
                  </a:cubicBezTo>
                  <a:cubicBezTo>
                    <a:pt x="78" y="19"/>
                    <a:pt x="77" y="18"/>
                    <a:pt x="76" y="17"/>
                  </a:cubicBezTo>
                  <a:cubicBezTo>
                    <a:pt x="75" y="16"/>
                    <a:pt x="73" y="15"/>
                    <a:pt x="71" y="14"/>
                  </a:cubicBezTo>
                  <a:cubicBezTo>
                    <a:pt x="69" y="13"/>
                    <a:pt x="67" y="12"/>
                    <a:pt x="65" y="1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99" y="16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7" name="任意多边形: 形状 1536">
              <a:extLst>
                <a:ext uri="{FF2B5EF4-FFF2-40B4-BE49-F238E27FC236}">
                  <a16:creationId xmlns:a16="http://schemas.microsoft.com/office/drawing/2014/main" id="{A464915E-70BC-47ED-ABC8-B324A6BFB903}"/>
                </a:ext>
              </a:extLst>
            </p:cNvPr>
            <p:cNvSpPr/>
            <p:nvPr/>
          </p:nvSpPr>
          <p:spPr bwMode="auto">
            <a:xfrm>
              <a:off x="3811192" y="4035426"/>
              <a:ext cx="142875" cy="149225"/>
            </a:xfrm>
            <a:custGeom>
              <a:avLst/>
              <a:gdLst>
                <a:gd name="T0" fmla="*/ 86 w 86"/>
                <a:gd name="T1" fmla="*/ 4 h 89"/>
                <a:gd name="T2" fmla="*/ 82 w 86"/>
                <a:gd name="T3" fmla="*/ 5 h 89"/>
                <a:gd name="T4" fmla="*/ 76 w 86"/>
                <a:gd name="T5" fmla="*/ 7 h 89"/>
                <a:gd name="T6" fmla="*/ 74 w 86"/>
                <a:gd name="T7" fmla="*/ 13 h 89"/>
                <a:gd name="T8" fmla="*/ 74 w 86"/>
                <a:gd name="T9" fmla="*/ 24 h 89"/>
                <a:gd name="T10" fmla="*/ 77 w 86"/>
                <a:gd name="T11" fmla="*/ 60 h 89"/>
                <a:gd name="T12" fmla="*/ 75 w 86"/>
                <a:gd name="T13" fmla="*/ 72 h 89"/>
                <a:gd name="T14" fmla="*/ 68 w 86"/>
                <a:gd name="T15" fmla="*/ 81 h 89"/>
                <a:gd name="T16" fmla="*/ 58 w 86"/>
                <a:gd name="T17" fmla="*/ 87 h 89"/>
                <a:gd name="T18" fmla="*/ 48 w 86"/>
                <a:gd name="T19" fmla="*/ 89 h 89"/>
                <a:gd name="T20" fmla="*/ 35 w 86"/>
                <a:gd name="T21" fmla="*/ 88 h 89"/>
                <a:gd name="T22" fmla="*/ 24 w 86"/>
                <a:gd name="T23" fmla="*/ 83 h 89"/>
                <a:gd name="T24" fmla="*/ 18 w 86"/>
                <a:gd name="T25" fmla="*/ 76 h 89"/>
                <a:gd name="T26" fmla="*/ 15 w 86"/>
                <a:gd name="T27" fmla="*/ 67 h 89"/>
                <a:gd name="T28" fmla="*/ 12 w 86"/>
                <a:gd name="T29" fmla="*/ 17 h 89"/>
                <a:gd name="T30" fmla="*/ 11 w 86"/>
                <a:gd name="T31" fmla="*/ 14 h 89"/>
                <a:gd name="T32" fmla="*/ 8 w 86"/>
                <a:gd name="T33" fmla="*/ 12 h 89"/>
                <a:gd name="T34" fmla="*/ 4 w 86"/>
                <a:gd name="T35" fmla="*/ 11 h 89"/>
                <a:gd name="T36" fmla="*/ 0 w 86"/>
                <a:gd name="T37" fmla="*/ 10 h 89"/>
                <a:gd name="T38" fmla="*/ 0 w 86"/>
                <a:gd name="T39" fmla="*/ 6 h 89"/>
                <a:gd name="T40" fmla="*/ 35 w 86"/>
                <a:gd name="T41" fmla="*/ 3 h 89"/>
                <a:gd name="T42" fmla="*/ 35 w 86"/>
                <a:gd name="T43" fmla="*/ 8 h 89"/>
                <a:gd name="T44" fmla="*/ 31 w 86"/>
                <a:gd name="T45" fmla="*/ 8 h 89"/>
                <a:gd name="T46" fmla="*/ 27 w 86"/>
                <a:gd name="T47" fmla="*/ 10 h 89"/>
                <a:gd name="T48" fmla="*/ 25 w 86"/>
                <a:gd name="T49" fmla="*/ 12 h 89"/>
                <a:gd name="T50" fmla="*/ 24 w 86"/>
                <a:gd name="T51" fmla="*/ 16 h 89"/>
                <a:gd name="T52" fmla="*/ 28 w 86"/>
                <a:gd name="T53" fmla="*/ 62 h 89"/>
                <a:gd name="T54" fmla="*/ 29 w 86"/>
                <a:gd name="T55" fmla="*/ 69 h 89"/>
                <a:gd name="T56" fmla="*/ 32 w 86"/>
                <a:gd name="T57" fmla="*/ 76 h 89"/>
                <a:gd name="T58" fmla="*/ 39 w 86"/>
                <a:gd name="T59" fmla="*/ 81 h 89"/>
                <a:gd name="T60" fmla="*/ 50 w 86"/>
                <a:gd name="T61" fmla="*/ 82 h 89"/>
                <a:gd name="T62" fmla="*/ 61 w 86"/>
                <a:gd name="T63" fmla="*/ 79 h 89"/>
                <a:gd name="T64" fmla="*/ 67 w 86"/>
                <a:gd name="T65" fmla="*/ 73 h 89"/>
                <a:gd name="T66" fmla="*/ 70 w 86"/>
                <a:gd name="T67" fmla="*/ 66 h 89"/>
                <a:gd name="T68" fmla="*/ 71 w 86"/>
                <a:gd name="T69" fmla="*/ 59 h 89"/>
                <a:gd name="T70" fmla="*/ 68 w 86"/>
                <a:gd name="T71" fmla="*/ 25 h 89"/>
                <a:gd name="T72" fmla="*/ 67 w 86"/>
                <a:gd name="T73" fmla="*/ 14 h 89"/>
                <a:gd name="T74" fmla="*/ 63 w 86"/>
                <a:gd name="T75" fmla="*/ 9 h 89"/>
                <a:gd name="T76" fmla="*/ 58 w 86"/>
                <a:gd name="T77" fmla="*/ 7 h 89"/>
                <a:gd name="T78" fmla="*/ 52 w 86"/>
                <a:gd name="T79" fmla="*/ 6 h 89"/>
                <a:gd name="T80" fmla="*/ 52 w 86"/>
                <a:gd name="T81" fmla="*/ 2 h 89"/>
                <a:gd name="T82" fmla="*/ 86 w 86"/>
                <a:gd name="T83" fmla="*/ 0 h 89"/>
                <a:gd name="T84" fmla="*/ 86 w 86"/>
                <a:gd name="T85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" h="89">
                  <a:moveTo>
                    <a:pt x="86" y="4"/>
                  </a:moveTo>
                  <a:cubicBezTo>
                    <a:pt x="85" y="4"/>
                    <a:pt x="84" y="4"/>
                    <a:pt x="82" y="5"/>
                  </a:cubicBezTo>
                  <a:cubicBezTo>
                    <a:pt x="79" y="5"/>
                    <a:pt x="78" y="6"/>
                    <a:pt x="76" y="7"/>
                  </a:cubicBezTo>
                  <a:cubicBezTo>
                    <a:pt x="75" y="8"/>
                    <a:pt x="74" y="10"/>
                    <a:pt x="74" y="13"/>
                  </a:cubicBezTo>
                  <a:cubicBezTo>
                    <a:pt x="74" y="16"/>
                    <a:pt x="74" y="19"/>
                    <a:pt x="74" y="24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5"/>
                    <a:pt x="76" y="69"/>
                    <a:pt x="75" y="72"/>
                  </a:cubicBezTo>
                  <a:cubicBezTo>
                    <a:pt x="73" y="76"/>
                    <a:pt x="71" y="79"/>
                    <a:pt x="68" y="81"/>
                  </a:cubicBezTo>
                  <a:cubicBezTo>
                    <a:pt x="65" y="84"/>
                    <a:pt x="62" y="86"/>
                    <a:pt x="58" y="87"/>
                  </a:cubicBezTo>
                  <a:cubicBezTo>
                    <a:pt x="55" y="88"/>
                    <a:pt x="52" y="89"/>
                    <a:pt x="48" y="89"/>
                  </a:cubicBezTo>
                  <a:cubicBezTo>
                    <a:pt x="43" y="89"/>
                    <a:pt x="39" y="89"/>
                    <a:pt x="35" y="88"/>
                  </a:cubicBezTo>
                  <a:cubicBezTo>
                    <a:pt x="31" y="87"/>
                    <a:pt x="27" y="85"/>
                    <a:pt x="24" y="83"/>
                  </a:cubicBezTo>
                  <a:cubicBezTo>
                    <a:pt x="22" y="81"/>
                    <a:pt x="19" y="79"/>
                    <a:pt x="18" y="76"/>
                  </a:cubicBezTo>
                  <a:cubicBezTo>
                    <a:pt x="16" y="73"/>
                    <a:pt x="15" y="70"/>
                    <a:pt x="15" y="6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0" y="13"/>
                    <a:pt x="9" y="12"/>
                    <a:pt x="8" y="12"/>
                  </a:cubicBezTo>
                  <a:cubicBezTo>
                    <a:pt x="7" y="11"/>
                    <a:pt x="5" y="11"/>
                    <a:pt x="4" y="11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2" y="8"/>
                    <a:pt x="31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6" y="10"/>
                    <a:pt x="25" y="11"/>
                    <a:pt x="25" y="12"/>
                  </a:cubicBezTo>
                  <a:cubicBezTo>
                    <a:pt x="24" y="13"/>
                    <a:pt x="24" y="15"/>
                    <a:pt x="24" y="16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4"/>
                    <a:pt x="28" y="67"/>
                    <a:pt x="29" y="69"/>
                  </a:cubicBezTo>
                  <a:cubicBezTo>
                    <a:pt x="30" y="72"/>
                    <a:pt x="31" y="74"/>
                    <a:pt x="32" y="76"/>
                  </a:cubicBezTo>
                  <a:cubicBezTo>
                    <a:pt x="34" y="78"/>
                    <a:pt x="36" y="80"/>
                    <a:pt x="39" y="81"/>
                  </a:cubicBezTo>
                  <a:cubicBezTo>
                    <a:pt x="42" y="82"/>
                    <a:pt x="45" y="82"/>
                    <a:pt x="50" y="82"/>
                  </a:cubicBezTo>
                  <a:cubicBezTo>
                    <a:pt x="54" y="82"/>
                    <a:pt x="58" y="81"/>
                    <a:pt x="61" y="79"/>
                  </a:cubicBezTo>
                  <a:cubicBezTo>
                    <a:pt x="64" y="78"/>
                    <a:pt x="66" y="76"/>
                    <a:pt x="67" y="73"/>
                  </a:cubicBezTo>
                  <a:cubicBezTo>
                    <a:pt x="69" y="71"/>
                    <a:pt x="70" y="69"/>
                    <a:pt x="70" y="66"/>
                  </a:cubicBezTo>
                  <a:cubicBezTo>
                    <a:pt x="71" y="64"/>
                    <a:pt x="71" y="62"/>
                    <a:pt x="71" y="59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0"/>
                    <a:pt x="67" y="17"/>
                    <a:pt x="67" y="14"/>
                  </a:cubicBezTo>
                  <a:cubicBezTo>
                    <a:pt x="66" y="11"/>
                    <a:pt x="65" y="10"/>
                    <a:pt x="63" y="9"/>
                  </a:cubicBezTo>
                  <a:cubicBezTo>
                    <a:pt x="62" y="8"/>
                    <a:pt x="60" y="7"/>
                    <a:pt x="58" y="7"/>
                  </a:cubicBezTo>
                  <a:cubicBezTo>
                    <a:pt x="55" y="7"/>
                    <a:pt x="53" y="6"/>
                    <a:pt x="52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86" y="4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8" name="任意多边形: 形状 1537">
              <a:extLst>
                <a:ext uri="{FF2B5EF4-FFF2-40B4-BE49-F238E27FC236}">
                  <a16:creationId xmlns:a16="http://schemas.microsoft.com/office/drawing/2014/main" id="{9A298DEA-BF55-4ED0-A676-4E2BDBE59997}"/>
                </a:ext>
              </a:extLst>
            </p:cNvPr>
            <p:cNvSpPr/>
            <p:nvPr/>
          </p:nvSpPr>
          <p:spPr bwMode="auto">
            <a:xfrm>
              <a:off x="3957242" y="3975101"/>
              <a:ext cx="161925" cy="184150"/>
            </a:xfrm>
            <a:custGeom>
              <a:avLst/>
              <a:gdLst>
                <a:gd name="T0" fmla="*/ 83 w 97"/>
                <a:gd name="T1" fmla="*/ 4 h 110"/>
                <a:gd name="T2" fmla="*/ 79 w 97"/>
                <a:gd name="T3" fmla="*/ 7 h 110"/>
                <a:gd name="T4" fmla="*/ 75 w 97"/>
                <a:gd name="T5" fmla="*/ 10 h 110"/>
                <a:gd name="T6" fmla="*/ 74 w 97"/>
                <a:gd name="T7" fmla="*/ 17 h 110"/>
                <a:gd name="T8" fmla="*/ 77 w 97"/>
                <a:gd name="T9" fmla="*/ 27 h 110"/>
                <a:gd name="T10" fmla="*/ 97 w 97"/>
                <a:gd name="T11" fmla="*/ 85 h 110"/>
                <a:gd name="T12" fmla="*/ 92 w 97"/>
                <a:gd name="T13" fmla="*/ 87 h 110"/>
                <a:gd name="T14" fmla="*/ 24 w 97"/>
                <a:gd name="T15" fmla="*/ 39 h 110"/>
                <a:gd name="T16" fmla="*/ 38 w 97"/>
                <a:gd name="T17" fmla="*/ 80 h 110"/>
                <a:gd name="T18" fmla="*/ 43 w 97"/>
                <a:gd name="T19" fmla="*/ 90 h 110"/>
                <a:gd name="T20" fmla="*/ 47 w 97"/>
                <a:gd name="T21" fmla="*/ 94 h 110"/>
                <a:gd name="T22" fmla="*/ 53 w 97"/>
                <a:gd name="T23" fmla="*/ 95 h 110"/>
                <a:gd name="T24" fmla="*/ 58 w 97"/>
                <a:gd name="T25" fmla="*/ 94 h 110"/>
                <a:gd name="T26" fmla="*/ 60 w 97"/>
                <a:gd name="T27" fmla="*/ 98 h 110"/>
                <a:gd name="T28" fmla="*/ 29 w 97"/>
                <a:gd name="T29" fmla="*/ 110 h 110"/>
                <a:gd name="T30" fmla="*/ 27 w 97"/>
                <a:gd name="T31" fmla="*/ 106 h 110"/>
                <a:gd name="T32" fmla="*/ 32 w 97"/>
                <a:gd name="T33" fmla="*/ 103 h 110"/>
                <a:gd name="T34" fmla="*/ 35 w 97"/>
                <a:gd name="T35" fmla="*/ 99 h 110"/>
                <a:gd name="T36" fmla="*/ 36 w 97"/>
                <a:gd name="T37" fmla="*/ 94 h 110"/>
                <a:gd name="T38" fmla="*/ 33 w 97"/>
                <a:gd name="T39" fmla="*/ 82 h 110"/>
                <a:gd name="T40" fmla="*/ 20 w 97"/>
                <a:gd name="T41" fmla="*/ 43 h 110"/>
                <a:gd name="T42" fmla="*/ 17 w 97"/>
                <a:gd name="T43" fmla="*/ 39 h 110"/>
                <a:gd name="T44" fmla="*/ 14 w 97"/>
                <a:gd name="T45" fmla="*/ 35 h 110"/>
                <a:gd name="T46" fmla="*/ 7 w 97"/>
                <a:gd name="T47" fmla="*/ 34 h 110"/>
                <a:gd name="T48" fmla="*/ 2 w 97"/>
                <a:gd name="T49" fmla="*/ 35 h 110"/>
                <a:gd name="T50" fmla="*/ 0 w 97"/>
                <a:gd name="T51" fmla="*/ 31 h 110"/>
                <a:gd name="T52" fmla="*/ 22 w 97"/>
                <a:gd name="T53" fmla="*/ 23 h 110"/>
                <a:gd name="T54" fmla="*/ 85 w 97"/>
                <a:gd name="T55" fmla="*/ 67 h 110"/>
                <a:gd name="T56" fmla="*/ 72 w 97"/>
                <a:gd name="T57" fmla="*/ 29 h 110"/>
                <a:gd name="T58" fmla="*/ 68 w 97"/>
                <a:gd name="T59" fmla="*/ 19 h 110"/>
                <a:gd name="T60" fmla="*/ 63 w 97"/>
                <a:gd name="T61" fmla="*/ 15 h 110"/>
                <a:gd name="T62" fmla="*/ 58 w 97"/>
                <a:gd name="T63" fmla="*/ 15 h 110"/>
                <a:gd name="T64" fmla="*/ 52 w 97"/>
                <a:gd name="T65" fmla="*/ 16 h 110"/>
                <a:gd name="T66" fmla="*/ 51 w 97"/>
                <a:gd name="T67" fmla="*/ 12 h 110"/>
                <a:gd name="T68" fmla="*/ 82 w 97"/>
                <a:gd name="T69" fmla="*/ 0 h 110"/>
                <a:gd name="T70" fmla="*/ 83 w 97"/>
                <a:gd name="T7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0">
                  <a:moveTo>
                    <a:pt x="83" y="4"/>
                  </a:moveTo>
                  <a:cubicBezTo>
                    <a:pt x="82" y="5"/>
                    <a:pt x="81" y="5"/>
                    <a:pt x="79" y="7"/>
                  </a:cubicBezTo>
                  <a:cubicBezTo>
                    <a:pt x="77" y="8"/>
                    <a:pt x="76" y="9"/>
                    <a:pt x="75" y="10"/>
                  </a:cubicBezTo>
                  <a:cubicBezTo>
                    <a:pt x="74" y="12"/>
                    <a:pt x="74" y="14"/>
                    <a:pt x="74" y="17"/>
                  </a:cubicBezTo>
                  <a:cubicBezTo>
                    <a:pt x="75" y="19"/>
                    <a:pt x="75" y="23"/>
                    <a:pt x="77" y="27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0" y="84"/>
                    <a:pt x="41" y="88"/>
                    <a:pt x="43" y="90"/>
                  </a:cubicBezTo>
                  <a:cubicBezTo>
                    <a:pt x="44" y="92"/>
                    <a:pt x="45" y="94"/>
                    <a:pt x="47" y="94"/>
                  </a:cubicBezTo>
                  <a:cubicBezTo>
                    <a:pt x="48" y="95"/>
                    <a:pt x="50" y="95"/>
                    <a:pt x="53" y="95"/>
                  </a:cubicBezTo>
                  <a:cubicBezTo>
                    <a:pt x="56" y="95"/>
                    <a:pt x="57" y="94"/>
                    <a:pt x="58" y="94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8" y="105"/>
                    <a:pt x="30" y="104"/>
                    <a:pt x="32" y="103"/>
                  </a:cubicBezTo>
                  <a:cubicBezTo>
                    <a:pt x="34" y="101"/>
                    <a:pt x="35" y="100"/>
                    <a:pt x="35" y="99"/>
                  </a:cubicBezTo>
                  <a:cubicBezTo>
                    <a:pt x="36" y="98"/>
                    <a:pt x="37" y="96"/>
                    <a:pt x="36" y="94"/>
                  </a:cubicBezTo>
                  <a:cubicBezTo>
                    <a:pt x="36" y="91"/>
                    <a:pt x="35" y="88"/>
                    <a:pt x="33" y="8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2"/>
                    <a:pt x="18" y="40"/>
                    <a:pt x="17" y="39"/>
                  </a:cubicBezTo>
                  <a:cubicBezTo>
                    <a:pt x="16" y="37"/>
                    <a:pt x="15" y="36"/>
                    <a:pt x="14" y="35"/>
                  </a:cubicBezTo>
                  <a:cubicBezTo>
                    <a:pt x="12" y="35"/>
                    <a:pt x="10" y="34"/>
                    <a:pt x="7" y="34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0" y="25"/>
                    <a:pt x="69" y="21"/>
                    <a:pt x="68" y="19"/>
                  </a:cubicBezTo>
                  <a:cubicBezTo>
                    <a:pt x="66" y="17"/>
                    <a:pt x="65" y="16"/>
                    <a:pt x="63" y="15"/>
                  </a:cubicBezTo>
                  <a:cubicBezTo>
                    <a:pt x="62" y="15"/>
                    <a:pt x="60" y="15"/>
                    <a:pt x="58" y="15"/>
                  </a:cubicBezTo>
                  <a:cubicBezTo>
                    <a:pt x="55" y="15"/>
                    <a:pt x="53" y="15"/>
                    <a:pt x="52" y="16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3" y="4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9" name="任意多边形: 形状 1538">
              <a:extLst>
                <a:ext uri="{FF2B5EF4-FFF2-40B4-BE49-F238E27FC236}">
                  <a16:creationId xmlns:a16="http://schemas.microsoft.com/office/drawing/2014/main" id="{794A06E3-9C2F-40F8-9E12-4055918E245D}"/>
                </a:ext>
              </a:extLst>
            </p:cNvPr>
            <p:cNvSpPr/>
            <p:nvPr/>
          </p:nvSpPr>
          <p:spPr bwMode="auto">
            <a:xfrm>
              <a:off x="4098529" y="3937001"/>
              <a:ext cx="114300" cy="153988"/>
            </a:xfrm>
            <a:custGeom>
              <a:avLst/>
              <a:gdLst>
                <a:gd name="T0" fmla="*/ 69 w 69"/>
                <a:gd name="T1" fmla="*/ 73 h 92"/>
                <a:gd name="T2" fmla="*/ 39 w 69"/>
                <a:gd name="T3" fmla="*/ 92 h 92"/>
                <a:gd name="T4" fmla="*/ 37 w 69"/>
                <a:gd name="T5" fmla="*/ 89 h 92"/>
                <a:gd name="T6" fmla="*/ 41 w 69"/>
                <a:gd name="T7" fmla="*/ 86 h 92"/>
                <a:gd name="T8" fmla="*/ 44 w 69"/>
                <a:gd name="T9" fmla="*/ 83 h 92"/>
                <a:gd name="T10" fmla="*/ 45 w 69"/>
                <a:gd name="T11" fmla="*/ 80 h 92"/>
                <a:gd name="T12" fmla="*/ 44 w 69"/>
                <a:gd name="T13" fmla="*/ 76 h 92"/>
                <a:gd name="T14" fmla="*/ 16 w 69"/>
                <a:gd name="T15" fmla="*/ 24 h 92"/>
                <a:gd name="T16" fmla="*/ 13 w 69"/>
                <a:gd name="T17" fmla="*/ 21 h 92"/>
                <a:gd name="T18" fmla="*/ 10 w 69"/>
                <a:gd name="T19" fmla="*/ 20 h 92"/>
                <a:gd name="T20" fmla="*/ 6 w 69"/>
                <a:gd name="T21" fmla="*/ 21 h 92"/>
                <a:gd name="T22" fmla="*/ 2 w 69"/>
                <a:gd name="T23" fmla="*/ 23 h 92"/>
                <a:gd name="T24" fmla="*/ 0 w 69"/>
                <a:gd name="T25" fmla="*/ 19 h 92"/>
                <a:gd name="T26" fmla="*/ 30 w 69"/>
                <a:gd name="T27" fmla="*/ 0 h 92"/>
                <a:gd name="T28" fmla="*/ 32 w 69"/>
                <a:gd name="T29" fmla="*/ 4 h 92"/>
                <a:gd name="T30" fmla="*/ 29 w 69"/>
                <a:gd name="T31" fmla="*/ 7 h 92"/>
                <a:gd name="T32" fmla="*/ 26 w 69"/>
                <a:gd name="T33" fmla="*/ 10 h 92"/>
                <a:gd name="T34" fmla="*/ 24 w 69"/>
                <a:gd name="T35" fmla="*/ 13 h 92"/>
                <a:gd name="T36" fmla="*/ 25 w 69"/>
                <a:gd name="T37" fmla="*/ 17 h 92"/>
                <a:gd name="T38" fmla="*/ 54 w 69"/>
                <a:gd name="T39" fmla="*/ 70 h 92"/>
                <a:gd name="T40" fmla="*/ 56 w 69"/>
                <a:gd name="T41" fmla="*/ 72 h 92"/>
                <a:gd name="T42" fmla="*/ 60 w 69"/>
                <a:gd name="T43" fmla="*/ 73 h 92"/>
                <a:gd name="T44" fmla="*/ 63 w 69"/>
                <a:gd name="T45" fmla="*/ 72 h 92"/>
                <a:gd name="T46" fmla="*/ 67 w 69"/>
                <a:gd name="T47" fmla="*/ 70 h 92"/>
                <a:gd name="T48" fmla="*/ 69 w 69"/>
                <a:gd name="T49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92">
                  <a:moveTo>
                    <a:pt x="69" y="73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8" y="88"/>
                    <a:pt x="39" y="87"/>
                    <a:pt x="41" y="86"/>
                  </a:cubicBezTo>
                  <a:cubicBezTo>
                    <a:pt x="42" y="85"/>
                    <a:pt x="43" y="84"/>
                    <a:pt x="44" y="83"/>
                  </a:cubicBezTo>
                  <a:cubicBezTo>
                    <a:pt x="44" y="82"/>
                    <a:pt x="45" y="81"/>
                    <a:pt x="45" y="80"/>
                  </a:cubicBezTo>
                  <a:cubicBezTo>
                    <a:pt x="45" y="79"/>
                    <a:pt x="45" y="78"/>
                    <a:pt x="44" y="7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0"/>
                    <a:pt x="11" y="20"/>
                    <a:pt x="10" y="20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4" y="22"/>
                    <a:pt x="3" y="22"/>
                    <a:pt x="2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0" y="6"/>
                    <a:pt x="29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14"/>
                    <a:pt x="25" y="16"/>
                    <a:pt x="25" y="1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1"/>
                    <a:pt x="55" y="72"/>
                    <a:pt x="56" y="72"/>
                  </a:cubicBezTo>
                  <a:cubicBezTo>
                    <a:pt x="57" y="73"/>
                    <a:pt x="58" y="73"/>
                    <a:pt x="60" y="73"/>
                  </a:cubicBezTo>
                  <a:cubicBezTo>
                    <a:pt x="60" y="73"/>
                    <a:pt x="62" y="72"/>
                    <a:pt x="63" y="72"/>
                  </a:cubicBezTo>
                  <a:cubicBezTo>
                    <a:pt x="65" y="71"/>
                    <a:pt x="66" y="70"/>
                    <a:pt x="67" y="70"/>
                  </a:cubicBezTo>
                  <a:lnTo>
                    <a:pt x="69" y="73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0" name="任意多边形: 形状 1539">
              <a:extLst>
                <a:ext uri="{FF2B5EF4-FFF2-40B4-BE49-F238E27FC236}">
                  <a16:creationId xmlns:a16="http://schemas.microsoft.com/office/drawing/2014/main" id="{F0F7F0AF-8D3E-4FAC-9065-BBBA084EBE1E}"/>
                </a:ext>
              </a:extLst>
            </p:cNvPr>
            <p:cNvSpPr/>
            <p:nvPr/>
          </p:nvSpPr>
          <p:spPr bwMode="auto">
            <a:xfrm>
              <a:off x="4149329" y="3846513"/>
              <a:ext cx="138113" cy="160338"/>
            </a:xfrm>
            <a:custGeom>
              <a:avLst/>
              <a:gdLst>
                <a:gd name="T0" fmla="*/ 65 w 82"/>
                <a:gd name="T1" fmla="*/ 3 h 95"/>
                <a:gd name="T2" fmla="*/ 63 w 82"/>
                <a:gd name="T3" fmla="*/ 6 h 95"/>
                <a:gd name="T4" fmla="*/ 61 w 82"/>
                <a:gd name="T5" fmla="*/ 9 h 95"/>
                <a:gd name="T6" fmla="*/ 61 w 82"/>
                <a:gd name="T7" fmla="*/ 14 h 95"/>
                <a:gd name="T8" fmla="*/ 62 w 82"/>
                <a:gd name="T9" fmla="*/ 19 h 95"/>
                <a:gd name="T10" fmla="*/ 70 w 82"/>
                <a:gd name="T11" fmla="*/ 49 h 95"/>
                <a:gd name="T12" fmla="*/ 82 w 82"/>
                <a:gd name="T13" fmla="*/ 92 h 95"/>
                <a:gd name="T14" fmla="*/ 78 w 82"/>
                <a:gd name="T15" fmla="*/ 95 h 95"/>
                <a:gd name="T16" fmla="*/ 41 w 82"/>
                <a:gd name="T17" fmla="*/ 71 h 95"/>
                <a:gd name="T18" fmla="*/ 16 w 82"/>
                <a:gd name="T19" fmla="*/ 55 h 95"/>
                <a:gd name="T20" fmla="*/ 13 w 82"/>
                <a:gd name="T21" fmla="*/ 54 h 95"/>
                <a:gd name="T22" fmla="*/ 9 w 82"/>
                <a:gd name="T23" fmla="*/ 54 h 95"/>
                <a:gd name="T24" fmla="*/ 6 w 82"/>
                <a:gd name="T25" fmla="*/ 55 h 95"/>
                <a:gd name="T26" fmla="*/ 3 w 82"/>
                <a:gd name="T27" fmla="*/ 57 h 95"/>
                <a:gd name="T28" fmla="*/ 0 w 82"/>
                <a:gd name="T29" fmla="*/ 54 h 95"/>
                <a:gd name="T30" fmla="*/ 26 w 82"/>
                <a:gd name="T31" fmla="*/ 32 h 95"/>
                <a:gd name="T32" fmla="*/ 28 w 82"/>
                <a:gd name="T33" fmla="*/ 35 h 95"/>
                <a:gd name="T34" fmla="*/ 23 w 82"/>
                <a:gd name="T35" fmla="*/ 40 h 95"/>
                <a:gd name="T36" fmla="*/ 22 w 82"/>
                <a:gd name="T37" fmla="*/ 44 h 95"/>
                <a:gd name="T38" fmla="*/ 23 w 82"/>
                <a:gd name="T39" fmla="*/ 45 h 95"/>
                <a:gd name="T40" fmla="*/ 24 w 82"/>
                <a:gd name="T41" fmla="*/ 46 h 95"/>
                <a:gd name="T42" fmla="*/ 41 w 82"/>
                <a:gd name="T43" fmla="*/ 56 h 95"/>
                <a:gd name="T44" fmla="*/ 73 w 82"/>
                <a:gd name="T45" fmla="*/ 77 h 95"/>
                <a:gd name="T46" fmla="*/ 65 w 82"/>
                <a:gd name="T47" fmla="*/ 50 h 95"/>
                <a:gd name="T48" fmla="*/ 59 w 82"/>
                <a:gd name="T49" fmla="*/ 29 h 95"/>
                <a:gd name="T50" fmla="*/ 56 w 82"/>
                <a:gd name="T51" fmla="*/ 22 h 95"/>
                <a:gd name="T52" fmla="*/ 55 w 82"/>
                <a:gd name="T53" fmla="*/ 19 h 95"/>
                <a:gd name="T54" fmla="*/ 52 w 82"/>
                <a:gd name="T55" fmla="*/ 18 h 95"/>
                <a:gd name="T56" fmla="*/ 49 w 82"/>
                <a:gd name="T57" fmla="*/ 19 h 95"/>
                <a:gd name="T58" fmla="*/ 46 w 82"/>
                <a:gd name="T59" fmla="*/ 20 h 95"/>
                <a:gd name="T60" fmla="*/ 42 w 82"/>
                <a:gd name="T61" fmla="*/ 23 h 95"/>
                <a:gd name="T62" fmla="*/ 40 w 82"/>
                <a:gd name="T63" fmla="*/ 19 h 95"/>
                <a:gd name="T64" fmla="*/ 63 w 82"/>
                <a:gd name="T65" fmla="*/ 0 h 95"/>
                <a:gd name="T66" fmla="*/ 65 w 82"/>
                <a:gd name="T6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95">
                  <a:moveTo>
                    <a:pt x="65" y="3"/>
                  </a:moveTo>
                  <a:cubicBezTo>
                    <a:pt x="65" y="4"/>
                    <a:pt x="64" y="5"/>
                    <a:pt x="63" y="6"/>
                  </a:cubicBezTo>
                  <a:cubicBezTo>
                    <a:pt x="62" y="7"/>
                    <a:pt x="62" y="8"/>
                    <a:pt x="61" y="9"/>
                  </a:cubicBezTo>
                  <a:cubicBezTo>
                    <a:pt x="61" y="11"/>
                    <a:pt x="60" y="12"/>
                    <a:pt x="61" y="14"/>
                  </a:cubicBezTo>
                  <a:cubicBezTo>
                    <a:pt x="61" y="15"/>
                    <a:pt x="61" y="17"/>
                    <a:pt x="62" y="19"/>
                  </a:cubicBezTo>
                  <a:cubicBezTo>
                    <a:pt x="63" y="26"/>
                    <a:pt x="66" y="36"/>
                    <a:pt x="70" y="49"/>
                  </a:cubicBezTo>
                  <a:cubicBezTo>
                    <a:pt x="74" y="63"/>
                    <a:pt x="78" y="77"/>
                    <a:pt x="82" y="92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65" y="87"/>
                    <a:pt x="53" y="79"/>
                    <a:pt x="41" y="71"/>
                  </a:cubicBezTo>
                  <a:cubicBezTo>
                    <a:pt x="29" y="63"/>
                    <a:pt x="21" y="58"/>
                    <a:pt x="16" y="55"/>
                  </a:cubicBezTo>
                  <a:cubicBezTo>
                    <a:pt x="15" y="55"/>
                    <a:pt x="14" y="54"/>
                    <a:pt x="13" y="54"/>
                  </a:cubicBezTo>
                  <a:cubicBezTo>
                    <a:pt x="12" y="54"/>
                    <a:pt x="11" y="54"/>
                    <a:pt x="9" y="54"/>
                  </a:cubicBezTo>
                  <a:cubicBezTo>
                    <a:pt x="8" y="54"/>
                    <a:pt x="7" y="55"/>
                    <a:pt x="6" y="55"/>
                  </a:cubicBezTo>
                  <a:cubicBezTo>
                    <a:pt x="5" y="56"/>
                    <a:pt x="4" y="56"/>
                    <a:pt x="3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7"/>
                    <a:pt x="24" y="39"/>
                    <a:pt x="23" y="40"/>
                  </a:cubicBezTo>
                  <a:cubicBezTo>
                    <a:pt x="22" y="42"/>
                    <a:pt x="22" y="43"/>
                    <a:pt x="22" y="44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8" y="48"/>
                    <a:pt x="33" y="52"/>
                    <a:pt x="41" y="56"/>
                  </a:cubicBezTo>
                  <a:cubicBezTo>
                    <a:pt x="48" y="61"/>
                    <a:pt x="59" y="68"/>
                    <a:pt x="73" y="77"/>
                  </a:cubicBezTo>
                  <a:cubicBezTo>
                    <a:pt x="70" y="69"/>
                    <a:pt x="68" y="60"/>
                    <a:pt x="65" y="50"/>
                  </a:cubicBezTo>
                  <a:cubicBezTo>
                    <a:pt x="62" y="40"/>
                    <a:pt x="60" y="33"/>
                    <a:pt x="59" y="29"/>
                  </a:cubicBezTo>
                  <a:cubicBezTo>
                    <a:pt x="58" y="25"/>
                    <a:pt x="57" y="23"/>
                    <a:pt x="56" y="22"/>
                  </a:cubicBezTo>
                  <a:cubicBezTo>
                    <a:pt x="56" y="20"/>
                    <a:pt x="55" y="20"/>
                    <a:pt x="55" y="19"/>
                  </a:cubicBezTo>
                  <a:cubicBezTo>
                    <a:pt x="54" y="18"/>
                    <a:pt x="53" y="18"/>
                    <a:pt x="52" y="18"/>
                  </a:cubicBezTo>
                  <a:cubicBezTo>
                    <a:pt x="51" y="18"/>
                    <a:pt x="50" y="18"/>
                    <a:pt x="49" y="19"/>
                  </a:cubicBezTo>
                  <a:cubicBezTo>
                    <a:pt x="48" y="19"/>
                    <a:pt x="47" y="20"/>
                    <a:pt x="46" y="20"/>
                  </a:cubicBezTo>
                  <a:cubicBezTo>
                    <a:pt x="45" y="21"/>
                    <a:pt x="44" y="22"/>
                    <a:pt x="42" y="23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65" y="3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1" name="任意多边形: 形状 1540">
              <a:extLst>
                <a:ext uri="{FF2B5EF4-FFF2-40B4-BE49-F238E27FC236}">
                  <a16:creationId xmlns:a16="http://schemas.microsoft.com/office/drawing/2014/main" id="{5449728C-A35C-48D7-A8BF-69B31CA44A3B}"/>
                </a:ext>
              </a:extLst>
            </p:cNvPr>
            <p:cNvSpPr/>
            <p:nvPr/>
          </p:nvSpPr>
          <p:spPr bwMode="auto">
            <a:xfrm>
              <a:off x="4250929" y="3752851"/>
              <a:ext cx="180975" cy="173038"/>
            </a:xfrm>
            <a:custGeom>
              <a:avLst/>
              <a:gdLst>
                <a:gd name="T0" fmla="*/ 90 w 109"/>
                <a:gd name="T1" fmla="*/ 30 h 103"/>
                <a:gd name="T2" fmla="*/ 109 w 109"/>
                <a:gd name="T3" fmla="*/ 46 h 103"/>
                <a:gd name="T4" fmla="*/ 68 w 109"/>
                <a:gd name="T5" fmla="*/ 103 h 103"/>
                <a:gd name="T6" fmla="*/ 64 w 109"/>
                <a:gd name="T7" fmla="*/ 100 h 103"/>
                <a:gd name="T8" fmla="*/ 67 w 109"/>
                <a:gd name="T9" fmla="*/ 96 h 103"/>
                <a:gd name="T10" fmla="*/ 68 w 109"/>
                <a:gd name="T11" fmla="*/ 92 h 103"/>
                <a:gd name="T12" fmla="*/ 68 w 109"/>
                <a:gd name="T13" fmla="*/ 89 h 103"/>
                <a:gd name="T14" fmla="*/ 66 w 109"/>
                <a:gd name="T15" fmla="*/ 86 h 103"/>
                <a:gd name="T16" fmla="*/ 17 w 109"/>
                <a:gd name="T17" fmla="*/ 50 h 103"/>
                <a:gd name="T18" fmla="*/ 14 w 109"/>
                <a:gd name="T19" fmla="*/ 49 h 103"/>
                <a:gd name="T20" fmla="*/ 10 w 109"/>
                <a:gd name="T21" fmla="*/ 49 h 103"/>
                <a:gd name="T22" fmla="*/ 6 w 109"/>
                <a:gd name="T23" fmla="*/ 52 h 103"/>
                <a:gd name="T24" fmla="*/ 3 w 109"/>
                <a:gd name="T25" fmla="*/ 55 h 103"/>
                <a:gd name="T26" fmla="*/ 0 w 109"/>
                <a:gd name="T27" fmla="*/ 53 h 103"/>
                <a:gd name="T28" fmla="*/ 39 w 109"/>
                <a:gd name="T29" fmla="*/ 0 h 103"/>
                <a:gd name="T30" fmla="*/ 55 w 109"/>
                <a:gd name="T31" fmla="*/ 12 h 103"/>
                <a:gd name="T32" fmla="*/ 52 w 109"/>
                <a:gd name="T33" fmla="*/ 16 h 103"/>
                <a:gd name="T34" fmla="*/ 41 w 109"/>
                <a:gd name="T35" fmla="*/ 14 h 103"/>
                <a:gd name="T36" fmla="*/ 33 w 109"/>
                <a:gd name="T37" fmla="*/ 17 h 103"/>
                <a:gd name="T38" fmla="*/ 30 w 109"/>
                <a:gd name="T39" fmla="*/ 20 h 103"/>
                <a:gd name="T40" fmla="*/ 26 w 109"/>
                <a:gd name="T41" fmla="*/ 25 h 103"/>
                <a:gd name="T42" fmla="*/ 18 w 109"/>
                <a:gd name="T43" fmla="*/ 35 h 103"/>
                <a:gd name="T44" fmla="*/ 45 w 109"/>
                <a:gd name="T45" fmla="*/ 55 h 103"/>
                <a:gd name="T46" fmla="*/ 51 w 109"/>
                <a:gd name="T47" fmla="*/ 48 h 103"/>
                <a:gd name="T48" fmla="*/ 54 w 109"/>
                <a:gd name="T49" fmla="*/ 42 h 103"/>
                <a:gd name="T50" fmla="*/ 54 w 109"/>
                <a:gd name="T51" fmla="*/ 37 h 103"/>
                <a:gd name="T52" fmla="*/ 52 w 109"/>
                <a:gd name="T53" fmla="*/ 33 h 103"/>
                <a:gd name="T54" fmla="*/ 48 w 109"/>
                <a:gd name="T55" fmla="*/ 28 h 103"/>
                <a:gd name="T56" fmla="*/ 51 w 109"/>
                <a:gd name="T57" fmla="*/ 25 h 103"/>
                <a:gd name="T58" fmla="*/ 77 w 109"/>
                <a:gd name="T59" fmla="*/ 44 h 103"/>
                <a:gd name="T60" fmla="*/ 75 w 109"/>
                <a:gd name="T61" fmla="*/ 48 h 103"/>
                <a:gd name="T62" fmla="*/ 69 w 109"/>
                <a:gd name="T63" fmla="*/ 45 h 103"/>
                <a:gd name="T64" fmla="*/ 64 w 109"/>
                <a:gd name="T65" fmla="*/ 44 h 103"/>
                <a:gd name="T66" fmla="*/ 59 w 109"/>
                <a:gd name="T67" fmla="*/ 46 h 103"/>
                <a:gd name="T68" fmla="*/ 55 w 109"/>
                <a:gd name="T69" fmla="*/ 51 h 103"/>
                <a:gd name="T70" fmla="*/ 49 w 109"/>
                <a:gd name="T71" fmla="*/ 58 h 103"/>
                <a:gd name="T72" fmla="*/ 70 w 109"/>
                <a:gd name="T73" fmla="*/ 73 h 103"/>
                <a:gd name="T74" fmla="*/ 75 w 109"/>
                <a:gd name="T75" fmla="*/ 76 h 103"/>
                <a:gd name="T76" fmla="*/ 79 w 109"/>
                <a:gd name="T77" fmla="*/ 77 h 103"/>
                <a:gd name="T78" fmla="*/ 82 w 109"/>
                <a:gd name="T79" fmla="*/ 74 h 103"/>
                <a:gd name="T80" fmla="*/ 87 w 109"/>
                <a:gd name="T81" fmla="*/ 68 h 103"/>
                <a:gd name="T82" fmla="*/ 90 w 109"/>
                <a:gd name="T83" fmla="*/ 64 h 103"/>
                <a:gd name="T84" fmla="*/ 93 w 109"/>
                <a:gd name="T85" fmla="*/ 59 h 103"/>
                <a:gd name="T86" fmla="*/ 95 w 109"/>
                <a:gd name="T87" fmla="*/ 55 h 103"/>
                <a:gd name="T88" fmla="*/ 96 w 109"/>
                <a:gd name="T89" fmla="*/ 51 h 103"/>
                <a:gd name="T90" fmla="*/ 92 w 109"/>
                <a:gd name="T91" fmla="*/ 42 h 103"/>
                <a:gd name="T92" fmla="*/ 88 w 109"/>
                <a:gd name="T93" fmla="*/ 34 h 103"/>
                <a:gd name="T94" fmla="*/ 90 w 109"/>
                <a:gd name="T95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103">
                  <a:moveTo>
                    <a:pt x="90" y="30"/>
                  </a:moveTo>
                  <a:cubicBezTo>
                    <a:pt x="109" y="46"/>
                    <a:pt x="109" y="46"/>
                    <a:pt x="109" y="46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6" y="98"/>
                    <a:pt x="67" y="96"/>
                  </a:cubicBezTo>
                  <a:cubicBezTo>
                    <a:pt x="68" y="94"/>
                    <a:pt x="68" y="93"/>
                    <a:pt x="68" y="92"/>
                  </a:cubicBezTo>
                  <a:cubicBezTo>
                    <a:pt x="69" y="91"/>
                    <a:pt x="69" y="90"/>
                    <a:pt x="68" y="89"/>
                  </a:cubicBezTo>
                  <a:cubicBezTo>
                    <a:pt x="68" y="88"/>
                    <a:pt x="67" y="87"/>
                    <a:pt x="66" y="8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49"/>
                    <a:pt x="15" y="49"/>
                    <a:pt x="14" y="49"/>
                  </a:cubicBezTo>
                  <a:cubicBezTo>
                    <a:pt x="13" y="48"/>
                    <a:pt x="11" y="49"/>
                    <a:pt x="10" y="49"/>
                  </a:cubicBezTo>
                  <a:cubicBezTo>
                    <a:pt x="9" y="50"/>
                    <a:pt x="8" y="51"/>
                    <a:pt x="6" y="52"/>
                  </a:cubicBezTo>
                  <a:cubicBezTo>
                    <a:pt x="5" y="53"/>
                    <a:pt x="4" y="54"/>
                    <a:pt x="3" y="5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49" y="14"/>
                    <a:pt x="46" y="14"/>
                    <a:pt x="41" y="14"/>
                  </a:cubicBezTo>
                  <a:cubicBezTo>
                    <a:pt x="37" y="14"/>
                    <a:pt x="34" y="15"/>
                    <a:pt x="33" y="17"/>
                  </a:cubicBezTo>
                  <a:cubicBezTo>
                    <a:pt x="32" y="18"/>
                    <a:pt x="31" y="19"/>
                    <a:pt x="30" y="20"/>
                  </a:cubicBezTo>
                  <a:cubicBezTo>
                    <a:pt x="29" y="21"/>
                    <a:pt x="27" y="23"/>
                    <a:pt x="26" y="2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3" y="45"/>
                    <a:pt x="54" y="43"/>
                    <a:pt x="54" y="42"/>
                  </a:cubicBezTo>
                  <a:cubicBezTo>
                    <a:pt x="55" y="40"/>
                    <a:pt x="54" y="39"/>
                    <a:pt x="54" y="37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1"/>
                    <a:pt x="49" y="30"/>
                    <a:pt x="48" y="28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7"/>
                    <a:pt x="71" y="46"/>
                    <a:pt x="69" y="45"/>
                  </a:cubicBezTo>
                  <a:cubicBezTo>
                    <a:pt x="67" y="45"/>
                    <a:pt x="65" y="44"/>
                    <a:pt x="64" y="44"/>
                  </a:cubicBezTo>
                  <a:cubicBezTo>
                    <a:pt x="62" y="44"/>
                    <a:pt x="60" y="45"/>
                    <a:pt x="59" y="46"/>
                  </a:cubicBezTo>
                  <a:cubicBezTo>
                    <a:pt x="58" y="47"/>
                    <a:pt x="56" y="48"/>
                    <a:pt x="55" y="5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5"/>
                    <a:pt x="73" y="76"/>
                    <a:pt x="75" y="76"/>
                  </a:cubicBezTo>
                  <a:cubicBezTo>
                    <a:pt x="76" y="77"/>
                    <a:pt x="77" y="77"/>
                    <a:pt x="79" y="77"/>
                  </a:cubicBezTo>
                  <a:cubicBezTo>
                    <a:pt x="80" y="76"/>
                    <a:pt x="81" y="75"/>
                    <a:pt x="82" y="74"/>
                  </a:cubicBezTo>
                  <a:cubicBezTo>
                    <a:pt x="83" y="73"/>
                    <a:pt x="85" y="71"/>
                    <a:pt x="87" y="68"/>
                  </a:cubicBezTo>
                  <a:cubicBezTo>
                    <a:pt x="88" y="67"/>
                    <a:pt x="89" y="66"/>
                    <a:pt x="90" y="64"/>
                  </a:cubicBezTo>
                  <a:cubicBezTo>
                    <a:pt x="91" y="62"/>
                    <a:pt x="92" y="61"/>
                    <a:pt x="93" y="59"/>
                  </a:cubicBezTo>
                  <a:cubicBezTo>
                    <a:pt x="94" y="58"/>
                    <a:pt x="95" y="57"/>
                    <a:pt x="95" y="55"/>
                  </a:cubicBezTo>
                  <a:cubicBezTo>
                    <a:pt x="96" y="54"/>
                    <a:pt x="96" y="52"/>
                    <a:pt x="96" y="51"/>
                  </a:cubicBezTo>
                  <a:cubicBezTo>
                    <a:pt x="95" y="49"/>
                    <a:pt x="94" y="46"/>
                    <a:pt x="92" y="42"/>
                  </a:cubicBezTo>
                  <a:cubicBezTo>
                    <a:pt x="90" y="38"/>
                    <a:pt x="89" y="35"/>
                    <a:pt x="88" y="34"/>
                  </a:cubicBezTo>
                  <a:lnTo>
                    <a:pt x="90" y="30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2" name="任意多边形: 形状 1541">
              <a:extLst>
                <a:ext uri="{FF2B5EF4-FFF2-40B4-BE49-F238E27FC236}">
                  <a16:creationId xmlns:a16="http://schemas.microsoft.com/office/drawing/2014/main" id="{48E79FFC-966C-41AC-BD40-3ABCD4A68E90}"/>
                </a:ext>
              </a:extLst>
            </p:cNvPr>
            <p:cNvSpPr/>
            <p:nvPr/>
          </p:nvSpPr>
          <p:spPr bwMode="auto">
            <a:xfrm>
              <a:off x="4319192" y="3654426"/>
              <a:ext cx="177800" cy="142875"/>
            </a:xfrm>
            <a:custGeom>
              <a:avLst/>
              <a:gdLst>
                <a:gd name="T0" fmla="*/ 107 w 107"/>
                <a:gd name="T1" fmla="*/ 8 h 85"/>
                <a:gd name="T2" fmla="*/ 99 w 107"/>
                <a:gd name="T3" fmla="*/ 29 h 85"/>
                <a:gd name="T4" fmla="*/ 76 w 107"/>
                <a:gd name="T5" fmla="*/ 35 h 85"/>
                <a:gd name="T6" fmla="*/ 54 w 107"/>
                <a:gd name="T7" fmla="*/ 41 h 85"/>
                <a:gd name="T8" fmla="*/ 51 w 107"/>
                <a:gd name="T9" fmla="*/ 49 h 85"/>
                <a:gd name="T10" fmla="*/ 76 w 107"/>
                <a:gd name="T11" fmla="*/ 58 h 85"/>
                <a:gd name="T12" fmla="*/ 80 w 107"/>
                <a:gd name="T13" fmla="*/ 59 h 85"/>
                <a:gd name="T14" fmla="*/ 83 w 107"/>
                <a:gd name="T15" fmla="*/ 57 h 85"/>
                <a:gd name="T16" fmla="*/ 85 w 107"/>
                <a:gd name="T17" fmla="*/ 54 h 85"/>
                <a:gd name="T18" fmla="*/ 87 w 107"/>
                <a:gd name="T19" fmla="*/ 50 h 85"/>
                <a:gd name="T20" fmla="*/ 91 w 107"/>
                <a:gd name="T21" fmla="*/ 51 h 85"/>
                <a:gd name="T22" fmla="*/ 79 w 107"/>
                <a:gd name="T23" fmla="*/ 85 h 85"/>
                <a:gd name="T24" fmla="*/ 75 w 107"/>
                <a:gd name="T25" fmla="*/ 83 h 85"/>
                <a:gd name="T26" fmla="*/ 76 w 107"/>
                <a:gd name="T27" fmla="*/ 79 h 85"/>
                <a:gd name="T28" fmla="*/ 77 w 107"/>
                <a:gd name="T29" fmla="*/ 76 h 85"/>
                <a:gd name="T30" fmla="*/ 75 w 107"/>
                <a:gd name="T31" fmla="*/ 72 h 85"/>
                <a:gd name="T32" fmla="*/ 72 w 107"/>
                <a:gd name="T33" fmla="*/ 70 h 85"/>
                <a:gd name="T34" fmla="*/ 15 w 107"/>
                <a:gd name="T35" fmla="*/ 49 h 85"/>
                <a:gd name="T36" fmla="*/ 11 w 107"/>
                <a:gd name="T37" fmla="*/ 49 h 85"/>
                <a:gd name="T38" fmla="*/ 8 w 107"/>
                <a:gd name="T39" fmla="*/ 50 h 85"/>
                <a:gd name="T40" fmla="*/ 6 w 107"/>
                <a:gd name="T41" fmla="*/ 54 h 85"/>
                <a:gd name="T42" fmla="*/ 4 w 107"/>
                <a:gd name="T43" fmla="*/ 57 h 85"/>
                <a:gd name="T44" fmla="*/ 0 w 107"/>
                <a:gd name="T45" fmla="*/ 56 h 85"/>
                <a:gd name="T46" fmla="*/ 13 w 107"/>
                <a:gd name="T47" fmla="*/ 19 h 85"/>
                <a:gd name="T48" fmla="*/ 18 w 107"/>
                <a:gd name="T49" fmla="*/ 10 h 85"/>
                <a:gd name="T50" fmla="*/ 24 w 107"/>
                <a:gd name="T51" fmla="*/ 3 h 85"/>
                <a:gd name="T52" fmla="*/ 32 w 107"/>
                <a:gd name="T53" fmla="*/ 0 h 85"/>
                <a:gd name="T54" fmla="*/ 41 w 107"/>
                <a:gd name="T55" fmla="*/ 1 h 85"/>
                <a:gd name="T56" fmla="*/ 49 w 107"/>
                <a:gd name="T57" fmla="*/ 6 h 85"/>
                <a:gd name="T58" fmla="*/ 53 w 107"/>
                <a:gd name="T59" fmla="*/ 12 h 85"/>
                <a:gd name="T60" fmla="*/ 55 w 107"/>
                <a:gd name="T61" fmla="*/ 19 h 85"/>
                <a:gd name="T62" fmla="*/ 56 w 107"/>
                <a:gd name="T63" fmla="*/ 28 h 85"/>
                <a:gd name="T64" fmla="*/ 72 w 107"/>
                <a:gd name="T65" fmla="*/ 23 h 85"/>
                <a:gd name="T66" fmla="*/ 89 w 107"/>
                <a:gd name="T67" fmla="*/ 19 h 85"/>
                <a:gd name="T68" fmla="*/ 95 w 107"/>
                <a:gd name="T69" fmla="*/ 16 h 85"/>
                <a:gd name="T70" fmla="*/ 99 w 107"/>
                <a:gd name="T71" fmla="*/ 13 h 85"/>
                <a:gd name="T72" fmla="*/ 102 w 107"/>
                <a:gd name="T73" fmla="*/ 10 h 85"/>
                <a:gd name="T74" fmla="*/ 103 w 107"/>
                <a:gd name="T75" fmla="*/ 6 h 85"/>
                <a:gd name="T76" fmla="*/ 107 w 107"/>
                <a:gd name="T77" fmla="*/ 8 h 85"/>
                <a:gd name="T78" fmla="*/ 38 w 107"/>
                <a:gd name="T79" fmla="*/ 15 h 85"/>
                <a:gd name="T80" fmla="*/ 25 w 107"/>
                <a:gd name="T81" fmla="*/ 15 h 85"/>
                <a:gd name="T82" fmla="*/ 16 w 107"/>
                <a:gd name="T83" fmla="*/ 25 h 85"/>
                <a:gd name="T84" fmla="*/ 13 w 107"/>
                <a:gd name="T85" fmla="*/ 35 h 85"/>
                <a:gd name="T86" fmla="*/ 47 w 107"/>
                <a:gd name="T87" fmla="*/ 47 h 85"/>
                <a:gd name="T88" fmla="*/ 49 w 107"/>
                <a:gd name="T89" fmla="*/ 40 h 85"/>
                <a:gd name="T90" fmla="*/ 49 w 107"/>
                <a:gd name="T91" fmla="*/ 25 h 85"/>
                <a:gd name="T92" fmla="*/ 38 w 107"/>
                <a:gd name="T9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107" y="8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90" y="31"/>
                    <a:pt x="82" y="33"/>
                    <a:pt x="76" y="35"/>
                  </a:cubicBezTo>
                  <a:cubicBezTo>
                    <a:pt x="69" y="37"/>
                    <a:pt x="62" y="39"/>
                    <a:pt x="54" y="41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8" y="59"/>
                    <a:pt x="79" y="59"/>
                    <a:pt x="80" y="59"/>
                  </a:cubicBezTo>
                  <a:cubicBezTo>
                    <a:pt x="81" y="59"/>
                    <a:pt x="82" y="58"/>
                    <a:pt x="83" y="57"/>
                  </a:cubicBezTo>
                  <a:cubicBezTo>
                    <a:pt x="84" y="57"/>
                    <a:pt x="85" y="56"/>
                    <a:pt x="85" y="54"/>
                  </a:cubicBezTo>
                  <a:cubicBezTo>
                    <a:pt x="86" y="52"/>
                    <a:pt x="87" y="51"/>
                    <a:pt x="87" y="50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2"/>
                    <a:pt x="76" y="81"/>
                    <a:pt x="76" y="79"/>
                  </a:cubicBezTo>
                  <a:cubicBezTo>
                    <a:pt x="76" y="78"/>
                    <a:pt x="77" y="76"/>
                    <a:pt x="77" y="76"/>
                  </a:cubicBezTo>
                  <a:cubicBezTo>
                    <a:pt x="77" y="74"/>
                    <a:pt x="76" y="73"/>
                    <a:pt x="75" y="72"/>
                  </a:cubicBezTo>
                  <a:cubicBezTo>
                    <a:pt x="75" y="71"/>
                    <a:pt x="74" y="71"/>
                    <a:pt x="72" y="70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2" y="49"/>
                    <a:pt x="11" y="49"/>
                  </a:cubicBezTo>
                  <a:cubicBezTo>
                    <a:pt x="10" y="49"/>
                    <a:pt x="9" y="49"/>
                    <a:pt x="8" y="50"/>
                  </a:cubicBezTo>
                  <a:cubicBezTo>
                    <a:pt x="7" y="51"/>
                    <a:pt x="7" y="52"/>
                    <a:pt x="6" y="54"/>
                  </a:cubicBezTo>
                  <a:cubicBezTo>
                    <a:pt x="5" y="55"/>
                    <a:pt x="4" y="56"/>
                    <a:pt x="4" y="5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6"/>
                    <a:pt x="16" y="13"/>
                    <a:pt x="18" y="10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6" y="2"/>
                    <a:pt x="29" y="1"/>
                    <a:pt x="32" y="0"/>
                  </a:cubicBezTo>
                  <a:cubicBezTo>
                    <a:pt x="35" y="0"/>
                    <a:pt x="38" y="0"/>
                    <a:pt x="41" y="1"/>
                  </a:cubicBezTo>
                  <a:cubicBezTo>
                    <a:pt x="44" y="2"/>
                    <a:pt x="47" y="4"/>
                    <a:pt x="49" y="6"/>
                  </a:cubicBezTo>
                  <a:cubicBezTo>
                    <a:pt x="51" y="7"/>
                    <a:pt x="52" y="9"/>
                    <a:pt x="53" y="12"/>
                  </a:cubicBezTo>
                  <a:cubicBezTo>
                    <a:pt x="54" y="14"/>
                    <a:pt x="55" y="17"/>
                    <a:pt x="55" y="19"/>
                  </a:cubicBezTo>
                  <a:cubicBezTo>
                    <a:pt x="56" y="22"/>
                    <a:pt x="56" y="25"/>
                    <a:pt x="56" y="28"/>
                  </a:cubicBezTo>
                  <a:cubicBezTo>
                    <a:pt x="62" y="26"/>
                    <a:pt x="68" y="25"/>
                    <a:pt x="72" y="23"/>
                  </a:cubicBezTo>
                  <a:cubicBezTo>
                    <a:pt x="77" y="22"/>
                    <a:pt x="82" y="20"/>
                    <a:pt x="89" y="19"/>
                  </a:cubicBezTo>
                  <a:cubicBezTo>
                    <a:pt x="91" y="18"/>
                    <a:pt x="94" y="17"/>
                    <a:pt x="95" y="16"/>
                  </a:cubicBezTo>
                  <a:cubicBezTo>
                    <a:pt x="97" y="15"/>
                    <a:pt x="98" y="14"/>
                    <a:pt x="99" y="13"/>
                  </a:cubicBezTo>
                  <a:cubicBezTo>
                    <a:pt x="100" y="12"/>
                    <a:pt x="101" y="11"/>
                    <a:pt x="102" y="10"/>
                  </a:cubicBezTo>
                  <a:cubicBezTo>
                    <a:pt x="102" y="8"/>
                    <a:pt x="103" y="7"/>
                    <a:pt x="103" y="6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38" y="15"/>
                  </a:moveTo>
                  <a:cubicBezTo>
                    <a:pt x="33" y="14"/>
                    <a:pt x="28" y="14"/>
                    <a:pt x="25" y="15"/>
                  </a:cubicBezTo>
                  <a:cubicBezTo>
                    <a:pt x="21" y="17"/>
                    <a:pt x="18" y="20"/>
                    <a:pt x="16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1" y="35"/>
                    <a:pt x="51" y="30"/>
                    <a:pt x="49" y="25"/>
                  </a:cubicBezTo>
                  <a:cubicBezTo>
                    <a:pt x="47" y="21"/>
                    <a:pt x="43" y="17"/>
                    <a:pt x="38" y="15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3" name="任意多边形: 形状 1542">
              <a:extLst>
                <a:ext uri="{FF2B5EF4-FFF2-40B4-BE49-F238E27FC236}">
                  <a16:creationId xmlns:a16="http://schemas.microsoft.com/office/drawing/2014/main" id="{6C54EC0B-411B-4E98-93BF-470924451C20}"/>
                </a:ext>
              </a:extLst>
            </p:cNvPr>
            <p:cNvSpPr/>
            <p:nvPr/>
          </p:nvSpPr>
          <p:spPr bwMode="auto">
            <a:xfrm>
              <a:off x="4360467" y="3546476"/>
              <a:ext cx="149225" cy="115888"/>
            </a:xfrm>
            <a:custGeom>
              <a:avLst/>
              <a:gdLst>
                <a:gd name="T0" fmla="*/ 52 w 89"/>
                <a:gd name="T1" fmla="*/ 10 h 69"/>
                <a:gd name="T2" fmla="*/ 60 w 89"/>
                <a:gd name="T3" fmla="*/ 8 h 69"/>
                <a:gd name="T4" fmla="*/ 68 w 89"/>
                <a:gd name="T5" fmla="*/ 8 h 69"/>
                <a:gd name="T6" fmla="*/ 84 w 89"/>
                <a:gd name="T7" fmla="*/ 20 h 69"/>
                <a:gd name="T8" fmla="*/ 88 w 89"/>
                <a:gd name="T9" fmla="*/ 41 h 69"/>
                <a:gd name="T10" fmla="*/ 84 w 89"/>
                <a:gd name="T11" fmla="*/ 52 h 69"/>
                <a:gd name="T12" fmla="*/ 78 w 89"/>
                <a:gd name="T13" fmla="*/ 61 h 69"/>
                <a:gd name="T14" fmla="*/ 81 w 89"/>
                <a:gd name="T15" fmla="*/ 64 h 69"/>
                <a:gd name="T16" fmla="*/ 80 w 89"/>
                <a:gd name="T17" fmla="*/ 69 h 69"/>
                <a:gd name="T18" fmla="*/ 52 w 89"/>
                <a:gd name="T19" fmla="*/ 64 h 69"/>
                <a:gd name="T20" fmla="*/ 53 w 89"/>
                <a:gd name="T21" fmla="*/ 59 h 69"/>
                <a:gd name="T22" fmla="*/ 63 w 89"/>
                <a:gd name="T23" fmla="*/ 58 h 69"/>
                <a:gd name="T24" fmla="*/ 72 w 89"/>
                <a:gd name="T25" fmla="*/ 54 h 69"/>
                <a:gd name="T26" fmla="*/ 79 w 89"/>
                <a:gd name="T27" fmla="*/ 48 h 69"/>
                <a:gd name="T28" fmla="*/ 83 w 89"/>
                <a:gd name="T29" fmla="*/ 39 h 69"/>
                <a:gd name="T30" fmla="*/ 83 w 89"/>
                <a:gd name="T31" fmla="*/ 32 h 69"/>
                <a:gd name="T32" fmla="*/ 81 w 89"/>
                <a:gd name="T33" fmla="*/ 26 h 69"/>
                <a:gd name="T34" fmla="*/ 77 w 89"/>
                <a:gd name="T35" fmla="*/ 23 h 69"/>
                <a:gd name="T36" fmla="*/ 71 w 89"/>
                <a:gd name="T37" fmla="*/ 21 h 69"/>
                <a:gd name="T38" fmla="*/ 61 w 89"/>
                <a:gd name="T39" fmla="*/ 22 h 69"/>
                <a:gd name="T40" fmla="*/ 53 w 89"/>
                <a:gd name="T41" fmla="*/ 29 h 69"/>
                <a:gd name="T42" fmla="*/ 48 w 89"/>
                <a:gd name="T43" fmla="*/ 37 h 69"/>
                <a:gd name="T44" fmla="*/ 43 w 89"/>
                <a:gd name="T45" fmla="*/ 44 h 69"/>
                <a:gd name="T46" fmla="*/ 33 w 89"/>
                <a:gd name="T47" fmla="*/ 54 h 69"/>
                <a:gd name="T48" fmla="*/ 19 w 89"/>
                <a:gd name="T49" fmla="*/ 55 h 69"/>
                <a:gd name="T50" fmla="*/ 10 w 89"/>
                <a:gd name="T51" fmla="*/ 51 h 69"/>
                <a:gd name="T52" fmla="*/ 4 w 89"/>
                <a:gd name="T53" fmla="*/ 44 h 69"/>
                <a:gd name="T54" fmla="*/ 1 w 89"/>
                <a:gd name="T55" fmla="*/ 35 h 69"/>
                <a:gd name="T56" fmla="*/ 1 w 89"/>
                <a:gd name="T57" fmla="*/ 26 h 69"/>
                <a:gd name="T58" fmla="*/ 5 w 89"/>
                <a:gd name="T59" fmla="*/ 16 h 69"/>
                <a:gd name="T60" fmla="*/ 10 w 89"/>
                <a:gd name="T61" fmla="*/ 8 h 69"/>
                <a:gd name="T62" fmla="*/ 7 w 89"/>
                <a:gd name="T63" fmla="*/ 5 h 69"/>
                <a:gd name="T64" fmla="*/ 8 w 89"/>
                <a:gd name="T65" fmla="*/ 0 h 69"/>
                <a:gd name="T66" fmla="*/ 35 w 89"/>
                <a:gd name="T67" fmla="*/ 5 h 69"/>
                <a:gd name="T68" fmla="*/ 35 w 89"/>
                <a:gd name="T69" fmla="*/ 10 h 69"/>
                <a:gd name="T70" fmla="*/ 25 w 89"/>
                <a:gd name="T71" fmla="*/ 11 h 69"/>
                <a:gd name="T72" fmla="*/ 16 w 89"/>
                <a:gd name="T73" fmla="*/ 14 h 69"/>
                <a:gd name="T74" fmla="*/ 10 w 89"/>
                <a:gd name="T75" fmla="*/ 19 h 69"/>
                <a:gd name="T76" fmla="*/ 6 w 89"/>
                <a:gd name="T77" fmla="*/ 27 h 69"/>
                <a:gd name="T78" fmla="*/ 8 w 89"/>
                <a:gd name="T79" fmla="*/ 37 h 69"/>
                <a:gd name="T80" fmla="*/ 16 w 89"/>
                <a:gd name="T81" fmla="*/ 43 h 69"/>
                <a:gd name="T82" fmla="*/ 25 w 89"/>
                <a:gd name="T83" fmla="*/ 42 h 69"/>
                <a:gd name="T84" fmla="*/ 32 w 89"/>
                <a:gd name="T85" fmla="*/ 36 h 69"/>
                <a:gd name="T86" fmla="*/ 37 w 89"/>
                <a:gd name="T87" fmla="*/ 28 h 69"/>
                <a:gd name="T88" fmla="*/ 42 w 89"/>
                <a:gd name="T89" fmla="*/ 21 h 69"/>
                <a:gd name="T90" fmla="*/ 47 w 89"/>
                <a:gd name="T91" fmla="*/ 15 h 69"/>
                <a:gd name="T92" fmla="*/ 52 w 89"/>
                <a:gd name="T93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69">
                  <a:moveTo>
                    <a:pt x="52" y="10"/>
                  </a:moveTo>
                  <a:cubicBezTo>
                    <a:pt x="55" y="9"/>
                    <a:pt x="57" y="8"/>
                    <a:pt x="60" y="8"/>
                  </a:cubicBezTo>
                  <a:cubicBezTo>
                    <a:pt x="62" y="7"/>
                    <a:pt x="65" y="7"/>
                    <a:pt x="68" y="8"/>
                  </a:cubicBezTo>
                  <a:cubicBezTo>
                    <a:pt x="75" y="9"/>
                    <a:pt x="81" y="13"/>
                    <a:pt x="84" y="20"/>
                  </a:cubicBezTo>
                  <a:cubicBezTo>
                    <a:pt x="88" y="26"/>
                    <a:pt x="89" y="33"/>
                    <a:pt x="88" y="41"/>
                  </a:cubicBezTo>
                  <a:cubicBezTo>
                    <a:pt x="87" y="45"/>
                    <a:pt x="86" y="48"/>
                    <a:pt x="84" y="52"/>
                  </a:cubicBezTo>
                  <a:cubicBezTo>
                    <a:pt x="82" y="55"/>
                    <a:pt x="80" y="58"/>
                    <a:pt x="78" y="6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7" y="59"/>
                    <a:pt x="60" y="58"/>
                    <a:pt x="63" y="58"/>
                  </a:cubicBezTo>
                  <a:cubicBezTo>
                    <a:pt x="66" y="57"/>
                    <a:pt x="69" y="56"/>
                    <a:pt x="72" y="54"/>
                  </a:cubicBezTo>
                  <a:cubicBezTo>
                    <a:pt x="75" y="52"/>
                    <a:pt x="77" y="50"/>
                    <a:pt x="79" y="48"/>
                  </a:cubicBezTo>
                  <a:cubicBezTo>
                    <a:pt x="81" y="46"/>
                    <a:pt x="82" y="43"/>
                    <a:pt x="83" y="39"/>
                  </a:cubicBezTo>
                  <a:cubicBezTo>
                    <a:pt x="83" y="36"/>
                    <a:pt x="83" y="34"/>
                    <a:pt x="83" y="32"/>
                  </a:cubicBezTo>
                  <a:cubicBezTo>
                    <a:pt x="83" y="30"/>
                    <a:pt x="82" y="28"/>
                    <a:pt x="81" y="26"/>
                  </a:cubicBezTo>
                  <a:cubicBezTo>
                    <a:pt x="80" y="25"/>
                    <a:pt x="79" y="24"/>
                    <a:pt x="77" y="23"/>
                  </a:cubicBezTo>
                  <a:cubicBezTo>
                    <a:pt x="75" y="22"/>
                    <a:pt x="73" y="21"/>
                    <a:pt x="71" y="21"/>
                  </a:cubicBezTo>
                  <a:cubicBezTo>
                    <a:pt x="68" y="20"/>
                    <a:pt x="65" y="20"/>
                    <a:pt x="61" y="22"/>
                  </a:cubicBezTo>
                  <a:cubicBezTo>
                    <a:pt x="58" y="23"/>
                    <a:pt x="56" y="25"/>
                    <a:pt x="53" y="29"/>
                  </a:cubicBezTo>
                  <a:cubicBezTo>
                    <a:pt x="52" y="31"/>
                    <a:pt x="50" y="34"/>
                    <a:pt x="48" y="37"/>
                  </a:cubicBezTo>
                  <a:cubicBezTo>
                    <a:pt x="46" y="40"/>
                    <a:pt x="45" y="42"/>
                    <a:pt x="43" y="44"/>
                  </a:cubicBezTo>
                  <a:cubicBezTo>
                    <a:pt x="40" y="49"/>
                    <a:pt x="37" y="52"/>
                    <a:pt x="33" y="54"/>
                  </a:cubicBezTo>
                  <a:cubicBezTo>
                    <a:pt x="29" y="56"/>
                    <a:pt x="24" y="56"/>
                    <a:pt x="19" y="55"/>
                  </a:cubicBezTo>
                  <a:cubicBezTo>
                    <a:pt x="16" y="54"/>
                    <a:pt x="13" y="53"/>
                    <a:pt x="10" y="51"/>
                  </a:cubicBezTo>
                  <a:cubicBezTo>
                    <a:pt x="8" y="49"/>
                    <a:pt x="6" y="47"/>
                    <a:pt x="4" y="44"/>
                  </a:cubicBezTo>
                  <a:cubicBezTo>
                    <a:pt x="2" y="42"/>
                    <a:pt x="1" y="39"/>
                    <a:pt x="1" y="35"/>
                  </a:cubicBezTo>
                  <a:cubicBezTo>
                    <a:pt x="0" y="32"/>
                    <a:pt x="0" y="29"/>
                    <a:pt x="1" y="26"/>
                  </a:cubicBezTo>
                  <a:cubicBezTo>
                    <a:pt x="2" y="22"/>
                    <a:pt x="3" y="18"/>
                    <a:pt x="5" y="16"/>
                  </a:cubicBezTo>
                  <a:cubicBezTo>
                    <a:pt x="7" y="13"/>
                    <a:pt x="8" y="10"/>
                    <a:pt x="10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1" y="10"/>
                    <a:pt x="28" y="11"/>
                    <a:pt x="25" y="11"/>
                  </a:cubicBezTo>
                  <a:cubicBezTo>
                    <a:pt x="22" y="12"/>
                    <a:pt x="19" y="12"/>
                    <a:pt x="16" y="14"/>
                  </a:cubicBezTo>
                  <a:cubicBezTo>
                    <a:pt x="14" y="15"/>
                    <a:pt x="12" y="17"/>
                    <a:pt x="10" y="19"/>
                  </a:cubicBezTo>
                  <a:cubicBezTo>
                    <a:pt x="8" y="21"/>
                    <a:pt x="7" y="24"/>
                    <a:pt x="6" y="27"/>
                  </a:cubicBezTo>
                  <a:cubicBezTo>
                    <a:pt x="5" y="31"/>
                    <a:pt x="6" y="34"/>
                    <a:pt x="8" y="37"/>
                  </a:cubicBezTo>
                  <a:cubicBezTo>
                    <a:pt x="10" y="40"/>
                    <a:pt x="12" y="42"/>
                    <a:pt x="16" y="43"/>
                  </a:cubicBezTo>
                  <a:cubicBezTo>
                    <a:pt x="19" y="44"/>
                    <a:pt x="22" y="43"/>
                    <a:pt x="25" y="42"/>
                  </a:cubicBezTo>
                  <a:cubicBezTo>
                    <a:pt x="28" y="41"/>
                    <a:pt x="30" y="39"/>
                    <a:pt x="32" y="36"/>
                  </a:cubicBezTo>
                  <a:cubicBezTo>
                    <a:pt x="34" y="34"/>
                    <a:pt x="36" y="31"/>
                    <a:pt x="37" y="28"/>
                  </a:cubicBezTo>
                  <a:cubicBezTo>
                    <a:pt x="39" y="26"/>
                    <a:pt x="40" y="23"/>
                    <a:pt x="42" y="21"/>
                  </a:cubicBezTo>
                  <a:cubicBezTo>
                    <a:pt x="44" y="19"/>
                    <a:pt x="45" y="17"/>
                    <a:pt x="47" y="15"/>
                  </a:cubicBezTo>
                  <a:cubicBezTo>
                    <a:pt x="49" y="13"/>
                    <a:pt x="50" y="12"/>
                    <a:pt x="52" y="10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4" name="任意多边形: 形状 1543">
              <a:extLst>
                <a:ext uri="{FF2B5EF4-FFF2-40B4-BE49-F238E27FC236}">
                  <a16:creationId xmlns:a16="http://schemas.microsoft.com/office/drawing/2014/main" id="{E40B0584-EA7C-4785-9B2F-548B400B8832}"/>
                </a:ext>
              </a:extLst>
            </p:cNvPr>
            <p:cNvSpPr/>
            <p:nvPr/>
          </p:nvSpPr>
          <p:spPr bwMode="auto">
            <a:xfrm>
              <a:off x="4381104" y="3465513"/>
              <a:ext cx="141288" cy="69850"/>
            </a:xfrm>
            <a:custGeom>
              <a:avLst/>
              <a:gdLst>
                <a:gd name="T0" fmla="*/ 85 w 85"/>
                <a:gd name="T1" fmla="*/ 4 h 42"/>
                <a:gd name="T2" fmla="*/ 84 w 85"/>
                <a:gd name="T3" fmla="*/ 42 h 42"/>
                <a:gd name="T4" fmla="*/ 80 w 85"/>
                <a:gd name="T5" fmla="*/ 41 h 42"/>
                <a:gd name="T6" fmla="*/ 79 w 85"/>
                <a:gd name="T7" fmla="*/ 37 h 42"/>
                <a:gd name="T8" fmla="*/ 79 w 85"/>
                <a:gd name="T9" fmla="*/ 32 h 42"/>
                <a:gd name="T10" fmla="*/ 77 w 85"/>
                <a:gd name="T11" fmla="*/ 30 h 42"/>
                <a:gd name="T12" fmla="*/ 73 w 85"/>
                <a:gd name="T13" fmla="*/ 28 h 42"/>
                <a:gd name="T14" fmla="*/ 12 w 85"/>
                <a:gd name="T15" fmla="*/ 26 h 42"/>
                <a:gd name="T16" fmla="*/ 9 w 85"/>
                <a:gd name="T17" fmla="*/ 27 h 42"/>
                <a:gd name="T18" fmla="*/ 6 w 85"/>
                <a:gd name="T19" fmla="*/ 30 h 42"/>
                <a:gd name="T20" fmla="*/ 5 w 85"/>
                <a:gd name="T21" fmla="*/ 34 h 42"/>
                <a:gd name="T22" fmla="*/ 4 w 85"/>
                <a:gd name="T23" fmla="*/ 38 h 42"/>
                <a:gd name="T24" fmla="*/ 0 w 85"/>
                <a:gd name="T25" fmla="*/ 38 h 42"/>
                <a:gd name="T26" fmla="*/ 1 w 85"/>
                <a:gd name="T27" fmla="*/ 0 h 42"/>
                <a:gd name="T28" fmla="*/ 5 w 85"/>
                <a:gd name="T29" fmla="*/ 0 h 42"/>
                <a:gd name="T30" fmla="*/ 6 w 85"/>
                <a:gd name="T31" fmla="*/ 5 h 42"/>
                <a:gd name="T32" fmla="*/ 6 w 85"/>
                <a:gd name="T33" fmla="*/ 9 h 42"/>
                <a:gd name="T34" fmla="*/ 9 w 85"/>
                <a:gd name="T35" fmla="*/ 12 h 42"/>
                <a:gd name="T36" fmla="*/ 12 w 85"/>
                <a:gd name="T37" fmla="*/ 13 h 42"/>
                <a:gd name="T38" fmla="*/ 73 w 85"/>
                <a:gd name="T39" fmla="*/ 16 h 42"/>
                <a:gd name="T40" fmla="*/ 77 w 85"/>
                <a:gd name="T41" fmla="*/ 15 h 42"/>
                <a:gd name="T42" fmla="*/ 79 w 85"/>
                <a:gd name="T43" fmla="*/ 12 h 42"/>
                <a:gd name="T44" fmla="*/ 80 w 85"/>
                <a:gd name="T45" fmla="*/ 8 h 42"/>
                <a:gd name="T46" fmla="*/ 81 w 85"/>
                <a:gd name="T47" fmla="*/ 3 h 42"/>
                <a:gd name="T48" fmla="*/ 85 w 85"/>
                <a:gd name="T4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42">
                  <a:moveTo>
                    <a:pt x="85" y="4"/>
                  </a:moveTo>
                  <a:cubicBezTo>
                    <a:pt x="84" y="42"/>
                    <a:pt x="84" y="42"/>
                    <a:pt x="84" y="42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0"/>
                    <a:pt x="79" y="39"/>
                    <a:pt x="79" y="37"/>
                  </a:cubicBezTo>
                  <a:cubicBezTo>
                    <a:pt x="79" y="35"/>
                    <a:pt x="79" y="33"/>
                    <a:pt x="79" y="32"/>
                  </a:cubicBezTo>
                  <a:cubicBezTo>
                    <a:pt x="78" y="31"/>
                    <a:pt x="78" y="30"/>
                    <a:pt x="77" y="30"/>
                  </a:cubicBezTo>
                  <a:cubicBezTo>
                    <a:pt x="76" y="29"/>
                    <a:pt x="75" y="29"/>
                    <a:pt x="7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3"/>
                    <a:pt x="6" y="5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1"/>
                    <a:pt x="7" y="12"/>
                    <a:pt x="9" y="12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5" y="16"/>
                    <a:pt x="77" y="15"/>
                  </a:cubicBezTo>
                  <a:cubicBezTo>
                    <a:pt x="78" y="15"/>
                    <a:pt x="78" y="14"/>
                    <a:pt x="79" y="12"/>
                  </a:cubicBezTo>
                  <a:cubicBezTo>
                    <a:pt x="79" y="11"/>
                    <a:pt x="80" y="10"/>
                    <a:pt x="80" y="8"/>
                  </a:cubicBezTo>
                  <a:cubicBezTo>
                    <a:pt x="81" y="6"/>
                    <a:pt x="81" y="5"/>
                    <a:pt x="81" y="3"/>
                  </a:cubicBezTo>
                  <a:lnTo>
                    <a:pt x="85" y="4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5" name="任意多边形: 形状 1544">
              <a:extLst>
                <a:ext uri="{FF2B5EF4-FFF2-40B4-BE49-F238E27FC236}">
                  <a16:creationId xmlns:a16="http://schemas.microsoft.com/office/drawing/2014/main" id="{9AAB35CB-2FAC-44B3-A6CF-B76AA0A65A98}"/>
                </a:ext>
              </a:extLst>
            </p:cNvPr>
            <p:cNvSpPr/>
            <p:nvPr/>
          </p:nvSpPr>
          <p:spPr bwMode="auto">
            <a:xfrm>
              <a:off x="4382692" y="3332163"/>
              <a:ext cx="142875" cy="123825"/>
            </a:xfrm>
            <a:custGeom>
              <a:avLst/>
              <a:gdLst>
                <a:gd name="T0" fmla="*/ 23 w 86"/>
                <a:gd name="T1" fmla="*/ 0 h 74"/>
                <a:gd name="T2" fmla="*/ 23 w 86"/>
                <a:gd name="T3" fmla="*/ 4 h 74"/>
                <a:gd name="T4" fmla="*/ 18 w 86"/>
                <a:gd name="T5" fmla="*/ 6 h 74"/>
                <a:gd name="T6" fmla="*/ 13 w 86"/>
                <a:gd name="T7" fmla="*/ 10 h 74"/>
                <a:gd name="T8" fmla="*/ 8 w 86"/>
                <a:gd name="T9" fmla="*/ 13 h 74"/>
                <a:gd name="T10" fmla="*/ 6 w 86"/>
                <a:gd name="T11" fmla="*/ 18 h 74"/>
                <a:gd name="T12" fmla="*/ 6 w 86"/>
                <a:gd name="T13" fmla="*/ 22 h 74"/>
                <a:gd name="T14" fmla="*/ 6 w 86"/>
                <a:gd name="T15" fmla="*/ 27 h 74"/>
                <a:gd name="T16" fmla="*/ 6 w 86"/>
                <a:gd name="T17" fmla="*/ 31 h 74"/>
                <a:gd name="T18" fmla="*/ 73 w 86"/>
                <a:gd name="T19" fmla="*/ 30 h 74"/>
                <a:gd name="T20" fmla="*/ 77 w 86"/>
                <a:gd name="T21" fmla="*/ 29 h 74"/>
                <a:gd name="T22" fmla="*/ 79 w 86"/>
                <a:gd name="T23" fmla="*/ 26 h 74"/>
                <a:gd name="T24" fmla="*/ 80 w 86"/>
                <a:gd name="T25" fmla="*/ 21 h 74"/>
                <a:gd name="T26" fmla="*/ 81 w 86"/>
                <a:gd name="T27" fmla="*/ 16 h 74"/>
                <a:gd name="T28" fmla="*/ 85 w 86"/>
                <a:gd name="T29" fmla="*/ 16 h 74"/>
                <a:gd name="T30" fmla="*/ 86 w 86"/>
                <a:gd name="T31" fmla="*/ 56 h 74"/>
                <a:gd name="T32" fmla="*/ 82 w 86"/>
                <a:gd name="T33" fmla="*/ 56 h 74"/>
                <a:gd name="T34" fmla="*/ 81 w 86"/>
                <a:gd name="T35" fmla="*/ 51 h 74"/>
                <a:gd name="T36" fmla="*/ 80 w 86"/>
                <a:gd name="T37" fmla="*/ 46 h 74"/>
                <a:gd name="T38" fmla="*/ 78 w 86"/>
                <a:gd name="T39" fmla="*/ 43 h 74"/>
                <a:gd name="T40" fmla="*/ 74 w 86"/>
                <a:gd name="T41" fmla="*/ 42 h 74"/>
                <a:gd name="T42" fmla="*/ 6 w 86"/>
                <a:gd name="T43" fmla="*/ 43 h 74"/>
                <a:gd name="T44" fmla="*/ 6 w 86"/>
                <a:gd name="T45" fmla="*/ 47 h 74"/>
                <a:gd name="T46" fmla="*/ 6 w 86"/>
                <a:gd name="T47" fmla="*/ 51 h 74"/>
                <a:gd name="T48" fmla="*/ 7 w 86"/>
                <a:gd name="T49" fmla="*/ 57 h 74"/>
                <a:gd name="T50" fmla="*/ 9 w 86"/>
                <a:gd name="T51" fmla="*/ 61 h 74"/>
                <a:gd name="T52" fmla="*/ 14 w 86"/>
                <a:gd name="T53" fmla="*/ 65 h 74"/>
                <a:gd name="T54" fmla="*/ 20 w 86"/>
                <a:gd name="T55" fmla="*/ 68 h 74"/>
                <a:gd name="T56" fmla="*/ 25 w 86"/>
                <a:gd name="T57" fmla="*/ 69 h 74"/>
                <a:gd name="T58" fmla="*/ 25 w 86"/>
                <a:gd name="T59" fmla="*/ 74 h 74"/>
                <a:gd name="T60" fmla="*/ 2 w 86"/>
                <a:gd name="T61" fmla="*/ 74 h 74"/>
                <a:gd name="T62" fmla="*/ 0 w 86"/>
                <a:gd name="T63" fmla="*/ 1 h 74"/>
                <a:gd name="T64" fmla="*/ 23 w 86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74">
                  <a:moveTo>
                    <a:pt x="23" y="0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7"/>
                    <a:pt x="15" y="8"/>
                    <a:pt x="13" y="10"/>
                  </a:cubicBezTo>
                  <a:cubicBezTo>
                    <a:pt x="11" y="11"/>
                    <a:pt x="10" y="12"/>
                    <a:pt x="8" y="13"/>
                  </a:cubicBezTo>
                  <a:cubicBezTo>
                    <a:pt x="7" y="15"/>
                    <a:pt x="6" y="16"/>
                    <a:pt x="6" y="18"/>
                  </a:cubicBezTo>
                  <a:cubicBezTo>
                    <a:pt x="6" y="19"/>
                    <a:pt x="6" y="20"/>
                    <a:pt x="6" y="22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6" y="29"/>
                    <a:pt x="77" y="29"/>
                  </a:cubicBezTo>
                  <a:cubicBezTo>
                    <a:pt x="78" y="28"/>
                    <a:pt x="78" y="27"/>
                    <a:pt x="79" y="26"/>
                  </a:cubicBezTo>
                  <a:cubicBezTo>
                    <a:pt x="79" y="25"/>
                    <a:pt x="80" y="23"/>
                    <a:pt x="80" y="21"/>
                  </a:cubicBezTo>
                  <a:cubicBezTo>
                    <a:pt x="81" y="19"/>
                    <a:pt x="81" y="17"/>
                    <a:pt x="81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5"/>
                    <a:pt x="81" y="53"/>
                    <a:pt x="81" y="51"/>
                  </a:cubicBezTo>
                  <a:cubicBezTo>
                    <a:pt x="81" y="48"/>
                    <a:pt x="80" y="47"/>
                    <a:pt x="80" y="46"/>
                  </a:cubicBezTo>
                  <a:cubicBezTo>
                    <a:pt x="79" y="45"/>
                    <a:pt x="79" y="44"/>
                    <a:pt x="78" y="43"/>
                  </a:cubicBezTo>
                  <a:cubicBezTo>
                    <a:pt x="77" y="42"/>
                    <a:pt x="75" y="42"/>
                    <a:pt x="74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6" y="50"/>
                    <a:pt x="6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7" y="58"/>
                    <a:pt x="8" y="59"/>
                    <a:pt x="9" y="61"/>
                  </a:cubicBezTo>
                  <a:cubicBezTo>
                    <a:pt x="11" y="62"/>
                    <a:pt x="12" y="63"/>
                    <a:pt x="14" y="65"/>
                  </a:cubicBezTo>
                  <a:cubicBezTo>
                    <a:pt x="16" y="66"/>
                    <a:pt x="18" y="67"/>
                    <a:pt x="20" y="68"/>
                  </a:cubicBezTo>
                  <a:cubicBezTo>
                    <a:pt x="22" y="68"/>
                    <a:pt x="23" y="69"/>
                    <a:pt x="25" y="69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6" name="任意多边形: 形状 1545">
              <a:extLst>
                <a:ext uri="{FF2B5EF4-FFF2-40B4-BE49-F238E27FC236}">
                  <a16:creationId xmlns:a16="http://schemas.microsoft.com/office/drawing/2014/main" id="{7D8F6117-3353-4519-8742-260674705637}"/>
                </a:ext>
              </a:extLst>
            </p:cNvPr>
            <p:cNvSpPr/>
            <p:nvPr/>
          </p:nvSpPr>
          <p:spPr bwMode="auto">
            <a:xfrm>
              <a:off x="4344592" y="3192463"/>
              <a:ext cx="160338" cy="133350"/>
            </a:xfrm>
            <a:custGeom>
              <a:avLst/>
              <a:gdLst>
                <a:gd name="T0" fmla="*/ 4 w 96"/>
                <a:gd name="T1" fmla="*/ 0 h 80"/>
                <a:gd name="T2" fmla="*/ 5 w 96"/>
                <a:gd name="T3" fmla="*/ 3 h 80"/>
                <a:gd name="T4" fmla="*/ 8 w 96"/>
                <a:gd name="T5" fmla="*/ 6 h 80"/>
                <a:gd name="T6" fmla="*/ 10 w 96"/>
                <a:gd name="T7" fmla="*/ 8 h 80"/>
                <a:gd name="T8" fmla="*/ 15 w 96"/>
                <a:gd name="T9" fmla="*/ 11 h 80"/>
                <a:gd name="T10" fmla="*/ 30 w 96"/>
                <a:gd name="T11" fmla="*/ 16 h 80"/>
                <a:gd name="T12" fmla="*/ 49 w 96"/>
                <a:gd name="T13" fmla="*/ 22 h 80"/>
                <a:gd name="T14" fmla="*/ 55 w 96"/>
                <a:gd name="T15" fmla="*/ 23 h 80"/>
                <a:gd name="T16" fmla="*/ 62 w 96"/>
                <a:gd name="T17" fmla="*/ 22 h 80"/>
                <a:gd name="T18" fmla="*/ 78 w 96"/>
                <a:gd name="T19" fmla="*/ 19 h 80"/>
                <a:gd name="T20" fmla="*/ 81 w 96"/>
                <a:gd name="T21" fmla="*/ 17 h 80"/>
                <a:gd name="T22" fmla="*/ 83 w 96"/>
                <a:gd name="T23" fmla="*/ 13 h 80"/>
                <a:gd name="T24" fmla="*/ 83 w 96"/>
                <a:gd name="T25" fmla="*/ 9 h 80"/>
                <a:gd name="T26" fmla="*/ 83 w 96"/>
                <a:gd name="T27" fmla="*/ 4 h 80"/>
                <a:gd name="T28" fmla="*/ 87 w 96"/>
                <a:gd name="T29" fmla="*/ 3 h 80"/>
                <a:gd name="T30" fmla="*/ 96 w 96"/>
                <a:gd name="T31" fmla="*/ 41 h 80"/>
                <a:gd name="T32" fmla="*/ 92 w 96"/>
                <a:gd name="T33" fmla="*/ 42 h 80"/>
                <a:gd name="T34" fmla="*/ 90 w 96"/>
                <a:gd name="T35" fmla="*/ 37 h 80"/>
                <a:gd name="T36" fmla="*/ 88 w 96"/>
                <a:gd name="T37" fmla="*/ 33 h 80"/>
                <a:gd name="T38" fmla="*/ 85 w 96"/>
                <a:gd name="T39" fmla="*/ 31 h 80"/>
                <a:gd name="T40" fmla="*/ 81 w 96"/>
                <a:gd name="T41" fmla="*/ 31 h 80"/>
                <a:gd name="T42" fmla="*/ 61 w 96"/>
                <a:gd name="T43" fmla="*/ 35 h 80"/>
                <a:gd name="T44" fmla="*/ 58 w 96"/>
                <a:gd name="T45" fmla="*/ 37 h 80"/>
                <a:gd name="T46" fmla="*/ 53 w 96"/>
                <a:gd name="T47" fmla="*/ 41 h 80"/>
                <a:gd name="T48" fmla="*/ 41 w 96"/>
                <a:gd name="T49" fmla="*/ 52 h 80"/>
                <a:gd name="T50" fmla="*/ 29 w 96"/>
                <a:gd name="T51" fmla="*/ 63 h 80"/>
                <a:gd name="T52" fmla="*/ 25 w 96"/>
                <a:gd name="T53" fmla="*/ 67 h 80"/>
                <a:gd name="T54" fmla="*/ 23 w 96"/>
                <a:gd name="T55" fmla="*/ 71 h 80"/>
                <a:gd name="T56" fmla="*/ 22 w 96"/>
                <a:gd name="T57" fmla="*/ 75 h 80"/>
                <a:gd name="T58" fmla="*/ 22 w 96"/>
                <a:gd name="T59" fmla="*/ 79 h 80"/>
                <a:gd name="T60" fmla="*/ 18 w 96"/>
                <a:gd name="T61" fmla="*/ 80 h 80"/>
                <a:gd name="T62" fmla="*/ 10 w 96"/>
                <a:gd name="T63" fmla="*/ 45 h 80"/>
                <a:gd name="T64" fmla="*/ 14 w 96"/>
                <a:gd name="T65" fmla="*/ 44 h 80"/>
                <a:gd name="T66" fmla="*/ 17 w 96"/>
                <a:gd name="T67" fmla="*/ 52 h 80"/>
                <a:gd name="T68" fmla="*/ 19 w 96"/>
                <a:gd name="T69" fmla="*/ 54 h 80"/>
                <a:gd name="T70" fmla="*/ 20 w 96"/>
                <a:gd name="T71" fmla="*/ 53 h 80"/>
                <a:gd name="T72" fmla="*/ 22 w 96"/>
                <a:gd name="T73" fmla="*/ 52 h 80"/>
                <a:gd name="T74" fmla="*/ 25 w 96"/>
                <a:gd name="T75" fmla="*/ 49 h 80"/>
                <a:gd name="T76" fmla="*/ 29 w 96"/>
                <a:gd name="T77" fmla="*/ 46 h 80"/>
                <a:gd name="T78" fmla="*/ 38 w 96"/>
                <a:gd name="T79" fmla="*/ 38 h 80"/>
                <a:gd name="T80" fmla="*/ 49 w 96"/>
                <a:gd name="T81" fmla="*/ 28 h 80"/>
                <a:gd name="T82" fmla="*/ 23 w 96"/>
                <a:gd name="T83" fmla="*/ 19 h 80"/>
                <a:gd name="T84" fmla="*/ 12 w 96"/>
                <a:gd name="T85" fmla="*/ 17 h 80"/>
                <a:gd name="T86" fmla="*/ 10 w 96"/>
                <a:gd name="T87" fmla="*/ 18 h 80"/>
                <a:gd name="T88" fmla="*/ 10 w 96"/>
                <a:gd name="T89" fmla="*/ 21 h 80"/>
                <a:gd name="T90" fmla="*/ 10 w 96"/>
                <a:gd name="T91" fmla="*/ 25 h 80"/>
                <a:gd name="T92" fmla="*/ 11 w 96"/>
                <a:gd name="T93" fmla="*/ 29 h 80"/>
                <a:gd name="T94" fmla="*/ 6 w 96"/>
                <a:gd name="T95" fmla="*/ 30 h 80"/>
                <a:gd name="T96" fmla="*/ 0 w 96"/>
                <a:gd name="T97" fmla="*/ 1 h 80"/>
                <a:gd name="T98" fmla="*/ 4 w 9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80">
                  <a:moveTo>
                    <a:pt x="4" y="0"/>
                  </a:moveTo>
                  <a:cubicBezTo>
                    <a:pt x="4" y="1"/>
                    <a:pt x="5" y="2"/>
                    <a:pt x="5" y="3"/>
                  </a:cubicBezTo>
                  <a:cubicBezTo>
                    <a:pt x="6" y="4"/>
                    <a:pt x="7" y="5"/>
                    <a:pt x="8" y="6"/>
                  </a:cubicBezTo>
                  <a:cubicBezTo>
                    <a:pt x="9" y="7"/>
                    <a:pt x="10" y="8"/>
                    <a:pt x="10" y="8"/>
                  </a:cubicBezTo>
                  <a:cubicBezTo>
                    <a:pt x="11" y="9"/>
                    <a:pt x="13" y="10"/>
                    <a:pt x="15" y="11"/>
                  </a:cubicBezTo>
                  <a:cubicBezTo>
                    <a:pt x="20" y="13"/>
                    <a:pt x="25" y="14"/>
                    <a:pt x="30" y="16"/>
                  </a:cubicBezTo>
                  <a:cubicBezTo>
                    <a:pt x="35" y="17"/>
                    <a:pt x="41" y="19"/>
                    <a:pt x="49" y="22"/>
                  </a:cubicBezTo>
                  <a:cubicBezTo>
                    <a:pt x="52" y="22"/>
                    <a:pt x="54" y="23"/>
                    <a:pt x="55" y="23"/>
                  </a:cubicBezTo>
                  <a:cubicBezTo>
                    <a:pt x="57" y="23"/>
                    <a:pt x="59" y="23"/>
                    <a:pt x="62" y="22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8"/>
                    <a:pt x="80" y="18"/>
                    <a:pt x="81" y="17"/>
                  </a:cubicBezTo>
                  <a:cubicBezTo>
                    <a:pt x="82" y="16"/>
                    <a:pt x="83" y="15"/>
                    <a:pt x="83" y="13"/>
                  </a:cubicBezTo>
                  <a:cubicBezTo>
                    <a:pt x="83" y="13"/>
                    <a:pt x="83" y="11"/>
                    <a:pt x="83" y="9"/>
                  </a:cubicBezTo>
                  <a:cubicBezTo>
                    <a:pt x="83" y="7"/>
                    <a:pt x="83" y="5"/>
                    <a:pt x="83" y="4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1"/>
                    <a:pt x="91" y="39"/>
                    <a:pt x="90" y="37"/>
                  </a:cubicBezTo>
                  <a:cubicBezTo>
                    <a:pt x="89" y="35"/>
                    <a:pt x="89" y="34"/>
                    <a:pt x="88" y="33"/>
                  </a:cubicBezTo>
                  <a:cubicBezTo>
                    <a:pt x="87" y="32"/>
                    <a:pt x="86" y="31"/>
                    <a:pt x="85" y="31"/>
                  </a:cubicBezTo>
                  <a:cubicBezTo>
                    <a:pt x="84" y="30"/>
                    <a:pt x="83" y="30"/>
                    <a:pt x="81" y="31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6"/>
                    <a:pt x="60" y="36"/>
                    <a:pt x="58" y="37"/>
                  </a:cubicBezTo>
                  <a:cubicBezTo>
                    <a:pt x="57" y="38"/>
                    <a:pt x="55" y="40"/>
                    <a:pt x="53" y="41"/>
                  </a:cubicBezTo>
                  <a:cubicBezTo>
                    <a:pt x="49" y="45"/>
                    <a:pt x="45" y="48"/>
                    <a:pt x="41" y="52"/>
                  </a:cubicBezTo>
                  <a:cubicBezTo>
                    <a:pt x="36" y="56"/>
                    <a:pt x="32" y="60"/>
                    <a:pt x="29" y="63"/>
                  </a:cubicBezTo>
                  <a:cubicBezTo>
                    <a:pt x="27" y="65"/>
                    <a:pt x="26" y="66"/>
                    <a:pt x="25" y="67"/>
                  </a:cubicBezTo>
                  <a:cubicBezTo>
                    <a:pt x="24" y="69"/>
                    <a:pt x="23" y="70"/>
                    <a:pt x="23" y="71"/>
                  </a:cubicBezTo>
                  <a:cubicBezTo>
                    <a:pt x="22" y="72"/>
                    <a:pt x="22" y="74"/>
                    <a:pt x="22" y="75"/>
                  </a:cubicBezTo>
                  <a:cubicBezTo>
                    <a:pt x="22" y="76"/>
                    <a:pt x="22" y="78"/>
                    <a:pt x="22" y="79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8"/>
                    <a:pt x="16" y="50"/>
                    <a:pt x="17" y="52"/>
                  </a:cubicBezTo>
                  <a:cubicBezTo>
                    <a:pt x="18" y="53"/>
                    <a:pt x="18" y="54"/>
                    <a:pt x="19" y="54"/>
                  </a:cubicBezTo>
                  <a:cubicBezTo>
                    <a:pt x="20" y="54"/>
                    <a:pt x="20" y="54"/>
                    <a:pt x="20" y="53"/>
                  </a:cubicBezTo>
                  <a:cubicBezTo>
                    <a:pt x="21" y="53"/>
                    <a:pt x="22" y="52"/>
                    <a:pt x="22" y="52"/>
                  </a:cubicBezTo>
                  <a:cubicBezTo>
                    <a:pt x="23" y="51"/>
                    <a:pt x="24" y="50"/>
                    <a:pt x="25" y="49"/>
                  </a:cubicBezTo>
                  <a:cubicBezTo>
                    <a:pt x="27" y="48"/>
                    <a:pt x="28" y="47"/>
                    <a:pt x="29" y="46"/>
                  </a:cubicBezTo>
                  <a:cubicBezTo>
                    <a:pt x="32" y="44"/>
                    <a:pt x="35" y="41"/>
                    <a:pt x="38" y="38"/>
                  </a:cubicBezTo>
                  <a:cubicBezTo>
                    <a:pt x="41" y="36"/>
                    <a:pt x="45" y="32"/>
                    <a:pt x="49" y="28"/>
                  </a:cubicBezTo>
                  <a:cubicBezTo>
                    <a:pt x="38" y="24"/>
                    <a:pt x="29" y="21"/>
                    <a:pt x="23" y="19"/>
                  </a:cubicBezTo>
                  <a:cubicBezTo>
                    <a:pt x="17" y="17"/>
                    <a:pt x="13" y="16"/>
                    <a:pt x="12" y="17"/>
                  </a:cubicBezTo>
                  <a:cubicBezTo>
                    <a:pt x="11" y="17"/>
                    <a:pt x="11" y="17"/>
                    <a:pt x="10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2"/>
                    <a:pt x="10" y="24"/>
                    <a:pt x="10" y="25"/>
                  </a:cubicBezTo>
                  <a:cubicBezTo>
                    <a:pt x="10" y="26"/>
                    <a:pt x="10" y="27"/>
                    <a:pt x="11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7" name="任意多边形: 形状 1546">
              <a:extLst>
                <a:ext uri="{FF2B5EF4-FFF2-40B4-BE49-F238E27FC236}">
                  <a16:creationId xmlns:a16="http://schemas.microsoft.com/office/drawing/2014/main" id="{7614C51F-54A0-4F8C-BCD2-1C0A1B8E8DD4}"/>
                </a:ext>
              </a:extLst>
            </p:cNvPr>
            <p:cNvSpPr/>
            <p:nvPr/>
          </p:nvSpPr>
          <p:spPr bwMode="auto">
            <a:xfrm>
              <a:off x="4090592" y="2903538"/>
              <a:ext cx="250825" cy="234950"/>
            </a:xfrm>
            <a:custGeom>
              <a:avLst/>
              <a:gdLst>
                <a:gd name="T0" fmla="*/ 33 w 151"/>
                <a:gd name="T1" fmla="*/ 116 h 140"/>
                <a:gd name="T2" fmla="*/ 33 w 151"/>
                <a:gd name="T3" fmla="*/ 97 h 140"/>
                <a:gd name="T4" fmla="*/ 20 w 151"/>
                <a:gd name="T5" fmla="*/ 72 h 140"/>
                <a:gd name="T6" fmla="*/ 50 w 151"/>
                <a:gd name="T7" fmla="*/ 90 h 140"/>
                <a:gd name="T8" fmla="*/ 70 w 151"/>
                <a:gd name="T9" fmla="*/ 81 h 140"/>
                <a:gd name="T10" fmla="*/ 37 w 151"/>
                <a:gd name="T11" fmla="*/ 67 h 140"/>
                <a:gd name="T12" fmla="*/ 71 w 151"/>
                <a:gd name="T13" fmla="*/ 69 h 140"/>
                <a:gd name="T14" fmla="*/ 103 w 151"/>
                <a:gd name="T15" fmla="*/ 82 h 140"/>
                <a:gd name="T16" fmla="*/ 66 w 151"/>
                <a:gd name="T17" fmla="*/ 62 h 140"/>
                <a:gd name="T18" fmla="*/ 30 w 151"/>
                <a:gd name="T19" fmla="*/ 55 h 140"/>
                <a:gd name="T20" fmla="*/ 5 w 151"/>
                <a:gd name="T21" fmla="*/ 52 h 140"/>
                <a:gd name="T22" fmla="*/ 35 w 151"/>
                <a:gd name="T23" fmla="*/ 39 h 140"/>
                <a:gd name="T24" fmla="*/ 60 w 151"/>
                <a:gd name="T25" fmla="*/ 18 h 140"/>
                <a:gd name="T26" fmla="*/ 75 w 151"/>
                <a:gd name="T27" fmla="*/ 7 h 140"/>
                <a:gd name="T28" fmla="*/ 56 w 151"/>
                <a:gd name="T29" fmla="*/ 43 h 140"/>
                <a:gd name="T30" fmla="*/ 91 w 151"/>
                <a:gd name="T31" fmla="*/ 3 h 140"/>
                <a:gd name="T32" fmla="*/ 103 w 151"/>
                <a:gd name="T33" fmla="*/ 10 h 140"/>
                <a:gd name="T34" fmla="*/ 119 w 151"/>
                <a:gd name="T35" fmla="*/ 21 h 140"/>
                <a:gd name="T36" fmla="*/ 131 w 151"/>
                <a:gd name="T37" fmla="*/ 33 h 140"/>
                <a:gd name="T38" fmla="*/ 120 w 151"/>
                <a:gd name="T39" fmla="*/ 43 h 140"/>
                <a:gd name="T40" fmla="*/ 127 w 151"/>
                <a:gd name="T41" fmla="*/ 51 h 140"/>
                <a:gd name="T42" fmla="*/ 146 w 151"/>
                <a:gd name="T43" fmla="*/ 57 h 140"/>
                <a:gd name="T44" fmla="*/ 116 w 151"/>
                <a:gd name="T45" fmla="*/ 79 h 140"/>
                <a:gd name="T46" fmla="*/ 111 w 151"/>
                <a:gd name="T47" fmla="*/ 102 h 140"/>
                <a:gd name="T48" fmla="*/ 82 w 151"/>
                <a:gd name="T49" fmla="*/ 96 h 140"/>
                <a:gd name="T50" fmla="*/ 95 w 151"/>
                <a:gd name="T51" fmla="*/ 115 h 140"/>
                <a:gd name="T52" fmla="*/ 65 w 151"/>
                <a:gd name="T53" fmla="*/ 114 h 140"/>
                <a:gd name="T54" fmla="*/ 20 w 151"/>
                <a:gd name="T55" fmla="*/ 135 h 140"/>
                <a:gd name="T56" fmla="*/ 13 w 151"/>
                <a:gd name="T57" fmla="*/ 108 h 140"/>
                <a:gd name="T58" fmla="*/ 100 w 151"/>
                <a:gd name="T59" fmla="*/ 20 h 140"/>
                <a:gd name="T60" fmla="*/ 89 w 151"/>
                <a:gd name="T61" fmla="*/ 29 h 140"/>
                <a:gd name="T62" fmla="*/ 100 w 151"/>
                <a:gd name="T63" fmla="*/ 27 h 140"/>
                <a:gd name="T64" fmla="*/ 112 w 151"/>
                <a:gd name="T65" fmla="*/ 50 h 140"/>
                <a:gd name="T66" fmla="*/ 116 w 151"/>
                <a:gd name="T67" fmla="*/ 58 h 140"/>
                <a:gd name="T68" fmla="*/ 112 w 151"/>
                <a:gd name="T69" fmla="*/ 50 h 140"/>
                <a:gd name="T70" fmla="*/ 100 w 151"/>
                <a:gd name="T71" fmla="*/ 41 h 140"/>
                <a:gd name="T72" fmla="*/ 88 w 151"/>
                <a:gd name="T73" fmla="*/ 60 h 140"/>
                <a:gd name="T74" fmla="*/ 91 w 151"/>
                <a:gd name="T75" fmla="*/ 60 h 140"/>
                <a:gd name="T76" fmla="*/ 99 w 151"/>
                <a:gd name="T77" fmla="*/ 63 h 140"/>
                <a:gd name="T78" fmla="*/ 103 w 151"/>
                <a:gd name="T79" fmla="*/ 64 h 140"/>
                <a:gd name="T80" fmla="*/ 85 w 151"/>
                <a:gd name="T81" fmla="*/ 42 h 140"/>
                <a:gd name="T82" fmla="*/ 79 w 151"/>
                <a:gd name="T83" fmla="*/ 5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" h="140">
                  <a:moveTo>
                    <a:pt x="17" y="106"/>
                  </a:moveTo>
                  <a:cubicBezTo>
                    <a:pt x="22" y="110"/>
                    <a:pt x="32" y="116"/>
                    <a:pt x="33" y="116"/>
                  </a:cubicBezTo>
                  <a:cubicBezTo>
                    <a:pt x="36" y="116"/>
                    <a:pt x="41" y="117"/>
                    <a:pt x="46" y="105"/>
                  </a:cubicBezTo>
                  <a:cubicBezTo>
                    <a:pt x="46" y="105"/>
                    <a:pt x="42" y="100"/>
                    <a:pt x="33" y="97"/>
                  </a:cubicBezTo>
                  <a:cubicBezTo>
                    <a:pt x="26" y="95"/>
                    <a:pt x="15" y="92"/>
                    <a:pt x="14" y="78"/>
                  </a:cubicBezTo>
                  <a:cubicBezTo>
                    <a:pt x="13" y="73"/>
                    <a:pt x="14" y="71"/>
                    <a:pt x="20" y="72"/>
                  </a:cubicBezTo>
                  <a:cubicBezTo>
                    <a:pt x="21" y="72"/>
                    <a:pt x="23" y="73"/>
                    <a:pt x="25" y="74"/>
                  </a:cubicBezTo>
                  <a:cubicBezTo>
                    <a:pt x="32" y="78"/>
                    <a:pt x="48" y="93"/>
                    <a:pt x="50" y="90"/>
                  </a:cubicBezTo>
                  <a:cubicBezTo>
                    <a:pt x="52" y="86"/>
                    <a:pt x="51" y="84"/>
                    <a:pt x="54" y="83"/>
                  </a:cubicBezTo>
                  <a:cubicBezTo>
                    <a:pt x="57" y="82"/>
                    <a:pt x="74" y="85"/>
                    <a:pt x="70" y="81"/>
                  </a:cubicBezTo>
                  <a:cubicBezTo>
                    <a:pt x="67" y="78"/>
                    <a:pt x="57" y="75"/>
                    <a:pt x="50" y="75"/>
                  </a:cubicBezTo>
                  <a:cubicBezTo>
                    <a:pt x="45" y="75"/>
                    <a:pt x="39" y="73"/>
                    <a:pt x="37" y="67"/>
                  </a:cubicBezTo>
                  <a:cubicBezTo>
                    <a:pt x="35" y="59"/>
                    <a:pt x="39" y="60"/>
                    <a:pt x="46" y="61"/>
                  </a:cubicBezTo>
                  <a:cubicBezTo>
                    <a:pt x="51" y="62"/>
                    <a:pt x="59" y="64"/>
                    <a:pt x="71" y="69"/>
                  </a:cubicBezTo>
                  <a:cubicBezTo>
                    <a:pt x="97" y="81"/>
                    <a:pt x="105" y="91"/>
                    <a:pt x="106" y="87"/>
                  </a:cubicBezTo>
                  <a:cubicBezTo>
                    <a:pt x="106" y="86"/>
                    <a:pt x="105" y="84"/>
                    <a:pt x="103" y="82"/>
                  </a:cubicBezTo>
                  <a:cubicBezTo>
                    <a:pt x="98" y="78"/>
                    <a:pt x="88" y="73"/>
                    <a:pt x="83" y="69"/>
                  </a:cubicBezTo>
                  <a:cubicBezTo>
                    <a:pt x="75" y="65"/>
                    <a:pt x="73" y="63"/>
                    <a:pt x="66" y="62"/>
                  </a:cubicBezTo>
                  <a:cubicBezTo>
                    <a:pt x="60" y="62"/>
                    <a:pt x="63" y="62"/>
                    <a:pt x="57" y="59"/>
                  </a:cubicBezTo>
                  <a:cubicBezTo>
                    <a:pt x="51" y="54"/>
                    <a:pt x="37" y="48"/>
                    <a:pt x="30" y="55"/>
                  </a:cubicBezTo>
                  <a:cubicBezTo>
                    <a:pt x="19" y="64"/>
                    <a:pt x="6" y="71"/>
                    <a:pt x="3" y="64"/>
                  </a:cubicBezTo>
                  <a:cubicBezTo>
                    <a:pt x="1" y="57"/>
                    <a:pt x="0" y="56"/>
                    <a:pt x="5" y="52"/>
                  </a:cubicBezTo>
                  <a:cubicBezTo>
                    <a:pt x="10" y="49"/>
                    <a:pt x="20" y="35"/>
                    <a:pt x="21" y="34"/>
                  </a:cubicBezTo>
                  <a:cubicBezTo>
                    <a:pt x="32" y="29"/>
                    <a:pt x="33" y="35"/>
                    <a:pt x="35" y="39"/>
                  </a:cubicBezTo>
                  <a:cubicBezTo>
                    <a:pt x="36" y="41"/>
                    <a:pt x="40" y="41"/>
                    <a:pt x="43" y="41"/>
                  </a:cubicBezTo>
                  <a:cubicBezTo>
                    <a:pt x="49" y="33"/>
                    <a:pt x="57" y="22"/>
                    <a:pt x="60" y="18"/>
                  </a:cubicBezTo>
                  <a:cubicBezTo>
                    <a:pt x="62" y="14"/>
                    <a:pt x="63" y="7"/>
                    <a:pt x="68" y="4"/>
                  </a:cubicBezTo>
                  <a:cubicBezTo>
                    <a:pt x="73" y="0"/>
                    <a:pt x="74" y="2"/>
                    <a:pt x="75" y="7"/>
                  </a:cubicBezTo>
                  <a:cubicBezTo>
                    <a:pt x="75" y="11"/>
                    <a:pt x="75" y="17"/>
                    <a:pt x="73" y="20"/>
                  </a:cubicBezTo>
                  <a:cubicBezTo>
                    <a:pt x="70" y="25"/>
                    <a:pt x="55" y="41"/>
                    <a:pt x="56" y="43"/>
                  </a:cubicBezTo>
                  <a:cubicBezTo>
                    <a:pt x="56" y="46"/>
                    <a:pt x="58" y="48"/>
                    <a:pt x="61" y="44"/>
                  </a:cubicBezTo>
                  <a:cubicBezTo>
                    <a:pt x="65" y="40"/>
                    <a:pt x="89" y="5"/>
                    <a:pt x="91" y="3"/>
                  </a:cubicBezTo>
                  <a:cubicBezTo>
                    <a:pt x="93" y="2"/>
                    <a:pt x="96" y="4"/>
                    <a:pt x="98" y="7"/>
                  </a:cubicBezTo>
                  <a:cubicBezTo>
                    <a:pt x="100" y="9"/>
                    <a:pt x="100" y="11"/>
                    <a:pt x="103" y="10"/>
                  </a:cubicBezTo>
                  <a:cubicBezTo>
                    <a:pt x="105" y="9"/>
                    <a:pt x="111" y="11"/>
                    <a:pt x="111" y="13"/>
                  </a:cubicBezTo>
                  <a:cubicBezTo>
                    <a:pt x="111" y="16"/>
                    <a:pt x="114" y="25"/>
                    <a:pt x="119" y="21"/>
                  </a:cubicBezTo>
                  <a:cubicBezTo>
                    <a:pt x="124" y="17"/>
                    <a:pt x="127" y="11"/>
                    <a:pt x="132" y="14"/>
                  </a:cubicBezTo>
                  <a:cubicBezTo>
                    <a:pt x="136" y="16"/>
                    <a:pt x="138" y="31"/>
                    <a:pt x="131" y="33"/>
                  </a:cubicBezTo>
                  <a:cubicBezTo>
                    <a:pt x="123" y="34"/>
                    <a:pt x="119" y="36"/>
                    <a:pt x="119" y="36"/>
                  </a:cubicBezTo>
                  <a:cubicBezTo>
                    <a:pt x="119" y="36"/>
                    <a:pt x="122" y="43"/>
                    <a:pt x="120" y="43"/>
                  </a:cubicBezTo>
                  <a:cubicBezTo>
                    <a:pt x="118" y="44"/>
                    <a:pt x="118" y="49"/>
                    <a:pt x="121" y="51"/>
                  </a:cubicBezTo>
                  <a:cubicBezTo>
                    <a:pt x="124" y="53"/>
                    <a:pt x="130" y="60"/>
                    <a:pt x="127" y="51"/>
                  </a:cubicBezTo>
                  <a:cubicBezTo>
                    <a:pt x="124" y="42"/>
                    <a:pt x="120" y="37"/>
                    <a:pt x="124" y="38"/>
                  </a:cubicBezTo>
                  <a:cubicBezTo>
                    <a:pt x="132" y="38"/>
                    <a:pt x="151" y="46"/>
                    <a:pt x="146" y="57"/>
                  </a:cubicBezTo>
                  <a:cubicBezTo>
                    <a:pt x="144" y="60"/>
                    <a:pt x="141" y="64"/>
                    <a:pt x="133" y="67"/>
                  </a:cubicBezTo>
                  <a:cubicBezTo>
                    <a:pt x="117" y="75"/>
                    <a:pt x="111" y="78"/>
                    <a:pt x="116" y="79"/>
                  </a:cubicBezTo>
                  <a:cubicBezTo>
                    <a:pt x="121" y="79"/>
                    <a:pt x="131" y="86"/>
                    <a:pt x="130" y="102"/>
                  </a:cubicBezTo>
                  <a:cubicBezTo>
                    <a:pt x="130" y="102"/>
                    <a:pt x="127" y="115"/>
                    <a:pt x="111" y="102"/>
                  </a:cubicBezTo>
                  <a:cubicBezTo>
                    <a:pt x="111" y="102"/>
                    <a:pt x="98" y="91"/>
                    <a:pt x="92" y="96"/>
                  </a:cubicBezTo>
                  <a:cubicBezTo>
                    <a:pt x="92" y="96"/>
                    <a:pt x="87" y="97"/>
                    <a:pt x="82" y="96"/>
                  </a:cubicBezTo>
                  <a:cubicBezTo>
                    <a:pt x="77" y="95"/>
                    <a:pt x="64" y="96"/>
                    <a:pt x="72" y="102"/>
                  </a:cubicBezTo>
                  <a:cubicBezTo>
                    <a:pt x="79" y="107"/>
                    <a:pt x="94" y="111"/>
                    <a:pt x="95" y="115"/>
                  </a:cubicBezTo>
                  <a:cubicBezTo>
                    <a:pt x="95" y="120"/>
                    <a:pt x="94" y="137"/>
                    <a:pt x="85" y="131"/>
                  </a:cubicBezTo>
                  <a:cubicBezTo>
                    <a:pt x="75" y="126"/>
                    <a:pt x="73" y="115"/>
                    <a:pt x="65" y="114"/>
                  </a:cubicBezTo>
                  <a:cubicBezTo>
                    <a:pt x="58" y="114"/>
                    <a:pt x="56" y="129"/>
                    <a:pt x="45" y="133"/>
                  </a:cubicBezTo>
                  <a:cubicBezTo>
                    <a:pt x="35" y="137"/>
                    <a:pt x="23" y="140"/>
                    <a:pt x="20" y="135"/>
                  </a:cubicBezTo>
                  <a:cubicBezTo>
                    <a:pt x="17" y="130"/>
                    <a:pt x="19" y="124"/>
                    <a:pt x="17" y="119"/>
                  </a:cubicBezTo>
                  <a:cubicBezTo>
                    <a:pt x="15" y="116"/>
                    <a:pt x="14" y="111"/>
                    <a:pt x="13" y="108"/>
                  </a:cubicBezTo>
                  <a:cubicBezTo>
                    <a:pt x="12" y="101"/>
                    <a:pt x="12" y="102"/>
                    <a:pt x="17" y="106"/>
                  </a:cubicBezTo>
                  <a:close/>
                  <a:moveTo>
                    <a:pt x="100" y="20"/>
                  </a:moveTo>
                  <a:cubicBezTo>
                    <a:pt x="98" y="18"/>
                    <a:pt x="98" y="18"/>
                    <a:pt x="97" y="2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7" y="32"/>
                    <a:pt x="86" y="32"/>
                    <a:pt x="90" y="32"/>
                  </a:cubicBezTo>
                  <a:cubicBezTo>
                    <a:pt x="93" y="32"/>
                    <a:pt x="98" y="30"/>
                    <a:pt x="100" y="27"/>
                  </a:cubicBezTo>
                  <a:cubicBezTo>
                    <a:pt x="102" y="25"/>
                    <a:pt x="101" y="22"/>
                    <a:pt x="100" y="20"/>
                  </a:cubicBezTo>
                  <a:close/>
                  <a:moveTo>
                    <a:pt x="112" y="50"/>
                  </a:moveTo>
                  <a:cubicBezTo>
                    <a:pt x="110" y="50"/>
                    <a:pt x="109" y="51"/>
                    <a:pt x="110" y="53"/>
                  </a:cubicBezTo>
                  <a:cubicBezTo>
                    <a:pt x="110" y="54"/>
                    <a:pt x="114" y="58"/>
                    <a:pt x="116" y="58"/>
                  </a:cubicBezTo>
                  <a:cubicBezTo>
                    <a:pt x="117" y="59"/>
                    <a:pt x="117" y="58"/>
                    <a:pt x="118" y="58"/>
                  </a:cubicBezTo>
                  <a:cubicBezTo>
                    <a:pt x="121" y="56"/>
                    <a:pt x="112" y="50"/>
                    <a:pt x="112" y="50"/>
                  </a:cubicBezTo>
                  <a:close/>
                  <a:moveTo>
                    <a:pt x="101" y="44"/>
                  </a:moveTo>
                  <a:cubicBezTo>
                    <a:pt x="103" y="43"/>
                    <a:pt x="103" y="40"/>
                    <a:pt x="100" y="41"/>
                  </a:cubicBezTo>
                  <a:cubicBezTo>
                    <a:pt x="96" y="43"/>
                    <a:pt x="96" y="46"/>
                    <a:pt x="101" y="44"/>
                  </a:cubicBezTo>
                  <a:close/>
                  <a:moveTo>
                    <a:pt x="88" y="60"/>
                  </a:moveTo>
                  <a:cubicBezTo>
                    <a:pt x="88" y="60"/>
                    <a:pt x="87" y="61"/>
                    <a:pt x="88" y="62"/>
                  </a:cubicBezTo>
                  <a:cubicBezTo>
                    <a:pt x="89" y="63"/>
                    <a:pt x="90" y="62"/>
                    <a:pt x="91" y="60"/>
                  </a:cubicBezTo>
                  <a:cubicBezTo>
                    <a:pt x="91" y="59"/>
                    <a:pt x="88" y="60"/>
                    <a:pt x="88" y="60"/>
                  </a:cubicBezTo>
                  <a:close/>
                  <a:moveTo>
                    <a:pt x="99" y="63"/>
                  </a:moveTo>
                  <a:cubicBezTo>
                    <a:pt x="99" y="63"/>
                    <a:pt x="100" y="65"/>
                    <a:pt x="101" y="66"/>
                  </a:cubicBezTo>
                  <a:cubicBezTo>
                    <a:pt x="102" y="67"/>
                    <a:pt x="103" y="66"/>
                    <a:pt x="103" y="64"/>
                  </a:cubicBezTo>
                  <a:cubicBezTo>
                    <a:pt x="103" y="61"/>
                    <a:pt x="99" y="63"/>
                    <a:pt x="99" y="63"/>
                  </a:cubicBezTo>
                  <a:close/>
                  <a:moveTo>
                    <a:pt x="85" y="42"/>
                  </a:moveTo>
                  <a:cubicBezTo>
                    <a:pt x="83" y="37"/>
                    <a:pt x="73" y="45"/>
                    <a:pt x="71" y="47"/>
                  </a:cubicBezTo>
                  <a:cubicBezTo>
                    <a:pt x="69" y="50"/>
                    <a:pt x="75" y="50"/>
                    <a:pt x="79" y="50"/>
                  </a:cubicBezTo>
                  <a:cubicBezTo>
                    <a:pt x="83" y="50"/>
                    <a:pt x="87" y="46"/>
                    <a:pt x="85" y="42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8" name="任意多边形: 形状 1547">
              <a:extLst>
                <a:ext uri="{FF2B5EF4-FFF2-40B4-BE49-F238E27FC236}">
                  <a16:creationId xmlns:a16="http://schemas.microsoft.com/office/drawing/2014/main" id="{0A750BF0-4B3E-4FAA-AAC7-F136C681DEA5}"/>
                </a:ext>
              </a:extLst>
            </p:cNvPr>
            <p:cNvSpPr/>
            <p:nvPr/>
          </p:nvSpPr>
          <p:spPr bwMode="auto">
            <a:xfrm>
              <a:off x="5077653" y="3946525"/>
              <a:ext cx="149225" cy="238125"/>
            </a:xfrm>
            <a:custGeom>
              <a:avLst/>
              <a:gdLst>
                <a:gd name="T0" fmla="*/ 21 w 37"/>
                <a:gd name="T1" fmla="*/ 56 h 56"/>
                <a:gd name="T2" fmla="*/ 14 w 37"/>
                <a:gd name="T3" fmla="*/ 55 h 56"/>
                <a:gd name="T4" fmla="*/ 11 w 37"/>
                <a:gd name="T5" fmla="*/ 54 h 56"/>
                <a:gd name="T6" fmla="*/ 4 w 37"/>
                <a:gd name="T7" fmla="*/ 56 h 56"/>
                <a:gd name="T8" fmla="*/ 0 w 37"/>
                <a:gd name="T9" fmla="*/ 41 h 56"/>
                <a:gd name="T10" fmla="*/ 2 w 37"/>
                <a:gd name="T11" fmla="*/ 41 h 56"/>
                <a:gd name="T12" fmla="*/ 20 w 37"/>
                <a:gd name="T13" fmla="*/ 53 h 56"/>
                <a:gd name="T14" fmla="*/ 31 w 37"/>
                <a:gd name="T15" fmla="*/ 43 h 56"/>
                <a:gd name="T16" fmla="*/ 18 w 37"/>
                <a:gd name="T17" fmla="*/ 31 h 56"/>
                <a:gd name="T18" fmla="*/ 3 w 37"/>
                <a:gd name="T19" fmla="*/ 15 h 56"/>
                <a:gd name="T20" fmla="*/ 18 w 37"/>
                <a:gd name="T21" fmla="*/ 0 h 56"/>
                <a:gd name="T22" fmla="*/ 25 w 37"/>
                <a:gd name="T23" fmla="*/ 2 h 56"/>
                <a:gd name="T24" fmla="*/ 27 w 37"/>
                <a:gd name="T25" fmla="*/ 2 h 56"/>
                <a:gd name="T26" fmla="*/ 31 w 37"/>
                <a:gd name="T27" fmla="*/ 1 h 56"/>
                <a:gd name="T28" fmla="*/ 36 w 37"/>
                <a:gd name="T29" fmla="*/ 13 h 56"/>
                <a:gd name="T30" fmla="*/ 34 w 37"/>
                <a:gd name="T31" fmla="*/ 14 h 56"/>
                <a:gd name="T32" fmla="*/ 30 w 37"/>
                <a:gd name="T33" fmla="*/ 9 h 56"/>
                <a:gd name="T34" fmla="*/ 18 w 37"/>
                <a:gd name="T35" fmla="*/ 3 h 56"/>
                <a:gd name="T36" fmla="*/ 8 w 37"/>
                <a:gd name="T37" fmla="*/ 12 h 56"/>
                <a:gd name="T38" fmla="*/ 21 w 37"/>
                <a:gd name="T39" fmla="*/ 23 h 56"/>
                <a:gd name="T40" fmla="*/ 37 w 37"/>
                <a:gd name="T41" fmla="*/ 40 h 56"/>
                <a:gd name="T42" fmla="*/ 21 w 37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6">
                  <a:moveTo>
                    <a:pt x="21" y="56"/>
                  </a:moveTo>
                  <a:cubicBezTo>
                    <a:pt x="19" y="56"/>
                    <a:pt x="16" y="56"/>
                    <a:pt x="14" y="55"/>
                  </a:cubicBezTo>
                  <a:cubicBezTo>
                    <a:pt x="12" y="54"/>
                    <a:pt x="12" y="54"/>
                    <a:pt x="11" y="54"/>
                  </a:cubicBezTo>
                  <a:cubicBezTo>
                    <a:pt x="8" y="54"/>
                    <a:pt x="6" y="55"/>
                    <a:pt x="4" y="5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10" y="53"/>
                    <a:pt x="20" y="53"/>
                  </a:cubicBezTo>
                  <a:cubicBezTo>
                    <a:pt x="28" y="53"/>
                    <a:pt x="31" y="48"/>
                    <a:pt x="31" y="43"/>
                  </a:cubicBezTo>
                  <a:cubicBezTo>
                    <a:pt x="31" y="37"/>
                    <a:pt x="27" y="35"/>
                    <a:pt x="18" y="31"/>
                  </a:cubicBezTo>
                  <a:cubicBezTo>
                    <a:pt x="13" y="30"/>
                    <a:pt x="3" y="26"/>
                    <a:pt x="3" y="15"/>
                  </a:cubicBezTo>
                  <a:cubicBezTo>
                    <a:pt x="3" y="8"/>
                    <a:pt x="7" y="0"/>
                    <a:pt x="18" y="0"/>
                  </a:cubicBezTo>
                  <a:cubicBezTo>
                    <a:pt x="20" y="0"/>
                    <a:pt x="20" y="1"/>
                    <a:pt x="25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27" y="2"/>
                    <a:pt x="29" y="2"/>
                    <a:pt x="31" y="1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2" y="11"/>
                    <a:pt x="30" y="9"/>
                  </a:cubicBezTo>
                  <a:cubicBezTo>
                    <a:pt x="27" y="5"/>
                    <a:pt x="22" y="3"/>
                    <a:pt x="18" y="3"/>
                  </a:cubicBezTo>
                  <a:cubicBezTo>
                    <a:pt x="12" y="3"/>
                    <a:pt x="8" y="6"/>
                    <a:pt x="8" y="12"/>
                  </a:cubicBezTo>
                  <a:cubicBezTo>
                    <a:pt x="8" y="17"/>
                    <a:pt x="12" y="20"/>
                    <a:pt x="21" y="23"/>
                  </a:cubicBezTo>
                  <a:cubicBezTo>
                    <a:pt x="31" y="27"/>
                    <a:pt x="37" y="31"/>
                    <a:pt x="37" y="40"/>
                  </a:cubicBezTo>
                  <a:cubicBezTo>
                    <a:pt x="37" y="48"/>
                    <a:pt x="31" y="56"/>
                    <a:pt x="21" y="56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9" name="任意多边形: 形状 1548">
              <a:extLst>
                <a:ext uri="{FF2B5EF4-FFF2-40B4-BE49-F238E27FC236}">
                  <a16:creationId xmlns:a16="http://schemas.microsoft.com/office/drawing/2014/main" id="{6DF937D3-4D1A-4773-A278-F162008E84CE}"/>
                </a:ext>
              </a:extLst>
            </p:cNvPr>
            <p:cNvSpPr/>
            <p:nvPr/>
          </p:nvSpPr>
          <p:spPr bwMode="auto">
            <a:xfrm>
              <a:off x="5247516" y="3956050"/>
              <a:ext cx="206375" cy="228600"/>
            </a:xfrm>
            <a:custGeom>
              <a:avLst/>
              <a:gdLst>
                <a:gd name="T0" fmla="*/ 51 w 51"/>
                <a:gd name="T1" fmla="*/ 2 h 54"/>
                <a:gd name="T2" fmla="*/ 48 w 51"/>
                <a:gd name="T3" fmla="*/ 2 h 54"/>
                <a:gd name="T4" fmla="*/ 43 w 51"/>
                <a:gd name="T5" fmla="*/ 8 h 54"/>
                <a:gd name="T6" fmla="*/ 43 w 51"/>
                <a:gd name="T7" fmla="*/ 36 h 54"/>
                <a:gd name="T8" fmla="*/ 26 w 51"/>
                <a:gd name="T9" fmla="*/ 54 h 54"/>
                <a:gd name="T10" fmla="*/ 8 w 51"/>
                <a:gd name="T11" fmla="*/ 36 h 54"/>
                <a:gd name="T12" fmla="*/ 8 w 51"/>
                <a:gd name="T13" fmla="*/ 7 h 54"/>
                <a:gd name="T14" fmla="*/ 2 w 51"/>
                <a:gd name="T15" fmla="*/ 2 h 54"/>
                <a:gd name="T16" fmla="*/ 0 w 51"/>
                <a:gd name="T17" fmla="*/ 2 h 54"/>
                <a:gd name="T18" fmla="*/ 0 w 51"/>
                <a:gd name="T19" fmla="*/ 0 h 54"/>
                <a:gd name="T20" fmla="*/ 24 w 51"/>
                <a:gd name="T21" fmla="*/ 0 h 54"/>
                <a:gd name="T22" fmla="*/ 24 w 51"/>
                <a:gd name="T23" fmla="*/ 2 h 54"/>
                <a:gd name="T24" fmla="*/ 21 w 51"/>
                <a:gd name="T25" fmla="*/ 2 h 54"/>
                <a:gd name="T26" fmla="*/ 16 w 51"/>
                <a:gd name="T27" fmla="*/ 7 h 54"/>
                <a:gd name="T28" fmla="*/ 16 w 51"/>
                <a:gd name="T29" fmla="*/ 35 h 54"/>
                <a:gd name="T30" fmla="*/ 29 w 51"/>
                <a:gd name="T31" fmla="*/ 51 h 54"/>
                <a:gd name="T32" fmla="*/ 41 w 51"/>
                <a:gd name="T33" fmla="*/ 37 h 54"/>
                <a:gd name="T34" fmla="*/ 41 w 51"/>
                <a:gd name="T35" fmla="*/ 8 h 54"/>
                <a:gd name="T36" fmla="*/ 35 w 51"/>
                <a:gd name="T37" fmla="*/ 2 h 54"/>
                <a:gd name="T38" fmla="*/ 34 w 51"/>
                <a:gd name="T39" fmla="*/ 2 h 54"/>
                <a:gd name="T40" fmla="*/ 34 w 51"/>
                <a:gd name="T41" fmla="*/ 0 h 54"/>
                <a:gd name="T42" fmla="*/ 51 w 51"/>
                <a:gd name="T43" fmla="*/ 0 h 54"/>
                <a:gd name="T44" fmla="*/ 51 w 51"/>
                <a:gd name="T4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54">
                  <a:moveTo>
                    <a:pt x="51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5" y="2"/>
                    <a:pt x="43" y="4"/>
                    <a:pt x="43" y="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44"/>
                    <a:pt x="39" y="54"/>
                    <a:pt x="26" y="54"/>
                  </a:cubicBezTo>
                  <a:cubicBezTo>
                    <a:pt x="17" y="54"/>
                    <a:pt x="8" y="49"/>
                    <a:pt x="8" y="3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"/>
                    <a:pt x="6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6"/>
                    <a:pt x="22" y="51"/>
                    <a:pt x="29" y="51"/>
                  </a:cubicBezTo>
                  <a:cubicBezTo>
                    <a:pt x="36" y="51"/>
                    <a:pt x="41" y="45"/>
                    <a:pt x="41" y="3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5"/>
                    <a:pt x="39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51" y="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0" name="任意多边形: 形状 1549">
              <a:extLst>
                <a:ext uri="{FF2B5EF4-FFF2-40B4-BE49-F238E27FC236}">
                  <a16:creationId xmlns:a16="http://schemas.microsoft.com/office/drawing/2014/main" id="{0F154B85-AB66-491E-ACCE-F336F3342379}"/>
                </a:ext>
              </a:extLst>
            </p:cNvPr>
            <p:cNvSpPr/>
            <p:nvPr/>
          </p:nvSpPr>
          <p:spPr bwMode="auto">
            <a:xfrm>
              <a:off x="5465003" y="3956050"/>
              <a:ext cx="206375" cy="220663"/>
            </a:xfrm>
            <a:custGeom>
              <a:avLst/>
              <a:gdLst>
                <a:gd name="T0" fmla="*/ 43 w 51"/>
                <a:gd name="T1" fmla="*/ 52 h 52"/>
                <a:gd name="T2" fmla="*/ 11 w 51"/>
                <a:gd name="T3" fmla="*/ 8 h 52"/>
                <a:gd name="T4" fmla="*/ 11 w 51"/>
                <a:gd name="T5" fmla="*/ 44 h 52"/>
                <a:gd name="T6" fmla="*/ 16 w 51"/>
                <a:gd name="T7" fmla="*/ 50 h 52"/>
                <a:gd name="T8" fmla="*/ 18 w 51"/>
                <a:gd name="T9" fmla="*/ 50 h 52"/>
                <a:gd name="T10" fmla="*/ 18 w 51"/>
                <a:gd name="T11" fmla="*/ 52 h 52"/>
                <a:gd name="T12" fmla="*/ 1 w 51"/>
                <a:gd name="T13" fmla="*/ 52 h 52"/>
                <a:gd name="T14" fmla="*/ 1 w 51"/>
                <a:gd name="T15" fmla="*/ 50 h 52"/>
                <a:gd name="T16" fmla="*/ 3 w 51"/>
                <a:gd name="T17" fmla="*/ 50 h 52"/>
                <a:gd name="T18" fmla="*/ 8 w 51"/>
                <a:gd name="T19" fmla="*/ 44 h 52"/>
                <a:gd name="T20" fmla="*/ 8 w 51"/>
                <a:gd name="T21" fmla="*/ 7 h 52"/>
                <a:gd name="T22" fmla="*/ 2 w 51"/>
                <a:gd name="T23" fmla="*/ 2 h 52"/>
                <a:gd name="T24" fmla="*/ 0 w 51"/>
                <a:gd name="T25" fmla="*/ 2 h 52"/>
                <a:gd name="T26" fmla="*/ 0 w 51"/>
                <a:gd name="T27" fmla="*/ 0 h 52"/>
                <a:gd name="T28" fmla="*/ 16 w 51"/>
                <a:gd name="T29" fmla="*/ 0 h 52"/>
                <a:gd name="T30" fmla="*/ 42 w 51"/>
                <a:gd name="T31" fmla="*/ 37 h 52"/>
                <a:gd name="T32" fmla="*/ 42 w 51"/>
                <a:gd name="T33" fmla="*/ 9 h 52"/>
                <a:gd name="T34" fmla="*/ 35 w 51"/>
                <a:gd name="T35" fmla="*/ 2 h 52"/>
                <a:gd name="T36" fmla="*/ 35 w 51"/>
                <a:gd name="T37" fmla="*/ 0 h 52"/>
                <a:gd name="T38" fmla="*/ 51 w 51"/>
                <a:gd name="T39" fmla="*/ 0 h 52"/>
                <a:gd name="T40" fmla="*/ 51 w 51"/>
                <a:gd name="T41" fmla="*/ 2 h 52"/>
                <a:gd name="T42" fmla="*/ 44 w 51"/>
                <a:gd name="T43" fmla="*/ 9 h 52"/>
                <a:gd name="T44" fmla="*/ 44 w 51"/>
                <a:gd name="T45" fmla="*/ 52 h 52"/>
                <a:gd name="T46" fmla="*/ 43 w 5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52">
                  <a:moveTo>
                    <a:pt x="43" y="52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50"/>
                    <a:pt x="1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7" y="50"/>
                    <a:pt x="8" y="48"/>
                    <a:pt x="8" y="4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4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2"/>
                    <a:pt x="38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9" y="2"/>
                    <a:pt x="44" y="2"/>
                    <a:pt x="44" y="9"/>
                  </a:cubicBezTo>
                  <a:cubicBezTo>
                    <a:pt x="44" y="52"/>
                    <a:pt x="44" y="52"/>
                    <a:pt x="44" y="52"/>
                  </a:cubicBezTo>
                  <a:lnTo>
                    <a:pt x="43" y="5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1" name="任意多边形: 形状 1550">
              <a:extLst>
                <a:ext uri="{FF2B5EF4-FFF2-40B4-BE49-F238E27FC236}">
                  <a16:creationId xmlns:a16="http://schemas.microsoft.com/office/drawing/2014/main" id="{7549993A-C908-49CB-A92F-B60C0CEF9C4C}"/>
                </a:ext>
              </a:extLst>
            </p:cNvPr>
            <p:cNvSpPr/>
            <p:nvPr/>
          </p:nvSpPr>
          <p:spPr bwMode="auto">
            <a:xfrm>
              <a:off x="5885691" y="3956050"/>
              <a:ext cx="217488" cy="220663"/>
            </a:xfrm>
            <a:custGeom>
              <a:avLst/>
              <a:gdLst>
                <a:gd name="T0" fmla="*/ 51 w 54"/>
                <a:gd name="T1" fmla="*/ 2 h 52"/>
                <a:gd name="T2" fmla="*/ 44 w 54"/>
                <a:gd name="T3" fmla="*/ 8 h 52"/>
                <a:gd name="T4" fmla="*/ 31 w 54"/>
                <a:gd name="T5" fmla="*/ 31 h 52"/>
                <a:gd name="T6" fmla="*/ 31 w 54"/>
                <a:gd name="T7" fmla="*/ 45 h 52"/>
                <a:gd name="T8" fmla="*/ 36 w 54"/>
                <a:gd name="T9" fmla="*/ 50 h 52"/>
                <a:gd name="T10" fmla="*/ 40 w 54"/>
                <a:gd name="T11" fmla="*/ 50 h 52"/>
                <a:gd name="T12" fmla="*/ 40 w 54"/>
                <a:gd name="T13" fmla="*/ 52 h 52"/>
                <a:gd name="T14" fmla="*/ 14 w 54"/>
                <a:gd name="T15" fmla="*/ 52 h 52"/>
                <a:gd name="T16" fmla="*/ 14 w 54"/>
                <a:gd name="T17" fmla="*/ 50 h 52"/>
                <a:gd name="T18" fmla="*/ 18 w 54"/>
                <a:gd name="T19" fmla="*/ 50 h 52"/>
                <a:gd name="T20" fmla="*/ 23 w 54"/>
                <a:gd name="T21" fmla="*/ 45 h 52"/>
                <a:gd name="T22" fmla="*/ 23 w 54"/>
                <a:gd name="T23" fmla="*/ 31 h 52"/>
                <a:gd name="T24" fmla="*/ 8 w 54"/>
                <a:gd name="T25" fmla="*/ 7 h 52"/>
                <a:gd name="T26" fmla="*/ 1 w 54"/>
                <a:gd name="T27" fmla="*/ 2 h 52"/>
                <a:gd name="T28" fmla="*/ 0 w 54"/>
                <a:gd name="T29" fmla="*/ 2 h 52"/>
                <a:gd name="T30" fmla="*/ 0 w 54"/>
                <a:gd name="T31" fmla="*/ 0 h 52"/>
                <a:gd name="T32" fmla="*/ 24 w 54"/>
                <a:gd name="T33" fmla="*/ 0 h 52"/>
                <a:gd name="T34" fmla="*/ 24 w 54"/>
                <a:gd name="T35" fmla="*/ 2 h 52"/>
                <a:gd name="T36" fmla="*/ 21 w 54"/>
                <a:gd name="T37" fmla="*/ 2 h 52"/>
                <a:gd name="T38" fmla="*/ 18 w 54"/>
                <a:gd name="T39" fmla="*/ 5 h 52"/>
                <a:gd name="T40" fmla="*/ 18 w 54"/>
                <a:gd name="T41" fmla="*/ 7 h 52"/>
                <a:gd name="T42" fmla="*/ 30 w 54"/>
                <a:gd name="T43" fmla="*/ 27 h 52"/>
                <a:gd name="T44" fmla="*/ 41 w 54"/>
                <a:gd name="T45" fmla="*/ 8 h 52"/>
                <a:gd name="T46" fmla="*/ 42 w 54"/>
                <a:gd name="T47" fmla="*/ 5 h 52"/>
                <a:gd name="T48" fmla="*/ 39 w 54"/>
                <a:gd name="T49" fmla="*/ 2 h 52"/>
                <a:gd name="T50" fmla="*/ 35 w 54"/>
                <a:gd name="T51" fmla="*/ 2 h 52"/>
                <a:gd name="T52" fmla="*/ 35 w 54"/>
                <a:gd name="T53" fmla="*/ 0 h 52"/>
                <a:gd name="T54" fmla="*/ 54 w 54"/>
                <a:gd name="T55" fmla="*/ 0 h 52"/>
                <a:gd name="T56" fmla="*/ 54 w 54"/>
                <a:gd name="T57" fmla="*/ 2 h 52"/>
                <a:gd name="T58" fmla="*/ 51 w 54"/>
                <a:gd name="T5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2">
                  <a:moveTo>
                    <a:pt x="51" y="2"/>
                  </a:moveTo>
                  <a:cubicBezTo>
                    <a:pt x="47" y="2"/>
                    <a:pt x="46" y="5"/>
                    <a:pt x="44" y="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8"/>
                    <a:pt x="33" y="50"/>
                    <a:pt x="36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1" y="50"/>
                    <a:pt x="23" y="49"/>
                    <a:pt x="23" y="4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3"/>
                    <a:pt x="5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"/>
                    <a:pt x="54" y="2"/>
                    <a:pt x="54" y="2"/>
                  </a:cubicBezTo>
                  <a:lnTo>
                    <a:pt x="51" y="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2" name="任意多边形: 形状 1551">
              <a:extLst>
                <a:ext uri="{FF2B5EF4-FFF2-40B4-BE49-F238E27FC236}">
                  <a16:creationId xmlns:a16="http://schemas.microsoft.com/office/drawing/2014/main" id="{7C4A3684-4286-48E1-A721-FE19451788EE}"/>
                </a:ext>
              </a:extLst>
            </p:cNvPr>
            <p:cNvSpPr/>
            <p:nvPr/>
          </p:nvSpPr>
          <p:spPr bwMode="auto">
            <a:xfrm>
              <a:off x="6119053" y="3951288"/>
              <a:ext cx="219075" cy="225425"/>
            </a:xfrm>
            <a:custGeom>
              <a:avLst/>
              <a:gdLst>
                <a:gd name="T0" fmla="*/ 31 w 54"/>
                <a:gd name="T1" fmla="*/ 53 h 53"/>
                <a:gd name="T2" fmla="*/ 31 w 54"/>
                <a:gd name="T3" fmla="*/ 51 h 53"/>
                <a:gd name="T4" fmla="*/ 34 w 54"/>
                <a:gd name="T5" fmla="*/ 51 h 53"/>
                <a:gd name="T6" fmla="*/ 37 w 54"/>
                <a:gd name="T7" fmla="*/ 48 h 53"/>
                <a:gd name="T8" fmla="*/ 37 w 54"/>
                <a:gd name="T9" fmla="*/ 45 h 53"/>
                <a:gd name="T10" fmla="*/ 33 w 54"/>
                <a:gd name="T11" fmla="*/ 35 h 53"/>
                <a:gd name="T12" fmla="*/ 15 w 54"/>
                <a:gd name="T13" fmla="*/ 35 h 53"/>
                <a:gd name="T14" fmla="*/ 11 w 54"/>
                <a:gd name="T15" fmla="*/ 46 h 53"/>
                <a:gd name="T16" fmla="*/ 11 w 54"/>
                <a:gd name="T17" fmla="*/ 48 h 53"/>
                <a:gd name="T18" fmla="*/ 15 w 54"/>
                <a:gd name="T19" fmla="*/ 51 h 53"/>
                <a:gd name="T20" fmla="*/ 18 w 54"/>
                <a:gd name="T21" fmla="*/ 51 h 53"/>
                <a:gd name="T22" fmla="*/ 18 w 54"/>
                <a:gd name="T23" fmla="*/ 53 h 53"/>
                <a:gd name="T24" fmla="*/ 0 w 54"/>
                <a:gd name="T25" fmla="*/ 53 h 53"/>
                <a:gd name="T26" fmla="*/ 0 w 54"/>
                <a:gd name="T27" fmla="*/ 51 h 53"/>
                <a:gd name="T28" fmla="*/ 3 w 54"/>
                <a:gd name="T29" fmla="*/ 51 h 53"/>
                <a:gd name="T30" fmla="*/ 9 w 54"/>
                <a:gd name="T31" fmla="*/ 45 h 53"/>
                <a:gd name="T32" fmla="*/ 23 w 54"/>
                <a:gd name="T33" fmla="*/ 0 h 53"/>
                <a:gd name="T34" fmla="*/ 30 w 54"/>
                <a:gd name="T35" fmla="*/ 0 h 53"/>
                <a:gd name="T36" fmla="*/ 46 w 54"/>
                <a:gd name="T37" fmla="*/ 45 h 53"/>
                <a:gd name="T38" fmla="*/ 53 w 54"/>
                <a:gd name="T39" fmla="*/ 51 h 53"/>
                <a:gd name="T40" fmla="*/ 54 w 54"/>
                <a:gd name="T41" fmla="*/ 51 h 53"/>
                <a:gd name="T42" fmla="*/ 54 w 54"/>
                <a:gd name="T43" fmla="*/ 53 h 53"/>
                <a:gd name="T44" fmla="*/ 31 w 54"/>
                <a:gd name="T45" fmla="*/ 53 h 53"/>
                <a:gd name="T46" fmla="*/ 23 w 54"/>
                <a:gd name="T47" fmla="*/ 7 h 53"/>
                <a:gd name="T48" fmla="*/ 16 w 54"/>
                <a:gd name="T49" fmla="*/ 32 h 53"/>
                <a:gd name="T50" fmla="*/ 32 w 54"/>
                <a:gd name="T51" fmla="*/ 32 h 53"/>
                <a:gd name="T52" fmla="*/ 23 w 54"/>
                <a:gd name="T5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31" y="53"/>
                  </a:moveTo>
                  <a:cubicBezTo>
                    <a:pt x="31" y="51"/>
                    <a:pt x="31" y="51"/>
                    <a:pt x="31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1"/>
                    <a:pt x="37" y="50"/>
                    <a:pt x="37" y="48"/>
                  </a:cubicBezTo>
                  <a:cubicBezTo>
                    <a:pt x="37" y="47"/>
                    <a:pt x="37" y="46"/>
                    <a:pt x="37" y="4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8"/>
                    <a:pt x="11" y="48"/>
                  </a:cubicBezTo>
                  <a:cubicBezTo>
                    <a:pt x="11" y="50"/>
                    <a:pt x="12" y="51"/>
                    <a:pt x="15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7" y="51"/>
                    <a:pt x="9" y="4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8"/>
                    <a:pt x="48" y="51"/>
                    <a:pt x="53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3"/>
                    <a:pt x="54" y="53"/>
                    <a:pt x="54" y="53"/>
                  </a:cubicBezTo>
                  <a:lnTo>
                    <a:pt x="31" y="53"/>
                  </a:lnTo>
                  <a:close/>
                  <a:moveTo>
                    <a:pt x="23" y="7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3" name="任意多边形: 形状 1552">
              <a:extLst>
                <a:ext uri="{FF2B5EF4-FFF2-40B4-BE49-F238E27FC236}">
                  <a16:creationId xmlns:a16="http://schemas.microsoft.com/office/drawing/2014/main" id="{CD66F228-5A55-4456-AD27-37CE43A622FD}"/>
                </a:ext>
              </a:extLst>
            </p:cNvPr>
            <p:cNvSpPr/>
            <p:nvPr/>
          </p:nvSpPr>
          <p:spPr bwMode="auto">
            <a:xfrm>
              <a:off x="6361941" y="3956050"/>
              <a:ext cx="209550" cy="220663"/>
            </a:xfrm>
            <a:custGeom>
              <a:avLst/>
              <a:gdLst>
                <a:gd name="T0" fmla="*/ 50 w 52"/>
                <a:gd name="T1" fmla="*/ 14 h 52"/>
                <a:gd name="T2" fmla="*/ 35 w 52"/>
                <a:gd name="T3" fmla="*/ 2 h 52"/>
                <a:gd name="T4" fmla="*/ 30 w 52"/>
                <a:gd name="T5" fmla="*/ 7 h 52"/>
                <a:gd name="T6" fmla="*/ 30 w 52"/>
                <a:gd name="T7" fmla="*/ 44 h 52"/>
                <a:gd name="T8" fmla="*/ 35 w 52"/>
                <a:gd name="T9" fmla="*/ 50 h 52"/>
                <a:gd name="T10" fmla="*/ 39 w 52"/>
                <a:gd name="T11" fmla="*/ 50 h 52"/>
                <a:gd name="T12" fmla="*/ 39 w 52"/>
                <a:gd name="T13" fmla="*/ 52 h 52"/>
                <a:gd name="T14" fmla="*/ 13 w 52"/>
                <a:gd name="T15" fmla="*/ 52 h 52"/>
                <a:gd name="T16" fmla="*/ 13 w 52"/>
                <a:gd name="T17" fmla="*/ 50 h 52"/>
                <a:gd name="T18" fmla="*/ 16 w 52"/>
                <a:gd name="T19" fmla="*/ 50 h 52"/>
                <a:gd name="T20" fmla="*/ 22 w 52"/>
                <a:gd name="T21" fmla="*/ 44 h 52"/>
                <a:gd name="T22" fmla="*/ 22 w 52"/>
                <a:gd name="T23" fmla="*/ 7 h 52"/>
                <a:gd name="T24" fmla="*/ 17 w 52"/>
                <a:gd name="T25" fmla="*/ 2 h 52"/>
                <a:gd name="T26" fmla="*/ 2 w 52"/>
                <a:gd name="T27" fmla="*/ 14 h 52"/>
                <a:gd name="T28" fmla="*/ 0 w 52"/>
                <a:gd name="T29" fmla="*/ 13 h 52"/>
                <a:gd name="T30" fmla="*/ 5 w 52"/>
                <a:gd name="T31" fmla="*/ 0 h 52"/>
                <a:gd name="T32" fmla="*/ 47 w 52"/>
                <a:gd name="T33" fmla="*/ 0 h 52"/>
                <a:gd name="T34" fmla="*/ 52 w 52"/>
                <a:gd name="T35" fmla="*/ 13 h 52"/>
                <a:gd name="T36" fmla="*/ 50 w 52"/>
                <a:gd name="T37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2">
                  <a:moveTo>
                    <a:pt x="50" y="14"/>
                  </a:moveTo>
                  <a:cubicBezTo>
                    <a:pt x="45" y="6"/>
                    <a:pt x="41" y="2"/>
                    <a:pt x="35" y="2"/>
                  </a:cubicBezTo>
                  <a:cubicBezTo>
                    <a:pt x="31" y="2"/>
                    <a:pt x="30" y="4"/>
                    <a:pt x="30" y="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8"/>
                    <a:pt x="32" y="50"/>
                    <a:pt x="35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0" y="50"/>
                    <a:pt x="22" y="48"/>
                    <a:pt x="22" y="4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3"/>
                    <a:pt x="21" y="2"/>
                    <a:pt x="17" y="2"/>
                  </a:cubicBezTo>
                  <a:cubicBezTo>
                    <a:pt x="9" y="2"/>
                    <a:pt x="5" y="9"/>
                    <a:pt x="2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4" name="矩形 1553">
              <a:extLst>
                <a:ext uri="{FF2B5EF4-FFF2-40B4-BE49-F238E27FC236}">
                  <a16:creationId xmlns:a16="http://schemas.microsoft.com/office/drawing/2014/main" id="{6B272FDE-0026-49A9-AFD7-2E2848306A86}"/>
                </a:ext>
              </a:extLst>
            </p:cNvPr>
            <p:cNvSpPr/>
            <p:nvPr/>
          </p:nvSpPr>
          <p:spPr bwMode="auto">
            <a:xfrm>
              <a:off x="6592128" y="4090988"/>
              <a:ext cx="60325" cy="30163"/>
            </a:xfrm>
            <a:prstGeom prst="rect">
              <a:avLst/>
            </a:pr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5" name="任意多边形: 形状 1554">
              <a:extLst>
                <a:ext uri="{FF2B5EF4-FFF2-40B4-BE49-F238E27FC236}">
                  <a16:creationId xmlns:a16="http://schemas.microsoft.com/office/drawing/2014/main" id="{B08643F7-25FE-4B97-914F-1C8992E41E5B}"/>
                </a:ext>
              </a:extLst>
            </p:cNvPr>
            <p:cNvSpPr/>
            <p:nvPr/>
          </p:nvSpPr>
          <p:spPr bwMode="auto">
            <a:xfrm>
              <a:off x="6665153" y="3946525"/>
              <a:ext cx="149225" cy="238125"/>
            </a:xfrm>
            <a:custGeom>
              <a:avLst/>
              <a:gdLst>
                <a:gd name="T0" fmla="*/ 21 w 37"/>
                <a:gd name="T1" fmla="*/ 56 h 56"/>
                <a:gd name="T2" fmla="*/ 14 w 37"/>
                <a:gd name="T3" fmla="*/ 55 h 56"/>
                <a:gd name="T4" fmla="*/ 11 w 37"/>
                <a:gd name="T5" fmla="*/ 54 h 56"/>
                <a:gd name="T6" fmla="*/ 5 w 37"/>
                <a:gd name="T7" fmla="*/ 56 h 56"/>
                <a:gd name="T8" fmla="*/ 0 w 37"/>
                <a:gd name="T9" fmla="*/ 41 h 56"/>
                <a:gd name="T10" fmla="*/ 2 w 37"/>
                <a:gd name="T11" fmla="*/ 41 h 56"/>
                <a:gd name="T12" fmla="*/ 20 w 37"/>
                <a:gd name="T13" fmla="*/ 53 h 56"/>
                <a:gd name="T14" fmla="*/ 32 w 37"/>
                <a:gd name="T15" fmla="*/ 43 h 56"/>
                <a:gd name="T16" fmla="*/ 18 w 37"/>
                <a:gd name="T17" fmla="*/ 31 h 56"/>
                <a:gd name="T18" fmla="*/ 3 w 37"/>
                <a:gd name="T19" fmla="*/ 15 h 56"/>
                <a:gd name="T20" fmla="*/ 18 w 37"/>
                <a:gd name="T21" fmla="*/ 0 h 56"/>
                <a:gd name="T22" fmla="*/ 25 w 37"/>
                <a:gd name="T23" fmla="*/ 2 h 56"/>
                <a:gd name="T24" fmla="*/ 27 w 37"/>
                <a:gd name="T25" fmla="*/ 2 h 56"/>
                <a:gd name="T26" fmla="*/ 31 w 37"/>
                <a:gd name="T27" fmla="*/ 1 h 56"/>
                <a:gd name="T28" fmla="*/ 36 w 37"/>
                <a:gd name="T29" fmla="*/ 13 h 56"/>
                <a:gd name="T30" fmla="*/ 34 w 37"/>
                <a:gd name="T31" fmla="*/ 14 h 56"/>
                <a:gd name="T32" fmla="*/ 30 w 37"/>
                <a:gd name="T33" fmla="*/ 9 h 56"/>
                <a:gd name="T34" fmla="*/ 18 w 37"/>
                <a:gd name="T35" fmla="*/ 3 h 56"/>
                <a:gd name="T36" fmla="*/ 8 w 37"/>
                <a:gd name="T37" fmla="*/ 12 h 56"/>
                <a:gd name="T38" fmla="*/ 21 w 37"/>
                <a:gd name="T39" fmla="*/ 23 h 56"/>
                <a:gd name="T40" fmla="*/ 37 w 37"/>
                <a:gd name="T41" fmla="*/ 40 h 56"/>
                <a:gd name="T42" fmla="*/ 21 w 37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6">
                  <a:moveTo>
                    <a:pt x="21" y="56"/>
                  </a:moveTo>
                  <a:cubicBezTo>
                    <a:pt x="19" y="56"/>
                    <a:pt x="16" y="56"/>
                    <a:pt x="14" y="55"/>
                  </a:cubicBezTo>
                  <a:cubicBezTo>
                    <a:pt x="12" y="54"/>
                    <a:pt x="12" y="54"/>
                    <a:pt x="11" y="54"/>
                  </a:cubicBezTo>
                  <a:cubicBezTo>
                    <a:pt x="8" y="54"/>
                    <a:pt x="6" y="55"/>
                    <a:pt x="5" y="5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10" y="53"/>
                    <a:pt x="20" y="53"/>
                  </a:cubicBezTo>
                  <a:cubicBezTo>
                    <a:pt x="28" y="53"/>
                    <a:pt x="32" y="48"/>
                    <a:pt x="32" y="43"/>
                  </a:cubicBezTo>
                  <a:cubicBezTo>
                    <a:pt x="32" y="37"/>
                    <a:pt x="27" y="35"/>
                    <a:pt x="18" y="31"/>
                  </a:cubicBezTo>
                  <a:cubicBezTo>
                    <a:pt x="13" y="30"/>
                    <a:pt x="3" y="26"/>
                    <a:pt x="3" y="15"/>
                  </a:cubicBezTo>
                  <a:cubicBezTo>
                    <a:pt x="3" y="8"/>
                    <a:pt x="7" y="0"/>
                    <a:pt x="18" y="0"/>
                  </a:cubicBezTo>
                  <a:cubicBezTo>
                    <a:pt x="20" y="0"/>
                    <a:pt x="20" y="1"/>
                    <a:pt x="25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27" y="2"/>
                    <a:pt x="29" y="2"/>
                    <a:pt x="31" y="1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2" y="11"/>
                    <a:pt x="30" y="9"/>
                  </a:cubicBezTo>
                  <a:cubicBezTo>
                    <a:pt x="27" y="5"/>
                    <a:pt x="22" y="3"/>
                    <a:pt x="18" y="3"/>
                  </a:cubicBezTo>
                  <a:cubicBezTo>
                    <a:pt x="12" y="3"/>
                    <a:pt x="8" y="6"/>
                    <a:pt x="8" y="12"/>
                  </a:cubicBezTo>
                  <a:cubicBezTo>
                    <a:pt x="8" y="17"/>
                    <a:pt x="12" y="20"/>
                    <a:pt x="21" y="23"/>
                  </a:cubicBezTo>
                  <a:cubicBezTo>
                    <a:pt x="31" y="27"/>
                    <a:pt x="37" y="31"/>
                    <a:pt x="37" y="40"/>
                  </a:cubicBezTo>
                  <a:cubicBezTo>
                    <a:pt x="37" y="48"/>
                    <a:pt x="31" y="56"/>
                    <a:pt x="21" y="56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6" name="任意多边形: 形状 1555">
              <a:extLst>
                <a:ext uri="{FF2B5EF4-FFF2-40B4-BE49-F238E27FC236}">
                  <a16:creationId xmlns:a16="http://schemas.microsoft.com/office/drawing/2014/main" id="{5E778D6C-333D-4CE8-A57D-8B67F24E3046}"/>
                </a:ext>
              </a:extLst>
            </p:cNvPr>
            <p:cNvSpPr/>
            <p:nvPr/>
          </p:nvSpPr>
          <p:spPr bwMode="auto">
            <a:xfrm>
              <a:off x="6838191" y="3956050"/>
              <a:ext cx="177800" cy="220663"/>
            </a:xfrm>
            <a:custGeom>
              <a:avLst/>
              <a:gdLst>
                <a:gd name="T0" fmla="*/ 0 w 44"/>
                <a:gd name="T1" fmla="*/ 0 h 52"/>
                <a:gd name="T2" fmla="*/ 38 w 44"/>
                <a:gd name="T3" fmla="*/ 0 h 52"/>
                <a:gd name="T4" fmla="*/ 43 w 44"/>
                <a:gd name="T5" fmla="*/ 12 h 52"/>
                <a:gd name="T6" fmla="*/ 41 w 44"/>
                <a:gd name="T7" fmla="*/ 13 h 52"/>
                <a:gd name="T8" fmla="*/ 23 w 44"/>
                <a:gd name="T9" fmla="*/ 2 h 52"/>
                <a:gd name="T10" fmla="*/ 21 w 44"/>
                <a:gd name="T11" fmla="*/ 2 h 52"/>
                <a:gd name="T12" fmla="*/ 16 w 44"/>
                <a:gd name="T13" fmla="*/ 7 h 52"/>
                <a:gd name="T14" fmla="*/ 16 w 44"/>
                <a:gd name="T15" fmla="*/ 24 h 52"/>
                <a:gd name="T16" fmla="*/ 22 w 44"/>
                <a:gd name="T17" fmla="*/ 24 h 52"/>
                <a:gd name="T18" fmla="*/ 30 w 44"/>
                <a:gd name="T19" fmla="*/ 17 h 52"/>
                <a:gd name="T20" fmla="*/ 30 w 44"/>
                <a:gd name="T21" fmla="*/ 16 h 52"/>
                <a:gd name="T22" fmla="*/ 33 w 44"/>
                <a:gd name="T23" fmla="*/ 16 h 52"/>
                <a:gd name="T24" fmla="*/ 33 w 44"/>
                <a:gd name="T25" fmla="*/ 36 h 52"/>
                <a:gd name="T26" fmla="*/ 30 w 44"/>
                <a:gd name="T27" fmla="*/ 36 h 52"/>
                <a:gd name="T28" fmla="*/ 30 w 44"/>
                <a:gd name="T29" fmla="*/ 34 h 52"/>
                <a:gd name="T30" fmla="*/ 22 w 44"/>
                <a:gd name="T31" fmla="*/ 27 h 52"/>
                <a:gd name="T32" fmla="*/ 16 w 44"/>
                <a:gd name="T33" fmla="*/ 27 h 52"/>
                <a:gd name="T34" fmla="*/ 16 w 44"/>
                <a:gd name="T35" fmla="*/ 45 h 52"/>
                <a:gd name="T36" fmla="*/ 21 w 44"/>
                <a:gd name="T37" fmla="*/ 50 h 52"/>
                <a:gd name="T38" fmla="*/ 24 w 44"/>
                <a:gd name="T39" fmla="*/ 50 h 52"/>
                <a:gd name="T40" fmla="*/ 43 w 44"/>
                <a:gd name="T41" fmla="*/ 39 h 52"/>
                <a:gd name="T42" fmla="*/ 44 w 44"/>
                <a:gd name="T43" fmla="*/ 40 h 52"/>
                <a:gd name="T44" fmla="*/ 40 w 44"/>
                <a:gd name="T45" fmla="*/ 52 h 52"/>
                <a:gd name="T46" fmla="*/ 0 w 44"/>
                <a:gd name="T47" fmla="*/ 52 h 52"/>
                <a:gd name="T48" fmla="*/ 0 w 44"/>
                <a:gd name="T49" fmla="*/ 50 h 52"/>
                <a:gd name="T50" fmla="*/ 2 w 44"/>
                <a:gd name="T51" fmla="*/ 50 h 52"/>
                <a:gd name="T52" fmla="*/ 7 w 44"/>
                <a:gd name="T53" fmla="*/ 45 h 52"/>
                <a:gd name="T54" fmla="*/ 7 w 44"/>
                <a:gd name="T55" fmla="*/ 7 h 52"/>
                <a:gd name="T56" fmla="*/ 2 w 44"/>
                <a:gd name="T57" fmla="*/ 2 h 52"/>
                <a:gd name="T58" fmla="*/ 0 w 44"/>
                <a:gd name="T59" fmla="*/ 2 h 52"/>
                <a:gd name="T60" fmla="*/ 0 w 44"/>
                <a:gd name="T6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52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5"/>
                    <a:pt x="32" y="2"/>
                    <a:pt x="23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24"/>
                    <a:pt x="30" y="23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1"/>
                    <a:pt x="28" y="27"/>
                    <a:pt x="22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9"/>
                    <a:pt x="17" y="50"/>
                    <a:pt x="21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4" y="50"/>
                    <a:pt x="40" y="42"/>
                    <a:pt x="43" y="39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7" y="49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6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7" name="任意多边形: 形状 1556">
              <a:extLst>
                <a:ext uri="{FF2B5EF4-FFF2-40B4-BE49-F238E27FC236}">
                  <a16:creationId xmlns:a16="http://schemas.microsoft.com/office/drawing/2014/main" id="{62E7F492-F76C-4A00-92EF-D75EF6D27900}"/>
                </a:ext>
              </a:extLst>
            </p:cNvPr>
            <p:cNvSpPr/>
            <p:nvPr/>
          </p:nvSpPr>
          <p:spPr bwMode="auto">
            <a:xfrm>
              <a:off x="7031866" y="3956050"/>
              <a:ext cx="206375" cy="220663"/>
            </a:xfrm>
            <a:custGeom>
              <a:avLst/>
              <a:gdLst>
                <a:gd name="T0" fmla="*/ 42 w 51"/>
                <a:gd name="T1" fmla="*/ 52 h 52"/>
                <a:gd name="T2" fmla="*/ 11 w 51"/>
                <a:gd name="T3" fmla="*/ 8 h 52"/>
                <a:gd name="T4" fmla="*/ 11 w 51"/>
                <a:gd name="T5" fmla="*/ 44 h 52"/>
                <a:gd name="T6" fmla="*/ 16 w 51"/>
                <a:gd name="T7" fmla="*/ 50 h 52"/>
                <a:gd name="T8" fmla="*/ 18 w 51"/>
                <a:gd name="T9" fmla="*/ 50 h 52"/>
                <a:gd name="T10" fmla="*/ 18 w 51"/>
                <a:gd name="T11" fmla="*/ 52 h 52"/>
                <a:gd name="T12" fmla="*/ 1 w 51"/>
                <a:gd name="T13" fmla="*/ 52 h 52"/>
                <a:gd name="T14" fmla="*/ 1 w 51"/>
                <a:gd name="T15" fmla="*/ 50 h 52"/>
                <a:gd name="T16" fmla="*/ 3 w 51"/>
                <a:gd name="T17" fmla="*/ 50 h 52"/>
                <a:gd name="T18" fmla="*/ 8 w 51"/>
                <a:gd name="T19" fmla="*/ 44 h 52"/>
                <a:gd name="T20" fmla="*/ 8 w 51"/>
                <a:gd name="T21" fmla="*/ 7 h 52"/>
                <a:gd name="T22" fmla="*/ 2 w 51"/>
                <a:gd name="T23" fmla="*/ 2 h 52"/>
                <a:gd name="T24" fmla="*/ 0 w 51"/>
                <a:gd name="T25" fmla="*/ 2 h 52"/>
                <a:gd name="T26" fmla="*/ 0 w 51"/>
                <a:gd name="T27" fmla="*/ 0 h 52"/>
                <a:gd name="T28" fmla="*/ 15 w 51"/>
                <a:gd name="T29" fmla="*/ 0 h 52"/>
                <a:gd name="T30" fmla="*/ 42 w 51"/>
                <a:gd name="T31" fmla="*/ 37 h 52"/>
                <a:gd name="T32" fmla="*/ 42 w 51"/>
                <a:gd name="T33" fmla="*/ 9 h 52"/>
                <a:gd name="T34" fmla="*/ 35 w 51"/>
                <a:gd name="T35" fmla="*/ 2 h 52"/>
                <a:gd name="T36" fmla="*/ 35 w 51"/>
                <a:gd name="T37" fmla="*/ 0 h 52"/>
                <a:gd name="T38" fmla="*/ 51 w 51"/>
                <a:gd name="T39" fmla="*/ 0 h 52"/>
                <a:gd name="T40" fmla="*/ 51 w 51"/>
                <a:gd name="T41" fmla="*/ 2 h 52"/>
                <a:gd name="T42" fmla="*/ 44 w 51"/>
                <a:gd name="T43" fmla="*/ 9 h 52"/>
                <a:gd name="T44" fmla="*/ 44 w 51"/>
                <a:gd name="T45" fmla="*/ 52 h 52"/>
                <a:gd name="T46" fmla="*/ 42 w 5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52">
                  <a:moveTo>
                    <a:pt x="42" y="52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50"/>
                    <a:pt x="1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6" y="50"/>
                    <a:pt x="8" y="48"/>
                    <a:pt x="8" y="4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4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2"/>
                    <a:pt x="38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9" y="2"/>
                    <a:pt x="44" y="2"/>
                    <a:pt x="44" y="9"/>
                  </a:cubicBezTo>
                  <a:cubicBezTo>
                    <a:pt x="44" y="52"/>
                    <a:pt x="44" y="52"/>
                    <a:pt x="44" y="52"/>
                  </a:cubicBezTo>
                  <a:lnTo>
                    <a:pt x="42" y="5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8" name="任意多边形: 形状 1557">
              <a:extLst>
                <a:ext uri="{FF2B5EF4-FFF2-40B4-BE49-F238E27FC236}">
                  <a16:creationId xmlns:a16="http://schemas.microsoft.com/office/drawing/2014/main" id="{48A41508-240C-4E32-BC6B-FB79549531DE}"/>
                </a:ext>
              </a:extLst>
            </p:cNvPr>
            <p:cNvSpPr/>
            <p:nvPr/>
          </p:nvSpPr>
          <p:spPr bwMode="auto">
            <a:xfrm>
              <a:off x="7350953" y="3956050"/>
              <a:ext cx="201613" cy="228600"/>
            </a:xfrm>
            <a:custGeom>
              <a:avLst/>
              <a:gdLst>
                <a:gd name="T0" fmla="*/ 50 w 50"/>
                <a:gd name="T1" fmla="*/ 2 h 54"/>
                <a:gd name="T2" fmla="*/ 48 w 50"/>
                <a:gd name="T3" fmla="*/ 2 h 54"/>
                <a:gd name="T4" fmla="*/ 43 w 50"/>
                <a:gd name="T5" fmla="*/ 8 h 54"/>
                <a:gd name="T6" fmla="*/ 43 w 50"/>
                <a:gd name="T7" fmla="*/ 36 h 54"/>
                <a:gd name="T8" fmla="*/ 25 w 50"/>
                <a:gd name="T9" fmla="*/ 54 h 54"/>
                <a:gd name="T10" fmla="*/ 7 w 50"/>
                <a:gd name="T11" fmla="*/ 36 h 54"/>
                <a:gd name="T12" fmla="*/ 7 w 50"/>
                <a:gd name="T13" fmla="*/ 7 h 54"/>
                <a:gd name="T14" fmla="*/ 2 w 50"/>
                <a:gd name="T15" fmla="*/ 2 h 54"/>
                <a:gd name="T16" fmla="*/ 0 w 50"/>
                <a:gd name="T17" fmla="*/ 2 h 54"/>
                <a:gd name="T18" fmla="*/ 0 w 50"/>
                <a:gd name="T19" fmla="*/ 0 h 54"/>
                <a:gd name="T20" fmla="*/ 23 w 50"/>
                <a:gd name="T21" fmla="*/ 0 h 54"/>
                <a:gd name="T22" fmla="*/ 23 w 50"/>
                <a:gd name="T23" fmla="*/ 2 h 54"/>
                <a:gd name="T24" fmla="*/ 21 w 50"/>
                <a:gd name="T25" fmla="*/ 2 h 54"/>
                <a:gd name="T26" fmla="*/ 16 w 50"/>
                <a:gd name="T27" fmla="*/ 7 h 54"/>
                <a:gd name="T28" fmla="*/ 16 w 50"/>
                <a:gd name="T29" fmla="*/ 35 h 54"/>
                <a:gd name="T30" fmla="*/ 28 w 50"/>
                <a:gd name="T31" fmla="*/ 51 h 54"/>
                <a:gd name="T32" fmla="*/ 41 w 50"/>
                <a:gd name="T33" fmla="*/ 37 h 54"/>
                <a:gd name="T34" fmla="*/ 41 w 50"/>
                <a:gd name="T35" fmla="*/ 8 h 54"/>
                <a:gd name="T36" fmla="*/ 35 w 50"/>
                <a:gd name="T37" fmla="*/ 2 h 54"/>
                <a:gd name="T38" fmla="*/ 34 w 50"/>
                <a:gd name="T39" fmla="*/ 2 h 54"/>
                <a:gd name="T40" fmla="*/ 34 w 50"/>
                <a:gd name="T41" fmla="*/ 0 h 54"/>
                <a:gd name="T42" fmla="*/ 50 w 50"/>
                <a:gd name="T43" fmla="*/ 0 h 54"/>
                <a:gd name="T44" fmla="*/ 50 w 50"/>
                <a:gd name="T4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54">
                  <a:moveTo>
                    <a:pt x="50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4" y="2"/>
                    <a:pt x="43" y="4"/>
                    <a:pt x="43" y="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44"/>
                    <a:pt x="39" y="54"/>
                    <a:pt x="25" y="54"/>
                  </a:cubicBezTo>
                  <a:cubicBezTo>
                    <a:pt x="16" y="54"/>
                    <a:pt x="7" y="49"/>
                    <a:pt x="7" y="3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6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6"/>
                    <a:pt x="21" y="51"/>
                    <a:pt x="28" y="51"/>
                  </a:cubicBezTo>
                  <a:cubicBezTo>
                    <a:pt x="35" y="51"/>
                    <a:pt x="41" y="45"/>
                    <a:pt x="41" y="3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5"/>
                    <a:pt x="39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50" y="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9" name="任意多边形: 形状 1558">
              <a:extLst>
                <a:ext uri="{FF2B5EF4-FFF2-40B4-BE49-F238E27FC236}">
                  <a16:creationId xmlns:a16="http://schemas.microsoft.com/office/drawing/2014/main" id="{797674B9-8FF5-4444-BD74-2119FC1B426C}"/>
                </a:ext>
              </a:extLst>
            </p:cNvPr>
            <p:cNvSpPr/>
            <p:nvPr/>
          </p:nvSpPr>
          <p:spPr bwMode="auto">
            <a:xfrm>
              <a:off x="7568441" y="3956050"/>
              <a:ext cx="206375" cy="220663"/>
            </a:xfrm>
            <a:custGeom>
              <a:avLst/>
              <a:gdLst>
                <a:gd name="T0" fmla="*/ 42 w 51"/>
                <a:gd name="T1" fmla="*/ 52 h 52"/>
                <a:gd name="T2" fmla="*/ 11 w 51"/>
                <a:gd name="T3" fmla="*/ 8 h 52"/>
                <a:gd name="T4" fmla="*/ 11 w 51"/>
                <a:gd name="T5" fmla="*/ 44 h 52"/>
                <a:gd name="T6" fmla="*/ 16 w 51"/>
                <a:gd name="T7" fmla="*/ 50 h 52"/>
                <a:gd name="T8" fmla="*/ 18 w 51"/>
                <a:gd name="T9" fmla="*/ 50 h 52"/>
                <a:gd name="T10" fmla="*/ 18 w 51"/>
                <a:gd name="T11" fmla="*/ 52 h 52"/>
                <a:gd name="T12" fmla="*/ 1 w 51"/>
                <a:gd name="T13" fmla="*/ 52 h 52"/>
                <a:gd name="T14" fmla="*/ 1 w 51"/>
                <a:gd name="T15" fmla="*/ 50 h 52"/>
                <a:gd name="T16" fmla="*/ 3 w 51"/>
                <a:gd name="T17" fmla="*/ 50 h 52"/>
                <a:gd name="T18" fmla="*/ 8 w 51"/>
                <a:gd name="T19" fmla="*/ 44 h 52"/>
                <a:gd name="T20" fmla="*/ 8 w 51"/>
                <a:gd name="T21" fmla="*/ 7 h 52"/>
                <a:gd name="T22" fmla="*/ 2 w 51"/>
                <a:gd name="T23" fmla="*/ 2 h 52"/>
                <a:gd name="T24" fmla="*/ 0 w 51"/>
                <a:gd name="T25" fmla="*/ 2 h 52"/>
                <a:gd name="T26" fmla="*/ 0 w 51"/>
                <a:gd name="T27" fmla="*/ 0 h 52"/>
                <a:gd name="T28" fmla="*/ 15 w 51"/>
                <a:gd name="T29" fmla="*/ 0 h 52"/>
                <a:gd name="T30" fmla="*/ 42 w 51"/>
                <a:gd name="T31" fmla="*/ 37 h 52"/>
                <a:gd name="T32" fmla="*/ 42 w 51"/>
                <a:gd name="T33" fmla="*/ 9 h 52"/>
                <a:gd name="T34" fmla="*/ 35 w 51"/>
                <a:gd name="T35" fmla="*/ 2 h 52"/>
                <a:gd name="T36" fmla="*/ 35 w 51"/>
                <a:gd name="T37" fmla="*/ 0 h 52"/>
                <a:gd name="T38" fmla="*/ 51 w 51"/>
                <a:gd name="T39" fmla="*/ 0 h 52"/>
                <a:gd name="T40" fmla="*/ 51 w 51"/>
                <a:gd name="T41" fmla="*/ 2 h 52"/>
                <a:gd name="T42" fmla="*/ 44 w 51"/>
                <a:gd name="T43" fmla="*/ 9 h 52"/>
                <a:gd name="T44" fmla="*/ 44 w 51"/>
                <a:gd name="T45" fmla="*/ 52 h 52"/>
                <a:gd name="T46" fmla="*/ 42 w 5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52">
                  <a:moveTo>
                    <a:pt x="42" y="52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50"/>
                    <a:pt x="1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6" y="50"/>
                    <a:pt x="8" y="48"/>
                    <a:pt x="8" y="4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4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2"/>
                    <a:pt x="38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9" y="2"/>
                    <a:pt x="44" y="2"/>
                    <a:pt x="44" y="9"/>
                  </a:cubicBezTo>
                  <a:cubicBezTo>
                    <a:pt x="44" y="52"/>
                    <a:pt x="44" y="52"/>
                    <a:pt x="44" y="52"/>
                  </a:cubicBezTo>
                  <a:lnTo>
                    <a:pt x="42" y="5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0" name="任意多边形: 形状 1559">
              <a:extLst>
                <a:ext uri="{FF2B5EF4-FFF2-40B4-BE49-F238E27FC236}">
                  <a16:creationId xmlns:a16="http://schemas.microsoft.com/office/drawing/2014/main" id="{E315E9A7-CB75-4E93-855D-771F0B4BA75D}"/>
                </a:ext>
              </a:extLst>
            </p:cNvPr>
            <p:cNvSpPr/>
            <p:nvPr/>
          </p:nvSpPr>
          <p:spPr bwMode="auto">
            <a:xfrm>
              <a:off x="7790691" y="3956050"/>
              <a:ext cx="96838" cy="220663"/>
            </a:xfrm>
            <a:custGeom>
              <a:avLst/>
              <a:gdLst>
                <a:gd name="T0" fmla="*/ 0 w 24"/>
                <a:gd name="T1" fmla="*/ 52 h 52"/>
                <a:gd name="T2" fmla="*/ 0 w 24"/>
                <a:gd name="T3" fmla="*/ 50 h 52"/>
                <a:gd name="T4" fmla="*/ 2 w 24"/>
                <a:gd name="T5" fmla="*/ 50 h 52"/>
                <a:gd name="T6" fmla="*/ 7 w 24"/>
                <a:gd name="T7" fmla="*/ 45 h 52"/>
                <a:gd name="T8" fmla="*/ 7 w 24"/>
                <a:gd name="T9" fmla="*/ 7 h 52"/>
                <a:gd name="T10" fmla="*/ 2 w 24"/>
                <a:gd name="T11" fmla="*/ 2 h 52"/>
                <a:gd name="T12" fmla="*/ 0 w 24"/>
                <a:gd name="T13" fmla="*/ 2 h 52"/>
                <a:gd name="T14" fmla="*/ 0 w 24"/>
                <a:gd name="T15" fmla="*/ 0 h 52"/>
                <a:gd name="T16" fmla="*/ 24 w 24"/>
                <a:gd name="T17" fmla="*/ 0 h 52"/>
                <a:gd name="T18" fmla="*/ 24 w 24"/>
                <a:gd name="T19" fmla="*/ 2 h 52"/>
                <a:gd name="T20" fmla="*/ 21 w 24"/>
                <a:gd name="T21" fmla="*/ 2 h 52"/>
                <a:gd name="T22" fmla="*/ 16 w 24"/>
                <a:gd name="T23" fmla="*/ 7 h 52"/>
                <a:gd name="T24" fmla="*/ 16 w 24"/>
                <a:gd name="T25" fmla="*/ 45 h 52"/>
                <a:gd name="T26" fmla="*/ 21 w 24"/>
                <a:gd name="T27" fmla="*/ 50 h 52"/>
                <a:gd name="T28" fmla="*/ 24 w 24"/>
                <a:gd name="T29" fmla="*/ 50 h 52"/>
                <a:gd name="T30" fmla="*/ 24 w 24"/>
                <a:gd name="T31" fmla="*/ 52 h 52"/>
                <a:gd name="T32" fmla="*/ 0 w 24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2">
                  <a:moveTo>
                    <a:pt x="0" y="52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6" y="50"/>
                    <a:pt x="7" y="49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6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9"/>
                    <a:pt x="17" y="50"/>
                    <a:pt x="21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2"/>
                    <a:pt x="24" y="52"/>
                    <a:pt x="24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1" name="任意多边形: 形状 1560">
              <a:extLst>
                <a:ext uri="{FF2B5EF4-FFF2-40B4-BE49-F238E27FC236}">
                  <a16:creationId xmlns:a16="http://schemas.microsoft.com/office/drawing/2014/main" id="{4DCCFC30-3873-4FFC-BF86-06B0FD95106F}"/>
                </a:ext>
              </a:extLst>
            </p:cNvPr>
            <p:cNvSpPr/>
            <p:nvPr/>
          </p:nvSpPr>
          <p:spPr bwMode="auto">
            <a:xfrm>
              <a:off x="7900228" y="3956050"/>
              <a:ext cx="201613" cy="228600"/>
            </a:xfrm>
            <a:custGeom>
              <a:avLst/>
              <a:gdLst>
                <a:gd name="T0" fmla="*/ 48 w 50"/>
                <a:gd name="T1" fmla="*/ 2 h 54"/>
                <a:gd name="T2" fmla="*/ 41 w 50"/>
                <a:gd name="T3" fmla="*/ 8 h 54"/>
                <a:gd name="T4" fmla="*/ 25 w 50"/>
                <a:gd name="T5" fmla="*/ 54 h 54"/>
                <a:gd name="T6" fmla="*/ 24 w 50"/>
                <a:gd name="T7" fmla="*/ 54 h 54"/>
                <a:gd name="T8" fmla="*/ 8 w 50"/>
                <a:gd name="T9" fmla="*/ 8 h 54"/>
                <a:gd name="T10" fmla="*/ 2 w 50"/>
                <a:gd name="T11" fmla="*/ 2 h 54"/>
                <a:gd name="T12" fmla="*/ 0 w 50"/>
                <a:gd name="T13" fmla="*/ 2 h 54"/>
                <a:gd name="T14" fmla="*/ 0 w 50"/>
                <a:gd name="T15" fmla="*/ 0 h 54"/>
                <a:gd name="T16" fmla="*/ 23 w 50"/>
                <a:gd name="T17" fmla="*/ 0 h 54"/>
                <a:gd name="T18" fmla="*/ 23 w 50"/>
                <a:gd name="T19" fmla="*/ 2 h 54"/>
                <a:gd name="T20" fmla="*/ 20 w 50"/>
                <a:gd name="T21" fmla="*/ 2 h 54"/>
                <a:gd name="T22" fmla="*/ 16 w 50"/>
                <a:gd name="T23" fmla="*/ 5 h 54"/>
                <a:gd name="T24" fmla="*/ 17 w 50"/>
                <a:gd name="T25" fmla="*/ 8 h 54"/>
                <a:gd name="T26" fmla="*/ 28 w 50"/>
                <a:gd name="T27" fmla="*/ 40 h 54"/>
                <a:gd name="T28" fmla="*/ 39 w 50"/>
                <a:gd name="T29" fmla="*/ 8 h 54"/>
                <a:gd name="T30" fmla="*/ 40 w 50"/>
                <a:gd name="T31" fmla="*/ 5 h 54"/>
                <a:gd name="T32" fmla="*/ 36 w 50"/>
                <a:gd name="T33" fmla="*/ 2 h 54"/>
                <a:gd name="T34" fmla="*/ 33 w 50"/>
                <a:gd name="T35" fmla="*/ 2 h 54"/>
                <a:gd name="T36" fmla="*/ 33 w 50"/>
                <a:gd name="T37" fmla="*/ 0 h 54"/>
                <a:gd name="T38" fmla="*/ 50 w 50"/>
                <a:gd name="T39" fmla="*/ 0 h 54"/>
                <a:gd name="T40" fmla="*/ 50 w 50"/>
                <a:gd name="T41" fmla="*/ 2 h 54"/>
                <a:gd name="T42" fmla="*/ 48 w 50"/>
                <a:gd name="T4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54">
                  <a:moveTo>
                    <a:pt x="48" y="2"/>
                  </a:moveTo>
                  <a:cubicBezTo>
                    <a:pt x="44" y="2"/>
                    <a:pt x="43" y="5"/>
                    <a:pt x="41" y="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5"/>
                    <a:pt x="5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2"/>
                    <a:pt x="16" y="4"/>
                    <a:pt x="16" y="5"/>
                  </a:cubicBezTo>
                  <a:cubicBezTo>
                    <a:pt x="16" y="6"/>
                    <a:pt x="17" y="8"/>
                    <a:pt x="17" y="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7"/>
                    <a:pt x="40" y="6"/>
                    <a:pt x="40" y="5"/>
                  </a:cubicBezTo>
                  <a:cubicBezTo>
                    <a:pt x="40" y="3"/>
                    <a:pt x="38" y="2"/>
                    <a:pt x="36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2" name="任意多边形: 形状 1561">
              <a:extLst>
                <a:ext uri="{FF2B5EF4-FFF2-40B4-BE49-F238E27FC236}">
                  <a16:creationId xmlns:a16="http://schemas.microsoft.com/office/drawing/2014/main" id="{2725B9F8-98B9-4EC3-840B-EA2F47FA89F6}"/>
                </a:ext>
              </a:extLst>
            </p:cNvPr>
            <p:cNvSpPr/>
            <p:nvPr/>
          </p:nvSpPr>
          <p:spPr bwMode="auto">
            <a:xfrm>
              <a:off x="8120891" y="3956050"/>
              <a:ext cx="182563" cy="220663"/>
            </a:xfrm>
            <a:custGeom>
              <a:avLst/>
              <a:gdLst>
                <a:gd name="T0" fmla="*/ 0 w 45"/>
                <a:gd name="T1" fmla="*/ 0 h 52"/>
                <a:gd name="T2" fmla="*/ 38 w 45"/>
                <a:gd name="T3" fmla="*/ 0 h 52"/>
                <a:gd name="T4" fmla="*/ 43 w 45"/>
                <a:gd name="T5" fmla="*/ 12 h 52"/>
                <a:gd name="T6" fmla="*/ 41 w 45"/>
                <a:gd name="T7" fmla="*/ 13 h 52"/>
                <a:gd name="T8" fmla="*/ 23 w 45"/>
                <a:gd name="T9" fmla="*/ 2 h 52"/>
                <a:gd name="T10" fmla="*/ 21 w 45"/>
                <a:gd name="T11" fmla="*/ 2 h 52"/>
                <a:gd name="T12" fmla="*/ 16 w 45"/>
                <a:gd name="T13" fmla="*/ 7 h 52"/>
                <a:gd name="T14" fmla="*/ 16 w 45"/>
                <a:gd name="T15" fmla="*/ 24 h 52"/>
                <a:gd name="T16" fmla="*/ 22 w 45"/>
                <a:gd name="T17" fmla="*/ 24 h 52"/>
                <a:gd name="T18" fmla="*/ 31 w 45"/>
                <a:gd name="T19" fmla="*/ 17 h 52"/>
                <a:gd name="T20" fmla="*/ 31 w 45"/>
                <a:gd name="T21" fmla="*/ 16 h 52"/>
                <a:gd name="T22" fmla="*/ 33 w 45"/>
                <a:gd name="T23" fmla="*/ 16 h 52"/>
                <a:gd name="T24" fmla="*/ 33 w 45"/>
                <a:gd name="T25" fmla="*/ 36 h 52"/>
                <a:gd name="T26" fmla="*/ 31 w 45"/>
                <a:gd name="T27" fmla="*/ 36 h 52"/>
                <a:gd name="T28" fmla="*/ 31 w 45"/>
                <a:gd name="T29" fmla="*/ 34 h 52"/>
                <a:gd name="T30" fmla="*/ 23 w 45"/>
                <a:gd name="T31" fmla="*/ 27 h 52"/>
                <a:gd name="T32" fmla="*/ 16 w 45"/>
                <a:gd name="T33" fmla="*/ 27 h 52"/>
                <a:gd name="T34" fmla="*/ 16 w 45"/>
                <a:gd name="T35" fmla="*/ 45 h 52"/>
                <a:gd name="T36" fmla="*/ 21 w 45"/>
                <a:gd name="T37" fmla="*/ 50 h 52"/>
                <a:gd name="T38" fmla="*/ 25 w 45"/>
                <a:gd name="T39" fmla="*/ 50 h 52"/>
                <a:gd name="T40" fmla="*/ 43 w 45"/>
                <a:gd name="T41" fmla="*/ 39 h 52"/>
                <a:gd name="T42" fmla="*/ 45 w 45"/>
                <a:gd name="T43" fmla="*/ 40 h 52"/>
                <a:gd name="T44" fmla="*/ 40 w 45"/>
                <a:gd name="T45" fmla="*/ 52 h 52"/>
                <a:gd name="T46" fmla="*/ 0 w 45"/>
                <a:gd name="T47" fmla="*/ 52 h 52"/>
                <a:gd name="T48" fmla="*/ 0 w 45"/>
                <a:gd name="T49" fmla="*/ 50 h 52"/>
                <a:gd name="T50" fmla="*/ 2 w 45"/>
                <a:gd name="T51" fmla="*/ 50 h 52"/>
                <a:gd name="T52" fmla="*/ 7 w 45"/>
                <a:gd name="T53" fmla="*/ 45 h 52"/>
                <a:gd name="T54" fmla="*/ 7 w 45"/>
                <a:gd name="T55" fmla="*/ 7 h 52"/>
                <a:gd name="T56" fmla="*/ 2 w 45"/>
                <a:gd name="T57" fmla="*/ 2 h 52"/>
                <a:gd name="T58" fmla="*/ 0 w 45"/>
                <a:gd name="T59" fmla="*/ 2 h 52"/>
                <a:gd name="T60" fmla="*/ 0 w 45"/>
                <a:gd name="T6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52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6" y="5"/>
                    <a:pt x="32" y="2"/>
                    <a:pt x="23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24"/>
                    <a:pt x="31" y="23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1"/>
                    <a:pt x="28" y="27"/>
                    <a:pt x="2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9"/>
                    <a:pt x="17" y="50"/>
                    <a:pt x="21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4" y="50"/>
                    <a:pt x="41" y="42"/>
                    <a:pt x="43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6" y="50"/>
                    <a:pt x="7" y="49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6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3" name="任意多边形: 形状 1562">
              <a:extLst>
                <a:ext uri="{FF2B5EF4-FFF2-40B4-BE49-F238E27FC236}">
                  <a16:creationId xmlns:a16="http://schemas.microsoft.com/office/drawing/2014/main" id="{1F9FDD54-7AA5-4141-83B7-0225AAA10695}"/>
                </a:ext>
              </a:extLst>
            </p:cNvPr>
            <p:cNvSpPr/>
            <p:nvPr/>
          </p:nvSpPr>
          <p:spPr bwMode="auto">
            <a:xfrm>
              <a:off x="8319328" y="3956050"/>
              <a:ext cx="201613" cy="220663"/>
            </a:xfrm>
            <a:custGeom>
              <a:avLst/>
              <a:gdLst>
                <a:gd name="T0" fmla="*/ 36 w 50"/>
                <a:gd name="T1" fmla="*/ 52 h 52"/>
                <a:gd name="T2" fmla="*/ 23 w 50"/>
                <a:gd name="T3" fmla="*/ 27 h 52"/>
                <a:gd name="T4" fmla="*/ 16 w 50"/>
                <a:gd name="T5" fmla="*/ 27 h 52"/>
                <a:gd name="T6" fmla="*/ 16 w 50"/>
                <a:gd name="T7" fmla="*/ 45 h 52"/>
                <a:gd name="T8" fmla="*/ 21 w 50"/>
                <a:gd name="T9" fmla="*/ 50 h 52"/>
                <a:gd name="T10" fmla="*/ 24 w 50"/>
                <a:gd name="T11" fmla="*/ 50 h 52"/>
                <a:gd name="T12" fmla="*/ 24 w 50"/>
                <a:gd name="T13" fmla="*/ 52 h 52"/>
                <a:gd name="T14" fmla="*/ 0 w 50"/>
                <a:gd name="T15" fmla="*/ 52 h 52"/>
                <a:gd name="T16" fmla="*/ 0 w 50"/>
                <a:gd name="T17" fmla="*/ 50 h 52"/>
                <a:gd name="T18" fmla="*/ 3 w 50"/>
                <a:gd name="T19" fmla="*/ 50 h 52"/>
                <a:gd name="T20" fmla="*/ 8 w 50"/>
                <a:gd name="T21" fmla="*/ 45 h 52"/>
                <a:gd name="T22" fmla="*/ 8 w 50"/>
                <a:gd name="T23" fmla="*/ 7 h 52"/>
                <a:gd name="T24" fmla="*/ 3 w 50"/>
                <a:gd name="T25" fmla="*/ 2 h 52"/>
                <a:gd name="T26" fmla="*/ 0 w 50"/>
                <a:gd name="T27" fmla="*/ 2 h 52"/>
                <a:gd name="T28" fmla="*/ 0 w 50"/>
                <a:gd name="T29" fmla="*/ 0 h 52"/>
                <a:gd name="T30" fmla="*/ 29 w 50"/>
                <a:gd name="T31" fmla="*/ 0 h 52"/>
                <a:gd name="T32" fmla="*/ 46 w 50"/>
                <a:gd name="T33" fmla="*/ 13 h 52"/>
                <a:gd name="T34" fmla="*/ 41 w 50"/>
                <a:gd name="T35" fmla="*/ 22 h 52"/>
                <a:gd name="T36" fmla="*/ 32 w 50"/>
                <a:gd name="T37" fmla="*/ 26 h 52"/>
                <a:gd name="T38" fmla="*/ 40 w 50"/>
                <a:gd name="T39" fmla="*/ 43 h 52"/>
                <a:gd name="T40" fmla="*/ 49 w 50"/>
                <a:gd name="T41" fmla="*/ 50 h 52"/>
                <a:gd name="T42" fmla="*/ 50 w 50"/>
                <a:gd name="T43" fmla="*/ 50 h 52"/>
                <a:gd name="T44" fmla="*/ 50 w 50"/>
                <a:gd name="T45" fmla="*/ 52 h 52"/>
                <a:gd name="T46" fmla="*/ 36 w 50"/>
                <a:gd name="T47" fmla="*/ 52 h 52"/>
                <a:gd name="T48" fmla="*/ 26 w 50"/>
                <a:gd name="T49" fmla="*/ 2 h 52"/>
                <a:gd name="T50" fmla="*/ 21 w 50"/>
                <a:gd name="T51" fmla="*/ 2 h 52"/>
                <a:gd name="T52" fmla="*/ 16 w 50"/>
                <a:gd name="T53" fmla="*/ 7 h 52"/>
                <a:gd name="T54" fmla="*/ 16 w 50"/>
                <a:gd name="T55" fmla="*/ 25 h 52"/>
                <a:gd name="T56" fmla="*/ 26 w 50"/>
                <a:gd name="T57" fmla="*/ 25 h 52"/>
                <a:gd name="T58" fmla="*/ 37 w 50"/>
                <a:gd name="T59" fmla="*/ 12 h 52"/>
                <a:gd name="T60" fmla="*/ 26 w 50"/>
                <a:gd name="T6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52">
                  <a:moveTo>
                    <a:pt x="36" y="52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8"/>
                    <a:pt x="18" y="50"/>
                    <a:pt x="21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6" y="50"/>
                    <a:pt x="8" y="49"/>
                    <a:pt x="8" y="4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"/>
                    <a:pt x="7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0" y="0"/>
                    <a:pt x="46" y="5"/>
                    <a:pt x="46" y="13"/>
                  </a:cubicBezTo>
                  <a:cubicBezTo>
                    <a:pt x="46" y="17"/>
                    <a:pt x="44" y="20"/>
                    <a:pt x="41" y="22"/>
                  </a:cubicBezTo>
                  <a:cubicBezTo>
                    <a:pt x="38" y="25"/>
                    <a:pt x="35" y="26"/>
                    <a:pt x="32" y="2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4" y="49"/>
                    <a:pt x="46" y="50"/>
                    <a:pt x="49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lnTo>
                    <a:pt x="36" y="52"/>
                  </a:lnTo>
                  <a:close/>
                  <a:moveTo>
                    <a:pt x="26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7" y="19"/>
                    <a:pt x="37" y="12"/>
                  </a:cubicBezTo>
                  <a:cubicBezTo>
                    <a:pt x="37" y="6"/>
                    <a:pt x="33" y="2"/>
                    <a:pt x="26" y="2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4" name="任意多边形: 形状 1563">
              <a:extLst>
                <a:ext uri="{FF2B5EF4-FFF2-40B4-BE49-F238E27FC236}">
                  <a16:creationId xmlns:a16="http://schemas.microsoft.com/office/drawing/2014/main" id="{0292F62B-88B1-45EE-88C9-05C9DC6DD8A7}"/>
                </a:ext>
              </a:extLst>
            </p:cNvPr>
            <p:cNvSpPr/>
            <p:nvPr/>
          </p:nvSpPr>
          <p:spPr bwMode="auto">
            <a:xfrm>
              <a:off x="8533641" y="3946525"/>
              <a:ext cx="152400" cy="238125"/>
            </a:xfrm>
            <a:custGeom>
              <a:avLst/>
              <a:gdLst>
                <a:gd name="T0" fmla="*/ 21 w 38"/>
                <a:gd name="T1" fmla="*/ 56 h 56"/>
                <a:gd name="T2" fmla="*/ 14 w 38"/>
                <a:gd name="T3" fmla="*/ 55 h 56"/>
                <a:gd name="T4" fmla="*/ 12 w 38"/>
                <a:gd name="T5" fmla="*/ 54 h 56"/>
                <a:gd name="T6" fmla="*/ 5 w 38"/>
                <a:gd name="T7" fmla="*/ 56 h 56"/>
                <a:gd name="T8" fmla="*/ 0 w 38"/>
                <a:gd name="T9" fmla="*/ 41 h 56"/>
                <a:gd name="T10" fmla="*/ 2 w 38"/>
                <a:gd name="T11" fmla="*/ 41 h 56"/>
                <a:gd name="T12" fmla="*/ 21 w 38"/>
                <a:gd name="T13" fmla="*/ 53 h 56"/>
                <a:gd name="T14" fmla="*/ 32 w 38"/>
                <a:gd name="T15" fmla="*/ 43 h 56"/>
                <a:gd name="T16" fmla="*/ 18 w 38"/>
                <a:gd name="T17" fmla="*/ 31 h 56"/>
                <a:gd name="T18" fmla="*/ 3 w 38"/>
                <a:gd name="T19" fmla="*/ 15 h 56"/>
                <a:gd name="T20" fmla="*/ 19 w 38"/>
                <a:gd name="T21" fmla="*/ 0 h 56"/>
                <a:gd name="T22" fmla="*/ 26 w 38"/>
                <a:gd name="T23" fmla="*/ 2 h 56"/>
                <a:gd name="T24" fmla="*/ 28 w 38"/>
                <a:gd name="T25" fmla="*/ 2 h 56"/>
                <a:gd name="T26" fmla="*/ 32 w 38"/>
                <a:gd name="T27" fmla="*/ 1 h 56"/>
                <a:gd name="T28" fmla="*/ 36 w 38"/>
                <a:gd name="T29" fmla="*/ 13 h 56"/>
                <a:gd name="T30" fmla="*/ 34 w 38"/>
                <a:gd name="T31" fmla="*/ 14 h 56"/>
                <a:gd name="T32" fmla="*/ 31 w 38"/>
                <a:gd name="T33" fmla="*/ 9 h 56"/>
                <a:gd name="T34" fmla="*/ 18 w 38"/>
                <a:gd name="T35" fmla="*/ 3 h 56"/>
                <a:gd name="T36" fmla="*/ 9 w 38"/>
                <a:gd name="T37" fmla="*/ 12 h 56"/>
                <a:gd name="T38" fmla="*/ 22 w 38"/>
                <a:gd name="T39" fmla="*/ 23 h 56"/>
                <a:gd name="T40" fmla="*/ 38 w 38"/>
                <a:gd name="T41" fmla="*/ 40 h 56"/>
                <a:gd name="T42" fmla="*/ 21 w 38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56">
                  <a:moveTo>
                    <a:pt x="21" y="56"/>
                  </a:moveTo>
                  <a:cubicBezTo>
                    <a:pt x="20" y="56"/>
                    <a:pt x="17" y="56"/>
                    <a:pt x="14" y="55"/>
                  </a:cubicBezTo>
                  <a:cubicBezTo>
                    <a:pt x="13" y="54"/>
                    <a:pt x="12" y="54"/>
                    <a:pt x="12" y="54"/>
                  </a:cubicBezTo>
                  <a:cubicBezTo>
                    <a:pt x="9" y="54"/>
                    <a:pt x="7" y="55"/>
                    <a:pt x="5" y="5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4" y="44"/>
                    <a:pt x="11" y="53"/>
                    <a:pt x="21" y="53"/>
                  </a:cubicBezTo>
                  <a:cubicBezTo>
                    <a:pt x="29" y="53"/>
                    <a:pt x="32" y="48"/>
                    <a:pt x="32" y="43"/>
                  </a:cubicBezTo>
                  <a:cubicBezTo>
                    <a:pt x="32" y="37"/>
                    <a:pt x="28" y="35"/>
                    <a:pt x="18" y="31"/>
                  </a:cubicBezTo>
                  <a:cubicBezTo>
                    <a:pt x="13" y="30"/>
                    <a:pt x="3" y="26"/>
                    <a:pt x="3" y="15"/>
                  </a:cubicBezTo>
                  <a:cubicBezTo>
                    <a:pt x="3" y="8"/>
                    <a:pt x="8" y="0"/>
                    <a:pt x="19" y="0"/>
                  </a:cubicBezTo>
                  <a:cubicBezTo>
                    <a:pt x="20" y="0"/>
                    <a:pt x="21" y="1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8" y="2"/>
                    <a:pt x="30" y="2"/>
                    <a:pt x="32" y="1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3" y="11"/>
                    <a:pt x="31" y="9"/>
                  </a:cubicBezTo>
                  <a:cubicBezTo>
                    <a:pt x="28" y="5"/>
                    <a:pt x="23" y="3"/>
                    <a:pt x="18" y="3"/>
                  </a:cubicBezTo>
                  <a:cubicBezTo>
                    <a:pt x="13" y="3"/>
                    <a:pt x="9" y="6"/>
                    <a:pt x="9" y="12"/>
                  </a:cubicBezTo>
                  <a:cubicBezTo>
                    <a:pt x="9" y="17"/>
                    <a:pt x="13" y="20"/>
                    <a:pt x="22" y="23"/>
                  </a:cubicBezTo>
                  <a:cubicBezTo>
                    <a:pt x="32" y="27"/>
                    <a:pt x="38" y="31"/>
                    <a:pt x="38" y="40"/>
                  </a:cubicBezTo>
                  <a:cubicBezTo>
                    <a:pt x="38" y="48"/>
                    <a:pt x="32" y="56"/>
                    <a:pt x="21" y="56"/>
                  </a:cubicBez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5" name="任意多边形: 形状 1564">
              <a:extLst>
                <a:ext uri="{FF2B5EF4-FFF2-40B4-BE49-F238E27FC236}">
                  <a16:creationId xmlns:a16="http://schemas.microsoft.com/office/drawing/2014/main" id="{21C53B2E-9B19-471D-A8C0-6454F8CCA709}"/>
                </a:ext>
              </a:extLst>
            </p:cNvPr>
            <p:cNvSpPr/>
            <p:nvPr/>
          </p:nvSpPr>
          <p:spPr bwMode="auto">
            <a:xfrm>
              <a:off x="8703503" y="3956050"/>
              <a:ext cx="96838" cy="220663"/>
            </a:xfrm>
            <a:custGeom>
              <a:avLst/>
              <a:gdLst>
                <a:gd name="T0" fmla="*/ 0 w 24"/>
                <a:gd name="T1" fmla="*/ 52 h 52"/>
                <a:gd name="T2" fmla="*/ 0 w 24"/>
                <a:gd name="T3" fmla="*/ 50 h 52"/>
                <a:gd name="T4" fmla="*/ 3 w 24"/>
                <a:gd name="T5" fmla="*/ 50 h 52"/>
                <a:gd name="T6" fmla="*/ 8 w 24"/>
                <a:gd name="T7" fmla="*/ 45 h 52"/>
                <a:gd name="T8" fmla="*/ 8 w 24"/>
                <a:gd name="T9" fmla="*/ 7 h 52"/>
                <a:gd name="T10" fmla="*/ 3 w 24"/>
                <a:gd name="T11" fmla="*/ 2 h 52"/>
                <a:gd name="T12" fmla="*/ 0 w 24"/>
                <a:gd name="T13" fmla="*/ 2 h 52"/>
                <a:gd name="T14" fmla="*/ 0 w 24"/>
                <a:gd name="T15" fmla="*/ 0 h 52"/>
                <a:gd name="T16" fmla="*/ 24 w 24"/>
                <a:gd name="T17" fmla="*/ 0 h 52"/>
                <a:gd name="T18" fmla="*/ 24 w 24"/>
                <a:gd name="T19" fmla="*/ 2 h 52"/>
                <a:gd name="T20" fmla="*/ 22 w 24"/>
                <a:gd name="T21" fmla="*/ 2 h 52"/>
                <a:gd name="T22" fmla="*/ 16 w 24"/>
                <a:gd name="T23" fmla="*/ 7 h 52"/>
                <a:gd name="T24" fmla="*/ 16 w 24"/>
                <a:gd name="T25" fmla="*/ 45 h 52"/>
                <a:gd name="T26" fmla="*/ 22 w 24"/>
                <a:gd name="T27" fmla="*/ 50 h 52"/>
                <a:gd name="T28" fmla="*/ 24 w 24"/>
                <a:gd name="T29" fmla="*/ 50 h 52"/>
                <a:gd name="T30" fmla="*/ 24 w 24"/>
                <a:gd name="T31" fmla="*/ 52 h 52"/>
                <a:gd name="T32" fmla="*/ 0 w 24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2">
                  <a:moveTo>
                    <a:pt x="0" y="52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7" y="50"/>
                    <a:pt x="8" y="49"/>
                    <a:pt x="8" y="4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"/>
                    <a:pt x="7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9"/>
                    <a:pt x="18" y="50"/>
                    <a:pt x="22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2"/>
                    <a:pt x="24" y="52"/>
                    <a:pt x="24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6" name="任意多边形: 形状 1565">
              <a:extLst>
                <a:ext uri="{FF2B5EF4-FFF2-40B4-BE49-F238E27FC236}">
                  <a16:creationId xmlns:a16="http://schemas.microsoft.com/office/drawing/2014/main" id="{05BAFB2F-5DA9-4706-8D8E-18BEE1A77845}"/>
                </a:ext>
              </a:extLst>
            </p:cNvPr>
            <p:cNvSpPr/>
            <p:nvPr/>
          </p:nvSpPr>
          <p:spPr bwMode="auto">
            <a:xfrm>
              <a:off x="8819391" y="3956050"/>
              <a:ext cx="206375" cy="220663"/>
            </a:xfrm>
            <a:custGeom>
              <a:avLst/>
              <a:gdLst>
                <a:gd name="T0" fmla="*/ 49 w 51"/>
                <a:gd name="T1" fmla="*/ 14 h 52"/>
                <a:gd name="T2" fmla="*/ 34 w 51"/>
                <a:gd name="T3" fmla="*/ 2 h 52"/>
                <a:gd name="T4" fmla="*/ 30 w 51"/>
                <a:gd name="T5" fmla="*/ 7 h 52"/>
                <a:gd name="T6" fmla="*/ 30 w 51"/>
                <a:gd name="T7" fmla="*/ 44 h 52"/>
                <a:gd name="T8" fmla="*/ 35 w 51"/>
                <a:gd name="T9" fmla="*/ 50 h 52"/>
                <a:gd name="T10" fmla="*/ 39 w 51"/>
                <a:gd name="T11" fmla="*/ 50 h 52"/>
                <a:gd name="T12" fmla="*/ 39 w 51"/>
                <a:gd name="T13" fmla="*/ 52 h 52"/>
                <a:gd name="T14" fmla="*/ 12 w 51"/>
                <a:gd name="T15" fmla="*/ 52 h 52"/>
                <a:gd name="T16" fmla="*/ 12 w 51"/>
                <a:gd name="T17" fmla="*/ 50 h 52"/>
                <a:gd name="T18" fmla="*/ 16 w 51"/>
                <a:gd name="T19" fmla="*/ 50 h 52"/>
                <a:gd name="T20" fmla="*/ 21 w 51"/>
                <a:gd name="T21" fmla="*/ 44 h 52"/>
                <a:gd name="T22" fmla="*/ 21 w 51"/>
                <a:gd name="T23" fmla="*/ 7 h 52"/>
                <a:gd name="T24" fmla="*/ 16 w 51"/>
                <a:gd name="T25" fmla="*/ 2 h 52"/>
                <a:gd name="T26" fmla="*/ 2 w 51"/>
                <a:gd name="T27" fmla="*/ 14 h 52"/>
                <a:gd name="T28" fmla="*/ 0 w 51"/>
                <a:gd name="T29" fmla="*/ 13 h 52"/>
                <a:gd name="T30" fmla="*/ 5 w 51"/>
                <a:gd name="T31" fmla="*/ 0 h 52"/>
                <a:gd name="T32" fmla="*/ 46 w 51"/>
                <a:gd name="T33" fmla="*/ 0 h 52"/>
                <a:gd name="T34" fmla="*/ 51 w 51"/>
                <a:gd name="T35" fmla="*/ 13 h 52"/>
                <a:gd name="T36" fmla="*/ 49 w 51"/>
                <a:gd name="T37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2">
                  <a:moveTo>
                    <a:pt x="49" y="14"/>
                  </a:moveTo>
                  <a:cubicBezTo>
                    <a:pt x="45" y="6"/>
                    <a:pt x="41" y="2"/>
                    <a:pt x="34" y="2"/>
                  </a:cubicBezTo>
                  <a:cubicBezTo>
                    <a:pt x="31" y="2"/>
                    <a:pt x="30" y="4"/>
                    <a:pt x="30" y="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8"/>
                    <a:pt x="31" y="50"/>
                    <a:pt x="35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0" y="50"/>
                    <a:pt x="21" y="48"/>
                    <a:pt x="21" y="4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20" y="2"/>
                    <a:pt x="16" y="2"/>
                  </a:cubicBezTo>
                  <a:cubicBezTo>
                    <a:pt x="8" y="2"/>
                    <a:pt x="4" y="9"/>
                    <a:pt x="2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1" y="13"/>
                    <a:pt x="51" y="13"/>
                    <a:pt x="51" y="13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7" name="任意多边形: 形状 1566">
              <a:extLst>
                <a:ext uri="{FF2B5EF4-FFF2-40B4-BE49-F238E27FC236}">
                  <a16:creationId xmlns:a16="http://schemas.microsoft.com/office/drawing/2014/main" id="{9AAFF4B4-3FE4-4178-A548-23DD76AFB7E3}"/>
                </a:ext>
              </a:extLst>
            </p:cNvPr>
            <p:cNvSpPr/>
            <p:nvPr/>
          </p:nvSpPr>
          <p:spPr bwMode="auto">
            <a:xfrm>
              <a:off x="9049578" y="3956050"/>
              <a:ext cx="217488" cy="220663"/>
            </a:xfrm>
            <a:custGeom>
              <a:avLst/>
              <a:gdLst>
                <a:gd name="T0" fmla="*/ 51 w 54"/>
                <a:gd name="T1" fmla="*/ 2 h 52"/>
                <a:gd name="T2" fmla="*/ 44 w 54"/>
                <a:gd name="T3" fmla="*/ 8 h 52"/>
                <a:gd name="T4" fmla="*/ 32 w 54"/>
                <a:gd name="T5" fmla="*/ 31 h 52"/>
                <a:gd name="T6" fmla="*/ 32 w 54"/>
                <a:gd name="T7" fmla="*/ 45 h 52"/>
                <a:gd name="T8" fmla="*/ 37 w 54"/>
                <a:gd name="T9" fmla="*/ 50 h 52"/>
                <a:gd name="T10" fmla="*/ 41 w 54"/>
                <a:gd name="T11" fmla="*/ 50 h 52"/>
                <a:gd name="T12" fmla="*/ 41 w 54"/>
                <a:gd name="T13" fmla="*/ 52 h 52"/>
                <a:gd name="T14" fmla="*/ 14 w 54"/>
                <a:gd name="T15" fmla="*/ 52 h 52"/>
                <a:gd name="T16" fmla="*/ 14 w 54"/>
                <a:gd name="T17" fmla="*/ 50 h 52"/>
                <a:gd name="T18" fmla="*/ 18 w 54"/>
                <a:gd name="T19" fmla="*/ 50 h 52"/>
                <a:gd name="T20" fmla="*/ 23 w 54"/>
                <a:gd name="T21" fmla="*/ 45 h 52"/>
                <a:gd name="T22" fmla="*/ 23 w 54"/>
                <a:gd name="T23" fmla="*/ 31 h 52"/>
                <a:gd name="T24" fmla="*/ 9 w 54"/>
                <a:gd name="T25" fmla="*/ 7 h 52"/>
                <a:gd name="T26" fmla="*/ 2 w 54"/>
                <a:gd name="T27" fmla="*/ 2 h 52"/>
                <a:gd name="T28" fmla="*/ 0 w 54"/>
                <a:gd name="T29" fmla="*/ 2 h 52"/>
                <a:gd name="T30" fmla="*/ 0 w 54"/>
                <a:gd name="T31" fmla="*/ 0 h 52"/>
                <a:gd name="T32" fmla="*/ 24 w 54"/>
                <a:gd name="T33" fmla="*/ 0 h 52"/>
                <a:gd name="T34" fmla="*/ 24 w 54"/>
                <a:gd name="T35" fmla="*/ 2 h 52"/>
                <a:gd name="T36" fmla="*/ 21 w 54"/>
                <a:gd name="T37" fmla="*/ 2 h 52"/>
                <a:gd name="T38" fmla="*/ 18 w 54"/>
                <a:gd name="T39" fmla="*/ 5 h 52"/>
                <a:gd name="T40" fmla="*/ 19 w 54"/>
                <a:gd name="T41" fmla="*/ 7 h 52"/>
                <a:gd name="T42" fmla="*/ 31 w 54"/>
                <a:gd name="T43" fmla="*/ 27 h 52"/>
                <a:gd name="T44" fmla="*/ 42 w 54"/>
                <a:gd name="T45" fmla="*/ 8 h 52"/>
                <a:gd name="T46" fmla="*/ 42 w 54"/>
                <a:gd name="T47" fmla="*/ 5 h 52"/>
                <a:gd name="T48" fmla="*/ 39 w 54"/>
                <a:gd name="T49" fmla="*/ 2 h 52"/>
                <a:gd name="T50" fmla="*/ 36 w 54"/>
                <a:gd name="T51" fmla="*/ 2 h 52"/>
                <a:gd name="T52" fmla="*/ 36 w 54"/>
                <a:gd name="T53" fmla="*/ 0 h 52"/>
                <a:gd name="T54" fmla="*/ 54 w 54"/>
                <a:gd name="T55" fmla="*/ 0 h 52"/>
                <a:gd name="T56" fmla="*/ 54 w 54"/>
                <a:gd name="T57" fmla="*/ 2 h 52"/>
                <a:gd name="T58" fmla="*/ 51 w 54"/>
                <a:gd name="T5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2">
                  <a:moveTo>
                    <a:pt x="51" y="2"/>
                  </a:moveTo>
                  <a:cubicBezTo>
                    <a:pt x="48" y="2"/>
                    <a:pt x="46" y="5"/>
                    <a:pt x="44" y="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8"/>
                    <a:pt x="33" y="50"/>
                    <a:pt x="37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2" y="50"/>
                    <a:pt x="23" y="49"/>
                    <a:pt x="23" y="4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3"/>
                    <a:pt x="5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"/>
                    <a:pt x="54" y="2"/>
                    <a:pt x="54" y="2"/>
                  </a:cubicBezTo>
                  <a:lnTo>
                    <a:pt x="51" y="2"/>
                  </a:lnTo>
                  <a:close/>
                </a:path>
              </a:pathLst>
            </a:custGeom>
            <a:solidFill>
              <a:srgbClr val="005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595" name="组合 15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E69A9EE-DD9F-44BB-A243-8F69B5A066F5}"/>
              </a:ext>
            </a:extLst>
          </p:cNvPr>
          <p:cNvGrpSpPr/>
          <p:nvPr/>
        </p:nvGrpSpPr>
        <p:grpSpPr>
          <a:xfrm>
            <a:off x="6635412" y="4980833"/>
            <a:ext cx="1832808" cy="456831"/>
            <a:chOff x="1680534" y="2328234"/>
            <a:chExt cx="8827512" cy="2200275"/>
          </a:xfrm>
        </p:grpSpPr>
        <p:sp>
          <p:nvSpPr>
            <p:cNvPr id="1596" name="任意多边形: 形状 1595">
              <a:extLst>
                <a:ext uri="{FF2B5EF4-FFF2-40B4-BE49-F238E27FC236}">
                  <a16:creationId xmlns:a16="http://schemas.microsoft.com/office/drawing/2014/main" id="{DB31CEFE-5D1E-4241-A53A-353F3737246C}"/>
                </a:ext>
              </a:extLst>
            </p:cNvPr>
            <p:cNvSpPr/>
            <p:nvPr/>
          </p:nvSpPr>
          <p:spPr>
            <a:xfrm>
              <a:off x="4169142" y="2681709"/>
              <a:ext cx="6338904" cy="1085785"/>
            </a:xfrm>
            <a:custGeom>
              <a:avLst/>
              <a:gdLst>
                <a:gd name="connsiteX0" fmla="*/ 3549813 w 6338904"/>
                <a:gd name="connsiteY0" fmla="*/ 836528 h 1085785"/>
                <a:gd name="connsiteX1" fmla="*/ 3566110 w 6338904"/>
                <a:gd name="connsiteY1" fmla="*/ 840636 h 1085785"/>
                <a:gd name="connsiteX2" fmla="*/ 3614688 w 6338904"/>
                <a:gd name="connsiteY2" fmla="*/ 893023 h 1085785"/>
                <a:gd name="connsiteX3" fmla="*/ 3550870 w 6338904"/>
                <a:gd name="connsiteY3" fmla="*/ 929218 h 1085785"/>
                <a:gd name="connsiteX4" fmla="*/ 3526106 w 6338904"/>
                <a:gd name="connsiteY4" fmla="*/ 869211 h 1085785"/>
                <a:gd name="connsiteX5" fmla="*/ 3549813 w 6338904"/>
                <a:gd name="connsiteY5" fmla="*/ 836528 h 1085785"/>
                <a:gd name="connsiteX6" fmla="*/ 4030930 w 6338904"/>
                <a:gd name="connsiteY6" fmla="*/ 806346 h 1085785"/>
                <a:gd name="connsiteX7" fmla="*/ 4085222 w 6338904"/>
                <a:gd name="connsiteY7" fmla="*/ 857781 h 1085785"/>
                <a:gd name="connsiteX8" fmla="*/ 4049980 w 6338904"/>
                <a:gd name="connsiteY8" fmla="*/ 873974 h 1085785"/>
                <a:gd name="connsiteX9" fmla="*/ 3977590 w 6338904"/>
                <a:gd name="connsiteY9" fmla="*/ 834921 h 1085785"/>
                <a:gd name="connsiteX10" fmla="*/ 4030930 w 6338904"/>
                <a:gd name="connsiteY10" fmla="*/ 806346 h 1085785"/>
                <a:gd name="connsiteX11" fmla="*/ 3110816 w 6338904"/>
                <a:gd name="connsiteY11" fmla="*/ 692046 h 1085785"/>
                <a:gd name="connsiteX12" fmla="*/ 3085098 w 6338904"/>
                <a:gd name="connsiteY12" fmla="*/ 714906 h 1085785"/>
                <a:gd name="connsiteX13" fmla="*/ 3114626 w 6338904"/>
                <a:gd name="connsiteY13" fmla="*/ 729193 h 1085785"/>
                <a:gd name="connsiteX14" fmla="*/ 3134628 w 6338904"/>
                <a:gd name="connsiteY14" fmla="*/ 713001 h 1085785"/>
                <a:gd name="connsiteX15" fmla="*/ 3110816 w 6338904"/>
                <a:gd name="connsiteY15" fmla="*/ 692046 h 1085785"/>
                <a:gd name="connsiteX16" fmla="*/ 320348 w 6338904"/>
                <a:gd name="connsiteY16" fmla="*/ 670615 h 1085785"/>
                <a:gd name="connsiteX17" fmla="*/ 173306 w 6338904"/>
                <a:gd name="connsiteY17" fmla="*/ 748244 h 1085785"/>
                <a:gd name="connsiteX18" fmla="*/ 142826 w 6338904"/>
                <a:gd name="connsiteY18" fmla="*/ 773961 h 1085785"/>
                <a:gd name="connsiteX19" fmla="*/ 128539 w 6338904"/>
                <a:gd name="connsiteY19" fmla="*/ 814919 h 1085785"/>
                <a:gd name="connsiteX20" fmla="*/ 163781 w 6338904"/>
                <a:gd name="connsiteY20" fmla="*/ 823491 h 1085785"/>
                <a:gd name="connsiteX21" fmla="*/ 443816 w 6338904"/>
                <a:gd name="connsiteY21" fmla="*/ 793011 h 1085785"/>
                <a:gd name="connsiteX22" fmla="*/ 320348 w 6338904"/>
                <a:gd name="connsiteY22" fmla="*/ 670615 h 1085785"/>
                <a:gd name="connsiteX23" fmla="*/ 603181 w 6338904"/>
                <a:gd name="connsiteY23" fmla="*/ 605503 h 1085785"/>
                <a:gd name="connsiteX24" fmla="*/ 581928 w 6338904"/>
                <a:gd name="connsiteY24" fmla="*/ 607274 h 1085785"/>
                <a:gd name="connsiteX25" fmla="*/ 509539 w 6338904"/>
                <a:gd name="connsiteY25" fmla="*/ 650136 h 1085785"/>
                <a:gd name="connsiteX26" fmla="*/ 574308 w 6338904"/>
                <a:gd name="connsiteY26" fmla="*/ 713954 h 1085785"/>
                <a:gd name="connsiteX27" fmla="*/ 630506 w 6338904"/>
                <a:gd name="connsiteY27" fmla="*/ 648231 h 1085785"/>
                <a:gd name="connsiteX28" fmla="*/ 603181 w 6338904"/>
                <a:gd name="connsiteY28" fmla="*/ 605503 h 1085785"/>
                <a:gd name="connsiteX29" fmla="*/ 4880680 w 6338904"/>
                <a:gd name="connsiteY29" fmla="*/ 572270 h 1085785"/>
                <a:gd name="connsiteX30" fmla="*/ 4917708 w 6338904"/>
                <a:gd name="connsiteY30" fmla="*/ 585366 h 1085785"/>
                <a:gd name="connsiteX31" fmla="*/ 5249178 w 6338904"/>
                <a:gd name="connsiteY31" fmla="*/ 760626 h 1085785"/>
                <a:gd name="connsiteX32" fmla="*/ 5339666 w 6338904"/>
                <a:gd name="connsiteY32" fmla="*/ 825396 h 1085785"/>
                <a:gd name="connsiteX33" fmla="*/ 5229176 w 6338904"/>
                <a:gd name="connsiteY33" fmla="*/ 876832 h 1085785"/>
                <a:gd name="connsiteX34" fmla="*/ 4832936 w 6338904"/>
                <a:gd name="connsiteY34" fmla="*/ 641564 h 1085785"/>
                <a:gd name="connsiteX35" fmla="*/ 4847223 w 6338904"/>
                <a:gd name="connsiteY35" fmla="*/ 592034 h 1085785"/>
                <a:gd name="connsiteX36" fmla="*/ 4880680 w 6338904"/>
                <a:gd name="connsiteY36" fmla="*/ 572270 h 1085785"/>
                <a:gd name="connsiteX37" fmla="*/ 2950796 w 6338904"/>
                <a:gd name="connsiteY37" fmla="*/ 568221 h 1085785"/>
                <a:gd name="connsiteX38" fmla="*/ 2912696 w 6338904"/>
                <a:gd name="connsiteY38" fmla="*/ 588223 h 1085785"/>
                <a:gd name="connsiteX39" fmla="*/ 2930793 w 6338904"/>
                <a:gd name="connsiteY39" fmla="*/ 603463 h 1085785"/>
                <a:gd name="connsiteX40" fmla="*/ 2957463 w 6338904"/>
                <a:gd name="connsiteY40" fmla="*/ 584413 h 1085785"/>
                <a:gd name="connsiteX41" fmla="*/ 2950796 w 6338904"/>
                <a:gd name="connsiteY41" fmla="*/ 568221 h 1085785"/>
                <a:gd name="connsiteX42" fmla="*/ 6011819 w 6338904"/>
                <a:gd name="connsiteY42" fmla="*/ 470811 h 1085785"/>
                <a:gd name="connsiteX43" fmla="*/ 6033085 w 6338904"/>
                <a:gd name="connsiteY43" fmla="*/ 573936 h 1085785"/>
                <a:gd name="connsiteX44" fmla="*/ 5946408 w 6338904"/>
                <a:gd name="connsiteY44" fmla="*/ 636801 h 1085785"/>
                <a:gd name="connsiteX45" fmla="*/ 6158815 w 6338904"/>
                <a:gd name="connsiteY45" fmla="*/ 643468 h 1085785"/>
                <a:gd name="connsiteX46" fmla="*/ 6215965 w 6338904"/>
                <a:gd name="connsiteY46" fmla="*/ 693951 h 1085785"/>
                <a:gd name="connsiteX47" fmla="*/ 6156910 w 6338904"/>
                <a:gd name="connsiteY47" fmla="*/ 735861 h 1085785"/>
                <a:gd name="connsiteX48" fmla="*/ 6096903 w 6338904"/>
                <a:gd name="connsiteY48" fmla="*/ 733004 h 1085785"/>
                <a:gd name="connsiteX49" fmla="*/ 5971173 w 6338904"/>
                <a:gd name="connsiteY49" fmla="*/ 831111 h 1085785"/>
                <a:gd name="connsiteX50" fmla="*/ 5743525 w 6338904"/>
                <a:gd name="connsiteY50" fmla="*/ 1075904 h 1085785"/>
                <a:gd name="connsiteX51" fmla="*/ 5651133 w 6338904"/>
                <a:gd name="connsiteY51" fmla="*/ 1033994 h 1085785"/>
                <a:gd name="connsiteX52" fmla="*/ 5719713 w 6338904"/>
                <a:gd name="connsiteY52" fmla="*/ 971129 h 1085785"/>
                <a:gd name="connsiteX53" fmla="*/ 5861635 w 6338904"/>
                <a:gd name="connsiteY53" fmla="*/ 869211 h 1085785"/>
                <a:gd name="connsiteX54" fmla="*/ 5868303 w 6338904"/>
                <a:gd name="connsiteY54" fmla="*/ 782533 h 1085785"/>
                <a:gd name="connsiteX55" fmla="*/ 5795913 w 6338904"/>
                <a:gd name="connsiteY55" fmla="*/ 769199 h 1085785"/>
                <a:gd name="connsiteX56" fmla="*/ 5663515 w 6338904"/>
                <a:gd name="connsiteY56" fmla="*/ 804441 h 1085785"/>
                <a:gd name="connsiteX57" fmla="*/ 5586363 w 6338904"/>
                <a:gd name="connsiteY57" fmla="*/ 795869 h 1085785"/>
                <a:gd name="connsiteX58" fmla="*/ 5625415 w 6338904"/>
                <a:gd name="connsiteY58" fmla="*/ 720621 h 1085785"/>
                <a:gd name="connsiteX59" fmla="*/ 5701615 w 6338904"/>
                <a:gd name="connsiteY59" fmla="*/ 697761 h 1085785"/>
                <a:gd name="connsiteX60" fmla="*/ 5878781 w 6338904"/>
                <a:gd name="connsiteY60" fmla="*/ 573936 h 1085785"/>
                <a:gd name="connsiteX61" fmla="*/ 5750193 w 6338904"/>
                <a:gd name="connsiteY61" fmla="*/ 601558 h 1085785"/>
                <a:gd name="connsiteX62" fmla="*/ 5678756 w 6338904"/>
                <a:gd name="connsiteY62" fmla="*/ 594891 h 1085785"/>
                <a:gd name="connsiteX63" fmla="*/ 5724475 w 6338904"/>
                <a:gd name="connsiteY63" fmla="*/ 530121 h 1085785"/>
                <a:gd name="connsiteX64" fmla="*/ 5994985 w 6338904"/>
                <a:gd name="connsiteY64" fmla="*/ 472018 h 1085785"/>
                <a:gd name="connsiteX65" fmla="*/ 6011819 w 6338904"/>
                <a:gd name="connsiteY65" fmla="*/ 470811 h 1085785"/>
                <a:gd name="connsiteX66" fmla="*/ 3654351 w 6338904"/>
                <a:gd name="connsiteY66" fmla="*/ 406162 h 1085785"/>
                <a:gd name="connsiteX67" fmla="*/ 3727083 w 6338904"/>
                <a:gd name="connsiteY67" fmla="*/ 432013 h 1085785"/>
                <a:gd name="connsiteX68" fmla="*/ 3668981 w 6338904"/>
                <a:gd name="connsiteY68" fmla="*/ 509166 h 1085785"/>
                <a:gd name="connsiteX69" fmla="*/ 3627071 w 6338904"/>
                <a:gd name="connsiteY69" fmla="*/ 406296 h 1085785"/>
                <a:gd name="connsiteX70" fmla="*/ 3654351 w 6338904"/>
                <a:gd name="connsiteY70" fmla="*/ 406162 h 1085785"/>
                <a:gd name="connsiteX71" fmla="*/ 3898295 w 6338904"/>
                <a:gd name="connsiteY71" fmla="*/ 380817 h 1085785"/>
                <a:gd name="connsiteX72" fmla="*/ 3935681 w 6338904"/>
                <a:gd name="connsiteY72" fmla="*/ 427251 h 1085785"/>
                <a:gd name="connsiteX73" fmla="*/ 3968066 w 6338904"/>
                <a:gd name="connsiteY73" fmla="*/ 459636 h 1085785"/>
                <a:gd name="connsiteX74" fmla="*/ 4039503 w 6338904"/>
                <a:gd name="connsiteY74" fmla="*/ 479639 h 1085785"/>
                <a:gd name="connsiteX75" fmla="*/ 3976639 w 6338904"/>
                <a:gd name="connsiteY75" fmla="*/ 530121 h 1085785"/>
                <a:gd name="connsiteX76" fmla="*/ 3939491 w 6338904"/>
                <a:gd name="connsiteY76" fmla="*/ 550124 h 1085785"/>
                <a:gd name="connsiteX77" fmla="*/ 3938539 w 6338904"/>
                <a:gd name="connsiteY77" fmla="*/ 661566 h 1085785"/>
                <a:gd name="connsiteX78" fmla="*/ 3996641 w 6338904"/>
                <a:gd name="connsiteY78" fmla="*/ 672996 h 1085785"/>
                <a:gd name="connsiteX79" fmla="*/ 4032836 w 6338904"/>
                <a:gd name="connsiteY79" fmla="*/ 699666 h 1085785"/>
                <a:gd name="connsiteX80" fmla="*/ 4006166 w 6338904"/>
                <a:gd name="connsiteY80" fmla="*/ 734909 h 1085785"/>
                <a:gd name="connsiteX81" fmla="*/ 3922346 w 6338904"/>
                <a:gd name="connsiteY81" fmla="*/ 850161 h 1085785"/>
                <a:gd name="connsiteX82" fmla="*/ 3830906 w 6338904"/>
                <a:gd name="connsiteY82" fmla="*/ 987321 h 1085785"/>
                <a:gd name="connsiteX83" fmla="*/ 3776614 w 6338904"/>
                <a:gd name="connsiteY83" fmla="*/ 978749 h 1085785"/>
                <a:gd name="connsiteX84" fmla="*/ 3784233 w 6338904"/>
                <a:gd name="connsiteY84" fmla="*/ 928266 h 1085785"/>
                <a:gd name="connsiteX85" fmla="*/ 3832811 w 6338904"/>
                <a:gd name="connsiteY85" fmla="*/ 816824 h 1085785"/>
                <a:gd name="connsiteX86" fmla="*/ 3715653 w 6338904"/>
                <a:gd name="connsiteY86" fmla="*/ 791106 h 1085785"/>
                <a:gd name="connsiteX87" fmla="*/ 3613736 w 6338904"/>
                <a:gd name="connsiteY87" fmla="*/ 784439 h 1085785"/>
                <a:gd name="connsiteX88" fmla="*/ 3733751 w 6338904"/>
                <a:gd name="connsiteY88" fmla="*/ 715859 h 1085785"/>
                <a:gd name="connsiteX89" fmla="*/ 3724226 w 6338904"/>
                <a:gd name="connsiteY89" fmla="*/ 617751 h 1085785"/>
                <a:gd name="connsiteX90" fmla="*/ 3688983 w 6338904"/>
                <a:gd name="connsiteY90" fmla="*/ 523454 h 1085785"/>
                <a:gd name="connsiteX91" fmla="*/ 3862339 w 6338904"/>
                <a:gd name="connsiteY91" fmla="*/ 401534 h 1085785"/>
                <a:gd name="connsiteX92" fmla="*/ 3898295 w 6338904"/>
                <a:gd name="connsiteY92" fmla="*/ 380817 h 1085785"/>
                <a:gd name="connsiteX93" fmla="*/ 1509514 w 6338904"/>
                <a:gd name="connsiteY93" fmla="*/ 379358 h 1085785"/>
                <a:gd name="connsiteX94" fmla="*/ 1527761 w 6338904"/>
                <a:gd name="connsiteY94" fmla="*/ 395819 h 1085785"/>
                <a:gd name="connsiteX95" fmla="*/ 1448703 w 6338904"/>
                <a:gd name="connsiteY95" fmla="*/ 480591 h 1085785"/>
                <a:gd name="connsiteX96" fmla="*/ 1482040 w 6338904"/>
                <a:gd name="connsiteY96" fmla="*/ 608227 h 1085785"/>
                <a:gd name="connsiteX97" fmla="*/ 1443940 w 6338904"/>
                <a:gd name="connsiteY97" fmla="*/ 855877 h 1085785"/>
                <a:gd name="connsiteX98" fmla="*/ 1426795 w 6338904"/>
                <a:gd name="connsiteY98" fmla="*/ 913026 h 1085785"/>
                <a:gd name="connsiteX99" fmla="*/ 1389648 w 6338904"/>
                <a:gd name="connsiteY99" fmla="*/ 863496 h 1085785"/>
                <a:gd name="connsiteX100" fmla="*/ 1381076 w 6338904"/>
                <a:gd name="connsiteY100" fmla="*/ 719669 h 1085785"/>
                <a:gd name="connsiteX101" fmla="*/ 1328688 w 6338904"/>
                <a:gd name="connsiteY101" fmla="*/ 758721 h 1085785"/>
                <a:gd name="connsiteX102" fmla="*/ 1270586 w 6338904"/>
                <a:gd name="connsiteY102" fmla="*/ 797774 h 1085785"/>
                <a:gd name="connsiteX103" fmla="*/ 1286778 w 6338904"/>
                <a:gd name="connsiteY103" fmla="*/ 721574 h 1085785"/>
                <a:gd name="connsiteX104" fmla="*/ 1438226 w 6338904"/>
                <a:gd name="connsiteY104" fmla="*/ 548219 h 1085785"/>
                <a:gd name="connsiteX105" fmla="*/ 1375361 w 6338904"/>
                <a:gd name="connsiteY105" fmla="*/ 530121 h 1085785"/>
                <a:gd name="connsiteX106" fmla="*/ 1362026 w 6338904"/>
                <a:gd name="connsiteY106" fmla="*/ 443444 h 1085785"/>
                <a:gd name="connsiteX107" fmla="*/ 1431558 w 6338904"/>
                <a:gd name="connsiteY107" fmla="*/ 405344 h 1085785"/>
                <a:gd name="connsiteX108" fmla="*/ 1509514 w 6338904"/>
                <a:gd name="connsiteY108" fmla="*/ 379358 h 1085785"/>
                <a:gd name="connsiteX109" fmla="*/ 1674921 w 6338904"/>
                <a:gd name="connsiteY109" fmla="*/ 353314 h 1085785"/>
                <a:gd name="connsiteX110" fmla="*/ 1716355 w 6338904"/>
                <a:gd name="connsiteY110" fmla="*/ 377721 h 1085785"/>
                <a:gd name="connsiteX111" fmla="*/ 1688733 w 6338904"/>
                <a:gd name="connsiteY111" fmla="*/ 464399 h 1085785"/>
                <a:gd name="connsiteX112" fmla="*/ 1738263 w 6338904"/>
                <a:gd name="connsiteY112" fmla="*/ 465351 h 1085785"/>
                <a:gd name="connsiteX113" fmla="*/ 1786840 w 6338904"/>
                <a:gd name="connsiteY113" fmla="*/ 482496 h 1085785"/>
                <a:gd name="connsiteX114" fmla="*/ 1757313 w 6338904"/>
                <a:gd name="connsiteY114" fmla="*/ 527264 h 1085785"/>
                <a:gd name="connsiteX115" fmla="*/ 1687780 w 6338904"/>
                <a:gd name="connsiteY115" fmla="*/ 588224 h 1085785"/>
                <a:gd name="connsiteX116" fmla="*/ 1763980 w 6338904"/>
                <a:gd name="connsiteY116" fmla="*/ 568221 h 1085785"/>
                <a:gd name="connsiteX117" fmla="*/ 1819225 w 6338904"/>
                <a:gd name="connsiteY117" fmla="*/ 578699 h 1085785"/>
                <a:gd name="connsiteX118" fmla="*/ 1788745 w 6338904"/>
                <a:gd name="connsiteY118" fmla="*/ 630134 h 1085785"/>
                <a:gd name="connsiteX119" fmla="*/ 1730643 w 6338904"/>
                <a:gd name="connsiteY119" fmla="*/ 715859 h 1085785"/>
                <a:gd name="connsiteX120" fmla="*/ 1648728 w 6338904"/>
                <a:gd name="connsiteY120" fmla="*/ 838731 h 1085785"/>
                <a:gd name="connsiteX121" fmla="*/ 1548715 w 6338904"/>
                <a:gd name="connsiteY121" fmla="*/ 801584 h 1085785"/>
                <a:gd name="connsiteX122" fmla="*/ 1508710 w 6338904"/>
                <a:gd name="connsiteY122" fmla="*/ 805394 h 1085785"/>
                <a:gd name="connsiteX123" fmla="*/ 1511568 w 6338904"/>
                <a:gd name="connsiteY123" fmla="*/ 778724 h 1085785"/>
                <a:gd name="connsiteX124" fmla="*/ 1560145 w 6338904"/>
                <a:gd name="connsiteY124" fmla="*/ 765389 h 1085785"/>
                <a:gd name="connsiteX125" fmla="*/ 1583005 w 6338904"/>
                <a:gd name="connsiteY125" fmla="*/ 789201 h 1085785"/>
                <a:gd name="connsiteX126" fmla="*/ 1622058 w 6338904"/>
                <a:gd name="connsiteY126" fmla="*/ 820634 h 1085785"/>
                <a:gd name="connsiteX127" fmla="*/ 1671588 w 6338904"/>
                <a:gd name="connsiteY127" fmla="*/ 771104 h 1085785"/>
                <a:gd name="connsiteX128" fmla="*/ 1669683 w 6338904"/>
                <a:gd name="connsiteY128" fmla="*/ 750149 h 1085785"/>
                <a:gd name="connsiteX129" fmla="*/ 1664920 w 6338904"/>
                <a:gd name="connsiteY129" fmla="*/ 733004 h 1085785"/>
                <a:gd name="connsiteX130" fmla="*/ 1655395 w 6338904"/>
                <a:gd name="connsiteY130" fmla="*/ 712049 h 1085785"/>
                <a:gd name="connsiteX131" fmla="*/ 1583958 w 6338904"/>
                <a:gd name="connsiteY131" fmla="*/ 669186 h 1085785"/>
                <a:gd name="connsiteX132" fmla="*/ 1604913 w 6338904"/>
                <a:gd name="connsiteY132" fmla="*/ 569174 h 1085785"/>
                <a:gd name="connsiteX133" fmla="*/ 1551573 w 6338904"/>
                <a:gd name="connsiteY133" fmla="*/ 535836 h 1085785"/>
                <a:gd name="connsiteX134" fmla="*/ 1623963 w 6338904"/>
                <a:gd name="connsiteY134" fmla="*/ 465351 h 1085785"/>
                <a:gd name="connsiteX135" fmla="*/ 1624915 w 6338904"/>
                <a:gd name="connsiteY135" fmla="*/ 433919 h 1085785"/>
                <a:gd name="connsiteX136" fmla="*/ 1627773 w 6338904"/>
                <a:gd name="connsiteY136" fmla="*/ 368196 h 1085785"/>
                <a:gd name="connsiteX137" fmla="*/ 1674921 w 6338904"/>
                <a:gd name="connsiteY137" fmla="*/ 353314 h 1085785"/>
                <a:gd name="connsiteX138" fmla="*/ 4008368 w 6338904"/>
                <a:gd name="connsiteY138" fmla="*/ 318979 h 1085785"/>
                <a:gd name="connsiteX139" fmla="*/ 4052838 w 6338904"/>
                <a:gd name="connsiteY139" fmla="*/ 347241 h 1085785"/>
                <a:gd name="connsiteX140" fmla="*/ 4052838 w 6338904"/>
                <a:gd name="connsiteY140" fmla="*/ 408201 h 1085785"/>
                <a:gd name="connsiteX141" fmla="*/ 3956635 w 6338904"/>
                <a:gd name="connsiteY141" fmla="*/ 408201 h 1085785"/>
                <a:gd name="connsiteX142" fmla="*/ 3988068 w 6338904"/>
                <a:gd name="connsiteY142" fmla="*/ 327239 h 1085785"/>
                <a:gd name="connsiteX143" fmla="*/ 4008368 w 6338904"/>
                <a:gd name="connsiteY143" fmla="*/ 318979 h 1085785"/>
                <a:gd name="connsiteX144" fmla="*/ 5848301 w 6338904"/>
                <a:gd name="connsiteY144" fmla="*/ 311046 h 1085785"/>
                <a:gd name="connsiteX145" fmla="*/ 5839728 w 6338904"/>
                <a:gd name="connsiteY145" fmla="*/ 319619 h 1085785"/>
                <a:gd name="connsiteX146" fmla="*/ 5853064 w 6338904"/>
                <a:gd name="connsiteY146" fmla="*/ 332954 h 1085785"/>
                <a:gd name="connsiteX147" fmla="*/ 5861636 w 6338904"/>
                <a:gd name="connsiteY147" fmla="*/ 324381 h 1085785"/>
                <a:gd name="connsiteX148" fmla="*/ 5848301 w 6338904"/>
                <a:gd name="connsiteY148" fmla="*/ 311046 h 1085785"/>
                <a:gd name="connsiteX149" fmla="*/ 5717808 w 6338904"/>
                <a:gd name="connsiteY149" fmla="*/ 311046 h 1085785"/>
                <a:gd name="connsiteX150" fmla="*/ 5717808 w 6338904"/>
                <a:gd name="connsiteY150" fmla="*/ 313904 h 1085785"/>
                <a:gd name="connsiteX151" fmla="*/ 5717808 w 6338904"/>
                <a:gd name="connsiteY151" fmla="*/ 319619 h 1085785"/>
                <a:gd name="connsiteX152" fmla="*/ 5731144 w 6338904"/>
                <a:gd name="connsiteY152" fmla="*/ 332954 h 1085785"/>
                <a:gd name="connsiteX153" fmla="*/ 5736858 w 6338904"/>
                <a:gd name="connsiteY153" fmla="*/ 327239 h 1085785"/>
                <a:gd name="connsiteX154" fmla="*/ 5724476 w 6338904"/>
                <a:gd name="connsiteY154" fmla="*/ 311999 h 1085785"/>
                <a:gd name="connsiteX155" fmla="*/ 2847926 w 6338904"/>
                <a:gd name="connsiteY155" fmla="*/ 303426 h 1085785"/>
                <a:gd name="connsiteX156" fmla="*/ 2819351 w 6338904"/>
                <a:gd name="connsiteY156" fmla="*/ 311046 h 1085785"/>
                <a:gd name="connsiteX157" fmla="*/ 2800301 w 6338904"/>
                <a:gd name="connsiteY157" fmla="*/ 338668 h 1085785"/>
                <a:gd name="connsiteX158" fmla="*/ 2868881 w 6338904"/>
                <a:gd name="connsiteY158" fmla="*/ 338668 h 1085785"/>
                <a:gd name="connsiteX159" fmla="*/ 2868881 w 6338904"/>
                <a:gd name="connsiteY159" fmla="*/ 329143 h 1085785"/>
                <a:gd name="connsiteX160" fmla="*/ 2862213 w 6338904"/>
                <a:gd name="connsiteY160" fmla="*/ 315808 h 1085785"/>
                <a:gd name="connsiteX161" fmla="*/ 1965911 w 6338904"/>
                <a:gd name="connsiteY161" fmla="*/ 291996 h 1085785"/>
                <a:gd name="connsiteX162" fmla="*/ 1970673 w 6338904"/>
                <a:gd name="connsiteY162" fmla="*/ 369148 h 1085785"/>
                <a:gd name="connsiteX163" fmla="*/ 2014488 w 6338904"/>
                <a:gd name="connsiteY163" fmla="*/ 416773 h 1085785"/>
                <a:gd name="connsiteX164" fmla="*/ 2058303 w 6338904"/>
                <a:gd name="connsiteY164" fmla="*/ 509166 h 1085785"/>
                <a:gd name="connsiteX165" fmla="*/ 1991628 w 6338904"/>
                <a:gd name="connsiteY165" fmla="*/ 754911 h 1085785"/>
                <a:gd name="connsiteX166" fmla="*/ 2040206 w 6338904"/>
                <a:gd name="connsiteY166" fmla="*/ 789201 h 1085785"/>
                <a:gd name="connsiteX167" fmla="*/ 2210703 w 6338904"/>
                <a:gd name="connsiteY167" fmla="*/ 800631 h 1085785"/>
                <a:gd name="connsiteX168" fmla="*/ 2271663 w 6338904"/>
                <a:gd name="connsiteY168" fmla="*/ 831111 h 1085785"/>
                <a:gd name="connsiteX169" fmla="*/ 2223086 w 6338904"/>
                <a:gd name="connsiteY169" fmla="*/ 889213 h 1085785"/>
                <a:gd name="connsiteX170" fmla="*/ 2024966 w 6338904"/>
                <a:gd name="connsiteY170" fmla="*/ 878736 h 1085785"/>
                <a:gd name="connsiteX171" fmla="*/ 1775411 w 6338904"/>
                <a:gd name="connsiteY171" fmla="*/ 828253 h 1085785"/>
                <a:gd name="connsiteX172" fmla="*/ 1804938 w 6338904"/>
                <a:gd name="connsiteY172" fmla="*/ 732051 h 1085785"/>
                <a:gd name="connsiteX173" fmla="*/ 1801128 w 6338904"/>
                <a:gd name="connsiteY173" fmla="*/ 688236 h 1085785"/>
                <a:gd name="connsiteX174" fmla="*/ 1854468 w 6338904"/>
                <a:gd name="connsiteY174" fmla="*/ 698713 h 1085785"/>
                <a:gd name="connsiteX175" fmla="*/ 1947813 w 6338904"/>
                <a:gd name="connsiteY175" fmla="*/ 654898 h 1085785"/>
                <a:gd name="connsiteX176" fmla="*/ 1907808 w 6338904"/>
                <a:gd name="connsiteY176" fmla="*/ 490116 h 1085785"/>
                <a:gd name="connsiteX177" fmla="*/ 1965911 w 6338904"/>
                <a:gd name="connsiteY177" fmla="*/ 291996 h 1085785"/>
                <a:gd name="connsiteX178" fmla="*/ 5929264 w 6338904"/>
                <a:gd name="connsiteY178" fmla="*/ 229131 h 1085785"/>
                <a:gd name="connsiteX179" fmla="*/ 5909261 w 6338904"/>
                <a:gd name="connsiteY179" fmla="*/ 231036 h 1085785"/>
                <a:gd name="connsiteX180" fmla="*/ 5900689 w 6338904"/>
                <a:gd name="connsiteY180" fmla="*/ 240561 h 1085785"/>
                <a:gd name="connsiteX181" fmla="*/ 5900689 w 6338904"/>
                <a:gd name="connsiteY181" fmla="*/ 301521 h 1085785"/>
                <a:gd name="connsiteX182" fmla="*/ 5910214 w 6338904"/>
                <a:gd name="connsiteY182" fmla="*/ 311046 h 1085785"/>
                <a:gd name="connsiteX183" fmla="*/ 5919739 w 6338904"/>
                <a:gd name="connsiteY183" fmla="*/ 301521 h 1085785"/>
                <a:gd name="connsiteX184" fmla="*/ 5919739 w 6338904"/>
                <a:gd name="connsiteY184" fmla="*/ 300569 h 1085785"/>
                <a:gd name="connsiteX185" fmla="*/ 5929264 w 6338904"/>
                <a:gd name="connsiteY185" fmla="*/ 291044 h 1085785"/>
                <a:gd name="connsiteX186" fmla="*/ 5930216 w 6338904"/>
                <a:gd name="connsiteY186" fmla="*/ 291044 h 1085785"/>
                <a:gd name="connsiteX187" fmla="*/ 5939741 w 6338904"/>
                <a:gd name="connsiteY187" fmla="*/ 281519 h 1085785"/>
                <a:gd name="connsiteX188" fmla="*/ 5939741 w 6338904"/>
                <a:gd name="connsiteY188" fmla="*/ 238656 h 1085785"/>
                <a:gd name="connsiteX189" fmla="*/ 5929264 w 6338904"/>
                <a:gd name="connsiteY189" fmla="*/ 229131 h 1085785"/>
                <a:gd name="connsiteX190" fmla="*/ 2737436 w 6338904"/>
                <a:gd name="connsiteY190" fmla="*/ 214843 h 1085785"/>
                <a:gd name="connsiteX191" fmla="*/ 2696478 w 6338904"/>
                <a:gd name="connsiteY191" fmla="*/ 271041 h 1085785"/>
                <a:gd name="connsiteX192" fmla="*/ 2726006 w 6338904"/>
                <a:gd name="connsiteY192" fmla="*/ 324381 h 1085785"/>
                <a:gd name="connsiteX193" fmla="*/ 2757438 w 6338904"/>
                <a:gd name="connsiteY193" fmla="*/ 258658 h 1085785"/>
                <a:gd name="connsiteX194" fmla="*/ 2737436 w 6338904"/>
                <a:gd name="connsiteY194" fmla="*/ 214843 h 1085785"/>
                <a:gd name="connsiteX195" fmla="*/ 2837448 w 6338904"/>
                <a:gd name="connsiteY195" fmla="*/ 200556 h 1085785"/>
                <a:gd name="connsiteX196" fmla="*/ 2830781 w 6338904"/>
                <a:gd name="connsiteY196" fmla="*/ 251991 h 1085785"/>
                <a:gd name="connsiteX197" fmla="*/ 2851736 w 6338904"/>
                <a:gd name="connsiteY197" fmla="*/ 259611 h 1085785"/>
                <a:gd name="connsiteX198" fmla="*/ 2862213 w 6338904"/>
                <a:gd name="connsiteY198" fmla="*/ 256753 h 1085785"/>
                <a:gd name="connsiteX199" fmla="*/ 2879358 w 6338904"/>
                <a:gd name="connsiteY199" fmla="*/ 237703 h 1085785"/>
                <a:gd name="connsiteX200" fmla="*/ 2879358 w 6338904"/>
                <a:gd name="connsiteY200" fmla="*/ 200556 h 1085785"/>
                <a:gd name="connsiteX201" fmla="*/ 5853064 w 6338904"/>
                <a:gd name="connsiteY201" fmla="*/ 181506 h 1085785"/>
                <a:gd name="connsiteX202" fmla="*/ 5841633 w 6338904"/>
                <a:gd name="connsiteY202" fmla="*/ 186269 h 1085785"/>
                <a:gd name="connsiteX203" fmla="*/ 5834966 w 6338904"/>
                <a:gd name="connsiteY203" fmla="*/ 194841 h 1085785"/>
                <a:gd name="connsiteX204" fmla="*/ 5851158 w 6338904"/>
                <a:gd name="connsiteY204" fmla="*/ 211986 h 1085785"/>
                <a:gd name="connsiteX205" fmla="*/ 5864494 w 6338904"/>
                <a:gd name="connsiteY205" fmla="*/ 210081 h 1085785"/>
                <a:gd name="connsiteX206" fmla="*/ 5873066 w 6338904"/>
                <a:gd name="connsiteY206" fmla="*/ 196746 h 1085785"/>
                <a:gd name="connsiteX207" fmla="*/ 5872114 w 6338904"/>
                <a:gd name="connsiteY207" fmla="*/ 191984 h 1085785"/>
                <a:gd name="connsiteX208" fmla="*/ 5853064 w 6338904"/>
                <a:gd name="connsiteY208" fmla="*/ 181506 h 1085785"/>
                <a:gd name="connsiteX209" fmla="*/ 3021281 w 6338904"/>
                <a:gd name="connsiteY209" fmla="*/ 180553 h 1085785"/>
                <a:gd name="connsiteX210" fmla="*/ 2931746 w 6338904"/>
                <a:gd name="connsiteY210" fmla="*/ 230083 h 1085785"/>
                <a:gd name="connsiteX211" fmla="*/ 2932698 w 6338904"/>
                <a:gd name="connsiteY211" fmla="*/ 265326 h 1085785"/>
                <a:gd name="connsiteX212" fmla="*/ 3033663 w 6338904"/>
                <a:gd name="connsiteY212" fmla="*/ 251991 h 1085785"/>
                <a:gd name="connsiteX213" fmla="*/ 3091766 w 6338904"/>
                <a:gd name="connsiteY213" fmla="*/ 209128 h 1085785"/>
                <a:gd name="connsiteX214" fmla="*/ 3021281 w 6338904"/>
                <a:gd name="connsiteY214" fmla="*/ 180553 h 1085785"/>
                <a:gd name="connsiteX215" fmla="*/ 4876081 w 6338904"/>
                <a:gd name="connsiteY215" fmla="*/ 139045 h 1085785"/>
                <a:gd name="connsiteX216" fmla="*/ 4902468 w 6338904"/>
                <a:gd name="connsiteY216" fmla="*/ 141501 h 1085785"/>
                <a:gd name="connsiteX217" fmla="*/ 4931995 w 6338904"/>
                <a:gd name="connsiteY217" fmla="*/ 233893 h 1085785"/>
                <a:gd name="connsiteX218" fmla="*/ 4875798 w 6338904"/>
                <a:gd name="connsiteY218" fmla="*/ 404391 h 1085785"/>
                <a:gd name="connsiteX219" fmla="*/ 5051058 w 6338904"/>
                <a:gd name="connsiteY219" fmla="*/ 383436 h 1085785"/>
                <a:gd name="connsiteX220" fmla="*/ 5131068 w 6338904"/>
                <a:gd name="connsiteY220" fmla="*/ 449158 h 1085785"/>
                <a:gd name="connsiteX221" fmla="*/ 5072013 w 6338904"/>
                <a:gd name="connsiteY221" fmla="*/ 532026 h 1085785"/>
                <a:gd name="connsiteX222" fmla="*/ 5003433 w 6338904"/>
                <a:gd name="connsiteY222" fmla="*/ 532026 h 1085785"/>
                <a:gd name="connsiteX223" fmla="*/ 4674820 w 6338904"/>
                <a:gd name="connsiteY223" fmla="*/ 732051 h 1085785"/>
                <a:gd name="connsiteX224" fmla="*/ 4478606 w 6338904"/>
                <a:gd name="connsiteY224" fmla="*/ 901596 h 1085785"/>
                <a:gd name="connsiteX225" fmla="*/ 4372878 w 6338904"/>
                <a:gd name="connsiteY225" fmla="*/ 904453 h 1085785"/>
                <a:gd name="connsiteX226" fmla="*/ 4342398 w 6338904"/>
                <a:gd name="connsiteY226" fmla="*/ 867306 h 1085785"/>
                <a:gd name="connsiteX227" fmla="*/ 4378593 w 6338904"/>
                <a:gd name="connsiteY227" fmla="*/ 841588 h 1085785"/>
                <a:gd name="connsiteX228" fmla="*/ 4651960 w 6338904"/>
                <a:gd name="connsiteY228" fmla="*/ 629181 h 1085785"/>
                <a:gd name="connsiteX229" fmla="*/ 4630053 w 6338904"/>
                <a:gd name="connsiteY229" fmla="*/ 585366 h 1085785"/>
                <a:gd name="connsiteX230" fmla="*/ 4590048 w 6338904"/>
                <a:gd name="connsiteY230" fmla="*/ 590128 h 1085785"/>
                <a:gd name="connsiteX231" fmla="*/ 4479558 w 6338904"/>
                <a:gd name="connsiteY231" fmla="*/ 577746 h 1085785"/>
                <a:gd name="connsiteX232" fmla="*/ 4563378 w 6338904"/>
                <a:gd name="connsiteY232" fmla="*/ 470113 h 1085785"/>
                <a:gd name="connsiteX233" fmla="*/ 4611003 w 6338904"/>
                <a:gd name="connsiteY233" fmla="*/ 454873 h 1085785"/>
                <a:gd name="connsiteX234" fmla="*/ 4812933 w 6338904"/>
                <a:gd name="connsiteY234" fmla="*/ 249133 h 1085785"/>
                <a:gd name="connsiteX235" fmla="*/ 4825315 w 6338904"/>
                <a:gd name="connsiteY235" fmla="*/ 190078 h 1085785"/>
                <a:gd name="connsiteX236" fmla="*/ 4876081 w 6338904"/>
                <a:gd name="connsiteY236" fmla="*/ 139045 h 1085785"/>
                <a:gd name="connsiteX237" fmla="*/ 2939708 w 6338904"/>
                <a:gd name="connsiteY237" fmla="*/ 40562 h 1085785"/>
                <a:gd name="connsiteX238" fmla="*/ 2986991 w 6338904"/>
                <a:gd name="connsiteY238" fmla="*/ 95781 h 1085785"/>
                <a:gd name="connsiteX239" fmla="*/ 3044141 w 6338904"/>
                <a:gd name="connsiteY239" fmla="*/ 99591 h 1085785"/>
                <a:gd name="connsiteX240" fmla="*/ 3154631 w 6338904"/>
                <a:gd name="connsiteY240" fmla="*/ 143406 h 1085785"/>
                <a:gd name="connsiteX241" fmla="*/ 3101291 w 6338904"/>
                <a:gd name="connsiteY241" fmla="*/ 263421 h 1085785"/>
                <a:gd name="connsiteX242" fmla="*/ 2959368 w 6338904"/>
                <a:gd name="connsiteY242" fmla="*/ 369148 h 1085785"/>
                <a:gd name="connsiteX243" fmla="*/ 2958416 w 6338904"/>
                <a:gd name="connsiteY243" fmla="*/ 370101 h 1085785"/>
                <a:gd name="connsiteX244" fmla="*/ 2838401 w 6338904"/>
                <a:gd name="connsiteY244" fmla="*/ 391056 h 1085785"/>
                <a:gd name="connsiteX245" fmla="*/ 2706003 w 6338904"/>
                <a:gd name="connsiteY245" fmla="*/ 419631 h 1085785"/>
                <a:gd name="connsiteX246" fmla="*/ 2721243 w 6338904"/>
                <a:gd name="connsiteY246" fmla="*/ 416773 h 1085785"/>
                <a:gd name="connsiteX247" fmla="*/ 2906981 w 6338904"/>
                <a:gd name="connsiteY247" fmla="*/ 411058 h 1085785"/>
                <a:gd name="connsiteX248" fmla="*/ 3004136 w 6338904"/>
                <a:gd name="connsiteY248" fmla="*/ 390103 h 1085785"/>
                <a:gd name="connsiteX249" fmla="*/ 3005088 w 6338904"/>
                <a:gd name="connsiteY249" fmla="*/ 390103 h 1085785"/>
                <a:gd name="connsiteX250" fmla="*/ 3087956 w 6338904"/>
                <a:gd name="connsiteY250" fmla="*/ 411058 h 1085785"/>
                <a:gd name="connsiteX251" fmla="*/ 3011756 w 6338904"/>
                <a:gd name="connsiteY251" fmla="*/ 458683 h 1085785"/>
                <a:gd name="connsiteX252" fmla="*/ 2866023 w 6338904"/>
                <a:gd name="connsiteY252" fmla="*/ 502498 h 1085785"/>
                <a:gd name="connsiteX253" fmla="*/ 2866976 w 6338904"/>
                <a:gd name="connsiteY253" fmla="*/ 505356 h 1085785"/>
                <a:gd name="connsiteX254" fmla="*/ 2954606 w 6338904"/>
                <a:gd name="connsiteY254" fmla="*/ 511071 h 1085785"/>
                <a:gd name="connsiteX255" fmla="*/ 3026996 w 6338904"/>
                <a:gd name="connsiteY255" fmla="*/ 577746 h 1085785"/>
                <a:gd name="connsiteX256" fmla="*/ 2951748 w 6338904"/>
                <a:gd name="connsiteY256" fmla="*/ 652041 h 1085785"/>
                <a:gd name="connsiteX257" fmla="*/ 2866976 w 6338904"/>
                <a:gd name="connsiteY257" fmla="*/ 689188 h 1085785"/>
                <a:gd name="connsiteX258" fmla="*/ 2924126 w 6338904"/>
                <a:gd name="connsiteY258" fmla="*/ 833016 h 1085785"/>
                <a:gd name="connsiteX259" fmla="*/ 2973656 w 6338904"/>
                <a:gd name="connsiteY259" fmla="*/ 795868 h 1085785"/>
                <a:gd name="connsiteX260" fmla="*/ 3080336 w 6338904"/>
                <a:gd name="connsiteY260" fmla="*/ 647278 h 1085785"/>
                <a:gd name="connsiteX261" fmla="*/ 3201303 w 6338904"/>
                <a:gd name="connsiteY261" fmla="*/ 683473 h 1085785"/>
                <a:gd name="connsiteX262" fmla="*/ 3231783 w 6338904"/>
                <a:gd name="connsiteY262" fmla="*/ 713001 h 1085785"/>
                <a:gd name="connsiteX263" fmla="*/ 3280361 w 6338904"/>
                <a:gd name="connsiteY263" fmla="*/ 757768 h 1085785"/>
                <a:gd name="connsiteX264" fmla="*/ 3215591 w 6338904"/>
                <a:gd name="connsiteY264" fmla="*/ 807298 h 1085785"/>
                <a:gd name="connsiteX265" fmla="*/ 3115578 w 6338904"/>
                <a:gd name="connsiteY265" fmla="*/ 793963 h 1085785"/>
                <a:gd name="connsiteX266" fmla="*/ 3006041 w 6338904"/>
                <a:gd name="connsiteY266" fmla="*/ 853018 h 1085785"/>
                <a:gd name="connsiteX267" fmla="*/ 2915553 w 6338904"/>
                <a:gd name="connsiteY267" fmla="*/ 933028 h 1085785"/>
                <a:gd name="connsiteX268" fmla="*/ 2810778 w 6338904"/>
                <a:gd name="connsiteY268" fmla="*/ 846351 h 1085785"/>
                <a:gd name="connsiteX269" fmla="*/ 2776488 w 6338904"/>
                <a:gd name="connsiteY269" fmla="*/ 650136 h 1085785"/>
                <a:gd name="connsiteX270" fmla="*/ 2768868 w 6338904"/>
                <a:gd name="connsiteY270" fmla="*/ 590128 h 1085785"/>
                <a:gd name="connsiteX271" fmla="*/ 2695526 w 6338904"/>
                <a:gd name="connsiteY271" fmla="*/ 614893 h 1085785"/>
                <a:gd name="connsiteX272" fmla="*/ 2455496 w 6338904"/>
                <a:gd name="connsiteY272" fmla="*/ 794916 h 1085785"/>
                <a:gd name="connsiteX273" fmla="*/ 2450733 w 6338904"/>
                <a:gd name="connsiteY273" fmla="*/ 803488 h 1085785"/>
                <a:gd name="connsiteX274" fmla="*/ 2358341 w 6338904"/>
                <a:gd name="connsiteY274" fmla="*/ 845398 h 1085785"/>
                <a:gd name="connsiteX275" fmla="*/ 2349768 w 6338904"/>
                <a:gd name="connsiteY275" fmla="*/ 829206 h 1085785"/>
                <a:gd name="connsiteX276" fmla="*/ 2428826 w 6338904"/>
                <a:gd name="connsiteY276" fmla="*/ 767293 h 1085785"/>
                <a:gd name="connsiteX277" fmla="*/ 2428826 w 6338904"/>
                <a:gd name="connsiteY277" fmla="*/ 766341 h 1085785"/>
                <a:gd name="connsiteX278" fmla="*/ 2697431 w 6338904"/>
                <a:gd name="connsiteY278" fmla="*/ 534883 h 1085785"/>
                <a:gd name="connsiteX279" fmla="*/ 2746961 w 6338904"/>
                <a:gd name="connsiteY279" fmla="*/ 475828 h 1085785"/>
                <a:gd name="connsiteX280" fmla="*/ 2508836 w 6338904"/>
                <a:gd name="connsiteY280" fmla="*/ 512023 h 1085785"/>
                <a:gd name="connsiteX281" fmla="*/ 2432636 w 6338904"/>
                <a:gd name="connsiteY281" fmla="*/ 500593 h 1085785"/>
                <a:gd name="connsiteX282" fmla="*/ 2489786 w 6338904"/>
                <a:gd name="connsiteY282" fmla="*/ 449158 h 1085785"/>
                <a:gd name="connsiteX283" fmla="*/ 2565986 w 6338904"/>
                <a:gd name="connsiteY283" fmla="*/ 425346 h 1085785"/>
                <a:gd name="connsiteX284" fmla="*/ 2637423 w 6338904"/>
                <a:gd name="connsiteY284" fmla="*/ 311046 h 1085785"/>
                <a:gd name="connsiteX285" fmla="*/ 2652663 w 6338904"/>
                <a:gd name="connsiteY285" fmla="*/ 163408 h 1085785"/>
                <a:gd name="connsiteX286" fmla="*/ 2719338 w 6338904"/>
                <a:gd name="connsiteY286" fmla="*/ 134833 h 1085785"/>
                <a:gd name="connsiteX287" fmla="*/ 2759343 w 6338904"/>
                <a:gd name="connsiteY287" fmla="*/ 126261 h 1085785"/>
                <a:gd name="connsiteX288" fmla="*/ 2820303 w 6338904"/>
                <a:gd name="connsiteY288" fmla="*/ 46251 h 1085785"/>
                <a:gd name="connsiteX289" fmla="*/ 2822208 w 6338904"/>
                <a:gd name="connsiteY289" fmla="*/ 45298 h 1085785"/>
                <a:gd name="connsiteX290" fmla="*/ 2886978 w 6338904"/>
                <a:gd name="connsiteY290" fmla="*/ 110068 h 1085785"/>
                <a:gd name="connsiteX291" fmla="*/ 2888883 w 6338904"/>
                <a:gd name="connsiteY291" fmla="*/ 109116 h 1085785"/>
                <a:gd name="connsiteX292" fmla="*/ 2939708 w 6338904"/>
                <a:gd name="connsiteY292" fmla="*/ 40562 h 1085785"/>
                <a:gd name="connsiteX293" fmla="*/ 1743904 w 6338904"/>
                <a:gd name="connsiteY293" fmla="*/ 32187 h 1085785"/>
                <a:gd name="connsiteX294" fmla="*/ 1769696 w 6338904"/>
                <a:gd name="connsiteY294" fmla="*/ 39584 h 1085785"/>
                <a:gd name="connsiteX295" fmla="*/ 1747789 w 6338904"/>
                <a:gd name="connsiteY295" fmla="*/ 139597 h 1085785"/>
                <a:gd name="connsiteX296" fmla="*/ 1699211 w 6338904"/>
                <a:gd name="connsiteY296" fmla="*/ 203414 h 1085785"/>
                <a:gd name="connsiteX297" fmla="*/ 1660158 w 6338904"/>
                <a:gd name="connsiteY297" fmla="*/ 200556 h 1085785"/>
                <a:gd name="connsiteX298" fmla="*/ 1558241 w 6338904"/>
                <a:gd name="connsiteY298" fmla="*/ 247229 h 1085785"/>
                <a:gd name="connsiteX299" fmla="*/ 1770648 w 6338904"/>
                <a:gd name="connsiteY299" fmla="*/ 207224 h 1085785"/>
                <a:gd name="connsiteX300" fmla="*/ 1821131 w 6338904"/>
                <a:gd name="connsiteY300" fmla="*/ 202461 h 1085785"/>
                <a:gd name="connsiteX301" fmla="*/ 1916381 w 6338904"/>
                <a:gd name="connsiteY301" fmla="*/ 110069 h 1085785"/>
                <a:gd name="connsiteX302" fmla="*/ 1961148 w 6338904"/>
                <a:gd name="connsiteY302" fmla="*/ 85304 h 1085785"/>
                <a:gd name="connsiteX303" fmla="*/ 1979246 w 6338904"/>
                <a:gd name="connsiteY303" fmla="*/ 140549 h 1085785"/>
                <a:gd name="connsiteX304" fmla="*/ 1967816 w 6338904"/>
                <a:gd name="connsiteY304" fmla="*/ 168172 h 1085785"/>
                <a:gd name="connsiteX305" fmla="*/ 1847801 w 6338904"/>
                <a:gd name="connsiteY305" fmla="*/ 222464 h 1085785"/>
                <a:gd name="connsiteX306" fmla="*/ 1563003 w 6338904"/>
                <a:gd name="connsiteY306" fmla="*/ 318667 h 1085785"/>
                <a:gd name="connsiteX307" fmla="*/ 1485851 w 6338904"/>
                <a:gd name="connsiteY307" fmla="*/ 271042 h 1085785"/>
                <a:gd name="connsiteX308" fmla="*/ 1643966 w 6338904"/>
                <a:gd name="connsiteY308" fmla="*/ 109116 h 1085785"/>
                <a:gd name="connsiteX309" fmla="*/ 1687781 w 6338904"/>
                <a:gd name="connsiteY309" fmla="*/ 89114 h 1085785"/>
                <a:gd name="connsiteX310" fmla="*/ 1743904 w 6338904"/>
                <a:gd name="connsiteY310" fmla="*/ 32187 h 1085785"/>
                <a:gd name="connsiteX311" fmla="*/ 752426 w 6338904"/>
                <a:gd name="connsiteY311" fmla="*/ 30059 h 1085785"/>
                <a:gd name="connsiteX312" fmla="*/ 816243 w 6338904"/>
                <a:gd name="connsiteY312" fmla="*/ 126261 h 1085785"/>
                <a:gd name="connsiteX313" fmla="*/ 844818 w 6338904"/>
                <a:gd name="connsiteY313" fmla="*/ 164361 h 1085785"/>
                <a:gd name="connsiteX314" fmla="*/ 786716 w 6338904"/>
                <a:gd name="connsiteY314" fmla="*/ 325334 h 1085785"/>
                <a:gd name="connsiteX315" fmla="*/ 584786 w 6338904"/>
                <a:gd name="connsiteY315" fmla="*/ 492974 h 1085785"/>
                <a:gd name="connsiteX316" fmla="*/ 657176 w 6338904"/>
                <a:gd name="connsiteY316" fmla="*/ 477734 h 1085785"/>
                <a:gd name="connsiteX317" fmla="*/ 779096 w 6338904"/>
                <a:gd name="connsiteY317" fmla="*/ 457731 h 1085785"/>
                <a:gd name="connsiteX318" fmla="*/ 1016268 w 6338904"/>
                <a:gd name="connsiteY318" fmla="*/ 450111 h 1085785"/>
                <a:gd name="connsiteX319" fmla="*/ 1117233 w 6338904"/>
                <a:gd name="connsiteY319" fmla="*/ 491069 h 1085785"/>
                <a:gd name="connsiteX320" fmla="*/ 1021983 w 6338904"/>
                <a:gd name="connsiteY320" fmla="*/ 549171 h 1085785"/>
                <a:gd name="connsiteX321" fmla="*/ 841961 w 6338904"/>
                <a:gd name="connsiteY321" fmla="*/ 569174 h 1085785"/>
                <a:gd name="connsiteX322" fmla="*/ 764808 w 6338904"/>
                <a:gd name="connsiteY322" fmla="*/ 683474 h 1085785"/>
                <a:gd name="connsiteX323" fmla="*/ 843866 w 6338904"/>
                <a:gd name="connsiteY323" fmla="*/ 698714 h 1085785"/>
                <a:gd name="connsiteX324" fmla="*/ 884824 w 6338904"/>
                <a:gd name="connsiteY324" fmla="*/ 726336 h 1085785"/>
                <a:gd name="connsiteX325" fmla="*/ 832436 w 6338904"/>
                <a:gd name="connsiteY325" fmla="*/ 810156 h 1085785"/>
                <a:gd name="connsiteX326" fmla="*/ 93296 w 6338904"/>
                <a:gd name="connsiteY326" fmla="*/ 877784 h 1085785"/>
                <a:gd name="connsiteX327" fmla="*/ 5666 w 6338904"/>
                <a:gd name="connsiteY327" fmla="*/ 842541 h 1085785"/>
                <a:gd name="connsiteX328" fmla="*/ 30431 w 6338904"/>
                <a:gd name="connsiteY328" fmla="*/ 761579 h 1085785"/>
                <a:gd name="connsiteX329" fmla="*/ 260936 w 6338904"/>
                <a:gd name="connsiteY329" fmla="*/ 592034 h 1085785"/>
                <a:gd name="connsiteX330" fmla="*/ 572403 w 6338904"/>
                <a:gd name="connsiteY330" fmla="*/ 287234 h 1085785"/>
                <a:gd name="connsiteX331" fmla="*/ 440006 w 6338904"/>
                <a:gd name="connsiteY331" fmla="*/ 348194 h 1085785"/>
                <a:gd name="connsiteX332" fmla="*/ 342851 w 6338904"/>
                <a:gd name="connsiteY332" fmla="*/ 355814 h 1085785"/>
                <a:gd name="connsiteX333" fmla="*/ 348566 w 6338904"/>
                <a:gd name="connsiteY333" fmla="*/ 245324 h 1085785"/>
                <a:gd name="connsiteX334" fmla="*/ 444768 w 6338904"/>
                <a:gd name="connsiteY334" fmla="*/ 144359 h 1085785"/>
                <a:gd name="connsiteX335" fmla="*/ 516206 w 6338904"/>
                <a:gd name="connsiteY335" fmla="*/ 160551 h 1085785"/>
                <a:gd name="connsiteX336" fmla="*/ 566689 w 6338904"/>
                <a:gd name="connsiteY336" fmla="*/ 173886 h 1085785"/>
                <a:gd name="connsiteX337" fmla="*/ 602883 w 6338904"/>
                <a:gd name="connsiteY337" fmla="*/ 114831 h 1085785"/>
                <a:gd name="connsiteX338" fmla="*/ 752426 w 6338904"/>
                <a:gd name="connsiteY338" fmla="*/ 30059 h 1085785"/>
                <a:gd name="connsiteX339" fmla="*/ 6092141 w 6338904"/>
                <a:gd name="connsiteY339" fmla="*/ 9104 h 1085785"/>
                <a:gd name="connsiteX340" fmla="*/ 6195011 w 6338904"/>
                <a:gd name="connsiteY340" fmla="*/ 113879 h 1085785"/>
                <a:gd name="connsiteX341" fmla="*/ 6137861 w 6338904"/>
                <a:gd name="connsiteY341" fmla="*/ 268184 h 1085785"/>
                <a:gd name="connsiteX342" fmla="*/ 6235016 w 6338904"/>
                <a:gd name="connsiteY342" fmla="*/ 289139 h 1085785"/>
                <a:gd name="connsiteX343" fmla="*/ 6332171 w 6338904"/>
                <a:gd name="connsiteY343" fmla="*/ 342479 h 1085785"/>
                <a:gd name="connsiteX344" fmla="*/ 6312169 w 6338904"/>
                <a:gd name="connsiteY344" fmla="*/ 415821 h 1085785"/>
                <a:gd name="connsiteX345" fmla="*/ 6243589 w 6338904"/>
                <a:gd name="connsiteY345" fmla="*/ 373911 h 1085785"/>
                <a:gd name="connsiteX346" fmla="*/ 6151196 w 6338904"/>
                <a:gd name="connsiteY346" fmla="*/ 370101 h 1085785"/>
                <a:gd name="connsiteX347" fmla="*/ 5719714 w 6338904"/>
                <a:gd name="connsiteY347" fmla="*/ 460589 h 1085785"/>
                <a:gd name="connsiteX348" fmla="*/ 5662563 w 6338904"/>
                <a:gd name="connsiteY348" fmla="*/ 473924 h 1085785"/>
                <a:gd name="connsiteX349" fmla="*/ 5520641 w 6338904"/>
                <a:gd name="connsiteY349" fmla="*/ 581556 h 1085785"/>
                <a:gd name="connsiteX350" fmla="*/ 5488256 w 6338904"/>
                <a:gd name="connsiteY350" fmla="*/ 622514 h 1085785"/>
                <a:gd name="connsiteX351" fmla="*/ 5453013 w 6338904"/>
                <a:gd name="connsiteY351" fmla="*/ 570126 h 1085785"/>
                <a:gd name="connsiteX352" fmla="*/ 5491113 w 6338904"/>
                <a:gd name="connsiteY352" fmla="*/ 435824 h 1085785"/>
                <a:gd name="connsiteX353" fmla="*/ 5606366 w 6338904"/>
                <a:gd name="connsiteY353" fmla="*/ 392009 h 1085785"/>
                <a:gd name="connsiteX354" fmla="*/ 5639703 w 6338904"/>
                <a:gd name="connsiteY354" fmla="*/ 339621 h 1085785"/>
                <a:gd name="connsiteX355" fmla="*/ 5701616 w 6338904"/>
                <a:gd name="connsiteY355" fmla="*/ 70064 h 1085785"/>
                <a:gd name="connsiteX356" fmla="*/ 5737811 w 6338904"/>
                <a:gd name="connsiteY356" fmla="*/ 131976 h 1085785"/>
                <a:gd name="connsiteX357" fmla="*/ 5784483 w 6338904"/>
                <a:gd name="connsiteY357" fmla="*/ 73874 h 1085785"/>
                <a:gd name="connsiteX358" fmla="*/ 5817821 w 6338904"/>
                <a:gd name="connsiteY358" fmla="*/ 161504 h 1085785"/>
                <a:gd name="connsiteX359" fmla="*/ 5877828 w 6338904"/>
                <a:gd name="connsiteY359" fmla="*/ 55776 h 1085785"/>
                <a:gd name="connsiteX360" fmla="*/ 5929264 w 6338904"/>
                <a:gd name="connsiteY360" fmla="*/ 16724 h 1085785"/>
                <a:gd name="connsiteX361" fmla="*/ 5944503 w 6338904"/>
                <a:gd name="connsiteY361" fmla="*/ 71969 h 1085785"/>
                <a:gd name="connsiteX362" fmla="*/ 5999748 w 6338904"/>
                <a:gd name="connsiteY362" fmla="*/ 148169 h 1085785"/>
                <a:gd name="connsiteX363" fmla="*/ 6022608 w 6338904"/>
                <a:gd name="connsiteY363" fmla="*/ 155789 h 1085785"/>
                <a:gd name="connsiteX364" fmla="*/ 6065471 w 6338904"/>
                <a:gd name="connsiteY364" fmla="*/ 191031 h 1085785"/>
                <a:gd name="connsiteX365" fmla="*/ 6075948 w 6338904"/>
                <a:gd name="connsiteY365" fmla="*/ 213891 h 1085785"/>
                <a:gd name="connsiteX366" fmla="*/ 6075948 w 6338904"/>
                <a:gd name="connsiteY366" fmla="*/ 252944 h 1085785"/>
                <a:gd name="connsiteX367" fmla="*/ 6071186 w 6338904"/>
                <a:gd name="connsiteY367" fmla="*/ 260564 h 1085785"/>
                <a:gd name="connsiteX368" fmla="*/ 6050231 w 6338904"/>
                <a:gd name="connsiteY368" fmla="*/ 269136 h 1085785"/>
                <a:gd name="connsiteX369" fmla="*/ 6045469 w 6338904"/>
                <a:gd name="connsiteY369" fmla="*/ 276756 h 1085785"/>
                <a:gd name="connsiteX370" fmla="*/ 6045469 w 6338904"/>
                <a:gd name="connsiteY370" fmla="*/ 298664 h 1085785"/>
                <a:gd name="connsiteX371" fmla="*/ 6055946 w 6338904"/>
                <a:gd name="connsiteY371" fmla="*/ 307236 h 1085785"/>
                <a:gd name="connsiteX372" fmla="*/ 6103571 w 6338904"/>
                <a:gd name="connsiteY372" fmla="*/ 285329 h 1085785"/>
                <a:gd name="connsiteX373" fmla="*/ 6117858 w 6338904"/>
                <a:gd name="connsiteY373" fmla="*/ 266279 h 1085785"/>
                <a:gd name="connsiteX374" fmla="*/ 6123573 w 6338904"/>
                <a:gd name="connsiteY374" fmla="*/ 247229 h 1085785"/>
                <a:gd name="connsiteX375" fmla="*/ 6120716 w 6338904"/>
                <a:gd name="connsiteY375" fmla="*/ 159599 h 1085785"/>
                <a:gd name="connsiteX376" fmla="*/ 6055946 w 6338904"/>
                <a:gd name="connsiteY376" fmla="*/ 124356 h 1085785"/>
                <a:gd name="connsiteX377" fmla="*/ 6057851 w 6338904"/>
                <a:gd name="connsiteY377" fmla="*/ 104354 h 1085785"/>
                <a:gd name="connsiteX378" fmla="*/ 6092141 w 6338904"/>
                <a:gd name="connsiteY378" fmla="*/ 9104 h 1085785"/>
                <a:gd name="connsiteX379" fmla="*/ 3840251 w 6338904"/>
                <a:gd name="connsiteY379" fmla="*/ 992 h 1085785"/>
                <a:gd name="connsiteX380" fmla="*/ 3871863 w 6338904"/>
                <a:gd name="connsiteY380" fmla="*/ 47203 h 1085785"/>
                <a:gd name="connsiteX381" fmla="*/ 3836620 w 6338904"/>
                <a:gd name="connsiteY381" fmla="*/ 180553 h 1085785"/>
                <a:gd name="connsiteX382" fmla="*/ 3845193 w 6338904"/>
                <a:gd name="connsiteY382" fmla="*/ 241513 h 1085785"/>
                <a:gd name="connsiteX383" fmla="*/ 3909963 w 6338904"/>
                <a:gd name="connsiteY383" fmla="*/ 204366 h 1085785"/>
                <a:gd name="connsiteX384" fmla="*/ 3951872 w 6338904"/>
                <a:gd name="connsiteY384" fmla="*/ 63396 h 1085785"/>
                <a:gd name="connsiteX385" fmla="*/ 3995688 w 6338904"/>
                <a:gd name="connsiteY385" fmla="*/ 21486 h 1085785"/>
                <a:gd name="connsiteX386" fmla="*/ 4013785 w 6338904"/>
                <a:gd name="connsiteY386" fmla="*/ 81493 h 1085785"/>
                <a:gd name="connsiteX387" fmla="*/ 4058552 w 6338904"/>
                <a:gd name="connsiteY387" fmla="*/ 66253 h 1085785"/>
                <a:gd name="connsiteX388" fmla="*/ 4136658 w 6338904"/>
                <a:gd name="connsiteY388" fmla="*/ 52918 h 1085785"/>
                <a:gd name="connsiteX389" fmla="*/ 4150945 w 6338904"/>
                <a:gd name="connsiteY389" fmla="*/ 106258 h 1085785"/>
                <a:gd name="connsiteX390" fmla="*/ 4077602 w 6338904"/>
                <a:gd name="connsiteY390" fmla="*/ 140548 h 1085785"/>
                <a:gd name="connsiteX391" fmla="*/ 4012833 w 6338904"/>
                <a:gd name="connsiteY391" fmla="*/ 124356 h 1085785"/>
                <a:gd name="connsiteX392" fmla="*/ 3989020 w 6338904"/>
                <a:gd name="connsiteY392" fmla="*/ 189126 h 1085785"/>
                <a:gd name="connsiteX393" fmla="*/ 4036645 w 6338904"/>
                <a:gd name="connsiteY393" fmla="*/ 249133 h 1085785"/>
                <a:gd name="connsiteX394" fmla="*/ 4204285 w 6338904"/>
                <a:gd name="connsiteY394" fmla="*/ 249133 h 1085785"/>
                <a:gd name="connsiteX395" fmla="*/ 4236670 w 6338904"/>
                <a:gd name="connsiteY395" fmla="*/ 308188 h 1085785"/>
                <a:gd name="connsiteX396" fmla="*/ 3975685 w 6338904"/>
                <a:gd name="connsiteY396" fmla="*/ 322476 h 1085785"/>
                <a:gd name="connsiteX397" fmla="*/ 3970922 w 6338904"/>
                <a:gd name="connsiteY397" fmla="*/ 324381 h 1085785"/>
                <a:gd name="connsiteX398" fmla="*/ 3542297 w 6338904"/>
                <a:gd name="connsiteY398" fmla="*/ 386293 h 1085785"/>
                <a:gd name="connsiteX399" fmla="*/ 3462288 w 6338904"/>
                <a:gd name="connsiteY399" fmla="*/ 387246 h 1085785"/>
                <a:gd name="connsiteX400" fmla="*/ 3394660 w 6338904"/>
                <a:gd name="connsiteY400" fmla="*/ 371053 h 1085785"/>
                <a:gd name="connsiteX401" fmla="*/ 3452763 w 6338904"/>
                <a:gd name="connsiteY401" fmla="*/ 301521 h 1085785"/>
                <a:gd name="connsiteX402" fmla="*/ 3668980 w 6338904"/>
                <a:gd name="connsiteY402" fmla="*/ 254848 h 1085785"/>
                <a:gd name="connsiteX403" fmla="*/ 3735655 w 6338904"/>
                <a:gd name="connsiteY403" fmla="*/ 208176 h 1085785"/>
                <a:gd name="connsiteX404" fmla="*/ 3664218 w 6338904"/>
                <a:gd name="connsiteY404" fmla="*/ 211986 h 1085785"/>
                <a:gd name="connsiteX405" fmla="*/ 3608020 w 6338904"/>
                <a:gd name="connsiteY405" fmla="*/ 200556 h 1085785"/>
                <a:gd name="connsiteX406" fmla="*/ 3639452 w 6338904"/>
                <a:gd name="connsiteY406" fmla="*/ 113878 h 1085785"/>
                <a:gd name="connsiteX407" fmla="*/ 3819475 w 6338904"/>
                <a:gd name="connsiteY407" fmla="*/ 15771 h 1085785"/>
                <a:gd name="connsiteX408" fmla="*/ 3840251 w 6338904"/>
                <a:gd name="connsiteY408" fmla="*/ 992 h 108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6338904" h="1085785">
                  <a:moveTo>
                    <a:pt x="3549813" y="836528"/>
                  </a:moveTo>
                  <a:cubicBezTo>
                    <a:pt x="3554501" y="836290"/>
                    <a:pt x="3559919" y="837540"/>
                    <a:pt x="3566110" y="840636"/>
                  </a:cubicBezTo>
                  <a:cubicBezTo>
                    <a:pt x="3587065" y="851113"/>
                    <a:pt x="3623260" y="852066"/>
                    <a:pt x="3614688" y="893023"/>
                  </a:cubicBezTo>
                  <a:cubicBezTo>
                    <a:pt x="3600401" y="918741"/>
                    <a:pt x="3582303" y="939696"/>
                    <a:pt x="3550870" y="929218"/>
                  </a:cubicBezTo>
                  <a:cubicBezTo>
                    <a:pt x="3524201" y="919693"/>
                    <a:pt x="3523248" y="893023"/>
                    <a:pt x="3526106" y="869211"/>
                  </a:cubicBezTo>
                  <a:cubicBezTo>
                    <a:pt x="3528249" y="851351"/>
                    <a:pt x="3535749" y="837242"/>
                    <a:pt x="3549813" y="836528"/>
                  </a:cubicBezTo>
                  <a:close/>
                  <a:moveTo>
                    <a:pt x="4030930" y="806346"/>
                  </a:moveTo>
                  <a:cubicBezTo>
                    <a:pt x="4063315" y="805394"/>
                    <a:pt x="4078555" y="825396"/>
                    <a:pt x="4085222" y="857781"/>
                  </a:cubicBezTo>
                  <a:cubicBezTo>
                    <a:pt x="4083318" y="878736"/>
                    <a:pt x="4064268" y="877784"/>
                    <a:pt x="4049980" y="873974"/>
                  </a:cubicBezTo>
                  <a:cubicBezTo>
                    <a:pt x="4023310" y="866354"/>
                    <a:pt x="3982352" y="869211"/>
                    <a:pt x="3977590" y="834921"/>
                  </a:cubicBezTo>
                  <a:cubicBezTo>
                    <a:pt x="3973780" y="805394"/>
                    <a:pt x="4008070" y="807299"/>
                    <a:pt x="4030930" y="806346"/>
                  </a:cubicBezTo>
                  <a:close/>
                  <a:moveTo>
                    <a:pt x="3110816" y="692046"/>
                  </a:moveTo>
                  <a:cubicBezTo>
                    <a:pt x="3097481" y="694903"/>
                    <a:pt x="3083193" y="697761"/>
                    <a:pt x="3085098" y="714906"/>
                  </a:cubicBezTo>
                  <a:cubicBezTo>
                    <a:pt x="3087003" y="731098"/>
                    <a:pt x="3102243" y="733003"/>
                    <a:pt x="3114626" y="729193"/>
                  </a:cubicBezTo>
                  <a:cubicBezTo>
                    <a:pt x="3122246" y="727288"/>
                    <a:pt x="3132723" y="719668"/>
                    <a:pt x="3134628" y="713001"/>
                  </a:cubicBezTo>
                  <a:cubicBezTo>
                    <a:pt x="3139391" y="693951"/>
                    <a:pt x="3121293" y="695856"/>
                    <a:pt x="3110816" y="692046"/>
                  </a:cubicBezTo>
                  <a:close/>
                  <a:moveTo>
                    <a:pt x="320348" y="670615"/>
                  </a:moveTo>
                  <a:cubicBezTo>
                    <a:pt x="282605" y="664424"/>
                    <a:pt x="240933" y="691570"/>
                    <a:pt x="173306" y="748244"/>
                  </a:cubicBezTo>
                  <a:cubicBezTo>
                    <a:pt x="163781" y="756816"/>
                    <a:pt x="152351" y="764436"/>
                    <a:pt x="142826" y="773961"/>
                  </a:cubicBezTo>
                  <a:cubicBezTo>
                    <a:pt x="130443" y="785391"/>
                    <a:pt x="115203" y="797774"/>
                    <a:pt x="128539" y="814919"/>
                  </a:cubicBezTo>
                  <a:cubicBezTo>
                    <a:pt x="134253" y="822539"/>
                    <a:pt x="152351" y="824444"/>
                    <a:pt x="163781" y="823491"/>
                  </a:cubicBezTo>
                  <a:cubicBezTo>
                    <a:pt x="253316" y="814919"/>
                    <a:pt x="342851" y="804441"/>
                    <a:pt x="443816" y="793011"/>
                  </a:cubicBezTo>
                  <a:cubicBezTo>
                    <a:pt x="391904" y="716335"/>
                    <a:pt x="358091" y="676806"/>
                    <a:pt x="320348" y="670615"/>
                  </a:cubicBezTo>
                  <a:close/>
                  <a:moveTo>
                    <a:pt x="603181" y="605503"/>
                  </a:moveTo>
                  <a:cubicBezTo>
                    <a:pt x="597109" y="604774"/>
                    <a:pt x="590024" y="605369"/>
                    <a:pt x="581928" y="607274"/>
                  </a:cubicBezTo>
                  <a:cubicBezTo>
                    <a:pt x="553353" y="614894"/>
                    <a:pt x="506681" y="603464"/>
                    <a:pt x="509539" y="650136"/>
                  </a:cubicBezTo>
                  <a:cubicBezTo>
                    <a:pt x="510491" y="680616"/>
                    <a:pt x="532399" y="712049"/>
                    <a:pt x="574308" y="713954"/>
                  </a:cubicBezTo>
                  <a:cubicBezTo>
                    <a:pt x="611456" y="708239"/>
                    <a:pt x="631458" y="690141"/>
                    <a:pt x="630506" y="648231"/>
                  </a:cubicBezTo>
                  <a:cubicBezTo>
                    <a:pt x="630506" y="621800"/>
                    <a:pt x="621398" y="607691"/>
                    <a:pt x="603181" y="605503"/>
                  </a:cubicBezTo>
                  <a:close/>
                  <a:moveTo>
                    <a:pt x="4880680" y="572270"/>
                  </a:moveTo>
                  <a:cubicBezTo>
                    <a:pt x="4892467" y="569174"/>
                    <a:pt x="4904850" y="571555"/>
                    <a:pt x="4917708" y="585366"/>
                  </a:cubicBezTo>
                  <a:cubicBezTo>
                    <a:pt x="5008196" y="681569"/>
                    <a:pt x="5122496" y="731099"/>
                    <a:pt x="5249178" y="760626"/>
                  </a:cubicBezTo>
                  <a:cubicBezTo>
                    <a:pt x="5286326" y="769199"/>
                    <a:pt x="5346333" y="781581"/>
                    <a:pt x="5339666" y="825396"/>
                  </a:cubicBezTo>
                  <a:cubicBezTo>
                    <a:pt x="5332046" y="873021"/>
                    <a:pt x="5265371" y="853019"/>
                    <a:pt x="5229176" y="876832"/>
                  </a:cubicBezTo>
                  <a:cubicBezTo>
                    <a:pt x="5078681" y="826349"/>
                    <a:pt x="4924376" y="788249"/>
                    <a:pt x="4832936" y="641564"/>
                  </a:cubicBezTo>
                  <a:cubicBezTo>
                    <a:pt x="4817696" y="617751"/>
                    <a:pt x="4831031" y="604416"/>
                    <a:pt x="4847223" y="592034"/>
                  </a:cubicBezTo>
                  <a:cubicBezTo>
                    <a:pt x="4857701" y="583938"/>
                    <a:pt x="4868893" y="575365"/>
                    <a:pt x="4880680" y="572270"/>
                  </a:cubicBezTo>
                  <a:close/>
                  <a:moveTo>
                    <a:pt x="2950796" y="568221"/>
                  </a:moveTo>
                  <a:cubicBezTo>
                    <a:pt x="2926983" y="572031"/>
                    <a:pt x="2911743" y="571078"/>
                    <a:pt x="2912696" y="588223"/>
                  </a:cubicBezTo>
                  <a:cubicBezTo>
                    <a:pt x="2912696" y="593938"/>
                    <a:pt x="2923173" y="602511"/>
                    <a:pt x="2930793" y="603463"/>
                  </a:cubicBezTo>
                  <a:cubicBezTo>
                    <a:pt x="2944128" y="605368"/>
                    <a:pt x="2957463" y="600606"/>
                    <a:pt x="2957463" y="584413"/>
                  </a:cubicBezTo>
                  <a:cubicBezTo>
                    <a:pt x="2957463" y="576793"/>
                    <a:pt x="2950796" y="569173"/>
                    <a:pt x="2950796" y="568221"/>
                  </a:cubicBezTo>
                  <a:close/>
                  <a:moveTo>
                    <a:pt x="6011819" y="470811"/>
                  </a:moveTo>
                  <a:cubicBezTo>
                    <a:pt x="6048504" y="476320"/>
                    <a:pt x="6065590" y="536432"/>
                    <a:pt x="6033085" y="573936"/>
                  </a:cubicBezTo>
                  <a:cubicBezTo>
                    <a:pt x="6013083" y="596796"/>
                    <a:pt x="5982603" y="611083"/>
                    <a:pt x="5946408" y="636801"/>
                  </a:cubicBezTo>
                  <a:cubicBezTo>
                    <a:pt x="6026418" y="668233"/>
                    <a:pt x="6092140" y="626324"/>
                    <a:pt x="6158815" y="643468"/>
                  </a:cubicBezTo>
                  <a:cubicBezTo>
                    <a:pt x="6188343" y="651089"/>
                    <a:pt x="6222633" y="649183"/>
                    <a:pt x="6215965" y="693951"/>
                  </a:cubicBezTo>
                  <a:cubicBezTo>
                    <a:pt x="6212156" y="728241"/>
                    <a:pt x="6184533" y="733956"/>
                    <a:pt x="6156910" y="735861"/>
                  </a:cubicBezTo>
                  <a:cubicBezTo>
                    <a:pt x="6136908" y="737766"/>
                    <a:pt x="6116906" y="735861"/>
                    <a:pt x="6096903" y="733004"/>
                  </a:cubicBezTo>
                  <a:cubicBezTo>
                    <a:pt x="6018798" y="720621"/>
                    <a:pt x="5984508" y="746339"/>
                    <a:pt x="5971173" y="831111"/>
                  </a:cubicBezTo>
                  <a:cubicBezTo>
                    <a:pt x="5952123" y="957794"/>
                    <a:pt x="5852110" y="1025421"/>
                    <a:pt x="5743525" y="1075904"/>
                  </a:cubicBezTo>
                  <a:cubicBezTo>
                    <a:pt x="5705425" y="1094001"/>
                    <a:pt x="5659706" y="1091144"/>
                    <a:pt x="5651133" y="1033994"/>
                  </a:cubicBezTo>
                  <a:cubicBezTo>
                    <a:pt x="5643513" y="982558"/>
                    <a:pt x="5677803" y="974938"/>
                    <a:pt x="5719713" y="971129"/>
                  </a:cubicBezTo>
                  <a:cubicBezTo>
                    <a:pt x="5784483" y="964461"/>
                    <a:pt x="5821631" y="913026"/>
                    <a:pt x="5861635" y="869211"/>
                  </a:cubicBezTo>
                  <a:cubicBezTo>
                    <a:pt x="5882590" y="844446"/>
                    <a:pt x="5880685" y="809204"/>
                    <a:pt x="5868303" y="782533"/>
                  </a:cubicBezTo>
                  <a:cubicBezTo>
                    <a:pt x="5854968" y="753006"/>
                    <a:pt x="5821631" y="765389"/>
                    <a:pt x="5795913" y="769199"/>
                  </a:cubicBezTo>
                  <a:cubicBezTo>
                    <a:pt x="5751145" y="776819"/>
                    <a:pt x="5702568" y="765389"/>
                    <a:pt x="5663515" y="804441"/>
                  </a:cubicBezTo>
                  <a:cubicBezTo>
                    <a:pt x="5639703" y="828254"/>
                    <a:pt x="5607318" y="829206"/>
                    <a:pt x="5586363" y="795869"/>
                  </a:cubicBezTo>
                  <a:cubicBezTo>
                    <a:pt x="5559693" y="752054"/>
                    <a:pt x="5596840" y="734908"/>
                    <a:pt x="5625415" y="720621"/>
                  </a:cubicBezTo>
                  <a:cubicBezTo>
                    <a:pt x="5648275" y="708239"/>
                    <a:pt x="5675898" y="697761"/>
                    <a:pt x="5701615" y="697761"/>
                  </a:cubicBezTo>
                  <a:cubicBezTo>
                    <a:pt x="5788293" y="698714"/>
                    <a:pt x="5846395" y="659661"/>
                    <a:pt x="5878781" y="573936"/>
                  </a:cubicBezTo>
                  <a:cubicBezTo>
                    <a:pt x="5832108" y="566316"/>
                    <a:pt x="5792103" y="592033"/>
                    <a:pt x="5750193" y="601558"/>
                  </a:cubicBezTo>
                  <a:cubicBezTo>
                    <a:pt x="5724475" y="607274"/>
                    <a:pt x="5693043" y="625371"/>
                    <a:pt x="5678756" y="594891"/>
                  </a:cubicBezTo>
                  <a:cubicBezTo>
                    <a:pt x="5661610" y="557743"/>
                    <a:pt x="5698758" y="546314"/>
                    <a:pt x="5724475" y="530121"/>
                  </a:cubicBezTo>
                  <a:cubicBezTo>
                    <a:pt x="5807343" y="475829"/>
                    <a:pt x="5905450" y="496783"/>
                    <a:pt x="5994985" y="472018"/>
                  </a:cubicBezTo>
                  <a:cubicBezTo>
                    <a:pt x="6000938" y="470351"/>
                    <a:pt x="6006579" y="470024"/>
                    <a:pt x="6011819" y="470811"/>
                  </a:cubicBezTo>
                  <a:close/>
                  <a:moveTo>
                    <a:pt x="3654351" y="406162"/>
                  </a:moveTo>
                  <a:cubicBezTo>
                    <a:pt x="3679934" y="411296"/>
                    <a:pt x="3701366" y="429156"/>
                    <a:pt x="3727083" y="432013"/>
                  </a:cubicBezTo>
                  <a:cubicBezTo>
                    <a:pt x="3725178" y="474876"/>
                    <a:pt x="3679458" y="478686"/>
                    <a:pt x="3668981" y="509166"/>
                  </a:cubicBezTo>
                  <a:cubicBezTo>
                    <a:pt x="3596591" y="497736"/>
                    <a:pt x="3617546" y="450111"/>
                    <a:pt x="3627071" y="406296"/>
                  </a:cubicBezTo>
                  <a:cubicBezTo>
                    <a:pt x="3636834" y="404153"/>
                    <a:pt x="3645823" y="404450"/>
                    <a:pt x="3654351" y="406162"/>
                  </a:cubicBezTo>
                  <a:close/>
                  <a:moveTo>
                    <a:pt x="3898295" y="380817"/>
                  </a:moveTo>
                  <a:cubicBezTo>
                    <a:pt x="3913773" y="386532"/>
                    <a:pt x="3929489" y="403439"/>
                    <a:pt x="3935681" y="427251"/>
                  </a:cubicBezTo>
                  <a:cubicBezTo>
                    <a:pt x="3929014" y="455826"/>
                    <a:pt x="3943301" y="464399"/>
                    <a:pt x="3968066" y="459636"/>
                  </a:cubicBezTo>
                  <a:cubicBezTo>
                    <a:pt x="3996641" y="453921"/>
                    <a:pt x="4032836" y="432014"/>
                    <a:pt x="4039503" y="479639"/>
                  </a:cubicBezTo>
                  <a:cubicBezTo>
                    <a:pt x="4045219" y="520596"/>
                    <a:pt x="4004261" y="521549"/>
                    <a:pt x="3976639" y="530121"/>
                  </a:cubicBezTo>
                  <a:cubicBezTo>
                    <a:pt x="3964256" y="533931"/>
                    <a:pt x="3953778" y="542504"/>
                    <a:pt x="3939491" y="550124"/>
                  </a:cubicBezTo>
                  <a:cubicBezTo>
                    <a:pt x="4050933" y="592986"/>
                    <a:pt x="3936633" y="620609"/>
                    <a:pt x="3938539" y="661566"/>
                  </a:cubicBezTo>
                  <a:cubicBezTo>
                    <a:pt x="3950921" y="683474"/>
                    <a:pt x="3975686" y="671091"/>
                    <a:pt x="3996641" y="672996"/>
                  </a:cubicBezTo>
                  <a:cubicBezTo>
                    <a:pt x="4014739" y="674901"/>
                    <a:pt x="4030931" y="679664"/>
                    <a:pt x="4032836" y="699666"/>
                  </a:cubicBezTo>
                  <a:cubicBezTo>
                    <a:pt x="4034741" y="718716"/>
                    <a:pt x="4023311" y="733956"/>
                    <a:pt x="4006166" y="734909"/>
                  </a:cubicBezTo>
                  <a:cubicBezTo>
                    <a:pt x="3934728" y="741576"/>
                    <a:pt x="3927108" y="795869"/>
                    <a:pt x="3922346" y="850161"/>
                  </a:cubicBezTo>
                  <a:cubicBezTo>
                    <a:pt x="3916631" y="913979"/>
                    <a:pt x="3879483" y="954936"/>
                    <a:pt x="3830906" y="987321"/>
                  </a:cubicBezTo>
                  <a:cubicBezTo>
                    <a:pt x="3812808" y="999704"/>
                    <a:pt x="3790901" y="997799"/>
                    <a:pt x="3776614" y="978749"/>
                  </a:cubicBezTo>
                  <a:cubicBezTo>
                    <a:pt x="3763278" y="960651"/>
                    <a:pt x="3760421" y="936839"/>
                    <a:pt x="3784233" y="928266"/>
                  </a:cubicBezTo>
                  <a:cubicBezTo>
                    <a:pt x="3840431" y="907311"/>
                    <a:pt x="3854719" y="864449"/>
                    <a:pt x="3832811" y="816824"/>
                  </a:cubicBezTo>
                  <a:cubicBezTo>
                    <a:pt x="3808998" y="764436"/>
                    <a:pt x="3755658" y="798726"/>
                    <a:pt x="3715653" y="791106"/>
                  </a:cubicBezTo>
                  <a:cubicBezTo>
                    <a:pt x="3684221" y="785391"/>
                    <a:pt x="3651836" y="818729"/>
                    <a:pt x="3613736" y="784439"/>
                  </a:cubicBezTo>
                  <a:cubicBezTo>
                    <a:pt x="3642311" y="745386"/>
                    <a:pt x="3698508" y="754911"/>
                    <a:pt x="3733751" y="715859"/>
                  </a:cubicBezTo>
                  <a:cubicBezTo>
                    <a:pt x="3677553" y="686331"/>
                    <a:pt x="3631833" y="652041"/>
                    <a:pt x="3724226" y="617751"/>
                  </a:cubicBezTo>
                  <a:cubicBezTo>
                    <a:pt x="3735656" y="572984"/>
                    <a:pt x="3570873" y="605369"/>
                    <a:pt x="3688983" y="523454"/>
                  </a:cubicBezTo>
                  <a:cubicBezTo>
                    <a:pt x="3753753" y="493926"/>
                    <a:pt x="3836621" y="502499"/>
                    <a:pt x="3862339" y="401534"/>
                  </a:cubicBezTo>
                  <a:cubicBezTo>
                    <a:pt x="3867577" y="380579"/>
                    <a:pt x="3882817" y="375102"/>
                    <a:pt x="3898295" y="380817"/>
                  </a:cubicBezTo>
                  <a:close/>
                  <a:moveTo>
                    <a:pt x="1509514" y="379358"/>
                  </a:moveTo>
                  <a:cubicBezTo>
                    <a:pt x="1516926" y="381115"/>
                    <a:pt x="1523236" y="386056"/>
                    <a:pt x="1527761" y="395819"/>
                  </a:cubicBezTo>
                  <a:cubicBezTo>
                    <a:pt x="1545858" y="435824"/>
                    <a:pt x="1498233" y="462494"/>
                    <a:pt x="1448703" y="480591"/>
                  </a:cubicBezTo>
                  <a:cubicBezTo>
                    <a:pt x="1518236" y="512024"/>
                    <a:pt x="1538238" y="545362"/>
                    <a:pt x="1482040" y="608227"/>
                  </a:cubicBezTo>
                  <a:cubicBezTo>
                    <a:pt x="1415365" y="677759"/>
                    <a:pt x="1430605" y="769199"/>
                    <a:pt x="1443940" y="855877"/>
                  </a:cubicBezTo>
                  <a:cubicBezTo>
                    <a:pt x="1447751" y="876832"/>
                    <a:pt x="1459180" y="907312"/>
                    <a:pt x="1426795" y="913026"/>
                  </a:cubicBezTo>
                  <a:cubicBezTo>
                    <a:pt x="1394411" y="917789"/>
                    <a:pt x="1392505" y="884451"/>
                    <a:pt x="1389648" y="863496"/>
                  </a:cubicBezTo>
                  <a:cubicBezTo>
                    <a:pt x="1383933" y="816824"/>
                    <a:pt x="1383933" y="770152"/>
                    <a:pt x="1381076" y="719669"/>
                  </a:cubicBezTo>
                  <a:cubicBezTo>
                    <a:pt x="1345833" y="721574"/>
                    <a:pt x="1337261" y="741577"/>
                    <a:pt x="1328688" y="758721"/>
                  </a:cubicBezTo>
                  <a:cubicBezTo>
                    <a:pt x="1316305" y="783487"/>
                    <a:pt x="1310590" y="828254"/>
                    <a:pt x="1270586" y="797774"/>
                  </a:cubicBezTo>
                  <a:cubicBezTo>
                    <a:pt x="1238201" y="773009"/>
                    <a:pt x="1266776" y="744434"/>
                    <a:pt x="1286778" y="721574"/>
                  </a:cubicBezTo>
                  <a:cubicBezTo>
                    <a:pt x="1337261" y="664424"/>
                    <a:pt x="1386790" y="607274"/>
                    <a:pt x="1438226" y="548219"/>
                  </a:cubicBezTo>
                  <a:cubicBezTo>
                    <a:pt x="1422986" y="523454"/>
                    <a:pt x="1395363" y="537741"/>
                    <a:pt x="1375361" y="530121"/>
                  </a:cubicBezTo>
                  <a:cubicBezTo>
                    <a:pt x="1321068" y="509166"/>
                    <a:pt x="1318211" y="477734"/>
                    <a:pt x="1362026" y="443444"/>
                  </a:cubicBezTo>
                  <a:cubicBezTo>
                    <a:pt x="1382028" y="427252"/>
                    <a:pt x="1406793" y="412964"/>
                    <a:pt x="1431558" y="405344"/>
                  </a:cubicBezTo>
                  <a:cubicBezTo>
                    <a:pt x="1455132" y="397486"/>
                    <a:pt x="1487279" y="374090"/>
                    <a:pt x="1509514" y="379358"/>
                  </a:cubicBezTo>
                  <a:close/>
                  <a:moveTo>
                    <a:pt x="1674921" y="353314"/>
                  </a:moveTo>
                  <a:cubicBezTo>
                    <a:pt x="1690161" y="355338"/>
                    <a:pt x="1704449" y="363910"/>
                    <a:pt x="1716355" y="377721"/>
                  </a:cubicBezTo>
                  <a:cubicBezTo>
                    <a:pt x="1750645" y="416774"/>
                    <a:pt x="1714450" y="440586"/>
                    <a:pt x="1688733" y="464399"/>
                  </a:cubicBezTo>
                  <a:cubicBezTo>
                    <a:pt x="1705878" y="465351"/>
                    <a:pt x="1722070" y="466304"/>
                    <a:pt x="1738263" y="465351"/>
                  </a:cubicBezTo>
                  <a:cubicBezTo>
                    <a:pt x="1756360" y="465351"/>
                    <a:pt x="1779220" y="456779"/>
                    <a:pt x="1786840" y="482496"/>
                  </a:cubicBezTo>
                  <a:cubicBezTo>
                    <a:pt x="1793508" y="506309"/>
                    <a:pt x="1773505" y="515834"/>
                    <a:pt x="1757313" y="527264"/>
                  </a:cubicBezTo>
                  <a:cubicBezTo>
                    <a:pt x="1732548" y="545361"/>
                    <a:pt x="1692543" y="546314"/>
                    <a:pt x="1687780" y="588224"/>
                  </a:cubicBezTo>
                  <a:cubicBezTo>
                    <a:pt x="1712545" y="581556"/>
                    <a:pt x="1738263" y="573936"/>
                    <a:pt x="1763980" y="568221"/>
                  </a:cubicBezTo>
                  <a:cubicBezTo>
                    <a:pt x="1783030" y="563459"/>
                    <a:pt x="1809700" y="560601"/>
                    <a:pt x="1819225" y="578699"/>
                  </a:cubicBezTo>
                  <a:cubicBezTo>
                    <a:pt x="1833513" y="606321"/>
                    <a:pt x="1810653" y="624419"/>
                    <a:pt x="1788745" y="630134"/>
                  </a:cubicBezTo>
                  <a:cubicBezTo>
                    <a:pt x="1739215" y="640611"/>
                    <a:pt x="1733500" y="698714"/>
                    <a:pt x="1730643" y="715859"/>
                  </a:cubicBezTo>
                  <a:cubicBezTo>
                    <a:pt x="1723023" y="753006"/>
                    <a:pt x="1703020" y="823491"/>
                    <a:pt x="1648728" y="838731"/>
                  </a:cubicBezTo>
                  <a:cubicBezTo>
                    <a:pt x="1589673" y="853971"/>
                    <a:pt x="1548715" y="801584"/>
                    <a:pt x="1548715" y="801584"/>
                  </a:cubicBezTo>
                  <a:cubicBezTo>
                    <a:pt x="1548715" y="801584"/>
                    <a:pt x="1512520" y="816824"/>
                    <a:pt x="1508710" y="805394"/>
                  </a:cubicBezTo>
                  <a:cubicBezTo>
                    <a:pt x="1505853" y="797774"/>
                    <a:pt x="1506805" y="784439"/>
                    <a:pt x="1511568" y="778724"/>
                  </a:cubicBezTo>
                  <a:cubicBezTo>
                    <a:pt x="1524903" y="764436"/>
                    <a:pt x="1546810" y="757769"/>
                    <a:pt x="1560145" y="765389"/>
                  </a:cubicBezTo>
                  <a:cubicBezTo>
                    <a:pt x="1560145" y="765389"/>
                    <a:pt x="1569670" y="772056"/>
                    <a:pt x="1583005" y="789201"/>
                  </a:cubicBezTo>
                  <a:cubicBezTo>
                    <a:pt x="1590625" y="799679"/>
                    <a:pt x="1599198" y="811109"/>
                    <a:pt x="1622058" y="820634"/>
                  </a:cubicBezTo>
                  <a:cubicBezTo>
                    <a:pt x="1639203" y="826349"/>
                    <a:pt x="1668730" y="796821"/>
                    <a:pt x="1671588" y="771104"/>
                  </a:cubicBezTo>
                  <a:cubicBezTo>
                    <a:pt x="1671588" y="763484"/>
                    <a:pt x="1671588" y="756816"/>
                    <a:pt x="1669683" y="750149"/>
                  </a:cubicBezTo>
                  <a:cubicBezTo>
                    <a:pt x="1667778" y="743481"/>
                    <a:pt x="1666825" y="737766"/>
                    <a:pt x="1664920" y="733004"/>
                  </a:cubicBezTo>
                  <a:cubicBezTo>
                    <a:pt x="1663015" y="725384"/>
                    <a:pt x="1659205" y="718716"/>
                    <a:pt x="1655395" y="712049"/>
                  </a:cubicBezTo>
                  <a:cubicBezTo>
                    <a:pt x="1645870" y="693951"/>
                    <a:pt x="1624915" y="678711"/>
                    <a:pt x="1583958" y="669186"/>
                  </a:cubicBezTo>
                  <a:cubicBezTo>
                    <a:pt x="1517283" y="652994"/>
                    <a:pt x="1626820" y="610131"/>
                    <a:pt x="1604913" y="569174"/>
                  </a:cubicBezTo>
                  <a:cubicBezTo>
                    <a:pt x="1580148" y="567269"/>
                    <a:pt x="1551573" y="561554"/>
                    <a:pt x="1551573" y="535836"/>
                  </a:cubicBezTo>
                  <a:cubicBezTo>
                    <a:pt x="1551573" y="492974"/>
                    <a:pt x="1592530" y="481544"/>
                    <a:pt x="1623963" y="465351"/>
                  </a:cubicBezTo>
                  <a:cubicBezTo>
                    <a:pt x="1623963" y="451064"/>
                    <a:pt x="1624915" y="448206"/>
                    <a:pt x="1624915" y="433919"/>
                  </a:cubicBezTo>
                  <a:cubicBezTo>
                    <a:pt x="1592530" y="415821"/>
                    <a:pt x="1596340" y="392961"/>
                    <a:pt x="1627773" y="368196"/>
                  </a:cubicBezTo>
                  <a:cubicBezTo>
                    <a:pt x="1643489" y="355814"/>
                    <a:pt x="1659681" y="351289"/>
                    <a:pt x="1674921" y="353314"/>
                  </a:cubicBezTo>
                  <a:close/>
                  <a:moveTo>
                    <a:pt x="4008368" y="318979"/>
                  </a:moveTo>
                  <a:cubicBezTo>
                    <a:pt x="4026942" y="316345"/>
                    <a:pt x="4040694" y="329382"/>
                    <a:pt x="4052838" y="347241"/>
                  </a:cubicBezTo>
                  <a:cubicBezTo>
                    <a:pt x="4069983" y="367244"/>
                    <a:pt x="4065221" y="388199"/>
                    <a:pt x="4052838" y="408201"/>
                  </a:cubicBezTo>
                  <a:cubicBezTo>
                    <a:pt x="4020453" y="408201"/>
                    <a:pt x="3988068" y="408201"/>
                    <a:pt x="3956635" y="408201"/>
                  </a:cubicBezTo>
                  <a:cubicBezTo>
                    <a:pt x="3942348" y="369149"/>
                    <a:pt x="3988068" y="357719"/>
                    <a:pt x="3988068" y="327239"/>
                  </a:cubicBezTo>
                  <a:cubicBezTo>
                    <a:pt x="3995450" y="322477"/>
                    <a:pt x="4002177" y="319857"/>
                    <a:pt x="4008368" y="318979"/>
                  </a:cubicBezTo>
                  <a:close/>
                  <a:moveTo>
                    <a:pt x="5848301" y="311046"/>
                  </a:moveTo>
                  <a:cubicBezTo>
                    <a:pt x="5843539" y="311046"/>
                    <a:pt x="5839728" y="314856"/>
                    <a:pt x="5839728" y="319619"/>
                  </a:cubicBezTo>
                  <a:lnTo>
                    <a:pt x="5853064" y="332954"/>
                  </a:lnTo>
                  <a:cubicBezTo>
                    <a:pt x="5858778" y="332954"/>
                    <a:pt x="5862589" y="329144"/>
                    <a:pt x="5861636" y="324381"/>
                  </a:cubicBezTo>
                  <a:cubicBezTo>
                    <a:pt x="5861636" y="316761"/>
                    <a:pt x="5855921" y="311046"/>
                    <a:pt x="5848301" y="311046"/>
                  </a:cubicBezTo>
                  <a:close/>
                  <a:moveTo>
                    <a:pt x="5717808" y="311046"/>
                  </a:moveTo>
                  <a:lnTo>
                    <a:pt x="5717808" y="313904"/>
                  </a:lnTo>
                  <a:lnTo>
                    <a:pt x="5717808" y="319619"/>
                  </a:lnTo>
                  <a:cubicBezTo>
                    <a:pt x="5717808" y="327239"/>
                    <a:pt x="5723523" y="332954"/>
                    <a:pt x="5731144" y="332954"/>
                  </a:cubicBezTo>
                  <a:cubicBezTo>
                    <a:pt x="5734001" y="332954"/>
                    <a:pt x="5736858" y="330096"/>
                    <a:pt x="5736858" y="327239"/>
                  </a:cubicBezTo>
                  <a:cubicBezTo>
                    <a:pt x="5736858" y="319619"/>
                    <a:pt x="5732096" y="313904"/>
                    <a:pt x="5724476" y="311999"/>
                  </a:cubicBezTo>
                  <a:close/>
                  <a:moveTo>
                    <a:pt x="2847926" y="303426"/>
                  </a:moveTo>
                  <a:lnTo>
                    <a:pt x="2819351" y="311046"/>
                  </a:lnTo>
                  <a:lnTo>
                    <a:pt x="2800301" y="338668"/>
                  </a:lnTo>
                  <a:lnTo>
                    <a:pt x="2868881" y="338668"/>
                  </a:lnTo>
                  <a:lnTo>
                    <a:pt x="2868881" y="329143"/>
                  </a:lnTo>
                  <a:cubicBezTo>
                    <a:pt x="2868881" y="324381"/>
                    <a:pt x="2866023" y="319618"/>
                    <a:pt x="2862213" y="315808"/>
                  </a:cubicBezTo>
                  <a:close/>
                  <a:moveTo>
                    <a:pt x="1965911" y="291996"/>
                  </a:moveTo>
                  <a:cubicBezTo>
                    <a:pt x="1984961" y="316761"/>
                    <a:pt x="1973531" y="342478"/>
                    <a:pt x="1970673" y="369148"/>
                  </a:cubicBezTo>
                  <a:cubicBezTo>
                    <a:pt x="1967816" y="399628"/>
                    <a:pt x="1959243" y="423441"/>
                    <a:pt x="2014488" y="416773"/>
                  </a:cubicBezTo>
                  <a:cubicBezTo>
                    <a:pt x="2081163" y="409153"/>
                    <a:pt x="2090688" y="475828"/>
                    <a:pt x="2058303" y="509166"/>
                  </a:cubicBezTo>
                  <a:cubicBezTo>
                    <a:pt x="1987818" y="581556"/>
                    <a:pt x="2045921" y="680616"/>
                    <a:pt x="1991628" y="754911"/>
                  </a:cubicBezTo>
                  <a:cubicBezTo>
                    <a:pt x="1977341" y="773961"/>
                    <a:pt x="2018298" y="787296"/>
                    <a:pt x="2040206" y="789201"/>
                  </a:cubicBezTo>
                  <a:cubicBezTo>
                    <a:pt x="2096403" y="793963"/>
                    <a:pt x="2154506" y="793963"/>
                    <a:pt x="2210703" y="800631"/>
                  </a:cubicBezTo>
                  <a:cubicBezTo>
                    <a:pt x="2232611" y="803488"/>
                    <a:pt x="2271663" y="789201"/>
                    <a:pt x="2271663" y="831111"/>
                  </a:cubicBezTo>
                  <a:cubicBezTo>
                    <a:pt x="2271663" y="858733"/>
                    <a:pt x="2248803" y="881593"/>
                    <a:pt x="2223086" y="889213"/>
                  </a:cubicBezTo>
                  <a:cubicBezTo>
                    <a:pt x="2156411" y="909216"/>
                    <a:pt x="2091641" y="897786"/>
                    <a:pt x="2024966" y="878736"/>
                  </a:cubicBezTo>
                  <a:cubicBezTo>
                    <a:pt x="1944956" y="855876"/>
                    <a:pt x="1873518" y="791106"/>
                    <a:pt x="1775411" y="828253"/>
                  </a:cubicBezTo>
                  <a:cubicBezTo>
                    <a:pt x="1794461" y="793963"/>
                    <a:pt x="1852563" y="780628"/>
                    <a:pt x="1804938" y="732051"/>
                  </a:cubicBezTo>
                  <a:cubicBezTo>
                    <a:pt x="1795413" y="722526"/>
                    <a:pt x="1783031" y="703476"/>
                    <a:pt x="1801128" y="688236"/>
                  </a:cubicBezTo>
                  <a:cubicBezTo>
                    <a:pt x="1822083" y="671091"/>
                    <a:pt x="1841133" y="685378"/>
                    <a:pt x="1854468" y="698713"/>
                  </a:cubicBezTo>
                  <a:cubicBezTo>
                    <a:pt x="1927811" y="773008"/>
                    <a:pt x="1942098" y="717763"/>
                    <a:pt x="1947813" y="654898"/>
                  </a:cubicBezTo>
                  <a:cubicBezTo>
                    <a:pt x="1952576" y="596796"/>
                    <a:pt x="1960196" y="543456"/>
                    <a:pt x="1907808" y="490116"/>
                  </a:cubicBezTo>
                  <a:cubicBezTo>
                    <a:pt x="1843991" y="425346"/>
                    <a:pt x="1879233" y="332953"/>
                    <a:pt x="1965911" y="291996"/>
                  </a:cubicBezTo>
                  <a:close/>
                  <a:moveTo>
                    <a:pt x="5929264" y="229131"/>
                  </a:moveTo>
                  <a:lnTo>
                    <a:pt x="5909261" y="231036"/>
                  </a:lnTo>
                  <a:cubicBezTo>
                    <a:pt x="5904498" y="231989"/>
                    <a:pt x="5900689" y="235799"/>
                    <a:pt x="5900689" y="240561"/>
                  </a:cubicBezTo>
                  <a:lnTo>
                    <a:pt x="5900689" y="301521"/>
                  </a:lnTo>
                  <a:cubicBezTo>
                    <a:pt x="5900689" y="307236"/>
                    <a:pt x="5905451" y="311046"/>
                    <a:pt x="5910214" y="311046"/>
                  </a:cubicBezTo>
                  <a:cubicBezTo>
                    <a:pt x="5915928" y="311046"/>
                    <a:pt x="5919739" y="306284"/>
                    <a:pt x="5919739" y="301521"/>
                  </a:cubicBezTo>
                  <a:lnTo>
                    <a:pt x="5919739" y="300569"/>
                  </a:lnTo>
                  <a:cubicBezTo>
                    <a:pt x="5919739" y="294854"/>
                    <a:pt x="5924501" y="291044"/>
                    <a:pt x="5929264" y="291044"/>
                  </a:cubicBezTo>
                  <a:lnTo>
                    <a:pt x="5930216" y="291044"/>
                  </a:lnTo>
                  <a:cubicBezTo>
                    <a:pt x="5935931" y="291044"/>
                    <a:pt x="5939741" y="286281"/>
                    <a:pt x="5939741" y="281519"/>
                  </a:cubicBezTo>
                  <a:lnTo>
                    <a:pt x="5939741" y="238656"/>
                  </a:lnTo>
                  <a:cubicBezTo>
                    <a:pt x="5939741" y="232941"/>
                    <a:pt x="5934978" y="228179"/>
                    <a:pt x="5929264" y="229131"/>
                  </a:cubicBezTo>
                  <a:close/>
                  <a:moveTo>
                    <a:pt x="2737436" y="214843"/>
                  </a:moveTo>
                  <a:cubicBezTo>
                    <a:pt x="2706956" y="216748"/>
                    <a:pt x="2696478" y="242466"/>
                    <a:pt x="2696478" y="271041"/>
                  </a:cubicBezTo>
                  <a:cubicBezTo>
                    <a:pt x="2697431" y="293901"/>
                    <a:pt x="2695526" y="323428"/>
                    <a:pt x="2726006" y="324381"/>
                  </a:cubicBezTo>
                  <a:cubicBezTo>
                    <a:pt x="2779346" y="325333"/>
                    <a:pt x="2743151" y="278661"/>
                    <a:pt x="2757438" y="258658"/>
                  </a:cubicBezTo>
                  <a:cubicBezTo>
                    <a:pt x="2754581" y="241513"/>
                    <a:pt x="2768868" y="212938"/>
                    <a:pt x="2737436" y="214843"/>
                  </a:cubicBezTo>
                  <a:close/>
                  <a:moveTo>
                    <a:pt x="2837448" y="200556"/>
                  </a:moveTo>
                  <a:lnTo>
                    <a:pt x="2830781" y="251991"/>
                  </a:lnTo>
                  <a:lnTo>
                    <a:pt x="2851736" y="259611"/>
                  </a:lnTo>
                  <a:cubicBezTo>
                    <a:pt x="2855546" y="260563"/>
                    <a:pt x="2859356" y="259611"/>
                    <a:pt x="2862213" y="256753"/>
                  </a:cubicBezTo>
                  <a:lnTo>
                    <a:pt x="2879358" y="237703"/>
                  </a:lnTo>
                  <a:lnTo>
                    <a:pt x="2879358" y="200556"/>
                  </a:lnTo>
                  <a:close/>
                  <a:moveTo>
                    <a:pt x="5853064" y="181506"/>
                  </a:moveTo>
                  <a:lnTo>
                    <a:pt x="5841633" y="186269"/>
                  </a:lnTo>
                  <a:cubicBezTo>
                    <a:pt x="5837823" y="188174"/>
                    <a:pt x="5835919" y="191031"/>
                    <a:pt x="5834966" y="194841"/>
                  </a:cubicBezTo>
                  <a:cubicBezTo>
                    <a:pt x="5834014" y="204366"/>
                    <a:pt x="5841633" y="212939"/>
                    <a:pt x="5851158" y="211986"/>
                  </a:cubicBezTo>
                  <a:lnTo>
                    <a:pt x="5864494" y="210081"/>
                  </a:lnTo>
                  <a:cubicBezTo>
                    <a:pt x="5870208" y="210081"/>
                    <a:pt x="5874971" y="203414"/>
                    <a:pt x="5873066" y="196746"/>
                  </a:cubicBezTo>
                  <a:lnTo>
                    <a:pt x="5872114" y="191984"/>
                  </a:lnTo>
                  <a:cubicBezTo>
                    <a:pt x="5870208" y="183411"/>
                    <a:pt x="5861636" y="178649"/>
                    <a:pt x="5853064" y="181506"/>
                  </a:cubicBezTo>
                  <a:close/>
                  <a:moveTo>
                    <a:pt x="3021281" y="180553"/>
                  </a:moveTo>
                  <a:cubicBezTo>
                    <a:pt x="2981276" y="176743"/>
                    <a:pt x="2951748" y="195793"/>
                    <a:pt x="2931746" y="230083"/>
                  </a:cubicBezTo>
                  <a:cubicBezTo>
                    <a:pt x="2924126" y="241513"/>
                    <a:pt x="2919363" y="256753"/>
                    <a:pt x="2932698" y="265326"/>
                  </a:cubicBezTo>
                  <a:cubicBezTo>
                    <a:pt x="2967941" y="287233"/>
                    <a:pt x="3002231" y="269136"/>
                    <a:pt x="3033663" y="251991"/>
                  </a:cubicBezTo>
                  <a:cubicBezTo>
                    <a:pt x="3052713" y="241513"/>
                    <a:pt x="3069858" y="225321"/>
                    <a:pt x="3091766" y="209128"/>
                  </a:cubicBezTo>
                  <a:cubicBezTo>
                    <a:pt x="3067953" y="175791"/>
                    <a:pt x="3042236" y="182458"/>
                    <a:pt x="3021281" y="180553"/>
                  </a:cubicBezTo>
                  <a:close/>
                  <a:moveTo>
                    <a:pt x="4876081" y="139045"/>
                  </a:moveTo>
                  <a:cubicBezTo>
                    <a:pt x="4883954" y="137572"/>
                    <a:pt x="4892705" y="138167"/>
                    <a:pt x="4902468" y="141501"/>
                  </a:cubicBezTo>
                  <a:cubicBezTo>
                    <a:pt x="4945331" y="156741"/>
                    <a:pt x="4951045" y="196746"/>
                    <a:pt x="4931995" y="233893"/>
                  </a:cubicBezTo>
                  <a:cubicBezTo>
                    <a:pt x="4902468" y="290091"/>
                    <a:pt x="4847223" y="369148"/>
                    <a:pt x="4875798" y="404391"/>
                  </a:cubicBezTo>
                  <a:cubicBezTo>
                    <a:pt x="4909135" y="446301"/>
                    <a:pt x="4991051" y="399628"/>
                    <a:pt x="5051058" y="383436"/>
                  </a:cubicBezTo>
                  <a:cubicBezTo>
                    <a:pt x="5098683" y="370101"/>
                    <a:pt x="5126306" y="400581"/>
                    <a:pt x="5131068" y="449158"/>
                  </a:cubicBezTo>
                  <a:cubicBezTo>
                    <a:pt x="5134878" y="492973"/>
                    <a:pt x="5131068" y="532978"/>
                    <a:pt x="5072013" y="532026"/>
                  </a:cubicBezTo>
                  <a:cubicBezTo>
                    <a:pt x="5054868" y="532026"/>
                    <a:pt x="5037723" y="532026"/>
                    <a:pt x="5003433" y="532026"/>
                  </a:cubicBezTo>
                  <a:cubicBezTo>
                    <a:pt x="4851033" y="504403"/>
                    <a:pt x="4755783" y="611083"/>
                    <a:pt x="4674820" y="732051"/>
                  </a:cubicBezTo>
                  <a:cubicBezTo>
                    <a:pt x="4623385" y="806346"/>
                    <a:pt x="4552901" y="855876"/>
                    <a:pt x="4478606" y="901596"/>
                  </a:cubicBezTo>
                  <a:cubicBezTo>
                    <a:pt x="4443363" y="922551"/>
                    <a:pt x="4408120" y="922551"/>
                    <a:pt x="4372878" y="904453"/>
                  </a:cubicBezTo>
                  <a:cubicBezTo>
                    <a:pt x="4358590" y="896833"/>
                    <a:pt x="4341445" y="887308"/>
                    <a:pt x="4342398" y="867306"/>
                  </a:cubicBezTo>
                  <a:cubicBezTo>
                    <a:pt x="4342398" y="845398"/>
                    <a:pt x="4363353" y="841588"/>
                    <a:pt x="4378593" y="841588"/>
                  </a:cubicBezTo>
                  <a:cubicBezTo>
                    <a:pt x="4526231" y="843493"/>
                    <a:pt x="4571951" y="713953"/>
                    <a:pt x="4651960" y="629181"/>
                  </a:cubicBezTo>
                  <a:cubicBezTo>
                    <a:pt x="4674820" y="604416"/>
                    <a:pt x="4663390" y="586318"/>
                    <a:pt x="4630053" y="585366"/>
                  </a:cubicBezTo>
                  <a:cubicBezTo>
                    <a:pt x="4616718" y="585366"/>
                    <a:pt x="4603383" y="588223"/>
                    <a:pt x="4590048" y="590128"/>
                  </a:cubicBezTo>
                  <a:cubicBezTo>
                    <a:pt x="4550995" y="596796"/>
                    <a:pt x="4500513" y="641563"/>
                    <a:pt x="4479558" y="577746"/>
                  </a:cubicBezTo>
                  <a:cubicBezTo>
                    <a:pt x="4458603" y="513928"/>
                    <a:pt x="4520515" y="493926"/>
                    <a:pt x="4563378" y="470113"/>
                  </a:cubicBezTo>
                  <a:cubicBezTo>
                    <a:pt x="4577665" y="462493"/>
                    <a:pt x="4595763" y="452968"/>
                    <a:pt x="4611003" y="454873"/>
                  </a:cubicBezTo>
                  <a:cubicBezTo>
                    <a:pt x="4768165" y="473923"/>
                    <a:pt x="4785310" y="355813"/>
                    <a:pt x="4812933" y="249133"/>
                  </a:cubicBezTo>
                  <a:cubicBezTo>
                    <a:pt x="4817695" y="229131"/>
                    <a:pt x="4816743" y="207223"/>
                    <a:pt x="4825315" y="190078"/>
                  </a:cubicBezTo>
                  <a:cubicBezTo>
                    <a:pt x="4836746" y="166504"/>
                    <a:pt x="4852462" y="143466"/>
                    <a:pt x="4876081" y="139045"/>
                  </a:cubicBezTo>
                  <a:close/>
                  <a:moveTo>
                    <a:pt x="2939708" y="40562"/>
                  </a:moveTo>
                  <a:cubicBezTo>
                    <a:pt x="2952254" y="38943"/>
                    <a:pt x="2967345" y="52561"/>
                    <a:pt x="2986991" y="95781"/>
                  </a:cubicBezTo>
                  <a:cubicBezTo>
                    <a:pt x="2990801" y="104353"/>
                    <a:pt x="3026043" y="104353"/>
                    <a:pt x="3044141" y="99591"/>
                  </a:cubicBezTo>
                  <a:cubicBezTo>
                    <a:pt x="3092718" y="87208"/>
                    <a:pt x="3136533" y="96733"/>
                    <a:pt x="3154631" y="143406"/>
                  </a:cubicBezTo>
                  <a:cubicBezTo>
                    <a:pt x="3174633" y="194841"/>
                    <a:pt x="3142248" y="234846"/>
                    <a:pt x="3101291" y="263421"/>
                  </a:cubicBezTo>
                  <a:cubicBezTo>
                    <a:pt x="3052713" y="296758"/>
                    <a:pt x="2987943" y="309141"/>
                    <a:pt x="2959368" y="369148"/>
                  </a:cubicBezTo>
                  <a:cubicBezTo>
                    <a:pt x="2959368" y="370101"/>
                    <a:pt x="2959368" y="370101"/>
                    <a:pt x="2958416" y="370101"/>
                  </a:cubicBezTo>
                  <a:cubicBezTo>
                    <a:pt x="2918411" y="376768"/>
                    <a:pt x="2878406" y="384388"/>
                    <a:pt x="2838401" y="391056"/>
                  </a:cubicBezTo>
                  <a:cubicBezTo>
                    <a:pt x="2803158" y="397723"/>
                    <a:pt x="2746008" y="412011"/>
                    <a:pt x="2706003" y="419631"/>
                  </a:cubicBezTo>
                  <a:cubicBezTo>
                    <a:pt x="2712671" y="417726"/>
                    <a:pt x="2720291" y="416773"/>
                    <a:pt x="2721243" y="416773"/>
                  </a:cubicBezTo>
                  <a:cubicBezTo>
                    <a:pt x="2785061" y="426298"/>
                    <a:pt x="2852688" y="417726"/>
                    <a:pt x="2906981" y="411058"/>
                  </a:cubicBezTo>
                  <a:cubicBezTo>
                    <a:pt x="2941271" y="409153"/>
                    <a:pt x="2975561" y="412011"/>
                    <a:pt x="3004136" y="390103"/>
                  </a:cubicBezTo>
                  <a:cubicBezTo>
                    <a:pt x="3004136" y="390103"/>
                    <a:pt x="3005088" y="390103"/>
                    <a:pt x="3005088" y="390103"/>
                  </a:cubicBezTo>
                  <a:cubicBezTo>
                    <a:pt x="3035568" y="391056"/>
                    <a:pt x="3081288" y="361528"/>
                    <a:pt x="3087956" y="411058"/>
                  </a:cubicBezTo>
                  <a:cubicBezTo>
                    <a:pt x="3093671" y="453921"/>
                    <a:pt x="3041283" y="450111"/>
                    <a:pt x="3011756" y="458683"/>
                  </a:cubicBezTo>
                  <a:cubicBezTo>
                    <a:pt x="2963178" y="472018"/>
                    <a:pt x="2904123" y="452016"/>
                    <a:pt x="2866023" y="502498"/>
                  </a:cubicBezTo>
                  <a:cubicBezTo>
                    <a:pt x="2866023" y="503451"/>
                    <a:pt x="2866023" y="504403"/>
                    <a:pt x="2866976" y="505356"/>
                  </a:cubicBezTo>
                  <a:cubicBezTo>
                    <a:pt x="2895551" y="520596"/>
                    <a:pt x="2926031" y="509166"/>
                    <a:pt x="2954606" y="511071"/>
                  </a:cubicBezTo>
                  <a:cubicBezTo>
                    <a:pt x="2997468" y="513928"/>
                    <a:pt x="3026043" y="532026"/>
                    <a:pt x="3026996" y="577746"/>
                  </a:cubicBezTo>
                  <a:cubicBezTo>
                    <a:pt x="3027948" y="626323"/>
                    <a:pt x="3001278" y="650136"/>
                    <a:pt x="2951748" y="652041"/>
                  </a:cubicBezTo>
                  <a:cubicBezTo>
                    <a:pt x="2920316" y="652993"/>
                    <a:pt x="2869833" y="627276"/>
                    <a:pt x="2866976" y="689188"/>
                  </a:cubicBezTo>
                  <a:cubicBezTo>
                    <a:pt x="2865071" y="743481"/>
                    <a:pt x="2877453" y="799678"/>
                    <a:pt x="2924126" y="833016"/>
                  </a:cubicBezTo>
                  <a:cubicBezTo>
                    <a:pt x="2961273" y="858733"/>
                    <a:pt x="2971751" y="821586"/>
                    <a:pt x="2973656" y="795868"/>
                  </a:cubicBezTo>
                  <a:cubicBezTo>
                    <a:pt x="2980323" y="724431"/>
                    <a:pt x="3025091" y="677758"/>
                    <a:pt x="3080336" y="647278"/>
                  </a:cubicBezTo>
                  <a:cubicBezTo>
                    <a:pt x="3122246" y="623466"/>
                    <a:pt x="3185111" y="592986"/>
                    <a:pt x="3201303" y="683473"/>
                  </a:cubicBezTo>
                  <a:cubicBezTo>
                    <a:pt x="3204161" y="701571"/>
                    <a:pt x="3210828" y="717763"/>
                    <a:pt x="3231783" y="713001"/>
                  </a:cubicBezTo>
                  <a:cubicBezTo>
                    <a:pt x="3271788" y="704428"/>
                    <a:pt x="3289886" y="715858"/>
                    <a:pt x="3280361" y="757768"/>
                  </a:cubicBezTo>
                  <a:cubicBezTo>
                    <a:pt x="3275598" y="796821"/>
                    <a:pt x="3247023" y="808251"/>
                    <a:pt x="3215591" y="807298"/>
                  </a:cubicBezTo>
                  <a:cubicBezTo>
                    <a:pt x="3182253" y="807298"/>
                    <a:pt x="3148916" y="798726"/>
                    <a:pt x="3115578" y="793963"/>
                  </a:cubicBezTo>
                  <a:cubicBezTo>
                    <a:pt x="3065096" y="786343"/>
                    <a:pt x="3024138" y="793011"/>
                    <a:pt x="3006041" y="853018"/>
                  </a:cubicBezTo>
                  <a:cubicBezTo>
                    <a:pt x="2993658" y="895881"/>
                    <a:pt x="2969846" y="939696"/>
                    <a:pt x="2915553" y="933028"/>
                  </a:cubicBezTo>
                  <a:cubicBezTo>
                    <a:pt x="2865071" y="926361"/>
                    <a:pt x="2834591" y="890166"/>
                    <a:pt x="2810778" y="846351"/>
                  </a:cubicBezTo>
                  <a:cubicBezTo>
                    <a:pt x="2777441" y="784438"/>
                    <a:pt x="2802206" y="713001"/>
                    <a:pt x="2776488" y="650136"/>
                  </a:cubicBezTo>
                  <a:cubicBezTo>
                    <a:pt x="2768868" y="630133"/>
                    <a:pt x="2805063" y="602511"/>
                    <a:pt x="2768868" y="590128"/>
                  </a:cubicBezTo>
                  <a:cubicBezTo>
                    <a:pt x="2742198" y="581556"/>
                    <a:pt x="2717433" y="597748"/>
                    <a:pt x="2695526" y="614893"/>
                  </a:cubicBezTo>
                  <a:cubicBezTo>
                    <a:pt x="2616468" y="674901"/>
                    <a:pt x="2535506" y="734908"/>
                    <a:pt x="2455496" y="794916"/>
                  </a:cubicBezTo>
                  <a:cubicBezTo>
                    <a:pt x="2454543" y="797773"/>
                    <a:pt x="2453591" y="801583"/>
                    <a:pt x="2450733" y="803488"/>
                  </a:cubicBezTo>
                  <a:cubicBezTo>
                    <a:pt x="2423111" y="824443"/>
                    <a:pt x="2400251" y="856828"/>
                    <a:pt x="2358341" y="845398"/>
                  </a:cubicBezTo>
                  <a:cubicBezTo>
                    <a:pt x="2354531" y="843493"/>
                    <a:pt x="2348816" y="833968"/>
                    <a:pt x="2349768" y="829206"/>
                  </a:cubicBezTo>
                  <a:cubicBezTo>
                    <a:pt x="2356436" y="784438"/>
                    <a:pt x="2397393" y="781581"/>
                    <a:pt x="2428826" y="767293"/>
                  </a:cubicBezTo>
                  <a:cubicBezTo>
                    <a:pt x="2428826" y="766341"/>
                    <a:pt x="2428826" y="766341"/>
                    <a:pt x="2428826" y="766341"/>
                  </a:cubicBezTo>
                  <a:cubicBezTo>
                    <a:pt x="2518361" y="689188"/>
                    <a:pt x="2607896" y="612036"/>
                    <a:pt x="2697431" y="534883"/>
                  </a:cubicBezTo>
                  <a:cubicBezTo>
                    <a:pt x="2712671" y="516786"/>
                    <a:pt x="2744103" y="516786"/>
                    <a:pt x="2746961" y="475828"/>
                  </a:cubicBezTo>
                  <a:lnTo>
                    <a:pt x="2508836" y="512023"/>
                  </a:lnTo>
                  <a:cubicBezTo>
                    <a:pt x="2481213" y="517738"/>
                    <a:pt x="2445971" y="546313"/>
                    <a:pt x="2432636" y="500593"/>
                  </a:cubicBezTo>
                  <a:cubicBezTo>
                    <a:pt x="2420253" y="457731"/>
                    <a:pt x="2461211" y="456778"/>
                    <a:pt x="2489786" y="449158"/>
                  </a:cubicBezTo>
                  <a:cubicBezTo>
                    <a:pt x="2515503" y="442491"/>
                    <a:pt x="2540268" y="431061"/>
                    <a:pt x="2565986" y="425346"/>
                  </a:cubicBezTo>
                  <a:cubicBezTo>
                    <a:pt x="2628851" y="411058"/>
                    <a:pt x="2665998" y="389151"/>
                    <a:pt x="2637423" y="311046"/>
                  </a:cubicBezTo>
                  <a:cubicBezTo>
                    <a:pt x="2621231" y="265326"/>
                    <a:pt x="2629803" y="210081"/>
                    <a:pt x="2652663" y="163408"/>
                  </a:cubicBezTo>
                  <a:cubicBezTo>
                    <a:pt x="2665046" y="137691"/>
                    <a:pt x="2647901" y="28153"/>
                    <a:pt x="2719338" y="134833"/>
                  </a:cubicBezTo>
                  <a:cubicBezTo>
                    <a:pt x="2733626" y="155788"/>
                    <a:pt x="2749818" y="137691"/>
                    <a:pt x="2759343" y="126261"/>
                  </a:cubicBezTo>
                  <a:cubicBezTo>
                    <a:pt x="2783156" y="97686"/>
                    <a:pt x="2804111" y="68158"/>
                    <a:pt x="2820303" y="46251"/>
                  </a:cubicBezTo>
                  <a:cubicBezTo>
                    <a:pt x="2820303" y="45298"/>
                    <a:pt x="2821256" y="45298"/>
                    <a:pt x="2822208" y="45298"/>
                  </a:cubicBezTo>
                  <a:cubicBezTo>
                    <a:pt x="2871738" y="60538"/>
                    <a:pt x="2848878" y="105306"/>
                    <a:pt x="2886978" y="110068"/>
                  </a:cubicBezTo>
                  <a:cubicBezTo>
                    <a:pt x="2887931" y="110068"/>
                    <a:pt x="2888883" y="110068"/>
                    <a:pt x="2888883" y="109116"/>
                  </a:cubicBezTo>
                  <a:cubicBezTo>
                    <a:pt x="2904957" y="88280"/>
                    <a:pt x="2918798" y="43259"/>
                    <a:pt x="2939708" y="40562"/>
                  </a:cubicBezTo>
                  <a:close/>
                  <a:moveTo>
                    <a:pt x="1743904" y="32187"/>
                  </a:moveTo>
                  <a:cubicBezTo>
                    <a:pt x="1751836" y="31131"/>
                    <a:pt x="1760409" y="33155"/>
                    <a:pt x="1769696" y="39584"/>
                  </a:cubicBezTo>
                  <a:cubicBezTo>
                    <a:pt x="1820178" y="74827"/>
                    <a:pt x="1763028" y="108164"/>
                    <a:pt x="1747789" y="139597"/>
                  </a:cubicBezTo>
                  <a:cubicBezTo>
                    <a:pt x="1735406" y="163409"/>
                    <a:pt x="1715403" y="182459"/>
                    <a:pt x="1699211" y="203414"/>
                  </a:cubicBezTo>
                  <a:cubicBezTo>
                    <a:pt x="1685876" y="202461"/>
                    <a:pt x="1667778" y="207224"/>
                    <a:pt x="1660158" y="200556"/>
                  </a:cubicBezTo>
                  <a:cubicBezTo>
                    <a:pt x="1582053" y="133881"/>
                    <a:pt x="1582053" y="132929"/>
                    <a:pt x="1558241" y="247229"/>
                  </a:cubicBezTo>
                  <a:cubicBezTo>
                    <a:pt x="1633489" y="252944"/>
                    <a:pt x="1703021" y="234847"/>
                    <a:pt x="1770648" y="207224"/>
                  </a:cubicBezTo>
                  <a:cubicBezTo>
                    <a:pt x="1787793" y="205319"/>
                    <a:pt x="1803986" y="204367"/>
                    <a:pt x="1821131" y="202461"/>
                  </a:cubicBezTo>
                  <a:cubicBezTo>
                    <a:pt x="1859231" y="178649"/>
                    <a:pt x="1907808" y="166267"/>
                    <a:pt x="1916381" y="110069"/>
                  </a:cubicBezTo>
                  <a:cubicBezTo>
                    <a:pt x="1919239" y="86256"/>
                    <a:pt x="1939241" y="77684"/>
                    <a:pt x="1961148" y="85304"/>
                  </a:cubicBezTo>
                  <a:cubicBezTo>
                    <a:pt x="1990676" y="94829"/>
                    <a:pt x="1991628" y="115784"/>
                    <a:pt x="1979246" y="140549"/>
                  </a:cubicBezTo>
                  <a:cubicBezTo>
                    <a:pt x="1974483" y="149122"/>
                    <a:pt x="1968768" y="158647"/>
                    <a:pt x="1967816" y="168172"/>
                  </a:cubicBezTo>
                  <a:cubicBezTo>
                    <a:pt x="1961148" y="259611"/>
                    <a:pt x="1924001" y="282471"/>
                    <a:pt x="1847801" y="222464"/>
                  </a:cubicBezTo>
                  <a:cubicBezTo>
                    <a:pt x="1758266" y="271994"/>
                    <a:pt x="1656348" y="283424"/>
                    <a:pt x="1563003" y="318667"/>
                  </a:cubicBezTo>
                  <a:cubicBezTo>
                    <a:pt x="1519189" y="334859"/>
                    <a:pt x="1495376" y="313904"/>
                    <a:pt x="1485851" y="271042"/>
                  </a:cubicBezTo>
                  <a:cubicBezTo>
                    <a:pt x="1457276" y="151979"/>
                    <a:pt x="1530618" y="73874"/>
                    <a:pt x="1643966" y="109116"/>
                  </a:cubicBezTo>
                  <a:cubicBezTo>
                    <a:pt x="1673493" y="117689"/>
                    <a:pt x="1676351" y="107211"/>
                    <a:pt x="1687781" y="89114"/>
                  </a:cubicBezTo>
                  <a:cubicBezTo>
                    <a:pt x="1702068" y="66254"/>
                    <a:pt x="1720106" y="35357"/>
                    <a:pt x="1743904" y="32187"/>
                  </a:cubicBezTo>
                  <a:close/>
                  <a:moveTo>
                    <a:pt x="752426" y="30059"/>
                  </a:moveTo>
                  <a:cubicBezTo>
                    <a:pt x="812433" y="28154"/>
                    <a:pt x="809576" y="83399"/>
                    <a:pt x="816243" y="126261"/>
                  </a:cubicBezTo>
                  <a:cubicBezTo>
                    <a:pt x="818149" y="139596"/>
                    <a:pt x="836246" y="151026"/>
                    <a:pt x="844818" y="164361"/>
                  </a:cubicBezTo>
                  <a:cubicBezTo>
                    <a:pt x="878156" y="218654"/>
                    <a:pt x="842914" y="331049"/>
                    <a:pt x="786716" y="325334"/>
                  </a:cubicBezTo>
                  <a:cubicBezTo>
                    <a:pt x="653366" y="311046"/>
                    <a:pt x="626696" y="406296"/>
                    <a:pt x="584786" y="492974"/>
                  </a:cubicBezTo>
                  <a:cubicBezTo>
                    <a:pt x="615266" y="509166"/>
                    <a:pt x="640983" y="499641"/>
                    <a:pt x="657176" y="477734"/>
                  </a:cubicBezTo>
                  <a:cubicBezTo>
                    <a:pt x="693371" y="429156"/>
                    <a:pt x="719089" y="430109"/>
                    <a:pt x="779096" y="457731"/>
                  </a:cubicBezTo>
                  <a:cubicBezTo>
                    <a:pt x="848628" y="489164"/>
                    <a:pt x="935306" y="432014"/>
                    <a:pt x="1016268" y="450111"/>
                  </a:cubicBezTo>
                  <a:cubicBezTo>
                    <a:pt x="1051511" y="458684"/>
                    <a:pt x="1112471" y="413916"/>
                    <a:pt x="1117233" y="491069"/>
                  </a:cubicBezTo>
                  <a:cubicBezTo>
                    <a:pt x="1121996" y="568221"/>
                    <a:pt x="1066751" y="549171"/>
                    <a:pt x="1021983" y="549171"/>
                  </a:cubicBezTo>
                  <a:cubicBezTo>
                    <a:pt x="961976" y="550124"/>
                    <a:pt x="901968" y="560601"/>
                    <a:pt x="841961" y="569174"/>
                  </a:cubicBezTo>
                  <a:cubicBezTo>
                    <a:pt x="775286" y="578699"/>
                    <a:pt x="766714" y="644421"/>
                    <a:pt x="764808" y="683474"/>
                  </a:cubicBezTo>
                  <a:cubicBezTo>
                    <a:pt x="762903" y="732051"/>
                    <a:pt x="814339" y="702524"/>
                    <a:pt x="843866" y="698714"/>
                  </a:cubicBezTo>
                  <a:cubicBezTo>
                    <a:pt x="866726" y="695856"/>
                    <a:pt x="890539" y="702524"/>
                    <a:pt x="884824" y="726336"/>
                  </a:cubicBezTo>
                  <a:cubicBezTo>
                    <a:pt x="877203" y="757769"/>
                    <a:pt x="888633" y="805394"/>
                    <a:pt x="832436" y="810156"/>
                  </a:cubicBezTo>
                  <a:cubicBezTo>
                    <a:pt x="585739" y="830159"/>
                    <a:pt x="341899" y="874926"/>
                    <a:pt x="93296" y="877784"/>
                  </a:cubicBezTo>
                  <a:cubicBezTo>
                    <a:pt x="59958" y="877784"/>
                    <a:pt x="23764" y="880641"/>
                    <a:pt x="5666" y="842541"/>
                  </a:cubicBezTo>
                  <a:cubicBezTo>
                    <a:pt x="-11479" y="807299"/>
                    <a:pt x="14239" y="786344"/>
                    <a:pt x="30431" y="761579"/>
                  </a:cubicBezTo>
                  <a:cubicBezTo>
                    <a:pt x="85676" y="674901"/>
                    <a:pt x="166639" y="609179"/>
                    <a:pt x="260936" y="592034"/>
                  </a:cubicBezTo>
                  <a:cubicBezTo>
                    <a:pt x="436196" y="560601"/>
                    <a:pt x="484774" y="419631"/>
                    <a:pt x="572403" y="287234"/>
                  </a:cubicBezTo>
                  <a:cubicBezTo>
                    <a:pt x="500966" y="285329"/>
                    <a:pt x="473343" y="322476"/>
                    <a:pt x="440006" y="348194"/>
                  </a:cubicBezTo>
                  <a:cubicBezTo>
                    <a:pt x="408574" y="372006"/>
                    <a:pt x="369521" y="392961"/>
                    <a:pt x="342851" y="355814"/>
                  </a:cubicBezTo>
                  <a:cubicBezTo>
                    <a:pt x="319991" y="325334"/>
                    <a:pt x="318086" y="279614"/>
                    <a:pt x="348566" y="245324"/>
                  </a:cubicBezTo>
                  <a:cubicBezTo>
                    <a:pt x="379046" y="210081"/>
                    <a:pt x="410478" y="174839"/>
                    <a:pt x="444768" y="144359"/>
                  </a:cubicBezTo>
                  <a:cubicBezTo>
                    <a:pt x="471439" y="120546"/>
                    <a:pt x="507633" y="84351"/>
                    <a:pt x="516206" y="160551"/>
                  </a:cubicBezTo>
                  <a:cubicBezTo>
                    <a:pt x="520968" y="201509"/>
                    <a:pt x="550496" y="188174"/>
                    <a:pt x="566689" y="173886"/>
                  </a:cubicBezTo>
                  <a:cubicBezTo>
                    <a:pt x="583833" y="159599"/>
                    <a:pt x="591453" y="134834"/>
                    <a:pt x="602883" y="114831"/>
                  </a:cubicBezTo>
                  <a:cubicBezTo>
                    <a:pt x="636221" y="57681"/>
                    <a:pt x="692418" y="31964"/>
                    <a:pt x="752426" y="30059"/>
                  </a:cubicBezTo>
                  <a:close/>
                  <a:moveTo>
                    <a:pt x="6092141" y="9104"/>
                  </a:moveTo>
                  <a:cubicBezTo>
                    <a:pt x="6140719" y="11009"/>
                    <a:pt x="6190248" y="53871"/>
                    <a:pt x="6195011" y="113879"/>
                  </a:cubicBezTo>
                  <a:cubicBezTo>
                    <a:pt x="6198821" y="171981"/>
                    <a:pt x="6184533" y="227226"/>
                    <a:pt x="6137861" y="268184"/>
                  </a:cubicBezTo>
                  <a:cubicBezTo>
                    <a:pt x="6155958" y="335811"/>
                    <a:pt x="6202631" y="292949"/>
                    <a:pt x="6235016" y="289139"/>
                  </a:cubicBezTo>
                  <a:cubicBezTo>
                    <a:pt x="6283594" y="283424"/>
                    <a:pt x="6314073" y="300569"/>
                    <a:pt x="6332171" y="342479"/>
                  </a:cubicBezTo>
                  <a:cubicBezTo>
                    <a:pt x="6343601" y="369149"/>
                    <a:pt x="6342648" y="399629"/>
                    <a:pt x="6312169" y="415821"/>
                  </a:cubicBezTo>
                  <a:cubicBezTo>
                    <a:pt x="6272164" y="435824"/>
                    <a:pt x="6206441" y="428204"/>
                    <a:pt x="6243589" y="373911"/>
                  </a:cubicBezTo>
                  <a:cubicBezTo>
                    <a:pt x="6263591" y="344384"/>
                    <a:pt x="6170246" y="367244"/>
                    <a:pt x="6151196" y="370101"/>
                  </a:cubicBezTo>
                  <a:cubicBezTo>
                    <a:pt x="6005464" y="393914"/>
                    <a:pt x="5859731" y="413916"/>
                    <a:pt x="5719714" y="460589"/>
                  </a:cubicBezTo>
                  <a:cubicBezTo>
                    <a:pt x="5701616" y="467256"/>
                    <a:pt x="5680661" y="476781"/>
                    <a:pt x="5662563" y="473924"/>
                  </a:cubicBezTo>
                  <a:cubicBezTo>
                    <a:pt x="5573981" y="457731"/>
                    <a:pt x="5514926" y="474876"/>
                    <a:pt x="5520641" y="581556"/>
                  </a:cubicBezTo>
                  <a:cubicBezTo>
                    <a:pt x="5521594" y="600606"/>
                    <a:pt x="5513973" y="624419"/>
                    <a:pt x="5488256" y="622514"/>
                  </a:cubicBezTo>
                  <a:cubicBezTo>
                    <a:pt x="5459681" y="619656"/>
                    <a:pt x="5450156" y="594891"/>
                    <a:pt x="5453013" y="570126"/>
                  </a:cubicBezTo>
                  <a:cubicBezTo>
                    <a:pt x="5457776" y="523454"/>
                    <a:pt x="5473969" y="480591"/>
                    <a:pt x="5491113" y="435824"/>
                  </a:cubicBezTo>
                  <a:cubicBezTo>
                    <a:pt x="5515878" y="371054"/>
                    <a:pt x="5560646" y="387246"/>
                    <a:pt x="5606366" y="392009"/>
                  </a:cubicBezTo>
                  <a:cubicBezTo>
                    <a:pt x="5650181" y="395819"/>
                    <a:pt x="5640656" y="368196"/>
                    <a:pt x="5639703" y="339621"/>
                  </a:cubicBezTo>
                  <a:cubicBezTo>
                    <a:pt x="5636846" y="244371"/>
                    <a:pt x="5604461" y="142454"/>
                    <a:pt x="5701616" y="70064"/>
                  </a:cubicBezTo>
                  <a:cubicBezTo>
                    <a:pt x="5738764" y="75779"/>
                    <a:pt x="5709236" y="120546"/>
                    <a:pt x="5737811" y="131976"/>
                  </a:cubicBezTo>
                  <a:cubicBezTo>
                    <a:pt x="5754956" y="113879"/>
                    <a:pt x="5754003" y="69111"/>
                    <a:pt x="5784483" y="73874"/>
                  </a:cubicBezTo>
                  <a:cubicBezTo>
                    <a:pt x="5832108" y="80541"/>
                    <a:pt x="5804486" y="130071"/>
                    <a:pt x="5817821" y="161504"/>
                  </a:cubicBezTo>
                  <a:cubicBezTo>
                    <a:pt x="5866398" y="140549"/>
                    <a:pt x="5865446" y="94829"/>
                    <a:pt x="5877828" y="55776"/>
                  </a:cubicBezTo>
                  <a:cubicBezTo>
                    <a:pt x="5885448" y="32916"/>
                    <a:pt x="5902594" y="11961"/>
                    <a:pt x="5929264" y="16724"/>
                  </a:cubicBezTo>
                  <a:cubicBezTo>
                    <a:pt x="5967364" y="23391"/>
                    <a:pt x="5952123" y="51014"/>
                    <a:pt x="5944503" y="71969"/>
                  </a:cubicBezTo>
                  <a:cubicBezTo>
                    <a:pt x="5921644" y="133881"/>
                    <a:pt x="5955933" y="144359"/>
                    <a:pt x="5999748" y="148169"/>
                  </a:cubicBezTo>
                  <a:cubicBezTo>
                    <a:pt x="6008321" y="149121"/>
                    <a:pt x="6015941" y="151026"/>
                    <a:pt x="6022608" y="155789"/>
                  </a:cubicBezTo>
                  <a:cubicBezTo>
                    <a:pt x="6038801" y="165314"/>
                    <a:pt x="6052136" y="178649"/>
                    <a:pt x="6065471" y="191031"/>
                  </a:cubicBezTo>
                  <a:cubicBezTo>
                    <a:pt x="6072139" y="196746"/>
                    <a:pt x="6075948" y="205319"/>
                    <a:pt x="6075948" y="213891"/>
                  </a:cubicBezTo>
                  <a:lnTo>
                    <a:pt x="6075948" y="252944"/>
                  </a:lnTo>
                  <a:cubicBezTo>
                    <a:pt x="6075948" y="255801"/>
                    <a:pt x="6074044" y="259611"/>
                    <a:pt x="6071186" y="260564"/>
                  </a:cubicBezTo>
                  <a:lnTo>
                    <a:pt x="6050231" y="269136"/>
                  </a:lnTo>
                  <a:cubicBezTo>
                    <a:pt x="6047373" y="270089"/>
                    <a:pt x="6045469" y="272946"/>
                    <a:pt x="6045469" y="276756"/>
                  </a:cubicBezTo>
                  <a:lnTo>
                    <a:pt x="6045469" y="298664"/>
                  </a:lnTo>
                  <a:cubicBezTo>
                    <a:pt x="6045469" y="304379"/>
                    <a:pt x="6050231" y="309141"/>
                    <a:pt x="6055946" y="307236"/>
                  </a:cubicBezTo>
                  <a:lnTo>
                    <a:pt x="6103571" y="285329"/>
                  </a:lnTo>
                  <a:cubicBezTo>
                    <a:pt x="6110239" y="280566"/>
                    <a:pt x="6115001" y="273899"/>
                    <a:pt x="6117858" y="266279"/>
                  </a:cubicBezTo>
                  <a:lnTo>
                    <a:pt x="6123573" y="247229"/>
                  </a:lnTo>
                  <a:cubicBezTo>
                    <a:pt x="6123573" y="218654"/>
                    <a:pt x="6117858" y="188174"/>
                    <a:pt x="6120716" y="159599"/>
                  </a:cubicBezTo>
                  <a:cubicBezTo>
                    <a:pt x="6126431" y="94829"/>
                    <a:pt x="6088331" y="114831"/>
                    <a:pt x="6055946" y="124356"/>
                  </a:cubicBezTo>
                  <a:cubicBezTo>
                    <a:pt x="6056898" y="117689"/>
                    <a:pt x="6055946" y="111021"/>
                    <a:pt x="6057851" y="104354"/>
                  </a:cubicBezTo>
                  <a:cubicBezTo>
                    <a:pt x="6065471" y="70064"/>
                    <a:pt x="6031181" y="6246"/>
                    <a:pt x="6092141" y="9104"/>
                  </a:cubicBezTo>
                  <a:close/>
                  <a:moveTo>
                    <a:pt x="3840251" y="992"/>
                  </a:moveTo>
                  <a:cubicBezTo>
                    <a:pt x="3858825" y="-4767"/>
                    <a:pt x="3870434" y="15057"/>
                    <a:pt x="3871863" y="47203"/>
                  </a:cubicBezTo>
                  <a:cubicBezTo>
                    <a:pt x="3873768" y="95781"/>
                    <a:pt x="3866147" y="140548"/>
                    <a:pt x="3836620" y="180553"/>
                  </a:cubicBezTo>
                  <a:cubicBezTo>
                    <a:pt x="3820427" y="202461"/>
                    <a:pt x="3802330" y="229131"/>
                    <a:pt x="3845193" y="241513"/>
                  </a:cubicBezTo>
                  <a:cubicBezTo>
                    <a:pt x="3876625" y="250086"/>
                    <a:pt x="3913772" y="246276"/>
                    <a:pt x="3909963" y="204366"/>
                  </a:cubicBezTo>
                  <a:cubicBezTo>
                    <a:pt x="3905200" y="150073"/>
                    <a:pt x="3963302" y="118641"/>
                    <a:pt x="3951872" y="63396"/>
                  </a:cubicBezTo>
                  <a:cubicBezTo>
                    <a:pt x="3946158" y="36726"/>
                    <a:pt x="3969970" y="15771"/>
                    <a:pt x="3995688" y="21486"/>
                  </a:cubicBezTo>
                  <a:cubicBezTo>
                    <a:pt x="4026168" y="28153"/>
                    <a:pt x="4010927" y="60538"/>
                    <a:pt x="4013785" y="81493"/>
                  </a:cubicBezTo>
                  <a:cubicBezTo>
                    <a:pt x="4036645" y="98638"/>
                    <a:pt x="4046170" y="85303"/>
                    <a:pt x="4058552" y="66253"/>
                  </a:cubicBezTo>
                  <a:cubicBezTo>
                    <a:pt x="4078555" y="35773"/>
                    <a:pt x="4108083" y="36726"/>
                    <a:pt x="4136658" y="52918"/>
                  </a:cubicBezTo>
                  <a:cubicBezTo>
                    <a:pt x="4155708" y="64348"/>
                    <a:pt x="4157613" y="87208"/>
                    <a:pt x="4150945" y="106258"/>
                  </a:cubicBezTo>
                  <a:cubicBezTo>
                    <a:pt x="4138563" y="141501"/>
                    <a:pt x="4108083" y="144358"/>
                    <a:pt x="4077602" y="140548"/>
                  </a:cubicBezTo>
                  <a:cubicBezTo>
                    <a:pt x="4055695" y="137691"/>
                    <a:pt x="4034740" y="130071"/>
                    <a:pt x="4012833" y="124356"/>
                  </a:cubicBezTo>
                  <a:cubicBezTo>
                    <a:pt x="4005213" y="146263"/>
                    <a:pt x="3997593" y="168171"/>
                    <a:pt x="3989020" y="189126"/>
                  </a:cubicBezTo>
                  <a:cubicBezTo>
                    <a:pt x="3969970" y="236751"/>
                    <a:pt x="3983305" y="253896"/>
                    <a:pt x="4036645" y="249133"/>
                  </a:cubicBezTo>
                  <a:cubicBezTo>
                    <a:pt x="4091890" y="244371"/>
                    <a:pt x="4148088" y="247228"/>
                    <a:pt x="4204285" y="249133"/>
                  </a:cubicBezTo>
                  <a:cubicBezTo>
                    <a:pt x="4243338" y="251038"/>
                    <a:pt x="4273818" y="261516"/>
                    <a:pt x="4236670" y="308188"/>
                  </a:cubicBezTo>
                  <a:cubicBezTo>
                    <a:pt x="4150945" y="325333"/>
                    <a:pt x="4060458" y="285328"/>
                    <a:pt x="3975685" y="322476"/>
                  </a:cubicBezTo>
                  <a:cubicBezTo>
                    <a:pt x="3974733" y="322476"/>
                    <a:pt x="3972827" y="323428"/>
                    <a:pt x="3970922" y="324381"/>
                  </a:cubicBezTo>
                  <a:cubicBezTo>
                    <a:pt x="3828047" y="345336"/>
                    <a:pt x="3685172" y="365338"/>
                    <a:pt x="3542297" y="386293"/>
                  </a:cubicBezTo>
                  <a:cubicBezTo>
                    <a:pt x="3515627" y="386293"/>
                    <a:pt x="3488958" y="387246"/>
                    <a:pt x="3462288" y="387246"/>
                  </a:cubicBezTo>
                  <a:cubicBezTo>
                    <a:pt x="3437522" y="386293"/>
                    <a:pt x="3402280" y="410106"/>
                    <a:pt x="3394660" y="371053"/>
                  </a:cubicBezTo>
                  <a:cubicBezTo>
                    <a:pt x="3387993" y="333906"/>
                    <a:pt x="3414663" y="309141"/>
                    <a:pt x="3452763" y="301521"/>
                  </a:cubicBezTo>
                  <a:cubicBezTo>
                    <a:pt x="3525152" y="286281"/>
                    <a:pt x="3597543" y="272946"/>
                    <a:pt x="3668980" y="254848"/>
                  </a:cubicBezTo>
                  <a:cubicBezTo>
                    <a:pt x="3695650" y="248181"/>
                    <a:pt x="3752800" y="263421"/>
                    <a:pt x="3735655" y="208176"/>
                  </a:cubicBezTo>
                  <a:cubicBezTo>
                    <a:pt x="3719463" y="154836"/>
                    <a:pt x="3688030" y="209128"/>
                    <a:pt x="3664218" y="211986"/>
                  </a:cubicBezTo>
                  <a:cubicBezTo>
                    <a:pt x="3642310" y="214843"/>
                    <a:pt x="3617545" y="238656"/>
                    <a:pt x="3608020" y="200556"/>
                  </a:cubicBezTo>
                  <a:cubicBezTo>
                    <a:pt x="3599447" y="166266"/>
                    <a:pt x="3603258" y="126261"/>
                    <a:pt x="3639452" y="113878"/>
                  </a:cubicBezTo>
                  <a:cubicBezTo>
                    <a:pt x="3706127" y="91018"/>
                    <a:pt x="3768040" y="69111"/>
                    <a:pt x="3819475" y="15771"/>
                  </a:cubicBezTo>
                  <a:cubicBezTo>
                    <a:pt x="3827095" y="7675"/>
                    <a:pt x="3834060" y="2912"/>
                    <a:pt x="3840251" y="992"/>
                  </a:cubicBezTo>
                  <a:close/>
                </a:path>
              </a:pathLst>
            </a:custGeom>
            <a:solidFill>
              <a:srgbClr val="5599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任意多边形: 形状 1596">
              <a:extLst>
                <a:ext uri="{FF2B5EF4-FFF2-40B4-BE49-F238E27FC236}">
                  <a16:creationId xmlns:a16="http://schemas.microsoft.com/office/drawing/2014/main" id="{66459D17-5D60-4E05-885F-B3AD2F551B29}"/>
                </a:ext>
              </a:extLst>
            </p:cNvPr>
            <p:cNvSpPr/>
            <p:nvPr/>
          </p:nvSpPr>
          <p:spPr>
            <a:xfrm>
              <a:off x="2049151" y="2693994"/>
              <a:ext cx="1447800" cy="1447800"/>
            </a:xfrm>
            <a:custGeom>
              <a:avLst/>
              <a:gdLst>
                <a:gd name="connsiteX0" fmla="*/ 1439856 w 1447800"/>
                <a:gd name="connsiteY0" fmla="*/ 728339 h 1447800"/>
                <a:gd name="connsiteX1" fmla="*/ 728339 w 1447800"/>
                <a:gd name="connsiteY1" fmla="*/ 1439856 h 1447800"/>
                <a:gd name="connsiteX2" fmla="*/ 16821 w 1447800"/>
                <a:gd name="connsiteY2" fmla="*/ 728339 h 1447800"/>
                <a:gd name="connsiteX3" fmla="*/ 728339 w 1447800"/>
                <a:gd name="connsiteY3" fmla="*/ 16821 h 1447800"/>
                <a:gd name="connsiteX4" fmla="*/ 1439856 w 1447800"/>
                <a:gd name="connsiteY4" fmla="*/ 728339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1447800">
                  <a:moveTo>
                    <a:pt x="1439856" y="728339"/>
                  </a:moveTo>
                  <a:cubicBezTo>
                    <a:pt x="1439856" y="1121299"/>
                    <a:pt x="1121299" y="1439856"/>
                    <a:pt x="728339" y="1439856"/>
                  </a:cubicBezTo>
                  <a:cubicBezTo>
                    <a:pt x="335379" y="1439856"/>
                    <a:pt x="16821" y="1121299"/>
                    <a:pt x="16821" y="728339"/>
                  </a:cubicBezTo>
                  <a:cubicBezTo>
                    <a:pt x="16821" y="335379"/>
                    <a:pt x="335379" y="16821"/>
                    <a:pt x="728339" y="16821"/>
                  </a:cubicBezTo>
                  <a:cubicBezTo>
                    <a:pt x="1121299" y="16821"/>
                    <a:pt x="1439856" y="335379"/>
                    <a:pt x="1439856" y="728339"/>
                  </a:cubicBezTo>
                  <a:close/>
                </a:path>
              </a:pathLst>
            </a:custGeom>
            <a:noFill/>
            <a:ln w="22429" cap="flat">
              <a:solidFill>
                <a:srgbClr val="4E91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任意多边形: 形状 1597">
              <a:extLst>
                <a:ext uri="{FF2B5EF4-FFF2-40B4-BE49-F238E27FC236}">
                  <a16:creationId xmlns:a16="http://schemas.microsoft.com/office/drawing/2014/main" id="{35995E3E-E551-42E7-99B2-B7515719E1B2}"/>
                </a:ext>
              </a:extLst>
            </p:cNvPr>
            <p:cNvSpPr/>
            <p:nvPr/>
          </p:nvSpPr>
          <p:spPr>
            <a:xfrm>
              <a:off x="1749266" y="2396014"/>
              <a:ext cx="2047875" cy="2047875"/>
            </a:xfrm>
            <a:custGeom>
              <a:avLst/>
              <a:gdLst>
                <a:gd name="connsiteX0" fmla="*/ 1026319 w 2047875"/>
                <a:gd name="connsiteY0" fmla="*/ 7144 h 2047875"/>
                <a:gd name="connsiteX1" fmla="*/ 7144 w 2047875"/>
                <a:gd name="connsiteY1" fmla="*/ 1026319 h 2047875"/>
                <a:gd name="connsiteX2" fmla="*/ 1026319 w 2047875"/>
                <a:gd name="connsiteY2" fmla="*/ 2045494 h 2047875"/>
                <a:gd name="connsiteX3" fmla="*/ 2045494 w 2047875"/>
                <a:gd name="connsiteY3" fmla="*/ 1026319 h 2047875"/>
                <a:gd name="connsiteX4" fmla="*/ 1026319 w 2047875"/>
                <a:gd name="connsiteY4" fmla="*/ 7144 h 2047875"/>
                <a:gd name="connsiteX5" fmla="*/ 1032986 w 2047875"/>
                <a:gd name="connsiteY5" fmla="*/ 1794034 h 2047875"/>
                <a:gd name="connsiteX6" fmla="*/ 265271 w 2047875"/>
                <a:gd name="connsiteY6" fmla="*/ 1026319 h 2047875"/>
                <a:gd name="connsiteX7" fmla="*/ 1032986 w 2047875"/>
                <a:gd name="connsiteY7" fmla="*/ 258604 h 2047875"/>
                <a:gd name="connsiteX8" fmla="*/ 1800701 w 2047875"/>
                <a:gd name="connsiteY8" fmla="*/ 1026319 h 2047875"/>
                <a:gd name="connsiteX9" fmla="*/ 1032986 w 2047875"/>
                <a:gd name="connsiteY9" fmla="*/ 1794034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7875" h="2047875">
                  <a:moveTo>
                    <a:pt x="1026319" y="7144"/>
                  </a:moveTo>
                  <a:cubicBezTo>
                    <a:pt x="463391" y="7144"/>
                    <a:pt x="7144" y="463391"/>
                    <a:pt x="7144" y="1026319"/>
                  </a:cubicBezTo>
                  <a:cubicBezTo>
                    <a:pt x="7144" y="1589246"/>
                    <a:pt x="463391" y="2045494"/>
                    <a:pt x="1026319" y="2045494"/>
                  </a:cubicBezTo>
                  <a:cubicBezTo>
                    <a:pt x="1589246" y="2045494"/>
                    <a:pt x="2045494" y="1589246"/>
                    <a:pt x="2045494" y="1026319"/>
                  </a:cubicBezTo>
                  <a:cubicBezTo>
                    <a:pt x="2045494" y="463391"/>
                    <a:pt x="1589246" y="7144"/>
                    <a:pt x="1026319" y="7144"/>
                  </a:cubicBezTo>
                  <a:close/>
                  <a:moveTo>
                    <a:pt x="1032986" y="1794034"/>
                  </a:moveTo>
                  <a:cubicBezTo>
                    <a:pt x="609124" y="1794034"/>
                    <a:pt x="265271" y="1450181"/>
                    <a:pt x="265271" y="1026319"/>
                  </a:cubicBezTo>
                  <a:cubicBezTo>
                    <a:pt x="265271" y="602456"/>
                    <a:pt x="609124" y="258604"/>
                    <a:pt x="1032986" y="258604"/>
                  </a:cubicBezTo>
                  <a:cubicBezTo>
                    <a:pt x="1456849" y="258604"/>
                    <a:pt x="1800701" y="602456"/>
                    <a:pt x="1800701" y="1026319"/>
                  </a:cubicBezTo>
                  <a:cubicBezTo>
                    <a:pt x="1800701" y="1450181"/>
                    <a:pt x="1455896" y="1794034"/>
                    <a:pt x="1032986" y="1794034"/>
                  </a:cubicBezTo>
                  <a:close/>
                </a:path>
              </a:pathLst>
            </a:custGeom>
            <a:solidFill>
              <a:srgbClr val="4E91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任意多边形: 形状 1598">
              <a:extLst>
                <a:ext uri="{FF2B5EF4-FFF2-40B4-BE49-F238E27FC236}">
                  <a16:creationId xmlns:a16="http://schemas.microsoft.com/office/drawing/2014/main" id="{EB3B1E74-0CC0-4FC2-9BDD-F4DC5F5447F0}"/>
                </a:ext>
              </a:extLst>
            </p:cNvPr>
            <p:cNvSpPr/>
            <p:nvPr/>
          </p:nvSpPr>
          <p:spPr>
            <a:xfrm>
              <a:off x="2217419" y="2977514"/>
              <a:ext cx="1116330" cy="591502"/>
            </a:xfrm>
            <a:custGeom>
              <a:avLst/>
              <a:gdLst>
                <a:gd name="connsiteX0" fmla="*/ 313372 w 1116330"/>
                <a:gd name="connsiteY0" fmla="*/ 264795 h 591502"/>
                <a:gd name="connsiteX1" fmla="*/ 564832 w 1116330"/>
                <a:gd name="connsiteY1" fmla="*/ 493395 h 591502"/>
                <a:gd name="connsiteX2" fmla="*/ 810577 w 1116330"/>
                <a:gd name="connsiteY2" fmla="*/ 272415 h 591502"/>
                <a:gd name="connsiteX3" fmla="*/ 858202 w 1116330"/>
                <a:gd name="connsiteY3" fmla="*/ 332422 h 591502"/>
                <a:gd name="connsiteX4" fmla="*/ 763905 w 1116330"/>
                <a:gd name="connsiteY4" fmla="*/ 428625 h 591502"/>
                <a:gd name="connsiteX5" fmla="*/ 963930 w 1116330"/>
                <a:gd name="connsiteY5" fmla="*/ 428625 h 591502"/>
                <a:gd name="connsiteX6" fmla="*/ 1116330 w 1116330"/>
                <a:gd name="connsiteY6" fmla="*/ 591502 h 591502"/>
                <a:gd name="connsiteX7" fmla="*/ 0 w 1116330"/>
                <a:gd name="connsiteY7" fmla="*/ 591502 h 591502"/>
                <a:gd name="connsiteX8" fmla="*/ 154305 w 1116330"/>
                <a:gd name="connsiteY8" fmla="*/ 437197 h 591502"/>
                <a:gd name="connsiteX9" fmla="*/ 380047 w 1116330"/>
                <a:gd name="connsiteY9" fmla="*/ 437197 h 591502"/>
                <a:gd name="connsiteX10" fmla="*/ 260032 w 1116330"/>
                <a:gd name="connsiteY10" fmla="*/ 317182 h 591502"/>
                <a:gd name="connsiteX11" fmla="*/ 564833 w 1116330"/>
                <a:gd name="connsiteY11" fmla="*/ 0 h 591502"/>
                <a:gd name="connsiteX12" fmla="*/ 743903 w 1116330"/>
                <a:gd name="connsiteY12" fmla="*/ 179070 h 591502"/>
                <a:gd name="connsiteX13" fmla="*/ 564833 w 1116330"/>
                <a:gd name="connsiteY13" fmla="*/ 358140 h 591502"/>
                <a:gd name="connsiteX14" fmla="*/ 385763 w 1116330"/>
                <a:gd name="connsiteY14" fmla="*/ 179070 h 591502"/>
                <a:gd name="connsiteX15" fmla="*/ 564833 w 1116330"/>
                <a:gd name="connsiteY15" fmla="*/ 0 h 59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6330" h="591502">
                  <a:moveTo>
                    <a:pt x="313372" y="264795"/>
                  </a:moveTo>
                  <a:lnTo>
                    <a:pt x="564832" y="493395"/>
                  </a:lnTo>
                  <a:lnTo>
                    <a:pt x="810577" y="272415"/>
                  </a:lnTo>
                  <a:lnTo>
                    <a:pt x="858202" y="332422"/>
                  </a:lnTo>
                  <a:lnTo>
                    <a:pt x="763905" y="428625"/>
                  </a:lnTo>
                  <a:lnTo>
                    <a:pt x="963930" y="428625"/>
                  </a:lnTo>
                  <a:lnTo>
                    <a:pt x="1116330" y="591502"/>
                  </a:lnTo>
                  <a:lnTo>
                    <a:pt x="0" y="591502"/>
                  </a:lnTo>
                  <a:lnTo>
                    <a:pt x="154305" y="437197"/>
                  </a:lnTo>
                  <a:lnTo>
                    <a:pt x="380047" y="437197"/>
                  </a:lnTo>
                  <a:lnTo>
                    <a:pt x="260032" y="317182"/>
                  </a:lnTo>
                  <a:close/>
                  <a:moveTo>
                    <a:pt x="564833" y="0"/>
                  </a:moveTo>
                  <a:cubicBezTo>
                    <a:pt x="663730" y="0"/>
                    <a:pt x="743903" y="80172"/>
                    <a:pt x="743903" y="179070"/>
                  </a:cubicBezTo>
                  <a:cubicBezTo>
                    <a:pt x="743903" y="277967"/>
                    <a:pt x="663730" y="358140"/>
                    <a:pt x="564833" y="358140"/>
                  </a:cubicBezTo>
                  <a:cubicBezTo>
                    <a:pt x="465935" y="358140"/>
                    <a:pt x="385763" y="277967"/>
                    <a:pt x="385763" y="179070"/>
                  </a:cubicBezTo>
                  <a:cubicBezTo>
                    <a:pt x="385763" y="80172"/>
                    <a:pt x="465935" y="0"/>
                    <a:pt x="564833" y="0"/>
                  </a:cubicBezTo>
                  <a:close/>
                </a:path>
              </a:pathLst>
            </a:custGeom>
            <a:solidFill>
              <a:srgbClr val="4E91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任意多边形: 形状 1599">
              <a:extLst>
                <a:ext uri="{FF2B5EF4-FFF2-40B4-BE49-F238E27FC236}">
                  <a16:creationId xmlns:a16="http://schemas.microsoft.com/office/drawing/2014/main" id="{97A6D799-7295-47A3-BD8B-455F8845C489}"/>
                </a:ext>
              </a:extLst>
            </p:cNvPr>
            <p:cNvSpPr/>
            <p:nvPr/>
          </p:nvSpPr>
          <p:spPr>
            <a:xfrm>
              <a:off x="1680534" y="2328234"/>
              <a:ext cx="2200275" cy="2200275"/>
            </a:xfrm>
            <a:custGeom>
              <a:avLst/>
              <a:gdLst>
                <a:gd name="connsiteX0" fmla="*/ 2184712 w 2200275"/>
                <a:gd name="connsiteY0" fmla="*/ 1100766 h 2200275"/>
                <a:gd name="connsiteX1" fmla="*/ 1100766 w 2200275"/>
                <a:gd name="connsiteY1" fmla="*/ 2184712 h 2200275"/>
                <a:gd name="connsiteX2" fmla="*/ 16821 w 2200275"/>
                <a:gd name="connsiteY2" fmla="*/ 1100766 h 2200275"/>
                <a:gd name="connsiteX3" fmla="*/ 1100766 w 2200275"/>
                <a:gd name="connsiteY3" fmla="*/ 16821 h 2200275"/>
                <a:gd name="connsiteX4" fmla="*/ 2184712 w 2200275"/>
                <a:gd name="connsiteY4" fmla="*/ 1100766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275" h="2200275">
                  <a:moveTo>
                    <a:pt x="2184712" y="1100766"/>
                  </a:moveTo>
                  <a:cubicBezTo>
                    <a:pt x="2184712" y="1699413"/>
                    <a:pt x="1699413" y="2184712"/>
                    <a:pt x="1100766" y="2184712"/>
                  </a:cubicBezTo>
                  <a:cubicBezTo>
                    <a:pt x="502120" y="2184712"/>
                    <a:pt x="16821" y="1699413"/>
                    <a:pt x="16821" y="1100766"/>
                  </a:cubicBezTo>
                  <a:cubicBezTo>
                    <a:pt x="16821" y="502120"/>
                    <a:pt x="502120" y="16821"/>
                    <a:pt x="1100766" y="16821"/>
                  </a:cubicBezTo>
                  <a:cubicBezTo>
                    <a:pt x="1699413" y="16821"/>
                    <a:pt x="2184712" y="502120"/>
                    <a:pt x="2184712" y="1100766"/>
                  </a:cubicBezTo>
                  <a:close/>
                </a:path>
              </a:pathLst>
            </a:custGeom>
            <a:noFill/>
            <a:ln w="22429" cap="flat">
              <a:solidFill>
                <a:srgbClr val="4E91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任意多边形: 形状 1600">
              <a:extLst>
                <a:ext uri="{FF2B5EF4-FFF2-40B4-BE49-F238E27FC236}">
                  <a16:creationId xmlns:a16="http://schemas.microsoft.com/office/drawing/2014/main" id="{52C48654-EDB9-48EE-9923-8773F34BA18D}"/>
                </a:ext>
              </a:extLst>
            </p:cNvPr>
            <p:cNvSpPr/>
            <p:nvPr/>
          </p:nvSpPr>
          <p:spPr>
            <a:xfrm>
              <a:off x="2447449" y="3459004"/>
              <a:ext cx="257175" cy="66675"/>
            </a:xfrm>
            <a:custGeom>
              <a:avLst/>
              <a:gdLst>
                <a:gd name="connsiteX0" fmla="*/ 7144 w 257175"/>
                <a:gd name="connsiteY0" fmla="*/ 7144 h 66675"/>
                <a:gd name="connsiteX1" fmla="*/ 199549 w 257175"/>
                <a:gd name="connsiteY1" fmla="*/ 7144 h 66675"/>
                <a:gd name="connsiteX2" fmla="*/ 258604 w 257175"/>
                <a:gd name="connsiteY2" fmla="*/ 6619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66675">
                  <a:moveTo>
                    <a:pt x="7144" y="7144"/>
                  </a:moveTo>
                  <a:lnTo>
                    <a:pt x="199549" y="7144"/>
                  </a:lnTo>
                  <a:lnTo>
                    <a:pt x="258604" y="661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任意多边形: 形状 1601">
              <a:extLst>
                <a:ext uri="{FF2B5EF4-FFF2-40B4-BE49-F238E27FC236}">
                  <a16:creationId xmlns:a16="http://schemas.microsoft.com/office/drawing/2014/main" id="{9655F101-97E1-429D-B65D-81EFBAABFDCA}"/>
                </a:ext>
              </a:extLst>
            </p:cNvPr>
            <p:cNvSpPr/>
            <p:nvPr/>
          </p:nvSpPr>
          <p:spPr>
            <a:xfrm>
              <a:off x="2841784" y="3459004"/>
              <a:ext cx="276225" cy="76200"/>
            </a:xfrm>
            <a:custGeom>
              <a:avLst/>
              <a:gdLst>
                <a:gd name="connsiteX0" fmla="*/ 64294 w 276225"/>
                <a:gd name="connsiteY0" fmla="*/ 7144 h 76200"/>
                <a:gd name="connsiteX1" fmla="*/ 273844 w 276225"/>
                <a:gd name="connsiteY1" fmla="*/ 7144 h 76200"/>
                <a:gd name="connsiteX2" fmla="*/ 7144 w 276225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25" h="76200">
                  <a:moveTo>
                    <a:pt x="64294" y="7144"/>
                  </a:moveTo>
                  <a:lnTo>
                    <a:pt x="273844" y="7144"/>
                  </a:lnTo>
                  <a:lnTo>
                    <a:pt x="7144" y="747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任意多边形: 形状 1602">
              <a:extLst>
                <a:ext uri="{FF2B5EF4-FFF2-40B4-BE49-F238E27FC236}">
                  <a16:creationId xmlns:a16="http://schemas.microsoft.com/office/drawing/2014/main" id="{69252005-C4EB-450B-8ED6-EF8CAD3C67C6}"/>
                </a:ext>
              </a:extLst>
            </p:cNvPr>
            <p:cNvSpPr/>
            <p:nvPr/>
          </p:nvSpPr>
          <p:spPr>
            <a:xfrm>
              <a:off x="1923463" y="2452123"/>
              <a:ext cx="1794001" cy="702556"/>
            </a:xfrm>
            <a:custGeom>
              <a:avLst/>
              <a:gdLst>
                <a:gd name="connsiteX0" fmla="*/ 125365 w 1794001"/>
                <a:gd name="connsiteY0" fmla="*/ 614926 h 702556"/>
                <a:gd name="connsiteX1" fmla="*/ 89170 w 1794001"/>
                <a:gd name="connsiteY1" fmla="*/ 661598 h 702556"/>
                <a:gd name="connsiteX2" fmla="*/ 91075 w 1794001"/>
                <a:gd name="connsiteY2" fmla="*/ 670171 h 702556"/>
                <a:gd name="connsiteX3" fmla="*/ 97742 w 1794001"/>
                <a:gd name="connsiteY3" fmla="*/ 676838 h 702556"/>
                <a:gd name="connsiteX4" fmla="*/ 102505 w 1794001"/>
                <a:gd name="connsiteY4" fmla="*/ 671123 h 702556"/>
                <a:gd name="connsiteX5" fmla="*/ 125365 w 1794001"/>
                <a:gd name="connsiteY5" fmla="*/ 614926 h 702556"/>
                <a:gd name="connsiteX6" fmla="*/ 1732232 w 1794001"/>
                <a:gd name="connsiteY6" fmla="*/ 585398 h 702556"/>
                <a:gd name="connsiteX7" fmla="*/ 1719849 w 1794001"/>
                <a:gd name="connsiteY7" fmla="*/ 590161 h 702556"/>
                <a:gd name="connsiteX8" fmla="*/ 1718897 w 1794001"/>
                <a:gd name="connsiteY8" fmla="*/ 593018 h 702556"/>
                <a:gd name="connsiteX9" fmla="*/ 1721754 w 1794001"/>
                <a:gd name="connsiteY9" fmla="*/ 593971 h 702556"/>
                <a:gd name="connsiteX10" fmla="*/ 1724612 w 1794001"/>
                <a:gd name="connsiteY10" fmla="*/ 594923 h 702556"/>
                <a:gd name="connsiteX11" fmla="*/ 1727469 w 1794001"/>
                <a:gd name="connsiteY11" fmla="*/ 595876 h 702556"/>
                <a:gd name="connsiteX12" fmla="*/ 1736042 w 1794001"/>
                <a:gd name="connsiteY12" fmla="*/ 593018 h 702556"/>
                <a:gd name="connsiteX13" fmla="*/ 1736994 w 1794001"/>
                <a:gd name="connsiteY13" fmla="*/ 590161 h 702556"/>
                <a:gd name="connsiteX14" fmla="*/ 1735089 w 1794001"/>
                <a:gd name="connsiteY14" fmla="*/ 586351 h 702556"/>
                <a:gd name="connsiteX15" fmla="*/ 1732232 w 1794001"/>
                <a:gd name="connsiteY15" fmla="*/ 585398 h 702556"/>
                <a:gd name="connsiteX16" fmla="*/ 1712229 w 1794001"/>
                <a:gd name="connsiteY16" fmla="*/ 578731 h 702556"/>
                <a:gd name="connsiteX17" fmla="*/ 1710324 w 1794001"/>
                <a:gd name="connsiteY17" fmla="*/ 582541 h 702556"/>
                <a:gd name="connsiteX18" fmla="*/ 1713182 w 1794001"/>
                <a:gd name="connsiteY18" fmla="*/ 583493 h 702556"/>
                <a:gd name="connsiteX19" fmla="*/ 1715087 w 1794001"/>
                <a:gd name="connsiteY19" fmla="*/ 579683 h 702556"/>
                <a:gd name="connsiteX20" fmla="*/ 1712229 w 1794001"/>
                <a:gd name="connsiteY20" fmla="*/ 578731 h 702556"/>
                <a:gd name="connsiteX21" fmla="*/ 1736994 w 1794001"/>
                <a:gd name="connsiteY21" fmla="*/ 567301 h 702556"/>
                <a:gd name="connsiteX22" fmla="*/ 1735089 w 1794001"/>
                <a:gd name="connsiteY22" fmla="*/ 572063 h 702556"/>
                <a:gd name="connsiteX23" fmla="*/ 1736042 w 1794001"/>
                <a:gd name="connsiteY23" fmla="*/ 574921 h 702556"/>
                <a:gd name="connsiteX24" fmla="*/ 1738899 w 1794001"/>
                <a:gd name="connsiteY24" fmla="*/ 575873 h 702556"/>
                <a:gd name="connsiteX25" fmla="*/ 1739852 w 1794001"/>
                <a:gd name="connsiteY25" fmla="*/ 574921 h 702556"/>
                <a:gd name="connsiteX26" fmla="*/ 1740804 w 1794001"/>
                <a:gd name="connsiteY26" fmla="*/ 570158 h 702556"/>
                <a:gd name="connsiteX27" fmla="*/ 1738899 w 1794001"/>
                <a:gd name="connsiteY27" fmla="*/ 568253 h 702556"/>
                <a:gd name="connsiteX28" fmla="*/ 1736994 w 1794001"/>
                <a:gd name="connsiteY28" fmla="*/ 567301 h 702556"/>
                <a:gd name="connsiteX29" fmla="*/ 108815 w 1794001"/>
                <a:gd name="connsiteY29" fmla="*/ 562895 h 702556"/>
                <a:gd name="connsiteX30" fmla="*/ 104410 w 1794001"/>
                <a:gd name="connsiteY30" fmla="*/ 569206 h 702556"/>
                <a:gd name="connsiteX31" fmla="*/ 105362 w 1794001"/>
                <a:gd name="connsiteY31" fmla="*/ 587303 h 702556"/>
                <a:gd name="connsiteX32" fmla="*/ 124412 w 1794001"/>
                <a:gd name="connsiteY32" fmla="*/ 581588 h 702556"/>
                <a:gd name="connsiteX33" fmla="*/ 116792 w 1794001"/>
                <a:gd name="connsiteY33" fmla="*/ 564443 h 702556"/>
                <a:gd name="connsiteX34" fmla="*/ 108815 w 1794001"/>
                <a:gd name="connsiteY34" fmla="*/ 562895 h 702556"/>
                <a:gd name="connsiteX35" fmla="*/ 1605788 w 1794001"/>
                <a:gd name="connsiteY35" fmla="*/ 561348 h 702556"/>
                <a:gd name="connsiteX36" fmla="*/ 1614122 w 1794001"/>
                <a:gd name="connsiteY36" fmla="*/ 567301 h 702556"/>
                <a:gd name="connsiteX37" fmla="*/ 1624600 w 1794001"/>
                <a:gd name="connsiteY37" fmla="*/ 580636 h 702556"/>
                <a:gd name="connsiteX38" fmla="*/ 1662700 w 1794001"/>
                <a:gd name="connsiteY38" fmla="*/ 606353 h 702556"/>
                <a:gd name="connsiteX39" fmla="*/ 1647460 w 1794001"/>
                <a:gd name="connsiteY39" fmla="*/ 582541 h 702556"/>
                <a:gd name="connsiteX40" fmla="*/ 1643650 w 1794001"/>
                <a:gd name="connsiteY40" fmla="*/ 567301 h 702556"/>
                <a:gd name="connsiteX41" fmla="*/ 1659842 w 1794001"/>
                <a:gd name="connsiteY41" fmla="*/ 572063 h 702556"/>
                <a:gd name="connsiteX42" fmla="*/ 1692228 w 1794001"/>
                <a:gd name="connsiteY42" fmla="*/ 621593 h 702556"/>
                <a:gd name="connsiteX43" fmla="*/ 1675083 w 1794001"/>
                <a:gd name="connsiteY43" fmla="*/ 636833 h 702556"/>
                <a:gd name="connsiteX44" fmla="*/ 1656033 w 1794001"/>
                <a:gd name="connsiteY44" fmla="*/ 624451 h 702556"/>
                <a:gd name="connsiteX45" fmla="*/ 1671272 w 1794001"/>
                <a:gd name="connsiteY45" fmla="*/ 667313 h 702556"/>
                <a:gd name="connsiteX46" fmla="*/ 1664605 w 1794001"/>
                <a:gd name="connsiteY46" fmla="*/ 683506 h 702556"/>
                <a:gd name="connsiteX47" fmla="*/ 1651270 w 1794001"/>
                <a:gd name="connsiteY47" fmla="*/ 674933 h 702556"/>
                <a:gd name="connsiteX48" fmla="*/ 1647460 w 1794001"/>
                <a:gd name="connsiteY48" fmla="*/ 662551 h 702556"/>
                <a:gd name="connsiteX49" fmla="*/ 1617933 w 1794001"/>
                <a:gd name="connsiteY49" fmla="*/ 644453 h 702556"/>
                <a:gd name="connsiteX50" fmla="*/ 1551258 w 1794001"/>
                <a:gd name="connsiteY50" fmla="*/ 617783 h 702556"/>
                <a:gd name="connsiteX51" fmla="*/ 1552210 w 1794001"/>
                <a:gd name="connsiteY51" fmla="*/ 595876 h 702556"/>
                <a:gd name="connsiteX52" fmla="*/ 1570308 w 1794001"/>
                <a:gd name="connsiteY52" fmla="*/ 604448 h 702556"/>
                <a:gd name="connsiteX53" fmla="*/ 1601740 w 1794001"/>
                <a:gd name="connsiteY53" fmla="*/ 625403 h 702556"/>
                <a:gd name="connsiteX54" fmla="*/ 1619837 w 1794001"/>
                <a:gd name="connsiteY54" fmla="*/ 620641 h 702556"/>
                <a:gd name="connsiteX55" fmla="*/ 1616980 w 1794001"/>
                <a:gd name="connsiteY55" fmla="*/ 605401 h 702556"/>
                <a:gd name="connsiteX56" fmla="*/ 1599835 w 1794001"/>
                <a:gd name="connsiteY56" fmla="*/ 581588 h 702556"/>
                <a:gd name="connsiteX57" fmla="*/ 1596025 w 1794001"/>
                <a:gd name="connsiteY57" fmla="*/ 565396 h 702556"/>
                <a:gd name="connsiteX58" fmla="*/ 1605788 w 1794001"/>
                <a:gd name="connsiteY58" fmla="*/ 561348 h 702556"/>
                <a:gd name="connsiteX59" fmla="*/ 1702704 w 1794001"/>
                <a:gd name="connsiteY59" fmla="*/ 553966 h 702556"/>
                <a:gd name="connsiteX60" fmla="*/ 1700799 w 1794001"/>
                <a:gd name="connsiteY60" fmla="*/ 557776 h 702556"/>
                <a:gd name="connsiteX61" fmla="*/ 1702704 w 1794001"/>
                <a:gd name="connsiteY61" fmla="*/ 558728 h 702556"/>
                <a:gd name="connsiteX62" fmla="*/ 1704609 w 1794001"/>
                <a:gd name="connsiteY62" fmla="*/ 554918 h 702556"/>
                <a:gd name="connsiteX63" fmla="*/ 1704609 w 1794001"/>
                <a:gd name="connsiteY63" fmla="*/ 553966 h 702556"/>
                <a:gd name="connsiteX64" fmla="*/ 1703657 w 1794001"/>
                <a:gd name="connsiteY64" fmla="*/ 553966 h 702556"/>
                <a:gd name="connsiteX65" fmla="*/ 1664604 w 1794001"/>
                <a:gd name="connsiteY65" fmla="*/ 515866 h 702556"/>
                <a:gd name="connsiteX66" fmla="*/ 1681749 w 1794001"/>
                <a:gd name="connsiteY66" fmla="*/ 535868 h 702556"/>
                <a:gd name="connsiteX67" fmla="*/ 1695084 w 1794001"/>
                <a:gd name="connsiteY67" fmla="*/ 538726 h 702556"/>
                <a:gd name="connsiteX68" fmla="*/ 1754139 w 1794001"/>
                <a:gd name="connsiteY68" fmla="*/ 530153 h 702556"/>
                <a:gd name="connsiteX69" fmla="*/ 1744614 w 1794001"/>
                <a:gd name="connsiteY69" fmla="*/ 542536 h 702556"/>
                <a:gd name="connsiteX70" fmla="*/ 1759854 w 1794001"/>
                <a:gd name="connsiteY70" fmla="*/ 547298 h 702556"/>
                <a:gd name="connsiteX71" fmla="*/ 1744614 w 1794001"/>
                <a:gd name="connsiteY71" fmla="*/ 560633 h 702556"/>
                <a:gd name="connsiteX72" fmla="*/ 1770332 w 1794001"/>
                <a:gd name="connsiteY72" fmla="*/ 564443 h 702556"/>
                <a:gd name="connsiteX73" fmla="*/ 1781762 w 1794001"/>
                <a:gd name="connsiteY73" fmla="*/ 572063 h 702556"/>
                <a:gd name="connsiteX74" fmla="*/ 1772237 w 1794001"/>
                <a:gd name="connsiteY74" fmla="*/ 579683 h 702556"/>
                <a:gd name="connsiteX75" fmla="*/ 1760807 w 1794001"/>
                <a:gd name="connsiteY75" fmla="*/ 596828 h 702556"/>
                <a:gd name="connsiteX76" fmla="*/ 1760807 w 1794001"/>
                <a:gd name="connsiteY76" fmla="*/ 601591 h 702556"/>
                <a:gd name="connsiteX77" fmla="*/ 1756997 w 1794001"/>
                <a:gd name="connsiteY77" fmla="*/ 613021 h 702556"/>
                <a:gd name="connsiteX78" fmla="*/ 1753187 w 1794001"/>
                <a:gd name="connsiteY78" fmla="*/ 616831 h 702556"/>
                <a:gd name="connsiteX79" fmla="*/ 1745567 w 1794001"/>
                <a:gd name="connsiteY79" fmla="*/ 619688 h 702556"/>
                <a:gd name="connsiteX80" fmla="*/ 1743662 w 1794001"/>
                <a:gd name="connsiteY80" fmla="*/ 619688 h 702556"/>
                <a:gd name="connsiteX81" fmla="*/ 1739852 w 1794001"/>
                <a:gd name="connsiteY81" fmla="*/ 615878 h 702556"/>
                <a:gd name="connsiteX82" fmla="*/ 1737947 w 1794001"/>
                <a:gd name="connsiteY82" fmla="*/ 615878 h 702556"/>
                <a:gd name="connsiteX83" fmla="*/ 1733184 w 1794001"/>
                <a:gd name="connsiteY83" fmla="*/ 617783 h 702556"/>
                <a:gd name="connsiteX84" fmla="*/ 1732232 w 1794001"/>
                <a:gd name="connsiteY84" fmla="*/ 620641 h 702556"/>
                <a:gd name="connsiteX85" fmla="*/ 1739852 w 1794001"/>
                <a:gd name="connsiteY85" fmla="*/ 628261 h 702556"/>
                <a:gd name="connsiteX86" fmla="*/ 1744614 w 1794001"/>
                <a:gd name="connsiteY86" fmla="*/ 629213 h 702556"/>
                <a:gd name="connsiteX87" fmla="*/ 1748424 w 1794001"/>
                <a:gd name="connsiteY87" fmla="*/ 629213 h 702556"/>
                <a:gd name="connsiteX88" fmla="*/ 1765569 w 1794001"/>
                <a:gd name="connsiteY88" fmla="*/ 621593 h 702556"/>
                <a:gd name="connsiteX89" fmla="*/ 1767474 w 1794001"/>
                <a:gd name="connsiteY89" fmla="*/ 606353 h 702556"/>
                <a:gd name="connsiteX90" fmla="*/ 1771284 w 1794001"/>
                <a:gd name="connsiteY90" fmla="*/ 605401 h 702556"/>
                <a:gd name="connsiteX91" fmla="*/ 1793192 w 1794001"/>
                <a:gd name="connsiteY91" fmla="*/ 605401 h 702556"/>
                <a:gd name="connsiteX92" fmla="*/ 1779857 w 1794001"/>
                <a:gd name="connsiteY92" fmla="*/ 633976 h 702556"/>
                <a:gd name="connsiteX93" fmla="*/ 1744614 w 1794001"/>
                <a:gd name="connsiteY93" fmla="*/ 633976 h 702556"/>
                <a:gd name="connsiteX94" fmla="*/ 1747472 w 1794001"/>
                <a:gd name="connsiteY94" fmla="*/ 654931 h 702556"/>
                <a:gd name="connsiteX95" fmla="*/ 1744614 w 1794001"/>
                <a:gd name="connsiteY95" fmla="*/ 678743 h 702556"/>
                <a:gd name="connsiteX96" fmla="*/ 1731279 w 1794001"/>
                <a:gd name="connsiteY96" fmla="*/ 680648 h 702556"/>
                <a:gd name="connsiteX97" fmla="*/ 1734137 w 1794001"/>
                <a:gd name="connsiteY97" fmla="*/ 663503 h 702556"/>
                <a:gd name="connsiteX98" fmla="*/ 1727469 w 1794001"/>
                <a:gd name="connsiteY98" fmla="*/ 644453 h 702556"/>
                <a:gd name="connsiteX99" fmla="*/ 1676987 w 1794001"/>
                <a:gd name="connsiteY99" fmla="*/ 564443 h 702556"/>
                <a:gd name="connsiteX100" fmla="*/ 1670319 w 1794001"/>
                <a:gd name="connsiteY100" fmla="*/ 553966 h 702556"/>
                <a:gd name="connsiteX101" fmla="*/ 1637934 w 1794001"/>
                <a:gd name="connsiteY101" fmla="*/ 533963 h 702556"/>
                <a:gd name="connsiteX102" fmla="*/ 1627457 w 1794001"/>
                <a:gd name="connsiteY102" fmla="*/ 530153 h 702556"/>
                <a:gd name="connsiteX103" fmla="*/ 1635077 w 1794001"/>
                <a:gd name="connsiteY103" fmla="*/ 518723 h 702556"/>
                <a:gd name="connsiteX104" fmla="*/ 1664604 w 1794001"/>
                <a:gd name="connsiteY104" fmla="*/ 515866 h 702556"/>
                <a:gd name="connsiteX105" fmla="*/ 128341 w 1794001"/>
                <a:gd name="connsiteY105" fmla="*/ 455575 h 702556"/>
                <a:gd name="connsiteX106" fmla="*/ 136795 w 1794001"/>
                <a:gd name="connsiteY106" fmla="*/ 456811 h 702556"/>
                <a:gd name="connsiteX107" fmla="*/ 135842 w 1794001"/>
                <a:gd name="connsiteY107" fmla="*/ 480623 h 702556"/>
                <a:gd name="connsiteX108" fmla="*/ 121555 w 1794001"/>
                <a:gd name="connsiteY108" fmla="*/ 516818 h 702556"/>
                <a:gd name="connsiteX109" fmla="*/ 134890 w 1794001"/>
                <a:gd name="connsiteY109" fmla="*/ 542536 h 702556"/>
                <a:gd name="connsiteX110" fmla="*/ 145367 w 1794001"/>
                <a:gd name="connsiteY110" fmla="*/ 529201 h 702556"/>
                <a:gd name="connsiteX111" fmla="*/ 154892 w 1794001"/>
                <a:gd name="connsiteY111" fmla="*/ 524438 h 702556"/>
                <a:gd name="connsiteX112" fmla="*/ 165370 w 1794001"/>
                <a:gd name="connsiteY112" fmla="*/ 542536 h 702556"/>
                <a:gd name="connsiteX113" fmla="*/ 103457 w 1794001"/>
                <a:gd name="connsiteY113" fmla="*/ 689221 h 702556"/>
                <a:gd name="connsiteX114" fmla="*/ 88217 w 1794001"/>
                <a:gd name="connsiteY114" fmla="*/ 702556 h 702556"/>
                <a:gd name="connsiteX115" fmla="*/ 75835 w 1794001"/>
                <a:gd name="connsiteY115" fmla="*/ 689221 h 702556"/>
                <a:gd name="connsiteX116" fmla="*/ 67262 w 1794001"/>
                <a:gd name="connsiteY116" fmla="*/ 628261 h 702556"/>
                <a:gd name="connsiteX117" fmla="*/ 41545 w 1794001"/>
                <a:gd name="connsiteY117" fmla="*/ 538726 h 702556"/>
                <a:gd name="connsiteX118" fmla="*/ 39640 w 1794001"/>
                <a:gd name="connsiteY118" fmla="*/ 570158 h 702556"/>
                <a:gd name="connsiteX119" fmla="*/ 31067 w 1794001"/>
                <a:gd name="connsiteY119" fmla="*/ 589208 h 702556"/>
                <a:gd name="connsiteX120" fmla="*/ 11065 w 1794001"/>
                <a:gd name="connsiteY120" fmla="*/ 576826 h 702556"/>
                <a:gd name="connsiteX121" fmla="*/ 1540 w 1794001"/>
                <a:gd name="connsiteY121" fmla="*/ 548251 h 702556"/>
                <a:gd name="connsiteX122" fmla="*/ 12017 w 1794001"/>
                <a:gd name="connsiteY122" fmla="*/ 536821 h 702556"/>
                <a:gd name="connsiteX123" fmla="*/ 19637 w 1794001"/>
                <a:gd name="connsiteY123" fmla="*/ 528248 h 702556"/>
                <a:gd name="connsiteX124" fmla="*/ 12017 w 1794001"/>
                <a:gd name="connsiteY124" fmla="*/ 515866 h 702556"/>
                <a:gd name="connsiteX125" fmla="*/ 11065 w 1794001"/>
                <a:gd name="connsiteY125" fmla="*/ 478718 h 702556"/>
                <a:gd name="connsiteX126" fmla="*/ 35830 w 1794001"/>
                <a:gd name="connsiteY126" fmla="*/ 476813 h 702556"/>
                <a:gd name="connsiteX127" fmla="*/ 46307 w 1794001"/>
                <a:gd name="connsiteY127" fmla="*/ 474908 h 702556"/>
                <a:gd name="connsiteX128" fmla="*/ 71072 w 1794001"/>
                <a:gd name="connsiteY128" fmla="*/ 502531 h 702556"/>
                <a:gd name="connsiteX129" fmla="*/ 82502 w 1794001"/>
                <a:gd name="connsiteY129" fmla="*/ 557776 h 702556"/>
                <a:gd name="connsiteX130" fmla="*/ 87265 w 1794001"/>
                <a:gd name="connsiteY130" fmla="*/ 542536 h 702556"/>
                <a:gd name="connsiteX131" fmla="*/ 95837 w 1794001"/>
                <a:gd name="connsiteY131" fmla="*/ 517771 h 702556"/>
                <a:gd name="connsiteX132" fmla="*/ 118697 w 1794001"/>
                <a:gd name="connsiteY132" fmla="*/ 472051 h 702556"/>
                <a:gd name="connsiteX133" fmla="*/ 128341 w 1794001"/>
                <a:gd name="connsiteY133" fmla="*/ 455575 h 702556"/>
                <a:gd name="connsiteX134" fmla="*/ 1401238 w 1794001"/>
                <a:gd name="connsiteY134" fmla="*/ 294766 h 702556"/>
                <a:gd name="connsiteX135" fmla="*/ 1407430 w 1794001"/>
                <a:gd name="connsiteY135" fmla="*/ 294886 h 702556"/>
                <a:gd name="connsiteX136" fmla="*/ 1418860 w 1794001"/>
                <a:gd name="connsiteY136" fmla="*/ 304411 h 702556"/>
                <a:gd name="connsiteX137" fmla="*/ 1440767 w 1794001"/>
                <a:gd name="connsiteY137" fmla="*/ 381563 h 702556"/>
                <a:gd name="connsiteX138" fmla="*/ 1444577 w 1794001"/>
                <a:gd name="connsiteY138" fmla="*/ 405376 h 702556"/>
                <a:gd name="connsiteX139" fmla="*/ 1419812 w 1794001"/>
                <a:gd name="connsiteY139" fmla="*/ 395851 h 702556"/>
                <a:gd name="connsiteX140" fmla="*/ 1397905 w 1794001"/>
                <a:gd name="connsiteY140" fmla="*/ 299648 h 702556"/>
                <a:gd name="connsiteX141" fmla="*/ 1401238 w 1794001"/>
                <a:gd name="connsiteY141" fmla="*/ 294766 h 702556"/>
                <a:gd name="connsiteX142" fmla="*/ 263477 w 1794001"/>
                <a:gd name="connsiteY142" fmla="*/ 288219 h 702556"/>
                <a:gd name="connsiteX143" fmla="*/ 262525 w 1794001"/>
                <a:gd name="connsiteY143" fmla="*/ 312984 h 702556"/>
                <a:gd name="connsiteX144" fmla="*/ 285385 w 1794001"/>
                <a:gd name="connsiteY144" fmla="*/ 330129 h 702556"/>
                <a:gd name="connsiteX145" fmla="*/ 313960 w 1794001"/>
                <a:gd name="connsiteY145" fmla="*/ 375849 h 702556"/>
                <a:gd name="connsiteX146" fmla="*/ 319675 w 1794001"/>
                <a:gd name="connsiteY146" fmla="*/ 387279 h 702556"/>
                <a:gd name="connsiteX147" fmla="*/ 306340 w 1794001"/>
                <a:gd name="connsiteY147" fmla="*/ 384421 h 702556"/>
                <a:gd name="connsiteX148" fmla="*/ 284432 w 1794001"/>
                <a:gd name="connsiteY148" fmla="*/ 362514 h 702556"/>
                <a:gd name="connsiteX149" fmla="*/ 281575 w 1794001"/>
                <a:gd name="connsiteY149" fmla="*/ 375849 h 702556"/>
                <a:gd name="connsiteX150" fmla="*/ 277765 w 1794001"/>
                <a:gd name="connsiteY150" fmla="*/ 390136 h 702556"/>
                <a:gd name="connsiteX151" fmla="*/ 270145 w 1794001"/>
                <a:gd name="connsiteY151" fmla="*/ 375849 h 702556"/>
                <a:gd name="connsiteX152" fmla="*/ 270145 w 1794001"/>
                <a:gd name="connsiteY152" fmla="*/ 326319 h 702556"/>
                <a:gd name="connsiteX153" fmla="*/ 257762 w 1794001"/>
                <a:gd name="connsiteY153" fmla="*/ 332034 h 702556"/>
                <a:gd name="connsiteX154" fmla="*/ 243475 w 1794001"/>
                <a:gd name="connsiteY154" fmla="*/ 319651 h 702556"/>
                <a:gd name="connsiteX155" fmla="*/ 249190 w 1794001"/>
                <a:gd name="connsiteY155" fmla="*/ 303459 h 702556"/>
                <a:gd name="connsiteX156" fmla="*/ 263477 w 1794001"/>
                <a:gd name="connsiteY156" fmla="*/ 288219 h 702556"/>
                <a:gd name="connsiteX157" fmla="*/ 292052 w 1794001"/>
                <a:gd name="connsiteY157" fmla="*/ 257739 h 702556"/>
                <a:gd name="connsiteX158" fmla="*/ 299672 w 1794001"/>
                <a:gd name="connsiteY158" fmla="*/ 275836 h 702556"/>
                <a:gd name="connsiteX159" fmla="*/ 307292 w 1794001"/>
                <a:gd name="connsiteY159" fmla="*/ 269169 h 702556"/>
                <a:gd name="connsiteX160" fmla="*/ 317769 w 1794001"/>
                <a:gd name="connsiteY160" fmla="*/ 265359 h 702556"/>
                <a:gd name="connsiteX161" fmla="*/ 319674 w 1794001"/>
                <a:gd name="connsiteY161" fmla="*/ 276789 h 702556"/>
                <a:gd name="connsiteX162" fmla="*/ 316817 w 1794001"/>
                <a:gd name="connsiteY162" fmla="*/ 296791 h 702556"/>
                <a:gd name="connsiteX163" fmla="*/ 326342 w 1794001"/>
                <a:gd name="connsiteY163" fmla="*/ 282504 h 702556"/>
                <a:gd name="connsiteX164" fmla="*/ 336819 w 1794001"/>
                <a:gd name="connsiteY164" fmla="*/ 276789 h 702556"/>
                <a:gd name="connsiteX165" fmla="*/ 337772 w 1794001"/>
                <a:gd name="connsiteY165" fmla="*/ 288219 h 702556"/>
                <a:gd name="connsiteX166" fmla="*/ 340629 w 1794001"/>
                <a:gd name="connsiteY166" fmla="*/ 310126 h 702556"/>
                <a:gd name="connsiteX167" fmla="*/ 344439 w 1794001"/>
                <a:gd name="connsiteY167" fmla="*/ 341559 h 702556"/>
                <a:gd name="connsiteX168" fmla="*/ 322532 w 1794001"/>
                <a:gd name="connsiteY168" fmla="*/ 349179 h 702556"/>
                <a:gd name="connsiteX169" fmla="*/ 316817 w 1794001"/>
                <a:gd name="connsiteY169" fmla="*/ 355846 h 702556"/>
                <a:gd name="connsiteX170" fmla="*/ 313959 w 1794001"/>
                <a:gd name="connsiteY170" fmla="*/ 351084 h 702556"/>
                <a:gd name="connsiteX171" fmla="*/ 319674 w 1794001"/>
                <a:gd name="connsiteY171" fmla="*/ 342511 h 702556"/>
                <a:gd name="connsiteX172" fmla="*/ 326342 w 1794001"/>
                <a:gd name="connsiteY172" fmla="*/ 343464 h 702556"/>
                <a:gd name="connsiteX173" fmla="*/ 336819 w 1794001"/>
                <a:gd name="connsiteY173" fmla="*/ 343464 h 702556"/>
                <a:gd name="connsiteX174" fmla="*/ 337772 w 1794001"/>
                <a:gd name="connsiteY174" fmla="*/ 328224 h 702556"/>
                <a:gd name="connsiteX175" fmla="*/ 334914 w 1794001"/>
                <a:gd name="connsiteY175" fmla="*/ 325366 h 702556"/>
                <a:gd name="connsiteX176" fmla="*/ 332057 w 1794001"/>
                <a:gd name="connsiteY176" fmla="*/ 323461 h 702556"/>
                <a:gd name="connsiteX177" fmla="*/ 327294 w 1794001"/>
                <a:gd name="connsiteY177" fmla="*/ 321556 h 702556"/>
                <a:gd name="connsiteX178" fmla="*/ 310149 w 1794001"/>
                <a:gd name="connsiteY178" fmla="*/ 324414 h 702556"/>
                <a:gd name="connsiteX179" fmla="*/ 299672 w 1794001"/>
                <a:gd name="connsiteY179" fmla="*/ 305364 h 702556"/>
                <a:gd name="connsiteX180" fmla="*/ 286337 w 1794001"/>
                <a:gd name="connsiteY180" fmla="*/ 307269 h 702556"/>
                <a:gd name="connsiteX181" fmla="*/ 288242 w 1794001"/>
                <a:gd name="connsiteY181" fmla="*/ 285361 h 702556"/>
                <a:gd name="connsiteX182" fmla="*/ 284432 w 1794001"/>
                <a:gd name="connsiteY182" fmla="*/ 280599 h 702556"/>
                <a:gd name="connsiteX183" fmla="*/ 275859 w 1794001"/>
                <a:gd name="connsiteY183" fmla="*/ 269169 h 702556"/>
                <a:gd name="connsiteX184" fmla="*/ 292052 w 1794001"/>
                <a:gd name="connsiteY184" fmla="*/ 257739 h 702556"/>
                <a:gd name="connsiteX185" fmla="*/ 1366829 w 1794001"/>
                <a:gd name="connsiteY185" fmla="*/ 228687 h 702556"/>
                <a:gd name="connsiteX186" fmla="*/ 1382665 w 1794001"/>
                <a:gd name="connsiteY186" fmla="*/ 232973 h 702556"/>
                <a:gd name="connsiteX187" fmla="*/ 1392190 w 1794001"/>
                <a:gd name="connsiteY187" fmla="*/ 237736 h 702556"/>
                <a:gd name="connsiteX188" fmla="*/ 1454102 w 1794001"/>
                <a:gd name="connsiteY188" fmla="*/ 238688 h 702556"/>
                <a:gd name="connsiteX189" fmla="*/ 1465532 w 1794001"/>
                <a:gd name="connsiteY189" fmla="*/ 232021 h 702556"/>
                <a:gd name="connsiteX190" fmla="*/ 1484582 w 1794001"/>
                <a:gd name="connsiteY190" fmla="*/ 236783 h 702556"/>
                <a:gd name="connsiteX191" fmla="*/ 1475057 w 1794001"/>
                <a:gd name="connsiteY191" fmla="*/ 254881 h 702556"/>
                <a:gd name="connsiteX192" fmla="*/ 1440767 w 1794001"/>
                <a:gd name="connsiteY192" fmla="*/ 271073 h 702556"/>
                <a:gd name="connsiteX193" fmla="*/ 1470295 w 1794001"/>
                <a:gd name="connsiteY193" fmla="*/ 294886 h 702556"/>
                <a:gd name="connsiteX194" fmla="*/ 1472200 w 1794001"/>
                <a:gd name="connsiteY194" fmla="*/ 316793 h 702556"/>
                <a:gd name="connsiteX195" fmla="*/ 1450292 w 1794001"/>
                <a:gd name="connsiteY195" fmla="*/ 319651 h 702556"/>
                <a:gd name="connsiteX196" fmla="*/ 1439815 w 1794001"/>
                <a:gd name="connsiteY196" fmla="*/ 309173 h 702556"/>
                <a:gd name="connsiteX197" fmla="*/ 1357900 w 1794001"/>
                <a:gd name="connsiteY197" fmla="*/ 290123 h 702556"/>
                <a:gd name="connsiteX198" fmla="*/ 1302655 w 1794001"/>
                <a:gd name="connsiteY198" fmla="*/ 284408 h 702556"/>
                <a:gd name="connsiteX199" fmla="*/ 1286462 w 1794001"/>
                <a:gd name="connsiteY199" fmla="*/ 268216 h 702556"/>
                <a:gd name="connsiteX200" fmla="*/ 1287415 w 1794001"/>
                <a:gd name="connsiteY200" fmla="*/ 257738 h 702556"/>
                <a:gd name="connsiteX201" fmla="*/ 1296940 w 1794001"/>
                <a:gd name="connsiteY201" fmla="*/ 259643 h 702556"/>
                <a:gd name="connsiteX202" fmla="*/ 1370282 w 1794001"/>
                <a:gd name="connsiteY202" fmla="*/ 270121 h 702556"/>
                <a:gd name="connsiteX203" fmla="*/ 1374092 w 1794001"/>
                <a:gd name="connsiteY203" fmla="*/ 260596 h 702556"/>
                <a:gd name="connsiteX204" fmla="*/ 1367425 w 1794001"/>
                <a:gd name="connsiteY204" fmla="*/ 254881 h 702556"/>
                <a:gd name="connsiteX205" fmla="*/ 1353137 w 1794001"/>
                <a:gd name="connsiteY205" fmla="*/ 235831 h 702556"/>
                <a:gd name="connsiteX206" fmla="*/ 1366829 w 1794001"/>
                <a:gd name="connsiteY206" fmla="*/ 228687 h 702556"/>
                <a:gd name="connsiteX207" fmla="*/ 320627 w 1794001"/>
                <a:gd name="connsiteY207" fmla="*/ 210114 h 702556"/>
                <a:gd name="connsiteX208" fmla="*/ 332057 w 1794001"/>
                <a:gd name="connsiteY208" fmla="*/ 221544 h 702556"/>
                <a:gd name="connsiteX209" fmla="*/ 345392 w 1794001"/>
                <a:gd name="connsiteY209" fmla="*/ 223449 h 702556"/>
                <a:gd name="connsiteX210" fmla="*/ 365395 w 1794001"/>
                <a:gd name="connsiteY210" fmla="*/ 232021 h 702556"/>
                <a:gd name="connsiteX211" fmla="*/ 389208 w 1794001"/>
                <a:gd name="connsiteY211" fmla="*/ 281551 h 702556"/>
                <a:gd name="connsiteX212" fmla="*/ 401590 w 1794001"/>
                <a:gd name="connsiteY212" fmla="*/ 280599 h 702556"/>
                <a:gd name="connsiteX213" fmla="*/ 431117 w 1794001"/>
                <a:gd name="connsiteY213" fmla="*/ 258691 h 702556"/>
                <a:gd name="connsiteX214" fmla="*/ 444452 w 1794001"/>
                <a:gd name="connsiteY214" fmla="*/ 254881 h 702556"/>
                <a:gd name="connsiteX215" fmla="*/ 444452 w 1794001"/>
                <a:gd name="connsiteY215" fmla="*/ 271074 h 702556"/>
                <a:gd name="connsiteX216" fmla="*/ 411115 w 1794001"/>
                <a:gd name="connsiteY216" fmla="*/ 296791 h 702556"/>
                <a:gd name="connsiteX217" fmla="*/ 363490 w 1794001"/>
                <a:gd name="connsiteY217" fmla="*/ 323461 h 702556"/>
                <a:gd name="connsiteX218" fmla="*/ 354917 w 1794001"/>
                <a:gd name="connsiteY218" fmla="*/ 303459 h 702556"/>
                <a:gd name="connsiteX219" fmla="*/ 348250 w 1794001"/>
                <a:gd name="connsiteY219" fmla="*/ 296791 h 702556"/>
                <a:gd name="connsiteX220" fmla="*/ 358727 w 1794001"/>
                <a:gd name="connsiteY220" fmla="*/ 291076 h 702556"/>
                <a:gd name="connsiteX221" fmla="*/ 368252 w 1794001"/>
                <a:gd name="connsiteY221" fmla="*/ 271074 h 702556"/>
                <a:gd name="connsiteX222" fmla="*/ 338725 w 1794001"/>
                <a:gd name="connsiteY222" fmla="*/ 250119 h 702556"/>
                <a:gd name="connsiteX223" fmla="*/ 320627 w 1794001"/>
                <a:gd name="connsiteY223" fmla="*/ 210114 h 702556"/>
                <a:gd name="connsiteX224" fmla="*/ 290147 w 1794001"/>
                <a:gd name="connsiteY224" fmla="*/ 177728 h 702556"/>
                <a:gd name="connsiteX225" fmla="*/ 300624 w 1794001"/>
                <a:gd name="connsiteY225" fmla="*/ 184396 h 702556"/>
                <a:gd name="connsiteX226" fmla="*/ 302529 w 1794001"/>
                <a:gd name="connsiteY226" fmla="*/ 190111 h 702556"/>
                <a:gd name="connsiteX227" fmla="*/ 291099 w 1794001"/>
                <a:gd name="connsiteY227" fmla="*/ 215828 h 702556"/>
                <a:gd name="connsiteX228" fmla="*/ 258714 w 1794001"/>
                <a:gd name="connsiteY228" fmla="*/ 271073 h 702556"/>
                <a:gd name="connsiteX229" fmla="*/ 238712 w 1794001"/>
                <a:gd name="connsiteY229" fmla="*/ 274883 h 702556"/>
                <a:gd name="connsiteX230" fmla="*/ 241569 w 1794001"/>
                <a:gd name="connsiteY230" fmla="*/ 226306 h 702556"/>
                <a:gd name="connsiteX231" fmla="*/ 245379 w 1794001"/>
                <a:gd name="connsiteY231" fmla="*/ 216781 h 702556"/>
                <a:gd name="connsiteX232" fmla="*/ 252047 w 1794001"/>
                <a:gd name="connsiteY232" fmla="*/ 197731 h 702556"/>
                <a:gd name="connsiteX233" fmla="*/ 262524 w 1794001"/>
                <a:gd name="connsiteY233" fmla="*/ 216781 h 702556"/>
                <a:gd name="connsiteX234" fmla="*/ 263477 w 1794001"/>
                <a:gd name="connsiteY234" fmla="*/ 233926 h 702556"/>
                <a:gd name="connsiteX235" fmla="*/ 256809 w 1794001"/>
                <a:gd name="connsiteY235" fmla="*/ 238688 h 702556"/>
                <a:gd name="connsiteX236" fmla="*/ 247284 w 1794001"/>
                <a:gd name="connsiteY236" fmla="*/ 260596 h 702556"/>
                <a:gd name="connsiteX237" fmla="*/ 275859 w 1794001"/>
                <a:gd name="connsiteY237" fmla="*/ 224401 h 702556"/>
                <a:gd name="connsiteX238" fmla="*/ 283479 w 1794001"/>
                <a:gd name="connsiteY238" fmla="*/ 216781 h 702556"/>
                <a:gd name="connsiteX239" fmla="*/ 286337 w 1794001"/>
                <a:gd name="connsiteY239" fmla="*/ 188206 h 702556"/>
                <a:gd name="connsiteX240" fmla="*/ 290147 w 1794001"/>
                <a:gd name="connsiteY240" fmla="*/ 177728 h 702556"/>
                <a:gd name="connsiteX241" fmla="*/ 1093700 w 1794001"/>
                <a:gd name="connsiteY241" fmla="*/ 175228 h 702556"/>
                <a:gd name="connsiteX242" fmla="*/ 1101677 w 1794001"/>
                <a:gd name="connsiteY242" fmla="*/ 175824 h 702556"/>
                <a:gd name="connsiteX243" fmla="*/ 1110250 w 1794001"/>
                <a:gd name="connsiteY243" fmla="*/ 189159 h 702556"/>
                <a:gd name="connsiteX244" fmla="*/ 1102630 w 1794001"/>
                <a:gd name="connsiteY244" fmla="*/ 191064 h 702556"/>
                <a:gd name="connsiteX245" fmla="*/ 1089295 w 1794001"/>
                <a:gd name="connsiteY245" fmla="*/ 179634 h 702556"/>
                <a:gd name="connsiteX246" fmla="*/ 1093700 w 1794001"/>
                <a:gd name="connsiteY246" fmla="*/ 175228 h 702556"/>
                <a:gd name="connsiteX247" fmla="*/ 996425 w 1794001"/>
                <a:gd name="connsiteY247" fmla="*/ 164512 h 702556"/>
                <a:gd name="connsiteX248" fmla="*/ 1002617 w 1794001"/>
                <a:gd name="connsiteY248" fmla="*/ 165346 h 702556"/>
                <a:gd name="connsiteX249" fmla="*/ 1011189 w 1794001"/>
                <a:gd name="connsiteY249" fmla="*/ 177728 h 702556"/>
                <a:gd name="connsiteX250" fmla="*/ 995949 w 1794001"/>
                <a:gd name="connsiteY250" fmla="*/ 183443 h 702556"/>
                <a:gd name="connsiteX251" fmla="*/ 993092 w 1794001"/>
                <a:gd name="connsiteY251" fmla="*/ 170108 h 702556"/>
                <a:gd name="connsiteX252" fmla="*/ 996425 w 1794001"/>
                <a:gd name="connsiteY252" fmla="*/ 164512 h 702556"/>
                <a:gd name="connsiteX253" fmla="*/ 719725 w 1794001"/>
                <a:gd name="connsiteY253" fmla="*/ 141534 h 702556"/>
                <a:gd name="connsiteX254" fmla="*/ 714010 w 1794001"/>
                <a:gd name="connsiteY254" fmla="*/ 146296 h 702556"/>
                <a:gd name="connsiteX255" fmla="*/ 720677 w 1794001"/>
                <a:gd name="connsiteY255" fmla="*/ 149154 h 702556"/>
                <a:gd name="connsiteX256" fmla="*/ 724487 w 1794001"/>
                <a:gd name="connsiteY256" fmla="*/ 145344 h 702556"/>
                <a:gd name="connsiteX257" fmla="*/ 719725 w 1794001"/>
                <a:gd name="connsiteY257" fmla="*/ 141534 h 702556"/>
                <a:gd name="connsiteX258" fmla="*/ 685435 w 1794001"/>
                <a:gd name="connsiteY258" fmla="*/ 114864 h 702556"/>
                <a:gd name="connsiteX259" fmla="*/ 676862 w 1794001"/>
                <a:gd name="connsiteY259" fmla="*/ 119626 h 702556"/>
                <a:gd name="connsiteX260" fmla="*/ 680672 w 1794001"/>
                <a:gd name="connsiteY260" fmla="*/ 122484 h 702556"/>
                <a:gd name="connsiteX261" fmla="*/ 686387 w 1794001"/>
                <a:gd name="connsiteY261" fmla="*/ 118674 h 702556"/>
                <a:gd name="connsiteX262" fmla="*/ 685435 w 1794001"/>
                <a:gd name="connsiteY262" fmla="*/ 114864 h 702556"/>
                <a:gd name="connsiteX263" fmla="*/ 1090842 w 1794001"/>
                <a:gd name="connsiteY263" fmla="*/ 81526 h 702556"/>
                <a:gd name="connsiteX264" fmla="*/ 1096914 w 1794001"/>
                <a:gd name="connsiteY264" fmla="*/ 92956 h 702556"/>
                <a:gd name="connsiteX265" fmla="*/ 1102629 w 1794001"/>
                <a:gd name="connsiteY265" fmla="*/ 100576 h 702556"/>
                <a:gd name="connsiteX266" fmla="*/ 1116917 w 1794001"/>
                <a:gd name="connsiteY266" fmla="*/ 107243 h 702556"/>
                <a:gd name="connsiteX267" fmla="*/ 1101677 w 1794001"/>
                <a:gd name="connsiteY267" fmla="*/ 115816 h 702556"/>
                <a:gd name="connsiteX268" fmla="*/ 1093104 w 1794001"/>
                <a:gd name="connsiteY268" fmla="*/ 118673 h 702556"/>
                <a:gd name="connsiteX269" fmla="*/ 1088342 w 1794001"/>
                <a:gd name="connsiteY269" fmla="*/ 142486 h 702556"/>
                <a:gd name="connsiteX270" fmla="*/ 1099772 w 1794001"/>
                <a:gd name="connsiteY270" fmla="*/ 147248 h 702556"/>
                <a:gd name="connsiteX271" fmla="*/ 1106439 w 1794001"/>
                <a:gd name="connsiteY271" fmla="*/ 153916 h 702556"/>
                <a:gd name="connsiteX272" fmla="*/ 1100724 w 1794001"/>
                <a:gd name="connsiteY272" fmla="*/ 159631 h 702556"/>
                <a:gd name="connsiteX273" fmla="*/ 1078817 w 1794001"/>
                <a:gd name="connsiteY273" fmla="*/ 180586 h 702556"/>
                <a:gd name="connsiteX274" fmla="*/ 1054052 w 1794001"/>
                <a:gd name="connsiteY274" fmla="*/ 206303 h 702556"/>
                <a:gd name="connsiteX275" fmla="*/ 1042622 w 1794001"/>
                <a:gd name="connsiteY275" fmla="*/ 202493 h 702556"/>
                <a:gd name="connsiteX276" fmla="*/ 1046432 w 1794001"/>
                <a:gd name="connsiteY276" fmla="*/ 192016 h 702556"/>
                <a:gd name="connsiteX277" fmla="*/ 1060719 w 1794001"/>
                <a:gd name="connsiteY277" fmla="*/ 170108 h 702556"/>
                <a:gd name="connsiteX278" fmla="*/ 1036907 w 1794001"/>
                <a:gd name="connsiteY278" fmla="*/ 160583 h 702556"/>
                <a:gd name="connsiteX279" fmla="*/ 1015952 w 1794001"/>
                <a:gd name="connsiteY279" fmla="*/ 154868 h 702556"/>
                <a:gd name="connsiteX280" fmla="*/ 1043574 w 1794001"/>
                <a:gd name="connsiteY280" fmla="*/ 145343 h 702556"/>
                <a:gd name="connsiteX281" fmla="*/ 1045479 w 1794001"/>
                <a:gd name="connsiteY281" fmla="*/ 124388 h 702556"/>
                <a:gd name="connsiteX282" fmla="*/ 1041669 w 1794001"/>
                <a:gd name="connsiteY282" fmla="*/ 103433 h 702556"/>
                <a:gd name="connsiteX283" fmla="*/ 1082627 w 1794001"/>
                <a:gd name="connsiteY283" fmla="*/ 84383 h 702556"/>
                <a:gd name="connsiteX284" fmla="*/ 1090842 w 1794001"/>
                <a:gd name="connsiteY284" fmla="*/ 81526 h 702556"/>
                <a:gd name="connsiteX285" fmla="*/ 1032145 w 1794001"/>
                <a:gd name="connsiteY285" fmla="*/ 75811 h 702556"/>
                <a:gd name="connsiteX286" fmla="*/ 1052147 w 1794001"/>
                <a:gd name="connsiteY286" fmla="*/ 85336 h 702556"/>
                <a:gd name="connsiteX287" fmla="*/ 1036907 w 1794001"/>
                <a:gd name="connsiteY287" fmla="*/ 99623 h 702556"/>
                <a:gd name="connsiteX288" fmla="*/ 1032145 w 1794001"/>
                <a:gd name="connsiteY288" fmla="*/ 75811 h 702556"/>
                <a:gd name="connsiteX289" fmla="*/ 662575 w 1794001"/>
                <a:gd name="connsiteY289" fmla="*/ 57714 h 702556"/>
                <a:gd name="connsiteX290" fmla="*/ 656860 w 1794001"/>
                <a:gd name="connsiteY290" fmla="*/ 59619 h 702556"/>
                <a:gd name="connsiteX291" fmla="*/ 653050 w 1794001"/>
                <a:gd name="connsiteY291" fmla="*/ 65334 h 702556"/>
                <a:gd name="connsiteX292" fmla="*/ 667337 w 1794001"/>
                <a:gd name="connsiteY292" fmla="*/ 65334 h 702556"/>
                <a:gd name="connsiteX293" fmla="*/ 667337 w 1794001"/>
                <a:gd name="connsiteY293" fmla="*/ 63429 h 702556"/>
                <a:gd name="connsiteX294" fmla="*/ 665432 w 1794001"/>
                <a:gd name="connsiteY294" fmla="*/ 60571 h 702556"/>
                <a:gd name="connsiteX295" fmla="*/ 639715 w 1794001"/>
                <a:gd name="connsiteY295" fmla="*/ 38664 h 702556"/>
                <a:gd name="connsiteX296" fmla="*/ 630190 w 1794001"/>
                <a:gd name="connsiteY296" fmla="*/ 51046 h 702556"/>
                <a:gd name="connsiteX297" fmla="*/ 636857 w 1794001"/>
                <a:gd name="connsiteY297" fmla="*/ 62476 h 702556"/>
                <a:gd name="connsiteX298" fmla="*/ 644477 w 1794001"/>
                <a:gd name="connsiteY298" fmla="*/ 48189 h 702556"/>
                <a:gd name="connsiteX299" fmla="*/ 639715 w 1794001"/>
                <a:gd name="connsiteY299" fmla="*/ 38664 h 702556"/>
                <a:gd name="connsiteX300" fmla="*/ 660670 w 1794001"/>
                <a:gd name="connsiteY300" fmla="*/ 35806 h 702556"/>
                <a:gd name="connsiteX301" fmla="*/ 659717 w 1794001"/>
                <a:gd name="connsiteY301" fmla="*/ 46284 h 702556"/>
                <a:gd name="connsiteX302" fmla="*/ 664480 w 1794001"/>
                <a:gd name="connsiteY302" fmla="*/ 48189 h 702556"/>
                <a:gd name="connsiteX303" fmla="*/ 666385 w 1794001"/>
                <a:gd name="connsiteY303" fmla="*/ 47236 h 702556"/>
                <a:gd name="connsiteX304" fmla="*/ 670195 w 1794001"/>
                <a:gd name="connsiteY304" fmla="*/ 43426 h 702556"/>
                <a:gd name="connsiteX305" fmla="*/ 670195 w 1794001"/>
                <a:gd name="connsiteY305" fmla="*/ 35806 h 702556"/>
                <a:gd name="connsiteX306" fmla="*/ 699722 w 1794001"/>
                <a:gd name="connsiteY306" fmla="*/ 31996 h 702556"/>
                <a:gd name="connsiteX307" fmla="*/ 680672 w 1794001"/>
                <a:gd name="connsiteY307" fmla="*/ 42474 h 702556"/>
                <a:gd name="connsiteX308" fmla="*/ 680672 w 1794001"/>
                <a:gd name="connsiteY308" fmla="*/ 51046 h 702556"/>
                <a:gd name="connsiteX309" fmla="*/ 702580 w 1794001"/>
                <a:gd name="connsiteY309" fmla="*/ 48189 h 702556"/>
                <a:gd name="connsiteX310" fmla="*/ 714962 w 1794001"/>
                <a:gd name="connsiteY310" fmla="*/ 38664 h 702556"/>
                <a:gd name="connsiteX311" fmla="*/ 699722 w 1794001"/>
                <a:gd name="connsiteY311" fmla="*/ 31996 h 702556"/>
                <a:gd name="connsiteX312" fmla="*/ 658765 w 1794001"/>
                <a:gd name="connsiteY312" fmla="*/ 1516 h 702556"/>
                <a:gd name="connsiteX313" fmla="*/ 672100 w 1794001"/>
                <a:gd name="connsiteY313" fmla="*/ 15804 h 702556"/>
                <a:gd name="connsiteX314" fmla="*/ 693055 w 1794001"/>
                <a:gd name="connsiteY314" fmla="*/ 12946 h 702556"/>
                <a:gd name="connsiteX315" fmla="*/ 705437 w 1794001"/>
                <a:gd name="connsiteY315" fmla="*/ 13899 h 702556"/>
                <a:gd name="connsiteX316" fmla="*/ 729250 w 1794001"/>
                <a:gd name="connsiteY316" fmla="*/ 23424 h 702556"/>
                <a:gd name="connsiteX317" fmla="*/ 717820 w 1794001"/>
                <a:gd name="connsiteY317" fmla="*/ 49141 h 702556"/>
                <a:gd name="connsiteX318" fmla="*/ 687340 w 1794001"/>
                <a:gd name="connsiteY318" fmla="*/ 72001 h 702556"/>
                <a:gd name="connsiteX319" fmla="*/ 661622 w 1794001"/>
                <a:gd name="connsiteY319" fmla="*/ 76764 h 702556"/>
                <a:gd name="connsiteX320" fmla="*/ 637460 w 1794001"/>
                <a:gd name="connsiteY320" fmla="*/ 81596 h 702556"/>
                <a:gd name="connsiteX321" fmla="*/ 635905 w 1794001"/>
                <a:gd name="connsiteY321" fmla="*/ 81526 h 702556"/>
                <a:gd name="connsiteX322" fmla="*/ 633047 w 1794001"/>
                <a:gd name="connsiteY322" fmla="*/ 82479 h 702556"/>
                <a:gd name="connsiteX323" fmla="*/ 637460 w 1794001"/>
                <a:gd name="connsiteY323" fmla="*/ 81596 h 702556"/>
                <a:gd name="connsiteX324" fmla="*/ 656979 w 1794001"/>
                <a:gd name="connsiteY324" fmla="*/ 82479 h 702556"/>
                <a:gd name="connsiteX325" fmla="*/ 675910 w 1794001"/>
                <a:gd name="connsiteY325" fmla="*/ 80574 h 702556"/>
                <a:gd name="connsiteX326" fmla="*/ 696865 w 1794001"/>
                <a:gd name="connsiteY326" fmla="*/ 75811 h 702556"/>
                <a:gd name="connsiteX327" fmla="*/ 714962 w 1794001"/>
                <a:gd name="connsiteY327" fmla="*/ 80574 h 702556"/>
                <a:gd name="connsiteX328" fmla="*/ 698770 w 1794001"/>
                <a:gd name="connsiteY328" fmla="*/ 91051 h 702556"/>
                <a:gd name="connsiteX329" fmla="*/ 667337 w 1794001"/>
                <a:gd name="connsiteY329" fmla="*/ 100576 h 702556"/>
                <a:gd name="connsiteX330" fmla="*/ 667337 w 1794001"/>
                <a:gd name="connsiteY330" fmla="*/ 101529 h 702556"/>
                <a:gd name="connsiteX331" fmla="*/ 686387 w 1794001"/>
                <a:gd name="connsiteY331" fmla="*/ 102481 h 702556"/>
                <a:gd name="connsiteX332" fmla="*/ 701627 w 1794001"/>
                <a:gd name="connsiteY332" fmla="*/ 116769 h 702556"/>
                <a:gd name="connsiteX333" fmla="*/ 685435 w 1794001"/>
                <a:gd name="connsiteY333" fmla="*/ 132961 h 702556"/>
                <a:gd name="connsiteX334" fmla="*/ 667337 w 1794001"/>
                <a:gd name="connsiteY334" fmla="*/ 140581 h 702556"/>
                <a:gd name="connsiteX335" fmla="*/ 679720 w 1794001"/>
                <a:gd name="connsiteY335" fmla="*/ 171061 h 702556"/>
                <a:gd name="connsiteX336" fmla="*/ 690197 w 1794001"/>
                <a:gd name="connsiteY336" fmla="*/ 163441 h 702556"/>
                <a:gd name="connsiteX337" fmla="*/ 713057 w 1794001"/>
                <a:gd name="connsiteY337" fmla="*/ 132009 h 702556"/>
                <a:gd name="connsiteX338" fmla="*/ 738775 w 1794001"/>
                <a:gd name="connsiteY338" fmla="*/ 139629 h 702556"/>
                <a:gd name="connsiteX339" fmla="*/ 745442 w 1794001"/>
                <a:gd name="connsiteY339" fmla="*/ 146296 h 702556"/>
                <a:gd name="connsiteX340" fmla="*/ 757825 w 1794001"/>
                <a:gd name="connsiteY340" fmla="*/ 155821 h 702556"/>
                <a:gd name="connsiteX341" fmla="*/ 743537 w 1794001"/>
                <a:gd name="connsiteY341" fmla="*/ 166299 h 702556"/>
                <a:gd name="connsiteX342" fmla="*/ 722582 w 1794001"/>
                <a:gd name="connsiteY342" fmla="*/ 163441 h 702556"/>
                <a:gd name="connsiteX343" fmla="*/ 698770 w 1794001"/>
                <a:gd name="connsiteY343" fmla="*/ 175824 h 702556"/>
                <a:gd name="connsiteX344" fmla="*/ 679720 w 1794001"/>
                <a:gd name="connsiteY344" fmla="*/ 192969 h 702556"/>
                <a:gd name="connsiteX345" fmla="*/ 657812 w 1794001"/>
                <a:gd name="connsiteY345" fmla="*/ 174871 h 702556"/>
                <a:gd name="connsiteX346" fmla="*/ 650192 w 1794001"/>
                <a:gd name="connsiteY346" fmla="*/ 132961 h 702556"/>
                <a:gd name="connsiteX347" fmla="*/ 648287 w 1794001"/>
                <a:gd name="connsiteY347" fmla="*/ 120579 h 702556"/>
                <a:gd name="connsiteX348" fmla="*/ 632095 w 1794001"/>
                <a:gd name="connsiteY348" fmla="*/ 125341 h 702556"/>
                <a:gd name="connsiteX349" fmla="*/ 580660 w 1794001"/>
                <a:gd name="connsiteY349" fmla="*/ 164394 h 702556"/>
                <a:gd name="connsiteX350" fmla="*/ 579707 w 1794001"/>
                <a:gd name="connsiteY350" fmla="*/ 166299 h 702556"/>
                <a:gd name="connsiteX351" fmla="*/ 559705 w 1794001"/>
                <a:gd name="connsiteY351" fmla="*/ 174871 h 702556"/>
                <a:gd name="connsiteX352" fmla="*/ 557800 w 1794001"/>
                <a:gd name="connsiteY352" fmla="*/ 171061 h 702556"/>
                <a:gd name="connsiteX353" fmla="*/ 574945 w 1794001"/>
                <a:gd name="connsiteY353" fmla="*/ 157726 h 702556"/>
                <a:gd name="connsiteX354" fmla="*/ 632095 w 1794001"/>
                <a:gd name="connsiteY354" fmla="*/ 108196 h 702556"/>
                <a:gd name="connsiteX355" fmla="*/ 642572 w 1794001"/>
                <a:gd name="connsiteY355" fmla="*/ 95814 h 702556"/>
                <a:gd name="connsiteX356" fmla="*/ 591137 w 1794001"/>
                <a:gd name="connsiteY356" fmla="*/ 103434 h 702556"/>
                <a:gd name="connsiteX357" fmla="*/ 574945 w 1794001"/>
                <a:gd name="connsiteY357" fmla="*/ 100576 h 702556"/>
                <a:gd name="connsiteX358" fmla="*/ 588280 w 1794001"/>
                <a:gd name="connsiteY358" fmla="*/ 87241 h 702556"/>
                <a:gd name="connsiteX359" fmla="*/ 604472 w 1794001"/>
                <a:gd name="connsiteY359" fmla="*/ 82479 h 702556"/>
                <a:gd name="connsiteX360" fmla="*/ 619712 w 1794001"/>
                <a:gd name="connsiteY360" fmla="*/ 57714 h 702556"/>
                <a:gd name="connsiteX361" fmla="*/ 622570 w 1794001"/>
                <a:gd name="connsiteY361" fmla="*/ 26281 h 702556"/>
                <a:gd name="connsiteX362" fmla="*/ 636857 w 1794001"/>
                <a:gd name="connsiteY362" fmla="*/ 20566 h 702556"/>
                <a:gd name="connsiteX363" fmla="*/ 645430 w 1794001"/>
                <a:gd name="connsiteY363" fmla="*/ 18661 h 702556"/>
                <a:gd name="connsiteX364" fmla="*/ 658765 w 1794001"/>
                <a:gd name="connsiteY364" fmla="*/ 1516 h 702556"/>
                <a:gd name="connsiteX365" fmla="*/ 1096319 w 1794001"/>
                <a:gd name="connsiteY365" fmla="*/ 1040 h 702556"/>
                <a:gd name="connsiteX366" fmla="*/ 1097867 w 1794001"/>
                <a:gd name="connsiteY366" fmla="*/ 11041 h 702556"/>
                <a:gd name="connsiteX367" fmla="*/ 1085484 w 1794001"/>
                <a:gd name="connsiteY367" fmla="*/ 37711 h 702556"/>
                <a:gd name="connsiteX368" fmla="*/ 1084532 w 1794001"/>
                <a:gd name="connsiteY368" fmla="*/ 51046 h 702556"/>
                <a:gd name="connsiteX369" fmla="*/ 1099772 w 1794001"/>
                <a:gd name="connsiteY369" fmla="*/ 45331 h 702556"/>
                <a:gd name="connsiteX370" fmla="*/ 1114059 w 1794001"/>
                <a:gd name="connsiteY370" fmla="*/ 17709 h 702556"/>
                <a:gd name="connsiteX371" fmla="*/ 1124537 w 1794001"/>
                <a:gd name="connsiteY371" fmla="*/ 10089 h 702556"/>
                <a:gd name="connsiteX372" fmla="*/ 1126442 w 1794001"/>
                <a:gd name="connsiteY372" fmla="*/ 23424 h 702556"/>
                <a:gd name="connsiteX373" fmla="*/ 1136919 w 1794001"/>
                <a:gd name="connsiteY373" fmla="*/ 21519 h 702556"/>
                <a:gd name="connsiteX374" fmla="*/ 1154064 w 1794001"/>
                <a:gd name="connsiteY374" fmla="*/ 21519 h 702556"/>
                <a:gd name="connsiteX375" fmla="*/ 1155017 w 1794001"/>
                <a:gd name="connsiteY375" fmla="*/ 32949 h 702556"/>
                <a:gd name="connsiteX376" fmla="*/ 1137872 w 1794001"/>
                <a:gd name="connsiteY376" fmla="*/ 37711 h 702556"/>
                <a:gd name="connsiteX377" fmla="*/ 1124537 w 1794001"/>
                <a:gd name="connsiteY377" fmla="*/ 31996 h 702556"/>
                <a:gd name="connsiteX378" fmla="*/ 1116917 w 1794001"/>
                <a:gd name="connsiteY378" fmla="*/ 44379 h 702556"/>
                <a:gd name="connsiteX379" fmla="*/ 1124537 w 1794001"/>
                <a:gd name="connsiteY379" fmla="*/ 58666 h 702556"/>
                <a:gd name="connsiteX380" fmla="*/ 1159779 w 1794001"/>
                <a:gd name="connsiteY380" fmla="*/ 65334 h 702556"/>
                <a:gd name="connsiteX381" fmla="*/ 1162637 w 1794001"/>
                <a:gd name="connsiteY381" fmla="*/ 81526 h 702556"/>
                <a:gd name="connsiteX382" fmla="*/ 1135371 w 1794001"/>
                <a:gd name="connsiteY382" fmla="*/ 76764 h 702556"/>
                <a:gd name="connsiteX383" fmla="*/ 1121714 w 1794001"/>
                <a:gd name="connsiteY383" fmla="*/ 75834 h 702556"/>
                <a:gd name="connsiteX384" fmla="*/ 1124537 w 1794001"/>
                <a:gd name="connsiteY384" fmla="*/ 79621 h 702556"/>
                <a:gd name="connsiteX385" fmla="*/ 1121679 w 1794001"/>
                <a:gd name="connsiteY385" fmla="*/ 92956 h 702556"/>
                <a:gd name="connsiteX386" fmla="*/ 1101677 w 1794001"/>
                <a:gd name="connsiteY386" fmla="*/ 89146 h 702556"/>
                <a:gd name="connsiteX387" fmla="*/ 1105368 w 1794001"/>
                <a:gd name="connsiteY387" fmla="*/ 79978 h 702556"/>
                <a:gd name="connsiteX388" fmla="*/ 1109500 w 1794001"/>
                <a:gd name="connsiteY388" fmla="*/ 75002 h 702556"/>
                <a:gd name="connsiteX389" fmla="*/ 1107392 w 1794001"/>
                <a:gd name="connsiteY389" fmla="*/ 74859 h 702556"/>
                <a:gd name="connsiteX390" fmla="*/ 1106439 w 1794001"/>
                <a:gd name="connsiteY390" fmla="*/ 74859 h 702556"/>
                <a:gd name="connsiteX391" fmla="*/ 1014047 w 1794001"/>
                <a:gd name="connsiteY391" fmla="*/ 71049 h 702556"/>
                <a:gd name="connsiteX392" fmla="*/ 996902 w 1794001"/>
                <a:gd name="connsiteY392" fmla="*/ 68191 h 702556"/>
                <a:gd name="connsiteX393" fmla="*/ 983567 w 1794001"/>
                <a:gd name="connsiteY393" fmla="*/ 62476 h 702556"/>
                <a:gd name="connsiteX394" fmla="*/ 998807 w 1794001"/>
                <a:gd name="connsiteY394" fmla="*/ 50094 h 702556"/>
                <a:gd name="connsiteX395" fmla="*/ 1046432 w 1794001"/>
                <a:gd name="connsiteY395" fmla="*/ 48189 h 702556"/>
                <a:gd name="connsiteX396" fmla="*/ 1062624 w 1794001"/>
                <a:gd name="connsiteY396" fmla="*/ 40569 h 702556"/>
                <a:gd name="connsiteX397" fmla="*/ 1047384 w 1794001"/>
                <a:gd name="connsiteY397" fmla="*/ 38664 h 702556"/>
                <a:gd name="connsiteX398" fmla="*/ 1035954 w 1794001"/>
                <a:gd name="connsiteY398" fmla="*/ 33901 h 702556"/>
                <a:gd name="connsiteX399" fmla="*/ 1046432 w 1794001"/>
                <a:gd name="connsiteY399" fmla="*/ 16756 h 702556"/>
                <a:gd name="connsiteX400" fmla="*/ 1088342 w 1794001"/>
                <a:gd name="connsiteY400" fmla="*/ 2469 h 702556"/>
                <a:gd name="connsiteX401" fmla="*/ 1096319 w 1794001"/>
                <a:gd name="connsiteY401" fmla="*/ 1040 h 7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</a:cxnLst>
              <a:rect l="l" t="t" r="r" b="b"/>
              <a:pathLst>
                <a:path w="1794001" h="702556">
                  <a:moveTo>
                    <a:pt x="125365" y="614926"/>
                  </a:moveTo>
                  <a:cubicBezTo>
                    <a:pt x="86312" y="618736"/>
                    <a:pt x="81550" y="624451"/>
                    <a:pt x="89170" y="661598"/>
                  </a:cubicBezTo>
                  <a:cubicBezTo>
                    <a:pt x="90122" y="664456"/>
                    <a:pt x="90122" y="667313"/>
                    <a:pt x="91075" y="670171"/>
                  </a:cubicBezTo>
                  <a:cubicBezTo>
                    <a:pt x="92027" y="673028"/>
                    <a:pt x="92980" y="677791"/>
                    <a:pt x="97742" y="676838"/>
                  </a:cubicBezTo>
                  <a:cubicBezTo>
                    <a:pt x="99647" y="676838"/>
                    <a:pt x="101552" y="673028"/>
                    <a:pt x="102505" y="671123"/>
                  </a:cubicBezTo>
                  <a:cubicBezTo>
                    <a:pt x="110125" y="653026"/>
                    <a:pt x="117745" y="634928"/>
                    <a:pt x="125365" y="614926"/>
                  </a:cubicBezTo>
                  <a:close/>
                  <a:moveTo>
                    <a:pt x="1732232" y="585398"/>
                  </a:moveTo>
                  <a:lnTo>
                    <a:pt x="1719849" y="590161"/>
                  </a:lnTo>
                  <a:cubicBezTo>
                    <a:pt x="1718897" y="591113"/>
                    <a:pt x="1718897" y="592066"/>
                    <a:pt x="1718897" y="593018"/>
                  </a:cubicBezTo>
                  <a:cubicBezTo>
                    <a:pt x="1719849" y="593971"/>
                    <a:pt x="1720802" y="593971"/>
                    <a:pt x="1721754" y="593971"/>
                  </a:cubicBezTo>
                  <a:cubicBezTo>
                    <a:pt x="1722707" y="593018"/>
                    <a:pt x="1724612" y="593971"/>
                    <a:pt x="1724612" y="594923"/>
                  </a:cubicBezTo>
                  <a:cubicBezTo>
                    <a:pt x="1725564" y="595876"/>
                    <a:pt x="1726517" y="595876"/>
                    <a:pt x="1727469" y="595876"/>
                  </a:cubicBezTo>
                  <a:lnTo>
                    <a:pt x="1736042" y="593018"/>
                  </a:lnTo>
                  <a:cubicBezTo>
                    <a:pt x="1736994" y="592066"/>
                    <a:pt x="1737947" y="591113"/>
                    <a:pt x="1736994" y="590161"/>
                  </a:cubicBezTo>
                  <a:lnTo>
                    <a:pt x="1735089" y="586351"/>
                  </a:lnTo>
                  <a:cubicBezTo>
                    <a:pt x="1734137" y="585398"/>
                    <a:pt x="1733184" y="585398"/>
                    <a:pt x="1732232" y="585398"/>
                  </a:cubicBezTo>
                  <a:close/>
                  <a:moveTo>
                    <a:pt x="1712229" y="578731"/>
                  </a:moveTo>
                  <a:lnTo>
                    <a:pt x="1710324" y="582541"/>
                  </a:lnTo>
                  <a:cubicBezTo>
                    <a:pt x="1711277" y="583493"/>
                    <a:pt x="1712229" y="584446"/>
                    <a:pt x="1713182" y="583493"/>
                  </a:cubicBezTo>
                  <a:cubicBezTo>
                    <a:pt x="1715087" y="582541"/>
                    <a:pt x="1716039" y="581588"/>
                    <a:pt x="1715087" y="579683"/>
                  </a:cubicBezTo>
                  <a:cubicBezTo>
                    <a:pt x="1714134" y="578731"/>
                    <a:pt x="1713182" y="578731"/>
                    <a:pt x="1712229" y="578731"/>
                  </a:cubicBezTo>
                  <a:close/>
                  <a:moveTo>
                    <a:pt x="1736994" y="567301"/>
                  </a:moveTo>
                  <a:cubicBezTo>
                    <a:pt x="1735089" y="568253"/>
                    <a:pt x="1734137" y="570158"/>
                    <a:pt x="1735089" y="572063"/>
                  </a:cubicBezTo>
                  <a:lnTo>
                    <a:pt x="1736042" y="574921"/>
                  </a:lnTo>
                  <a:cubicBezTo>
                    <a:pt x="1736994" y="576826"/>
                    <a:pt x="1737947" y="576826"/>
                    <a:pt x="1738899" y="575873"/>
                  </a:cubicBezTo>
                  <a:lnTo>
                    <a:pt x="1739852" y="574921"/>
                  </a:lnTo>
                  <a:cubicBezTo>
                    <a:pt x="1741757" y="573968"/>
                    <a:pt x="1741757" y="571111"/>
                    <a:pt x="1740804" y="570158"/>
                  </a:cubicBezTo>
                  <a:lnTo>
                    <a:pt x="1738899" y="568253"/>
                  </a:lnTo>
                  <a:cubicBezTo>
                    <a:pt x="1738899" y="567301"/>
                    <a:pt x="1737947" y="567301"/>
                    <a:pt x="1736994" y="567301"/>
                  </a:cubicBezTo>
                  <a:close/>
                  <a:moveTo>
                    <a:pt x="108815" y="562895"/>
                  </a:moveTo>
                  <a:cubicBezTo>
                    <a:pt x="106791" y="563729"/>
                    <a:pt x="105362" y="565872"/>
                    <a:pt x="104410" y="569206"/>
                  </a:cubicBezTo>
                  <a:cubicBezTo>
                    <a:pt x="103457" y="574921"/>
                    <a:pt x="96790" y="583493"/>
                    <a:pt x="105362" y="587303"/>
                  </a:cubicBezTo>
                  <a:cubicBezTo>
                    <a:pt x="112030" y="590161"/>
                    <a:pt x="119650" y="589208"/>
                    <a:pt x="124412" y="581588"/>
                  </a:cubicBezTo>
                  <a:cubicBezTo>
                    <a:pt x="126317" y="574921"/>
                    <a:pt x="125365" y="569206"/>
                    <a:pt x="116792" y="564443"/>
                  </a:cubicBezTo>
                  <a:cubicBezTo>
                    <a:pt x="113458" y="562538"/>
                    <a:pt x="110839" y="562062"/>
                    <a:pt x="108815" y="562895"/>
                  </a:cubicBezTo>
                  <a:close/>
                  <a:moveTo>
                    <a:pt x="1605788" y="561348"/>
                  </a:moveTo>
                  <a:cubicBezTo>
                    <a:pt x="1608883" y="562300"/>
                    <a:pt x="1611741" y="564920"/>
                    <a:pt x="1614122" y="567301"/>
                  </a:cubicBezTo>
                  <a:cubicBezTo>
                    <a:pt x="1618885" y="571111"/>
                    <a:pt x="1622695" y="575873"/>
                    <a:pt x="1624600" y="580636"/>
                  </a:cubicBezTo>
                  <a:cubicBezTo>
                    <a:pt x="1631267" y="597781"/>
                    <a:pt x="1642697" y="606353"/>
                    <a:pt x="1662700" y="606353"/>
                  </a:cubicBezTo>
                  <a:cubicBezTo>
                    <a:pt x="1660795" y="595876"/>
                    <a:pt x="1652222" y="590161"/>
                    <a:pt x="1647460" y="582541"/>
                  </a:cubicBezTo>
                  <a:cubicBezTo>
                    <a:pt x="1644603" y="577778"/>
                    <a:pt x="1638887" y="572063"/>
                    <a:pt x="1643650" y="567301"/>
                  </a:cubicBezTo>
                  <a:cubicBezTo>
                    <a:pt x="1649365" y="561586"/>
                    <a:pt x="1655080" y="568253"/>
                    <a:pt x="1659842" y="572063"/>
                  </a:cubicBezTo>
                  <a:cubicBezTo>
                    <a:pt x="1676988" y="584446"/>
                    <a:pt x="1680797" y="605401"/>
                    <a:pt x="1692228" y="621593"/>
                  </a:cubicBezTo>
                  <a:cubicBezTo>
                    <a:pt x="1698895" y="630166"/>
                    <a:pt x="1686513" y="640643"/>
                    <a:pt x="1675083" y="636833"/>
                  </a:cubicBezTo>
                  <a:cubicBezTo>
                    <a:pt x="1669367" y="634928"/>
                    <a:pt x="1663653" y="630166"/>
                    <a:pt x="1656033" y="624451"/>
                  </a:cubicBezTo>
                  <a:cubicBezTo>
                    <a:pt x="1656033" y="642548"/>
                    <a:pt x="1669367" y="653026"/>
                    <a:pt x="1671272" y="667313"/>
                  </a:cubicBezTo>
                  <a:cubicBezTo>
                    <a:pt x="1672225" y="673981"/>
                    <a:pt x="1675083" y="680648"/>
                    <a:pt x="1664605" y="683506"/>
                  </a:cubicBezTo>
                  <a:cubicBezTo>
                    <a:pt x="1656985" y="685411"/>
                    <a:pt x="1654128" y="680648"/>
                    <a:pt x="1651270" y="674933"/>
                  </a:cubicBezTo>
                  <a:cubicBezTo>
                    <a:pt x="1649365" y="671123"/>
                    <a:pt x="1648412" y="666361"/>
                    <a:pt x="1647460" y="662551"/>
                  </a:cubicBezTo>
                  <a:cubicBezTo>
                    <a:pt x="1643650" y="645406"/>
                    <a:pt x="1636030" y="640643"/>
                    <a:pt x="1617933" y="644453"/>
                  </a:cubicBezTo>
                  <a:cubicBezTo>
                    <a:pt x="1591262" y="650168"/>
                    <a:pt x="1569355" y="635881"/>
                    <a:pt x="1551258" y="617783"/>
                  </a:cubicBezTo>
                  <a:cubicBezTo>
                    <a:pt x="1544590" y="611116"/>
                    <a:pt x="1541733" y="601591"/>
                    <a:pt x="1552210" y="595876"/>
                  </a:cubicBezTo>
                  <a:cubicBezTo>
                    <a:pt x="1561735" y="590161"/>
                    <a:pt x="1566497" y="596828"/>
                    <a:pt x="1570308" y="604448"/>
                  </a:cubicBezTo>
                  <a:cubicBezTo>
                    <a:pt x="1576975" y="616831"/>
                    <a:pt x="1590310" y="620641"/>
                    <a:pt x="1601740" y="625403"/>
                  </a:cubicBezTo>
                  <a:cubicBezTo>
                    <a:pt x="1608408" y="628261"/>
                    <a:pt x="1615075" y="625403"/>
                    <a:pt x="1619837" y="620641"/>
                  </a:cubicBezTo>
                  <a:cubicBezTo>
                    <a:pt x="1624600" y="615878"/>
                    <a:pt x="1619837" y="610163"/>
                    <a:pt x="1616980" y="605401"/>
                  </a:cubicBezTo>
                  <a:cubicBezTo>
                    <a:pt x="1612217" y="596828"/>
                    <a:pt x="1610312" y="586351"/>
                    <a:pt x="1599835" y="581588"/>
                  </a:cubicBezTo>
                  <a:cubicBezTo>
                    <a:pt x="1593167" y="578731"/>
                    <a:pt x="1591262" y="572063"/>
                    <a:pt x="1596025" y="565396"/>
                  </a:cubicBezTo>
                  <a:cubicBezTo>
                    <a:pt x="1599358" y="561110"/>
                    <a:pt x="1602692" y="560395"/>
                    <a:pt x="1605788" y="561348"/>
                  </a:cubicBezTo>
                  <a:close/>
                  <a:moveTo>
                    <a:pt x="1702704" y="553966"/>
                  </a:moveTo>
                  <a:cubicBezTo>
                    <a:pt x="1700799" y="554918"/>
                    <a:pt x="1699847" y="555871"/>
                    <a:pt x="1700799" y="557776"/>
                  </a:cubicBezTo>
                  <a:cubicBezTo>
                    <a:pt x="1701752" y="558728"/>
                    <a:pt x="1701752" y="558728"/>
                    <a:pt x="1702704" y="558728"/>
                  </a:cubicBezTo>
                  <a:cubicBezTo>
                    <a:pt x="1704609" y="557776"/>
                    <a:pt x="1705562" y="556823"/>
                    <a:pt x="1704609" y="554918"/>
                  </a:cubicBezTo>
                  <a:lnTo>
                    <a:pt x="1704609" y="553966"/>
                  </a:lnTo>
                  <a:lnTo>
                    <a:pt x="1703657" y="553966"/>
                  </a:lnTo>
                  <a:close/>
                  <a:moveTo>
                    <a:pt x="1664604" y="515866"/>
                  </a:moveTo>
                  <a:cubicBezTo>
                    <a:pt x="1678892" y="515866"/>
                    <a:pt x="1678892" y="526343"/>
                    <a:pt x="1681749" y="535868"/>
                  </a:cubicBezTo>
                  <a:cubicBezTo>
                    <a:pt x="1684607" y="545393"/>
                    <a:pt x="1689369" y="541583"/>
                    <a:pt x="1695084" y="538726"/>
                  </a:cubicBezTo>
                  <a:cubicBezTo>
                    <a:pt x="1714134" y="530153"/>
                    <a:pt x="1732232" y="515866"/>
                    <a:pt x="1754139" y="530153"/>
                  </a:cubicBezTo>
                  <a:cubicBezTo>
                    <a:pt x="1756044" y="538726"/>
                    <a:pt x="1744614" y="535868"/>
                    <a:pt x="1744614" y="542536"/>
                  </a:cubicBezTo>
                  <a:cubicBezTo>
                    <a:pt x="1749377" y="544441"/>
                    <a:pt x="1758902" y="540631"/>
                    <a:pt x="1759854" y="547298"/>
                  </a:cubicBezTo>
                  <a:cubicBezTo>
                    <a:pt x="1761759" y="557776"/>
                    <a:pt x="1750329" y="555871"/>
                    <a:pt x="1744614" y="560633"/>
                  </a:cubicBezTo>
                  <a:cubicBezTo>
                    <a:pt x="1752234" y="568253"/>
                    <a:pt x="1761759" y="564443"/>
                    <a:pt x="1770332" y="564443"/>
                  </a:cubicBezTo>
                  <a:cubicBezTo>
                    <a:pt x="1775094" y="564443"/>
                    <a:pt x="1780809" y="566348"/>
                    <a:pt x="1781762" y="572063"/>
                  </a:cubicBezTo>
                  <a:cubicBezTo>
                    <a:pt x="1783667" y="580636"/>
                    <a:pt x="1776999" y="579683"/>
                    <a:pt x="1772237" y="579683"/>
                  </a:cubicBezTo>
                  <a:cubicBezTo>
                    <a:pt x="1757949" y="579683"/>
                    <a:pt x="1757949" y="588256"/>
                    <a:pt x="1760807" y="596828"/>
                  </a:cubicBezTo>
                  <a:cubicBezTo>
                    <a:pt x="1760807" y="597781"/>
                    <a:pt x="1760807" y="599686"/>
                    <a:pt x="1760807" y="601591"/>
                  </a:cubicBezTo>
                  <a:cubicBezTo>
                    <a:pt x="1759854" y="605401"/>
                    <a:pt x="1758902" y="609211"/>
                    <a:pt x="1756997" y="613021"/>
                  </a:cubicBezTo>
                  <a:cubicBezTo>
                    <a:pt x="1756044" y="614926"/>
                    <a:pt x="1755092" y="615878"/>
                    <a:pt x="1753187" y="616831"/>
                  </a:cubicBezTo>
                  <a:lnTo>
                    <a:pt x="1745567" y="619688"/>
                  </a:lnTo>
                  <a:cubicBezTo>
                    <a:pt x="1744614" y="620641"/>
                    <a:pt x="1744614" y="620641"/>
                    <a:pt x="1743662" y="619688"/>
                  </a:cubicBezTo>
                  <a:lnTo>
                    <a:pt x="1739852" y="615878"/>
                  </a:lnTo>
                  <a:cubicBezTo>
                    <a:pt x="1739852" y="615878"/>
                    <a:pt x="1738899" y="615878"/>
                    <a:pt x="1737947" y="615878"/>
                  </a:cubicBezTo>
                  <a:lnTo>
                    <a:pt x="1733184" y="617783"/>
                  </a:lnTo>
                  <a:cubicBezTo>
                    <a:pt x="1732232" y="618736"/>
                    <a:pt x="1731279" y="619688"/>
                    <a:pt x="1732232" y="620641"/>
                  </a:cubicBezTo>
                  <a:lnTo>
                    <a:pt x="1739852" y="628261"/>
                  </a:lnTo>
                  <a:cubicBezTo>
                    <a:pt x="1740804" y="629213"/>
                    <a:pt x="1742709" y="629213"/>
                    <a:pt x="1744614" y="629213"/>
                  </a:cubicBezTo>
                  <a:lnTo>
                    <a:pt x="1748424" y="629213"/>
                  </a:lnTo>
                  <a:cubicBezTo>
                    <a:pt x="1754139" y="626356"/>
                    <a:pt x="1759854" y="623498"/>
                    <a:pt x="1765569" y="621593"/>
                  </a:cubicBezTo>
                  <a:cubicBezTo>
                    <a:pt x="1778904" y="618736"/>
                    <a:pt x="1772237" y="612068"/>
                    <a:pt x="1767474" y="606353"/>
                  </a:cubicBezTo>
                  <a:cubicBezTo>
                    <a:pt x="1768427" y="606353"/>
                    <a:pt x="1770332" y="605401"/>
                    <a:pt x="1771284" y="605401"/>
                  </a:cubicBezTo>
                  <a:cubicBezTo>
                    <a:pt x="1778904" y="604448"/>
                    <a:pt x="1789382" y="593018"/>
                    <a:pt x="1793192" y="605401"/>
                  </a:cubicBezTo>
                  <a:cubicBezTo>
                    <a:pt x="1796049" y="614926"/>
                    <a:pt x="1791287" y="628261"/>
                    <a:pt x="1779857" y="633976"/>
                  </a:cubicBezTo>
                  <a:cubicBezTo>
                    <a:pt x="1768427" y="638738"/>
                    <a:pt x="1756044" y="640643"/>
                    <a:pt x="1744614" y="633976"/>
                  </a:cubicBezTo>
                  <a:cubicBezTo>
                    <a:pt x="1732232" y="642548"/>
                    <a:pt x="1744614" y="648263"/>
                    <a:pt x="1747472" y="654931"/>
                  </a:cubicBezTo>
                  <a:cubicBezTo>
                    <a:pt x="1753187" y="664456"/>
                    <a:pt x="1751282" y="672076"/>
                    <a:pt x="1744614" y="678743"/>
                  </a:cubicBezTo>
                  <a:cubicBezTo>
                    <a:pt x="1740804" y="683506"/>
                    <a:pt x="1734137" y="685411"/>
                    <a:pt x="1731279" y="680648"/>
                  </a:cubicBezTo>
                  <a:cubicBezTo>
                    <a:pt x="1723659" y="673981"/>
                    <a:pt x="1720802" y="659693"/>
                    <a:pt x="1734137" y="663503"/>
                  </a:cubicBezTo>
                  <a:cubicBezTo>
                    <a:pt x="1740804" y="665408"/>
                    <a:pt x="1729374" y="648263"/>
                    <a:pt x="1727469" y="644453"/>
                  </a:cubicBezTo>
                  <a:cubicBezTo>
                    <a:pt x="1712229" y="616831"/>
                    <a:pt x="1696989" y="589208"/>
                    <a:pt x="1676987" y="564443"/>
                  </a:cubicBezTo>
                  <a:cubicBezTo>
                    <a:pt x="1675082" y="561586"/>
                    <a:pt x="1671272" y="557776"/>
                    <a:pt x="1670319" y="553966"/>
                  </a:cubicBezTo>
                  <a:cubicBezTo>
                    <a:pt x="1666509" y="534916"/>
                    <a:pt x="1658889" y="524438"/>
                    <a:pt x="1637934" y="533963"/>
                  </a:cubicBezTo>
                  <a:cubicBezTo>
                    <a:pt x="1634124" y="534916"/>
                    <a:pt x="1629362" y="535868"/>
                    <a:pt x="1627457" y="530153"/>
                  </a:cubicBezTo>
                  <a:cubicBezTo>
                    <a:pt x="1625552" y="523486"/>
                    <a:pt x="1630314" y="519676"/>
                    <a:pt x="1635077" y="518723"/>
                  </a:cubicBezTo>
                  <a:cubicBezTo>
                    <a:pt x="1644602" y="515866"/>
                    <a:pt x="1654127" y="515866"/>
                    <a:pt x="1664604" y="515866"/>
                  </a:cubicBezTo>
                  <a:close/>
                  <a:moveTo>
                    <a:pt x="128341" y="455575"/>
                  </a:moveTo>
                  <a:cubicBezTo>
                    <a:pt x="130306" y="454906"/>
                    <a:pt x="132985" y="455144"/>
                    <a:pt x="136795" y="456811"/>
                  </a:cubicBezTo>
                  <a:cubicBezTo>
                    <a:pt x="152035" y="463478"/>
                    <a:pt x="142510" y="472051"/>
                    <a:pt x="135842" y="480623"/>
                  </a:cubicBezTo>
                  <a:cubicBezTo>
                    <a:pt x="130127" y="492053"/>
                    <a:pt x="126317" y="504436"/>
                    <a:pt x="121555" y="516818"/>
                  </a:cubicBezTo>
                  <a:cubicBezTo>
                    <a:pt x="115840" y="530153"/>
                    <a:pt x="127270" y="538726"/>
                    <a:pt x="134890" y="542536"/>
                  </a:cubicBezTo>
                  <a:cubicBezTo>
                    <a:pt x="143462" y="548251"/>
                    <a:pt x="143462" y="534916"/>
                    <a:pt x="145367" y="529201"/>
                  </a:cubicBezTo>
                  <a:cubicBezTo>
                    <a:pt x="147272" y="524438"/>
                    <a:pt x="151082" y="520628"/>
                    <a:pt x="154892" y="524438"/>
                  </a:cubicBezTo>
                  <a:cubicBezTo>
                    <a:pt x="159655" y="529201"/>
                    <a:pt x="170132" y="531106"/>
                    <a:pt x="165370" y="542536"/>
                  </a:cubicBezTo>
                  <a:cubicBezTo>
                    <a:pt x="144415" y="591113"/>
                    <a:pt x="128222" y="641596"/>
                    <a:pt x="103457" y="689221"/>
                  </a:cubicBezTo>
                  <a:cubicBezTo>
                    <a:pt x="100600" y="695888"/>
                    <a:pt x="96790" y="702556"/>
                    <a:pt x="88217" y="702556"/>
                  </a:cubicBezTo>
                  <a:cubicBezTo>
                    <a:pt x="80597" y="701603"/>
                    <a:pt x="78692" y="694936"/>
                    <a:pt x="75835" y="689221"/>
                  </a:cubicBezTo>
                  <a:cubicBezTo>
                    <a:pt x="65357" y="670171"/>
                    <a:pt x="60595" y="648263"/>
                    <a:pt x="67262" y="628261"/>
                  </a:cubicBezTo>
                  <a:cubicBezTo>
                    <a:pt x="79645" y="592066"/>
                    <a:pt x="57737" y="569206"/>
                    <a:pt x="41545" y="538726"/>
                  </a:cubicBezTo>
                  <a:cubicBezTo>
                    <a:pt x="33925" y="552061"/>
                    <a:pt x="38687" y="561586"/>
                    <a:pt x="39640" y="570158"/>
                  </a:cubicBezTo>
                  <a:cubicBezTo>
                    <a:pt x="40592" y="578731"/>
                    <a:pt x="40592" y="588256"/>
                    <a:pt x="31067" y="589208"/>
                  </a:cubicBezTo>
                  <a:cubicBezTo>
                    <a:pt x="23447" y="590161"/>
                    <a:pt x="14875" y="586351"/>
                    <a:pt x="11065" y="576826"/>
                  </a:cubicBezTo>
                  <a:cubicBezTo>
                    <a:pt x="7255" y="567301"/>
                    <a:pt x="3445" y="557776"/>
                    <a:pt x="1540" y="548251"/>
                  </a:cubicBezTo>
                  <a:cubicBezTo>
                    <a:pt x="-365" y="541583"/>
                    <a:pt x="-3223" y="531106"/>
                    <a:pt x="12017" y="536821"/>
                  </a:cubicBezTo>
                  <a:cubicBezTo>
                    <a:pt x="20590" y="539678"/>
                    <a:pt x="20590" y="533011"/>
                    <a:pt x="19637" y="528248"/>
                  </a:cubicBezTo>
                  <a:cubicBezTo>
                    <a:pt x="18685" y="524438"/>
                    <a:pt x="14875" y="519676"/>
                    <a:pt x="12017" y="515866"/>
                  </a:cubicBezTo>
                  <a:cubicBezTo>
                    <a:pt x="4397" y="503483"/>
                    <a:pt x="5350" y="490148"/>
                    <a:pt x="11065" y="478718"/>
                  </a:cubicBezTo>
                  <a:cubicBezTo>
                    <a:pt x="16780" y="467288"/>
                    <a:pt x="27257" y="473956"/>
                    <a:pt x="35830" y="476813"/>
                  </a:cubicBezTo>
                  <a:cubicBezTo>
                    <a:pt x="38687" y="477766"/>
                    <a:pt x="42497" y="474908"/>
                    <a:pt x="46307" y="474908"/>
                  </a:cubicBezTo>
                  <a:cubicBezTo>
                    <a:pt x="60595" y="473956"/>
                    <a:pt x="77740" y="493006"/>
                    <a:pt x="71072" y="502531"/>
                  </a:cubicBezTo>
                  <a:cubicBezTo>
                    <a:pt x="54880" y="526343"/>
                    <a:pt x="70120" y="540631"/>
                    <a:pt x="82502" y="557776"/>
                  </a:cubicBezTo>
                  <a:cubicBezTo>
                    <a:pt x="89170" y="553966"/>
                    <a:pt x="90122" y="548251"/>
                    <a:pt x="87265" y="542536"/>
                  </a:cubicBezTo>
                  <a:cubicBezTo>
                    <a:pt x="81550" y="531106"/>
                    <a:pt x="84407" y="526343"/>
                    <a:pt x="95837" y="517771"/>
                  </a:cubicBezTo>
                  <a:cubicBezTo>
                    <a:pt x="109172" y="507293"/>
                    <a:pt x="107267" y="485386"/>
                    <a:pt x="118697" y="472051"/>
                  </a:cubicBezTo>
                  <a:cubicBezTo>
                    <a:pt x="122983" y="467765"/>
                    <a:pt x="122448" y="457585"/>
                    <a:pt x="128341" y="455575"/>
                  </a:cubicBezTo>
                  <a:close/>
                  <a:moveTo>
                    <a:pt x="1401238" y="294766"/>
                  </a:moveTo>
                  <a:cubicBezTo>
                    <a:pt x="1402905" y="294171"/>
                    <a:pt x="1405048" y="294409"/>
                    <a:pt x="1407430" y="294886"/>
                  </a:cubicBezTo>
                  <a:cubicBezTo>
                    <a:pt x="1413145" y="295838"/>
                    <a:pt x="1418860" y="296791"/>
                    <a:pt x="1418860" y="304411"/>
                  </a:cubicBezTo>
                  <a:cubicBezTo>
                    <a:pt x="1416955" y="332033"/>
                    <a:pt x="1426480" y="357751"/>
                    <a:pt x="1440767" y="381563"/>
                  </a:cubicBezTo>
                  <a:cubicBezTo>
                    <a:pt x="1444577" y="388231"/>
                    <a:pt x="1451245" y="399661"/>
                    <a:pt x="1444577" y="405376"/>
                  </a:cubicBezTo>
                  <a:cubicBezTo>
                    <a:pt x="1436005" y="411091"/>
                    <a:pt x="1428385" y="397756"/>
                    <a:pt x="1419812" y="395851"/>
                  </a:cubicBezTo>
                  <a:cubicBezTo>
                    <a:pt x="1405525" y="365371"/>
                    <a:pt x="1388380" y="335843"/>
                    <a:pt x="1397905" y="299648"/>
                  </a:cubicBezTo>
                  <a:cubicBezTo>
                    <a:pt x="1398381" y="296790"/>
                    <a:pt x="1399571" y="295362"/>
                    <a:pt x="1401238" y="294766"/>
                  </a:cubicBezTo>
                  <a:close/>
                  <a:moveTo>
                    <a:pt x="263477" y="288219"/>
                  </a:moveTo>
                  <a:cubicBezTo>
                    <a:pt x="272050" y="292029"/>
                    <a:pt x="268240" y="303459"/>
                    <a:pt x="262525" y="312984"/>
                  </a:cubicBezTo>
                  <a:cubicBezTo>
                    <a:pt x="278717" y="308221"/>
                    <a:pt x="286337" y="311079"/>
                    <a:pt x="285385" y="330129"/>
                  </a:cubicBezTo>
                  <a:cubicBezTo>
                    <a:pt x="284432" y="351084"/>
                    <a:pt x="299672" y="363466"/>
                    <a:pt x="313960" y="375849"/>
                  </a:cubicBezTo>
                  <a:cubicBezTo>
                    <a:pt x="317770" y="378706"/>
                    <a:pt x="324437" y="381564"/>
                    <a:pt x="319675" y="387279"/>
                  </a:cubicBezTo>
                  <a:cubicBezTo>
                    <a:pt x="314912" y="392041"/>
                    <a:pt x="309197" y="387279"/>
                    <a:pt x="306340" y="384421"/>
                  </a:cubicBezTo>
                  <a:cubicBezTo>
                    <a:pt x="298720" y="377754"/>
                    <a:pt x="292052" y="370134"/>
                    <a:pt x="284432" y="362514"/>
                  </a:cubicBezTo>
                  <a:cubicBezTo>
                    <a:pt x="278717" y="367276"/>
                    <a:pt x="280622" y="372039"/>
                    <a:pt x="281575" y="375849"/>
                  </a:cubicBezTo>
                  <a:cubicBezTo>
                    <a:pt x="283480" y="381564"/>
                    <a:pt x="288242" y="389184"/>
                    <a:pt x="277765" y="390136"/>
                  </a:cubicBezTo>
                  <a:cubicBezTo>
                    <a:pt x="269192" y="391089"/>
                    <a:pt x="270145" y="382516"/>
                    <a:pt x="270145" y="375849"/>
                  </a:cubicBezTo>
                  <a:cubicBezTo>
                    <a:pt x="270145" y="359656"/>
                    <a:pt x="270145" y="342511"/>
                    <a:pt x="270145" y="326319"/>
                  </a:cubicBezTo>
                  <a:cubicBezTo>
                    <a:pt x="264430" y="324414"/>
                    <a:pt x="262525" y="330129"/>
                    <a:pt x="257762" y="332034"/>
                  </a:cubicBezTo>
                  <a:cubicBezTo>
                    <a:pt x="246332" y="335844"/>
                    <a:pt x="241570" y="331081"/>
                    <a:pt x="243475" y="319651"/>
                  </a:cubicBezTo>
                  <a:cubicBezTo>
                    <a:pt x="244427" y="313936"/>
                    <a:pt x="246332" y="308221"/>
                    <a:pt x="249190" y="303459"/>
                  </a:cubicBezTo>
                  <a:cubicBezTo>
                    <a:pt x="253000" y="296791"/>
                    <a:pt x="254905" y="284409"/>
                    <a:pt x="263477" y="288219"/>
                  </a:cubicBezTo>
                  <a:close/>
                  <a:moveTo>
                    <a:pt x="292052" y="257739"/>
                  </a:moveTo>
                  <a:cubicBezTo>
                    <a:pt x="303482" y="259644"/>
                    <a:pt x="300624" y="268216"/>
                    <a:pt x="299672" y="275836"/>
                  </a:cubicBezTo>
                  <a:cubicBezTo>
                    <a:pt x="301577" y="273931"/>
                    <a:pt x="304434" y="272026"/>
                    <a:pt x="307292" y="269169"/>
                  </a:cubicBezTo>
                  <a:cubicBezTo>
                    <a:pt x="310149" y="266311"/>
                    <a:pt x="313007" y="262501"/>
                    <a:pt x="317769" y="265359"/>
                  </a:cubicBezTo>
                  <a:cubicBezTo>
                    <a:pt x="322532" y="268216"/>
                    <a:pt x="320627" y="272979"/>
                    <a:pt x="319674" y="276789"/>
                  </a:cubicBezTo>
                  <a:cubicBezTo>
                    <a:pt x="317769" y="283456"/>
                    <a:pt x="312054" y="289171"/>
                    <a:pt x="316817" y="296791"/>
                  </a:cubicBezTo>
                  <a:cubicBezTo>
                    <a:pt x="319674" y="292029"/>
                    <a:pt x="322532" y="287266"/>
                    <a:pt x="326342" y="282504"/>
                  </a:cubicBezTo>
                  <a:cubicBezTo>
                    <a:pt x="329199" y="279646"/>
                    <a:pt x="333009" y="274884"/>
                    <a:pt x="336819" y="276789"/>
                  </a:cubicBezTo>
                  <a:cubicBezTo>
                    <a:pt x="342534" y="279646"/>
                    <a:pt x="341582" y="285361"/>
                    <a:pt x="337772" y="288219"/>
                  </a:cubicBezTo>
                  <a:cubicBezTo>
                    <a:pt x="331104" y="296791"/>
                    <a:pt x="338724" y="307269"/>
                    <a:pt x="340629" y="310126"/>
                  </a:cubicBezTo>
                  <a:cubicBezTo>
                    <a:pt x="344439" y="316794"/>
                    <a:pt x="351107" y="331081"/>
                    <a:pt x="344439" y="341559"/>
                  </a:cubicBezTo>
                  <a:cubicBezTo>
                    <a:pt x="336819" y="352036"/>
                    <a:pt x="322532" y="349179"/>
                    <a:pt x="322532" y="349179"/>
                  </a:cubicBezTo>
                  <a:cubicBezTo>
                    <a:pt x="322532" y="349179"/>
                    <a:pt x="318722" y="356799"/>
                    <a:pt x="316817" y="355846"/>
                  </a:cubicBezTo>
                  <a:cubicBezTo>
                    <a:pt x="315864" y="354894"/>
                    <a:pt x="313959" y="352989"/>
                    <a:pt x="313959" y="351084"/>
                  </a:cubicBezTo>
                  <a:cubicBezTo>
                    <a:pt x="313959" y="347274"/>
                    <a:pt x="316817" y="343464"/>
                    <a:pt x="319674" y="342511"/>
                  </a:cubicBezTo>
                  <a:cubicBezTo>
                    <a:pt x="319674" y="342511"/>
                    <a:pt x="321579" y="342511"/>
                    <a:pt x="326342" y="343464"/>
                  </a:cubicBezTo>
                  <a:cubicBezTo>
                    <a:pt x="329199" y="344416"/>
                    <a:pt x="332057" y="345369"/>
                    <a:pt x="336819" y="343464"/>
                  </a:cubicBezTo>
                  <a:cubicBezTo>
                    <a:pt x="340629" y="341559"/>
                    <a:pt x="340629" y="332986"/>
                    <a:pt x="337772" y="328224"/>
                  </a:cubicBezTo>
                  <a:cubicBezTo>
                    <a:pt x="336819" y="327271"/>
                    <a:pt x="335867" y="326319"/>
                    <a:pt x="334914" y="325366"/>
                  </a:cubicBezTo>
                  <a:cubicBezTo>
                    <a:pt x="333962" y="324414"/>
                    <a:pt x="333009" y="324414"/>
                    <a:pt x="332057" y="323461"/>
                  </a:cubicBezTo>
                  <a:cubicBezTo>
                    <a:pt x="330152" y="322509"/>
                    <a:pt x="329199" y="322509"/>
                    <a:pt x="327294" y="321556"/>
                  </a:cubicBezTo>
                  <a:cubicBezTo>
                    <a:pt x="323484" y="319651"/>
                    <a:pt x="317769" y="320604"/>
                    <a:pt x="310149" y="324414"/>
                  </a:cubicBezTo>
                  <a:cubicBezTo>
                    <a:pt x="296814" y="331081"/>
                    <a:pt x="309197" y="309174"/>
                    <a:pt x="299672" y="305364"/>
                  </a:cubicBezTo>
                  <a:cubicBezTo>
                    <a:pt x="295862" y="308221"/>
                    <a:pt x="290147" y="311079"/>
                    <a:pt x="286337" y="307269"/>
                  </a:cubicBezTo>
                  <a:cubicBezTo>
                    <a:pt x="280622" y="299649"/>
                    <a:pt x="285384" y="292029"/>
                    <a:pt x="288242" y="285361"/>
                  </a:cubicBezTo>
                  <a:cubicBezTo>
                    <a:pt x="286337" y="283456"/>
                    <a:pt x="286337" y="283456"/>
                    <a:pt x="284432" y="280599"/>
                  </a:cubicBezTo>
                  <a:cubicBezTo>
                    <a:pt x="276812" y="281551"/>
                    <a:pt x="273954" y="277741"/>
                    <a:pt x="275859" y="269169"/>
                  </a:cubicBezTo>
                  <a:cubicBezTo>
                    <a:pt x="277764" y="260596"/>
                    <a:pt x="284432" y="256786"/>
                    <a:pt x="292052" y="257739"/>
                  </a:cubicBezTo>
                  <a:close/>
                  <a:moveTo>
                    <a:pt x="1366829" y="228687"/>
                  </a:moveTo>
                  <a:cubicBezTo>
                    <a:pt x="1371949" y="229163"/>
                    <a:pt x="1377426" y="231544"/>
                    <a:pt x="1382665" y="232973"/>
                  </a:cubicBezTo>
                  <a:cubicBezTo>
                    <a:pt x="1386475" y="233926"/>
                    <a:pt x="1390285" y="234878"/>
                    <a:pt x="1392190" y="237736"/>
                  </a:cubicBezTo>
                  <a:cubicBezTo>
                    <a:pt x="1413145" y="265358"/>
                    <a:pt x="1433147" y="250118"/>
                    <a:pt x="1454102" y="238688"/>
                  </a:cubicBezTo>
                  <a:cubicBezTo>
                    <a:pt x="1457912" y="236783"/>
                    <a:pt x="1461722" y="232973"/>
                    <a:pt x="1465532" y="232021"/>
                  </a:cubicBezTo>
                  <a:cubicBezTo>
                    <a:pt x="1472200" y="230116"/>
                    <a:pt x="1480772" y="229163"/>
                    <a:pt x="1484582" y="236783"/>
                  </a:cubicBezTo>
                  <a:cubicBezTo>
                    <a:pt x="1489345" y="245356"/>
                    <a:pt x="1483630" y="252023"/>
                    <a:pt x="1475057" y="254881"/>
                  </a:cubicBezTo>
                  <a:cubicBezTo>
                    <a:pt x="1462675" y="258691"/>
                    <a:pt x="1441720" y="261548"/>
                    <a:pt x="1440767" y="271073"/>
                  </a:cubicBezTo>
                  <a:cubicBezTo>
                    <a:pt x="1439815" y="282503"/>
                    <a:pt x="1458865" y="288218"/>
                    <a:pt x="1470295" y="294886"/>
                  </a:cubicBezTo>
                  <a:cubicBezTo>
                    <a:pt x="1479820" y="300601"/>
                    <a:pt x="1478867" y="309173"/>
                    <a:pt x="1472200" y="316793"/>
                  </a:cubicBezTo>
                  <a:cubicBezTo>
                    <a:pt x="1465532" y="323461"/>
                    <a:pt x="1458865" y="329176"/>
                    <a:pt x="1450292" y="319651"/>
                  </a:cubicBezTo>
                  <a:cubicBezTo>
                    <a:pt x="1447435" y="316793"/>
                    <a:pt x="1444577" y="314888"/>
                    <a:pt x="1439815" y="309173"/>
                  </a:cubicBezTo>
                  <a:cubicBezTo>
                    <a:pt x="1420765" y="281551"/>
                    <a:pt x="1390285" y="282503"/>
                    <a:pt x="1357900" y="290123"/>
                  </a:cubicBezTo>
                  <a:cubicBezTo>
                    <a:pt x="1338850" y="292981"/>
                    <a:pt x="1320752" y="289171"/>
                    <a:pt x="1302655" y="284408"/>
                  </a:cubicBezTo>
                  <a:cubicBezTo>
                    <a:pt x="1294082" y="281551"/>
                    <a:pt x="1288367" y="276788"/>
                    <a:pt x="1286462" y="268216"/>
                  </a:cubicBezTo>
                  <a:cubicBezTo>
                    <a:pt x="1285510" y="264406"/>
                    <a:pt x="1284557" y="260596"/>
                    <a:pt x="1287415" y="257738"/>
                  </a:cubicBezTo>
                  <a:cubicBezTo>
                    <a:pt x="1291225" y="254881"/>
                    <a:pt x="1295035" y="257738"/>
                    <a:pt x="1296940" y="259643"/>
                  </a:cubicBezTo>
                  <a:cubicBezTo>
                    <a:pt x="1318847" y="282503"/>
                    <a:pt x="1345517" y="270121"/>
                    <a:pt x="1370282" y="270121"/>
                  </a:cubicBezTo>
                  <a:cubicBezTo>
                    <a:pt x="1377902" y="270121"/>
                    <a:pt x="1378855" y="266311"/>
                    <a:pt x="1374092" y="260596"/>
                  </a:cubicBezTo>
                  <a:cubicBezTo>
                    <a:pt x="1372187" y="258691"/>
                    <a:pt x="1369330" y="256786"/>
                    <a:pt x="1367425" y="254881"/>
                  </a:cubicBezTo>
                  <a:cubicBezTo>
                    <a:pt x="1360757" y="250118"/>
                    <a:pt x="1346470" y="248213"/>
                    <a:pt x="1353137" y="235831"/>
                  </a:cubicBezTo>
                  <a:cubicBezTo>
                    <a:pt x="1356947" y="229639"/>
                    <a:pt x="1361709" y="228211"/>
                    <a:pt x="1366829" y="228687"/>
                  </a:cubicBezTo>
                  <a:close/>
                  <a:moveTo>
                    <a:pt x="320627" y="210114"/>
                  </a:moveTo>
                  <a:cubicBezTo>
                    <a:pt x="327295" y="211066"/>
                    <a:pt x="329200" y="216781"/>
                    <a:pt x="332057" y="221544"/>
                  </a:cubicBezTo>
                  <a:cubicBezTo>
                    <a:pt x="335867" y="227259"/>
                    <a:pt x="337772" y="232021"/>
                    <a:pt x="345392" y="223449"/>
                  </a:cubicBezTo>
                  <a:cubicBezTo>
                    <a:pt x="354917" y="212971"/>
                    <a:pt x="366347" y="222496"/>
                    <a:pt x="365395" y="232021"/>
                  </a:cubicBezTo>
                  <a:cubicBezTo>
                    <a:pt x="364442" y="253929"/>
                    <a:pt x="387302" y="261549"/>
                    <a:pt x="389208" y="281551"/>
                  </a:cubicBezTo>
                  <a:cubicBezTo>
                    <a:pt x="389208" y="287266"/>
                    <a:pt x="397780" y="283456"/>
                    <a:pt x="401590" y="280599"/>
                  </a:cubicBezTo>
                  <a:cubicBezTo>
                    <a:pt x="412067" y="273931"/>
                    <a:pt x="420640" y="265359"/>
                    <a:pt x="431117" y="258691"/>
                  </a:cubicBezTo>
                  <a:cubicBezTo>
                    <a:pt x="434927" y="255834"/>
                    <a:pt x="439690" y="248214"/>
                    <a:pt x="444452" y="254881"/>
                  </a:cubicBezTo>
                  <a:cubicBezTo>
                    <a:pt x="448262" y="259644"/>
                    <a:pt x="447310" y="266311"/>
                    <a:pt x="444452" y="271074"/>
                  </a:cubicBezTo>
                  <a:cubicBezTo>
                    <a:pt x="436833" y="283456"/>
                    <a:pt x="424450" y="290124"/>
                    <a:pt x="411115" y="296791"/>
                  </a:cubicBezTo>
                  <a:cubicBezTo>
                    <a:pt x="394922" y="304411"/>
                    <a:pt x="373967" y="303459"/>
                    <a:pt x="363490" y="323461"/>
                  </a:cubicBezTo>
                  <a:cubicBezTo>
                    <a:pt x="361585" y="314889"/>
                    <a:pt x="369205" y="304411"/>
                    <a:pt x="354917" y="303459"/>
                  </a:cubicBezTo>
                  <a:cubicBezTo>
                    <a:pt x="352060" y="303459"/>
                    <a:pt x="347297" y="301554"/>
                    <a:pt x="348250" y="296791"/>
                  </a:cubicBezTo>
                  <a:cubicBezTo>
                    <a:pt x="349202" y="291076"/>
                    <a:pt x="354917" y="291076"/>
                    <a:pt x="358727" y="291076"/>
                  </a:cubicBezTo>
                  <a:cubicBezTo>
                    <a:pt x="381587" y="292981"/>
                    <a:pt x="375872" y="281551"/>
                    <a:pt x="368252" y="271074"/>
                  </a:cubicBezTo>
                  <a:cubicBezTo>
                    <a:pt x="360632" y="261549"/>
                    <a:pt x="354917" y="251071"/>
                    <a:pt x="338725" y="250119"/>
                  </a:cubicBezTo>
                  <a:cubicBezTo>
                    <a:pt x="319675" y="249166"/>
                    <a:pt x="312055" y="229164"/>
                    <a:pt x="320627" y="210114"/>
                  </a:cubicBezTo>
                  <a:close/>
                  <a:moveTo>
                    <a:pt x="290147" y="177728"/>
                  </a:moveTo>
                  <a:cubicBezTo>
                    <a:pt x="295862" y="174871"/>
                    <a:pt x="298719" y="178681"/>
                    <a:pt x="300624" y="184396"/>
                  </a:cubicBezTo>
                  <a:cubicBezTo>
                    <a:pt x="300624" y="186301"/>
                    <a:pt x="301577" y="188206"/>
                    <a:pt x="302529" y="190111"/>
                  </a:cubicBezTo>
                  <a:cubicBezTo>
                    <a:pt x="314912" y="206303"/>
                    <a:pt x="312054" y="214876"/>
                    <a:pt x="291099" y="215828"/>
                  </a:cubicBezTo>
                  <a:cubicBezTo>
                    <a:pt x="283479" y="235831"/>
                    <a:pt x="269192" y="252023"/>
                    <a:pt x="258714" y="271073"/>
                  </a:cubicBezTo>
                  <a:cubicBezTo>
                    <a:pt x="253952" y="279646"/>
                    <a:pt x="246332" y="279646"/>
                    <a:pt x="238712" y="274883"/>
                  </a:cubicBezTo>
                  <a:cubicBezTo>
                    <a:pt x="217757" y="259643"/>
                    <a:pt x="217757" y="236783"/>
                    <a:pt x="241569" y="226306"/>
                  </a:cubicBezTo>
                  <a:cubicBezTo>
                    <a:pt x="247284" y="223448"/>
                    <a:pt x="246332" y="221543"/>
                    <a:pt x="245379" y="216781"/>
                  </a:cubicBezTo>
                  <a:cubicBezTo>
                    <a:pt x="244427" y="209161"/>
                    <a:pt x="242522" y="198683"/>
                    <a:pt x="252047" y="197731"/>
                  </a:cubicBezTo>
                  <a:cubicBezTo>
                    <a:pt x="265382" y="195826"/>
                    <a:pt x="260619" y="209161"/>
                    <a:pt x="262524" y="216781"/>
                  </a:cubicBezTo>
                  <a:cubicBezTo>
                    <a:pt x="263477" y="222496"/>
                    <a:pt x="263477" y="228211"/>
                    <a:pt x="263477" y="233926"/>
                  </a:cubicBezTo>
                  <a:cubicBezTo>
                    <a:pt x="261572" y="235831"/>
                    <a:pt x="258714" y="238688"/>
                    <a:pt x="256809" y="238688"/>
                  </a:cubicBezTo>
                  <a:cubicBezTo>
                    <a:pt x="234902" y="238688"/>
                    <a:pt x="234902" y="238688"/>
                    <a:pt x="247284" y="260596"/>
                  </a:cubicBezTo>
                  <a:cubicBezTo>
                    <a:pt x="259667" y="251071"/>
                    <a:pt x="269192" y="238688"/>
                    <a:pt x="275859" y="224401"/>
                  </a:cubicBezTo>
                  <a:cubicBezTo>
                    <a:pt x="278717" y="221543"/>
                    <a:pt x="280622" y="219638"/>
                    <a:pt x="283479" y="216781"/>
                  </a:cubicBezTo>
                  <a:cubicBezTo>
                    <a:pt x="286337" y="207256"/>
                    <a:pt x="293004" y="198683"/>
                    <a:pt x="286337" y="188206"/>
                  </a:cubicBezTo>
                  <a:cubicBezTo>
                    <a:pt x="283479" y="183443"/>
                    <a:pt x="285384" y="179633"/>
                    <a:pt x="290147" y="177728"/>
                  </a:cubicBezTo>
                  <a:close/>
                  <a:moveTo>
                    <a:pt x="1093700" y="175228"/>
                  </a:moveTo>
                  <a:cubicBezTo>
                    <a:pt x="1096200" y="174871"/>
                    <a:pt x="1099296" y="175347"/>
                    <a:pt x="1101677" y="175824"/>
                  </a:cubicBezTo>
                  <a:cubicBezTo>
                    <a:pt x="1109297" y="177729"/>
                    <a:pt x="1111202" y="182491"/>
                    <a:pt x="1110250" y="189159"/>
                  </a:cubicBezTo>
                  <a:cubicBezTo>
                    <a:pt x="1109297" y="192969"/>
                    <a:pt x="1105487" y="192016"/>
                    <a:pt x="1102630" y="191064"/>
                  </a:cubicBezTo>
                  <a:cubicBezTo>
                    <a:pt x="1097867" y="188206"/>
                    <a:pt x="1089295" y="187254"/>
                    <a:pt x="1089295" y="179634"/>
                  </a:cubicBezTo>
                  <a:cubicBezTo>
                    <a:pt x="1089295" y="176776"/>
                    <a:pt x="1091200" y="175586"/>
                    <a:pt x="1093700" y="175228"/>
                  </a:cubicBezTo>
                  <a:close/>
                  <a:moveTo>
                    <a:pt x="996425" y="164512"/>
                  </a:moveTo>
                  <a:cubicBezTo>
                    <a:pt x="998092" y="163441"/>
                    <a:pt x="1000235" y="163441"/>
                    <a:pt x="1002617" y="165346"/>
                  </a:cubicBezTo>
                  <a:cubicBezTo>
                    <a:pt x="1006427" y="168203"/>
                    <a:pt x="1014047" y="170108"/>
                    <a:pt x="1011189" y="177728"/>
                  </a:cubicBezTo>
                  <a:cubicBezTo>
                    <a:pt x="1006427" y="183443"/>
                    <a:pt x="1001664" y="187253"/>
                    <a:pt x="995949" y="183443"/>
                  </a:cubicBezTo>
                  <a:cubicBezTo>
                    <a:pt x="990234" y="180586"/>
                    <a:pt x="991187" y="174871"/>
                    <a:pt x="993092" y="170108"/>
                  </a:cubicBezTo>
                  <a:cubicBezTo>
                    <a:pt x="993568" y="167727"/>
                    <a:pt x="994758" y="165584"/>
                    <a:pt x="996425" y="164512"/>
                  </a:cubicBezTo>
                  <a:close/>
                  <a:moveTo>
                    <a:pt x="719725" y="141534"/>
                  </a:moveTo>
                  <a:cubicBezTo>
                    <a:pt x="716867" y="141534"/>
                    <a:pt x="713057" y="142486"/>
                    <a:pt x="714010" y="146296"/>
                  </a:cubicBezTo>
                  <a:cubicBezTo>
                    <a:pt x="714962" y="149154"/>
                    <a:pt x="717820" y="150106"/>
                    <a:pt x="720677" y="149154"/>
                  </a:cubicBezTo>
                  <a:cubicBezTo>
                    <a:pt x="721630" y="148201"/>
                    <a:pt x="724487" y="147249"/>
                    <a:pt x="724487" y="145344"/>
                  </a:cubicBezTo>
                  <a:cubicBezTo>
                    <a:pt x="725440" y="141534"/>
                    <a:pt x="721630" y="142486"/>
                    <a:pt x="719725" y="141534"/>
                  </a:cubicBezTo>
                  <a:close/>
                  <a:moveTo>
                    <a:pt x="685435" y="114864"/>
                  </a:moveTo>
                  <a:cubicBezTo>
                    <a:pt x="679720" y="115816"/>
                    <a:pt x="676862" y="115816"/>
                    <a:pt x="676862" y="119626"/>
                  </a:cubicBezTo>
                  <a:cubicBezTo>
                    <a:pt x="676862" y="120579"/>
                    <a:pt x="678767" y="122484"/>
                    <a:pt x="680672" y="122484"/>
                  </a:cubicBezTo>
                  <a:cubicBezTo>
                    <a:pt x="683530" y="123436"/>
                    <a:pt x="686387" y="122484"/>
                    <a:pt x="686387" y="118674"/>
                  </a:cubicBezTo>
                  <a:cubicBezTo>
                    <a:pt x="687340" y="116769"/>
                    <a:pt x="685435" y="114864"/>
                    <a:pt x="685435" y="114864"/>
                  </a:cubicBezTo>
                  <a:close/>
                  <a:moveTo>
                    <a:pt x="1090842" y="81526"/>
                  </a:moveTo>
                  <a:cubicBezTo>
                    <a:pt x="1093819" y="83431"/>
                    <a:pt x="1096438" y="87717"/>
                    <a:pt x="1096914" y="92956"/>
                  </a:cubicBezTo>
                  <a:cubicBezTo>
                    <a:pt x="1094057" y="98671"/>
                    <a:pt x="1096914" y="100576"/>
                    <a:pt x="1102629" y="100576"/>
                  </a:cubicBezTo>
                  <a:cubicBezTo>
                    <a:pt x="1109297" y="100576"/>
                    <a:pt x="1116917" y="96766"/>
                    <a:pt x="1116917" y="107243"/>
                  </a:cubicBezTo>
                  <a:cubicBezTo>
                    <a:pt x="1116917" y="116768"/>
                    <a:pt x="1108344" y="114863"/>
                    <a:pt x="1101677" y="115816"/>
                  </a:cubicBezTo>
                  <a:cubicBezTo>
                    <a:pt x="1098819" y="115816"/>
                    <a:pt x="1096914" y="117721"/>
                    <a:pt x="1093104" y="118673"/>
                  </a:cubicBezTo>
                  <a:cubicBezTo>
                    <a:pt x="1115012" y="132008"/>
                    <a:pt x="1089294" y="133913"/>
                    <a:pt x="1088342" y="142486"/>
                  </a:cubicBezTo>
                  <a:cubicBezTo>
                    <a:pt x="1089294" y="147248"/>
                    <a:pt x="1095009" y="146296"/>
                    <a:pt x="1099772" y="147248"/>
                  </a:cubicBezTo>
                  <a:cubicBezTo>
                    <a:pt x="1103582" y="148201"/>
                    <a:pt x="1106439" y="150106"/>
                    <a:pt x="1106439" y="153916"/>
                  </a:cubicBezTo>
                  <a:cubicBezTo>
                    <a:pt x="1106439" y="157726"/>
                    <a:pt x="1103582" y="160583"/>
                    <a:pt x="1100724" y="159631"/>
                  </a:cubicBezTo>
                  <a:cubicBezTo>
                    <a:pt x="1085484" y="158678"/>
                    <a:pt x="1081674" y="169156"/>
                    <a:pt x="1078817" y="180586"/>
                  </a:cubicBezTo>
                  <a:cubicBezTo>
                    <a:pt x="1075007" y="193921"/>
                    <a:pt x="1065482" y="201541"/>
                    <a:pt x="1054052" y="206303"/>
                  </a:cubicBezTo>
                  <a:cubicBezTo>
                    <a:pt x="1049289" y="208208"/>
                    <a:pt x="1044527" y="207256"/>
                    <a:pt x="1042622" y="202493"/>
                  </a:cubicBezTo>
                  <a:cubicBezTo>
                    <a:pt x="1040717" y="197731"/>
                    <a:pt x="1040717" y="192968"/>
                    <a:pt x="1046432" y="192016"/>
                  </a:cubicBezTo>
                  <a:cubicBezTo>
                    <a:pt x="1058814" y="189158"/>
                    <a:pt x="1063577" y="180586"/>
                    <a:pt x="1060719" y="170108"/>
                  </a:cubicBezTo>
                  <a:cubicBezTo>
                    <a:pt x="1057862" y="158678"/>
                    <a:pt x="1044527" y="163441"/>
                    <a:pt x="1036907" y="160583"/>
                  </a:cubicBezTo>
                  <a:cubicBezTo>
                    <a:pt x="1031192" y="157726"/>
                    <a:pt x="1022619" y="163441"/>
                    <a:pt x="1015952" y="154868"/>
                  </a:cubicBezTo>
                  <a:cubicBezTo>
                    <a:pt x="1023572" y="148201"/>
                    <a:pt x="1035002" y="152011"/>
                    <a:pt x="1043574" y="145343"/>
                  </a:cubicBezTo>
                  <a:cubicBezTo>
                    <a:pt x="1033097" y="136771"/>
                    <a:pt x="1024524" y="128198"/>
                    <a:pt x="1045479" y="124388"/>
                  </a:cubicBezTo>
                  <a:cubicBezTo>
                    <a:pt x="1049289" y="115816"/>
                    <a:pt x="1014047" y="115816"/>
                    <a:pt x="1041669" y="103433"/>
                  </a:cubicBezTo>
                  <a:cubicBezTo>
                    <a:pt x="1055957" y="99623"/>
                    <a:pt x="1073102" y="104386"/>
                    <a:pt x="1082627" y="84383"/>
                  </a:cubicBezTo>
                  <a:cubicBezTo>
                    <a:pt x="1084532" y="80097"/>
                    <a:pt x="1087866" y="79621"/>
                    <a:pt x="1090842" y="81526"/>
                  </a:cubicBezTo>
                  <a:close/>
                  <a:moveTo>
                    <a:pt x="1032145" y="75811"/>
                  </a:moveTo>
                  <a:cubicBezTo>
                    <a:pt x="1040717" y="75811"/>
                    <a:pt x="1044527" y="83431"/>
                    <a:pt x="1052147" y="85336"/>
                  </a:cubicBezTo>
                  <a:cubicBezTo>
                    <a:pt x="1050242" y="94861"/>
                    <a:pt x="1040717" y="93908"/>
                    <a:pt x="1036907" y="99623"/>
                  </a:cubicBezTo>
                  <a:cubicBezTo>
                    <a:pt x="1022620" y="94861"/>
                    <a:pt x="1028335" y="85336"/>
                    <a:pt x="1032145" y="75811"/>
                  </a:cubicBezTo>
                  <a:close/>
                  <a:moveTo>
                    <a:pt x="662575" y="57714"/>
                  </a:moveTo>
                  <a:lnTo>
                    <a:pt x="656860" y="59619"/>
                  </a:lnTo>
                  <a:lnTo>
                    <a:pt x="653050" y="65334"/>
                  </a:lnTo>
                  <a:lnTo>
                    <a:pt x="667337" y="65334"/>
                  </a:lnTo>
                  <a:lnTo>
                    <a:pt x="667337" y="63429"/>
                  </a:lnTo>
                  <a:cubicBezTo>
                    <a:pt x="667337" y="62476"/>
                    <a:pt x="667337" y="61524"/>
                    <a:pt x="665432" y="60571"/>
                  </a:cubicBezTo>
                  <a:close/>
                  <a:moveTo>
                    <a:pt x="639715" y="38664"/>
                  </a:moveTo>
                  <a:cubicBezTo>
                    <a:pt x="633047" y="39616"/>
                    <a:pt x="630190" y="45331"/>
                    <a:pt x="630190" y="51046"/>
                  </a:cubicBezTo>
                  <a:cubicBezTo>
                    <a:pt x="631142" y="55809"/>
                    <a:pt x="630190" y="62476"/>
                    <a:pt x="636857" y="62476"/>
                  </a:cubicBezTo>
                  <a:cubicBezTo>
                    <a:pt x="648287" y="62476"/>
                    <a:pt x="640667" y="52951"/>
                    <a:pt x="644477" y="48189"/>
                  </a:cubicBezTo>
                  <a:cubicBezTo>
                    <a:pt x="643525" y="44379"/>
                    <a:pt x="646382" y="38664"/>
                    <a:pt x="639715" y="38664"/>
                  </a:cubicBezTo>
                  <a:close/>
                  <a:moveTo>
                    <a:pt x="660670" y="35806"/>
                  </a:moveTo>
                  <a:lnTo>
                    <a:pt x="659717" y="46284"/>
                  </a:lnTo>
                  <a:lnTo>
                    <a:pt x="664480" y="48189"/>
                  </a:lnTo>
                  <a:cubicBezTo>
                    <a:pt x="664480" y="48189"/>
                    <a:pt x="665432" y="48189"/>
                    <a:pt x="666385" y="47236"/>
                  </a:cubicBezTo>
                  <a:lnTo>
                    <a:pt x="670195" y="43426"/>
                  </a:lnTo>
                  <a:lnTo>
                    <a:pt x="670195" y="35806"/>
                  </a:lnTo>
                  <a:close/>
                  <a:moveTo>
                    <a:pt x="699722" y="31996"/>
                  </a:moveTo>
                  <a:cubicBezTo>
                    <a:pt x="691150" y="31044"/>
                    <a:pt x="685435" y="34854"/>
                    <a:pt x="680672" y="42474"/>
                  </a:cubicBezTo>
                  <a:cubicBezTo>
                    <a:pt x="679720" y="44379"/>
                    <a:pt x="678767" y="48189"/>
                    <a:pt x="680672" y="51046"/>
                  </a:cubicBezTo>
                  <a:cubicBezTo>
                    <a:pt x="688292" y="55809"/>
                    <a:pt x="695912" y="51999"/>
                    <a:pt x="702580" y="48189"/>
                  </a:cubicBezTo>
                  <a:cubicBezTo>
                    <a:pt x="706390" y="45331"/>
                    <a:pt x="710200" y="42474"/>
                    <a:pt x="714962" y="38664"/>
                  </a:cubicBezTo>
                  <a:cubicBezTo>
                    <a:pt x="709247" y="31044"/>
                    <a:pt x="704485" y="31996"/>
                    <a:pt x="699722" y="31996"/>
                  </a:cubicBezTo>
                  <a:close/>
                  <a:moveTo>
                    <a:pt x="658765" y="1516"/>
                  </a:moveTo>
                  <a:cubicBezTo>
                    <a:pt x="668290" y="5326"/>
                    <a:pt x="663527" y="14851"/>
                    <a:pt x="672100" y="15804"/>
                  </a:cubicBezTo>
                  <a:cubicBezTo>
                    <a:pt x="677815" y="9136"/>
                    <a:pt x="681625" y="-11819"/>
                    <a:pt x="693055" y="12946"/>
                  </a:cubicBezTo>
                  <a:cubicBezTo>
                    <a:pt x="694007" y="14851"/>
                    <a:pt x="701627" y="14851"/>
                    <a:pt x="705437" y="13899"/>
                  </a:cubicBezTo>
                  <a:cubicBezTo>
                    <a:pt x="715915" y="11041"/>
                    <a:pt x="725440" y="12946"/>
                    <a:pt x="729250" y="23424"/>
                  </a:cubicBezTo>
                  <a:cubicBezTo>
                    <a:pt x="733060" y="34854"/>
                    <a:pt x="726392" y="43426"/>
                    <a:pt x="717820" y="49141"/>
                  </a:cubicBezTo>
                  <a:cubicBezTo>
                    <a:pt x="707342" y="56761"/>
                    <a:pt x="693055" y="59619"/>
                    <a:pt x="687340" y="72001"/>
                  </a:cubicBezTo>
                  <a:cubicBezTo>
                    <a:pt x="678767" y="73906"/>
                    <a:pt x="670195" y="74859"/>
                    <a:pt x="661622" y="76764"/>
                  </a:cubicBezTo>
                  <a:lnTo>
                    <a:pt x="637460" y="81596"/>
                  </a:lnTo>
                  <a:lnTo>
                    <a:pt x="635905" y="81526"/>
                  </a:lnTo>
                  <a:cubicBezTo>
                    <a:pt x="635905" y="81526"/>
                    <a:pt x="634000" y="81526"/>
                    <a:pt x="633047" y="82479"/>
                  </a:cubicBezTo>
                  <a:lnTo>
                    <a:pt x="637460" y="81596"/>
                  </a:lnTo>
                  <a:lnTo>
                    <a:pt x="656979" y="82479"/>
                  </a:lnTo>
                  <a:cubicBezTo>
                    <a:pt x="663765" y="82002"/>
                    <a:pt x="670195" y="81050"/>
                    <a:pt x="675910" y="80574"/>
                  </a:cubicBezTo>
                  <a:cubicBezTo>
                    <a:pt x="683530" y="79621"/>
                    <a:pt x="690197" y="80574"/>
                    <a:pt x="696865" y="75811"/>
                  </a:cubicBezTo>
                  <a:cubicBezTo>
                    <a:pt x="703532" y="76764"/>
                    <a:pt x="714010" y="70096"/>
                    <a:pt x="714962" y="80574"/>
                  </a:cubicBezTo>
                  <a:cubicBezTo>
                    <a:pt x="715915" y="90099"/>
                    <a:pt x="705437" y="89146"/>
                    <a:pt x="698770" y="91051"/>
                  </a:cubicBezTo>
                  <a:cubicBezTo>
                    <a:pt x="688292" y="93909"/>
                    <a:pt x="675910" y="90099"/>
                    <a:pt x="667337" y="100576"/>
                  </a:cubicBezTo>
                  <a:cubicBezTo>
                    <a:pt x="667337" y="101529"/>
                    <a:pt x="667337" y="101529"/>
                    <a:pt x="667337" y="101529"/>
                  </a:cubicBezTo>
                  <a:cubicBezTo>
                    <a:pt x="674005" y="104386"/>
                    <a:pt x="679720" y="102481"/>
                    <a:pt x="686387" y="102481"/>
                  </a:cubicBezTo>
                  <a:cubicBezTo>
                    <a:pt x="694960" y="103434"/>
                    <a:pt x="701627" y="107244"/>
                    <a:pt x="701627" y="116769"/>
                  </a:cubicBezTo>
                  <a:cubicBezTo>
                    <a:pt x="701627" y="127246"/>
                    <a:pt x="695912" y="132961"/>
                    <a:pt x="685435" y="132961"/>
                  </a:cubicBezTo>
                  <a:cubicBezTo>
                    <a:pt x="678767" y="132961"/>
                    <a:pt x="668290" y="127246"/>
                    <a:pt x="667337" y="140581"/>
                  </a:cubicBezTo>
                  <a:cubicBezTo>
                    <a:pt x="667337" y="152011"/>
                    <a:pt x="669242" y="163441"/>
                    <a:pt x="679720" y="171061"/>
                  </a:cubicBezTo>
                  <a:cubicBezTo>
                    <a:pt x="687340" y="176776"/>
                    <a:pt x="689245" y="169156"/>
                    <a:pt x="690197" y="163441"/>
                  </a:cubicBezTo>
                  <a:cubicBezTo>
                    <a:pt x="691150" y="148201"/>
                    <a:pt x="701627" y="138676"/>
                    <a:pt x="713057" y="132009"/>
                  </a:cubicBezTo>
                  <a:cubicBezTo>
                    <a:pt x="721630" y="127246"/>
                    <a:pt x="734965" y="120579"/>
                    <a:pt x="738775" y="139629"/>
                  </a:cubicBezTo>
                  <a:cubicBezTo>
                    <a:pt x="739727" y="144391"/>
                    <a:pt x="740680" y="147249"/>
                    <a:pt x="745442" y="146296"/>
                  </a:cubicBezTo>
                  <a:cubicBezTo>
                    <a:pt x="754015" y="144391"/>
                    <a:pt x="757825" y="146296"/>
                    <a:pt x="757825" y="155821"/>
                  </a:cubicBezTo>
                  <a:cubicBezTo>
                    <a:pt x="756872" y="164394"/>
                    <a:pt x="750205" y="166299"/>
                    <a:pt x="743537" y="166299"/>
                  </a:cubicBezTo>
                  <a:cubicBezTo>
                    <a:pt x="736870" y="166299"/>
                    <a:pt x="729250" y="164394"/>
                    <a:pt x="722582" y="163441"/>
                  </a:cubicBezTo>
                  <a:cubicBezTo>
                    <a:pt x="711152" y="161536"/>
                    <a:pt x="702580" y="162489"/>
                    <a:pt x="698770" y="175824"/>
                  </a:cubicBezTo>
                  <a:cubicBezTo>
                    <a:pt x="696865" y="185349"/>
                    <a:pt x="691150" y="193921"/>
                    <a:pt x="679720" y="192969"/>
                  </a:cubicBezTo>
                  <a:cubicBezTo>
                    <a:pt x="669242" y="192016"/>
                    <a:pt x="662575" y="184396"/>
                    <a:pt x="657812" y="174871"/>
                  </a:cubicBezTo>
                  <a:cubicBezTo>
                    <a:pt x="650192" y="161536"/>
                    <a:pt x="655907" y="146296"/>
                    <a:pt x="650192" y="132961"/>
                  </a:cubicBezTo>
                  <a:cubicBezTo>
                    <a:pt x="648287" y="129151"/>
                    <a:pt x="655907" y="123436"/>
                    <a:pt x="648287" y="120579"/>
                  </a:cubicBezTo>
                  <a:cubicBezTo>
                    <a:pt x="641620" y="117721"/>
                    <a:pt x="636857" y="121531"/>
                    <a:pt x="632095" y="125341"/>
                  </a:cubicBezTo>
                  <a:cubicBezTo>
                    <a:pt x="614950" y="138676"/>
                    <a:pt x="597805" y="151059"/>
                    <a:pt x="580660" y="164394"/>
                  </a:cubicBezTo>
                  <a:cubicBezTo>
                    <a:pt x="580660" y="165346"/>
                    <a:pt x="580660" y="166299"/>
                    <a:pt x="579707" y="166299"/>
                  </a:cubicBezTo>
                  <a:cubicBezTo>
                    <a:pt x="573992" y="170109"/>
                    <a:pt x="568277" y="177729"/>
                    <a:pt x="559705" y="174871"/>
                  </a:cubicBezTo>
                  <a:cubicBezTo>
                    <a:pt x="558752" y="173919"/>
                    <a:pt x="557800" y="172014"/>
                    <a:pt x="557800" y="171061"/>
                  </a:cubicBezTo>
                  <a:cubicBezTo>
                    <a:pt x="559705" y="161536"/>
                    <a:pt x="568277" y="160584"/>
                    <a:pt x="574945" y="157726"/>
                  </a:cubicBezTo>
                  <a:cubicBezTo>
                    <a:pt x="593995" y="141534"/>
                    <a:pt x="613045" y="124389"/>
                    <a:pt x="632095" y="108196"/>
                  </a:cubicBezTo>
                  <a:cubicBezTo>
                    <a:pt x="634952" y="104386"/>
                    <a:pt x="641620" y="104386"/>
                    <a:pt x="642572" y="95814"/>
                  </a:cubicBezTo>
                  <a:lnTo>
                    <a:pt x="591137" y="103434"/>
                  </a:lnTo>
                  <a:cubicBezTo>
                    <a:pt x="585422" y="104386"/>
                    <a:pt x="577802" y="110101"/>
                    <a:pt x="574945" y="100576"/>
                  </a:cubicBezTo>
                  <a:cubicBezTo>
                    <a:pt x="572087" y="91051"/>
                    <a:pt x="580660" y="91051"/>
                    <a:pt x="588280" y="87241"/>
                  </a:cubicBezTo>
                  <a:cubicBezTo>
                    <a:pt x="593995" y="86289"/>
                    <a:pt x="598757" y="83431"/>
                    <a:pt x="604472" y="82479"/>
                  </a:cubicBezTo>
                  <a:cubicBezTo>
                    <a:pt x="617807" y="79621"/>
                    <a:pt x="625427" y="74859"/>
                    <a:pt x="619712" y="57714"/>
                  </a:cubicBezTo>
                  <a:cubicBezTo>
                    <a:pt x="615902" y="48189"/>
                    <a:pt x="617807" y="36759"/>
                    <a:pt x="622570" y="26281"/>
                  </a:cubicBezTo>
                  <a:cubicBezTo>
                    <a:pt x="625427" y="21519"/>
                    <a:pt x="621617" y="-2294"/>
                    <a:pt x="636857" y="20566"/>
                  </a:cubicBezTo>
                  <a:cubicBezTo>
                    <a:pt x="639715" y="25329"/>
                    <a:pt x="643525" y="20566"/>
                    <a:pt x="645430" y="18661"/>
                  </a:cubicBezTo>
                  <a:cubicBezTo>
                    <a:pt x="651145" y="12946"/>
                    <a:pt x="654955" y="6279"/>
                    <a:pt x="658765" y="1516"/>
                  </a:cubicBezTo>
                  <a:close/>
                  <a:moveTo>
                    <a:pt x="1096319" y="1040"/>
                  </a:moveTo>
                  <a:cubicBezTo>
                    <a:pt x="1097867" y="2707"/>
                    <a:pt x="1098343" y="6278"/>
                    <a:pt x="1097867" y="11041"/>
                  </a:cubicBezTo>
                  <a:cubicBezTo>
                    <a:pt x="1096914" y="21519"/>
                    <a:pt x="1093104" y="30091"/>
                    <a:pt x="1085484" y="37711"/>
                  </a:cubicBezTo>
                  <a:cubicBezTo>
                    <a:pt x="1080722" y="41521"/>
                    <a:pt x="1075959" y="47236"/>
                    <a:pt x="1084532" y="51046"/>
                  </a:cubicBezTo>
                  <a:cubicBezTo>
                    <a:pt x="1091199" y="53904"/>
                    <a:pt x="1098819" y="53904"/>
                    <a:pt x="1099772" y="45331"/>
                  </a:cubicBezTo>
                  <a:cubicBezTo>
                    <a:pt x="1100724" y="33901"/>
                    <a:pt x="1114059" y="30091"/>
                    <a:pt x="1114059" y="17709"/>
                  </a:cubicBezTo>
                  <a:cubicBezTo>
                    <a:pt x="1114059" y="11041"/>
                    <a:pt x="1119774" y="8184"/>
                    <a:pt x="1124537" y="10089"/>
                  </a:cubicBezTo>
                  <a:cubicBezTo>
                    <a:pt x="1131204" y="12946"/>
                    <a:pt x="1126442" y="18661"/>
                    <a:pt x="1126442" y="23424"/>
                  </a:cubicBezTo>
                  <a:cubicBezTo>
                    <a:pt x="1131204" y="27234"/>
                    <a:pt x="1134062" y="25329"/>
                    <a:pt x="1136919" y="21519"/>
                  </a:cubicBezTo>
                  <a:cubicBezTo>
                    <a:pt x="1142634" y="15804"/>
                    <a:pt x="1148349" y="16756"/>
                    <a:pt x="1154064" y="21519"/>
                  </a:cubicBezTo>
                  <a:cubicBezTo>
                    <a:pt x="1157874" y="24376"/>
                    <a:pt x="1156922" y="29139"/>
                    <a:pt x="1155017" y="32949"/>
                  </a:cubicBezTo>
                  <a:cubicBezTo>
                    <a:pt x="1151207" y="40569"/>
                    <a:pt x="1144539" y="39616"/>
                    <a:pt x="1137872" y="37711"/>
                  </a:cubicBezTo>
                  <a:cubicBezTo>
                    <a:pt x="1133109" y="36759"/>
                    <a:pt x="1129299" y="33901"/>
                    <a:pt x="1124537" y="31996"/>
                  </a:cubicBezTo>
                  <a:cubicBezTo>
                    <a:pt x="1121679" y="35806"/>
                    <a:pt x="1119774" y="40569"/>
                    <a:pt x="1116917" y="44379"/>
                  </a:cubicBezTo>
                  <a:cubicBezTo>
                    <a:pt x="1111202" y="53904"/>
                    <a:pt x="1113107" y="57714"/>
                    <a:pt x="1124537" y="58666"/>
                  </a:cubicBezTo>
                  <a:cubicBezTo>
                    <a:pt x="1135967" y="59619"/>
                    <a:pt x="1148349" y="62476"/>
                    <a:pt x="1159779" y="65334"/>
                  </a:cubicBezTo>
                  <a:cubicBezTo>
                    <a:pt x="1168352" y="67239"/>
                    <a:pt x="1174067" y="70096"/>
                    <a:pt x="1162637" y="81526"/>
                  </a:cubicBezTo>
                  <a:cubicBezTo>
                    <a:pt x="1153588" y="82002"/>
                    <a:pt x="1144539" y="79145"/>
                    <a:pt x="1135371" y="76764"/>
                  </a:cubicBezTo>
                  <a:lnTo>
                    <a:pt x="1121714" y="75834"/>
                  </a:lnTo>
                  <a:lnTo>
                    <a:pt x="1124537" y="79621"/>
                  </a:lnTo>
                  <a:cubicBezTo>
                    <a:pt x="1127394" y="85336"/>
                    <a:pt x="1125489" y="89146"/>
                    <a:pt x="1121679" y="92956"/>
                  </a:cubicBezTo>
                  <a:cubicBezTo>
                    <a:pt x="1115012" y="92003"/>
                    <a:pt x="1108344" y="90098"/>
                    <a:pt x="1101677" y="89146"/>
                  </a:cubicBezTo>
                  <a:cubicBezTo>
                    <a:pt x="1100724" y="84383"/>
                    <a:pt x="1102867" y="82002"/>
                    <a:pt x="1105368" y="79978"/>
                  </a:cubicBezTo>
                  <a:lnTo>
                    <a:pt x="1109500" y="75002"/>
                  </a:lnTo>
                  <a:lnTo>
                    <a:pt x="1107392" y="74859"/>
                  </a:lnTo>
                  <a:cubicBezTo>
                    <a:pt x="1107392" y="74859"/>
                    <a:pt x="1106439" y="74859"/>
                    <a:pt x="1106439" y="74859"/>
                  </a:cubicBezTo>
                  <a:cubicBezTo>
                    <a:pt x="1075959" y="72954"/>
                    <a:pt x="1044527" y="72001"/>
                    <a:pt x="1014047" y="71049"/>
                  </a:cubicBezTo>
                  <a:cubicBezTo>
                    <a:pt x="1008332" y="70096"/>
                    <a:pt x="1002617" y="69144"/>
                    <a:pt x="996902" y="68191"/>
                  </a:cubicBezTo>
                  <a:cubicBezTo>
                    <a:pt x="992139" y="67239"/>
                    <a:pt x="983567" y="71049"/>
                    <a:pt x="983567" y="62476"/>
                  </a:cubicBezTo>
                  <a:cubicBezTo>
                    <a:pt x="983567" y="54856"/>
                    <a:pt x="990234" y="50094"/>
                    <a:pt x="998807" y="50094"/>
                  </a:cubicBezTo>
                  <a:cubicBezTo>
                    <a:pt x="1014999" y="49141"/>
                    <a:pt x="1030239" y="49141"/>
                    <a:pt x="1046432" y="48189"/>
                  </a:cubicBezTo>
                  <a:cubicBezTo>
                    <a:pt x="1053099" y="47236"/>
                    <a:pt x="1064529" y="52951"/>
                    <a:pt x="1062624" y="40569"/>
                  </a:cubicBezTo>
                  <a:cubicBezTo>
                    <a:pt x="1061672" y="29139"/>
                    <a:pt x="1052147" y="38664"/>
                    <a:pt x="1047384" y="38664"/>
                  </a:cubicBezTo>
                  <a:cubicBezTo>
                    <a:pt x="1042622" y="38664"/>
                    <a:pt x="1036907" y="42474"/>
                    <a:pt x="1035954" y="33901"/>
                  </a:cubicBezTo>
                  <a:cubicBezTo>
                    <a:pt x="1035954" y="26281"/>
                    <a:pt x="1037859" y="17709"/>
                    <a:pt x="1046432" y="16756"/>
                  </a:cubicBezTo>
                  <a:cubicBezTo>
                    <a:pt x="1061672" y="13899"/>
                    <a:pt x="1075959" y="11994"/>
                    <a:pt x="1088342" y="2469"/>
                  </a:cubicBezTo>
                  <a:cubicBezTo>
                    <a:pt x="1092152" y="-389"/>
                    <a:pt x="1094771" y="-627"/>
                    <a:pt x="1096319" y="104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任意多边形: 形状 1603">
              <a:extLst>
                <a:ext uri="{FF2B5EF4-FFF2-40B4-BE49-F238E27FC236}">
                  <a16:creationId xmlns:a16="http://schemas.microsoft.com/office/drawing/2014/main" id="{B3B12B58-D138-4501-9902-0D304A4AE040}"/>
                </a:ext>
              </a:extLst>
            </p:cNvPr>
            <p:cNvSpPr/>
            <p:nvPr/>
          </p:nvSpPr>
          <p:spPr>
            <a:xfrm>
              <a:off x="2563178" y="3672840"/>
              <a:ext cx="438149" cy="164782"/>
            </a:xfrm>
            <a:custGeom>
              <a:avLst/>
              <a:gdLst>
                <a:gd name="connsiteX0" fmla="*/ 388619 w 438149"/>
                <a:gd name="connsiteY0" fmla="*/ 90487 h 164782"/>
                <a:gd name="connsiteX1" fmla="*/ 368617 w 438149"/>
                <a:gd name="connsiteY1" fmla="*/ 99060 h 164782"/>
                <a:gd name="connsiteX2" fmla="*/ 360044 w 438149"/>
                <a:gd name="connsiteY2" fmla="*/ 119062 h 164782"/>
                <a:gd name="connsiteX3" fmla="*/ 368617 w 438149"/>
                <a:gd name="connsiteY3" fmla="*/ 139065 h 164782"/>
                <a:gd name="connsiteX4" fmla="*/ 388619 w 438149"/>
                <a:gd name="connsiteY4" fmla="*/ 147637 h 164782"/>
                <a:gd name="connsiteX5" fmla="*/ 408622 w 438149"/>
                <a:gd name="connsiteY5" fmla="*/ 139065 h 164782"/>
                <a:gd name="connsiteX6" fmla="*/ 417194 w 438149"/>
                <a:gd name="connsiteY6" fmla="*/ 119062 h 164782"/>
                <a:gd name="connsiteX7" fmla="*/ 408622 w 438149"/>
                <a:gd name="connsiteY7" fmla="*/ 99060 h 164782"/>
                <a:gd name="connsiteX8" fmla="*/ 388619 w 438149"/>
                <a:gd name="connsiteY8" fmla="*/ 90487 h 164782"/>
                <a:gd name="connsiteX9" fmla="*/ 388619 w 438149"/>
                <a:gd name="connsiteY9" fmla="*/ 17145 h 164782"/>
                <a:gd name="connsiteX10" fmla="*/ 369569 w 438149"/>
                <a:gd name="connsiteY10" fmla="*/ 24765 h 164782"/>
                <a:gd name="connsiteX11" fmla="*/ 361949 w 438149"/>
                <a:gd name="connsiteY11" fmla="*/ 44767 h 164782"/>
                <a:gd name="connsiteX12" fmla="*/ 369569 w 438149"/>
                <a:gd name="connsiteY12" fmla="*/ 64770 h 164782"/>
                <a:gd name="connsiteX13" fmla="*/ 388619 w 438149"/>
                <a:gd name="connsiteY13" fmla="*/ 72390 h 164782"/>
                <a:gd name="connsiteX14" fmla="*/ 407669 w 438149"/>
                <a:gd name="connsiteY14" fmla="*/ 64770 h 164782"/>
                <a:gd name="connsiteX15" fmla="*/ 415289 w 438149"/>
                <a:gd name="connsiteY15" fmla="*/ 44767 h 164782"/>
                <a:gd name="connsiteX16" fmla="*/ 407669 w 438149"/>
                <a:gd name="connsiteY16" fmla="*/ 24765 h 164782"/>
                <a:gd name="connsiteX17" fmla="*/ 388619 w 438149"/>
                <a:gd name="connsiteY17" fmla="*/ 17145 h 164782"/>
                <a:gd name="connsiteX18" fmla="*/ 146685 w 438149"/>
                <a:gd name="connsiteY18" fmla="*/ 17145 h 164782"/>
                <a:gd name="connsiteX19" fmla="*/ 126682 w 438149"/>
                <a:gd name="connsiteY19" fmla="*/ 25717 h 164782"/>
                <a:gd name="connsiteX20" fmla="*/ 119062 w 438149"/>
                <a:gd name="connsiteY20" fmla="*/ 49530 h 164782"/>
                <a:gd name="connsiteX21" fmla="*/ 126682 w 438149"/>
                <a:gd name="connsiteY21" fmla="*/ 73342 h 164782"/>
                <a:gd name="connsiteX22" fmla="*/ 146685 w 438149"/>
                <a:gd name="connsiteY22" fmla="*/ 81915 h 164782"/>
                <a:gd name="connsiteX23" fmla="*/ 166687 w 438149"/>
                <a:gd name="connsiteY23" fmla="*/ 73342 h 164782"/>
                <a:gd name="connsiteX24" fmla="*/ 174307 w 438149"/>
                <a:gd name="connsiteY24" fmla="*/ 49530 h 164782"/>
                <a:gd name="connsiteX25" fmla="*/ 166687 w 438149"/>
                <a:gd name="connsiteY25" fmla="*/ 25717 h 164782"/>
                <a:gd name="connsiteX26" fmla="*/ 146685 w 438149"/>
                <a:gd name="connsiteY26" fmla="*/ 17145 h 164782"/>
                <a:gd name="connsiteX27" fmla="*/ 0 w 438149"/>
                <a:gd name="connsiteY27" fmla="*/ 2858 h 164782"/>
                <a:gd name="connsiteX28" fmla="*/ 40005 w 438149"/>
                <a:gd name="connsiteY28" fmla="*/ 2858 h 164782"/>
                <a:gd name="connsiteX29" fmla="*/ 40005 w 438149"/>
                <a:gd name="connsiteY29" fmla="*/ 145733 h 164782"/>
                <a:gd name="connsiteX30" fmla="*/ 60007 w 438149"/>
                <a:gd name="connsiteY30" fmla="*/ 145733 h 164782"/>
                <a:gd name="connsiteX31" fmla="*/ 60007 w 438149"/>
                <a:gd name="connsiteY31" fmla="*/ 161925 h 164782"/>
                <a:gd name="connsiteX32" fmla="*/ 0 w 438149"/>
                <a:gd name="connsiteY32" fmla="*/ 161925 h 164782"/>
                <a:gd name="connsiteX33" fmla="*/ 0 w 438149"/>
                <a:gd name="connsiteY33" fmla="*/ 145733 h 164782"/>
                <a:gd name="connsiteX34" fmla="*/ 20002 w 438149"/>
                <a:gd name="connsiteY34" fmla="*/ 145733 h 164782"/>
                <a:gd name="connsiteX35" fmla="*/ 20002 w 438149"/>
                <a:gd name="connsiteY35" fmla="*/ 19050 h 164782"/>
                <a:gd name="connsiteX36" fmla="*/ 0 w 438149"/>
                <a:gd name="connsiteY36" fmla="*/ 19050 h 164782"/>
                <a:gd name="connsiteX37" fmla="*/ 272414 w 438149"/>
                <a:gd name="connsiteY37" fmla="*/ 953 h 164782"/>
                <a:gd name="connsiteX38" fmla="*/ 304799 w 438149"/>
                <a:gd name="connsiteY38" fmla="*/ 12383 h 164782"/>
                <a:gd name="connsiteX39" fmla="*/ 317182 w 438149"/>
                <a:gd name="connsiteY39" fmla="*/ 42863 h 164782"/>
                <a:gd name="connsiteX40" fmla="*/ 313372 w 438149"/>
                <a:gd name="connsiteY40" fmla="*/ 62865 h 164782"/>
                <a:gd name="connsiteX41" fmla="*/ 300037 w 438149"/>
                <a:gd name="connsiteY41" fmla="*/ 82868 h 164782"/>
                <a:gd name="connsiteX42" fmla="*/ 244792 w 438149"/>
                <a:gd name="connsiteY42" fmla="*/ 146685 h 164782"/>
                <a:gd name="connsiteX43" fmla="*/ 300037 w 438149"/>
                <a:gd name="connsiteY43" fmla="*/ 146685 h 164782"/>
                <a:gd name="connsiteX44" fmla="*/ 300037 w 438149"/>
                <a:gd name="connsiteY44" fmla="*/ 145733 h 164782"/>
                <a:gd name="connsiteX45" fmla="*/ 320039 w 438149"/>
                <a:gd name="connsiteY45" fmla="*/ 145733 h 164782"/>
                <a:gd name="connsiteX46" fmla="*/ 320039 w 438149"/>
                <a:gd name="connsiteY46" fmla="*/ 162878 h 164782"/>
                <a:gd name="connsiteX47" fmla="*/ 221932 w 438149"/>
                <a:gd name="connsiteY47" fmla="*/ 162878 h 164782"/>
                <a:gd name="connsiteX48" fmla="*/ 221932 w 438149"/>
                <a:gd name="connsiteY48" fmla="*/ 146685 h 164782"/>
                <a:gd name="connsiteX49" fmla="*/ 285749 w 438149"/>
                <a:gd name="connsiteY49" fmla="*/ 71438 h 164782"/>
                <a:gd name="connsiteX50" fmla="*/ 294322 w 438149"/>
                <a:gd name="connsiteY50" fmla="*/ 57150 h 164782"/>
                <a:gd name="connsiteX51" fmla="*/ 297179 w 438149"/>
                <a:gd name="connsiteY51" fmla="*/ 41910 h 164782"/>
                <a:gd name="connsiteX52" fmla="*/ 290512 w 438149"/>
                <a:gd name="connsiteY52" fmla="*/ 24765 h 164782"/>
                <a:gd name="connsiteX53" fmla="*/ 271462 w 438149"/>
                <a:gd name="connsiteY53" fmla="*/ 18098 h 164782"/>
                <a:gd name="connsiteX54" fmla="*/ 249554 w 438149"/>
                <a:gd name="connsiteY54" fmla="*/ 26670 h 164782"/>
                <a:gd name="connsiteX55" fmla="*/ 242887 w 438149"/>
                <a:gd name="connsiteY55" fmla="*/ 53340 h 164782"/>
                <a:gd name="connsiteX56" fmla="*/ 242887 w 438149"/>
                <a:gd name="connsiteY56" fmla="*/ 58103 h 164782"/>
                <a:gd name="connsiteX57" fmla="*/ 242887 w 438149"/>
                <a:gd name="connsiteY57" fmla="*/ 60960 h 164782"/>
                <a:gd name="connsiteX58" fmla="*/ 221932 w 438149"/>
                <a:gd name="connsiteY58" fmla="*/ 61913 h 164782"/>
                <a:gd name="connsiteX59" fmla="*/ 221932 w 438149"/>
                <a:gd name="connsiteY59" fmla="*/ 56198 h 164782"/>
                <a:gd name="connsiteX60" fmla="*/ 221932 w 438149"/>
                <a:gd name="connsiteY60" fmla="*/ 53340 h 164782"/>
                <a:gd name="connsiteX61" fmla="*/ 235267 w 438149"/>
                <a:gd name="connsiteY61" fmla="*/ 14288 h 164782"/>
                <a:gd name="connsiteX62" fmla="*/ 272414 w 438149"/>
                <a:gd name="connsiteY62" fmla="*/ 953 h 164782"/>
                <a:gd name="connsiteX63" fmla="*/ 388619 w 438149"/>
                <a:gd name="connsiteY63" fmla="*/ 0 h 164782"/>
                <a:gd name="connsiteX64" fmla="*/ 421957 w 438149"/>
                <a:gd name="connsiteY64" fmla="*/ 12382 h 164782"/>
                <a:gd name="connsiteX65" fmla="*/ 435292 w 438149"/>
                <a:gd name="connsiteY65" fmla="*/ 43815 h 164782"/>
                <a:gd name="connsiteX66" fmla="*/ 428624 w 438149"/>
                <a:gd name="connsiteY66" fmla="*/ 65722 h 164782"/>
                <a:gd name="connsiteX67" fmla="*/ 410527 w 438149"/>
                <a:gd name="connsiteY67" fmla="*/ 80010 h 164782"/>
                <a:gd name="connsiteX68" fmla="*/ 430529 w 438149"/>
                <a:gd name="connsiteY68" fmla="*/ 95250 h 164782"/>
                <a:gd name="connsiteX69" fmla="*/ 438149 w 438149"/>
                <a:gd name="connsiteY69" fmla="*/ 119062 h 164782"/>
                <a:gd name="connsiteX70" fmla="*/ 424814 w 438149"/>
                <a:gd name="connsiteY70" fmla="*/ 151447 h 164782"/>
                <a:gd name="connsiteX71" fmla="*/ 390524 w 438149"/>
                <a:gd name="connsiteY71" fmla="*/ 164782 h 164782"/>
                <a:gd name="connsiteX72" fmla="*/ 355282 w 438149"/>
                <a:gd name="connsiteY72" fmla="*/ 151447 h 164782"/>
                <a:gd name="connsiteX73" fmla="*/ 341947 w 438149"/>
                <a:gd name="connsiteY73" fmla="*/ 119062 h 164782"/>
                <a:gd name="connsiteX74" fmla="*/ 349567 w 438149"/>
                <a:gd name="connsiteY74" fmla="*/ 95250 h 164782"/>
                <a:gd name="connsiteX75" fmla="*/ 366712 w 438149"/>
                <a:gd name="connsiteY75" fmla="*/ 80010 h 164782"/>
                <a:gd name="connsiteX76" fmla="*/ 348614 w 438149"/>
                <a:gd name="connsiteY76" fmla="*/ 65722 h 164782"/>
                <a:gd name="connsiteX77" fmla="*/ 341947 w 438149"/>
                <a:gd name="connsiteY77" fmla="*/ 43815 h 164782"/>
                <a:gd name="connsiteX78" fmla="*/ 355282 w 438149"/>
                <a:gd name="connsiteY78" fmla="*/ 12382 h 164782"/>
                <a:gd name="connsiteX79" fmla="*/ 388619 w 438149"/>
                <a:gd name="connsiteY79" fmla="*/ 0 h 164782"/>
                <a:gd name="connsiteX80" fmla="*/ 146685 w 438149"/>
                <a:gd name="connsiteY80" fmla="*/ 0 h 164782"/>
                <a:gd name="connsiteX81" fmla="*/ 181927 w 438149"/>
                <a:gd name="connsiteY81" fmla="*/ 14287 h 164782"/>
                <a:gd name="connsiteX82" fmla="*/ 195262 w 438149"/>
                <a:gd name="connsiteY82" fmla="*/ 54292 h 164782"/>
                <a:gd name="connsiteX83" fmla="*/ 195262 w 438149"/>
                <a:gd name="connsiteY83" fmla="*/ 113347 h 164782"/>
                <a:gd name="connsiteX84" fmla="*/ 182880 w 438149"/>
                <a:gd name="connsiteY84" fmla="*/ 151447 h 164782"/>
                <a:gd name="connsiteX85" fmla="*/ 146685 w 438149"/>
                <a:gd name="connsiteY85" fmla="*/ 164782 h 164782"/>
                <a:gd name="connsiteX86" fmla="*/ 113347 w 438149"/>
                <a:gd name="connsiteY86" fmla="*/ 152400 h 164782"/>
                <a:gd name="connsiteX87" fmla="*/ 100965 w 438149"/>
                <a:gd name="connsiteY87" fmla="*/ 120967 h 164782"/>
                <a:gd name="connsiteX88" fmla="*/ 119062 w 438149"/>
                <a:gd name="connsiteY88" fmla="*/ 120967 h 164782"/>
                <a:gd name="connsiteX89" fmla="*/ 127635 w 438149"/>
                <a:gd name="connsiteY89" fmla="*/ 140970 h 164782"/>
                <a:gd name="connsiteX90" fmla="*/ 146685 w 438149"/>
                <a:gd name="connsiteY90" fmla="*/ 147637 h 164782"/>
                <a:gd name="connsiteX91" fmla="*/ 168592 w 438149"/>
                <a:gd name="connsiteY91" fmla="*/ 138112 h 164782"/>
                <a:gd name="connsiteX92" fmla="*/ 175260 w 438149"/>
                <a:gd name="connsiteY92" fmla="*/ 105727 h 164782"/>
                <a:gd name="connsiteX93" fmla="*/ 175260 w 438149"/>
                <a:gd name="connsiteY93" fmla="*/ 87630 h 164782"/>
                <a:gd name="connsiteX94" fmla="*/ 161925 w 438149"/>
                <a:gd name="connsiteY94" fmla="*/ 97155 h 164782"/>
                <a:gd name="connsiteX95" fmla="*/ 145732 w 438149"/>
                <a:gd name="connsiteY95" fmla="*/ 100012 h 164782"/>
                <a:gd name="connsiteX96" fmla="*/ 112395 w 438149"/>
                <a:gd name="connsiteY96" fmla="*/ 85725 h 164782"/>
                <a:gd name="connsiteX97" fmla="*/ 99060 w 438149"/>
                <a:gd name="connsiteY97" fmla="*/ 50482 h 164782"/>
                <a:gd name="connsiteX98" fmla="*/ 112395 w 438149"/>
                <a:gd name="connsiteY98" fmla="*/ 14287 h 164782"/>
                <a:gd name="connsiteX99" fmla="*/ 146685 w 438149"/>
                <a:gd name="connsiteY99" fmla="*/ 0 h 16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38149" h="164782">
                  <a:moveTo>
                    <a:pt x="388619" y="90487"/>
                  </a:moveTo>
                  <a:cubicBezTo>
                    <a:pt x="380999" y="90487"/>
                    <a:pt x="373379" y="93345"/>
                    <a:pt x="368617" y="99060"/>
                  </a:cubicBezTo>
                  <a:cubicBezTo>
                    <a:pt x="363854" y="104775"/>
                    <a:pt x="360044" y="111442"/>
                    <a:pt x="360044" y="119062"/>
                  </a:cubicBezTo>
                  <a:cubicBezTo>
                    <a:pt x="360044" y="127635"/>
                    <a:pt x="362902" y="134302"/>
                    <a:pt x="368617" y="139065"/>
                  </a:cubicBezTo>
                  <a:cubicBezTo>
                    <a:pt x="373379" y="144780"/>
                    <a:pt x="380047" y="147637"/>
                    <a:pt x="388619" y="147637"/>
                  </a:cubicBezTo>
                  <a:cubicBezTo>
                    <a:pt x="397192" y="147637"/>
                    <a:pt x="403859" y="144780"/>
                    <a:pt x="408622" y="139065"/>
                  </a:cubicBezTo>
                  <a:cubicBezTo>
                    <a:pt x="414337" y="133350"/>
                    <a:pt x="417194" y="126682"/>
                    <a:pt x="417194" y="119062"/>
                  </a:cubicBezTo>
                  <a:cubicBezTo>
                    <a:pt x="417194" y="111442"/>
                    <a:pt x="414337" y="103822"/>
                    <a:pt x="408622" y="99060"/>
                  </a:cubicBezTo>
                  <a:cubicBezTo>
                    <a:pt x="402907" y="93345"/>
                    <a:pt x="396239" y="90487"/>
                    <a:pt x="388619" y="90487"/>
                  </a:cubicBezTo>
                  <a:close/>
                  <a:moveTo>
                    <a:pt x="388619" y="17145"/>
                  </a:moveTo>
                  <a:cubicBezTo>
                    <a:pt x="380999" y="17145"/>
                    <a:pt x="374332" y="20002"/>
                    <a:pt x="369569" y="24765"/>
                  </a:cubicBezTo>
                  <a:cubicBezTo>
                    <a:pt x="364807" y="30480"/>
                    <a:pt x="361949" y="37147"/>
                    <a:pt x="361949" y="44767"/>
                  </a:cubicBezTo>
                  <a:cubicBezTo>
                    <a:pt x="361949" y="52387"/>
                    <a:pt x="364807" y="59055"/>
                    <a:pt x="369569" y="64770"/>
                  </a:cubicBezTo>
                  <a:cubicBezTo>
                    <a:pt x="374332" y="70485"/>
                    <a:pt x="380999" y="72390"/>
                    <a:pt x="388619" y="72390"/>
                  </a:cubicBezTo>
                  <a:cubicBezTo>
                    <a:pt x="396239" y="72390"/>
                    <a:pt x="402907" y="69532"/>
                    <a:pt x="407669" y="64770"/>
                  </a:cubicBezTo>
                  <a:cubicBezTo>
                    <a:pt x="412432" y="60007"/>
                    <a:pt x="415289" y="53340"/>
                    <a:pt x="415289" y="44767"/>
                  </a:cubicBezTo>
                  <a:cubicBezTo>
                    <a:pt x="415289" y="37147"/>
                    <a:pt x="412432" y="30480"/>
                    <a:pt x="407669" y="24765"/>
                  </a:cubicBezTo>
                  <a:cubicBezTo>
                    <a:pt x="402907" y="19050"/>
                    <a:pt x="396239" y="17145"/>
                    <a:pt x="388619" y="17145"/>
                  </a:cubicBezTo>
                  <a:close/>
                  <a:moveTo>
                    <a:pt x="146685" y="17145"/>
                  </a:moveTo>
                  <a:cubicBezTo>
                    <a:pt x="138112" y="17145"/>
                    <a:pt x="131445" y="20002"/>
                    <a:pt x="126682" y="25717"/>
                  </a:cubicBezTo>
                  <a:cubicBezTo>
                    <a:pt x="120967" y="31432"/>
                    <a:pt x="119062" y="40005"/>
                    <a:pt x="119062" y="49530"/>
                  </a:cubicBezTo>
                  <a:cubicBezTo>
                    <a:pt x="119062" y="59055"/>
                    <a:pt x="121920" y="67627"/>
                    <a:pt x="126682" y="73342"/>
                  </a:cubicBezTo>
                  <a:cubicBezTo>
                    <a:pt x="131445" y="79057"/>
                    <a:pt x="139065" y="81915"/>
                    <a:pt x="146685" y="81915"/>
                  </a:cubicBezTo>
                  <a:cubicBezTo>
                    <a:pt x="155257" y="81915"/>
                    <a:pt x="161925" y="79057"/>
                    <a:pt x="166687" y="73342"/>
                  </a:cubicBezTo>
                  <a:cubicBezTo>
                    <a:pt x="171450" y="67627"/>
                    <a:pt x="174307" y="60007"/>
                    <a:pt x="174307" y="49530"/>
                  </a:cubicBezTo>
                  <a:cubicBezTo>
                    <a:pt x="174307" y="40005"/>
                    <a:pt x="171450" y="31432"/>
                    <a:pt x="166687" y="25717"/>
                  </a:cubicBezTo>
                  <a:cubicBezTo>
                    <a:pt x="161925" y="20955"/>
                    <a:pt x="155257" y="17145"/>
                    <a:pt x="146685" y="17145"/>
                  </a:cubicBezTo>
                  <a:close/>
                  <a:moveTo>
                    <a:pt x="0" y="2858"/>
                  </a:moveTo>
                  <a:lnTo>
                    <a:pt x="40005" y="2858"/>
                  </a:lnTo>
                  <a:lnTo>
                    <a:pt x="40005" y="145733"/>
                  </a:lnTo>
                  <a:lnTo>
                    <a:pt x="60007" y="145733"/>
                  </a:lnTo>
                  <a:lnTo>
                    <a:pt x="60007" y="161925"/>
                  </a:lnTo>
                  <a:lnTo>
                    <a:pt x="0" y="161925"/>
                  </a:lnTo>
                  <a:lnTo>
                    <a:pt x="0" y="145733"/>
                  </a:lnTo>
                  <a:lnTo>
                    <a:pt x="20002" y="145733"/>
                  </a:lnTo>
                  <a:lnTo>
                    <a:pt x="20002" y="19050"/>
                  </a:lnTo>
                  <a:lnTo>
                    <a:pt x="0" y="19050"/>
                  </a:lnTo>
                  <a:close/>
                  <a:moveTo>
                    <a:pt x="272414" y="953"/>
                  </a:moveTo>
                  <a:cubicBezTo>
                    <a:pt x="285749" y="953"/>
                    <a:pt x="296227" y="4763"/>
                    <a:pt x="304799" y="12383"/>
                  </a:cubicBezTo>
                  <a:cubicBezTo>
                    <a:pt x="313372" y="20003"/>
                    <a:pt x="317182" y="30480"/>
                    <a:pt x="317182" y="42863"/>
                  </a:cubicBezTo>
                  <a:cubicBezTo>
                    <a:pt x="317182" y="49530"/>
                    <a:pt x="316229" y="56198"/>
                    <a:pt x="313372" y="62865"/>
                  </a:cubicBezTo>
                  <a:cubicBezTo>
                    <a:pt x="310514" y="69533"/>
                    <a:pt x="305752" y="76200"/>
                    <a:pt x="300037" y="82868"/>
                  </a:cubicBezTo>
                  <a:lnTo>
                    <a:pt x="244792" y="146685"/>
                  </a:lnTo>
                  <a:lnTo>
                    <a:pt x="300037" y="146685"/>
                  </a:lnTo>
                  <a:lnTo>
                    <a:pt x="300037" y="145733"/>
                  </a:lnTo>
                  <a:lnTo>
                    <a:pt x="320039" y="145733"/>
                  </a:lnTo>
                  <a:lnTo>
                    <a:pt x="320039" y="162878"/>
                  </a:lnTo>
                  <a:lnTo>
                    <a:pt x="221932" y="162878"/>
                  </a:lnTo>
                  <a:lnTo>
                    <a:pt x="221932" y="146685"/>
                  </a:lnTo>
                  <a:lnTo>
                    <a:pt x="285749" y="71438"/>
                  </a:lnTo>
                  <a:cubicBezTo>
                    <a:pt x="289559" y="66675"/>
                    <a:pt x="292417" y="61913"/>
                    <a:pt x="294322" y="57150"/>
                  </a:cubicBezTo>
                  <a:cubicBezTo>
                    <a:pt x="296227" y="52388"/>
                    <a:pt x="297179" y="46673"/>
                    <a:pt x="297179" y="41910"/>
                  </a:cubicBezTo>
                  <a:cubicBezTo>
                    <a:pt x="297179" y="34290"/>
                    <a:pt x="295274" y="28575"/>
                    <a:pt x="290512" y="24765"/>
                  </a:cubicBezTo>
                  <a:cubicBezTo>
                    <a:pt x="285749" y="20955"/>
                    <a:pt x="279082" y="18098"/>
                    <a:pt x="271462" y="18098"/>
                  </a:cubicBezTo>
                  <a:cubicBezTo>
                    <a:pt x="261937" y="18098"/>
                    <a:pt x="254317" y="20955"/>
                    <a:pt x="249554" y="26670"/>
                  </a:cubicBezTo>
                  <a:cubicBezTo>
                    <a:pt x="244792" y="32385"/>
                    <a:pt x="242887" y="41910"/>
                    <a:pt x="242887" y="53340"/>
                  </a:cubicBezTo>
                  <a:cubicBezTo>
                    <a:pt x="242887" y="55245"/>
                    <a:pt x="242887" y="57150"/>
                    <a:pt x="242887" y="58103"/>
                  </a:cubicBezTo>
                  <a:cubicBezTo>
                    <a:pt x="242887" y="59055"/>
                    <a:pt x="242887" y="60008"/>
                    <a:pt x="242887" y="60960"/>
                  </a:cubicBezTo>
                  <a:lnTo>
                    <a:pt x="221932" y="61913"/>
                  </a:lnTo>
                  <a:cubicBezTo>
                    <a:pt x="221932" y="59055"/>
                    <a:pt x="221932" y="57150"/>
                    <a:pt x="221932" y="56198"/>
                  </a:cubicBezTo>
                  <a:cubicBezTo>
                    <a:pt x="221932" y="55245"/>
                    <a:pt x="221932" y="54293"/>
                    <a:pt x="221932" y="53340"/>
                  </a:cubicBezTo>
                  <a:cubicBezTo>
                    <a:pt x="221932" y="36195"/>
                    <a:pt x="226694" y="22860"/>
                    <a:pt x="235267" y="14288"/>
                  </a:cubicBezTo>
                  <a:cubicBezTo>
                    <a:pt x="243839" y="5715"/>
                    <a:pt x="256222" y="953"/>
                    <a:pt x="272414" y="953"/>
                  </a:cubicBezTo>
                  <a:close/>
                  <a:moveTo>
                    <a:pt x="388619" y="0"/>
                  </a:moveTo>
                  <a:cubicBezTo>
                    <a:pt x="401954" y="0"/>
                    <a:pt x="413384" y="3810"/>
                    <a:pt x="421957" y="12382"/>
                  </a:cubicBezTo>
                  <a:cubicBezTo>
                    <a:pt x="430529" y="20955"/>
                    <a:pt x="435292" y="31432"/>
                    <a:pt x="435292" y="43815"/>
                  </a:cubicBezTo>
                  <a:cubicBezTo>
                    <a:pt x="435292" y="52387"/>
                    <a:pt x="433387" y="60007"/>
                    <a:pt x="428624" y="65722"/>
                  </a:cubicBezTo>
                  <a:cubicBezTo>
                    <a:pt x="423862" y="71437"/>
                    <a:pt x="418147" y="77152"/>
                    <a:pt x="410527" y="80010"/>
                  </a:cubicBezTo>
                  <a:cubicBezTo>
                    <a:pt x="419099" y="82867"/>
                    <a:pt x="425767" y="88582"/>
                    <a:pt x="430529" y="95250"/>
                  </a:cubicBezTo>
                  <a:cubicBezTo>
                    <a:pt x="435292" y="102870"/>
                    <a:pt x="438149" y="110490"/>
                    <a:pt x="438149" y="119062"/>
                  </a:cubicBezTo>
                  <a:cubicBezTo>
                    <a:pt x="438149" y="132397"/>
                    <a:pt x="433387" y="142875"/>
                    <a:pt x="424814" y="151447"/>
                  </a:cubicBezTo>
                  <a:cubicBezTo>
                    <a:pt x="415289" y="160020"/>
                    <a:pt x="403859" y="164782"/>
                    <a:pt x="390524" y="164782"/>
                  </a:cubicBezTo>
                  <a:cubicBezTo>
                    <a:pt x="376237" y="164782"/>
                    <a:pt x="364807" y="160020"/>
                    <a:pt x="355282" y="151447"/>
                  </a:cubicBezTo>
                  <a:cubicBezTo>
                    <a:pt x="345757" y="142875"/>
                    <a:pt x="341947" y="132397"/>
                    <a:pt x="341947" y="119062"/>
                  </a:cubicBezTo>
                  <a:cubicBezTo>
                    <a:pt x="341947" y="110490"/>
                    <a:pt x="344804" y="101917"/>
                    <a:pt x="349567" y="95250"/>
                  </a:cubicBezTo>
                  <a:cubicBezTo>
                    <a:pt x="354329" y="88582"/>
                    <a:pt x="358139" y="83820"/>
                    <a:pt x="366712" y="80010"/>
                  </a:cubicBezTo>
                  <a:cubicBezTo>
                    <a:pt x="359092" y="77152"/>
                    <a:pt x="353377" y="72390"/>
                    <a:pt x="348614" y="65722"/>
                  </a:cubicBezTo>
                  <a:cubicBezTo>
                    <a:pt x="344804" y="59055"/>
                    <a:pt x="341947" y="52387"/>
                    <a:pt x="341947" y="43815"/>
                  </a:cubicBezTo>
                  <a:cubicBezTo>
                    <a:pt x="341947" y="31432"/>
                    <a:pt x="346709" y="20002"/>
                    <a:pt x="355282" y="12382"/>
                  </a:cubicBezTo>
                  <a:cubicBezTo>
                    <a:pt x="363854" y="4762"/>
                    <a:pt x="375284" y="0"/>
                    <a:pt x="388619" y="0"/>
                  </a:cubicBezTo>
                  <a:close/>
                  <a:moveTo>
                    <a:pt x="146685" y="0"/>
                  </a:moveTo>
                  <a:cubicBezTo>
                    <a:pt x="161925" y="0"/>
                    <a:pt x="173355" y="4762"/>
                    <a:pt x="181927" y="14287"/>
                  </a:cubicBezTo>
                  <a:cubicBezTo>
                    <a:pt x="190500" y="23812"/>
                    <a:pt x="195262" y="37147"/>
                    <a:pt x="195262" y="54292"/>
                  </a:cubicBezTo>
                  <a:lnTo>
                    <a:pt x="195262" y="113347"/>
                  </a:lnTo>
                  <a:cubicBezTo>
                    <a:pt x="195262" y="129540"/>
                    <a:pt x="191452" y="142875"/>
                    <a:pt x="182880" y="151447"/>
                  </a:cubicBezTo>
                  <a:cubicBezTo>
                    <a:pt x="174307" y="160972"/>
                    <a:pt x="161925" y="164782"/>
                    <a:pt x="146685" y="164782"/>
                  </a:cubicBezTo>
                  <a:cubicBezTo>
                    <a:pt x="132397" y="164782"/>
                    <a:pt x="121920" y="160972"/>
                    <a:pt x="113347" y="152400"/>
                  </a:cubicBezTo>
                  <a:cubicBezTo>
                    <a:pt x="104775" y="144780"/>
                    <a:pt x="100965" y="134302"/>
                    <a:pt x="100965" y="120967"/>
                  </a:cubicBezTo>
                  <a:lnTo>
                    <a:pt x="119062" y="120967"/>
                  </a:lnTo>
                  <a:cubicBezTo>
                    <a:pt x="120015" y="130492"/>
                    <a:pt x="122872" y="137160"/>
                    <a:pt x="127635" y="140970"/>
                  </a:cubicBezTo>
                  <a:cubicBezTo>
                    <a:pt x="132397" y="144780"/>
                    <a:pt x="138112" y="147637"/>
                    <a:pt x="146685" y="147637"/>
                  </a:cubicBezTo>
                  <a:cubicBezTo>
                    <a:pt x="157162" y="147637"/>
                    <a:pt x="163830" y="144780"/>
                    <a:pt x="168592" y="138112"/>
                  </a:cubicBezTo>
                  <a:cubicBezTo>
                    <a:pt x="173355" y="131445"/>
                    <a:pt x="175260" y="120967"/>
                    <a:pt x="175260" y="105727"/>
                  </a:cubicBezTo>
                  <a:lnTo>
                    <a:pt x="175260" y="87630"/>
                  </a:lnTo>
                  <a:cubicBezTo>
                    <a:pt x="171450" y="91440"/>
                    <a:pt x="166687" y="94297"/>
                    <a:pt x="161925" y="97155"/>
                  </a:cubicBezTo>
                  <a:cubicBezTo>
                    <a:pt x="157162" y="99060"/>
                    <a:pt x="151447" y="100012"/>
                    <a:pt x="145732" y="100012"/>
                  </a:cubicBezTo>
                  <a:cubicBezTo>
                    <a:pt x="132397" y="100012"/>
                    <a:pt x="120967" y="95250"/>
                    <a:pt x="112395" y="85725"/>
                  </a:cubicBezTo>
                  <a:cubicBezTo>
                    <a:pt x="103822" y="76200"/>
                    <a:pt x="99060" y="64770"/>
                    <a:pt x="99060" y="50482"/>
                  </a:cubicBezTo>
                  <a:cubicBezTo>
                    <a:pt x="99060" y="36195"/>
                    <a:pt x="103822" y="23812"/>
                    <a:pt x="112395" y="14287"/>
                  </a:cubicBezTo>
                  <a:cubicBezTo>
                    <a:pt x="120967" y="4762"/>
                    <a:pt x="132397" y="0"/>
                    <a:pt x="146685" y="0"/>
                  </a:cubicBezTo>
                  <a:close/>
                </a:path>
              </a:pathLst>
            </a:custGeom>
            <a:solidFill>
              <a:srgbClr val="4E91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任意多边形: 形状 1604">
              <a:extLst>
                <a:ext uri="{FF2B5EF4-FFF2-40B4-BE49-F238E27FC236}">
                  <a16:creationId xmlns:a16="http://schemas.microsoft.com/office/drawing/2014/main" id="{086A3B22-BC76-4204-87F6-FB949EF4C13D}"/>
                </a:ext>
              </a:extLst>
            </p:cNvPr>
            <p:cNvSpPr/>
            <p:nvPr/>
          </p:nvSpPr>
          <p:spPr>
            <a:xfrm>
              <a:off x="4290060" y="3900488"/>
              <a:ext cx="6173153" cy="425767"/>
            </a:xfrm>
            <a:custGeom>
              <a:avLst/>
              <a:gdLst>
                <a:gd name="connsiteX0" fmla="*/ 3692842 w 6173153"/>
                <a:gd name="connsiteY0" fmla="*/ 212407 h 425767"/>
                <a:gd name="connsiteX1" fmla="*/ 3641408 w 6173153"/>
                <a:gd name="connsiteY1" fmla="*/ 220027 h 425767"/>
                <a:gd name="connsiteX2" fmla="*/ 3604260 w 6173153"/>
                <a:gd name="connsiteY2" fmla="*/ 233362 h 425767"/>
                <a:gd name="connsiteX3" fmla="*/ 3593783 w 6173153"/>
                <a:gd name="connsiteY3" fmla="*/ 260984 h 425767"/>
                <a:gd name="connsiteX4" fmla="*/ 3605213 w 6173153"/>
                <a:gd name="connsiteY4" fmla="*/ 286702 h 425767"/>
                <a:gd name="connsiteX5" fmla="*/ 3634740 w 6173153"/>
                <a:gd name="connsiteY5" fmla="*/ 296227 h 425767"/>
                <a:gd name="connsiteX6" fmla="*/ 3676650 w 6173153"/>
                <a:gd name="connsiteY6" fmla="*/ 278129 h 425767"/>
                <a:gd name="connsiteX7" fmla="*/ 3692842 w 6173153"/>
                <a:gd name="connsiteY7" fmla="*/ 233362 h 425767"/>
                <a:gd name="connsiteX8" fmla="*/ 1824038 w 6173153"/>
                <a:gd name="connsiteY8" fmla="*/ 131445 h 425767"/>
                <a:gd name="connsiteX9" fmla="*/ 1774508 w 6173153"/>
                <a:gd name="connsiteY9" fmla="*/ 154305 h 425767"/>
                <a:gd name="connsiteX10" fmla="*/ 1757363 w 6173153"/>
                <a:gd name="connsiteY10" fmla="*/ 218122 h 425767"/>
                <a:gd name="connsiteX11" fmla="*/ 1774508 w 6173153"/>
                <a:gd name="connsiteY11" fmla="*/ 274320 h 425767"/>
                <a:gd name="connsiteX12" fmla="*/ 1819275 w 6173153"/>
                <a:gd name="connsiteY12" fmla="*/ 296227 h 425767"/>
                <a:gd name="connsiteX13" fmla="*/ 1864995 w 6173153"/>
                <a:gd name="connsiteY13" fmla="*/ 275272 h 425767"/>
                <a:gd name="connsiteX14" fmla="*/ 1883093 w 6173153"/>
                <a:gd name="connsiteY14" fmla="*/ 222885 h 425767"/>
                <a:gd name="connsiteX15" fmla="*/ 1883093 w 6173153"/>
                <a:gd name="connsiteY15" fmla="*/ 193357 h 425767"/>
                <a:gd name="connsiteX16" fmla="*/ 1865948 w 6173153"/>
                <a:gd name="connsiteY16" fmla="*/ 149542 h 425767"/>
                <a:gd name="connsiteX17" fmla="*/ 1824038 w 6173153"/>
                <a:gd name="connsiteY17" fmla="*/ 131445 h 425767"/>
                <a:gd name="connsiteX18" fmla="*/ 5135880 w 6173153"/>
                <a:gd name="connsiteY18" fmla="*/ 130492 h 425767"/>
                <a:gd name="connsiteX19" fmla="*/ 5095875 w 6173153"/>
                <a:gd name="connsiteY19" fmla="*/ 147637 h 425767"/>
                <a:gd name="connsiteX20" fmla="*/ 5074920 w 6173153"/>
                <a:gd name="connsiteY20" fmla="*/ 192404 h 425767"/>
                <a:gd name="connsiteX21" fmla="*/ 5189220 w 6173153"/>
                <a:gd name="connsiteY21" fmla="*/ 192404 h 425767"/>
                <a:gd name="connsiteX22" fmla="*/ 5174932 w 6173153"/>
                <a:gd name="connsiteY22" fmla="*/ 146684 h 425767"/>
                <a:gd name="connsiteX23" fmla="*/ 5135880 w 6173153"/>
                <a:gd name="connsiteY23" fmla="*/ 130492 h 425767"/>
                <a:gd name="connsiteX24" fmla="*/ 6173153 w 6173153"/>
                <a:gd name="connsiteY24" fmla="*/ 104775 h 425767"/>
                <a:gd name="connsiteX25" fmla="*/ 6173153 w 6173153"/>
                <a:gd name="connsiteY25" fmla="*/ 105727 h 425767"/>
                <a:gd name="connsiteX26" fmla="*/ 6172777 w 6173153"/>
                <a:gd name="connsiteY26" fmla="*/ 105727 h 425767"/>
                <a:gd name="connsiteX27" fmla="*/ 5963603 w 6173153"/>
                <a:gd name="connsiteY27" fmla="*/ 104775 h 425767"/>
                <a:gd name="connsiteX28" fmla="*/ 6006465 w 6173153"/>
                <a:gd name="connsiteY28" fmla="*/ 104775 h 425767"/>
                <a:gd name="connsiteX29" fmla="*/ 6063615 w 6173153"/>
                <a:gd name="connsiteY29" fmla="*/ 268605 h 425767"/>
                <a:gd name="connsiteX30" fmla="*/ 6068378 w 6173153"/>
                <a:gd name="connsiteY30" fmla="*/ 286702 h 425767"/>
                <a:gd name="connsiteX31" fmla="*/ 6069330 w 6173153"/>
                <a:gd name="connsiteY31" fmla="*/ 286702 h 425767"/>
                <a:gd name="connsiteX32" fmla="*/ 6074093 w 6173153"/>
                <a:gd name="connsiteY32" fmla="*/ 269557 h 425767"/>
                <a:gd name="connsiteX33" fmla="*/ 6134100 w 6173153"/>
                <a:gd name="connsiteY33" fmla="*/ 105727 h 425767"/>
                <a:gd name="connsiteX34" fmla="*/ 6172777 w 6173153"/>
                <a:gd name="connsiteY34" fmla="*/ 105727 h 425767"/>
                <a:gd name="connsiteX35" fmla="*/ 6074093 w 6173153"/>
                <a:gd name="connsiteY35" fmla="*/ 355282 h 425767"/>
                <a:gd name="connsiteX36" fmla="*/ 5995988 w 6173153"/>
                <a:gd name="connsiteY36" fmla="*/ 424815 h 425767"/>
                <a:gd name="connsiteX37" fmla="*/ 5971223 w 6173153"/>
                <a:gd name="connsiteY37" fmla="*/ 421957 h 425767"/>
                <a:gd name="connsiteX38" fmla="*/ 5971223 w 6173153"/>
                <a:gd name="connsiteY38" fmla="*/ 387667 h 425767"/>
                <a:gd name="connsiteX39" fmla="*/ 5993130 w 6173153"/>
                <a:gd name="connsiteY39" fmla="*/ 392430 h 425767"/>
                <a:gd name="connsiteX40" fmla="*/ 6032183 w 6173153"/>
                <a:gd name="connsiteY40" fmla="*/ 361950 h 425767"/>
                <a:gd name="connsiteX41" fmla="*/ 6049328 w 6173153"/>
                <a:gd name="connsiteY41" fmla="*/ 321945 h 425767"/>
                <a:gd name="connsiteX42" fmla="*/ 5692140 w 6173153"/>
                <a:gd name="connsiteY42" fmla="*/ 104775 h 425767"/>
                <a:gd name="connsiteX43" fmla="*/ 5731193 w 6173153"/>
                <a:gd name="connsiteY43" fmla="*/ 104775 h 425767"/>
                <a:gd name="connsiteX44" fmla="*/ 5731193 w 6173153"/>
                <a:gd name="connsiteY44" fmla="*/ 322897 h 425767"/>
                <a:gd name="connsiteX45" fmla="*/ 5692140 w 6173153"/>
                <a:gd name="connsiteY45" fmla="*/ 322897 h 425767"/>
                <a:gd name="connsiteX46" fmla="*/ 4785360 w 6173153"/>
                <a:gd name="connsiteY46" fmla="*/ 104775 h 425767"/>
                <a:gd name="connsiteX47" fmla="*/ 4827270 w 6173153"/>
                <a:gd name="connsiteY47" fmla="*/ 104775 h 425767"/>
                <a:gd name="connsiteX48" fmla="*/ 4880610 w 6173153"/>
                <a:gd name="connsiteY48" fmla="*/ 260032 h 425767"/>
                <a:gd name="connsiteX49" fmla="*/ 4888230 w 6173153"/>
                <a:gd name="connsiteY49" fmla="*/ 291465 h 425767"/>
                <a:gd name="connsiteX50" fmla="*/ 4889182 w 6173153"/>
                <a:gd name="connsiteY50" fmla="*/ 291465 h 425767"/>
                <a:gd name="connsiteX51" fmla="*/ 4895850 w 6173153"/>
                <a:gd name="connsiteY51" fmla="*/ 260985 h 425767"/>
                <a:gd name="connsiteX52" fmla="*/ 4952047 w 6173153"/>
                <a:gd name="connsiteY52" fmla="*/ 104775 h 425767"/>
                <a:gd name="connsiteX53" fmla="*/ 4993005 w 6173153"/>
                <a:gd name="connsiteY53" fmla="*/ 104775 h 425767"/>
                <a:gd name="connsiteX54" fmla="*/ 4906327 w 6173153"/>
                <a:gd name="connsiteY54" fmla="*/ 322897 h 425767"/>
                <a:gd name="connsiteX55" fmla="*/ 4867275 w 6173153"/>
                <a:gd name="connsiteY55" fmla="*/ 322897 h 425767"/>
                <a:gd name="connsiteX56" fmla="*/ 4687252 w 6173153"/>
                <a:gd name="connsiteY56" fmla="*/ 104775 h 425767"/>
                <a:gd name="connsiteX57" fmla="*/ 4726305 w 6173153"/>
                <a:gd name="connsiteY57" fmla="*/ 104775 h 425767"/>
                <a:gd name="connsiteX58" fmla="*/ 4726305 w 6173153"/>
                <a:gd name="connsiteY58" fmla="*/ 322897 h 425767"/>
                <a:gd name="connsiteX59" fmla="*/ 4687252 w 6173153"/>
                <a:gd name="connsiteY59" fmla="*/ 322897 h 425767"/>
                <a:gd name="connsiteX60" fmla="*/ 3118485 w 6173153"/>
                <a:gd name="connsiteY60" fmla="*/ 104775 h 425767"/>
                <a:gd name="connsiteX61" fmla="*/ 3156585 w 6173153"/>
                <a:gd name="connsiteY61" fmla="*/ 104775 h 425767"/>
                <a:gd name="connsiteX62" fmla="*/ 3156585 w 6173153"/>
                <a:gd name="connsiteY62" fmla="*/ 229552 h 425767"/>
                <a:gd name="connsiteX63" fmla="*/ 3207067 w 6173153"/>
                <a:gd name="connsiteY63" fmla="*/ 296227 h 425767"/>
                <a:gd name="connsiteX64" fmla="*/ 3248025 w 6173153"/>
                <a:gd name="connsiteY64" fmla="*/ 277177 h 425767"/>
                <a:gd name="connsiteX65" fmla="*/ 3263265 w 6173153"/>
                <a:gd name="connsiteY65" fmla="*/ 230505 h 425767"/>
                <a:gd name="connsiteX66" fmla="*/ 3263265 w 6173153"/>
                <a:gd name="connsiteY66" fmla="*/ 104775 h 425767"/>
                <a:gd name="connsiteX67" fmla="*/ 3302317 w 6173153"/>
                <a:gd name="connsiteY67" fmla="*/ 104775 h 425767"/>
                <a:gd name="connsiteX68" fmla="*/ 3302317 w 6173153"/>
                <a:gd name="connsiteY68" fmla="*/ 322897 h 425767"/>
                <a:gd name="connsiteX69" fmla="*/ 3264217 w 6173153"/>
                <a:gd name="connsiteY69" fmla="*/ 322897 h 425767"/>
                <a:gd name="connsiteX70" fmla="*/ 3264217 w 6173153"/>
                <a:gd name="connsiteY70" fmla="*/ 288607 h 425767"/>
                <a:gd name="connsiteX71" fmla="*/ 3263265 w 6173153"/>
                <a:gd name="connsiteY71" fmla="*/ 288607 h 425767"/>
                <a:gd name="connsiteX72" fmla="*/ 3195638 w 6173153"/>
                <a:gd name="connsiteY72" fmla="*/ 327660 h 425767"/>
                <a:gd name="connsiteX73" fmla="*/ 3118485 w 6173153"/>
                <a:gd name="connsiteY73" fmla="*/ 235267 h 425767"/>
                <a:gd name="connsiteX74" fmla="*/ 2542223 w 6173153"/>
                <a:gd name="connsiteY74" fmla="*/ 104775 h 425767"/>
                <a:gd name="connsiteX75" fmla="*/ 2580323 w 6173153"/>
                <a:gd name="connsiteY75" fmla="*/ 104775 h 425767"/>
                <a:gd name="connsiteX76" fmla="*/ 2580323 w 6173153"/>
                <a:gd name="connsiteY76" fmla="*/ 229552 h 425767"/>
                <a:gd name="connsiteX77" fmla="*/ 2630805 w 6173153"/>
                <a:gd name="connsiteY77" fmla="*/ 296227 h 425767"/>
                <a:gd name="connsiteX78" fmla="*/ 2671763 w 6173153"/>
                <a:gd name="connsiteY78" fmla="*/ 277177 h 425767"/>
                <a:gd name="connsiteX79" fmla="*/ 2687003 w 6173153"/>
                <a:gd name="connsiteY79" fmla="*/ 230505 h 425767"/>
                <a:gd name="connsiteX80" fmla="*/ 2687003 w 6173153"/>
                <a:gd name="connsiteY80" fmla="*/ 104775 h 425767"/>
                <a:gd name="connsiteX81" fmla="*/ 2726055 w 6173153"/>
                <a:gd name="connsiteY81" fmla="*/ 104775 h 425767"/>
                <a:gd name="connsiteX82" fmla="*/ 2726055 w 6173153"/>
                <a:gd name="connsiteY82" fmla="*/ 322897 h 425767"/>
                <a:gd name="connsiteX83" fmla="*/ 2687955 w 6173153"/>
                <a:gd name="connsiteY83" fmla="*/ 322897 h 425767"/>
                <a:gd name="connsiteX84" fmla="*/ 2687955 w 6173153"/>
                <a:gd name="connsiteY84" fmla="*/ 288607 h 425767"/>
                <a:gd name="connsiteX85" fmla="*/ 2687003 w 6173153"/>
                <a:gd name="connsiteY85" fmla="*/ 288607 h 425767"/>
                <a:gd name="connsiteX86" fmla="*/ 2619376 w 6173153"/>
                <a:gd name="connsiteY86" fmla="*/ 327660 h 425767"/>
                <a:gd name="connsiteX87" fmla="*/ 2542223 w 6173153"/>
                <a:gd name="connsiteY87" fmla="*/ 235267 h 425767"/>
                <a:gd name="connsiteX88" fmla="*/ 2190750 w 6173153"/>
                <a:gd name="connsiteY88" fmla="*/ 104775 h 425767"/>
                <a:gd name="connsiteX89" fmla="*/ 2229802 w 6173153"/>
                <a:gd name="connsiteY89" fmla="*/ 104775 h 425767"/>
                <a:gd name="connsiteX90" fmla="*/ 2229802 w 6173153"/>
                <a:gd name="connsiteY90" fmla="*/ 322897 h 425767"/>
                <a:gd name="connsiteX91" fmla="*/ 2190750 w 6173153"/>
                <a:gd name="connsiteY91" fmla="*/ 322897 h 425767"/>
                <a:gd name="connsiteX92" fmla="*/ 1152525 w 6173153"/>
                <a:gd name="connsiteY92" fmla="*/ 104775 h 425767"/>
                <a:gd name="connsiteX93" fmla="*/ 1191577 w 6173153"/>
                <a:gd name="connsiteY93" fmla="*/ 104775 h 425767"/>
                <a:gd name="connsiteX94" fmla="*/ 1191577 w 6173153"/>
                <a:gd name="connsiteY94" fmla="*/ 322897 h 425767"/>
                <a:gd name="connsiteX95" fmla="*/ 1152525 w 6173153"/>
                <a:gd name="connsiteY95" fmla="*/ 322897 h 425767"/>
                <a:gd name="connsiteX96" fmla="*/ 876300 w 6173153"/>
                <a:gd name="connsiteY96" fmla="*/ 104775 h 425767"/>
                <a:gd name="connsiteX97" fmla="*/ 914400 w 6173153"/>
                <a:gd name="connsiteY97" fmla="*/ 104775 h 425767"/>
                <a:gd name="connsiteX98" fmla="*/ 914400 w 6173153"/>
                <a:gd name="connsiteY98" fmla="*/ 229552 h 425767"/>
                <a:gd name="connsiteX99" fmla="*/ 964882 w 6173153"/>
                <a:gd name="connsiteY99" fmla="*/ 296227 h 425767"/>
                <a:gd name="connsiteX100" fmla="*/ 1005840 w 6173153"/>
                <a:gd name="connsiteY100" fmla="*/ 277177 h 425767"/>
                <a:gd name="connsiteX101" fmla="*/ 1021080 w 6173153"/>
                <a:gd name="connsiteY101" fmla="*/ 230505 h 425767"/>
                <a:gd name="connsiteX102" fmla="*/ 1021080 w 6173153"/>
                <a:gd name="connsiteY102" fmla="*/ 104775 h 425767"/>
                <a:gd name="connsiteX103" fmla="*/ 1060132 w 6173153"/>
                <a:gd name="connsiteY103" fmla="*/ 104775 h 425767"/>
                <a:gd name="connsiteX104" fmla="*/ 1060132 w 6173153"/>
                <a:gd name="connsiteY104" fmla="*/ 322897 h 425767"/>
                <a:gd name="connsiteX105" fmla="*/ 1022032 w 6173153"/>
                <a:gd name="connsiteY105" fmla="*/ 322897 h 425767"/>
                <a:gd name="connsiteX106" fmla="*/ 1022032 w 6173153"/>
                <a:gd name="connsiteY106" fmla="*/ 288607 h 425767"/>
                <a:gd name="connsiteX107" fmla="*/ 1021080 w 6173153"/>
                <a:gd name="connsiteY107" fmla="*/ 288607 h 425767"/>
                <a:gd name="connsiteX108" fmla="*/ 953452 w 6173153"/>
                <a:gd name="connsiteY108" fmla="*/ 327660 h 425767"/>
                <a:gd name="connsiteX109" fmla="*/ 876300 w 6173153"/>
                <a:gd name="connsiteY109" fmla="*/ 235267 h 425767"/>
                <a:gd name="connsiteX110" fmla="*/ 5398770 w 6173153"/>
                <a:gd name="connsiteY110" fmla="*/ 101917 h 425767"/>
                <a:gd name="connsiteX111" fmla="*/ 5418772 w 6173153"/>
                <a:gd name="connsiteY111" fmla="*/ 104774 h 425767"/>
                <a:gd name="connsiteX112" fmla="*/ 5418772 w 6173153"/>
                <a:gd name="connsiteY112" fmla="*/ 142874 h 425767"/>
                <a:gd name="connsiteX113" fmla="*/ 5392102 w 6173153"/>
                <a:gd name="connsiteY113" fmla="*/ 136207 h 425767"/>
                <a:gd name="connsiteX114" fmla="*/ 5354955 w 6173153"/>
                <a:gd name="connsiteY114" fmla="*/ 157162 h 425767"/>
                <a:gd name="connsiteX115" fmla="*/ 5340667 w 6173153"/>
                <a:gd name="connsiteY115" fmla="*/ 212407 h 425767"/>
                <a:gd name="connsiteX116" fmla="*/ 5340667 w 6173153"/>
                <a:gd name="connsiteY116" fmla="*/ 322897 h 425767"/>
                <a:gd name="connsiteX117" fmla="*/ 5301615 w 6173153"/>
                <a:gd name="connsiteY117" fmla="*/ 322897 h 425767"/>
                <a:gd name="connsiteX118" fmla="*/ 5301615 w 6173153"/>
                <a:gd name="connsiteY118" fmla="*/ 104774 h 425767"/>
                <a:gd name="connsiteX119" fmla="*/ 5340667 w 6173153"/>
                <a:gd name="connsiteY119" fmla="*/ 104774 h 425767"/>
                <a:gd name="connsiteX120" fmla="*/ 5340667 w 6173153"/>
                <a:gd name="connsiteY120" fmla="*/ 149542 h 425767"/>
                <a:gd name="connsiteX121" fmla="*/ 5341620 w 6173153"/>
                <a:gd name="connsiteY121" fmla="*/ 149542 h 425767"/>
                <a:gd name="connsiteX122" fmla="*/ 5398770 w 6173153"/>
                <a:gd name="connsiteY122" fmla="*/ 101917 h 425767"/>
                <a:gd name="connsiteX123" fmla="*/ 3491865 w 6173153"/>
                <a:gd name="connsiteY123" fmla="*/ 101917 h 425767"/>
                <a:gd name="connsiteX124" fmla="*/ 3511867 w 6173153"/>
                <a:gd name="connsiteY124" fmla="*/ 104774 h 425767"/>
                <a:gd name="connsiteX125" fmla="*/ 3511867 w 6173153"/>
                <a:gd name="connsiteY125" fmla="*/ 142874 h 425767"/>
                <a:gd name="connsiteX126" fmla="*/ 3485197 w 6173153"/>
                <a:gd name="connsiteY126" fmla="*/ 136207 h 425767"/>
                <a:gd name="connsiteX127" fmla="*/ 3448050 w 6173153"/>
                <a:gd name="connsiteY127" fmla="*/ 157162 h 425767"/>
                <a:gd name="connsiteX128" fmla="*/ 3433763 w 6173153"/>
                <a:gd name="connsiteY128" fmla="*/ 212407 h 425767"/>
                <a:gd name="connsiteX129" fmla="*/ 3433763 w 6173153"/>
                <a:gd name="connsiteY129" fmla="*/ 322897 h 425767"/>
                <a:gd name="connsiteX130" fmla="*/ 3394710 w 6173153"/>
                <a:gd name="connsiteY130" fmla="*/ 322897 h 425767"/>
                <a:gd name="connsiteX131" fmla="*/ 3394710 w 6173153"/>
                <a:gd name="connsiteY131" fmla="*/ 104774 h 425767"/>
                <a:gd name="connsiteX132" fmla="*/ 3433763 w 6173153"/>
                <a:gd name="connsiteY132" fmla="*/ 104774 h 425767"/>
                <a:gd name="connsiteX133" fmla="*/ 3433763 w 6173153"/>
                <a:gd name="connsiteY133" fmla="*/ 149542 h 425767"/>
                <a:gd name="connsiteX134" fmla="*/ 3434715 w 6173153"/>
                <a:gd name="connsiteY134" fmla="*/ 149542 h 425767"/>
                <a:gd name="connsiteX135" fmla="*/ 3491865 w 6173153"/>
                <a:gd name="connsiteY135" fmla="*/ 101917 h 425767"/>
                <a:gd name="connsiteX136" fmla="*/ 2110740 w 6173153"/>
                <a:gd name="connsiteY136" fmla="*/ 101917 h 425767"/>
                <a:gd name="connsiteX137" fmla="*/ 2130742 w 6173153"/>
                <a:gd name="connsiteY137" fmla="*/ 104774 h 425767"/>
                <a:gd name="connsiteX138" fmla="*/ 2130742 w 6173153"/>
                <a:gd name="connsiteY138" fmla="*/ 142874 h 425767"/>
                <a:gd name="connsiteX139" fmla="*/ 2104072 w 6173153"/>
                <a:gd name="connsiteY139" fmla="*/ 136207 h 425767"/>
                <a:gd name="connsiteX140" fmla="*/ 2066925 w 6173153"/>
                <a:gd name="connsiteY140" fmla="*/ 157162 h 425767"/>
                <a:gd name="connsiteX141" fmla="*/ 2052637 w 6173153"/>
                <a:gd name="connsiteY141" fmla="*/ 212407 h 425767"/>
                <a:gd name="connsiteX142" fmla="*/ 2052637 w 6173153"/>
                <a:gd name="connsiteY142" fmla="*/ 322897 h 425767"/>
                <a:gd name="connsiteX143" fmla="*/ 2013585 w 6173153"/>
                <a:gd name="connsiteY143" fmla="*/ 322897 h 425767"/>
                <a:gd name="connsiteX144" fmla="*/ 2013585 w 6173153"/>
                <a:gd name="connsiteY144" fmla="*/ 104774 h 425767"/>
                <a:gd name="connsiteX145" fmla="*/ 2052637 w 6173153"/>
                <a:gd name="connsiteY145" fmla="*/ 104774 h 425767"/>
                <a:gd name="connsiteX146" fmla="*/ 2052637 w 6173153"/>
                <a:gd name="connsiteY146" fmla="*/ 149542 h 425767"/>
                <a:gd name="connsiteX147" fmla="*/ 2053590 w 6173153"/>
                <a:gd name="connsiteY147" fmla="*/ 149542 h 425767"/>
                <a:gd name="connsiteX148" fmla="*/ 2110740 w 6173153"/>
                <a:gd name="connsiteY148" fmla="*/ 101917 h 425767"/>
                <a:gd name="connsiteX149" fmla="*/ 5555933 w 6173153"/>
                <a:gd name="connsiteY149" fmla="*/ 100012 h 425767"/>
                <a:gd name="connsiteX150" fmla="*/ 5607367 w 6173153"/>
                <a:gd name="connsiteY150" fmla="*/ 109537 h 425767"/>
                <a:gd name="connsiteX151" fmla="*/ 5607367 w 6173153"/>
                <a:gd name="connsiteY151" fmla="*/ 146684 h 425767"/>
                <a:gd name="connsiteX152" fmla="*/ 5552123 w 6173153"/>
                <a:gd name="connsiteY152" fmla="*/ 130492 h 425767"/>
                <a:gd name="connsiteX153" fmla="*/ 5521642 w 6173153"/>
                <a:gd name="connsiteY153" fmla="*/ 138112 h 425767"/>
                <a:gd name="connsiteX154" fmla="*/ 5510213 w 6173153"/>
                <a:gd name="connsiteY154" fmla="*/ 159067 h 425767"/>
                <a:gd name="connsiteX155" fmla="*/ 5518785 w 6173153"/>
                <a:gd name="connsiteY155" fmla="*/ 179069 h 425767"/>
                <a:gd name="connsiteX156" fmla="*/ 5555933 w 6173153"/>
                <a:gd name="connsiteY156" fmla="*/ 198119 h 425767"/>
                <a:gd name="connsiteX157" fmla="*/ 5605463 w 6173153"/>
                <a:gd name="connsiteY157" fmla="*/ 226694 h 425767"/>
                <a:gd name="connsiteX158" fmla="*/ 5617845 w 6173153"/>
                <a:gd name="connsiteY158" fmla="*/ 262889 h 425767"/>
                <a:gd name="connsiteX159" fmla="*/ 5593080 w 6173153"/>
                <a:gd name="connsiteY159" fmla="*/ 310514 h 425767"/>
                <a:gd name="connsiteX160" fmla="*/ 5529263 w 6173153"/>
                <a:gd name="connsiteY160" fmla="*/ 327659 h 425767"/>
                <a:gd name="connsiteX161" fmla="*/ 5470208 w 6173153"/>
                <a:gd name="connsiteY161" fmla="*/ 315277 h 425767"/>
                <a:gd name="connsiteX162" fmla="*/ 5470208 w 6173153"/>
                <a:gd name="connsiteY162" fmla="*/ 275272 h 425767"/>
                <a:gd name="connsiteX163" fmla="*/ 5533073 w 6173153"/>
                <a:gd name="connsiteY163" fmla="*/ 296227 h 425767"/>
                <a:gd name="connsiteX164" fmla="*/ 5577840 w 6173153"/>
                <a:gd name="connsiteY164" fmla="*/ 266699 h 425767"/>
                <a:gd name="connsiteX165" fmla="*/ 5568315 w 6173153"/>
                <a:gd name="connsiteY165" fmla="*/ 245744 h 425767"/>
                <a:gd name="connsiteX166" fmla="*/ 5528310 w 6173153"/>
                <a:gd name="connsiteY166" fmla="*/ 226694 h 425767"/>
                <a:gd name="connsiteX167" fmla="*/ 5481638 w 6173153"/>
                <a:gd name="connsiteY167" fmla="*/ 198119 h 425767"/>
                <a:gd name="connsiteX168" fmla="*/ 5471160 w 6173153"/>
                <a:gd name="connsiteY168" fmla="*/ 163829 h 425767"/>
                <a:gd name="connsiteX169" fmla="*/ 5495925 w 6173153"/>
                <a:gd name="connsiteY169" fmla="*/ 117157 h 425767"/>
                <a:gd name="connsiteX170" fmla="*/ 5555933 w 6173153"/>
                <a:gd name="connsiteY170" fmla="*/ 100012 h 425767"/>
                <a:gd name="connsiteX171" fmla="*/ 5136832 w 6173153"/>
                <a:gd name="connsiteY171" fmla="*/ 100012 h 425767"/>
                <a:gd name="connsiteX172" fmla="*/ 5203507 w 6173153"/>
                <a:gd name="connsiteY172" fmla="*/ 127634 h 425767"/>
                <a:gd name="connsiteX173" fmla="*/ 5227320 w 6173153"/>
                <a:gd name="connsiteY173" fmla="*/ 204787 h 425767"/>
                <a:gd name="connsiteX174" fmla="*/ 5227320 w 6173153"/>
                <a:gd name="connsiteY174" fmla="*/ 223837 h 425767"/>
                <a:gd name="connsiteX175" fmla="*/ 5074920 w 6173153"/>
                <a:gd name="connsiteY175" fmla="*/ 223837 h 425767"/>
                <a:gd name="connsiteX176" fmla="*/ 5093970 w 6173153"/>
                <a:gd name="connsiteY176" fmla="*/ 278129 h 425767"/>
                <a:gd name="connsiteX177" fmla="*/ 5144452 w 6173153"/>
                <a:gd name="connsiteY177" fmla="*/ 297179 h 425767"/>
                <a:gd name="connsiteX178" fmla="*/ 5212080 w 6173153"/>
                <a:gd name="connsiteY178" fmla="*/ 273367 h 425767"/>
                <a:gd name="connsiteX179" fmla="*/ 5212080 w 6173153"/>
                <a:gd name="connsiteY179" fmla="*/ 307657 h 425767"/>
                <a:gd name="connsiteX180" fmla="*/ 5135880 w 6173153"/>
                <a:gd name="connsiteY180" fmla="*/ 327659 h 425767"/>
                <a:gd name="connsiteX181" fmla="*/ 5061585 w 6173153"/>
                <a:gd name="connsiteY181" fmla="*/ 298132 h 425767"/>
                <a:gd name="connsiteX182" fmla="*/ 5034915 w 6173153"/>
                <a:gd name="connsiteY182" fmla="*/ 215264 h 425767"/>
                <a:gd name="connsiteX183" fmla="*/ 5064442 w 6173153"/>
                <a:gd name="connsiteY183" fmla="*/ 132397 h 425767"/>
                <a:gd name="connsiteX184" fmla="*/ 5136832 w 6173153"/>
                <a:gd name="connsiteY184" fmla="*/ 100012 h 425767"/>
                <a:gd name="connsiteX185" fmla="*/ 4527232 w 6173153"/>
                <a:gd name="connsiteY185" fmla="*/ 100012 h 425767"/>
                <a:gd name="connsiteX186" fmla="*/ 4581525 w 6173153"/>
                <a:gd name="connsiteY186" fmla="*/ 122872 h 425767"/>
                <a:gd name="connsiteX187" fmla="*/ 4600575 w 6173153"/>
                <a:gd name="connsiteY187" fmla="*/ 189547 h 425767"/>
                <a:gd name="connsiteX188" fmla="*/ 4600575 w 6173153"/>
                <a:gd name="connsiteY188" fmla="*/ 322897 h 425767"/>
                <a:gd name="connsiteX189" fmla="*/ 4599622 w 6173153"/>
                <a:gd name="connsiteY189" fmla="*/ 322897 h 425767"/>
                <a:gd name="connsiteX190" fmla="*/ 4561522 w 6173153"/>
                <a:gd name="connsiteY190" fmla="*/ 322897 h 425767"/>
                <a:gd name="connsiteX191" fmla="*/ 4561522 w 6173153"/>
                <a:gd name="connsiteY191" fmla="*/ 199072 h 425767"/>
                <a:gd name="connsiteX192" fmla="*/ 4511992 w 6173153"/>
                <a:gd name="connsiteY192" fmla="*/ 131444 h 425767"/>
                <a:gd name="connsiteX193" fmla="*/ 4470082 w 6173153"/>
                <a:gd name="connsiteY193" fmla="*/ 150494 h 425767"/>
                <a:gd name="connsiteX194" fmla="*/ 4453890 w 6173153"/>
                <a:gd name="connsiteY194" fmla="*/ 198119 h 425767"/>
                <a:gd name="connsiteX195" fmla="*/ 4453890 w 6173153"/>
                <a:gd name="connsiteY195" fmla="*/ 322897 h 425767"/>
                <a:gd name="connsiteX196" fmla="*/ 4415790 w 6173153"/>
                <a:gd name="connsiteY196" fmla="*/ 322897 h 425767"/>
                <a:gd name="connsiteX197" fmla="*/ 4415790 w 6173153"/>
                <a:gd name="connsiteY197" fmla="*/ 104774 h 425767"/>
                <a:gd name="connsiteX198" fmla="*/ 4454842 w 6173153"/>
                <a:gd name="connsiteY198" fmla="*/ 104774 h 425767"/>
                <a:gd name="connsiteX199" fmla="*/ 4454842 w 6173153"/>
                <a:gd name="connsiteY199" fmla="*/ 140969 h 425767"/>
                <a:gd name="connsiteX200" fmla="*/ 4455795 w 6173153"/>
                <a:gd name="connsiteY200" fmla="*/ 140969 h 425767"/>
                <a:gd name="connsiteX201" fmla="*/ 4527232 w 6173153"/>
                <a:gd name="connsiteY201" fmla="*/ 100012 h 425767"/>
                <a:gd name="connsiteX202" fmla="*/ 3651885 w 6173153"/>
                <a:gd name="connsiteY202" fmla="*/ 100012 h 425767"/>
                <a:gd name="connsiteX203" fmla="*/ 3730942 w 6173153"/>
                <a:gd name="connsiteY203" fmla="*/ 182879 h 425767"/>
                <a:gd name="connsiteX204" fmla="*/ 3730942 w 6173153"/>
                <a:gd name="connsiteY204" fmla="*/ 322897 h 425767"/>
                <a:gd name="connsiteX205" fmla="*/ 3692842 w 6173153"/>
                <a:gd name="connsiteY205" fmla="*/ 322897 h 425767"/>
                <a:gd name="connsiteX206" fmla="*/ 3692842 w 6173153"/>
                <a:gd name="connsiteY206" fmla="*/ 289559 h 425767"/>
                <a:gd name="connsiteX207" fmla="*/ 3691890 w 6173153"/>
                <a:gd name="connsiteY207" fmla="*/ 289559 h 425767"/>
                <a:gd name="connsiteX208" fmla="*/ 3625215 w 6173153"/>
                <a:gd name="connsiteY208" fmla="*/ 328612 h 425767"/>
                <a:gd name="connsiteX209" fmla="*/ 3574733 w 6173153"/>
                <a:gd name="connsiteY209" fmla="*/ 311467 h 425767"/>
                <a:gd name="connsiteX210" fmla="*/ 3555683 w 6173153"/>
                <a:gd name="connsiteY210" fmla="*/ 264794 h 425767"/>
                <a:gd name="connsiteX211" fmla="*/ 3628073 w 6173153"/>
                <a:gd name="connsiteY211" fmla="*/ 193357 h 425767"/>
                <a:gd name="connsiteX212" fmla="*/ 3692842 w 6173153"/>
                <a:gd name="connsiteY212" fmla="*/ 183832 h 425767"/>
                <a:gd name="connsiteX213" fmla="*/ 3649028 w 6173153"/>
                <a:gd name="connsiteY213" fmla="*/ 130492 h 425767"/>
                <a:gd name="connsiteX214" fmla="*/ 3577590 w 6173153"/>
                <a:gd name="connsiteY214" fmla="*/ 157162 h 425767"/>
                <a:gd name="connsiteX215" fmla="*/ 3577590 w 6173153"/>
                <a:gd name="connsiteY215" fmla="*/ 120014 h 425767"/>
                <a:gd name="connsiteX216" fmla="*/ 3576638 w 6173153"/>
                <a:gd name="connsiteY216" fmla="*/ 120014 h 425767"/>
                <a:gd name="connsiteX217" fmla="*/ 3651885 w 6173153"/>
                <a:gd name="connsiteY217" fmla="*/ 100012 h 425767"/>
                <a:gd name="connsiteX218" fmla="*/ 448627 w 6173153"/>
                <a:gd name="connsiteY218" fmla="*/ 100012 h 425767"/>
                <a:gd name="connsiteX219" fmla="*/ 502920 w 6173153"/>
                <a:gd name="connsiteY219" fmla="*/ 122872 h 425767"/>
                <a:gd name="connsiteX220" fmla="*/ 521970 w 6173153"/>
                <a:gd name="connsiteY220" fmla="*/ 189547 h 425767"/>
                <a:gd name="connsiteX221" fmla="*/ 521970 w 6173153"/>
                <a:gd name="connsiteY221" fmla="*/ 322897 h 425767"/>
                <a:gd name="connsiteX222" fmla="*/ 483870 w 6173153"/>
                <a:gd name="connsiteY222" fmla="*/ 322897 h 425767"/>
                <a:gd name="connsiteX223" fmla="*/ 483870 w 6173153"/>
                <a:gd name="connsiteY223" fmla="*/ 199072 h 425767"/>
                <a:gd name="connsiteX224" fmla="*/ 434340 w 6173153"/>
                <a:gd name="connsiteY224" fmla="*/ 131444 h 425767"/>
                <a:gd name="connsiteX225" fmla="*/ 392430 w 6173153"/>
                <a:gd name="connsiteY225" fmla="*/ 150494 h 425767"/>
                <a:gd name="connsiteX226" fmla="*/ 376237 w 6173153"/>
                <a:gd name="connsiteY226" fmla="*/ 198119 h 425767"/>
                <a:gd name="connsiteX227" fmla="*/ 376237 w 6173153"/>
                <a:gd name="connsiteY227" fmla="*/ 322897 h 425767"/>
                <a:gd name="connsiteX228" fmla="*/ 337185 w 6173153"/>
                <a:gd name="connsiteY228" fmla="*/ 322897 h 425767"/>
                <a:gd name="connsiteX229" fmla="*/ 337185 w 6173153"/>
                <a:gd name="connsiteY229" fmla="*/ 104774 h 425767"/>
                <a:gd name="connsiteX230" fmla="*/ 376237 w 6173153"/>
                <a:gd name="connsiteY230" fmla="*/ 104774 h 425767"/>
                <a:gd name="connsiteX231" fmla="*/ 376237 w 6173153"/>
                <a:gd name="connsiteY231" fmla="*/ 140969 h 425767"/>
                <a:gd name="connsiteX232" fmla="*/ 377190 w 6173153"/>
                <a:gd name="connsiteY232" fmla="*/ 140969 h 425767"/>
                <a:gd name="connsiteX233" fmla="*/ 448627 w 6173153"/>
                <a:gd name="connsiteY233" fmla="*/ 100012 h 425767"/>
                <a:gd name="connsiteX234" fmla="*/ 2422208 w 6173153"/>
                <a:gd name="connsiteY234" fmla="*/ 99060 h 425767"/>
                <a:gd name="connsiteX235" fmla="*/ 2473642 w 6173153"/>
                <a:gd name="connsiteY235" fmla="*/ 109537 h 425767"/>
                <a:gd name="connsiteX236" fmla="*/ 2473642 w 6173153"/>
                <a:gd name="connsiteY236" fmla="*/ 147637 h 425767"/>
                <a:gd name="connsiteX237" fmla="*/ 2422208 w 6173153"/>
                <a:gd name="connsiteY237" fmla="*/ 130492 h 425767"/>
                <a:gd name="connsiteX238" fmla="*/ 2367915 w 6173153"/>
                <a:gd name="connsiteY238" fmla="*/ 153352 h 425767"/>
                <a:gd name="connsiteX239" fmla="*/ 2346960 w 6173153"/>
                <a:gd name="connsiteY239" fmla="*/ 214312 h 425767"/>
                <a:gd name="connsiteX240" fmla="*/ 2366963 w 6173153"/>
                <a:gd name="connsiteY240" fmla="*/ 273367 h 425767"/>
                <a:gd name="connsiteX241" fmla="*/ 2420303 w 6173153"/>
                <a:gd name="connsiteY241" fmla="*/ 294322 h 425767"/>
                <a:gd name="connsiteX242" fmla="*/ 2473642 w 6173153"/>
                <a:gd name="connsiteY242" fmla="*/ 276225 h 425767"/>
                <a:gd name="connsiteX243" fmla="*/ 2473642 w 6173153"/>
                <a:gd name="connsiteY243" fmla="*/ 312420 h 425767"/>
                <a:gd name="connsiteX244" fmla="*/ 2472690 w 6173153"/>
                <a:gd name="connsiteY244" fmla="*/ 312420 h 425767"/>
                <a:gd name="connsiteX245" fmla="*/ 2412683 w 6173153"/>
                <a:gd name="connsiteY245" fmla="*/ 327660 h 425767"/>
                <a:gd name="connsiteX246" fmla="*/ 2336483 w 6173153"/>
                <a:gd name="connsiteY246" fmla="*/ 297180 h 425767"/>
                <a:gd name="connsiteX247" fmla="*/ 2307908 w 6173153"/>
                <a:gd name="connsiteY247" fmla="*/ 218122 h 425767"/>
                <a:gd name="connsiteX248" fmla="*/ 2339340 w 6173153"/>
                <a:gd name="connsiteY248" fmla="*/ 131445 h 425767"/>
                <a:gd name="connsiteX249" fmla="*/ 2422208 w 6173153"/>
                <a:gd name="connsiteY249" fmla="*/ 99060 h 425767"/>
                <a:gd name="connsiteX250" fmla="*/ 1817370 w 6173153"/>
                <a:gd name="connsiteY250" fmla="*/ 99060 h 425767"/>
                <a:gd name="connsiteX251" fmla="*/ 1882140 w 6173153"/>
                <a:gd name="connsiteY251" fmla="*/ 133350 h 425767"/>
                <a:gd name="connsiteX252" fmla="*/ 1883093 w 6173153"/>
                <a:gd name="connsiteY252" fmla="*/ 133350 h 425767"/>
                <a:gd name="connsiteX253" fmla="*/ 1883093 w 6173153"/>
                <a:gd name="connsiteY253" fmla="*/ 103822 h 425767"/>
                <a:gd name="connsiteX254" fmla="*/ 1922145 w 6173153"/>
                <a:gd name="connsiteY254" fmla="*/ 103822 h 425767"/>
                <a:gd name="connsiteX255" fmla="*/ 1922145 w 6173153"/>
                <a:gd name="connsiteY255" fmla="*/ 304800 h 425767"/>
                <a:gd name="connsiteX256" fmla="*/ 1804988 w 6173153"/>
                <a:gd name="connsiteY256" fmla="*/ 425767 h 425767"/>
                <a:gd name="connsiteX257" fmla="*/ 1734503 w 6173153"/>
                <a:gd name="connsiteY257" fmla="*/ 410527 h 425767"/>
                <a:gd name="connsiteX258" fmla="*/ 1734503 w 6173153"/>
                <a:gd name="connsiteY258" fmla="*/ 373380 h 425767"/>
                <a:gd name="connsiteX259" fmla="*/ 1804035 w 6173153"/>
                <a:gd name="connsiteY259" fmla="*/ 393382 h 425767"/>
                <a:gd name="connsiteX260" fmla="*/ 1883093 w 6173153"/>
                <a:gd name="connsiteY260" fmla="*/ 309562 h 425767"/>
                <a:gd name="connsiteX261" fmla="*/ 1883093 w 6173153"/>
                <a:gd name="connsiteY261" fmla="*/ 286702 h 425767"/>
                <a:gd name="connsiteX262" fmla="*/ 1882140 w 6173153"/>
                <a:gd name="connsiteY262" fmla="*/ 286702 h 425767"/>
                <a:gd name="connsiteX263" fmla="*/ 1807845 w 6173153"/>
                <a:gd name="connsiteY263" fmla="*/ 327660 h 425767"/>
                <a:gd name="connsiteX264" fmla="*/ 1742123 w 6173153"/>
                <a:gd name="connsiteY264" fmla="*/ 298132 h 425767"/>
                <a:gd name="connsiteX265" fmla="*/ 1717358 w 6173153"/>
                <a:gd name="connsiteY265" fmla="*/ 220027 h 425767"/>
                <a:gd name="connsiteX266" fmla="*/ 1744980 w 6173153"/>
                <a:gd name="connsiteY266" fmla="*/ 131445 h 425767"/>
                <a:gd name="connsiteX267" fmla="*/ 1817370 w 6173153"/>
                <a:gd name="connsiteY267" fmla="*/ 99060 h 425767"/>
                <a:gd name="connsiteX268" fmla="*/ 1532572 w 6173153"/>
                <a:gd name="connsiteY268" fmla="*/ 57150 h 425767"/>
                <a:gd name="connsiteX269" fmla="*/ 1527810 w 6173153"/>
                <a:gd name="connsiteY269" fmla="*/ 78105 h 425767"/>
                <a:gd name="connsiteX270" fmla="*/ 1482090 w 6173153"/>
                <a:gd name="connsiteY270" fmla="*/ 204787 h 425767"/>
                <a:gd name="connsiteX271" fmla="*/ 1584007 w 6173153"/>
                <a:gd name="connsiteY271" fmla="*/ 204787 h 425767"/>
                <a:gd name="connsiteX272" fmla="*/ 1538287 w 6173153"/>
                <a:gd name="connsiteY272" fmla="*/ 78105 h 425767"/>
                <a:gd name="connsiteX273" fmla="*/ 1533525 w 6173153"/>
                <a:gd name="connsiteY273" fmla="*/ 57150 h 425767"/>
                <a:gd name="connsiteX274" fmla="*/ 137160 w 6173153"/>
                <a:gd name="connsiteY274" fmla="*/ 57150 h 425767"/>
                <a:gd name="connsiteX275" fmla="*/ 132397 w 6173153"/>
                <a:gd name="connsiteY275" fmla="*/ 78105 h 425767"/>
                <a:gd name="connsiteX276" fmla="*/ 86677 w 6173153"/>
                <a:gd name="connsiteY276" fmla="*/ 204787 h 425767"/>
                <a:gd name="connsiteX277" fmla="*/ 188595 w 6173153"/>
                <a:gd name="connsiteY277" fmla="*/ 204787 h 425767"/>
                <a:gd name="connsiteX278" fmla="*/ 142875 w 6173153"/>
                <a:gd name="connsiteY278" fmla="*/ 78105 h 425767"/>
                <a:gd name="connsiteX279" fmla="*/ 138112 w 6173153"/>
                <a:gd name="connsiteY279" fmla="*/ 57150 h 425767"/>
                <a:gd name="connsiteX280" fmla="*/ 5872162 w 6173153"/>
                <a:gd name="connsiteY280" fmla="*/ 40005 h 425767"/>
                <a:gd name="connsiteX281" fmla="*/ 5872162 w 6173153"/>
                <a:gd name="connsiteY281" fmla="*/ 104775 h 425767"/>
                <a:gd name="connsiteX282" fmla="*/ 5926455 w 6173153"/>
                <a:gd name="connsiteY282" fmla="*/ 104775 h 425767"/>
                <a:gd name="connsiteX283" fmla="*/ 5926455 w 6173153"/>
                <a:gd name="connsiteY283" fmla="*/ 137160 h 425767"/>
                <a:gd name="connsiteX284" fmla="*/ 5873115 w 6173153"/>
                <a:gd name="connsiteY284" fmla="*/ 137160 h 425767"/>
                <a:gd name="connsiteX285" fmla="*/ 5873115 w 6173153"/>
                <a:gd name="connsiteY285" fmla="*/ 256222 h 425767"/>
                <a:gd name="connsiteX286" fmla="*/ 5880735 w 6173153"/>
                <a:gd name="connsiteY286" fmla="*/ 286702 h 425767"/>
                <a:gd name="connsiteX287" fmla="*/ 5904547 w 6173153"/>
                <a:gd name="connsiteY287" fmla="*/ 296227 h 425767"/>
                <a:gd name="connsiteX288" fmla="*/ 5927407 w 6173153"/>
                <a:gd name="connsiteY288" fmla="*/ 288607 h 425767"/>
                <a:gd name="connsiteX289" fmla="*/ 5927407 w 6173153"/>
                <a:gd name="connsiteY289" fmla="*/ 320992 h 425767"/>
                <a:gd name="connsiteX290" fmla="*/ 5893117 w 6173153"/>
                <a:gd name="connsiteY290" fmla="*/ 327660 h 425767"/>
                <a:gd name="connsiteX291" fmla="*/ 5835015 w 6173153"/>
                <a:gd name="connsiteY291" fmla="*/ 262890 h 425767"/>
                <a:gd name="connsiteX292" fmla="*/ 5835015 w 6173153"/>
                <a:gd name="connsiteY292" fmla="*/ 137160 h 425767"/>
                <a:gd name="connsiteX293" fmla="*/ 5796915 w 6173153"/>
                <a:gd name="connsiteY293" fmla="*/ 137160 h 425767"/>
                <a:gd name="connsiteX294" fmla="*/ 5796915 w 6173153"/>
                <a:gd name="connsiteY294" fmla="*/ 104775 h 425767"/>
                <a:gd name="connsiteX295" fmla="*/ 5834062 w 6173153"/>
                <a:gd name="connsiteY295" fmla="*/ 104775 h 425767"/>
                <a:gd name="connsiteX296" fmla="*/ 5834062 w 6173153"/>
                <a:gd name="connsiteY296" fmla="*/ 52387 h 425767"/>
                <a:gd name="connsiteX297" fmla="*/ 2999422 w 6173153"/>
                <a:gd name="connsiteY297" fmla="*/ 40005 h 425767"/>
                <a:gd name="connsiteX298" fmla="*/ 2999422 w 6173153"/>
                <a:gd name="connsiteY298" fmla="*/ 104775 h 425767"/>
                <a:gd name="connsiteX299" fmla="*/ 3053715 w 6173153"/>
                <a:gd name="connsiteY299" fmla="*/ 104775 h 425767"/>
                <a:gd name="connsiteX300" fmla="*/ 3053715 w 6173153"/>
                <a:gd name="connsiteY300" fmla="*/ 137160 h 425767"/>
                <a:gd name="connsiteX301" fmla="*/ 2999422 w 6173153"/>
                <a:gd name="connsiteY301" fmla="*/ 137160 h 425767"/>
                <a:gd name="connsiteX302" fmla="*/ 2999422 w 6173153"/>
                <a:gd name="connsiteY302" fmla="*/ 256222 h 425767"/>
                <a:gd name="connsiteX303" fmla="*/ 3007042 w 6173153"/>
                <a:gd name="connsiteY303" fmla="*/ 286702 h 425767"/>
                <a:gd name="connsiteX304" fmla="*/ 3030854 w 6173153"/>
                <a:gd name="connsiteY304" fmla="*/ 296227 h 425767"/>
                <a:gd name="connsiteX305" fmla="*/ 3053715 w 6173153"/>
                <a:gd name="connsiteY305" fmla="*/ 288607 h 425767"/>
                <a:gd name="connsiteX306" fmla="*/ 3053715 w 6173153"/>
                <a:gd name="connsiteY306" fmla="*/ 320992 h 425767"/>
                <a:gd name="connsiteX307" fmla="*/ 3019425 w 6173153"/>
                <a:gd name="connsiteY307" fmla="*/ 327660 h 425767"/>
                <a:gd name="connsiteX308" fmla="*/ 2961322 w 6173153"/>
                <a:gd name="connsiteY308" fmla="*/ 262890 h 425767"/>
                <a:gd name="connsiteX309" fmla="*/ 2961322 w 6173153"/>
                <a:gd name="connsiteY309" fmla="*/ 137160 h 425767"/>
                <a:gd name="connsiteX310" fmla="*/ 2924175 w 6173153"/>
                <a:gd name="connsiteY310" fmla="*/ 137160 h 425767"/>
                <a:gd name="connsiteX311" fmla="*/ 2924175 w 6173153"/>
                <a:gd name="connsiteY311" fmla="*/ 104775 h 425767"/>
                <a:gd name="connsiteX312" fmla="*/ 2961322 w 6173153"/>
                <a:gd name="connsiteY312" fmla="*/ 104775 h 425767"/>
                <a:gd name="connsiteX313" fmla="*/ 2961322 w 6173153"/>
                <a:gd name="connsiteY313" fmla="*/ 52387 h 425767"/>
                <a:gd name="connsiteX314" fmla="*/ 4092893 w 6173153"/>
                <a:gd name="connsiteY314" fmla="*/ 17145 h 425767"/>
                <a:gd name="connsiteX315" fmla="*/ 4131946 w 6173153"/>
                <a:gd name="connsiteY315" fmla="*/ 17145 h 425767"/>
                <a:gd name="connsiteX316" fmla="*/ 4131946 w 6173153"/>
                <a:gd name="connsiteY316" fmla="*/ 200977 h 425767"/>
                <a:gd name="connsiteX317" fmla="*/ 4209098 w 6173153"/>
                <a:gd name="connsiteY317" fmla="*/ 292417 h 425767"/>
                <a:gd name="connsiteX318" fmla="*/ 4283393 w 6173153"/>
                <a:gd name="connsiteY318" fmla="*/ 203835 h 425767"/>
                <a:gd name="connsiteX319" fmla="*/ 4283393 w 6173153"/>
                <a:gd name="connsiteY319" fmla="*/ 17145 h 425767"/>
                <a:gd name="connsiteX320" fmla="*/ 4322446 w 6173153"/>
                <a:gd name="connsiteY320" fmla="*/ 17145 h 425767"/>
                <a:gd name="connsiteX321" fmla="*/ 4322446 w 6173153"/>
                <a:gd name="connsiteY321" fmla="*/ 198120 h 425767"/>
                <a:gd name="connsiteX322" fmla="*/ 4205288 w 6173153"/>
                <a:gd name="connsiteY322" fmla="*/ 327660 h 425767"/>
                <a:gd name="connsiteX323" fmla="*/ 4092893 w 6173153"/>
                <a:gd name="connsiteY323" fmla="*/ 202882 h 425767"/>
                <a:gd name="connsiteX324" fmla="*/ 1512570 w 6173153"/>
                <a:gd name="connsiteY324" fmla="*/ 17145 h 425767"/>
                <a:gd name="connsiteX325" fmla="*/ 1554480 w 6173153"/>
                <a:gd name="connsiteY325" fmla="*/ 17145 h 425767"/>
                <a:gd name="connsiteX326" fmla="*/ 1670685 w 6173153"/>
                <a:gd name="connsiteY326" fmla="*/ 322897 h 425767"/>
                <a:gd name="connsiteX327" fmla="*/ 1626870 w 6173153"/>
                <a:gd name="connsiteY327" fmla="*/ 322897 h 425767"/>
                <a:gd name="connsiteX328" fmla="*/ 1595437 w 6173153"/>
                <a:gd name="connsiteY328" fmla="*/ 239077 h 425767"/>
                <a:gd name="connsiteX329" fmla="*/ 1468755 w 6173153"/>
                <a:gd name="connsiteY329" fmla="*/ 239077 h 425767"/>
                <a:gd name="connsiteX330" fmla="*/ 1439227 w 6173153"/>
                <a:gd name="connsiteY330" fmla="*/ 322897 h 425767"/>
                <a:gd name="connsiteX331" fmla="*/ 1396365 w 6173153"/>
                <a:gd name="connsiteY331" fmla="*/ 322897 h 425767"/>
                <a:gd name="connsiteX332" fmla="*/ 116205 w 6173153"/>
                <a:gd name="connsiteY332" fmla="*/ 17145 h 425767"/>
                <a:gd name="connsiteX333" fmla="*/ 158115 w 6173153"/>
                <a:gd name="connsiteY333" fmla="*/ 17145 h 425767"/>
                <a:gd name="connsiteX334" fmla="*/ 275272 w 6173153"/>
                <a:gd name="connsiteY334" fmla="*/ 322897 h 425767"/>
                <a:gd name="connsiteX335" fmla="*/ 231457 w 6173153"/>
                <a:gd name="connsiteY335" fmla="*/ 322897 h 425767"/>
                <a:gd name="connsiteX336" fmla="*/ 200025 w 6173153"/>
                <a:gd name="connsiteY336" fmla="*/ 239077 h 425767"/>
                <a:gd name="connsiteX337" fmla="*/ 73342 w 6173153"/>
                <a:gd name="connsiteY337" fmla="*/ 239077 h 425767"/>
                <a:gd name="connsiteX338" fmla="*/ 43815 w 6173153"/>
                <a:gd name="connsiteY338" fmla="*/ 322897 h 425767"/>
                <a:gd name="connsiteX339" fmla="*/ 0 w 6173153"/>
                <a:gd name="connsiteY339" fmla="*/ 322897 h 425767"/>
                <a:gd name="connsiteX340" fmla="*/ 5711190 w 6173153"/>
                <a:gd name="connsiteY340" fmla="*/ 3810 h 425767"/>
                <a:gd name="connsiteX341" fmla="*/ 5729288 w 6173153"/>
                <a:gd name="connsiteY341" fmla="*/ 10477 h 425767"/>
                <a:gd name="connsiteX342" fmla="*/ 5736908 w 6173153"/>
                <a:gd name="connsiteY342" fmla="*/ 27622 h 425767"/>
                <a:gd name="connsiteX343" fmla="*/ 5729288 w 6173153"/>
                <a:gd name="connsiteY343" fmla="*/ 44767 h 425767"/>
                <a:gd name="connsiteX344" fmla="*/ 5711190 w 6173153"/>
                <a:gd name="connsiteY344" fmla="*/ 51435 h 425767"/>
                <a:gd name="connsiteX345" fmla="*/ 5694045 w 6173153"/>
                <a:gd name="connsiteY345" fmla="*/ 44767 h 425767"/>
                <a:gd name="connsiteX346" fmla="*/ 5687378 w 6173153"/>
                <a:gd name="connsiteY346" fmla="*/ 27622 h 425767"/>
                <a:gd name="connsiteX347" fmla="*/ 5694045 w 6173153"/>
                <a:gd name="connsiteY347" fmla="*/ 10477 h 425767"/>
                <a:gd name="connsiteX348" fmla="*/ 5711190 w 6173153"/>
                <a:gd name="connsiteY348" fmla="*/ 3810 h 425767"/>
                <a:gd name="connsiteX349" fmla="*/ 4706302 w 6173153"/>
                <a:gd name="connsiteY349" fmla="*/ 3810 h 425767"/>
                <a:gd name="connsiteX350" fmla="*/ 4724400 w 6173153"/>
                <a:gd name="connsiteY350" fmla="*/ 10477 h 425767"/>
                <a:gd name="connsiteX351" fmla="*/ 4732020 w 6173153"/>
                <a:gd name="connsiteY351" fmla="*/ 27622 h 425767"/>
                <a:gd name="connsiteX352" fmla="*/ 4724400 w 6173153"/>
                <a:gd name="connsiteY352" fmla="*/ 44767 h 425767"/>
                <a:gd name="connsiteX353" fmla="*/ 4706302 w 6173153"/>
                <a:gd name="connsiteY353" fmla="*/ 51435 h 425767"/>
                <a:gd name="connsiteX354" fmla="*/ 4689157 w 6173153"/>
                <a:gd name="connsiteY354" fmla="*/ 44767 h 425767"/>
                <a:gd name="connsiteX355" fmla="*/ 4682490 w 6173153"/>
                <a:gd name="connsiteY355" fmla="*/ 27622 h 425767"/>
                <a:gd name="connsiteX356" fmla="*/ 4689157 w 6173153"/>
                <a:gd name="connsiteY356" fmla="*/ 10477 h 425767"/>
                <a:gd name="connsiteX357" fmla="*/ 4706302 w 6173153"/>
                <a:gd name="connsiteY357" fmla="*/ 3810 h 425767"/>
                <a:gd name="connsiteX358" fmla="*/ 2210752 w 6173153"/>
                <a:gd name="connsiteY358" fmla="*/ 3810 h 425767"/>
                <a:gd name="connsiteX359" fmla="*/ 2228850 w 6173153"/>
                <a:gd name="connsiteY359" fmla="*/ 10477 h 425767"/>
                <a:gd name="connsiteX360" fmla="*/ 2236470 w 6173153"/>
                <a:gd name="connsiteY360" fmla="*/ 27622 h 425767"/>
                <a:gd name="connsiteX361" fmla="*/ 2228850 w 6173153"/>
                <a:gd name="connsiteY361" fmla="*/ 44767 h 425767"/>
                <a:gd name="connsiteX362" fmla="*/ 2210752 w 6173153"/>
                <a:gd name="connsiteY362" fmla="*/ 51435 h 425767"/>
                <a:gd name="connsiteX363" fmla="*/ 2193607 w 6173153"/>
                <a:gd name="connsiteY363" fmla="*/ 44767 h 425767"/>
                <a:gd name="connsiteX364" fmla="*/ 2186940 w 6173153"/>
                <a:gd name="connsiteY364" fmla="*/ 27622 h 425767"/>
                <a:gd name="connsiteX365" fmla="*/ 2193607 w 6173153"/>
                <a:gd name="connsiteY365" fmla="*/ 10477 h 425767"/>
                <a:gd name="connsiteX366" fmla="*/ 2210752 w 6173153"/>
                <a:gd name="connsiteY366" fmla="*/ 3810 h 425767"/>
                <a:gd name="connsiteX367" fmla="*/ 1172527 w 6173153"/>
                <a:gd name="connsiteY367" fmla="*/ 3810 h 425767"/>
                <a:gd name="connsiteX368" fmla="*/ 1190625 w 6173153"/>
                <a:gd name="connsiteY368" fmla="*/ 10477 h 425767"/>
                <a:gd name="connsiteX369" fmla="*/ 1198245 w 6173153"/>
                <a:gd name="connsiteY369" fmla="*/ 27622 h 425767"/>
                <a:gd name="connsiteX370" fmla="*/ 1190625 w 6173153"/>
                <a:gd name="connsiteY370" fmla="*/ 44767 h 425767"/>
                <a:gd name="connsiteX371" fmla="*/ 1172527 w 6173153"/>
                <a:gd name="connsiteY371" fmla="*/ 51435 h 425767"/>
                <a:gd name="connsiteX372" fmla="*/ 1155382 w 6173153"/>
                <a:gd name="connsiteY372" fmla="*/ 44767 h 425767"/>
                <a:gd name="connsiteX373" fmla="*/ 1148715 w 6173153"/>
                <a:gd name="connsiteY373" fmla="*/ 27622 h 425767"/>
                <a:gd name="connsiteX374" fmla="*/ 1155382 w 6173153"/>
                <a:gd name="connsiteY374" fmla="*/ 10477 h 425767"/>
                <a:gd name="connsiteX375" fmla="*/ 1172527 w 6173153"/>
                <a:gd name="connsiteY375" fmla="*/ 3810 h 425767"/>
                <a:gd name="connsiteX376" fmla="*/ 3817620 w 6173153"/>
                <a:gd name="connsiteY376" fmla="*/ 0 h 425767"/>
                <a:gd name="connsiteX377" fmla="*/ 3856672 w 6173153"/>
                <a:gd name="connsiteY377" fmla="*/ 0 h 425767"/>
                <a:gd name="connsiteX378" fmla="*/ 3856672 w 6173153"/>
                <a:gd name="connsiteY378" fmla="*/ 322897 h 425767"/>
                <a:gd name="connsiteX379" fmla="*/ 3817620 w 6173153"/>
                <a:gd name="connsiteY379" fmla="*/ 322897 h 425767"/>
                <a:gd name="connsiteX380" fmla="*/ 2818448 w 6173153"/>
                <a:gd name="connsiteY380" fmla="*/ 0 h 425767"/>
                <a:gd name="connsiteX381" fmla="*/ 2857501 w 6173153"/>
                <a:gd name="connsiteY381" fmla="*/ 0 h 425767"/>
                <a:gd name="connsiteX382" fmla="*/ 2857501 w 6173153"/>
                <a:gd name="connsiteY382" fmla="*/ 322897 h 425767"/>
                <a:gd name="connsiteX383" fmla="*/ 2818448 w 6173153"/>
                <a:gd name="connsiteY383" fmla="*/ 322897 h 425767"/>
                <a:gd name="connsiteX384" fmla="*/ 609600 w 6173153"/>
                <a:gd name="connsiteY384" fmla="*/ 0 h 425767"/>
                <a:gd name="connsiteX385" fmla="*/ 648652 w 6173153"/>
                <a:gd name="connsiteY385" fmla="*/ 0 h 425767"/>
                <a:gd name="connsiteX386" fmla="*/ 648652 w 6173153"/>
                <a:gd name="connsiteY386" fmla="*/ 140970 h 425767"/>
                <a:gd name="connsiteX387" fmla="*/ 649605 w 6173153"/>
                <a:gd name="connsiteY387" fmla="*/ 140970 h 425767"/>
                <a:gd name="connsiteX388" fmla="*/ 721042 w 6173153"/>
                <a:gd name="connsiteY388" fmla="*/ 100012 h 425767"/>
                <a:gd name="connsiteX389" fmla="*/ 794385 w 6173153"/>
                <a:gd name="connsiteY389" fmla="*/ 188595 h 425767"/>
                <a:gd name="connsiteX390" fmla="*/ 794385 w 6173153"/>
                <a:gd name="connsiteY390" fmla="*/ 322897 h 425767"/>
                <a:gd name="connsiteX391" fmla="*/ 793432 w 6173153"/>
                <a:gd name="connsiteY391" fmla="*/ 322897 h 425767"/>
                <a:gd name="connsiteX392" fmla="*/ 755332 w 6173153"/>
                <a:gd name="connsiteY392" fmla="*/ 322897 h 425767"/>
                <a:gd name="connsiteX393" fmla="*/ 755332 w 6173153"/>
                <a:gd name="connsiteY393" fmla="*/ 197167 h 425767"/>
                <a:gd name="connsiteX394" fmla="*/ 706755 w 6173153"/>
                <a:gd name="connsiteY394" fmla="*/ 131445 h 425767"/>
                <a:gd name="connsiteX395" fmla="*/ 664845 w 6173153"/>
                <a:gd name="connsiteY395" fmla="*/ 150495 h 425767"/>
                <a:gd name="connsiteX396" fmla="*/ 648652 w 6173153"/>
                <a:gd name="connsiteY396" fmla="*/ 199072 h 425767"/>
                <a:gd name="connsiteX397" fmla="*/ 648652 w 6173153"/>
                <a:gd name="connsiteY397" fmla="*/ 322897 h 425767"/>
                <a:gd name="connsiteX398" fmla="*/ 609600 w 6173153"/>
                <a:gd name="connsiteY398" fmla="*/ 322897 h 4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6173153" h="425767">
                  <a:moveTo>
                    <a:pt x="3692842" y="212407"/>
                  </a:moveTo>
                  <a:lnTo>
                    <a:pt x="3641408" y="220027"/>
                  </a:lnTo>
                  <a:cubicBezTo>
                    <a:pt x="3623310" y="221932"/>
                    <a:pt x="3610928" y="226694"/>
                    <a:pt x="3604260" y="233362"/>
                  </a:cubicBezTo>
                  <a:cubicBezTo>
                    <a:pt x="3597592" y="240029"/>
                    <a:pt x="3593783" y="249554"/>
                    <a:pt x="3593783" y="260984"/>
                  </a:cubicBezTo>
                  <a:cubicBezTo>
                    <a:pt x="3593783" y="271462"/>
                    <a:pt x="3597592" y="280034"/>
                    <a:pt x="3605213" y="286702"/>
                  </a:cubicBezTo>
                  <a:cubicBezTo>
                    <a:pt x="3612833" y="293369"/>
                    <a:pt x="3622358" y="296227"/>
                    <a:pt x="3634740" y="296227"/>
                  </a:cubicBezTo>
                  <a:cubicBezTo>
                    <a:pt x="3651885" y="296227"/>
                    <a:pt x="3665220" y="290512"/>
                    <a:pt x="3676650" y="278129"/>
                  </a:cubicBezTo>
                  <a:cubicBezTo>
                    <a:pt x="3687128" y="266699"/>
                    <a:pt x="3692842" y="251459"/>
                    <a:pt x="3692842" y="233362"/>
                  </a:cubicBezTo>
                  <a:close/>
                  <a:moveTo>
                    <a:pt x="1824038" y="131445"/>
                  </a:moveTo>
                  <a:cubicBezTo>
                    <a:pt x="1803083" y="131445"/>
                    <a:pt x="1786890" y="139065"/>
                    <a:pt x="1774508" y="154305"/>
                  </a:cubicBezTo>
                  <a:cubicBezTo>
                    <a:pt x="1763078" y="169545"/>
                    <a:pt x="1757363" y="190500"/>
                    <a:pt x="1757363" y="218122"/>
                  </a:cubicBezTo>
                  <a:cubicBezTo>
                    <a:pt x="1757363" y="240982"/>
                    <a:pt x="1763078" y="260032"/>
                    <a:pt x="1774508" y="274320"/>
                  </a:cubicBezTo>
                  <a:cubicBezTo>
                    <a:pt x="1785938" y="288607"/>
                    <a:pt x="1801178" y="296227"/>
                    <a:pt x="1819275" y="296227"/>
                  </a:cubicBezTo>
                  <a:cubicBezTo>
                    <a:pt x="1838325" y="296227"/>
                    <a:pt x="1853565" y="289560"/>
                    <a:pt x="1864995" y="275272"/>
                  </a:cubicBezTo>
                  <a:cubicBezTo>
                    <a:pt x="1877378" y="261937"/>
                    <a:pt x="1883093" y="243840"/>
                    <a:pt x="1883093" y="222885"/>
                  </a:cubicBezTo>
                  <a:lnTo>
                    <a:pt x="1883093" y="193357"/>
                  </a:lnTo>
                  <a:cubicBezTo>
                    <a:pt x="1883093" y="176212"/>
                    <a:pt x="1877378" y="161925"/>
                    <a:pt x="1865948" y="149542"/>
                  </a:cubicBezTo>
                  <a:cubicBezTo>
                    <a:pt x="1854518" y="137160"/>
                    <a:pt x="1840230" y="131445"/>
                    <a:pt x="1824038" y="131445"/>
                  </a:cubicBezTo>
                  <a:close/>
                  <a:moveTo>
                    <a:pt x="5135880" y="130492"/>
                  </a:moveTo>
                  <a:cubicBezTo>
                    <a:pt x="5120640" y="130492"/>
                    <a:pt x="5107305" y="136207"/>
                    <a:pt x="5095875" y="147637"/>
                  </a:cubicBezTo>
                  <a:cubicBezTo>
                    <a:pt x="5084445" y="159067"/>
                    <a:pt x="5077777" y="174307"/>
                    <a:pt x="5074920" y="192404"/>
                  </a:cubicBezTo>
                  <a:lnTo>
                    <a:pt x="5189220" y="192404"/>
                  </a:lnTo>
                  <a:cubicBezTo>
                    <a:pt x="5189220" y="172402"/>
                    <a:pt x="5184457" y="157162"/>
                    <a:pt x="5174932" y="146684"/>
                  </a:cubicBezTo>
                  <a:cubicBezTo>
                    <a:pt x="5165407" y="136207"/>
                    <a:pt x="5153025" y="130492"/>
                    <a:pt x="5135880" y="130492"/>
                  </a:cubicBezTo>
                  <a:close/>
                  <a:moveTo>
                    <a:pt x="6173153" y="104775"/>
                  </a:moveTo>
                  <a:lnTo>
                    <a:pt x="6173153" y="105727"/>
                  </a:lnTo>
                  <a:lnTo>
                    <a:pt x="6172777" y="105727"/>
                  </a:lnTo>
                  <a:close/>
                  <a:moveTo>
                    <a:pt x="5963603" y="104775"/>
                  </a:moveTo>
                  <a:lnTo>
                    <a:pt x="6006465" y="104775"/>
                  </a:lnTo>
                  <a:lnTo>
                    <a:pt x="6063615" y="268605"/>
                  </a:lnTo>
                  <a:lnTo>
                    <a:pt x="6068378" y="286702"/>
                  </a:lnTo>
                  <a:lnTo>
                    <a:pt x="6069330" y="286702"/>
                  </a:lnTo>
                  <a:cubicBezTo>
                    <a:pt x="6070283" y="282892"/>
                    <a:pt x="6071235" y="277177"/>
                    <a:pt x="6074093" y="269557"/>
                  </a:cubicBezTo>
                  <a:lnTo>
                    <a:pt x="6134100" y="105727"/>
                  </a:lnTo>
                  <a:lnTo>
                    <a:pt x="6172777" y="105727"/>
                  </a:lnTo>
                  <a:lnTo>
                    <a:pt x="6074093" y="355282"/>
                  </a:lnTo>
                  <a:cubicBezTo>
                    <a:pt x="6055995" y="401955"/>
                    <a:pt x="6029325" y="424815"/>
                    <a:pt x="5995988" y="424815"/>
                  </a:cubicBezTo>
                  <a:cubicBezTo>
                    <a:pt x="5986463" y="424815"/>
                    <a:pt x="5977890" y="423862"/>
                    <a:pt x="5971223" y="421957"/>
                  </a:cubicBezTo>
                  <a:lnTo>
                    <a:pt x="5971223" y="387667"/>
                  </a:lnTo>
                  <a:cubicBezTo>
                    <a:pt x="5978843" y="390525"/>
                    <a:pt x="5985510" y="392430"/>
                    <a:pt x="5993130" y="392430"/>
                  </a:cubicBezTo>
                  <a:cubicBezTo>
                    <a:pt x="6010275" y="392430"/>
                    <a:pt x="6023610" y="381952"/>
                    <a:pt x="6032183" y="361950"/>
                  </a:cubicBezTo>
                  <a:lnTo>
                    <a:pt x="6049328" y="321945"/>
                  </a:lnTo>
                  <a:close/>
                  <a:moveTo>
                    <a:pt x="5692140" y="104775"/>
                  </a:moveTo>
                  <a:lnTo>
                    <a:pt x="5731193" y="104775"/>
                  </a:lnTo>
                  <a:lnTo>
                    <a:pt x="5731193" y="322897"/>
                  </a:lnTo>
                  <a:lnTo>
                    <a:pt x="5692140" y="322897"/>
                  </a:lnTo>
                  <a:close/>
                  <a:moveTo>
                    <a:pt x="4785360" y="104775"/>
                  </a:moveTo>
                  <a:lnTo>
                    <a:pt x="4827270" y="104775"/>
                  </a:lnTo>
                  <a:lnTo>
                    <a:pt x="4880610" y="260032"/>
                  </a:lnTo>
                  <a:cubicBezTo>
                    <a:pt x="4885372" y="272415"/>
                    <a:pt x="4887277" y="282892"/>
                    <a:pt x="4888230" y="291465"/>
                  </a:cubicBezTo>
                  <a:lnTo>
                    <a:pt x="4889182" y="291465"/>
                  </a:lnTo>
                  <a:cubicBezTo>
                    <a:pt x="4890135" y="280035"/>
                    <a:pt x="4892992" y="270510"/>
                    <a:pt x="4895850" y="260985"/>
                  </a:cubicBezTo>
                  <a:lnTo>
                    <a:pt x="4952047" y="104775"/>
                  </a:lnTo>
                  <a:lnTo>
                    <a:pt x="4993005" y="104775"/>
                  </a:lnTo>
                  <a:lnTo>
                    <a:pt x="4906327" y="322897"/>
                  </a:lnTo>
                  <a:lnTo>
                    <a:pt x="4867275" y="322897"/>
                  </a:lnTo>
                  <a:close/>
                  <a:moveTo>
                    <a:pt x="4687252" y="104775"/>
                  </a:moveTo>
                  <a:lnTo>
                    <a:pt x="4726305" y="104775"/>
                  </a:lnTo>
                  <a:lnTo>
                    <a:pt x="4726305" y="322897"/>
                  </a:lnTo>
                  <a:lnTo>
                    <a:pt x="4687252" y="322897"/>
                  </a:lnTo>
                  <a:close/>
                  <a:moveTo>
                    <a:pt x="3118485" y="104775"/>
                  </a:moveTo>
                  <a:lnTo>
                    <a:pt x="3156585" y="104775"/>
                  </a:lnTo>
                  <a:lnTo>
                    <a:pt x="3156585" y="229552"/>
                  </a:lnTo>
                  <a:cubicBezTo>
                    <a:pt x="3156585" y="273367"/>
                    <a:pt x="3173730" y="296227"/>
                    <a:pt x="3207067" y="296227"/>
                  </a:cubicBezTo>
                  <a:cubicBezTo>
                    <a:pt x="3224213" y="296227"/>
                    <a:pt x="3237547" y="289560"/>
                    <a:pt x="3248025" y="277177"/>
                  </a:cubicBezTo>
                  <a:cubicBezTo>
                    <a:pt x="3258502" y="264795"/>
                    <a:pt x="3263265" y="249555"/>
                    <a:pt x="3263265" y="230505"/>
                  </a:cubicBezTo>
                  <a:lnTo>
                    <a:pt x="3263265" y="104775"/>
                  </a:lnTo>
                  <a:lnTo>
                    <a:pt x="3302317" y="104775"/>
                  </a:lnTo>
                  <a:lnTo>
                    <a:pt x="3302317" y="322897"/>
                  </a:lnTo>
                  <a:lnTo>
                    <a:pt x="3264217" y="322897"/>
                  </a:lnTo>
                  <a:lnTo>
                    <a:pt x="3264217" y="288607"/>
                  </a:lnTo>
                  <a:lnTo>
                    <a:pt x="3263265" y="288607"/>
                  </a:lnTo>
                  <a:cubicBezTo>
                    <a:pt x="3248977" y="315277"/>
                    <a:pt x="3226117" y="327660"/>
                    <a:pt x="3195638" y="327660"/>
                  </a:cubicBezTo>
                  <a:cubicBezTo>
                    <a:pt x="3144202" y="327660"/>
                    <a:pt x="3118485" y="297180"/>
                    <a:pt x="3118485" y="235267"/>
                  </a:cubicBezTo>
                  <a:close/>
                  <a:moveTo>
                    <a:pt x="2542223" y="104775"/>
                  </a:moveTo>
                  <a:lnTo>
                    <a:pt x="2580323" y="104775"/>
                  </a:lnTo>
                  <a:lnTo>
                    <a:pt x="2580323" y="229552"/>
                  </a:lnTo>
                  <a:cubicBezTo>
                    <a:pt x="2580323" y="273367"/>
                    <a:pt x="2597468" y="296227"/>
                    <a:pt x="2630805" y="296227"/>
                  </a:cubicBezTo>
                  <a:cubicBezTo>
                    <a:pt x="2647951" y="296227"/>
                    <a:pt x="2661285" y="289560"/>
                    <a:pt x="2671763" y="277177"/>
                  </a:cubicBezTo>
                  <a:cubicBezTo>
                    <a:pt x="2682240" y="264795"/>
                    <a:pt x="2687003" y="249555"/>
                    <a:pt x="2687003" y="230505"/>
                  </a:cubicBezTo>
                  <a:lnTo>
                    <a:pt x="2687003" y="104775"/>
                  </a:lnTo>
                  <a:lnTo>
                    <a:pt x="2726055" y="104775"/>
                  </a:lnTo>
                  <a:lnTo>
                    <a:pt x="2726055" y="322897"/>
                  </a:lnTo>
                  <a:lnTo>
                    <a:pt x="2687955" y="322897"/>
                  </a:lnTo>
                  <a:lnTo>
                    <a:pt x="2687955" y="288607"/>
                  </a:lnTo>
                  <a:lnTo>
                    <a:pt x="2687003" y="288607"/>
                  </a:lnTo>
                  <a:cubicBezTo>
                    <a:pt x="2672715" y="315277"/>
                    <a:pt x="2649855" y="327660"/>
                    <a:pt x="2619376" y="327660"/>
                  </a:cubicBezTo>
                  <a:cubicBezTo>
                    <a:pt x="2567940" y="327660"/>
                    <a:pt x="2542223" y="297180"/>
                    <a:pt x="2542223" y="235267"/>
                  </a:cubicBezTo>
                  <a:close/>
                  <a:moveTo>
                    <a:pt x="2190750" y="104775"/>
                  </a:moveTo>
                  <a:lnTo>
                    <a:pt x="2229802" y="104775"/>
                  </a:lnTo>
                  <a:lnTo>
                    <a:pt x="2229802" y="322897"/>
                  </a:lnTo>
                  <a:lnTo>
                    <a:pt x="2190750" y="322897"/>
                  </a:lnTo>
                  <a:close/>
                  <a:moveTo>
                    <a:pt x="1152525" y="104775"/>
                  </a:moveTo>
                  <a:lnTo>
                    <a:pt x="1191577" y="104775"/>
                  </a:lnTo>
                  <a:lnTo>
                    <a:pt x="1191577" y="322897"/>
                  </a:lnTo>
                  <a:lnTo>
                    <a:pt x="1152525" y="322897"/>
                  </a:lnTo>
                  <a:close/>
                  <a:moveTo>
                    <a:pt x="876300" y="104775"/>
                  </a:moveTo>
                  <a:lnTo>
                    <a:pt x="914400" y="104775"/>
                  </a:lnTo>
                  <a:lnTo>
                    <a:pt x="914400" y="229552"/>
                  </a:lnTo>
                  <a:cubicBezTo>
                    <a:pt x="914400" y="273367"/>
                    <a:pt x="931545" y="296227"/>
                    <a:pt x="964882" y="296227"/>
                  </a:cubicBezTo>
                  <a:cubicBezTo>
                    <a:pt x="982027" y="296227"/>
                    <a:pt x="995362" y="289560"/>
                    <a:pt x="1005840" y="277177"/>
                  </a:cubicBezTo>
                  <a:cubicBezTo>
                    <a:pt x="1016317" y="264795"/>
                    <a:pt x="1021080" y="249555"/>
                    <a:pt x="1021080" y="230505"/>
                  </a:cubicBezTo>
                  <a:lnTo>
                    <a:pt x="1021080" y="104775"/>
                  </a:lnTo>
                  <a:lnTo>
                    <a:pt x="1060132" y="104775"/>
                  </a:lnTo>
                  <a:lnTo>
                    <a:pt x="1060132" y="322897"/>
                  </a:lnTo>
                  <a:lnTo>
                    <a:pt x="1022032" y="322897"/>
                  </a:lnTo>
                  <a:lnTo>
                    <a:pt x="1022032" y="288607"/>
                  </a:lnTo>
                  <a:lnTo>
                    <a:pt x="1021080" y="288607"/>
                  </a:lnTo>
                  <a:cubicBezTo>
                    <a:pt x="1006792" y="315277"/>
                    <a:pt x="983932" y="327660"/>
                    <a:pt x="953452" y="327660"/>
                  </a:cubicBezTo>
                  <a:cubicBezTo>
                    <a:pt x="902017" y="327660"/>
                    <a:pt x="876300" y="297180"/>
                    <a:pt x="876300" y="235267"/>
                  </a:cubicBezTo>
                  <a:close/>
                  <a:moveTo>
                    <a:pt x="5398770" y="101917"/>
                  </a:moveTo>
                  <a:cubicBezTo>
                    <a:pt x="5407342" y="101917"/>
                    <a:pt x="5414010" y="102869"/>
                    <a:pt x="5418772" y="104774"/>
                  </a:cubicBezTo>
                  <a:lnTo>
                    <a:pt x="5418772" y="142874"/>
                  </a:lnTo>
                  <a:cubicBezTo>
                    <a:pt x="5412105" y="138112"/>
                    <a:pt x="5403532" y="136207"/>
                    <a:pt x="5392102" y="136207"/>
                  </a:cubicBezTo>
                  <a:cubicBezTo>
                    <a:pt x="5376862" y="136207"/>
                    <a:pt x="5364480" y="142874"/>
                    <a:pt x="5354955" y="157162"/>
                  </a:cubicBezTo>
                  <a:cubicBezTo>
                    <a:pt x="5345430" y="171449"/>
                    <a:pt x="5340667" y="189547"/>
                    <a:pt x="5340667" y="212407"/>
                  </a:cubicBezTo>
                  <a:lnTo>
                    <a:pt x="5340667" y="322897"/>
                  </a:lnTo>
                  <a:lnTo>
                    <a:pt x="5301615" y="322897"/>
                  </a:lnTo>
                  <a:lnTo>
                    <a:pt x="5301615" y="104774"/>
                  </a:lnTo>
                  <a:lnTo>
                    <a:pt x="5340667" y="104774"/>
                  </a:lnTo>
                  <a:lnTo>
                    <a:pt x="5340667" y="149542"/>
                  </a:lnTo>
                  <a:lnTo>
                    <a:pt x="5341620" y="149542"/>
                  </a:lnTo>
                  <a:cubicBezTo>
                    <a:pt x="5353050" y="117157"/>
                    <a:pt x="5372100" y="101917"/>
                    <a:pt x="5398770" y="101917"/>
                  </a:cubicBezTo>
                  <a:close/>
                  <a:moveTo>
                    <a:pt x="3491865" y="101917"/>
                  </a:moveTo>
                  <a:cubicBezTo>
                    <a:pt x="3500438" y="101917"/>
                    <a:pt x="3507105" y="102869"/>
                    <a:pt x="3511867" y="104774"/>
                  </a:cubicBezTo>
                  <a:lnTo>
                    <a:pt x="3511867" y="142874"/>
                  </a:lnTo>
                  <a:cubicBezTo>
                    <a:pt x="3505200" y="138112"/>
                    <a:pt x="3496627" y="136207"/>
                    <a:pt x="3485197" y="136207"/>
                  </a:cubicBezTo>
                  <a:cubicBezTo>
                    <a:pt x="3469957" y="136207"/>
                    <a:pt x="3457575" y="142874"/>
                    <a:pt x="3448050" y="157162"/>
                  </a:cubicBezTo>
                  <a:cubicBezTo>
                    <a:pt x="3438525" y="171449"/>
                    <a:pt x="3433763" y="189547"/>
                    <a:pt x="3433763" y="212407"/>
                  </a:cubicBezTo>
                  <a:lnTo>
                    <a:pt x="3433763" y="322897"/>
                  </a:lnTo>
                  <a:lnTo>
                    <a:pt x="3394710" y="322897"/>
                  </a:lnTo>
                  <a:lnTo>
                    <a:pt x="3394710" y="104774"/>
                  </a:lnTo>
                  <a:lnTo>
                    <a:pt x="3433763" y="104774"/>
                  </a:lnTo>
                  <a:lnTo>
                    <a:pt x="3433763" y="149542"/>
                  </a:lnTo>
                  <a:lnTo>
                    <a:pt x="3434715" y="149542"/>
                  </a:lnTo>
                  <a:cubicBezTo>
                    <a:pt x="3446145" y="117157"/>
                    <a:pt x="3465195" y="101917"/>
                    <a:pt x="3491865" y="101917"/>
                  </a:cubicBezTo>
                  <a:close/>
                  <a:moveTo>
                    <a:pt x="2110740" y="101917"/>
                  </a:moveTo>
                  <a:cubicBezTo>
                    <a:pt x="2119312" y="101917"/>
                    <a:pt x="2125980" y="102869"/>
                    <a:pt x="2130742" y="104774"/>
                  </a:cubicBezTo>
                  <a:lnTo>
                    <a:pt x="2130742" y="142874"/>
                  </a:lnTo>
                  <a:cubicBezTo>
                    <a:pt x="2124075" y="138112"/>
                    <a:pt x="2115502" y="136207"/>
                    <a:pt x="2104072" y="136207"/>
                  </a:cubicBezTo>
                  <a:cubicBezTo>
                    <a:pt x="2088832" y="136207"/>
                    <a:pt x="2076450" y="142874"/>
                    <a:pt x="2066925" y="157162"/>
                  </a:cubicBezTo>
                  <a:cubicBezTo>
                    <a:pt x="2057400" y="171449"/>
                    <a:pt x="2052637" y="189547"/>
                    <a:pt x="2052637" y="212407"/>
                  </a:cubicBezTo>
                  <a:lnTo>
                    <a:pt x="2052637" y="322897"/>
                  </a:lnTo>
                  <a:lnTo>
                    <a:pt x="2013585" y="322897"/>
                  </a:lnTo>
                  <a:lnTo>
                    <a:pt x="2013585" y="104774"/>
                  </a:lnTo>
                  <a:lnTo>
                    <a:pt x="2052637" y="104774"/>
                  </a:lnTo>
                  <a:lnTo>
                    <a:pt x="2052637" y="149542"/>
                  </a:lnTo>
                  <a:lnTo>
                    <a:pt x="2053590" y="149542"/>
                  </a:lnTo>
                  <a:cubicBezTo>
                    <a:pt x="2065020" y="117157"/>
                    <a:pt x="2084070" y="101917"/>
                    <a:pt x="2110740" y="101917"/>
                  </a:cubicBezTo>
                  <a:close/>
                  <a:moveTo>
                    <a:pt x="5555933" y="100012"/>
                  </a:moveTo>
                  <a:cubicBezTo>
                    <a:pt x="5574030" y="100012"/>
                    <a:pt x="5592128" y="102869"/>
                    <a:pt x="5607367" y="109537"/>
                  </a:cubicBezTo>
                  <a:lnTo>
                    <a:pt x="5607367" y="146684"/>
                  </a:lnTo>
                  <a:cubicBezTo>
                    <a:pt x="5591175" y="136207"/>
                    <a:pt x="5573078" y="130492"/>
                    <a:pt x="5552123" y="130492"/>
                  </a:cubicBezTo>
                  <a:cubicBezTo>
                    <a:pt x="5539740" y="130492"/>
                    <a:pt x="5529263" y="133349"/>
                    <a:pt x="5521642" y="138112"/>
                  </a:cubicBezTo>
                  <a:cubicBezTo>
                    <a:pt x="5514023" y="143827"/>
                    <a:pt x="5510213" y="150494"/>
                    <a:pt x="5510213" y="159067"/>
                  </a:cubicBezTo>
                  <a:cubicBezTo>
                    <a:pt x="5510213" y="167639"/>
                    <a:pt x="5513070" y="174307"/>
                    <a:pt x="5518785" y="179069"/>
                  </a:cubicBezTo>
                  <a:cubicBezTo>
                    <a:pt x="5524500" y="183832"/>
                    <a:pt x="5536883" y="190499"/>
                    <a:pt x="5555933" y="198119"/>
                  </a:cubicBezTo>
                  <a:cubicBezTo>
                    <a:pt x="5580698" y="207644"/>
                    <a:pt x="5596890" y="216217"/>
                    <a:pt x="5605463" y="226694"/>
                  </a:cubicBezTo>
                  <a:cubicBezTo>
                    <a:pt x="5614035" y="236219"/>
                    <a:pt x="5617845" y="248602"/>
                    <a:pt x="5617845" y="262889"/>
                  </a:cubicBezTo>
                  <a:cubicBezTo>
                    <a:pt x="5617845" y="282892"/>
                    <a:pt x="5609273" y="298132"/>
                    <a:pt x="5593080" y="310514"/>
                  </a:cubicBezTo>
                  <a:cubicBezTo>
                    <a:pt x="5576888" y="321944"/>
                    <a:pt x="5555933" y="327659"/>
                    <a:pt x="5529263" y="327659"/>
                  </a:cubicBezTo>
                  <a:cubicBezTo>
                    <a:pt x="5506403" y="327659"/>
                    <a:pt x="5487353" y="323849"/>
                    <a:pt x="5470208" y="315277"/>
                  </a:cubicBezTo>
                  <a:lnTo>
                    <a:pt x="5470208" y="275272"/>
                  </a:lnTo>
                  <a:cubicBezTo>
                    <a:pt x="5489258" y="289559"/>
                    <a:pt x="5510213" y="296227"/>
                    <a:pt x="5533073" y="296227"/>
                  </a:cubicBezTo>
                  <a:cubicBezTo>
                    <a:pt x="5563553" y="296227"/>
                    <a:pt x="5577840" y="286702"/>
                    <a:pt x="5577840" y="266699"/>
                  </a:cubicBezTo>
                  <a:cubicBezTo>
                    <a:pt x="5577840" y="258127"/>
                    <a:pt x="5574983" y="251459"/>
                    <a:pt x="5568315" y="245744"/>
                  </a:cubicBezTo>
                  <a:cubicBezTo>
                    <a:pt x="5561648" y="240029"/>
                    <a:pt x="5548313" y="233362"/>
                    <a:pt x="5528310" y="226694"/>
                  </a:cubicBezTo>
                  <a:cubicBezTo>
                    <a:pt x="5504498" y="217169"/>
                    <a:pt x="5488305" y="207644"/>
                    <a:pt x="5481638" y="198119"/>
                  </a:cubicBezTo>
                  <a:cubicBezTo>
                    <a:pt x="5474970" y="188594"/>
                    <a:pt x="5471160" y="177164"/>
                    <a:pt x="5471160" y="163829"/>
                  </a:cubicBezTo>
                  <a:cubicBezTo>
                    <a:pt x="5471160" y="144779"/>
                    <a:pt x="5479733" y="128587"/>
                    <a:pt x="5495925" y="117157"/>
                  </a:cubicBezTo>
                  <a:cubicBezTo>
                    <a:pt x="5512117" y="105727"/>
                    <a:pt x="5532120" y="100012"/>
                    <a:pt x="5555933" y="100012"/>
                  </a:cubicBezTo>
                  <a:close/>
                  <a:moveTo>
                    <a:pt x="5136832" y="100012"/>
                  </a:moveTo>
                  <a:cubicBezTo>
                    <a:pt x="5165407" y="100012"/>
                    <a:pt x="5187315" y="109537"/>
                    <a:pt x="5203507" y="127634"/>
                  </a:cubicBezTo>
                  <a:cubicBezTo>
                    <a:pt x="5219700" y="145732"/>
                    <a:pt x="5227320" y="171449"/>
                    <a:pt x="5227320" y="204787"/>
                  </a:cubicBezTo>
                  <a:lnTo>
                    <a:pt x="5227320" y="223837"/>
                  </a:lnTo>
                  <a:lnTo>
                    <a:pt x="5074920" y="223837"/>
                  </a:lnTo>
                  <a:cubicBezTo>
                    <a:pt x="5075872" y="246697"/>
                    <a:pt x="5081587" y="264794"/>
                    <a:pt x="5093970" y="278129"/>
                  </a:cubicBezTo>
                  <a:cubicBezTo>
                    <a:pt x="5106352" y="291464"/>
                    <a:pt x="5122545" y="297179"/>
                    <a:pt x="5144452" y="297179"/>
                  </a:cubicBezTo>
                  <a:cubicBezTo>
                    <a:pt x="5169217" y="297179"/>
                    <a:pt x="5191125" y="289559"/>
                    <a:pt x="5212080" y="273367"/>
                  </a:cubicBezTo>
                  <a:lnTo>
                    <a:pt x="5212080" y="307657"/>
                  </a:lnTo>
                  <a:cubicBezTo>
                    <a:pt x="5193030" y="320992"/>
                    <a:pt x="5167312" y="327659"/>
                    <a:pt x="5135880" y="327659"/>
                  </a:cubicBezTo>
                  <a:cubicBezTo>
                    <a:pt x="5104447" y="327659"/>
                    <a:pt x="5079682" y="318134"/>
                    <a:pt x="5061585" y="298132"/>
                  </a:cubicBezTo>
                  <a:cubicBezTo>
                    <a:pt x="5043487" y="278129"/>
                    <a:pt x="5034915" y="250507"/>
                    <a:pt x="5034915" y="215264"/>
                  </a:cubicBezTo>
                  <a:cubicBezTo>
                    <a:pt x="5034915" y="181927"/>
                    <a:pt x="5044440" y="154304"/>
                    <a:pt x="5064442" y="132397"/>
                  </a:cubicBezTo>
                  <a:cubicBezTo>
                    <a:pt x="5084445" y="110489"/>
                    <a:pt x="5108257" y="100012"/>
                    <a:pt x="5136832" y="100012"/>
                  </a:cubicBezTo>
                  <a:close/>
                  <a:moveTo>
                    <a:pt x="4527232" y="100012"/>
                  </a:moveTo>
                  <a:cubicBezTo>
                    <a:pt x="4551045" y="100012"/>
                    <a:pt x="4569142" y="107632"/>
                    <a:pt x="4581525" y="122872"/>
                  </a:cubicBezTo>
                  <a:cubicBezTo>
                    <a:pt x="4593907" y="138112"/>
                    <a:pt x="4600575" y="160019"/>
                    <a:pt x="4600575" y="189547"/>
                  </a:cubicBezTo>
                  <a:lnTo>
                    <a:pt x="4600575" y="322897"/>
                  </a:lnTo>
                  <a:lnTo>
                    <a:pt x="4599622" y="322897"/>
                  </a:lnTo>
                  <a:lnTo>
                    <a:pt x="4561522" y="322897"/>
                  </a:lnTo>
                  <a:lnTo>
                    <a:pt x="4561522" y="199072"/>
                  </a:lnTo>
                  <a:cubicBezTo>
                    <a:pt x="4561522" y="154304"/>
                    <a:pt x="4545330" y="131444"/>
                    <a:pt x="4511992" y="131444"/>
                  </a:cubicBezTo>
                  <a:cubicBezTo>
                    <a:pt x="4494847" y="131444"/>
                    <a:pt x="4481512" y="138112"/>
                    <a:pt x="4470082" y="150494"/>
                  </a:cubicBezTo>
                  <a:cubicBezTo>
                    <a:pt x="4459605" y="162877"/>
                    <a:pt x="4453890" y="179069"/>
                    <a:pt x="4453890" y="198119"/>
                  </a:cubicBezTo>
                  <a:lnTo>
                    <a:pt x="4453890" y="322897"/>
                  </a:lnTo>
                  <a:lnTo>
                    <a:pt x="4415790" y="322897"/>
                  </a:lnTo>
                  <a:lnTo>
                    <a:pt x="4415790" y="104774"/>
                  </a:lnTo>
                  <a:lnTo>
                    <a:pt x="4454842" y="104774"/>
                  </a:lnTo>
                  <a:lnTo>
                    <a:pt x="4454842" y="140969"/>
                  </a:lnTo>
                  <a:lnTo>
                    <a:pt x="4455795" y="140969"/>
                  </a:lnTo>
                  <a:cubicBezTo>
                    <a:pt x="4471987" y="113347"/>
                    <a:pt x="4495800" y="100012"/>
                    <a:pt x="4527232" y="100012"/>
                  </a:cubicBezTo>
                  <a:close/>
                  <a:moveTo>
                    <a:pt x="3651885" y="100012"/>
                  </a:moveTo>
                  <a:cubicBezTo>
                    <a:pt x="3704273" y="100012"/>
                    <a:pt x="3730942" y="127634"/>
                    <a:pt x="3730942" y="182879"/>
                  </a:cubicBezTo>
                  <a:lnTo>
                    <a:pt x="3730942" y="322897"/>
                  </a:lnTo>
                  <a:lnTo>
                    <a:pt x="3692842" y="322897"/>
                  </a:lnTo>
                  <a:lnTo>
                    <a:pt x="3692842" y="289559"/>
                  </a:lnTo>
                  <a:lnTo>
                    <a:pt x="3691890" y="289559"/>
                  </a:lnTo>
                  <a:cubicBezTo>
                    <a:pt x="3676650" y="315277"/>
                    <a:pt x="3654742" y="328612"/>
                    <a:pt x="3625215" y="328612"/>
                  </a:cubicBezTo>
                  <a:cubicBezTo>
                    <a:pt x="3604260" y="328612"/>
                    <a:pt x="3587115" y="322897"/>
                    <a:pt x="3574733" y="311467"/>
                  </a:cubicBezTo>
                  <a:cubicBezTo>
                    <a:pt x="3562350" y="300037"/>
                    <a:pt x="3555683" y="284797"/>
                    <a:pt x="3555683" y="264794"/>
                  </a:cubicBezTo>
                  <a:cubicBezTo>
                    <a:pt x="3555683" y="223837"/>
                    <a:pt x="3579495" y="200024"/>
                    <a:pt x="3628073" y="193357"/>
                  </a:cubicBezTo>
                  <a:lnTo>
                    <a:pt x="3692842" y="183832"/>
                  </a:lnTo>
                  <a:cubicBezTo>
                    <a:pt x="3692842" y="148589"/>
                    <a:pt x="3678555" y="130492"/>
                    <a:pt x="3649028" y="130492"/>
                  </a:cubicBezTo>
                  <a:cubicBezTo>
                    <a:pt x="3623310" y="130492"/>
                    <a:pt x="3599498" y="139064"/>
                    <a:pt x="3577590" y="157162"/>
                  </a:cubicBezTo>
                  <a:lnTo>
                    <a:pt x="3577590" y="120014"/>
                  </a:lnTo>
                  <a:lnTo>
                    <a:pt x="3576638" y="120014"/>
                  </a:lnTo>
                  <a:cubicBezTo>
                    <a:pt x="3598545" y="106679"/>
                    <a:pt x="3623310" y="100012"/>
                    <a:pt x="3651885" y="100012"/>
                  </a:cubicBezTo>
                  <a:close/>
                  <a:moveTo>
                    <a:pt x="448627" y="100012"/>
                  </a:moveTo>
                  <a:cubicBezTo>
                    <a:pt x="472440" y="100012"/>
                    <a:pt x="490537" y="107632"/>
                    <a:pt x="502920" y="122872"/>
                  </a:cubicBezTo>
                  <a:cubicBezTo>
                    <a:pt x="515302" y="138112"/>
                    <a:pt x="521970" y="160019"/>
                    <a:pt x="521970" y="189547"/>
                  </a:cubicBezTo>
                  <a:lnTo>
                    <a:pt x="521970" y="322897"/>
                  </a:lnTo>
                  <a:lnTo>
                    <a:pt x="483870" y="322897"/>
                  </a:lnTo>
                  <a:lnTo>
                    <a:pt x="483870" y="199072"/>
                  </a:lnTo>
                  <a:cubicBezTo>
                    <a:pt x="483870" y="154304"/>
                    <a:pt x="467677" y="131444"/>
                    <a:pt x="434340" y="131444"/>
                  </a:cubicBezTo>
                  <a:cubicBezTo>
                    <a:pt x="417195" y="131444"/>
                    <a:pt x="403860" y="138112"/>
                    <a:pt x="392430" y="150494"/>
                  </a:cubicBezTo>
                  <a:cubicBezTo>
                    <a:pt x="381952" y="162877"/>
                    <a:pt x="376237" y="179069"/>
                    <a:pt x="376237" y="198119"/>
                  </a:cubicBezTo>
                  <a:lnTo>
                    <a:pt x="376237" y="322897"/>
                  </a:lnTo>
                  <a:lnTo>
                    <a:pt x="337185" y="322897"/>
                  </a:lnTo>
                  <a:lnTo>
                    <a:pt x="337185" y="104774"/>
                  </a:lnTo>
                  <a:lnTo>
                    <a:pt x="376237" y="104774"/>
                  </a:lnTo>
                  <a:lnTo>
                    <a:pt x="376237" y="140969"/>
                  </a:lnTo>
                  <a:lnTo>
                    <a:pt x="377190" y="140969"/>
                  </a:lnTo>
                  <a:cubicBezTo>
                    <a:pt x="393382" y="113347"/>
                    <a:pt x="417195" y="100012"/>
                    <a:pt x="448627" y="100012"/>
                  </a:cubicBezTo>
                  <a:close/>
                  <a:moveTo>
                    <a:pt x="2422208" y="99060"/>
                  </a:moveTo>
                  <a:cubicBezTo>
                    <a:pt x="2442210" y="99060"/>
                    <a:pt x="2459355" y="102870"/>
                    <a:pt x="2473642" y="109537"/>
                  </a:cubicBezTo>
                  <a:lnTo>
                    <a:pt x="2473642" y="147637"/>
                  </a:lnTo>
                  <a:cubicBezTo>
                    <a:pt x="2458403" y="136207"/>
                    <a:pt x="2441258" y="130492"/>
                    <a:pt x="2422208" y="130492"/>
                  </a:cubicBezTo>
                  <a:cubicBezTo>
                    <a:pt x="2400300" y="130492"/>
                    <a:pt x="2382203" y="138112"/>
                    <a:pt x="2367915" y="153352"/>
                  </a:cubicBezTo>
                  <a:cubicBezTo>
                    <a:pt x="2353628" y="168592"/>
                    <a:pt x="2346960" y="188595"/>
                    <a:pt x="2346960" y="214312"/>
                  </a:cubicBezTo>
                  <a:cubicBezTo>
                    <a:pt x="2346960" y="239077"/>
                    <a:pt x="2353628" y="259080"/>
                    <a:pt x="2366963" y="273367"/>
                  </a:cubicBezTo>
                  <a:cubicBezTo>
                    <a:pt x="2380298" y="287655"/>
                    <a:pt x="2397442" y="294322"/>
                    <a:pt x="2420303" y="294322"/>
                  </a:cubicBezTo>
                  <a:cubicBezTo>
                    <a:pt x="2439353" y="294322"/>
                    <a:pt x="2456498" y="288607"/>
                    <a:pt x="2473642" y="276225"/>
                  </a:cubicBezTo>
                  <a:lnTo>
                    <a:pt x="2473642" y="312420"/>
                  </a:lnTo>
                  <a:lnTo>
                    <a:pt x="2472690" y="312420"/>
                  </a:lnTo>
                  <a:cubicBezTo>
                    <a:pt x="2455545" y="321945"/>
                    <a:pt x="2435542" y="327660"/>
                    <a:pt x="2412683" y="327660"/>
                  </a:cubicBezTo>
                  <a:cubicBezTo>
                    <a:pt x="2381250" y="327660"/>
                    <a:pt x="2355533" y="317182"/>
                    <a:pt x="2336483" y="297180"/>
                  </a:cubicBezTo>
                  <a:cubicBezTo>
                    <a:pt x="2317433" y="277177"/>
                    <a:pt x="2307908" y="250507"/>
                    <a:pt x="2307908" y="218122"/>
                  </a:cubicBezTo>
                  <a:cubicBezTo>
                    <a:pt x="2307908" y="181927"/>
                    <a:pt x="2318385" y="153352"/>
                    <a:pt x="2339340" y="131445"/>
                  </a:cubicBezTo>
                  <a:cubicBezTo>
                    <a:pt x="2360295" y="109537"/>
                    <a:pt x="2387917" y="99060"/>
                    <a:pt x="2422208" y="99060"/>
                  </a:cubicBezTo>
                  <a:close/>
                  <a:moveTo>
                    <a:pt x="1817370" y="99060"/>
                  </a:moveTo>
                  <a:cubicBezTo>
                    <a:pt x="1845945" y="99060"/>
                    <a:pt x="1867853" y="110490"/>
                    <a:pt x="1882140" y="133350"/>
                  </a:cubicBezTo>
                  <a:lnTo>
                    <a:pt x="1883093" y="133350"/>
                  </a:lnTo>
                  <a:lnTo>
                    <a:pt x="1883093" y="103822"/>
                  </a:lnTo>
                  <a:lnTo>
                    <a:pt x="1922145" y="103822"/>
                  </a:lnTo>
                  <a:lnTo>
                    <a:pt x="1922145" y="304800"/>
                  </a:lnTo>
                  <a:cubicBezTo>
                    <a:pt x="1922145" y="385762"/>
                    <a:pt x="1883093" y="425767"/>
                    <a:pt x="1804988" y="425767"/>
                  </a:cubicBezTo>
                  <a:cubicBezTo>
                    <a:pt x="1778318" y="425767"/>
                    <a:pt x="1754505" y="421005"/>
                    <a:pt x="1734503" y="410527"/>
                  </a:cubicBezTo>
                  <a:lnTo>
                    <a:pt x="1734503" y="373380"/>
                  </a:lnTo>
                  <a:cubicBezTo>
                    <a:pt x="1759268" y="386715"/>
                    <a:pt x="1782128" y="393382"/>
                    <a:pt x="1804035" y="393382"/>
                  </a:cubicBezTo>
                  <a:cubicBezTo>
                    <a:pt x="1857375" y="393382"/>
                    <a:pt x="1883093" y="365760"/>
                    <a:pt x="1883093" y="309562"/>
                  </a:cubicBezTo>
                  <a:lnTo>
                    <a:pt x="1883093" y="286702"/>
                  </a:lnTo>
                  <a:lnTo>
                    <a:pt x="1882140" y="286702"/>
                  </a:lnTo>
                  <a:cubicBezTo>
                    <a:pt x="1865948" y="314325"/>
                    <a:pt x="1841183" y="327660"/>
                    <a:pt x="1807845" y="327660"/>
                  </a:cubicBezTo>
                  <a:cubicBezTo>
                    <a:pt x="1780223" y="327660"/>
                    <a:pt x="1758315" y="318135"/>
                    <a:pt x="1742123" y="298132"/>
                  </a:cubicBezTo>
                  <a:cubicBezTo>
                    <a:pt x="1725930" y="278130"/>
                    <a:pt x="1717358" y="252412"/>
                    <a:pt x="1717358" y="220027"/>
                  </a:cubicBezTo>
                  <a:cubicBezTo>
                    <a:pt x="1717358" y="182880"/>
                    <a:pt x="1726883" y="153352"/>
                    <a:pt x="1744980" y="131445"/>
                  </a:cubicBezTo>
                  <a:cubicBezTo>
                    <a:pt x="1763078" y="109537"/>
                    <a:pt x="1786890" y="99060"/>
                    <a:pt x="1817370" y="99060"/>
                  </a:cubicBezTo>
                  <a:close/>
                  <a:moveTo>
                    <a:pt x="1532572" y="57150"/>
                  </a:moveTo>
                  <a:cubicBezTo>
                    <a:pt x="1530667" y="66675"/>
                    <a:pt x="1529715" y="73342"/>
                    <a:pt x="1527810" y="78105"/>
                  </a:cubicBezTo>
                  <a:lnTo>
                    <a:pt x="1482090" y="204787"/>
                  </a:lnTo>
                  <a:lnTo>
                    <a:pt x="1584007" y="204787"/>
                  </a:lnTo>
                  <a:lnTo>
                    <a:pt x="1538287" y="78105"/>
                  </a:lnTo>
                  <a:cubicBezTo>
                    <a:pt x="1536382" y="74295"/>
                    <a:pt x="1535430" y="66675"/>
                    <a:pt x="1533525" y="57150"/>
                  </a:cubicBezTo>
                  <a:close/>
                  <a:moveTo>
                    <a:pt x="137160" y="57150"/>
                  </a:moveTo>
                  <a:cubicBezTo>
                    <a:pt x="135255" y="66675"/>
                    <a:pt x="134302" y="73342"/>
                    <a:pt x="132397" y="78105"/>
                  </a:cubicBezTo>
                  <a:lnTo>
                    <a:pt x="86677" y="204787"/>
                  </a:lnTo>
                  <a:lnTo>
                    <a:pt x="188595" y="204787"/>
                  </a:lnTo>
                  <a:lnTo>
                    <a:pt x="142875" y="78105"/>
                  </a:lnTo>
                  <a:cubicBezTo>
                    <a:pt x="140970" y="74295"/>
                    <a:pt x="140017" y="66675"/>
                    <a:pt x="138112" y="57150"/>
                  </a:cubicBezTo>
                  <a:close/>
                  <a:moveTo>
                    <a:pt x="5872162" y="40005"/>
                  </a:moveTo>
                  <a:lnTo>
                    <a:pt x="5872162" y="104775"/>
                  </a:lnTo>
                  <a:lnTo>
                    <a:pt x="5926455" y="104775"/>
                  </a:lnTo>
                  <a:lnTo>
                    <a:pt x="5926455" y="137160"/>
                  </a:lnTo>
                  <a:lnTo>
                    <a:pt x="5873115" y="137160"/>
                  </a:lnTo>
                  <a:lnTo>
                    <a:pt x="5873115" y="256222"/>
                  </a:lnTo>
                  <a:cubicBezTo>
                    <a:pt x="5873115" y="270510"/>
                    <a:pt x="5875972" y="280987"/>
                    <a:pt x="5880735" y="286702"/>
                  </a:cubicBezTo>
                  <a:cubicBezTo>
                    <a:pt x="5885497" y="292417"/>
                    <a:pt x="5894070" y="296227"/>
                    <a:pt x="5904547" y="296227"/>
                  </a:cubicBezTo>
                  <a:cubicBezTo>
                    <a:pt x="5913120" y="296227"/>
                    <a:pt x="5920740" y="293370"/>
                    <a:pt x="5927407" y="288607"/>
                  </a:cubicBezTo>
                  <a:lnTo>
                    <a:pt x="5927407" y="320992"/>
                  </a:lnTo>
                  <a:cubicBezTo>
                    <a:pt x="5918835" y="325755"/>
                    <a:pt x="5907405" y="327660"/>
                    <a:pt x="5893117" y="327660"/>
                  </a:cubicBezTo>
                  <a:cubicBezTo>
                    <a:pt x="5854065" y="327660"/>
                    <a:pt x="5835015" y="305752"/>
                    <a:pt x="5835015" y="262890"/>
                  </a:cubicBezTo>
                  <a:lnTo>
                    <a:pt x="5835015" y="137160"/>
                  </a:lnTo>
                  <a:lnTo>
                    <a:pt x="5796915" y="137160"/>
                  </a:lnTo>
                  <a:lnTo>
                    <a:pt x="5796915" y="104775"/>
                  </a:lnTo>
                  <a:lnTo>
                    <a:pt x="5834062" y="104775"/>
                  </a:lnTo>
                  <a:lnTo>
                    <a:pt x="5834062" y="52387"/>
                  </a:lnTo>
                  <a:close/>
                  <a:moveTo>
                    <a:pt x="2999422" y="40005"/>
                  </a:moveTo>
                  <a:lnTo>
                    <a:pt x="2999422" y="104775"/>
                  </a:lnTo>
                  <a:lnTo>
                    <a:pt x="3053715" y="104775"/>
                  </a:lnTo>
                  <a:lnTo>
                    <a:pt x="3053715" y="137160"/>
                  </a:lnTo>
                  <a:lnTo>
                    <a:pt x="2999422" y="137160"/>
                  </a:lnTo>
                  <a:lnTo>
                    <a:pt x="2999422" y="256222"/>
                  </a:lnTo>
                  <a:cubicBezTo>
                    <a:pt x="2999422" y="270510"/>
                    <a:pt x="3002279" y="280987"/>
                    <a:pt x="3007042" y="286702"/>
                  </a:cubicBezTo>
                  <a:cubicBezTo>
                    <a:pt x="3011804" y="292417"/>
                    <a:pt x="3020377" y="296227"/>
                    <a:pt x="3030854" y="296227"/>
                  </a:cubicBezTo>
                  <a:cubicBezTo>
                    <a:pt x="3039427" y="296227"/>
                    <a:pt x="3047047" y="293370"/>
                    <a:pt x="3053715" y="288607"/>
                  </a:cubicBezTo>
                  <a:lnTo>
                    <a:pt x="3053715" y="320992"/>
                  </a:lnTo>
                  <a:cubicBezTo>
                    <a:pt x="3045142" y="325755"/>
                    <a:pt x="3033712" y="327660"/>
                    <a:pt x="3019425" y="327660"/>
                  </a:cubicBezTo>
                  <a:cubicBezTo>
                    <a:pt x="2980372" y="327660"/>
                    <a:pt x="2961322" y="305752"/>
                    <a:pt x="2961322" y="262890"/>
                  </a:cubicBezTo>
                  <a:lnTo>
                    <a:pt x="2961322" y="137160"/>
                  </a:lnTo>
                  <a:lnTo>
                    <a:pt x="2924175" y="137160"/>
                  </a:lnTo>
                  <a:lnTo>
                    <a:pt x="2924175" y="104775"/>
                  </a:lnTo>
                  <a:lnTo>
                    <a:pt x="2961322" y="104775"/>
                  </a:lnTo>
                  <a:lnTo>
                    <a:pt x="2961322" y="52387"/>
                  </a:lnTo>
                  <a:close/>
                  <a:moveTo>
                    <a:pt x="4092893" y="17145"/>
                  </a:moveTo>
                  <a:lnTo>
                    <a:pt x="4131946" y="17145"/>
                  </a:lnTo>
                  <a:lnTo>
                    <a:pt x="4131946" y="200977"/>
                  </a:lnTo>
                  <a:cubicBezTo>
                    <a:pt x="4131946" y="261937"/>
                    <a:pt x="4157663" y="292417"/>
                    <a:pt x="4209098" y="292417"/>
                  </a:cubicBezTo>
                  <a:cubicBezTo>
                    <a:pt x="4258628" y="292417"/>
                    <a:pt x="4283393" y="262890"/>
                    <a:pt x="4283393" y="203835"/>
                  </a:cubicBezTo>
                  <a:lnTo>
                    <a:pt x="4283393" y="17145"/>
                  </a:lnTo>
                  <a:lnTo>
                    <a:pt x="4322446" y="17145"/>
                  </a:lnTo>
                  <a:lnTo>
                    <a:pt x="4322446" y="198120"/>
                  </a:lnTo>
                  <a:cubicBezTo>
                    <a:pt x="4322446" y="284797"/>
                    <a:pt x="4283393" y="327660"/>
                    <a:pt x="4205288" y="327660"/>
                  </a:cubicBezTo>
                  <a:cubicBezTo>
                    <a:pt x="4130040" y="327660"/>
                    <a:pt x="4092893" y="285750"/>
                    <a:pt x="4092893" y="202882"/>
                  </a:cubicBezTo>
                  <a:close/>
                  <a:moveTo>
                    <a:pt x="1512570" y="17145"/>
                  </a:moveTo>
                  <a:lnTo>
                    <a:pt x="1554480" y="17145"/>
                  </a:lnTo>
                  <a:lnTo>
                    <a:pt x="1670685" y="322897"/>
                  </a:lnTo>
                  <a:lnTo>
                    <a:pt x="1626870" y="322897"/>
                  </a:lnTo>
                  <a:lnTo>
                    <a:pt x="1595437" y="239077"/>
                  </a:lnTo>
                  <a:lnTo>
                    <a:pt x="1468755" y="239077"/>
                  </a:lnTo>
                  <a:lnTo>
                    <a:pt x="1439227" y="322897"/>
                  </a:lnTo>
                  <a:lnTo>
                    <a:pt x="1396365" y="322897"/>
                  </a:lnTo>
                  <a:close/>
                  <a:moveTo>
                    <a:pt x="116205" y="17145"/>
                  </a:moveTo>
                  <a:lnTo>
                    <a:pt x="158115" y="17145"/>
                  </a:lnTo>
                  <a:lnTo>
                    <a:pt x="275272" y="322897"/>
                  </a:lnTo>
                  <a:lnTo>
                    <a:pt x="231457" y="322897"/>
                  </a:lnTo>
                  <a:lnTo>
                    <a:pt x="200025" y="239077"/>
                  </a:lnTo>
                  <a:lnTo>
                    <a:pt x="73342" y="239077"/>
                  </a:lnTo>
                  <a:lnTo>
                    <a:pt x="43815" y="322897"/>
                  </a:lnTo>
                  <a:lnTo>
                    <a:pt x="0" y="322897"/>
                  </a:lnTo>
                  <a:close/>
                  <a:moveTo>
                    <a:pt x="5711190" y="3810"/>
                  </a:moveTo>
                  <a:cubicBezTo>
                    <a:pt x="5717858" y="3810"/>
                    <a:pt x="5723573" y="5715"/>
                    <a:pt x="5729288" y="10477"/>
                  </a:cubicBezTo>
                  <a:cubicBezTo>
                    <a:pt x="5735003" y="15240"/>
                    <a:pt x="5736908" y="20955"/>
                    <a:pt x="5736908" y="27622"/>
                  </a:cubicBezTo>
                  <a:cubicBezTo>
                    <a:pt x="5736908" y="34290"/>
                    <a:pt x="5734050" y="40005"/>
                    <a:pt x="5729288" y="44767"/>
                  </a:cubicBezTo>
                  <a:cubicBezTo>
                    <a:pt x="5724525" y="49530"/>
                    <a:pt x="5718810" y="51435"/>
                    <a:pt x="5711190" y="51435"/>
                  </a:cubicBezTo>
                  <a:cubicBezTo>
                    <a:pt x="5704523" y="51435"/>
                    <a:pt x="5698808" y="49530"/>
                    <a:pt x="5694045" y="44767"/>
                  </a:cubicBezTo>
                  <a:cubicBezTo>
                    <a:pt x="5689283" y="40005"/>
                    <a:pt x="5687378" y="34290"/>
                    <a:pt x="5687378" y="27622"/>
                  </a:cubicBezTo>
                  <a:cubicBezTo>
                    <a:pt x="5687378" y="20955"/>
                    <a:pt x="5689283" y="15240"/>
                    <a:pt x="5694045" y="10477"/>
                  </a:cubicBezTo>
                  <a:cubicBezTo>
                    <a:pt x="5698808" y="5715"/>
                    <a:pt x="5704523" y="3810"/>
                    <a:pt x="5711190" y="3810"/>
                  </a:cubicBezTo>
                  <a:close/>
                  <a:moveTo>
                    <a:pt x="4706302" y="3810"/>
                  </a:moveTo>
                  <a:cubicBezTo>
                    <a:pt x="4712970" y="3810"/>
                    <a:pt x="4718685" y="5715"/>
                    <a:pt x="4724400" y="10477"/>
                  </a:cubicBezTo>
                  <a:cubicBezTo>
                    <a:pt x="4729162" y="15240"/>
                    <a:pt x="4732020" y="20955"/>
                    <a:pt x="4732020" y="27622"/>
                  </a:cubicBezTo>
                  <a:cubicBezTo>
                    <a:pt x="4732020" y="34290"/>
                    <a:pt x="4729162" y="40005"/>
                    <a:pt x="4724400" y="44767"/>
                  </a:cubicBezTo>
                  <a:cubicBezTo>
                    <a:pt x="4719637" y="49530"/>
                    <a:pt x="4713922" y="51435"/>
                    <a:pt x="4706302" y="51435"/>
                  </a:cubicBezTo>
                  <a:cubicBezTo>
                    <a:pt x="4698682" y="51435"/>
                    <a:pt x="4693920" y="49530"/>
                    <a:pt x="4689157" y="44767"/>
                  </a:cubicBezTo>
                  <a:cubicBezTo>
                    <a:pt x="4684395" y="40005"/>
                    <a:pt x="4682490" y="34290"/>
                    <a:pt x="4682490" y="27622"/>
                  </a:cubicBezTo>
                  <a:cubicBezTo>
                    <a:pt x="4682490" y="20955"/>
                    <a:pt x="4684395" y="15240"/>
                    <a:pt x="4689157" y="10477"/>
                  </a:cubicBezTo>
                  <a:cubicBezTo>
                    <a:pt x="4693920" y="5715"/>
                    <a:pt x="4699635" y="3810"/>
                    <a:pt x="4706302" y="3810"/>
                  </a:cubicBezTo>
                  <a:close/>
                  <a:moveTo>
                    <a:pt x="2210752" y="3810"/>
                  </a:moveTo>
                  <a:cubicBezTo>
                    <a:pt x="2217420" y="3810"/>
                    <a:pt x="2223135" y="5715"/>
                    <a:pt x="2228850" y="10477"/>
                  </a:cubicBezTo>
                  <a:cubicBezTo>
                    <a:pt x="2234565" y="15240"/>
                    <a:pt x="2236470" y="20955"/>
                    <a:pt x="2236470" y="27622"/>
                  </a:cubicBezTo>
                  <a:cubicBezTo>
                    <a:pt x="2236470" y="34290"/>
                    <a:pt x="2233612" y="40005"/>
                    <a:pt x="2228850" y="44767"/>
                  </a:cubicBezTo>
                  <a:cubicBezTo>
                    <a:pt x="2224087" y="49530"/>
                    <a:pt x="2218372" y="51435"/>
                    <a:pt x="2210752" y="51435"/>
                  </a:cubicBezTo>
                  <a:cubicBezTo>
                    <a:pt x="2204085" y="51435"/>
                    <a:pt x="2198370" y="49530"/>
                    <a:pt x="2193607" y="44767"/>
                  </a:cubicBezTo>
                  <a:cubicBezTo>
                    <a:pt x="2188845" y="40005"/>
                    <a:pt x="2186940" y="34290"/>
                    <a:pt x="2186940" y="27622"/>
                  </a:cubicBezTo>
                  <a:cubicBezTo>
                    <a:pt x="2186940" y="20955"/>
                    <a:pt x="2188845" y="15240"/>
                    <a:pt x="2193607" y="10477"/>
                  </a:cubicBezTo>
                  <a:cubicBezTo>
                    <a:pt x="2198370" y="5715"/>
                    <a:pt x="2204085" y="3810"/>
                    <a:pt x="2210752" y="3810"/>
                  </a:cubicBezTo>
                  <a:close/>
                  <a:moveTo>
                    <a:pt x="1172527" y="3810"/>
                  </a:moveTo>
                  <a:cubicBezTo>
                    <a:pt x="1179195" y="3810"/>
                    <a:pt x="1184910" y="5715"/>
                    <a:pt x="1190625" y="10477"/>
                  </a:cubicBezTo>
                  <a:cubicBezTo>
                    <a:pt x="1196340" y="15240"/>
                    <a:pt x="1198245" y="20955"/>
                    <a:pt x="1198245" y="27622"/>
                  </a:cubicBezTo>
                  <a:cubicBezTo>
                    <a:pt x="1198245" y="34290"/>
                    <a:pt x="1195387" y="40005"/>
                    <a:pt x="1190625" y="44767"/>
                  </a:cubicBezTo>
                  <a:cubicBezTo>
                    <a:pt x="1185862" y="49530"/>
                    <a:pt x="1180147" y="51435"/>
                    <a:pt x="1172527" y="51435"/>
                  </a:cubicBezTo>
                  <a:cubicBezTo>
                    <a:pt x="1165860" y="51435"/>
                    <a:pt x="1160145" y="49530"/>
                    <a:pt x="1155382" y="44767"/>
                  </a:cubicBezTo>
                  <a:cubicBezTo>
                    <a:pt x="1150620" y="40005"/>
                    <a:pt x="1148715" y="34290"/>
                    <a:pt x="1148715" y="27622"/>
                  </a:cubicBezTo>
                  <a:cubicBezTo>
                    <a:pt x="1148715" y="20955"/>
                    <a:pt x="1150620" y="15240"/>
                    <a:pt x="1155382" y="10477"/>
                  </a:cubicBezTo>
                  <a:cubicBezTo>
                    <a:pt x="1160145" y="5715"/>
                    <a:pt x="1165860" y="3810"/>
                    <a:pt x="1172527" y="3810"/>
                  </a:cubicBezTo>
                  <a:close/>
                  <a:moveTo>
                    <a:pt x="3817620" y="0"/>
                  </a:moveTo>
                  <a:lnTo>
                    <a:pt x="3856672" y="0"/>
                  </a:lnTo>
                  <a:lnTo>
                    <a:pt x="3856672" y="322897"/>
                  </a:lnTo>
                  <a:lnTo>
                    <a:pt x="3817620" y="322897"/>
                  </a:lnTo>
                  <a:close/>
                  <a:moveTo>
                    <a:pt x="2818448" y="0"/>
                  </a:moveTo>
                  <a:lnTo>
                    <a:pt x="2857501" y="0"/>
                  </a:lnTo>
                  <a:lnTo>
                    <a:pt x="2857501" y="322897"/>
                  </a:lnTo>
                  <a:lnTo>
                    <a:pt x="2818448" y="322897"/>
                  </a:lnTo>
                  <a:close/>
                  <a:moveTo>
                    <a:pt x="609600" y="0"/>
                  </a:moveTo>
                  <a:lnTo>
                    <a:pt x="648652" y="0"/>
                  </a:lnTo>
                  <a:lnTo>
                    <a:pt x="648652" y="140970"/>
                  </a:lnTo>
                  <a:lnTo>
                    <a:pt x="649605" y="140970"/>
                  </a:lnTo>
                  <a:cubicBezTo>
                    <a:pt x="666750" y="113347"/>
                    <a:pt x="689610" y="100012"/>
                    <a:pt x="721042" y="100012"/>
                  </a:cubicBezTo>
                  <a:cubicBezTo>
                    <a:pt x="769620" y="100012"/>
                    <a:pt x="794385" y="129540"/>
                    <a:pt x="794385" y="188595"/>
                  </a:cubicBezTo>
                  <a:lnTo>
                    <a:pt x="794385" y="322897"/>
                  </a:lnTo>
                  <a:lnTo>
                    <a:pt x="793432" y="322897"/>
                  </a:lnTo>
                  <a:lnTo>
                    <a:pt x="755332" y="322897"/>
                  </a:lnTo>
                  <a:lnTo>
                    <a:pt x="755332" y="197167"/>
                  </a:lnTo>
                  <a:cubicBezTo>
                    <a:pt x="755332" y="153352"/>
                    <a:pt x="739140" y="131445"/>
                    <a:pt x="706755" y="131445"/>
                  </a:cubicBezTo>
                  <a:cubicBezTo>
                    <a:pt x="689610" y="131445"/>
                    <a:pt x="676275" y="138112"/>
                    <a:pt x="664845" y="150495"/>
                  </a:cubicBezTo>
                  <a:cubicBezTo>
                    <a:pt x="653415" y="162877"/>
                    <a:pt x="648652" y="179070"/>
                    <a:pt x="648652" y="199072"/>
                  </a:cubicBezTo>
                  <a:lnTo>
                    <a:pt x="648652" y="322897"/>
                  </a:lnTo>
                  <a:lnTo>
                    <a:pt x="609600" y="322897"/>
                  </a:lnTo>
                  <a:close/>
                </a:path>
              </a:pathLst>
            </a:custGeom>
            <a:solidFill>
              <a:srgbClr val="4E91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任意多边形: 形状 1605">
              <a:extLst>
                <a:ext uri="{FF2B5EF4-FFF2-40B4-BE49-F238E27FC236}">
                  <a16:creationId xmlns:a16="http://schemas.microsoft.com/office/drawing/2014/main" id="{650FBBF1-DB6C-4A6F-9AC1-60C3FA10AB98}"/>
                </a:ext>
              </a:extLst>
            </p:cNvPr>
            <p:cNvSpPr/>
            <p:nvPr/>
          </p:nvSpPr>
          <p:spPr>
            <a:xfrm>
              <a:off x="1872615" y="3569018"/>
              <a:ext cx="1846534" cy="805869"/>
            </a:xfrm>
            <a:custGeom>
              <a:avLst/>
              <a:gdLst>
                <a:gd name="connsiteX0" fmla="*/ 1143000 w 1846534"/>
                <a:gd name="connsiteY0" fmla="*/ 729615 h 805869"/>
                <a:gd name="connsiteX1" fmla="*/ 1123950 w 1846534"/>
                <a:gd name="connsiteY1" fmla="*/ 737235 h 805869"/>
                <a:gd name="connsiteX2" fmla="*/ 1110615 w 1846534"/>
                <a:gd name="connsiteY2" fmla="*/ 745807 h 805869"/>
                <a:gd name="connsiteX3" fmla="*/ 1109662 w 1846534"/>
                <a:gd name="connsiteY3" fmla="*/ 757237 h 805869"/>
                <a:gd name="connsiteX4" fmla="*/ 1116330 w 1846534"/>
                <a:gd name="connsiteY4" fmla="*/ 765810 h 805869"/>
                <a:gd name="connsiteX5" fmla="*/ 1128712 w 1846534"/>
                <a:gd name="connsiteY5" fmla="*/ 766762 h 805869"/>
                <a:gd name="connsiteX6" fmla="*/ 1143000 w 1846534"/>
                <a:gd name="connsiteY6" fmla="*/ 756285 h 805869"/>
                <a:gd name="connsiteX7" fmla="*/ 1144905 w 1846534"/>
                <a:gd name="connsiteY7" fmla="*/ 737235 h 805869"/>
                <a:gd name="connsiteX8" fmla="*/ 984885 w 1846534"/>
                <a:gd name="connsiteY8" fmla="*/ 716280 h 805869"/>
                <a:gd name="connsiteX9" fmla="*/ 987743 w 1846534"/>
                <a:gd name="connsiteY9" fmla="*/ 801052 h 805869"/>
                <a:gd name="connsiteX10" fmla="*/ 972503 w 1846534"/>
                <a:gd name="connsiteY10" fmla="*/ 802005 h 805869"/>
                <a:gd name="connsiteX11" fmla="*/ 971550 w 1846534"/>
                <a:gd name="connsiteY11" fmla="*/ 788670 h 805869"/>
                <a:gd name="connsiteX12" fmla="*/ 945833 w 1846534"/>
                <a:gd name="connsiteY12" fmla="*/ 805815 h 805869"/>
                <a:gd name="connsiteX13" fmla="*/ 913448 w 1846534"/>
                <a:gd name="connsiteY13" fmla="*/ 770572 h 805869"/>
                <a:gd name="connsiteX14" fmla="*/ 911543 w 1846534"/>
                <a:gd name="connsiteY14" fmla="*/ 719137 h 805869"/>
                <a:gd name="connsiteX15" fmla="*/ 926783 w 1846534"/>
                <a:gd name="connsiteY15" fmla="*/ 718185 h 805869"/>
                <a:gd name="connsiteX16" fmla="*/ 928688 w 1846534"/>
                <a:gd name="connsiteY16" fmla="*/ 767715 h 805869"/>
                <a:gd name="connsiteX17" fmla="*/ 949643 w 1846534"/>
                <a:gd name="connsiteY17" fmla="*/ 793432 h 805869"/>
                <a:gd name="connsiteX18" fmla="*/ 965835 w 1846534"/>
                <a:gd name="connsiteY18" fmla="*/ 785812 h 805869"/>
                <a:gd name="connsiteX19" fmla="*/ 971550 w 1846534"/>
                <a:gd name="connsiteY19" fmla="*/ 766762 h 805869"/>
                <a:gd name="connsiteX20" fmla="*/ 969645 w 1846534"/>
                <a:gd name="connsiteY20" fmla="*/ 717232 h 805869"/>
                <a:gd name="connsiteX21" fmla="*/ 1057275 w 1846534"/>
                <a:gd name="connsiteY21" fmla="*/ 703897 h 805869"/>
                <a:gd name="connsiteX22" fmla="*/ 1065847 w 1846534"/>
                <a:gd name="connsiteY22" fmla="*/ 703897 h 805869"/>
                <a:gd name="connsiteX23" fmla="*/ 1066800 w 1846534"/>
                <a:gd name="connsiteY23" fmla="*/ 719137 h 805869"/>
                <a:gd name="connsiteX24" fmla="*/ 1056322 w 1846534"/>
                <a:gd name="connsiteY24" fmla="*/ 718185 h 805869"/>
                <a:gd name="connsiteX25" fmla="*/ 1042987 w 1846534"/>
                <a:gd name="connsiteY25" fmla="*/ 728662 h 805869"/>
                <a:gd name="connsiteX26" fmla="*/ 1040130 w 1846534"/>
                <a:gd name="connsiteY26" fmla="*/ 751522 h 805869"/>
                <a:gd name="connsiteX27" fmla="*/ 1046797 w 1846534"/>
                <a:gd name="connsiteY27" fmla="*/ 794385 h 805869"/>
                <a:gd name="connsiteX28" fmla="*/ 1031557 w 1846534"/>
                <a:gd name="connsiteY28" fmla="*/ 796290 h 805869"/>
                <a:gd name="connsiteX29" fmla="*/ 1019175 w 1846534"/>
                <a:gd name="connsiteY29" fmla="*/ 710565 h 805869"/>
                <a:gd name="connsiteX30" fmla="*/ 1034415 w 1846534"/>
                <a:gd name="connsiteY30" fmla="*/ 708660 h 805869"/>
                <a:gd name="connsiteX31" fmla="*/ 1037272 w 1846534"/>
                <a:gd name="connsiteY31" fmla="*/ 725805 h 805869"/>
                <a:gd name="connsiteX32" fmla="*/ 1057275 w 1846534"/>
                <a:gd name="connsiteY32" fmla="*/ 703897 h 805869"/>
                <a:gd name="connsiteX33" fmla="*/ 867728 w 1846534"/>
                <a:gd name="connsiteY33" fmla="*/ 691515 h 805869"/>
                <a:gd name="connsiteX34" fmla="*/ 865823 w 1846534"/>
                <a:gd name="connsiteY34" fmla="*/ 717232 h 805869"/>
                <a:gd name="connsiteX35" fmla="*/ 886778 w 1846534"/>
                <a:gd name="connsiteY35" fmla="*/ 718185 h 805869"/>
                <a:gd name="connsiteX36" fmla="*/ 885825 w 1846534"/>
                <a:gd name="connsiteY36" fmla="*/ 730567 h 805869"/>
                <a:gd name="connsiteX37" fmla="*/ 864870 w 1846534"/>
                <a:gd name="connsiteY37" fmla="*/ 729615 h 805869"/>
                <a:gd name="connsiteX38" fmla="*/ 862013 w 1846534"/>
                <a:gd name="connsiteY38" fmla="*/ 776287 h 805869"/>
                <a:gd name="connsiteX39" fmla="*/ 863918 w 1846534"/>
                <a:gd name="connsiteY39" fmla="*/ 788670 h 805869"/>
                <a:gd name="connsiteX40" fmla="*/ 873443 w 1846534"/>
                <a:gd name="connsiteY40" fmla="*/ 792480 h 805869"/>
                <a:gd name="connsiteX41" fmla="*/ 882968 w 1846534"/>
                <a:gd name="connsiteY41" fmla="*/ 790575 h 805869"/>
                <a:gd name="connsiteX42" fmla="*/ 882968 w 1846534"/>
                <a:gd name="connsiteY42" fmla="*/ 802957 h 805869"/>
                <a:gd name="connsiteX43" fmla="*/ 869633 w 1846534"/>
                <a:gd name="connsiteY43" fmla="*/ 804862 h 805869"/>
                <a:gd name="connsiteX44" fmla="*/ 847725 w 1846534"/>
                <a:gd name="connsiteY44" fmla="*/ 778192 h 805869"/>
                <a:gd name="connsiteX45" fmla="*/ 850583 w 1846534"/>
                <a:gd name="connsiteY45" fmla="*/ 728662 h 805869"/>
                <a:gd name="connsiteX46" fmla="*/ 835343 w 1846534"/>
                <a:gd name="connsiteY46" fmla="*/ 727710 h 805869"/>
                <a:gd name="connsiteX47" fmla="*/ 836295 w 1846534"/>
                <a:gd name="connsiteY47" fmla="*/ 715327 h 805869"/>
                <a:gd name="connsiteX48" fmla="*/ 851535 w 1846534"/>
                <a:gd name="connsiteY48" fmla="*/ 716280 h 805869"/>
                <a:gd name="connsiteX49" fmla="*/ 852488 w 1846534"/>
                <a:gd name="connsiteY49" fmla="*/ 695325 h 805869"/>
                <a:gd name="connsiteX50" fmla="*/ 1116330 w 1846534"/>
                <a:gd name="connsiteY50" fmla="*/ 689610 h 805869"/>
                <a:gd name="connsiteX51" fmla="*/ 1154430 w 1846534"/>
                <a:gd name="connsiteY51" fmla="*/ 713422 h 805869"/>
                <a:gd name="connsiteX52" fmla="*/ 1167765 w 1846534"/>
                <a:gd name="connsiteY52" fmla="*/ 767715 h 805869"/>
                <a:gd name="connsiteX53" fmla="*/ 1153477 w 1846534"/>
                <a:gd name="connsiteY53" fmla="*/ 771525 h 805869"/>
                <a:gd name="connsiteX54" fmla="*/ 1150620 w 1846534"/>
                <a:gd name="connsiteY54" fmla="*/ 758190 h 805869"/>
                <a:gd name="connsiteX55" fmla="*/ 1128712 w 1846534"/>
                <a:gd name="connsiteY55" fmla="*/ 779145 h 805869"/>
                <a:gd name="connsiteX56" fmla="*/ 1107757 w 1846534"/>
                <a:gd name="connsiteY56" fmla="*/ 777240 h 805869"/>
                <a:gd name="connsiteX57" fmla="*/ 1096327 w 1846534"/>
                <a:gd name="connsiteY57" fmla="*/ 761047 h 805869"/>
                <a:gd name="connsiteX58" fmla="*/ 1117282 w 1846534"/>
                <a:gd name="connsiteY58" fmla="*/ 726757 h 805869"/>
                <a:gd name="connsiteX59" fmla="*/ 1141095 w 1846534"/>
                <a:gd name="connsiteY59" fmla="*/ 717232 h 805869"/>
                <a:gd name="connsiteX60" fmla="*/ 1119187 w 1846534"/>
                <a:gd name="connsiteY60" fmla="*/ 701040 h 805869"/>
                <a:gd name="connsiteX61" fmla="*/ 1094422 w 1846534"/>
                <a:gd name="connsiteY61" fmla="*/ 718185 h 805869"/>
                <a:gd name="connsiteX62" fmla="*/ 1089660 w 1846534"/>
                <a:gd name="connsiteY62" fmla="*/ 704850 h 805869"/>
                <a:gd name="connsiteX63" fmla="*/ 1116330 w 1846534"/>
                <a:gd name="connsiteY63" fmla="*/ 689610 h 805869"/>
                <a:gd name="connsiteX64" fmla="*/ 690562 w 1846534"/>
                <a:gd name="connsiteY64" fmla="*/ 687705 h 805869"/>
                <a:gd name="connsiteX65" fmla="*/ 704850 w 1846534"/>
                <a:gd name="connsiteY65" fmla="*/ 691515 h 805869"/>
                <a:gd name="connsiteX66" fmla="*/ 694372 w 1846534"/>
                <a:gd name="connsiteY66" fmla="*/ 740092 h 805869"/>
                <a:gd name="connsiteX67" fmla="*/ 707707 w 1846534"/>
                <a:gd name="connsiteY67" fmla="*/ 770572 h 805869"/>
                <a:gd name="connsiteX68" fmla="*/ 724852 w 1846534"/>
                <a:gd name="connsiteY68" fmla="*/ 766762 h 805869"/>
                <a:gd name="connsiteX69" fmla="*/ 735330 w 1846534"/>
                <a:gd name="connsiteY69" fmla="*/ 749617 h 805869"/>
                <a:gd name="connsiteX70" fmla="*/ 746760 w 1846534"/>
                <a:gd name="connsiteY70" fmla="*/ 701040 h 805869"/>
                <a:gd name="connsiteX71" fmla="*/ 762000 w 1846534"/>
                <a:gd name="connsiteY71" fmla="*/ 704850 h 805869"/>
                <a:gd name="connsiteX72" fmla="*/ 742950 w 1846534"/>
                <a:gd name="connsiteY72" fmla="*/ 788670 h 805869"/>
                <a:gd name="connsiteX73" fmla="*/ 727710 w 1846534"/>
                <a:gd name="connsiteY73" fmla="*/ 784860 h 805869"/>
                <a:gd name="connsiteX74" fmla="*/ 730567 w 1846534"/>
                <a:gd name="connsiteY74" fmla="*/ 771525 h 805869"/>
                <a:gd name="connsiteX75" fmla="*/ 701040 w 1846534"/>
                <a:gd name="connsiteY75" fmla="*/ 781050 h 805869"/>
                <a:gd name="connsiteX76" fmla="*/ 679132 w 1846534"/>
                <a:gd name="connsiteY76" fmla="*/ 738187 h 805869"/>
                <a:gd name="connsiteX77" fmla="*/ 629007 w 1846534"/>
                <a:gd name="connsiteY77" fmla="*/ 669012 h 805869"/>
                <a:gd name="connsiteX78" fmla="*/ 647700 w 1846534"/>
                <a:gd name="connsiteY78" fmla="*/ 672465 h 805869"/>
                <a:gd name="connsiteX79" fmla="*/ 665798 w 1846534"/>
                <a:gd name="connsiteY79" fmla="*/ 682942 h 805869"/>
                <a:gd name="connsiteX80" fmla="*/ 661035 w 1846534"/>
                <a:gd name="connsiteY80" fmla="*/ 697230 h 805869"/>
                <a:gd name="connsiteX81" fmla="*/ 643890 w 1846534"/>
                <a:gd name="connsiteY81" fmla="*/ 683895 h 805869"/>
                <a:gd name="connsiteX82" fmla="*/ 621030 w 1846534"/>
                <a:gd name="connsiteY82" fmla="*/ 685800 h 805869"/>
                <a:gd name="connsiteX83" fmla="*/ 604838 w 1846534"/>
                <a:gd name="connsiteY83" fmla="*/ 705802 h 805869"/>
                <a:gd name="connsiteX84" fmla="*/ 604838 w 1846534"/>
                <a:gd name="connsiteY84" fmla="*/ 730567 h 805869"/>
                <a:gd name="connsiteX85" fmla="*/ 621983 w 1846534"/>
                <a:gd name="connsiteY85" fmla="*/ 745807 h 805869"/>
                <a:gd name="connsiteX86" fmla="*/ 643890 w 1846534"/>
                <a:gd name="connsiteY86" fmla="*/ 745807 h 805869"/>
                <a:gd name="connsiteX87" fmla="*/ 639128 w 1846534"/>
                <a:gd name="connsiteY87" fmla="*/ 758190 h 805869"/>
                <a:gd name="connsiteX88" fmla="*/ 614363 w 1846534"/>
                <a:gd name="connsiteY88" fmla="*/ 756285 h 805869"/>
                <a:gd name="connsiteX89" fmla="*/ 589598 w 1846534"/>
                <a:gd name="connsiteY89" fmla="*/ 735330 h 805869"/>
                <a:gd name="connsiteX90" fmla="*/ 589598 w 1846534"/>
                <a:gd name="connsiteY90" fmla="*/ 701992 h 805869"/>
                <a:gd name="connsiteX91" fmla="*/ 612458 w 1846534"/>
                <a:gd name="connsiteY91" fmla="*/ 673417 h 805869"/>
                <a:gd name="connsiteX92" fmla="*/ 629007 w 1846534"/>
                <a:gd name="connsiteY92" fmla="*/ 669012 h 805869"/>
                <a:gd name="connsiteX93" fmla="*/ 801052 w 1846534"/>
                <a:gd name="connsiteY93" fmla="*/ 667702 h 805869"/>
                <a:gd name="connsiteX94" fmla="*/ 816292 w 1846534"/>
                <a:gd name="connsiteY94" fmla="*/ 669607 h 805869"/>
                <a:gd name="connsiteX95" fmla="*/ 800100 w 1846534"/>
                <a:gd name="connsiteY95" fmla="*/ 796289 h 805869"/>
                <a:gd name="connsiteX96" fmla="*/ 784860 w 1846534"/>
                <a:gd name="connsiteY96" fmla="*/ 794384 h 805869"/>
                <a:gd name="connsiteX97" fmla="*/ 563880 w 1846534"/>
                <a:gd name="connsiteY97" fmla="*/ 641032 h 805869"/>
                <a:gd name="connsiteX98" fmla="*/ 578168 w 1846534"/>
                <a:gd name="connsiteY98" fmla="*/ 647699 h 805869"/>
                <a:gd name="connsiteX99" fmla="*/ 542925 w 1846534"/>
                <a:gd name="connsiteY99" fmla="*/ 726757 h 805869"/>
                <a:gd name="connsiteX100" fmla="*/ 528638 w 1846534"/>
                <a:gd name="connsiteY100" fmla="*/ 720089 h 805869"/>
                <a:gd name="connsiteX101" fmla="*/ 1179195 w 1846534"/>
                <a:gd name="connsiteY101" fmla="*/ 629602 h 805869"/>
                <a:gd name="connsiteX102" fmla="*/ 1221105 w 1846534"/>
                <a:gd name="connsiteY102" fmla="*/ 750569 h 805869"/>
                <a:gd name="connsiteX103" fmla="*/ 1206818 w 1846534"/>
                <a:gd name="connsiteY103" fmla="*/ 755332 h 805869"/>
                <a:gd name="connsiteX104" fmla="*/ 1164908 w 1846534"/>
                <a:gd name="connsiteY104" fmla="*/ 634364 h 805869"/>
                <a:gd name="connsiteX105" fmla="*/ 502920 w 1846534"/>
                <a:gd name="connsiteY105" fmla="*/ 607695 h 805869"/>
                <a:gd name="connsiteX106" fmla="*/ 516255 w 1846534"/>
                <a:gd name="connsiteY106" fmla="*/ 615315 h 805869"/>
                <a:gd name="connsiteX107" fmla="*/ 507683 w 1846534"/>
                <a:gd name="connsiteY107" fmla="*/ 630555 h 805869"/>
                <a:gd name="connsiteX108" fmla="*/ 536258 w 1846534"/>
                <a:gd name="connsiteY108" fmla="*/ 624840 h 805869"/>
                <a:gd name="connsiteX109" fmla="*/ 542925 w 1846534"/>
                <a:gd name="connsiteY109" fmla="*/ 629602 h 805869"/>
                <a:gd name="connsiteX110" fmla="*/ 536258 w 1846534"/>
                <a:gd name="connsiteY110" fmla="*/ 644842 h 805869"/>
                <a:gd name="connsiteX111" fmla="*/ 528638 w 1846534"/>
                <a:gd name="connsiteY111" fmla="*/ 637222 h 805869"/>
                <a:gd name="connsiteX112" fmla="*/ 511493 w 1846534"/>
                <a:gd name="connsiteY112" fmla="*/ 637222 h 805869"/>
                <a:gd name="connsiteX113" fmla="*/ 496253 w 1846534"/>
                <a:gd name="connsiteY113" fmla="*/ 653415 h 805869"/>
                <a:gd name="connsiteX114" fmla="*/ 475298 w 1846534"/>
                <a:gd name="connsiteY114" fmla="*/ 691515 h 805869"/>
                <a:gd name="connsiteX115" fmla="*/ 461963 w 1846534"/>
                <a:gd name="connsiteY115" fmla="*/ 683895 h 805869"/>
                <a:gd name="connsiteX116" fmla="*/ 580073 w 1846534"/>
                <a:gd name="connsiteY116" fmla="*/ 607694 h 805869"/>
                <a:gd name="connsiteX117" fmla="*/ 587693 w 1846534"/>
                <a:gd name="connsiteY117" fmla="*/ 607694 h 805869"/>
                <a:gd name="connsiteX118" fmla="*/ 593408 w 1846534"/>
                <a:gd name="connsiteY118" fmla="*/ 613409 h 805869"/>
                <a:gd name="connsiteX119" fmla="*/ 593408 w 1846534"/>
                <a:gd name="connsiteY119" fmla="*/ 621029 h 805869"/>
                <a:gd name="connsiteX120" fmla="*/ 587693 w 1846534"/>
                <a:gd name="connsiteY120" fmla="*/ 625792 h 805869"/>
                <a:gd name="connsiteX121" fmla="*/ 580073 w 1846534"/>
                <a:gd name="connsiteY121" fmla="*/ 625792 h 805869"/>
                <a:gd name="connsiteX122" fmla="*/ 575310 w 1846534"/>
                <a:gd name="connsiteY122" fmla="*/ 620077 h 805869"/>
                <a:gd name="connsiteX123" fmla="*/ 574358 w 1846534"/>
                <a:gd name="connsiteY123" fmla="*/ 612457 h 805869"/>
                <a:gd name="connsiteX124" fmla="*/ 580073 w 1846534"/>
                <a:gd name="connsiteY124" fmla="*/ 607694 h 805869"/>
                <a:gd name="connsiteX125" fmla="*/ 413385 w 1846534"/>
                <a:gd name="connsiteY125" fmla="*/ 576262 h 805869"/>
                <a:gd name="connsiteX126" fmla="*/ 393383 w 1846534"/>
                <a:gd name="connsiteY126" fmla="*/ 593407 h 805869"/>
                <a:gd name="connsiteX127" fmla="*/ 386715 w 1846534"/>
                <a:gd name="connsiteY127" fmla="*/ 615314 h 805869"/>
                <a:gd name="connsiteX128" fmla="*/ 396240 w 1846534"/>
                <a:gd name="connsiteY128" fmla="*/ 632459 h 805869"/>
                <a:gd name="connsiteX129" fmla="*/ 416243 w 1846534"/>
                <a:gd name="connsiteY129" fmla="*/ 636269 h 805869"/>
                <a:gd name="connsiteX130" fmla="*/ 433388 w 1846534"/>
                <a:gd name="connsiteY130" fmla="*/ 622934 h 805869"/>
                <a:gd name="connsiteX131" fmla="*/ 440055 w 1846534"/>
                <a:gd name="connsiteY131" fmla="*/ 613409 h 805869"/>
                <a:gd name="connsiteX132" fmla="*/ 443865 w 1846534"/>
                <a:gd name="connsiteY132" fmla="*/ 595312 h 805869"/>
                <a:gd name="connsiteX133" fmla="*/ 434340 w 1846534"/>
                <a:gd name="connsiteY133" fmla="*/ 580072 h 805869"/>
                <a:gd name="connsiteX134" fmla="*/ 413385 w 1846534"/>
                <a:gd name="connsiteY134" fmla="*/ 576262 h 805869"/>
                <a:gd name="connsiteX135" fmla="*/ 407670 w 1846534"/>
                <a:gd name="connsiteY135" fmla="*/ 562927 h 805869"/>
                <a:gd name="connsiteX136" fmla="*/ 439103 w 1846534"/>
                <a:gd name="connsiteY136" fmla="*/ 568642 h 805869"/>
                <a:gd name="connsiteX137" fmla="*/ 452438 w 1846534"/>
                <a:gd name="connsiteY137" fmla="*/ 594359 h 805869"/>
                <a:gd name="connsiteX138" fmla="*/ 459105 w 1846534"/>
                <a:gd name="connsiteY138" fmla="*/ 584834 h 805869"/>
                <a:gd name="connsiteX139" fmla="*/ 471488 w 1846534"/>
                <a:gd name="connsiteY139" fmla="*/ 593407 h 805869"/>
                <a:gd name="connsiteX140" fmla="*/ 427673 w 1846534"/>
                <a:gd name="connsiteY140" fmla="*/ 658177 h 805869"/>
                <a:gd name="connsiteX141" fmla="*/ 361950 w 1846534"/>
                <a:gd name="connsiteY141" fmla="*/ 671512 h 805869"/>
                <a:gd name="connsiteX142" fmla="*/ 341948 w 1846534"/>
                <a:gd name="connsiteY142" fmla="*/ 650557 h 805869"/>
                <a:gd name="connsiteX143" fmla="*/ 350520 w 1846534"/>
                <a:gd name="connsiteY143" fmla="*/ 638174 h 805869"/>
                <a:gd name="connsiteX144" fmla="*/ 368618 w 1846534"/>
                <a:gd name="connsiteY144" fmla="*/ 660082 h 805869"/>
                <a:gd name="connsiteX145" fmla="*/ 413385 w 1846534"/>
                <a:gd name="connsiteY145" fmla="*/ 650557 h 805869"/>
                <a:gd name="connsiteX146" fmla="*/ 418148 w 1846534"/>
                <a:gd name="connsiteY146" fmla="*/ 642937 h 805869"/>
                <a:gd name="connsiteX147" fmla="*/ 384810 w 1846534"/>
                <a:gd name="connsiteY147" fmla="*/ 640079 h 805869"/>
                <a:gd name="connsiteX148" fmla="*/ 369570 w 1846534"/>
                <a:gd name="connsiteY148" fmla="*/ 616267 h 805869"/>
                <a:gd name="connsiteX149" fmla="*/ 379095 w 1846534"/>
                <a:gd name="connsiteY149" fmla="*/ 585787 h 805869"/>
                <a:gd name="connsiteX150" fmla="*/ 407670 w 1846534"/>
                <a:gd name="connsiteY150" fmla="*/ 562927 h 805869"/>
                <a:gd name="connsiteX151" fmla="*/ 1338263 w 1846534"/>
                <a:gd name="connsiteY151" fmla="*/ 561022 h 805869"/>
                <a:gd name="connsiteX152" fmla="*/ 1373505 w 1846534"/>
                <a:gd name="connsiteY152" fmla="*/ 622934 h 805869"/>
                <a:gd name="connsiteX153" fmla="*/ 1358265 w 1846534"/>
                <a:gd name="connsiteY153" fmla="*/ 690562 h 805869"/>
                <a:gd name="connsiteX154" fmla="*/ 1295400 w 1846534"/>
                <a:gd name="connsiteY154" fmla="*/ 668654 h 805869"/>
                <a:gd name="connsiteX155" fmla="*/ 1260158 w 1846534"/>
                <a:gd name="connsiteY155" fmla="*/ 604837 h 805869"/>
                <a:gd name="connsiteX156" fmla="*/ 1273493 w 1846534"/>
                <a:gd name="connsiteY156" fmla="*/ 597217 h 805869"/>
                <a:gd name="connsiteX157" fmla="*/ 1308735 w 1846534"/>
                <a:gd name="connsiteY157" fmla="*/ 661034 h 805869"/>
                <a:gd name="connsiteX158" fmla="*/ 1352550 w 1846534"/>
                <a:gd name="connsiteY158" fmla="*/ 678179 h 805869"/>
                <a:gd name="connsiteX159" fmla="*/ 1361123 w 1846534"/>
                <a:gd name="connsiteY159" fmla="*/ 633412 h 805869"/>
                <a:gd name="connsiteX160" fmla="*/ 1324928 w 1846534"/>
                <a:gd name="connsiteY160" fmla="*/ 568642 h 805869"/>
                <a:gd name="connsiteX161" fmla="*/ 1441132 w 1846534"/>
                <a:gd name="connsiteY161" fmla="*/ 538162 h 805869"/>
                <a:gd name="connsiteX162" fmla="*/ 1463040 w 1846534"/>
                <a:gd name="connsiteY162" fmla="*/ 555307 h 805869"/>
                <a:gd name="connsiteX163" fmla="*/ 1494472 w 1846534"/>
                <a:gd name="connsiteY163" fmla="*/ 596265 h 805869"/>
                <a:gd name="connsiteX164" fmla="*/ 1482090 w 1846534"/>
                <a:gd name="connsiteY164" fmla="*/ 605790 h 805869"/>
                <a:gd name="connsiteX165" fmla="*/ 1452562 w 1846534"/>
                <a:gd name="connsiteY165" fmla="*/ 566737 h 805869"/>
                <a:gd name="connsiteX166" fmla="*/ 1421130 w 1846534"/>
                <a:gd name="connsiteY166" fmla="*/ 557212 h 805869"/>
                <a:gd name="connsiteX167" fmla="*/ 1412557 w 1846534"/>
                <a:gd name="connsiteY167" fmla="*/ 573405 h 805869"/>
                <a:gd name="connsiteX168" fmla="*/ 1419225 w 1846534"/>
                <a:gd name="connsiteY168" fmla="*/ 592455 h 805869"/>
                <a:gd name="connsiteX169" fmla="*/ 1448752 w 1846534"/>
                <a:gd name="connsiteY169" fmla="*/ 631507 h 805869"/>
                <a:gd name="connsiteX170" fmla="*/ 1436370 w 1846534"/>
                <a:gd name="connsiteY170" fmla="*/ 641032 h 805869"/>
                <a:gd name="connsiteX171" fmla="*/ 1384935 w 1846534"/>
                <a:gd name="connsiteY171" fmla="*/ 572452 h 805869"/>
                <a:gd name="connsiteX172" fmla="*/ 1397317 w 1846534"/>
                <a:gd name="connsiteY172" fmla="*/ 562927 h 805869"/>
                <a:gd name="connsiteX173" fmla="*/ 1405890 w 1846534"/>
                <a:gd name="connsiteY173" fmla="*/ 574357 h 805869"/>
                <a:gd name="connsiteX174" fmla="*/ 1418272 w 1846534"/>
                <a:gd name="connsiteY174" fmla="*/ 543877 h 805869"/>
                <a:gd name="connsiteX175" fmla="*/ 1441132 w 1846534"/>
                <a:gd name="connsiteY175" fmla="*/ 538162 h 805869"/>
                <a:gd name="connsiteX176" fmla="*/ 1478280 w 1846534"/>
                <a:gd name="connsiteY176" fmla="*/ 494347 h 805869"/>
                <a:gd name="connsiteX177" fmla="*/ 1536382 w 1846534"/>
                <a:gd name="connsiteY177" fmla="*/ 558164 h 805869"/>
                <a:gd name="connsiteX178" fmla="*/ 1524952 w 1846534"/>
                <a:gd name="connsiteY178" fmla="*/ 568642 h 805869"/>
                <a:gd name="connsiteX179" fmla="*/ 1466850 w 1846534"/>
                <a:gd name="connsiteY179" fmla="*/ 504824 h 805869"/>
                <a:gd name="connsiteX180" fmla="*/ 364807 w 1846534"/>
                <a:gd name="connsiteY180" fmla="*/ 486727 h 805869"/>
                <a:gd name="connsiteX181" fmla="*/ 358140 w 1846534"/>
                <a:gd name="connsiteY181" fmla="*/ 491490 h 805869"/>
                <a:gd name="connsiteX182" fmla="*/ 310515 w 1846534"/>
                <a:gd name="connsiteY182" fmla="*/ 516255 h 805869"/>
                <a:gd name="connsiteX183" fmla="*/ 340995 w 1846534"/>
                <a:gd name="connsiteY183" fmla="*/ 543877 h 805869"/>
                <a:gd name="connsiteX184" fmla="*/ 360997 w 1846534"/>
                <a:gd name="connsiteY184" fmla="*/ 494347 h 805869"/>
                <a:gd name="connsiteX185" fmla="*/ 364807 w 1846534"/>
                <a:gd name="connsiteY185" fmla="*/ 486727 h 805869"/>
                <a:gd name="connsiteX186" fmla="*/ 370522 w 1846534"/>
                <a:gd name="connsiteY186" fmla="*/ 470535 h 805869"/>
                <a:gd name="connsiteX187" fmla="*/ 382905 w 1846534"/>
                <a:gd name="connsiteY187" fmla="*/ 481965 h 805869"/>
                <a:gd name="connsiteX188" fmla="*/ 334327 w 1846534"/>
                <a:gd name="connsiteY188" fmla="*/ 601980 h 805869"/>
                <a:gd name="connsiteX189" fmla="*/ 321945 w 1846534"/>
                <a:gd name="connsiteY189" fmla="*/ 590550 h 805869"/>
                <a:gd name="connsiteX190" fmla="*/ 335280 w 1846534"/>
                <a:gd name="connsiteY190" fmla="*/ 558165 h 805869"/>
                <a:gd name="connsiteX191" fmla="*/ 298132 w 1846534"/>
                <a:gd name="connsiteY191" fmla="*/ 523875 h 805869"/>
                <a:gd name="connsiteX192" fmla="*/ 267652 w 1846534"/>
                <a:gd name="connsiteY192" fmla="*/ 540067 h 805869"/>
                <a:gd name="connsiteX193" fmla="*/ 255270 w 1846534"/>
                <a:gd name="connsiteY193" fmla="*/ 528637 h 805869"/>
                <a:gd name="connsiteX194" fmla="*/ 1451610 w 1846534"/>
                <a:gd name="connsiteY194" fmla="*/ 467677 h 805869"/>
                <a:gd name="connsiteX195" fmla="*/ 1458277 w 1846534"/>
                <a:gd name="connsiteY195" fmla="*/ 470534 h 805869"/>
                <a:gd name="connsiteX196" fmla="*/ 1461135 w 1846534"/>
                <a:gd name="connsiteY196" fmla="*/ 477202 h 805869"/>
                <a:gd name="connsiteX197" fmla="*/ 1457325 w 1846534"/>
                <a:gd name="connsiteY197" fmla="*/ 483869 h 805869"/>
                <a:gd name="connsiteX198" fmla="*/ 1450657 w 1846534"/>
                <a:gd name="connsiteY198" fmla="*/ 486727 h 805869"/>
                <a:gd name="connsiteX199" fmla="*/ 1444942 w 1846534"/>
                <a:gd name="connsiteY199" fmla="*/ 483869 h 805869"/>
                <a:gd name="connsiteX200" fmla="*/ 1442085 w 1846534"/>
                <a:gd name="connsiteY200" fmla="*/ 477202 h 805869"/>
                <a:gd name="connsiteX201" fmla="*/ 1444942 w 1846534"/>
                <a:gd name="connsiteY201" fmla="*/ 470534 h 805869"/>
                <a:gd name="connsiteX202" fmla="*/ 1451610 w 1846534"/>
                <a:gd name="connsiteY202" fmla="*/ 467677 h 805869"/>
                <a:gd name="connsiteX203" fmla="*/ 1550670 w 1846534"/>
                <a:gd name="connsiteY203" fmla="*/ 420052 h 805869"/>
                <a:gd name="connsiteX204" fmla="*/ 1590675 w 1846534"/>
                <a:gd name="connsiteY204" fmla="*/ 503872 h 805869"/>
                <a:gd name="connsiteX205" fmla="*/ 1580198 w 1846534"/>
                <a:gd name="connsiteY205" fmla="*/ 515302 h 805869"/>
                <a:gd name="connsiteX206" fmla="*/ 1494473 w 1846534"/>
                <a:gd name="connsiteY206" fmla="*/ 480059 h 805869"/>
                <a:gd name="connsiteX207" fmla="*/ 1505903 w 1846534"/>
                <a:gd name="connsiteY207" fmla="*/ 467677 h 805869"/>
                <a:gd name="connsiteX208" fmla="*/ 1564958 w 1846534"/>
                <a:gd name="connsiteY208" fmla="*/ 494347 h 805869"/>
                <a:gd name="connsiteX209" fmla="*/ 1576388 w 1846534"/>
                <a:gd name="connsiteY209" fmla="*/ 500062 h 805869"/>
                <a:gd name="connsiteX210" fmla="*/ 1569720 w 1846534"/>
                <a:gd name="connsiteY210" fmla="*/ 489584 h 805869"/>
                <a:gd name="connsiteX211" fmla="*/ 1539240 w 1846534"/>
                <a:gd name="connsiteY211" fmla="*/ 431482 h 805869"/>
                <a:gd name="connsiteX212" fmla="*/ 252412 w 1846534"/>
                <a:gd name="connsiteY212" fmla="*/ 392430 h 805869"/>
                <a:gd name="connsiteX213" fmla="*/ 261937 w 1846534"/>
                <a:gd name="connsiteY213" fmla="*/ 404812 h 805869"/>
                <a:gd name="connsiteX214" fmla="*/ 194310 w 1846534"/>
                <a:gd name="connsiteY214" fmla="*/ 458152 h 805869"/>
                <a:gd name="connsiteX215" fmla="*/ 184785 w 1846534"/>
                <a:gd name="connsiteY215" fmla="*/ 445770 h 805869"/>
                <a:gd name="connsiteX216" fmla="*/ 1605915 w 1846534"/>
                <a:gd name="connsiteY216" fmla="*/ 373380 h 805869"/>
                <a:gd name="connsiteX217" fmla="*/ 1591627 w 1846534"/>
                <a:gd name="connsiteY217" fmla="*/ 381952 h 805869"/>
                <a:gd name="connsiteX218" fmla="*/ 1587817 w 1846534"/>
                <a:gd name="connsiteY218" fmla="*/ 399097 h 805869"/>
                <a:gd name="connsiteX219" fmla="*/ 1597342 w 1846534"/>
                <a:gd name="connsiteY219" fmla="*/ 416242 h 805869"/>
                <a:gd name="connsiteX220" fmla="*/ 1624012 w 1846534"/>
                <a:gd name="connsiteY220" fmla="*/ 380047 h 805869"/>
                <a:gd name="connsiteX221" fmla="*/ 1605915 w 1846534"/>
                <a:gd name="connsiteY221" fmla="*/ 373380 h 805869"/>
                <a:gd name="connsiteX222" fmla="*/ 281940 w 1846534"/>
                <a:gd name="connsiteY222" fmla="*/ 371475 h 805869"/>
                <a:gd name="connsiteX223" fmla="*/ 288607 w 1846534"/>
                <a:gd name="connsiteY223" fmla="*/ 375285 h 805869"/>
                <a:gd name="connsiteX224" fmla="*/ 290512 w 1846534"/>
                <a:gd name="connsiteY224" fmla="*/ 382905 h 805869"/>
                <a:gd name="connsiteX225" fmla="*/ 286702 w 1846534"/>
                <a:gd name="connsiteY225" fmla="*/ 389572 h 805869"/>
                <a:gd name="connsiteX226" fmla="*/ 280035 w 1846534"/>
                <a:gd name="connsiteY226" fmla="*/ 391477 h 805869"/>
                <a:gd name="connsiteX227" fmla="*/ 273367 w 1846534"/>
                <a:gd name="connsiteY227" fmla="*/ 387667 h 805869"/>
                <a:gd name="connsiteX228" fmla="*/ 271462 w 1846534"/>
                <a:gd name="connsiteY228" fmla="*/ 381000 h 805869"/>
                <a:gd name="connsiteX229" fmla="*/ 275272 w 1846534"/>
                <a:gd name="connsiteY229" fmla="*/ 373380 h 805869"/>
                <a:gd name="connsiteX230" fmla="*/ 281940 w 1846534"/>
                <a:gd name="connsiteY230" fmla="*/ 371475 h 805869"/>
                <a:gd name="connsiteX231" fmla="*/ 1608772 w 1846534"/>
                <a:gd name="connsiteY231" fmla="*/ 360045 h 805869"/>
                <a:gd name="connsiteX232" fmla="*/ 1639252 w 1846534"/>
                <a:gd name="connsiteY232" fmla="*/ 370522 h 805869"/>
                <a:gd name="connsiteX233" fmla="*/ 1643062 w 1846534"/>
                <a:gd name="connsiteY233" fmla="*/ 375285 h 805869"/>
                <a:gd name="connsiteX234" fmla="*/ 1606867 w 1846534"/>
                <a:gd name="connsiteY234" fmla="*/ 423862 h 805869"/>
                <a:gd name="connsiteX235" fmla="*/ 1628775 w 1846534"/>
                <a:gd name="connsiteY235" fmla="*/ 430530 h 805869"/>
                <a:gd name="connsiteX236" fmla="*/ 1646872 w 1846534"/>
                <a:gd name="connsiteY236" fmla="*/ 419100 h 805869"/>
                <a:gd name="connsiteX237" fmla="*/ 1655445 w 1846534"/>
                <a:gd name="connsiteY237" fmla="*/ 392430 h 805869"/>
                <a:gd name="connsiteX238" fmla="*/ 1666875 w 1846534"/>
                <a:gd name="connsiteY238" fmla="*/ 400050 h 805869"/>
                <a:gd name="connsiteX239" fmla="*/ 1655445 w 1846534"/>
                <a:gd name="connsiteY239" fmla="*/ 429577 h 805869"/>
                <a:gd name="connsiteX240" fmla="*/ 1628775 w 1846534"/>
                <a:gd name="connsiteY240" fmla="*/ 445770 h 805869"/>
                <a:gd name="connsiteX241" fmla="*/ 1596390 w 1846534"/>
                <a:gd name="connsiteY241" fmla="*/ 434340 h 805869"/>
                <a:gd name="connsiteX242" fmla="*/ 1577340 w 1846534"/>
                <a:gd name="connsiteY242" fmla="*/ 405765 h 805869"/>
                <a:gd name="connsiteX243" fmla="*/ 1584007 w 1846534"/>
                <a:gd name="connsiteY243" fmla="*/ 375285 h 805869"/>
                <a:gd name="connsiteX244" fmla="*/ 1608772 w 1846534"/>
                <a:gd name="connsiteY244" fmla="*/ 360045 h 805869"/>
                <a:gd name="connsiteX245" fmla="*/ 192405 w 1846534"/>
                <a:gd name="connsiteY245" fmla="*/ 303847 h 805869"/>
                <a:gd name="connsiteX246" fmla="*/ 200978 w 1846534"/>
                <a:gd name="connsiteY246" fmla="*/ 316229 h 805869"/>
                <a:gd name="connsiteX247" fmla="*/ 159068 w 1846534"/>
                <a:gd name="connsiteY247" fmla="*/ 342899 h 805869"/>
                <a:gd name="connsiteX248" fmla="*/ 147638 w 1846534"/>
                <a:gd name="connsiteY248" fmla="*/ 374332 h 805869"/>
                <a:gd name="connsiteX249" fmla="*/ 162878 w 1846534"/>
                <a:gd name="connsiteY249" fmla="*/ 383857 h 805869"/>
                <a:gd name="connsiteX250" fmla="*/ 181928 w 1846534"/>
                <a:gd name="connsiteY250" fmla="*/ 379094 h 805869"/>
                <a:gd name="connsiteX251" fmla="*/ 223838 w 1846534"/>
                <a:gd name="connsiteY251" fmla="*/ 352424 h 805869"/>
                <a:gd name="connsiteX252" fmla="*/ 232410 w 1846534"/>
                <a:gd name="connsiteY252" fmla="*/ 365759 h 805869"/>
                <a:gd name="connsiteX253" fmla="*/ 159068 w 1846534"/>
                <a:gd name="connsiteY253" fmla="*/ 412432 h 805869"/>
                <a:gd name="connsiteX254" fmla="*/ 150495 w 1846534"/>
                <a:gd name="connsiteY254" fmla="*/ 399097 h 805869"/>
                <a:gd name="connsiteX255" fmla="*/ 161925 w 1846534"/>
                <a:gd name="connsiteY255" fmla="*/ 391477 h 805869"/>
                <a:gd name="connsiteX256" fmla="*/ 134303 w 1846534"/>
                <a:gd name="connsiteY256" fmla="*/ 377189 h 805869"/>
                <a:gd name="connsiteX257" fmla="*/ 148590 w 1846534"/>
                <a:gd name="connsiteY257" fmla="*/ 331469 h 805869"/>
                <a:gd name="connsiteX258" fmla="*/ 1642110 w 1846534"/>
                <a:gd name="connsiteY258" fmla="*/ 282892 h 805869"/>
                <a:gd name="connsiteX259" fmla="*/ 1655445 w 1846534"/>
                <a:gd name="connsiteY259" fmla="*/ 291464 h 805869"/>
                <a:gd name="connsiteX260" fmla="*/ 1647825 w 1846534"/>
                <a:gd name="connsiteY260" fmla="*/ 299084 h 805869"/>
                <a:gd name="connsiteX261" fmla="*/ 1647825 w 1846534"/>
                <a:gd name="connsiteY261" fmla="*/ 316229 h 805869"/>
                <a:gd name="connsiteX262" fmla="*/ 1664017 w 1846534"/>
                <a:gd name="connsiteY262" fmla="*/ 332422 h 805869"/>
                <a:gd name="connsiteX263" fmla="*/ 1701165 w 1846534"/>
                <a:gd name="connsiteY263" fmla="*/ 354329 h 805869"/>
                <a:gd name="connsiteX264" fmla="*/ 1693545 w 1846534"/>
                <a:gd name="connsiteY264" fmla="*/ 367664 h 805869"/>
                <a:gd name="connsiteX265" fmla="*/ 1619250 w 1846534"/>
                <a:gd name="connsiteY265" fmla="*/ 323849 h 805869"/>
                <a:gd name="connsiteX266" fmla="*/ 1626870 w 1846534"/>
                <a:gd name="connsiteY266" fmla="*/ 310514 h 805869"/>
                <a:gd name="connsiteX267" fmla="*/ 1642110 w 1846534"/>
                <a:gd name="connsiteY267" fmla="*/ 319087 h 805869"/>
                <a:gd name="connsiteX268" fmla="*/ 1637347 w 1846534"/>
                <a:gd name="connsiteY268" fmla="*/ 289559 h 805869"/>
                <a:gd name="connsiteX269" fmla="*/ 1642110 w 1846534"/>
                <a:gd name="connsiteY269" fmla="*/ 282892 h 805869"/>
                <a:gd name="connsiteX270" fmla="*/ 1676400 w 1846534"/>
                <a:gd name="connsiteY270" fmla="*/ 220027 h 805869"/>
                <a:gd name="connsiteX271" fmla="*/ 1689735 w 1846534"/>
                <a:gd name="connsiteY271" fmla="*/ 226694 h 805869"/>
                <a:gd name="connsiteX272" fmla="*/ 1674495 w 1846534"/>
                <a:gd name="connsiteY272" fmla="*/ 243839 h 805869"/>
                <a:gd name="connsiteX273" fmla="*/ 1672590 w 1846534"/>
                <a:gd name="connsiteY273" fmla="*/ 256222 h 805869"/>
                <a:gd name="connsiteX274" fmla="*/ 1678305 w 1846534"/>
                <a:gd name="connsiteY274" fmla="*/ 263842 h 805869"/>
                <a:gd name="connsiteX275" fmla="*/ 1686877 w 1846534"/>
                <a:gd name="connsiteY275" fmla="*/ 263842 h 805869"/>
                <a:gd name="connsiteX276" fmla="*/ 1700212 w 1846534"/>
                <a:gd name="connsiteY276" fmla="*/ 253364 h 805869"/>
                <a:gd name="connsiteX277" fmla="*/ 1718310 w 1846534"/>
                <a:gd name="connsiteY277" fmla="*/ 240982 h 805869"/>
                <a:gd name="connsiteX278" fmla="*/ 1733550 w 1846534"/>
                <a:gd name="connsiteY278" fmla="*/ 242887 h 805869"/>
                <a:gd name="connsiteX279" fmla="*/ 1745932 w 1846534"/>
                <a:gd name="connsiteY279" fmla="*/ 260032 h 805869"/>
                <a:gd name="connsiteX280" fmla="*/ 1741170 w 1846534"/>
                <a:gd name="connsiteY280" fmla="*/ 285749 h 805869"/>
                <a:gd name="connsiteX281" fmla="*/ 1726882 w 1846534"/>
                <a:gd name="connsiteY281" fmla="*/ 304799 h 805869"/>
                <a:gd name="connsiteX282" fmla="*/ 1712595 w 1846534"/>
                <a:gd name="connsiteY282" fmla="*/ 296227 h 805869"/>
                <a:gd name="connsiteX283" fmla="*/ 1730692 w 1846534"/>
                <a:gd name="connsiteY283" fmla="*/ 277177 h 805869"/>
                <a:gd name="connsiteX284" fmla="*/ 1727835 w 1846534"/>
                <a:gd name="connsiteY284" fmla="*/ 256222 h 805869"/>
                <a:gd name="connsiteX285" fmla="*/ 1718310 w 1846534"/>
                <a:gd name="connsiteY285" fmla="*/ 256222 h 805869"/>
                <a:gd name="connsiteX286" fmla="*/ 1704975 w 1846534"/>
                <a:gd name="connsiteY286" fmla="*/ 267652 h 805869"/>
                <a:gd name="connsiteX287" fmla="*/ 1686877 w 1846534"/>
                <a:gd name="connsiteY287" fmla="*/ 280034 h 805869"/>
                <a:gd name="connsiteX288" fmla="*/ 1672590 w 1846534"/>
                <a:gd name="connsiteY288" fmla="*/ 278129 h 805869"/>
                <a:gd name="connsiteX289" fmla="*/ 1660207 w 1846534"/>
                <a:gd name="connsiteY289" fmla="*/ 261937 h 805869"/>
                <a:gd name="connsiteX290" fmla="*/ 1664017 w 1846534"/>
                <a:gd name="connsiteY290" fmla="*/ 237172 h 805869"/>
                <a:gd name="connsiteX291" fmla="*/ 1676400 w 1846534"/>
                <a:gd name="connsiteY291" fmla="*/ 220027 h 805869"/>
                <a:gd name="connsiteX292" fmla="*/ 182880 w 1846534"/>
                <a:gd name="connsiteY292" fmla="*/ 193357 h 805869"/>
                <a:gd name="connsiteX293" fmla="*/ 189548 w 1846534"/>
                <a:gd name="connsiteY293" fmla="*/ 206692 h 805869"/>
                <a:gd name="connsiteX294" fmla="*/ 139065 w 1846534"/>
                <a:gd name="connsiteY294" fmla="*/ 230504 h 805869"/>
                <a:gd name="connsiteX295" fmla="*/ 165735 w 1846534"/>
                <a:gd name="connsiteY295" fmla="*/ 248602 h 805869"/>
                <a:gd name="connsiteX296" fmla="*/ 146685 w 1846534"/>
                <a:gd name="connsiteY296" fmla="*/ 290512 h 805869"/>
                <a:gd name="connsiteX297" fmla="*/ 99060 w 1846534"/>
                <a:gd name="connsiteY297" fmla="*/ 314324 h 805869"/>
                <a:gd name="connsiteX298" fmla="*/ 92393 w 1846534"/>
                <a:gd name="connsiteY298" fmla="*/ 300989 h 805869"/>
                <a:gd name="connsiteX299" fmla="*/ 137160 w 1846534"/>
                <a:gd name="connsiteY299" fmla="*/ 279082 h 805869"/>
                <a:gd name="connsiteX300" fmla="*/ 152400 w 1846534"/>
                <a:gd name="connsiteY300" fmla="*/ 250507 h 805869"/>
                <a:gd name="connsiteX301" fmla="*/ 138113 w 1846534"/>
                <a:gd name="connsiteY301" fmla="*/ 239077 h 805869"/>
                <a:gd name="connsiteX302" fmla="*/ 118110 w 1846534"/>
                <a:gd name="connsiteY302" fmla="*/ 240982 h 805869"/>
                <a:gd name="connsiteX303" fmla="*/ 74295 w 1846534"/>
                <a:gd name="connsiteY303" fmla="*/ 261937 h 805869"/>
                <a:gd name="connsiteX304" fmla="*/ 67628 w 1846534"/>
                <a:gd name="connsiteY304" fmla="*/ 248602 h 805869"/>
                <a:gd name="connsiteX305" fmla="*/ 1691640 w 1846534"/>
                <a:gd name="connsiteY305" fmla="*/ 174307 h 805869"/>
                <a:gd name="connsiteX306" fmla="*/ 1772603 w 1846534"/>
                <a:gd name="connsiteY306" fmla="*/ 204787 h 805869"/>
                <a:gd name="connsiteX307" fmla="*/ 1766888 w 1846534"/>
                <a:gd name="connsiteY307" fmla="*/ 219075 h 805869"/>
                <a:gd name="connsiteX308" fmla="*/ 1685925 w 1846534"/>
                <a:gd name="connsiteY308" fmla="*/ 188595 h 805869"/>
                <a:gd name="connsiteX309" fmla="*/ 1656398 w 1846534"/>
                <a:gd name="connsiteY309" fmla="*/ 160972 h 805869"/>
                <a:gd name="connsiteX310" fmla="*/ 1664018 w 1846534"/>
                <a:gd name="connsiteY310" fmla="*/ 160972 h 805869"/>
                <a:gd name="connsiteX311" fmla="*/ 1669733 w 1846534"/>
                <a:gd name="connsiteY311" fmla="*/ 165735 h 805869"/>
                <a:gd name="connsiteX312" fmla="*/ 1669733 w 1846534"/>
                <a:gd name="connsiteY312" fmla="*/ 173355 h 805869"/>
                <a:gd name="connsiteX313" fmla="*/ 1664970 w 1846534"/>
                <a:gd name="connsiteY313" fmla="*/ 179070 h 805869"/>
                <a:gd name="connsiteX314" fmla="*/ 1657350 w 1846534"/>
                <a:gd name="connsiteY314" fmla="*/ 179070 h 805869"/>
                <a:gd name="connsiteX315" fmla="*/ 1651635 w 1846534"/>
                <a:gd name="connsiteY315" fmla="*/ 174307 h 805869"/>
                <a:gd name="connsiteX316" fmla="*/ 1651635 w 1846534"/>
                <a:gd name="connsiteY316" fmla="*/ 166687 h 805869"/>
                <a:gd name="connsiteX317" fmla="*/ 1656398 w 1846534"/>
                <a:gd name="connsiteY317" fmla="*/ 160972 h 805869"/>
                <a:gd name="connsiteX318" fmla="*/ 110490 w 1846534"/>
                <a:gd name="connsiteY318" fmla="*/ 113347 h 805869"/>
                <a:gd name="connsiteX319" fmla="*/ 115252 w 1846534"/>
                <a:gd name="connsiteY319" fmla="*/ 127634 h 805869"/>
                <a:gd name="connsiteX320" fmla="*/ 101917 w 1846534"/>
                <a:gd name="connsiteY320" fmla="*/ 132397 h 805869"/>
                <a:gd name="connsiteX321" fmla="*/ 126682 w 1846534"/>
                <a:gd name="connsiteY321" fmla="*/ 154304 h 805869"/>
                <a:gd name="connsiteX322" fmla="*/ 124777 w 1846534"/>
                <a:gd name="connsiteY322" fmla="*/ 178117 h 805869"/>
                <a:gd name="connsiteX323" fmla="*/ 101917 w 1846534"/>
                <a:gd name="connsiteY323" fmla="*/ 193357 h 805869"/>
                <a:gd name="connsiteX324" fmla="*/ 51435 w 1846534"/>
                <a:gd name="connsiteY324" fmla="*/ 209549 h 805869"/>
                <a:gd name="connsiteX325" fmla="*/ 46672 w 1846534"/>
                <a:gd name="connsiteY325" fmla="*/ 195262 h 805869"/>
                <a:gd name="connsiteX326" fmla="*/ 93345 w 1846534"/>
                <a:gd name="connsiteY326" fmla="*/ 180022 h 805869"/>
                <a:gd name="connsiteX327" fmla="*/ 112395 w 1846534"/>
                <a:gd name="connsiteY327" fmla="*/ 153352 h 805869"/>
                <a:gd name="connsiteX328" fmla="*/ 100012 w 1846534"/>
                <a:gd name="connsiteY328" fmla="*/ 140017 h 805869"/>
                <a:gd name="connsiteX329" fmla="*/ 80010 w 1846534"/>
                <a:gd name="connsiteY329" fmla="*/ 140017 h 805869"/>
                <a:gd name="connsiteX330" fmla="*/ 33337 w 1846534"/>
                <a:gd name="connsiteY330" fmla="*/ 155257 h 805869"/>
                <a:gd name="connsiteX331" fmla="*/ 28575 w 1846534"/>
                <a:gd name="connsiteY331" fmla="*/ 140969 h 805869"/>
                <a:gd name="connsiteX332" fmla="*/ 1715453 w 1846534"/>
                <a:gd name="connsiteY332" fmla="*/ 100965 h 805869"/>
                <a:gd name="connsiteX333" fmla="*/ 1727835 w 1846534"/>
                <a:gd name="connsiteY333" fmla="*/ 104775 h 805869"/>
                <a:gd name="connsiteX334" fmla="*/ 1722120 w 1846534"/>
                <a:gd name="connsiteY334" fmla="*/ 125730 h 805869"/>
                <a:gd name="connsiteX335" fmla="*/ 1766888 w 1846534"/>
                <a:gd name="connsiteY335" fmla="*/ 139065 h 805869"/>
                <a:gd name="connsiteX336" fmla="*/ 1779270 w 1846534"/>
                <a:gd name="connsiteY336" fmla="*/ 140017 h 805869"/>
                <a:gd name="connsiteX337" fmla="*/ 1785938 w 1846534"/>
                <a:gd name="connsiteY337" fmla="*/ 131445 h 805869"/>
                <a:gd name="connsiteX338" fmla="*/ 1785938 w 1846534"/>
                <a:gd name="connsiteY338" fmla="*/ 121920 h 805869"/>
                <a:gd name="connsiteX339" fmla="*/ 1797368 w 1846534"/>
                <a:gd name="connsiteY339" fmla="*/ 125730 h 805869"/>
                <a:gd name="connsiteX340" fmla="*/ 1796415 w 1846534"/>
                <a:gd name="connsiteY340" fmla="*/ 139065 h 805869"/>
                <a:gd name="connsiteX341" fmla="*/ 1764983 w 1846534"/>
                <a:gd name="connsiteY341" fmla="*/ 154305 h 805869"/>
                <a:gd name="connsiteX342" fmla="*/ 1717358 w 1846534"/>
                <a:gd name="connsiteY342" fmla="*/ 140017 h 805869"/>
                <a:gd name="connsiteX343" fmla="*/ 1713548 w 1846534"/>
                <a:gd name="connsiteY343" fmla="*/ 154305 h 805869"/>
                <a:gd name="connsiteX344" fmla="*/ 1701165 w 1846534"/>
                <a:gd name="connsiteY344" fmla="*/ 150495 h 805869"/>
                <a:gd name="connsiteX345" fmla="*/ 1704975 w 1846534"/>
                <a:gd name="connsiteY345" fmla="*/ 136207 h 805869"/>
                <a:gd name="connsiteX346" fmla="*/ 1684973 w 1846534"/>
                <a:gd name="connsiteY346" fmla="*/ 130492 h 805869"/>
                <a:gd name="connsiteX347" fmla="*/ 1684973 w 1846534"/>
                <a:gd name="connsiteY347" fmla="*/ 114300 h 805869"/>
                <a:gd name="connsiteX348" fmla="*/ 1709738 w 1846534"/>
                <a:gd name="connsiteY348" fmla="*/ 121920 h 805869"/>
                <a:gd name="connsiteX349" fmla="*/ 50482 w 1846534"/>
                <a:gd name="connsiteY349" fmla="*/ 25717 h 805869"/>
                <a:gd name="connsiteX350" fmla="*/ 58102 w 1846534"/>
                <a:gd name="connsiteY350" fmla="*/ 64770 h 805869"/>
                <a:gd name="connsiteX351" fmla="*/ 103822 w 1846534"/>
                <a:gd name="connsiteY351" fmla="*/ 38100 h 805869"/>
                <a:gd name="connsiteX352" fmla="*/ 111442 w 1846534"/>
                <a:gd name="connsiteY352" fmla="*/ 34290 h 805869"/>
                <a:gd name="connsiteX353" fmla="*/ 102870 w 1846534"/>
                <a:gd name="connsiteY353" fmla="*/ 34290 h 805869"/>
                <a:gd name="connsiteX354" fmla="*/ 1735455 w 1846534"/>
                <a:gd name="connsiteY354" fmla="*/ 7620 h 805869"/>
                <a:gd name="connsiteX355" fmla="*/ 1824990 w 1846534"/>
                <a:gd name="connsiteY355" fmla="*/ 65722 h 805869"/>
                <a:gd name="connsiteX356" fmla="*/ 1845945 w 1846534"/>
                <a:gd name="connsiteY356" fmla="*/ 100965 h 805869"/>
                <a:gd name="connsiteX357" fmla="*/ 1843088 w 1846534"/>
                <a:gd name="connsiteY357" fmla="*/ 110490 h 805869"/>
                <a:gd name="connsiteX358" fmla="*/ 1829753 w 1846534"/>
                <a:gd name="connsiteY358" fmla="*/ 107632 h 805869"/>
                <a:gd name="connsiteX359" fmla="*/ 1833563 w 1846534"/>
                <a:gd name="connsiteY359" fmla="*/ 100012 h 805869"/>
                <a:gd name="connsiteX360" fmla="*/ 1824990 w 1846534"/>
                <a:gd name="connsiteY360" fmla="*/ 82867 h 805869"/>
                <a:gd name="connsiteX361" fmla="*/ 1810703 w 1846534"/>
                <a:gd name="connsiteY361" fmla="*/ 73342 h 805869"/>
                <a:gd name="connsiteX362" fmla="*/ 1719263 w 1846534"/>
                <a:gd name="connsiteY362" fmla="*/ 89535 h 805869"/>
                <a:gd name="connsiteX363" fmla="*/ 1722120 w 1846534"/>
                <a:gd name="connsiteY363" fmla="*/ 73342 h 805869"/>
                <a:gd name="connsiteX364" fmla="*/ 1789748 w 1846534"/>
                <a:gd name="connsiteY364" fmla="*/ 63817 h 805869"/>
                <a:gd name="connsiteX365" fmla="*/ 1797368 w 1846534"/>
                <a:gd name="connsiteY365" fmla="*/ 63817 h 805869"/>
                <a:gd name="connsiteX366" fmla="*/ 1790700 w 1846534"/>
                <a:gd name="connsiteY366" fmla="*/ 60960 h 805869"/>
                <a:gd name="connsiteX367" fmla="*/ 1731645 w 1846534"/>
                <a:gd name="connsiteY367" fmla="*/ 24765 h 805869"/>
                <a:gd name="connsiteX368" fmla="*/ 0 w 1846534"/>
                <a:gd name="connsiteY368" fmla="*/ 0 h 805869"/>
                <a:gd name="connsiteX369" fmla="*/ 127635 w 1846534"/>
                <a:gd name="connsiteY369" fmla="*/ 22860 h 805869"/>
                <a:gd name="connsiteX370" fmla="*/ 130492 w 1846534"/>
                <a:gd name="connsiteY370" fmla="*/ 39052 h 805869"/>
                <a:gd name="connsiteX371" fmla="*/ 19050 w 1846534"/>
                <a:gd name="connsiteY371" fmla="*/ 107632 h 805869"/>
                <a:gd name="connsiteX372" fmla="*/ 16192 w 1846534"/>
                <a:gd name="connsiteY372" fmla="*/ 90487 h 805869"/>
                <a:gd name="connsiteX373" fmla="*/ 46672 w 1846534"/>
                <a:gd name="connsiteY373" fmla="*/ 72390 h 805869"/>
                <a:gd name="connsiteX374" fmla="*/ 37147 w 1846534"/>
                <a:gd name="connsiteY374" fmla="*/ 22860 h 805869"/>
                <a:gd name="connsiteX375" fmla="*/ 2857 w 1846534"/>
                <a:gd name="connsiteY375" fmla="*/ 17145 h 80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</a:cxnLst>
              <a:rect l="l" t="t" r="r" b="b"/>
              <a:pathLst>
                <a:path w="1846534" h="805869">
                  <a:moveTo>
                    <a:pt x="1143000" y="729615"/>
                  </a:moveTo>
                  <a:lnTo>
                    <a:pt x="1123950" y="737235"/>
                  </a:lnTo>
                  <a:cubicBezTo>
                    <a:pt x="1117282" y="740092"/>
                    <a:pt x="1113472" y="742950"/>
                    <a:pt x="1110615" y="745807"/>
                  </a:cubicBezTo>
                  <a:cubicBezTo>
                    <a:pt x="1108710" y="748665"/>
                    <a:pt x="1108710" y="752475"/>
                    <a:pt x="1109662" y="757237"/>
                  </a:cubicBezTo>
                  <a:cubicBezTo>
                    <a:pt x="1110615" y="761047"/>
                    <a:pt x="1112520" y="763905"/>
                    <a:pt x="1116330" y="765810"/>
                  </a:cubicBezTo>
                  <a:cubicBezTo>
                    <a:pt x="1120140" y="767715"/>
                    <a:pt x="1123950" y="767715"/>
                    <a:pt x="1128712" y="766762"/>
                  </a:cubicBezTo>
                  <a:cubicBezTo>
                    <a:pt x="1135380" y="764857"/>
                    <a:pt x="1140142" y="761047"/>
                    <a:pt x="1143000" y="756285"/>
                  </a:cubicBezTo>
                  <a:cubicBezTo>
                    <a:pt x="1145857" y="750570"/>
                    <a:pt x="1146810" y="744855"/>
                    <a:pt x="1144905" y="737235"/>
                  </a:cubicBezTo>
                  <a:close/>
                  <a:moveTo>
                    <a:pt x="984885" y="716280"/>
                  </a:moveTo>
                  <a:lnTo>
                    <a:pt x="987743" y="801052"/>
                  </a:lnTo>
                  <a:lnTo>
                    <a:pt x="972503" y="802005"/>
                  </a:lnTo>
                  <a:lnTo>
                    <a:pt x="971550" y="788670"/>
                  </a:lnTo>
                  <a:cubicBezTo>
                    <a:pt x="965835" y="799147"/>
                    <a:pt x="957263" y="804862"/>
                    <a:pt x="945833" y="805815"/>
                  </a:cubicBezTo>
                  <a:cubicBezTo>
                    <a:pt x="925830" y="806767"/>
                    <a:pt x="914400" y="795337"/>
                    <a:pt x="913448" y="770572"/>
                  </a:cubicBezTo>
                  <a:lnTo>
                    <a:pt x="911543" y="719137"/>
                  </a:lnTo>
                  <a:lnTo>
                    <a:pt x="926783" y="718185"/>
                  </a:lnTo>
                  <a:lnTo>
                    <a:pt x="928688" y="767715"/>
                  </a:lnTo>
                  <a:cubicBezTo>
                    <a:pt x="929640" y="784860"/>
                    <a:pt x="936308" y="793432"/>
                    <a:pt x="949643" y="793432"/>
                  </a:cubicBezTo>
                  <a:cubicBezTo>
                    <a:pt x="956310" y="793432"/>
                    <a:pt x="962025" y="790575"/>
                    <a:pt x="965835" y="785812"/>
                  </a:cubicBezTo>
                  <a:cubicBezTo>
                    <a:pt x="969645" y="781050"/>
                    <a:pt x="971550" y="774382"/>
                    <a:pt x="971550" y="766762"/>
                  </a:cubicBezTo>
                  <a:lnTo>
                    <a:pt x="969645" y="717232"/>
                  </a:lnTo>
                  <a:close/>
                  <a:moveTo>
                    <a:pt x="1057275" y="703897"/>
                  </a:moveTo>
                  <a:cubicBezTo>
                    <a:pt x="1061085" y="702945"/>
                    <a:pt x="1062990" y="702945"/>
                    <a:pt x="1065847" y="703897"/>
                  </a:cubicBezTo>
                  <a:lnTo>
                    <a:pt x="1066800" y="719137"/>
                  </a:lnTo>
                  <a:cubicBezTo>
                    <a:pt x="1063942" y="718185"/>
                    <a:pt x="1060132" y="717232"/>
                    <a:pt x="1056322" y="718185"/>
                  </a:cubicBezTo>
                  <a:cubicBezTo>
                    <a:pt x="1050607" y="719137"/>
                    <a:pt x="1045845" y="722947"/>
                    <a:pt x="1042987" y="728662"/>
                  </a:cubicBezTo>
                  <a:cubicBezTo>
                    <a:pt x="1040130" y="734377"/>
                    <a:pt x="1039177" y="741997"/>
                    <a:pt x="1040130" y="751522"/>
                  </a:cubicBezTo>
                  <a:lnTo>
                    <a:pt x="1046797" y="794385"/>
                  </a:lnTo>
                  <a:lnTo>
                    <a:pt x="1031557" y="796290"/>
                  </a:lnTo>
                  <a:lnTo>
                    <a:pt x="1019175" y="710565"/>
                  </a:lnTo>
                  <a:lnTo>
                    <a:pt x="1034415" y="708660"/>
                  </a:lnTo>
                  <a:lnTo>
                    <a:pt x="1037272" y="725805"/>
                  </a:lnTo>
                  <a:cubicBezTo>
                    <a:pt x="1040130" y="712470"/>
                    <a:pt x="1045845" y="704850"/>
                    <a:pt x="1057275" y="703897"/>
                  </a:cubicBezTo>
                  <a:close/>
                  <a:moveTo>
                    <a:pt x="867728" y="691515"/>
                  </a:moveTo>
                  <a:lnTo>
                    <a:pt x="865823" y="717232"/>
                  </a:lnTo>
                  <a:lnTo>
                    <a:pt x="886778" y="718185"/>
                  </a:lnTo>
                  <a:lnTo>
                    <a:pt x="885825" y="730567"/>
                  </a:lnTo>
                  <a:lnTo>
                    <a:pt x="864870" y="729615"/>
                  </a:lnTo>
                  <a:lnTo>
                    <a:pt x="862013" y="776287"/>
                  </a:lnTo>
                  <a:cubicBezTo>
                    <a:pt x="862013" y="782002"/>
                    <a:pt x="862013" y="785812"/>
                    <a:pt x="863918" y="788670"/>
                  </a:cubicBezTo>
                  <a:cubicBezTo>
                    <a:pt x="865823" y="791527"/>
                    <a:pt x="868680" y="792480"/>
                    <a:pt x="873443" y="792480"/>
                  </a:cubicBezTo>
                  <a:cubicBezTo>
                    <a:pt x="877253" y="792480"/>
                    <a:pt x="880110" y="791527"/>
                    <a:pt x="882968" y="790575"/>
                  </a:cubicBezTo>
                  <a:lnTo>
                    <a:pt x="882968" y="802957"/>
                  </a:lnTo>
                  <a:cubicBezTo>
                    <a:pt x="879158" y="804862"/>
                    <a:pt x="875348" y="804862"/>
                    <a:pt x="869633" y="804862"/>
                  </a:cubicBezTo>
                  <a:cubicBezTo>
                    <a:pt x="854393" y="803910"/>
                    <a:pt x="846773" y="795337"/>
                    <a:pt x="847725" y="778192"/>
                  </a:cubicBezTo>
                  <a:lnTo>
                    <a:pt x="850583" y="728662"/>
                  </a:lnTo>
                  <a:lnTo>
                    <a:pt x="835343" y="727710"/>
                  </a:lnTo>
                  <a:lnTo>
                    <a:pt x="836295" y="715327"/>
                  </a:lnTo>
                  <a:lnTo>
                    <a:pt x="851535" y="716280"/>
                  </a:lnTo>
                  <a:lnTo>
                    <a:pt x="852488" y="695325"/>
                  </a:lnTo>
                  <a:close/>
                  <a:moveTo>
                    <a:pt x="1116330" y="689610"/>
                  </a:moveTo>
                  <a:cubicBezTo>
                    <a:pt x="1136332" y="684847"/>
                    <a:pt x="1149667" y="692467"/>
                    <a:pt x="1154430" y="713422"/>
                  </a:cubicBezTo>
                  <a:lnTo>
                    <a:pt x="1167765" y="767715"/>
                  </a:lnTo>
                  <a:lnTo>
                    <a:pt x="1153477" y="771525"/>
                  </a:lnTo>
                  <a:lnTo>
                    <a:pt x="1150620" y="758190"/>
                  </a:lnTo>
                  <a:cubicBezTo>
                    <a:pt x="1147762" y="769620"/>
                    <a:pt x="1140142" y="776287"/>
                    <a:pt x="1128712" y="779145"/>
                  </a:cubicBezTo>
                  <a:cubicBezTo>
                    <a:pt x="1120140" y="781050"/>
                    <a:pt x="1113472" y="781050"/>
                    <a:pt x="1107757" y="777240"/>
                  </a:cubicBezTo>
                  <a:cubicBezTo>
                    <a:pt x="1102042" y="774382"/>
                    <a:pt x="1098232" y="768667"/>
                    <a:pt x="1096327" y="761047"/>
                  </a:cubicBezTo>
                  <a:cubicBezTo>
                    <a:pt x="1092517" y="745807"/>
                    <a:pt x="1099185" y="734377"/>
                    <a:pt x="1117282" y="726757"/>
                  </a:cubicBezTo>
                  <a:lnTo>
                    <a:pt x="1141095" y="717232"/>
                  </a:lnTo>
                  <a:cubicBezTo>
                    <a:pt x="1137285" y="703897"/>
                    <a:pt x="1130617" y="698182"/>
                    <a:pt x="1119187" y="701040"/>
                  </a:cubicBezTo>
                  <a:cubicBezTo>
                    <a:pt x="1108710" y="703897"/>
                    <a:pt x="1101090" y="709612"/>
                    <a:pt x="1094422" y="718185"/>
                  </a:cubicBezTo>
                  <a:lnTo>
                    <a:pt x="1089660" y="704850"/>
                  </a:lnTo>
                  <a:cubicBezTo>
                    <a:pt x="1096327" y="697230"/>
                    <a:pt x="1105852" y="692467"/>
                    <a:pt x="1116330" y="689610"/>
                  </a:cubicBezTo>
                  <a:close/>
                  <a:moveTo>
                    <a:pt x="690562" y="687705"/>
                  </a:moveTo>
                  <a:lnTo>
                    <a:pt x="704850" y="691515"/>
                  </a:lnTo>
                  <a:lnTo>
                    <a:pt x="694372" y="740092"/>
                  </a:lnTo>
                  <a:cubicBezTo>
                    <a:pt x="690562" y="757237"/>
                    <a:pt x="695325" y="766762"/>
                    <a:pt x="707707" y="770572"/>
                  </a:cubicBezTo>
                  <a:cubicBezTo>
                    <a:pt x="714375" y="772477"/>
                    <a:pt x="720090" y="770572"/>
                    <a:pt x="724852" y="766762"/>
                  </a:cubicBezTo>
                  <a:cubicBezTo>
                    <a:pt x="729615" y="762952"/>
                    <a:pt x="733425" y="757237"/>
                    <a:pt x="735330" y="749617"/>
                  </a:cubicBezTo>
                  <a:lnTo>
                    <a:pt x="746760" y="701040"/>
                  </a:lnTo>
                  <a:lnTo>
                    <a:pt x="762000" y="704850"/>
                  </a:lnTo>
                  <a:lnTo>
                    <a:pt x="742950" y="788670"/>
                  </a:lnTo>
                  <a:lnTo>
                    <a:pt x="727710" y="784860"/>
                  </a:lnTo>
                  <a:lnTo>
                    <a:pt x="730567" y="771525"/>
                  </a:lnTo>
                  <a:cubicBezTo>
                    <a:pt x="722947" y="780097"/>
                    <a:pt x="712470" y="783907"/>
                    <a:pt x="701040" y="781050"/>
                  </a:cubicBezTo>
                  <a:cubicBezTo>
                    <a:pt x="681037" y="776287"/>
                    <a:pt x="673417" y="762000"/>
                    <a:pt x="679132" y="738187"/>
                  </a:cubicBezTo>
                  <a:close/>
                  <a:moveTo>
                    <a:pt x="629007" y="669012"/>
                  </a:moveTo>
                  <a:cubicBezTo>
                    <a:pt x="634841" y="668893"/>
                    <a:pt x="641032" y="670084"/>
                    <a:pt x="647700" y="672465"/>
                  </a:cubicBezTo>
                  <a:cubicBezTo>
                    <a:pt x="655320" y="675322"/>
                    <a:pt x="661035" y="679132"/>
                    <a:pt x="665798" y="682942"/>
                  </a:cubicBezTo>
                  <a:lnTo>
                    <a:pt x="661035" y="697230"/>
                  </a:lnTo>
                  <a:cubicBezTo>
                    <a:pt x="657225" y="690562"/>
                    <a:pt x="651510" y="686752"/>
                    <a:pt x="643890" y="683895"/>
                  </a:cubicBezTo>
                  <a:cubicBezTo>
                    <a:pt x="635318" y="681037"/>
                    <a:pt x="627698" y="681037"/>
                    <a:pt x="621030" y="685800"/>
                  </a:cubicBezTo>
                  <a:cubicBezTo>
                    <a:pt x="613410" y="689610"/>
                    <a:pt x="608648" y="696277"/>
                    <a:pt x="604838" y="705802"/>
                  </a:cubicBezTo>
                  <a:cubicBezTo>
                    <a:pt x="601980" y="715327"/>
                    <a:pt x="601028" y="722947"/>
                    <a:pt x="604838" y="730567"/>
                  </a:cubicBezTo>
                  <a:cubicBezTo>
                    <a:pt x="607695" y="737235"/>
                    <a:pt x="613410" y="742950"/>
                    <a:pt x="621983" y="745807"/>
                  </a:cubicBezTo>
                  <a:cubicBezTo>
                    <a:pt x="628650" y="748665"/>
                    <a:pt x="636270" y="748665"/>
                    <a:pt x="643890" y="745807"/>
                  </a:cubicBezTo>
                  <a:lnTo>
                    <a:pt x="639128" y="758190"/>
                  </a:lnTo>
                  <a:cubicBezTo>
                    <a:pt x="631508" y="760095"/>
                    <a:pt x="623888" y="759142"/>
                    <a:pt x="614363" y="756285"/>
                  </a:cubicBezTo>
                  <a:cubicBezTo>
                    <a:pt x="602933" y="752475"/>
                    <a:pt x="594360" y="744855"/>
                    <a:pt x="589598" y="735330"/>
                  </a:cubicBezTo>
                  <a:cubicBezTo>
                    <a:pt x="584835" y="724852"/>
                    <a:pt x="584835" y="714375"/>
                    <a:pt x="589598" y="701992"/>
                  </a:cubicBezTo>
                  <a:cubicBezTo>
                    <a:pt x="594360" y="688657"/>
                    <a:pt x="601980" y="679132"/>
                    <a:pt x="612458" y="673417"/>
                  </a:cubicBezTo>
                  <a:cubicBezTo>
                    <a:pt x="617696" y="670560"/>
                    <a:pt x="623173" y="669131"/>
                    <a:pt x="629007" y="669012"/>
                  </a:cubicBezTo>
                  <a:close/>
                  <a:moveTo>
                    <a:pt x="801052" y="667702"/>
                  </a:moveTo>
                  <a:lnTo>
                    <a:pt x="816292" y="669607"/>
                  </a:lnTo>
                  <a:lnTo>
                    <a:pt x="800100" y="796289"/>
                  </a:lnTo>
                  <a:lnTo>
                    <a:pt x="784860" y="794384"/>
                  </a:lnTo>
                  <a:close/>
                  <a:moveTo>
                    <a:pt x="563880" y="641032"/>
                  </a:moveTo>
                  <a:lnTo>
                    <a:pt x="578168" y="647699"/>
                  </a:lnTo>
                  <a:lnTo>
                    <a:pt x="542925" y="726757"/>
                  </a:lnTo>
                  <a:lnTo>
                    <a:pt x="528638" y="720089"/>
                  </a:lnTo>
                  <a:close/>
                  <a:moveTo>
                    <a:pt x="1179195" y="629602"/>
                  </a:moveTo>
                  <a:lnTo>
                    <a:pt x="1221105" y="750569"/>
                  </a:lnTo>
                  <a:lnTo>
                    <a:pt x="1206818" y="755332"/>
                  </a:lnTo>
                  <a:lnTo>
                    <a:pt x="1164908" y="634364"/>
                  </a:lnTo>
                  <a:close/>
                  <a:moveTo>
                    <a:pt x="502920" y="607695"/>
                  </a:moveTo>
                  <a:lnTo>
                    <a:pt x="516255" y="615315"/>
                  </a:lnTo>
                  <a:lnTo>
                    <a:pt x="507683" y="630555"/>
                  </a:lnTo>
                  <a:cubicBezTo>
                    <a:pt x="517208" y="621030"/>
                    <a:pt x="526733" y="619125"/>
                    <a:pt x="536258" y="624840"/>
                  </a:cubicBezTo>
                  <a:cubicBezTo>
                    <a:pt x="539115" y="626745"/>
                    <a:pt x="541973" y="627697"/>
                    <a:pt x="542925" y="629602"/>
                  </a:cubicBezTo>
                  <a:lnTo>
                    <a:pt x="536258" y="644842"/>
                  </a:lnTo>
                  <a:cubicBezTo>
                    <a:pt x="535305" y="641985"/>
                    <a:pt x="532448" y="639127"/>
                    <a:pt x="528638" y="637222"/>
                  </a:cubicBezTo>
                  <a:cubicBezTo>
                    <a:pt x="523875" y="634365"/>
                    <a:pt x="518160" y="634365"/>
                    <a:pt x="511493" y="637222"/>
                  </a:cubicBezTo>
                  <a:cubicBezTo>
                    <a:pt x="505778" y="640080"/>
                    <a:pt x="500063" y="645795"/>
                    <a:pt x="496253" y="653415"/>
                  </a:cubicBezTo>
                  <a:lnTo>
                    <a:pt x="475298" y="691515"/>
                  </a:lnTo>
                  <a:lnTo>
                    <a:pt x="461963" y="683895"/>
                  </a:lnTo>
                  <a:close/>
                  <a:moveTo>
                    <a:pt x="580073" y="607694"/>
                  </a:moveTo>
                  <a:cubicBezTo>
                    <a:pt x="582930" y="606742"/>
                    <a:pt x="584835" y="606742"/>
                    <a:pt x="587693" y="607694"/>
                  </a:cubicBezTo>
                  <a:cubicBezTo>
                    <a:pt x="590550" y="608647"/>
                    <a:pt x="591503" y="610552"/>
                    <a:pt x="593408" y="613409"/>
                  </a:cubicBezTo>
                  <a:cubicBezTo>
                    <a:pt x="594360" y="616267"/>
                    <a:pt x="594360" y="618172"/>
                    <a:pt x="593408" y="621029"/>
                  </a:cubicBezTo>
                  <a:cubicBezTo>
                    <a:pt x="592455" y="623887"/>
                    <a:pt x="590550" y="624839"/>
                    <a:pt x="587693" y="625792"/>
                  </a:cubicBezTo>
                  <a:cubicBezTo>
                    <a:pt x="584835" y="626744"/>
                    <a:pt x="582930" y="626744"/>
                    <a:pt x="580073" y="625792"/>
                  </a:cubicBezTo>
                  <a:cubicBezTo>
                    <a:pt x="577215" y="624839"/>
                    <a:pt x="576263" y="622934"/>
                    <a:pt x="575310" y="620077"/>
                  </a:cubicBezTo>
                  <a:cubicBezTo>
                    <a:pt x="573405" y="617219"/>
                    <a:pt x="573405" y="615314"/>
                    <a:pt x="574358" y="612457"/>
                  </a:cubicBezTo>
                  <a:cubicBezTo>
                    <a:pt x="575310" y="609599"/>
                    <a:pt x="577215" y="608647"/>
                    <a:pt x="580073" y="607694"/>
                  </a:cubicBezTo>
                  <a:close/>
                  <a:moveTo>
                    <a:pt x="413385" y="576262"/>
                  </a:moveTo>
                  <a:cubicBezTo>
                    <a:pt x="405765" y="579119"/>
                    <a:pt x="399098" y="583882"/>
                    <a:pt x="393383" y="593407"/>
                  </a:cubicBezTo>
                  <a:cubicBezTo>
                    <a:pt x="388620" y="601027"/>
                    <a:pt x="385763" y="608647"/>
                    <a:pt x="386715" y="615314"/>
                  </a:cubicBezTo>
                  <a:cubicBezTo>
                    <a:pt x="387668" y="622934"/>
                    <a:pt x="390525" y="628649"/>
                    <a:pt x="396240" y="632459"/>
                  </a:cubicBezTo>
                  <a:cubicBezTo>
                    <a:pt x="401955" y="636269"/>
                    <a:pt x="408623" y="638174"/>
                    <a:pt x="416243" y="636269"/>
                  </a:cubicBezTo>
                  <a:cubicBezTo>
                    <a:pt x="422910" y="634364"/>
                    <a:pt x="428625" y="630554"/>
                    <a:pt x="433388" y="622934"/>
                  </a:cubicBezTo>
                  <a:lnTo>
                    <a:pt x="440055" y="613409"/>
                  </a:lnTo>
                  <a:cubicBezTo>
                    <a:pt x="443865" y="607694"/>
                    <a:pt x="444818" y="601979"/>
                    <a:pt x="443865" y="595312"/>
                  </a:cubicBezTo>
                  <a:cubicBezTo>
                    <a:pt x="442913" y="588644"/>
                    <a:pt x="440055" y="583882"/>
                    <a:pt x="434340" y="580072"/>
                  </a:cubicBezTo>
                  <a:cubicBezTo>
                    <a:pt x="427673" y="575309"/>
                    <a:pt x="420053" y="574357"/>
                    <a:pt x="413385" y="576262"/>
                  </a:cubicBezTo>
                  <a:close/>
                  <a:moveTo>
                    <a:pt x="407670" y="562927"/>
                  </a:moveTo>
                  <a:cubicBezTo>
                    <a:pt x="418148" y="560069"/>
                    <a:pt x="428625" y="561974"/>
                    <a:pt x="439103" y="568642"/>
                  </a:cubicBezTo>
                  <a:cubicBezTo>
                    <a:pt x="448628" y="575309"/>
                    <a:pt x="453390" y="583882"/>
                    <a:pt x="452438" y="594359"/>
                  </a:cubicBezTo>
                  <a:lnTo>
                    <a:pt x="459105" y="584834"/>
                  </a:lnTo>
                  <a:lnTo>
                    <a:pt x="471488" y="593407"/>
                  </a:lnTo>
                  <a:lnTo>
                    <a:pt x="427673" y="658177"/>
                  </a:lnTo>
                  <a:cubicBezTo>
                    <a:pt x="409575" y="684847"/>
                    <a:pt x="387668" y="688657"/>
                    <a:pt x="361950" y="671512"/>
                  </a:cubicBezTo>
                  <a:cubicBezTo>
                    <a:pt x="353378" y="665797"/>
                    <a:pt x="346710" y="658177"/>
                    <a:pt x="341948" y="650557"/>
                  </a:cubicBezTo>
                  <a:lnTo>
                    <a:pt x="350520" y="638174"/>
                  </a:lnTo>
                  <a:cubicBezTo>
                    <a:pt x="355283" y="647699"/>
                    <a:pt x="361950" y="655319"/>
                    <a:pt x="368618" y="660082"/>
                  </a:cubicBezTo>
                  <a:cubicBezTo>
                    <a:pt x="385763" y="671512"/>
                    <a:pt x="401003" y="668654"/>
                    <a:pt x="413385" y="650557"/>
                  </a:cubicBezTo>
                  <a:lnTo>
                    <a:pt x="418148" y="642937"/>
                  </a:lnTo>
                  <a:cubicBezTo>
                    <a:pt x="406718" y="648652"/>
                    <a:pt x="395288" y="646747"/>
                    <a:pt x="384810" y="640079"/>
                  </a:cubicBezTo>
                  <a:cubicBezTo>
                    <a:pt x="376238" y="634364"/>
                    <a:pt x="370523" y="625792"/>
                    <a:pt x="369570" y="616267"/>
                  </a:cubicBezTo>
                  <a:cubicBezTo>
                    <a:pt x="368618" y="605789"/>
                    <a:pt x="371475" y="596264"/>
                    <a:pt x="379095" y="585787"/>
                  </a:cubicBezTo>
                  <a:cubicBezTo>
                    <a:pt x="387668" y="573404"/>
                    <a:pt x="397193" y="565784"/>
                    <a:pt x="407670" y="562927"/>
                  </a:cubicBezTo>
                  <a:close/>
                  <a:moveTo>
                    <a:pt x="1338263" y="561022"/>
                  </a:moveTo>
                  <a:lnTo>
                    <a:pt x="1373505" y="622934"/>
                  </a:lnTo>
                  <a:cubicBezTo>
                    <a:pt x="1389698" y="652462"/>
                    <a:pt x="1384935" y="675322"/>
                    <a:pt x="1358265" y="690562"/>
                  </a:cubicBezTo>
                  <a:cubicBezTo>
                    <a:pt x="1332548" y="704849"/>
                    <a:pt x="1311593" y="698182"/>
                    <a:pt x="1295400" y="668654"/>
                  </a:cubicBezTo>
                  <a:lnTo>
                    <a:pt x="1260158" y="604837"/>
                  </a:lnTo>
                  <a:lnTo>
                    <a:pt x="1273493" y="597217"/>
                  </a:lnTo>
                  <a:lnTo>
                    <a:pt x="1308735" y="661034"/>
                  </a:lnTo>
                  <a:cubicBezTo>
                    <a:pt x="1320165" y="681989"/>
                    <a:pt x="1335405" y="687704"/>
                    <a:pt x="1352550" y="678179"/>
                  </a:cubicBezTo>
                  <a:cubicBezTo>
                    <a:pt x="1369695" y="668654"/>
                    <a:pt x="1372553" y="653414"/>
                    <a:pt x="1361123" y="633412"/>
                  </a:cubicBezTo>
                  <a:lnTo>
                    <a:pt x="1324928" y="568642"/>
                  </a:lnTo>
                  <a:close/>
                  <a:moveTo>
                    <a:pt x="1441132" y="538162"/>
                  </a:moveTo>
                  <a:cubicBezTo>
                    <a:pt x="1448752" y="540067"/>
                    <a:pt x="1456372" y="545782"/>
                    <a:pt x="1463040" y="555307"/>
                  </a:cubicBezTo>
                  <a:lnTo>
                    <a:pt x="1494472" y="596265"/>
                  </a:lnTo>
                  <a:lnTo>
                    <a:pt x="1482090" y="605790"/>
                  </a:lnTo>
                  <a:lnTo>
                    <a:pt x="1452562" y="566737"/>
                  </a:lnTo>
                  <a:cubicBezTo>
                    <a:pt x="1442085" y="552450"/>
                    <a:pt x="1431607" y="549592"/>
                    <a:pt x="1421130" y="557212"/>
                  </a:cubicBezTo>
                  <a:cubicBezTo>
                    <a:pt x="1415415" y="561022"/>
                    <a:pt x="1412557" y="566737"/>
                    <a:pt x="1412557" y="573405"/>
                  </a:cubicBezTo>
                  <a:cubicBezTo>
                    <a:pt x="1412557" y="580072"/>
                    <a:pt x="1414462" y="586740"/>
                    <a:pt x="1419225" y="592455"/>
                  </a:cubicBezTo>
                  <a:lnTo>
                    <a:pt x="1448752" y="631507"/>
                  </a:lnTo>
                  <a:lnTo>
                    <a:pt x="1436370" y="641032"/>
                  </a:lnTo>
                  <a:lnTo>
                    <a:pt x="1384935" y="572452"/>
                  </a:lnTo>
                  <a:lnTo>
                    <a:pt x="1397317" y="562927"/>
                  </a:lnTo>
                  <a:lnTo>
                    <a:pt x="1405890" y="574357"/>
                  </a:lnTo>
                  <a:cubicBezTo>
                    <a:pt x="1404937" y="561975"/>
                    <a:pt x="1408747" y="551497"/>
                    <a:pt x="1418272" y="543877"/>
                  </a:cubicBezTo>
                  <a:cubicBezTo>
                    <a:pt x="1425892" y="538162"/>
                    <a:pt x="1433512" y="536257"/>
                    <a:pt x="1441132" y="538162"/>
                  </a:cubicBezTo>
                  <a:close/>
                  <a:moveTo>
                    <a:pt x="1478280" y="494347"/>
                  </a:moveTo>
                  <a:lnTo>
                    <a:pt x="1536382" y="558164"/>
                  </a:lnTo>
                  <a:lnTo>
                    <a:pt x="1524952" y="568642"/>
                  </a:lnTo>
                  <a:lnTo>
                    <a:pt x="1466850" y="504824"/>
                  </a:lnTo>
                  <a:close/>
                  <a:moveTo>
                    <a:pt x="364807" y="486727"/>
                  </a:moveTo>
                  <a:cubicBezTo>
                    <a:pt x="361950" y="488632"/>
                    <a:pt x="360045" y="490537"/>
                    <a:pt x="358140" y="491490"/>
                  </a:cubicBezTo>
                  <a:lnTo>
                    <a:pt x="310515" y="516255"/>
                  </a:lnTo>
                  <a:lnTo>
                    <a:pt x="340995" y="543877"/>
                  </a:lnTo>
                  <a:lnTo>
                    <a:pt x="360997" y="494347"/>
                  </a:lnTo>
                  <a:cubicBezTo>
                    <a:pt x="361950" y="492442"/>
                    <a:pt x="362902" y="490537"/>
                    <a:pt x="364807" y="486727"/>
                  </a:cubicBezTo>
                  <a:close/>
                  <a:moveTo>
                    <a:pt x="370522" y="470535"/>
                  </a:moveTo>
                  <a:lnTo>
                    <a:pt x="382905" y="481965"/>
                  </a:lnTo>
                  <a:lnTo>
                    <a:pt x="334327" y="601980"/>
                  </a:lnTo>
                  <a:lnTo>
                    <a:pt x="321945" y="590550"/>
                  </a:lnTo>
                  <a:lnTo>
                    <a:pt x="335280" y="558165"/>
                  </a:lnTo>
                  <a:lnTo>
                    <a:pt x="298132" y="523875"/>
                  </a:lnTo>
                  <a:lnTo>
                    <a:pt x="267652" y="540067"/>
                  </a:lnTo>
                  <a:lnTo>
                    <a:pt x="255270" y="528637"/>
                  </a:lnTo>
                  <a:close/>
                  <a:moveTo>
                    <a:pt x="1451610" y="467677"/>
                  </a:moveTo>
                  <a:cubicBezTo>
                    <a:pt x="1454467" y="467677"/>
                    <a:pt x="1456372" y="468629"/>
                    <a:pt x="1458277" y="470534"/>
                  </a:cubicBezTo>
                  <a:cubicBezTo>
                    <a:pt x="1460182" y="472439"/>
                    <a:pt x="1461135" y="475297"/>
                    <a:pt x="1461135" y="477202"/>
                  </a:cubicBezTo>
                  <a:cubicBezTo>
                    <a:pt x="1461135" y="480059"/>
                    <a:pt x="1460182" y="481964"/>
                    <a:pt x="1457325" y="483869"/>
                  </a:cubicBezTo>
                  <a:cubicBezTo>
                    <a:pt x="1455420" y="485774"/>
                    <a:pt x="1452562" y="486727"/>
                    <a:pt x="1450657" y="486727"/>
                  </a:cubicBezTo>
                  <a:cubicBezTo>
                    <a:pt x="1448752" y="486727"/>
                    <a:pt x="1446847" y="485774"/>
                    <a:pt x="1444942" y="483869"/>
                  </a:cubicBezTo>
                  <a:cubicBezTo>
                    <a:pt x="1443037" y="481964"/>
                    <a:pt x="1442085" y="479107"/>
                    <a:pt x="1442085" y="477202"/>
                  </a:cubicBezTo>
                  <a:cubicBezTo>
                    <a:pt x="1442085" y="474344"/>
                    <a:pt x="1443037" y="472439"/>
                    <a:pt x="1444942" y="470534"/>
                  </a:cubicBezTo>
                  <a:cubicBezTo>
                    <a:pt x="1446847" y="468629"/>
                    <a:pt x="1449705" y="467677"/>
                    <a:pt x="1451610" y="467677"/>
                  </a:cubicBezTo>
                  <a:close/>
                  <a:moveTo>
                    <a:pt x="1550670" y="420052"/>
                  </a:moveTo>
                  <a:lnTo>
                    <a:pt x="1590675" y="503872"/>
                  </a:lnTo>
                  <a:lnTo>
                    <a:pt x="1580198" y="515302"/>
                  </a:lnTo>
                  <a:lnTo>
                    <a:pt x="1494473" y="480059"/>
                  </a:lnTo>
                  <a:lnTo>
                    <a:pt x="1505903" y="467677"/>
                  </a:lnTo>
                  <a:lnTo>
                    <a:pt x="1564958" y="494347"/>
                  </a:lnTo>
                  <a:cubicBezTo>
                    <a:pt x="1569720" y="496252"/>
                    <a:pt x="1573530" y="498157"/>
                    <a:pt x="1576388" y="500062"/>
                  </a:cubicBezTo>
                  <a:cubicBezTo>
                    <a:pt x="1573530" y="496252"/>
                    <a:pt x="1571625" y="493394"/>
                    <a:pt x="1569720" y="489584"/>
                  </a:cubicBezTo>
                  <a:lnTo>
                    <a:pt x="1539240" y="431482"/>
                  </a:lnTo>
                  <a:close/>
                  <a:moveTo>
                    <a:pt x="252412" y="392430"/>
                  </a:moveTo>
                  <a:lnTo>
                    <a:pt x="261937" y="404812"/>
                  </a:lnTo>
                  <a:lnTo>
                    <a:pt x="194310" y="458152"/>
                  </a:lnTo>
                  <a:lnTo>
                    <a:pt x="184785" y="445770"/>
                  </a:lnTo>
                  <a:close/>
                  <a:moveTo>
                    <a:pt x="1605915" y="373380"/>
                  </a:moveTo>
                  <a:cubicBezTo>
                    <a:pt x="1600200" y="373380"/>
                    <a:pt x="1595437" y="376237"/>
                    <a:pt x="1591627" y="381952"/>
                  </a:cubicBezTo>
                  <a:cubicBezTo>
                    <a:pt x="1587817" y="386715"/>
                    <a:pt x="1586865" y="392430"/>
                    <a:pt x="1587817" y="399097"/>
                  </a:cubicBezTo>
                  <a:cubicBezTo>
                    <a:pt x="1588770" y="405765"/>
                    <a:pt x="1591627" y="411480"/>
                    <a:pt x="1597342" y="416242"/>
                  </a:cubicBezTo>
                  <a:lnTo>
                    <a:pt x="1624012" y="380047"/>
                  </a:lnTo>
                  <a:cubicBezTo>
                    <a:pt x="1617345" y="375285"/>
                    <a:pt x="1611630" y="373380"/>
                    <a:pt x="1605915" y="373380"/>
                  </a:cubicBezTo>
                  <a:close/>
                  <a:moveTo>
                    <a:pt x="281940" y="371475"/>
                  </a:moveTo>
                  <a:cubicBezTo>
                    <a:pt x="284797" y="371475"/>
                    <a:pt x="286702" y="373380"/>
                    <a:pt x="288607" y="375285"/>
                  </a:cubicBezTo>
                  <a:cubicBezTo>
                    <a:pt x="290512" y="377190"/>
                    <a:pt x="291465" y="380047"/>
                    <a:pt x="290512" y="382905"/>
                  </a:cubicBezTo>
                  <a:cubicBezTo>
                    <a:pt x="290512" y="385762"/>
                    <a:pt x="288607" y="387667"/>
                    <a:pt x="286702" y="389572"/>
                  </a:cubicBezTo>
                  <a:cubicBezTo>
                    <a:pt x="284797" y="391477"/>
                    <a:pt x="281940" y="391477"/>
                    <a:pt x="280035" y="391477"/>
                  </a:cubicBezTo>
                  <a:cubicBezTo>
                    <a:pt x="277177" y="391477"/>
                    <a:pt x="275272" y="389572"/>
                    <a:pt x="273367" y="387667"/>
                  </a:cubicBezTo>
                  <a:cubicBezTo>
                    <a:pt x="271462" y="385762"/>
                    <a:pt x="270510" y="382905"/>
                    <a:pt x="271462" y="381000"/>
                  </a:cubicBezTo>
                  <a:cubicBezTo>
                    <a:pt x="272415" y="376237"/>
                    <a:pt x="273367" y="374332"/>
                    <a:pt x="275272" y="373380"/>
                  </a:cubicBezTo>
                  <a:cubicBezTo>
                    <a:pt x="277177" y="371475"/>
                    <a:pt x="280035" y="371475"/>
                    <a:pt x="281940" y="371475"/>
                  </a:cubicBezTo>
                  <a:close/>
                  <a:moveTo>
                    <a:pt x="1608772" y="360045"/>
                  </a:moveTo>
                  <a:cubicBezTo>
                    <a:pt x="1618297" y="359092"/>
                    <a:pt x="1628775" y="362902"/>
                    <a:pt x="1639252" y="370522"/>
                  </a:cubicBezTo>
                  <a:lnTo>
                    <a:pt x="1643062" y="375285"/>
                  </a:lnTo>
                  <a:lnTo>
                    <a:pt x="1606867" y="423862"/>
                  </a:lnTo>
                  <a:cubicBezTo>
                    <a:pt x="1614487" y="429577"/>
                    <a:pt x="1622107" y="431482"/>
                    <a:pt x="1628775" y="430530"/>
                  </a:cubicBezTo>
                  <a:cubicBezTo>
                    <a:pt x="1635442" y="429577"/>
                    <a:pt x="1641157" y="425767"/>
                    <a:pt x="1646872" y="419100"/>
                  </a:cubicBezTo>
                  <a:cubicBezTo>
                    <a:pt x="1652587" y="411480"/>
                    <a:pt x="1655445" y="401955"/>
                    <a:pt x="1655445" y="392430"/>
                  </a:cubicBezTo>
                  <a:lnTo>
                    <a:pt x="1666875" y="400050"/>
                  </a:lnTo>
                  <a:cubicBezTo>
                    <a:pt x="1666875" y="409575"/>
                    <a:pt x="1663065" y="419100"/>
                    <a:pt x="1655445" y="429577"/>
                  </a:cubicBezTo>
                  <a:cubicBezTo>
                    <a:pt x="1647825" y="440055"/>
                    <a:pt x="1639252" y="444817"/>
                    <a:pt x="1628775" y="445770"/>
                  </a:cubicBezTo>
                  <a:cubicBezTo>
                    <a:pt x="1618297" y="446722"/>
                    <a:pt x="1607820" y="442912"/>
                    <a:pt x="1596390" y="434340"/>
                  </a:cubicBezTo>
                  <a:cubicBezTo>
                    <a:pt x="1585912" y="426720"/>
                    <a:pt x="1579245" y="417195"/>
                    <a:pt x="1577340" y="405765"/>
                  </a:cubicBezTo>
                  <a:cubicBezTo>
                    <a:pt x="1575435" y="394335"/>
                    <a:pt x="1577340" y="383857"/>
                    <a:pt x="1584007" y="375285"/>
                  </a:cubicBezTo>
                  <a:cubicBezTo>
                    <a:pt x="1590675" y="365760"/>
                    <a:pt x="1599247" y="360997"/>
                    <a:pt x="1608772" y="360045"/>
                  </a:cubicBezTo>
                  <a:close/>
                  <a:moveTo>
                    <a:pt x="192405" y="303847"/>
                  </a:moveTo>
                  <a:lnTo>
                    <a:pt x="200978" y="316229"/>
                  </a:lnTo>
                  <a:lnTo>
                    <a:pt x="159068" y="342899"/>
                  </a:lnTo>
                  <a:cubicBezTo>
                    <a:pt x="144780" y="352424"/>
                    <a:pt x="140970" y="362902"/>
                    <a:pt x="147638" y="374332"/>
                  </a:cubicBezTo>
                  <a:cubicBezTo>
                    <a:pt x="151448" y="380047"/>
                    <a:pt x="156210" y="382904"/>
                    <a:pt x="162878" y="383857"/>
                  </a:cubicBezTo>
                  <a:cubicBezTo>
                    <a:pt x="169545" y="384809"/>
                    <a:pt x="175260" y="382904"/>
                    <a:pt x="181928" y="379094"/>
                  </a:cubicBezTo>
                  <a:lnTo>
                    <a:pt x="223838" y="352424"/>
                  </a:lnTo>
                  <a:lnTo>
                    <a:pt x="232410" y="365759"/>
                  </a:lnTo>
                  <a:lnTo>
                    <a:pt x="159068" y="412432"/>
                  </a:lnTo>
                  <a:lnTo>
                    <a:pt x="150495" y="399097"/>
                  </a:lnTo>
                  <a:lnTo>
                    <a:pt x="161925" y="391477"/>
                  </a:lnTo>
                  <a:cubicBezTo>
                    <a:pt x="150495" y="392429"/>
                    <a:pt x="140970" y="387667"/>
                    <a:pt x="134303" y="377189"/>
                  </a:cubicBezTo>
                  <a:cubicBezTo>
                    <a:pt x="122873" y="360044"/>
                    <a:pt x="127635" y="344804"/>
                    <a:pt x="148590" y="331469"/>
                  </a:cubicBezTo>
                  <a:close/>
                  <a:moveTo>
                    <a:pt x="1642110" y="282892"/>
                  </a:moveTo>
                  <a:lnTo>
                    <a:pt x="1655445" y="291464"/>
                  </a:lnTo>
                  <a:cubicBezTo>
                    <a:pt x="1652587" y="292417"/>
                    <a:pt x="1649730" y="295274"/>
                    <a:pt x="1647825" y="299084"/>
                  </a:cubicBezTo>
                  <a:cubicBezTo>
                    <a:pt x="1644967" y="303847"/>
                    <a:pt x="1644967" y="309562"/>
                    <a:pt x="1647825" y="316229"/>
                  </a:cubicBezTo>
                  <a:cubicBezTo>
                    <a:pt x="1650682" y="321944"/>
                    <a:pt x="1656397" y="327659"/>
                    <a:pt x="1664017" y="332422"/>
                  </a:cubicBezTo>
                  <a:lnTo>
                    <a:pt x="1701165" y="354329"/>
                  </a:lnTo>
                  <a:lnTo>
                    <a:pt x="1693545" y="367664"/>
                  </a:lnTo>
                  <a:lnTo>
                    <a:pt x="1619250" y="323849"/>
                  </a:lnTo>
                  <a:lnTo>
                    <a:pt x="1626870" y="310514"/>
                  </a:lnTo>
                  <a:lnTo>
                    <a:pt x="1642110" y="319087"/>
                  </a:lnTo>
                  <a:cubicBezTo>
                    <a:pt x="1633537" y="308609"/>
                    <a:pt x="1631632" y="299084"/>
                    <a:pt x="1637347" y="289559"/>
                  </a:cubicBezTo>
                  <a:cubicBezTo>
                    <a:pt x="1639252" y="286702"/>
                    <a:pt x="1641157" y="284797"/>
                    <a:pt x="1642110" y="282892"/>
                  </a:cubicBezTo>
                  <a:close/>
                  <a:moveTo>
                    <a:pt x="1676400" y="220027"/>
                  </a:moveTo>
                  <a:lnTo>
                    <a:pt x="1689735" y="226694"/>
                  </a:lnTo>
                  <a:cubicBezTo>
                    <a:pt x="1683067" y="230504"/>
                    <a:pt x="1678305" y="236219"/>
                    <a:pt x="1674495" y="243839"/>
                  </a:cubicBezTo>
                  <a:cubicBezTo>
                    <a:pt x="1672590" y="248602"/>
                    <a:pt x="1671637" y="252412"/>
                    <a:pt x="1672590" y="256222"/>
                  </a:cubicBezTo>
                  <a:cubicBezTo>
                    <a:pt x="1673542" y="260032"/>
                    <a:pt x="1675447" y="262889"/>
                    <a:pt x="1678305" y="263842"/>
                  </a:cubicBezTo>
                  <a:cubicBezTo>
                    <a:pt x="1681162" y="265747"/>
                    <a:pt x="1684020" y="265747"/>
                    <a:pt x="1686877" y="263842"/>
                  </a:cubicBezTo>
                  <a:cubicBezTo>
                    <a:pt x="1689735" y="262889"/>
                    <a:pt x="1693545" y="259079"/>
                    <a:pt x="1700212" y="253364"/>
                  </a:cubicBezTo>
                  <a:cubicBezTo>
                    <a:pt x="1707832" y="245744"/>
                    <a:pt x="1713547" y="241934"/>
                    <a:pt x="1718310" y="240982"/>
                  </a:cubicBezTo>
                  <a:cubicBezTo>
                    <a:pt x="1723072" y="240029"/>
                    <a:pt x="1727835" y="240029"/>
                    <a:pt x="1733550" y="242887"/>
                  </a:cubicBezTo>
                  <a:cubicBezTo>
                    <a:pt x="1741170" y="246697"/>
                    <a:pt x="1744980" y="251459"/>
                    <a:pt x="1745932" y="260032"/>
                  </a:cubicBezTo>
                  <a:cubicBezTo>
                    <a:pt x="1746885" y="267652"/>
                    <a:pt x="1745932" y="276224"/>
                    <a:pt x="1741170" y="285749"/>
                  </a:cubicBezTo>
                  <a:cubicBezTo>
                    <a:pt x="1737360" y="293369"/>
                    <a:pt x="1732597" y="300037"/>
                    <a:pt x="1726882" y="304799"/>
                  </a:cubicBezTo>
                  <a:lnTo>
                    <a:pt x="1712595" y="296227"/>
                  </a:lnTo>
                  <a:cubicBezTo>
                    <a:pt x="1721167" y="291464"/>
                    <a:pt x="1726882" y="285749"/>
                    <a:pt x="1730692" y="277177"/>
                  </a:cubicBezTo>
                  <a:cubicBezTo>
                    <a:pt x="1735455" y="266699"/>
                    <a:pt x="1734502" y="259079"/>
                    <a:pt x="1727835" y="256222"/>
                  </a:cubicBezTo>
                  <a:cubicBezTo>
                    <a:pt x="1724977" y="255269"/>
                    <a:pt x="1722120" y="255269"/>
                    <a:pt x="1718310" y="256222"/>
                  </a:cubicBezTo>
                  <a:cubicBezTo>
                    <a:pt x="1715452" y="257174"/>
                    <a:pt x="1710690" y="260984"/>
                    <a:pt x="1704975" y="267652"/>
                  </a:cubicBezTo>
                  <a:cubicBezTo>
                    <a:pt x="1697355" y="274319"/>
                    <a:pt x="1691640" y="279082"/>
                    <a:pt x="1686877" y="280034"/>
                  </a:cubicBezTo>
                  <a:cubicBezTo>
                    <a:pt x="1682115" y="280987"/>
                    <a:pt x="1677352" y="280034"/>
                    <a:pt x="1672590" y="278129"/>
                  </a:cubicBezTo>
                  <a:cubicBezTo>
                    <a:pt x="1665922" y="275272"/>
                    <a:pt x="1661160" y="269557"/>
                    <a:pt x="1660207" y="261937"/>
                  </a:cubicBezTo>
                  <a:cubicBezTo>
                    <a:pt x="1659255" y="254317"/>
                    <a:pt x="1660207" y="245744"/>
                    <a:pt x="1664017" y="237172"/>
                  </a:cubicBezTo>
                  <a:cubicBezTo>
                    <a:pt x="1666875" y="230504"/>
                    <a:pt x="1671637" y="224789"/>
                    <a:pt x="1676400" y="220027"/>
                  </a:cubicBezTo>
                  <a:close/>
                  <a:moveTo>
                    <a:pt x="182880" y="193357"/>
                  </a:moveTo>
                  <a:lnTo>
                    <a:pt x="189548" y="206692"/>
                  </a:lnTo>
                  <a:lnTo>
                    <a:pt x="139065" y="230504"/>
                  </a:lnTo>
                  <a:cubicBezTo>
                    <a:pt x="151448" y="231457"/>
                    <a:pt x="160973" y="238124"/>
                    <a:pt x="165735" y="248602"/>
                  </a:cubicBezTo>
                  <a:cubicBezTo>
                    <a:pt x="174308" y="265747"/>
                    <a:pt x="167640" y="280034"/>
                    <a:pt x="146685" y="290512"/>
                  </a:cubicBezTo>
                  <a:lnTo>
                    <a:pt x="99060" y="314324"/>
                  </a:lnTo>
                  <a:lnTo>
                    <a:pt x="92393" y="300989"/>
                  </a:lnTo>
                  <a:lnTo>
                    <a:pt x="137160" y="279082"/>
                  </a:lnTo>
                  <a:cubicBezTo>
                    <a:pt x="152400" y="271462"/>
                    <a:pt x="158115" y="261937"/>
                    <a:pt x="152400" y="250507"/>
                  </a:cubicBezTo>
                  <a:cubicBezTo>
                    <a:pt x="149543" y="244792"/>
                    <a:pt x="144780" y="240982"/>
                    <a:pt x="138113" y="239077"/>
                  </a:cubicBezTo>
                  <a:cubicBezTo>
                    <a:pt x="131445" y="237172"/>
                    <a:pt x="124778" y="238124"/>
                    <a:pt x="118110" y="240982"/>
                  </a:cubicBezTo>
                  <a:lnTo>
                    <a:pt x="74295" y="261937"/>
                  </a:lnTo>
                  <a:lnTo>
                    <a:pt x="67628" y="248602"/>
                  </a:lnTo>
                  <a:close/>
                  <a:moveTo>
                    <a:pt x="1691640" y="174307"/>
                  </a:moveTo>
                  <a:lnTo>
                    <a:pt x="1772603" y="204787"/>
                  </a:lnTo>
                  <a:lnTo>
                    <a:pt x="1766888" y="219075"/>
                  </a:lnTo>
                  <a:lnTo>
                    <a:pt x="1685925" y="188595"/>
                  </a:lnTo>
                  <a:close/>
                  <a:moveTo>
                    <a:pt x="1656398" y="160972"/>
                  </a:moveTo>
                  <a:cubicBezTo>
                    <a:pt x="1658303" y="160020"/>
                    <a:pt x="1661160" y="160020"/>
                    <a:pt x="1664018" y="160972"/>
                  </a:cubicBezTo>
                  <a:cubicBezTo>
                    <a:pt x="1666875" y="161925"/>
                    <a:pt x="1668780" y="163830"/>
                    <a:pt x="1669733" y="165735"/>
                  </a:cubicBezTo>
                  <a:cubicBezTo>
                    <a:pt x="1670685" y="168592"/>
                    <a:pt x="1670685" y="170497"/>
                    <a:pt x="1669733" y="173355"/>
                  </a:cubicBezTo>
                  <a:cubicBezTo>
                    <a:pt x="1668780" y="176212"/>
                    <a:pt x="1666875" y="178117"/>
                    <a:pt x="1664970" y="179070"/>
                  </a:cubicBezTo>
                  <a:cubicBezTo>
                    <a:pt x="1662113" y="180022"/>
                    <a:pt x="1660208" y="180022"/>
                    <a:pt x="1657350" y="179070"/>
                  </a:cubicBezTo>
                  <a:cubicBezTo>
                    <a:pt x="1654493" y="178117"/>
                    <a:pt x="1652588" y="176212"/>
                    <a:pt x="1651635" y="174307"/>
                  </a:cubicBezTo>
                  <a:cubicBezTo>
                    <a:pt x="1650683" y="172402"/>
                    <a:pt x="1650683" y="169545"/>
                    <a:pt x="1651635" y="166687"/>
                  </a:cubicBezTo>
                  <a:cubicBezTo>
                    <a:pt x="1652588" y="163830"/>
                    <a:pt x="1654493" y="161925"/>
                    <a:pt x="1656398" y="160972"/>
                  </a:cubicBezTo>
                  <a:close/>
                  <a:moveTo>
                    <a:pt x="110490" y="113347"/>
                  </a:moveTo>
                  <a:lnTo>
                    <a:pt x="115252" y="127634"/>
                  </a:lnTo>
                  <a:lnTo>
                    <a:pt x="101917" y="132397"/>
                  </a:lnTo>
                  <a:cubicBezTo>
                    <a:pt x="114300" y="135254"/>
                    <a:pt x="122872" y="141922"/>
                    <a:pt x="126682" y="154304"/>
                  </a:cubicBezTo>
                  <a:cubicBezTo>
                    <a:pt x="129540" y="162877"/>
                    <a:pt x="128587" y="171449"/>
                    <a:pt x="124777" y="178117"/>
                  </a:cubicBezTo>
                  <a:cubicBezTo>
                    <a:pt x="120967" y="184784"/>
                    <a:pt x="113347" y="189547"/>
                    <a:pt x="101917" y="193357"/>
                  </a:cubicBezTo>
                  <a:lnTo>
                    <a:pt x="51435" y="209549"/>
                  </a:lnTo>
                  <a:lnTo>
                    <a:pt x="46672" y="195262"/>
                  </a:lnTo>
                  <a:lnTo>
                    <a:pt x="93345" y="180022"/>
                  </a:lnTo>
                  <a:cubicBezTo>
                    <a:pt x="110490" y="174307"/>
                    <a:pt x="116205" y="165734"/>
                    <a:pt x="112395" y="153352"/>
                  </a:cubicBezTo>
                  <a:cubicBezTo>
                    <a:pt x="110490" y="146684"/>
                    <a:pt x="105727" y="142874"/>
                    <a:pt x="100012" y="140017"/>
                  </a:cubicBezTo>
                  <a:cubicBezTo>
                    <a:pt x="94297" y="137159"/>
                    <a:pt x="87630" y="137159"/>
                    <a:pt x="80010" y="140017"/>
                  </a:cubicBezTo>
                  <a:lnTo>
                    <a:pt x="33337" y="155257"/>
                  </a:lnTo>
                  <a:lnTo>
                    <a:pt x="28575" y="140969"/>
                  </a:lnTo>
                  <a:close/>
                  <a:moveTo>
                    <a:pt x="1715453" y="100965"/>
                  </a:moveTo>
                  <a:lnTo>
                    <a:pt x="1727835" y="104775"/>
                  </a:lnTo>
                  <a:lnTo>
                    <a:pt x="1722120" y="125730"/>
                  </a:lnTo>
                  <a:lnTo>
                    <a:pt x="1766888" y="139065"/>
                  </a:lnTo>
                  <a:cubicBezTo>
                    <a:pt x="1772603" y="140970"/>
                    <a:pt x="1776413" y="140970"/>
                    <a:pt x="1779270" y="140017"/>
                  </a:cubicBezTo>
                  <a:cubicBezTo>
                    <a:pt x="1782128" y="139065"/>
                    <a:pt x="1784033" y="136207"/>
                    <a:pt x="1785938" y="131445"/>
                  </a:cubicBezTo>
                  <a:cubicBezTo>
                    <a:pt x="1786890" y="128587"/>
                    <a:pt x="1786890" y="124777"/>
                    <a:pt x="1785938" y="121920"/>
                  </a:cubicBezTo>
                  <a:lnTo>
                    <a:pt x="1797368" y="125730"/>
                  </a:lnTo>
                  <a:cubicBezTo>
                    <a:pt x="1798320" y="129540"/>
                    <a:pt x="1797368" y="134302"/>
                    <a:pt x="1796415" y="139065"/>
                  </a:cubicBezTo>
                  <a:cubicBezTo>
                    <a:pt x="1791653" y="154305"/>
                    <a:pt x="1781175" y="159067"/>
                    <a:pt x="1764983" y="154305"/>
                  </a:cubicBezTo>
                  <a:lnTo>
                    <a:pt x="1717358" y="140017"/>
                  </a:lnTo>
                  <a:lnTo>
                    <a:pt x="1713548" y="154305"/>
                  </a:lnTo>
                  <a:lnTo>
                    <a:pt x="1701165" y="150495"/>
                  </a:lnTo>
                  <a:lnTo>
                    <a:pt x="1704975" y="136207"/>
                  </a:lnTo>
                  <a:lnTo>
                    <a:pt x="1684973" y="130492"/>
                  </a:lnTo>
                  <a:lnTo>
                    <a:pt x="1684973" y="114300"/>
                  </a:lnTo>
                  <a:lnTo>
                    <a:pt x="1709738" y="121920"/>
                  </a:lnTo>
                  <a:close/>
                  <a:moveTo>
                    <a:pt x="50482" y="25717"/>
                  </a:moveTo>
                  <a:lnTo>
                    <a:pt x="58102" y="64770"/>
                  </a:lnTo>
                  <a:lnTo>
                    <a:pt x="103822" y="38100"/>
                  </a:lnTo>
                  <a:cubicBezTo>
                    <a:pt x="105727" y="37147"/>
                    <a:pt x="107632" y="36195"/>
                    <a:pt x="111442" y="34290"/>
                  </a:cubicBezTo>
                  <a:cubicBezTo>
                    <a:pt x="107632" y="34290"/>
                    <a:pt x="104775" y="34290"/>
                    <a:pt x="102870" y="34290"/>
                  </a:cubicBezTo>
                  <a:close/>
                  <a:moveTo>
                    <a:pt x="1735455" y="7620"/>
                  </a:moveTo>
                  <a:lnTo>
                    <a:pt x="1824990" y="65722"/>
                  </a:lnTo>
                  <a:cubicBezTo>
                    <a:pt x="1841183" y="76200"/>
                    <a:pt x="1848803" y="88582"/>
                    <a:pt x="1845945" y="100965"/>
                  </a:cubicBezTo>
                  <a:cubicBezTo>
                    <a:pt x="1844993" y="104775"/>
                    <a:pt x="1844040" y="107632"/>
                    <a:pt x="1843088" y="110490"/>
                  </a:cubicBezTo>
                  <a:lnTo>
                    <a:pt x="1829753" y="107632"/>
                  </a:lnTo>
                  <a:cubicBezTo>
                    <a:pt x="1831658" y="104775"/>
                    <a:pt x="1832610" y="101917"/>
                    <a:pt x="1833563" y="100012"/>
                  </a:cubicBezTo>
                  <a:cubicBezTo>
                    <a:pt x="1834515" y="93345"/>
                    <a:pt x="1831658" y="87630"/>
                    <a:pt x="1824990" y="82867"/>
                  </a:cubicBezTo>
                  <a:lnTo>
                    <a:pt x="1810703" y="73342"/>
                  </a:lnTo>
                  <a:lnTo>
                    <a:pt x="1719263" y="89535"/>
                  </a:lnTo>
                  <a:lnTo>
                    <a:pt x="1722120" y="73342"/>
                  </a:lnTo>
                  <a:lnTo>
                    <a:pt x="1789748" y="63817"/>
                  </a:lnTo>
                  <a:lnTo>
                    <a:pt x="1797368" y="63817"/>
                  </a:lnTo>
                  <a:cubicBezTo>
                    <a:pt x="1795463" y="62865"/>
                    <a:pt x="1793558" y="61912"/>
                    <a:pt x="1790700" y="60960"/>
                  </a:cubicBezTo>
                  <a:lnTo>
                    <a:pt x="1731645" y="24765"/>
                  </a:lnTo>
                  <a:close/>
                  <a:moveTo>
                    <a:pt x="0" y="0"/>
                  </a:moveTo>
                  <a:lnTo>
                    <a:pt x="127635" y="22860"/>
                  </a:lnTo>
                  <a:lnTo>
                    <a:pt x="130492" y="39052"/>
                  </a:lnTo>
                  <a:lnTo>
                    <a:pt x="19050" y="107632"/>
                  </a:lnTo>
                  <a:lnTo>
                    <a:pt x="16192" y="90487"/>
                  </a:lnTo>
                  <a:lnTo>
                    <a:pt x="46672" y="72390"/>
                  </a:lnTo>
                  <a:lnTo>
                    <a:pt x="37147" y="22860"/>
                  </a:lnTo>
                  <a:lnTo>
                    <a:pt x="2857" y="17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07" name="组合 160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1644A72-66C2-40A4-A49B-20AC7E9285D3}"/>
              </a:ext>
            </a:extLst>
          </p:cNvPr>
          <p:cNvGrpSpPr/>
          <p:nvPr/>
        </p:nvGrpSpPr>
        <p:grpSpPr>
          <a:xfrm>
            <a:off x="9686012" y="5027695"/>
            <a:ext cx="1558944" cy="377549"/>
            <a:chOff x="2195846" y="2493503"/>
            <a:chExt cx="7800311" cy="1889098"/>
          </a:xfrm>
        </p:grpSpPr>
        <p:grpSp>
          <p:nvGrpSpPr>
            <p:cNvPr id="1608" name="组合 1607">
              <a:extLst>
                <a:ext uri="{FF2B5EF4-FFF2-40B4-BE49-F238E27FC236}">
                  <a16:creationId xmlns:a16="http://schemas.microsoft.com/office/drawing/2014/main" id="{DDB2E487-F175-4694-A2FD-402E2AA4D643}"/>
                </a:ext>
              </a:extLst>
            </p:cNvPr>
            <p:cNvGrpSpPr/>
            <p:nvPr/>
          </p:nvGrpSpPr>
          <p:grpSpPr>
            <a:xfrm>
              <a:off x="2195846" y="2493503"/>
              <a:ext cx="1885155" cy="1889098"/>
              <a:chOff x="1801112" y="2332770"/>
              <a:chExt cx="2180165" cy="2184725"/>
            </a:xfrm>
          </p:grpSpPr>
          <p:sp>
            <p:nvSpPr>
              <p:cNvPr id="1618" name="任意多边形: 形状 1617">
                <a:extLst>
                  <a:ext uri="{FF2B5EF4-FFF2-40B4-BE49-F238E27FC236}">
                    <a16:creationId xmlns:a16="http://schemas.microsoft.com/office/drawing/2014/main" id="{9024E834-C61A-4F87-BE98-0AEE2B42F3D8}"/>
                  </a:ext>
                </a:extLst>
              </p:cNvPr>
              <p:cNvSpPr/>
              <p:nvPr/>
            </p:nvSpPr>
            <p:spPr bwMode="auto">
              <a:xfrm>
                <a:off x="2038285" y="2914300"/>
                <a:ext cx="212088" cy="202966"/>
              </a:xfrm>
              <a:custGeom>
                <a:avLst/>
                <a:gdLst>
                  <a:gd name="T0" fmla="*/ 10 w 45"/>
                  <a:gd name="T1" fmla="*/ 27 h 43"/>
                  <a:gd name="T2" fmla="*/ 13 w 45"/>
                  <a:gd name="T3" fmla="*/ 21 h 43"/>
                  <a:gd name="T4" fmla="*/ 16 w 45"/>
                  <a:gd name="T5" fmla="*/ 18 h 43"/>
                  <a:gd name="T6" fmla="*/ 14 w 45"/>
                  <a:gd name="T7" fmla="*/ 21 h 43"/>
                  <a:gd name="T8" fmla="*/ 21 w 45"/>
                  <a:gd name="T9" fmla="*/ 26 h 43"/>
                  <a:gd name="T10" fmla="*/ 16 w 45"/>
                  <a:gd name="T11" fmla="*/ 28 h 43"/>
                  <a:gd name="T12" fmla="*/ 18 w 45"/>
                  <a:gd name="T13" fmla="*/ 37 h 43"/>
                  <a:gd name="T14" fmla="*/ 22 w 45"/>
                  <a:gd name="T15" fmla="*/ 33 h 43"/>
                  <a:gd name="T16" fmla="*/ 21 w 45"/>
                  <a:gd name="T17" fmla="*/ 31 h 43"/>
                  <a:gd name="T18" fmla="*/ 24 w 45"/>
                  <a:gd name="T19" fmla="*/ 30 h 43"/>
                  <a:gd name="T20" fmla="*/ 22 w 45"/>
                  <a:gd name="T21" fmla="*/ 25 h 43"/>
                  <a:gd name="T22" fmla="*/ 25 w 45"/>
                  <a:gd name="T23" fmla="*/ 41 h 43"/>
                  <a:gd name="T24" fmla="*/ 28 w 45"/>
                  <a:gd name="T25" fmla="*/ 43 h 43"/>
                  <a:gd name="T26" fmla="*/ 29 w 45"/>
                  <a:gd name="T27" fmla="*/ 29 h 43"/>
                  <a:gd name="T28" fmla="*/ 31 w 45"/>
                  <a:gd name="T29" fmla="*/ 34 h 43"/>
                  <a:gd name="T30" fmla="*/ 35 w 45"/>
                  <a:gd name="T31" fmla="*/ 32 h 43"/>
                  <a:gd name="T32" fmla="*/ 45 w 45"/>
                  <a:gd name="T33" fmla="*/ 37 h 43"/>
                  <a:gd name="T34" fmla="*/ 35 w 45"/>
                  <a:gd name="T35" fmla="*/ 27 h 43"/>
                  <a:gd name="T36" fmla="*/ 34 w 45"/>
                  <a:gd name="T37" fmla="*/ 18 h 43"/>
                  <a:gd name="T38" fmla="*/ 30 w 45"/>
                  <a:gd name="T39" fmla="*/ 20 h 43"/>
                  <a:gd name="T40" fmla="*/ 28 w 45"/>
                  <a:gd name="T41" fmla="*/ 11 h 43"/>
                  <a:gd name="T42" fmla="*/ 26 w 45"/>
                  <a:gd name="T43" fmla="*/ 21 h 43"/>
                  <a:gd name="T44" fmla="*/ 23 w 45"/>
                  <a:gd name="T45" fmla="*/ 9 h 43"/>
                  <a:gd name="T46" fmla="*/ 22 w 45"/>
                  <a:gd name="T47" fmla="*/ 4 h 43"/>
                  <a:gd name="T48" fmla="*/ 18 w 45"/>
                  <a:gd name="T49" fmla="*/ 9 h 43"/>
                  <a:gd name="T50" fmla="*/ 18 w 45"/>
                  <a:gd name="T51" fmla="*/ 19 h 43"/>
                  <a:gd name="T52" fmla="*/ 13 w 45"/>
                  <a:gd name="T53" fmla="*/ 9 h 43"/>
                  <a:gd name="T54" fmla="*/ 14 w 45"/>
                  <a:gd name="T55" fmla="*/ 1 h 43"/>
                  <a:gd name="T56" fmla="*/ 5 w 45"/>
                  <a:gd name="T57" fmla="*/ 6 h 43"/>
                  <a:gd name="T58" fmla="*/ 11 w 45"/>
                  <a:gd name="T59" fmla="*/ 13 h 43"/>
                  <a:gd name="T60" fmla="*/ 5 w 45"/>
                  <a:gd name="T61" fmla="*/ 16 h 43"/>
                  <a:gd name="T62" fmla="*/ 10 w 45"/>
                  <a:gd name="T63" fmla="*/ 22 h 43"/>
                  <a:gd name="T64" fmla="*/ 10 w 45"/>
                  <a:gd name="T65" fmla="*/ 5 h 43"/>
                  <a:gd name="T66" fmla="*/ 12 w 45"/>
                  <a:gd name="T67" fmla="*/ 6 h 43"/>
                  <a:gd name="T68" fmla="*/ 12 w 45"/>
                  <a:gd name="T69" fmla="*/ 7 h 43"/>
                  <a:gd name="T70" fmla="*/ 19 w 45"/>
                  <a:gd name="T71" fmla="*/ 11 h 43"/>
                  <a:gd name="T72" fmla="*/ 20 w 45"/>
                  <a:gd name="T73" fmla="*/ 17 h 43"/>
                  <a:gd name="T74" fmla="*/ 19 w 45"/>
                  <a:gd name="T75" fmla="*/ 11 h 43"/>
                  <a:gd name="T76" fmla="*/ 22 w 45"/>
                  <a:gd name="T77" fmla="*/ 14 h 43"/>
                  <a:gd name="T78" fmla="*/ 25 w 45"/>
                  <a:gd name="T79" fmla="*/ 24 h 43"/>
                  <a:gd name="T80" fmla="*/ 21 w 45"/>
                  <a:gd name="T81" fmla="*/ 20 h 43"/>
                  <a:gd name="T82" fmla="*/ 26 w 45"/>
                  <a:gd name="T83" fmla="*/ 22 h 43"/>
                  <a:gd name="T84" fmla="*/ 28 w 45"/>
                  <a:gd name="T85" fmla="*/ 25 h 43"/>
                  <a:gd name="T86" fmla="*/ 26 w 45"/>
                  <a:gd name="T87" fmla="*/ 24 h 43"/>
                  <a:gd name="T88" fmla="*/ 29 w 45"/>
                  <a:gd name="T89" fmla="*/ 22 h 43"/>
                  <a:gd name="T90" fmla="*/ 30 w 45"/>
                  <a:gd name="T91" fmla="*/ 27 h 43"/>
                  <a:gd name="T92" fmla="*/ 29 w 45"/>
                  <a:gd name="T93" fmla="*/ 22 h 43"/>
                  <a:gd name="T94" fmla="*/ 33 w 45"/>
                  <a:gd name="T95" fmla="*/ 21 h 43"/>
                  <a:gd name="T96" fmla="*/ 33 w 45"/>
                  <a:gd name="T97" fmla="*/ 28 h 43"/>
                  <a:gd name="T98" fmla="*/ 31 w 45"/>
                  <a:gd name="T99" fmla="*/ 25 h 43"/>
                  <a:gd name="T100" fmla="*/ 29 w 45"/>
                  <a:gd name="T101" fmla="*/ 19 h 43"/>
                  <a:gd name="T102" fmla="*/ 29 w 45"/>
                  <a:gd name="T103" fmla="*/ 20 h 43"/>
                  <a:gd name="T104" fmla="*/ 29 w 45"/>
                  <a:gd name="T105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" h="43">
                    <a:moveTo>
                      <a:pt x="10" y="22"/>
                    </a:moveTo>
                    <a:cubicBezTo>
                      <a:pt x="10" y="25"/>
                      <a:pt x="10" y="27"/>
                      <a:pt x="10" y="27"/>
                    </a:cubicBezTo>
                    <a:cubicBezTo>
                      <a:pt x="12" y="27"/>
                      <a:pt x="13" y="26"/>
                      <a:pt x="14" y="23"/>
                    </a:cubicBezTo>
                    <a:cubicBezTo>
                      <a:pt x="14" y="22"/>
                      <a:pt x="13" y="21"/>
                      <a:pt x="13" y="21"/>
                    </a:cubicBezTo>
                    <a:cubicBezTo>
                      <a:pt x="13" y="19"/>
                      <a:pt x="13" y="16"/>
                      <a:pt x="13" y="14"/>
                    </a:cubicBezTo>
                    <a:cubicBezTo>
                      <a:pt x="14" y="15"/>
                      <a:pt x="16" y="17"/>
                      <a:pt x="16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4" y="19"/>
                      <a:pt x="13" y="20"/>
                      <a:pt x="14" y="21"/>
                    </a:cubicBezTo>
                    <a:cubicBezTo>
                      <a:pt x="14" y="21"/>
                      <a:pt x="14" y="22"/>
                      <a:pt x="15" y="22"/>
                    </a:cubicBezTo>
                    <a:cubicBezTo>
                      <a:pt x="17" y="23"/>
                      <a:pt x="19" y="24"/>
                      <a:pt x="21" y="26"/>
                    </a:cubicBezTo>
                    <a:cubicBezTo>
                      <a:pt x="22" y="27"/>
                      <a:pt x="21" y="27"/>
                      <a:pt x="19" y="27"/>
                    </a:cubicBezTo>
                    <a:cubicBezTo>
                      <a:pt x="17" y="27"/>
                      <a:pt x="17" y="28"/>
                      <a:pt x="16" y="28"/>
                    </a:cubicBezTo>
                    <a:cubicBezTo>
                      <a:pt x="16" y="29"/>
                      <a:pt x="16" y="30"/>
                      <a:pt x="18" y="31"/>
                    </a:cubicBezTo>
                    <a:cubicBezTo>
                      <a:pt x="18" y="33"/>
                      <a:pt x="18" y="35"/>
                      <a:pt x="18" y="37"/>
                    </a:cubicBezTo>
                    <a:cubicBezTo>
                      <a:pt x="19" y="38"/>
                      <a:pt x="19" y="38"/>
                      <a:pt x="20" y="37"/>
                    </a:cubicBezTo>
                    <a:cubicBezTo>
                      <a:pt x="22" y="36"/>
                      <a:pt x="22" y="34"/>
                      <a:pt x="22" y="33"/>
                    </a:cubicBezTo>
                    <a:cubicBezTo>
                      <a:pt x="21" y="33"/>
                      <a:pt x="21" y="32"/>
                      <a:pt x="20" y="32"/>
                    </a:cubicBezTo>
                    <a:cubicBezTo>
                      <a:pt x="20" y="31"/>
                      <a:pt x="21" y="31"/>
                      <a:pt x="21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4" y="29"/>
                      <a:pt x="23" y="27"/>
                      <a:pt x="22" y="26"/>
                    </a:cubicBezTo>
                    <a:cubicBezTo>
                      <a:pt x="22" y="26"/>
                      <a:pt x="22" y="26"/>
                      <a:pt x="22" y="25"/>
                    </a:cubicBezTo>
                    <a:cubicBezTo>
                      <a:pt x="24" y="26"/>
                      <a:pt x="26" y="27"/>
                      <a:pt x="27" y="28"/>
                    </a:cubicBezTo>
                    <a:cubicBezTo>
                      <a:pt x="27" y="33"/>
                      <a:pt x="26" y="37"/>
                      <a:pt x="25" y="41"/>
                    </a:cubicBezTo>
                    <a:cubicBezTo>
                      <a:pt x="25" y="42"/>
                      <a:pt x="25" y="42"/>
                      <a:pt x="25" y="43"/>
                    </a:cubicBezTo>
                    <a:cubicBezTo>
                      <a:pt x="26" y="43"/>
                      <a:pt x="27" y="43"/>
                      <a:pt x="28" y="43"/>
                    </a:cubicBezTo>
                    <a:cubicBezTo>
                      <a:pt x="29" y="42"/>
                      <a:pt x="30" y="42"/>
                      <a:pt x="30" y="40"/>
                    </a:cubicBezTo>
                    <a:cubicBezTo>
                      <a:pt x="29" y="36"/>
                      <a:pt x="29" y="33"/>
                      <a:pt x="29" y="29"/>
                    </a:cubicBezTo>
                    <a:cubicBezTo>
                      <a:pt x="30" y="29"/>
                      <a:pt x="31" y="30"/>
                      <a:pt x="32" y="31"/>
                    </a:cubicBezTo>
                    <a:cubicBezTo>
                      <a:pt x="31" y="32"/>
                      <a:pt x="31" y="33"/>
                      <a:pt x="31" y="34"/>
                    </a:cubicBezTo>
                    <a:cubicBezTo>
                      <a:pt x="32" y="35"/>
                      <a:pt x="33" y="36"/>
                      <a:pt x="33" y="36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34"/>
                      <a:pt x="43" y="37"/>
                      <a:pt x="45" y="37"/>
                    </a:cubicBezTo>
                    <a:cubicBezTo>
                      <a:pt x="45" y="34"/>
                      <a:pt x="40" y="31"/>
                      <a:pt x="35" y="29"/>
                    </a:cubicBezTo>
                    <a:cubicBezTo>
                      <a:pt x="35" y="28"/>
                      <a:pt x="35" y="28"/>
                      <a:pt x="35" y="27"/>
                    </a:cubicBezTo>
                    <a:cubicBezTo>
                      <a:pt x="36" y="24"/>
                      <a:pt x="36" y="22"/>
                      <a:pt x="36" y="19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3" y="19"/>
                      <a:pt x="31" y="19"/>
                      <a:pt x="31" y="20"/>
                    </a:cubicBezTo>
                    <a:cubicBezTo>
                      <a:pt x="31" y="20"/>
                      <a:pt x="30" y="20"/>
                      <a:pt x="30" y="20"/>
                    </a:cubicBezTo>
                    <a:cubicBezTo>
                      <a:pt x="29" y="18"/>
                      <a:pt x="31" y="13"/>
                      <a:pt x="30" y="11"/>
                    </a:cubicBezTo>
                    <a:cubicBezTo>
                      <a:pt x="29" y="10"/>
                      <a:pt x="28" y="11"/>
                      <a:pt x="28" y="11"/>
                    </a:cubicBezTo>
                    <a:cubicBezTo>
                      <a:pt x="27" y="13"/>
                      <a:pt x="27" y="16"/>
                      <a:pt x="27" y="20"/>
                    </a:cubicBezTo>
                    <a:cubicBezTo>
                      <a:pt x="27" y="21"/>
                      <a:pt x="26" y="22"/>
                      <a:pt x="26" y="21"/>
                    </a:cubicBezTo>
                    <a:cubicBezTo>
                      <a:pt x="26" y="18"/>
                      <a:pt x="25" y="15"/>
                      <a:pt x="23" y="13"/>
                    </a:cubicBezTo>
                    <a:cubicBezTo>
                      <a:pt x="23" y="11"/>
                      <a:pt x="23" y="10"/>
                      <a:pt x="23" y="9"/>
                    </a:cubicBezTo>
                    <a:cubicBezTo>
                      <a:pt x="25" y="6"/>
                      <a:pt x="25" y="5"/>
                      <a:pt x="24" y="4"/>
                    </a:cubicBezTo>
                    <a:cubicBezTo>
                      <a:pt x="23" y="4"/>
                      <a:pt x="23" y="4"/>
                      <a:pt x="22" y="4"/>
                    </a:cubicBezTo>
                    <a:cubicBezTo>
                      <a:pt x="21" y="5"/>
                      <a:pt x="22" y="6"/>
                      <a:pt x="21" y="7"/>
                    </a:cubicBezTo>
                    <a:cubicBezTo>
                      <a:pt x="20" y="7"/>
                      <a:pt x="19" y="8"/>
                      <a:pt x="18" y="9"/>
                    </a:cubicBezTo>
                    <a:cubicBezTo>
                      <a:pt x="17" y="12"/>
                      <a:pt x="17" y="15"/>
                      <a:pt x="18" y="18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7" y="16"/>
                      <a:pt x="16" y="13"/>
                      <a:pt x="16" y="12"/>
                    </a:cubicBezTo>
                    <a:cubicBezTo>
                      <a:pt x="15" y="11"/>
                      <a:pt x="14" y="10"/>
                      <a:pt x="13" y="9"/>
                    </a:cubicBezTo>
                    <a:cubicBezTo>
                      <a:pt x="13" y="7"/>
                      <a:pt x="15" y="5"/>
                      <a:pt x="15" y="3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3" y="2"/>
                      <a:pt x="9" y="5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7" y="10"/>
                      <a:pt x="9" y="11"/>
                      <a:pt x="11" y="13"/>
                    </a:cubicBezTo>
                    <a:cubicBezTo>
                      <a:pt x="12" y="13"/>
                      <a:pt x="11" y="18"/>
                      <a:pt x="11" y="19"/>
                    </a:cubicBezTo>
                    <a:cubicBezTo>
                      <a:pt x="10" y="18"/>
                      <a:pt x="8" y="16"/>
                      <a:pt x="5" y="16"/>
                    </a:cubicBezTo>
                    <a:cubicBezTo>
                      <a:pt x="3" y="16"/>
                      <a:pt x="1" y="17"/>
                      <a:pt x="0" y="20"/>
                    </a:cubicBezTo>
                    <a:cubicBezTo>
                      <a:pt x="3" y="21"/>
                      <a:pt x="7" y="21"/>
                      <a:pt x="10" y="22"/>
                    </a:cubicBezTo>
                    <a:close/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0" y="6"/>
                      <a:pt x="10" y="6"/>
                    </a:cubicBezTo>
                    <a:close/>
                    <a:moveTo>
                      <a:pt x="19" y="11"/>
                    </a:moveTo>
                    <a:cubicBezTo>
                      <a:pt x="19" y="11"/>
                      <a:pt x="20" y="11"/>
                      <a:pt x="20" y="11"/>
                    </a:cubicBezTo>
                    <a:cubicBezTo>
                      <a:pt x="21" y="14"/>
                      <a:pt x="20" y="16"/>
                      <a:pt x="20" y="17"/>
                    </a:cubicBezTo>
                    <a:cubicBezTo>
                      <a:pt x="19" y="17"/>
                      <a:pt x="19" y="15"/>
                      <a:pt x="18" y="13"/>
                    </a:cubicBezTo>
                    <a:cubicBezTo>
                      <a:pt x="19" y="13"/>
                      <a:pt x="19" y="12"/>
                      <a:pt x="19" y="11"/>
                    </a:cubicBezTo>
                    <a:close/>
                    <a:moveTo>
                      <a:pt x="22" y="15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5"/>
                      <a:pt x="24" y="17"/>
                      <a:pt x="25" y="23"/>
                    </a:cubicBezTo>
                    <a:cubicBezTo>
                      <a:pt x="25" y="23"/>
                      <a:pt x="25" y="24"/>
                      <a:pt x="25" y="24"/>
                    </a:cubicBezTo>
                    <a:cubicBezTo>
                      <a:pt x="24" y="23"/>
                      <a:pt x="23" y="22"/>
                      <a:pt x="22" y="21"/>
                    </a:cubicBezTo>
                    <a:cubicBezTo>
                      <a:pt x="21" y="21"/>
                      <a:pt x="21" y="21"/>
                      <a:pt x="21" y="20"/>
                    </a:cubicBezTo>
                    <a:cubicBezTo>
                      <a:pt x="21" y="18"/>
                      <a:pt x="21" y="15"/>
                      <a:pt x="22" y="15"/>
                    </a:cubicBezTo>
                    <a:close/>
                    <a:moveTo>
                      <a:pt x="26" y="22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28" y="23"/>
                      <a:pt x="28" y="24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6" y="23"/>
                      <a:pt x="26" y="23"/>
                      <a:pt x="26" y="22"/>
                    </a:cubicBezTo>
                    <a:close/>
                    <a:moveTo>
                      <a:pt x="29" y="22"/>
                    </a:moveTo>
                    <a:cubicBezTo>
                      <a:pt x="29" y="22"/>
                      <a:pt x="29" y="22"/>
                      <a:pt x="30" y="23"/>
                    </a:cubicBezTo>
                    <a:cubicBezTo>
                      <a:pt x="30" y="24"/>
                      <a:pt x="30" y="25"/>
                      <a:pt x="30" y="27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4"/>
                      <a:pt x="29" y="23"/>
                      <a:pt x="29" y="22"/>
                    </a:cubicBezTo>
                    <a:close/>
                    <a:moveTo>
                      <a:pt x="31" y="22"/>
                    </a:moveTo>
                    <a:cubicBezTo>
                      <a:pt x="32" y="21"/>
                      <a:pt x="32" y="21"/>
                      <a:pt x="33" y="21"/>
                    </a:cubicBezTo>
                    <a:cubicBezTo>
                      <a:pt x="33" y="22"/>
                      <a:pt x="34" y="22"/>
                      <a:pt x="34" y="23"/>
                    </a:cubicBezTo>
                    <a:cubicBezTo>
                      <a:pt x="34" y="24"/>
                      <a:pt x="33" y="26"/>
                      <a:pt x="33" y="28"/>
                    </a:cubicBezTo>
                    <a:cubicBezTo>
                      <a:pt x="33" y="28"/>
                      <a:pt x="32" y="27"/>
                      <a:pt x="32" y="27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1" y="24"/>
                      <a:pt x="31" y="23"/>
                      <a:pt x="31" y="22"/>
                    </a:cubicBezTo>
                    <a:close/>
                    <a:moveTo>
                      <a:pt x="29" y="19"/>
                    </a:move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19" name="任意多边形: 形状 1618">
                <a:extLst>
                  <a:ext uri="{FF2B5EF4-FFF2-40B4-BE49-F238E27FC236}">
                    <a16:creationId xmlns:a16="http://schemas.microsoft.com/office/drawing/2014/main" id="{30CAB926-7379-461E-BFF9-5138DD3EFBE0}"/>
                  </a:ext>
                </a:extLst>
              </p:cNvPr>
              <p:cNvSpPr/>
              <p:nvPr/>
            </p:nvSpPr>
            <p:spPr bwMode="auto">
              <a:xfrm>
                <a:off x="2311946" y="2665724"/>
                <a:ext cx="166478" cy="196124"/>
              </a:xfrm>
              <a:custGeom>
                <a:avLst/>
                <a:gdLst>
                  <a:gd name="T0" fmla="*/ 2 w 35"/>
                  <a:gd name="T1" fmla="*/ 4 h 41"/>
                  <a:gd name="T2" fmla="*/ 10 w 35"/>
                  <a:gd name="T3" fmla="*/ 14 h 41"/>
                  <a:gd name="T4" fmla="*/ 7 w 35"/>
                  <a:gd name="T5" fmla="*/ 21 h 41"/>
                  <a:gd name="T6" fmla="*/ 13 w 35"/>
                  <a:gd name="T7" fmla="*/ 19 h 41"/>
                  <a:gd name="T8" fmla="*/ 13 w 35"/>
                  <a:gd name="T9" fmla="*/ 24 h 41"/>
                  <a:gd name="T10" fmla="*/ 12 w 35"/>
                  <a:gd name="T11" fmla="*/ 27 h 41"/>
                  <a:gd name="T12" fmla="*/ 12 w 35"/>
                  <a:gd name="T13" fmla="*/ 39 h 41"/>
                  <a:gd name="T14" fmla="*/ 15 w 35"/>
                  <a:gd name="T15" fmla="*/ 37 h 41"/>
                  <a:gd name="T16" fmla="*/ 13 w 35"/>
                  <a:gd name="T17" fmla="*/ 31 h 41"/>
                  <a:gd name="T18" fmla="*/ 16 w 35"/>
                  <a:gd name="T19" fmla="*/ 27 h 41"/>
                  <a:gd name="T20" fmla="*/ 19 w 35"/>
                  <a:gd name="T21" fmla="*/ 18 h 41"/>
                  <a:gd name="T22" fmla="*/ 19 w 35"/>
                  <a:gd name="T23" fmla="*/ 25 h 41"/>
                  <a:gd name="T24" fmla="*/ 21 w 35"/>
                  <a:gd name="T25" fmla="*/ 28 h 41"/>
                  <a:gd name="T26" fmla="*/ 23 w 35"/>
                  <a:gd name="T27" fmla="*/ 32 h 41"/>
                  <a:gd name="T28" fmla="*/ 26 w 35"/>
                  <a:gd name="T29" fmla="*/ 32 h 41"/>
                  <a:gd name="T30" fmla="*/ 27 w 35"/>
                  <a:gd name="T31" fmla="*/ 30 h 41"/>
                  <a:gd name="T32" fmla="*/ 33 w 35"/>
                  <a:gd name="T33" fmla="*/ 27 h 41"/>
                  <a:gd name="T34" fmla="*/ 34 w 35"/>
                  <a:gd name="T35" fmla="*/ 23 h 41"/>
                  <a:gd name="T36" fmla="*/ 20 w 35"/>
                  <a:gd name="T37" fmla="*/ 6 h 41"/>
                  <a:gd name="T38" fmla="*/ 14 w 35"/>
                  <a:gd name="T39" fmla="*/ 10 h 41"/>
                  <a:gd name="T40" fmla="*/ 13 w 35"/>
                  <a:gd name="T41" fmla="*/ 3 h 41"/>
                  <a:gd name="T42" fmla="*/ 12 w 35"/>
                  <a:gd name="T43" fmla="*/ 8 h 41"/>
                  <a:gd name="T44" fmla="*/ 4 w 35"/>
                  <a:gd name="T45" fmla="*/ 0 h 41"/>
                  <a:gd name="T46" fmla="*/ 15 w 35"/>
                  <a:gd name="T47" fmla="*/ 25 h 41"/>
                  <a:gd name="T48" fmla="*/ 19 w 35"/>
                  <a:gd name="T49" fmla="*/ 15 h 41"/>
                  <a:gd name="T50" fmla="*/ 21 w 35"/>
                  <a:gd name="T51" fmla="*/ 15 h 41"/>
                  <a:gd name="T52" fmla="*/ 21 w 35"/>
                  <a:gd name="T53" fmla="*/ 17 h 41"/>
                  <a:gd name="T54" fmla="*/ 23 w 35"/>
                  <a:gd name="T55" fmla="*/ 21 h 41"/>
                  <a:gd name="T56" fmla="*/ 23 w 35"/>
                  <a:gd name="T57" fmla="*/ 25 h 41"/>
                  <a:gd name="T58" fmla="*/ 25 w 35"/>
                  <a:gd name="T59" fmla="*/ 23 h 41"/>
                  <a:gd name="T60" fmla="*/ 26 w 35"/>
                  <a:gd name="T61" fmla="*/ 25 h 41"/>
                  <a:gd name="T62" fmla="*/ 31 w 35"/>
                  <a:gd name="T63" fmla="*/ 24 h 41"/>
                  <a:gd name="T64" fmla="*/ 24 w 35"/>
                  <a:gd name="T65" fmla="*/ 13 h 41"/>
                  <a:gd name="T66" fmla="*/ 15 w 35"/>
                  <a:gd name="T67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41">
                    <a:moveTo>
                      <a:pt x="1" y="2"/>
                    </a:moveTo>
                    <a:cubicBezTo>
                      <a:pt x="1" y="3"/>
                      <a:pt x="2" y="3"/>
                      <a:pt x="2" y="4"/>
                    </a:cubicBezTo>
                    <a:cubicBezTo>
                      <a:pt x="4" y="5"/>
                      <a:pt x="7" y="9"/>
                      <a:pt x="9" y="12"/>
                    </a:cubicBezTo>
                    <a:cubicBezTo>
                      <a:pt x="10" y="12"/>
                      <a:pt x="10" y="13"/>
                      <a:pt x="10" y="14"/>
                    </a:cubicBezTo>
                    <a:cubicBezTo>
                      <a:pt x="9" y="16"/>
                      <a:pt x="7" y="18"/>
                      <a:pt x="6" y="20"/>
                    </a:cubicBezTo>
                    <a:cubicBezTo>
                      <a:pt x="5" y="21"/>
                      <a:pt x="6" y="22"/>
                      <a:pt x="7" y="21"/>
                    </a:cubicBezTo>
                    <a:cubicBezTo>
                      <a:pt x="9" y="20"/>
                      <a:pt x="11" y="19"/>
                      <a:pt x="12" y="17"/>
                    </a:cubicBezTo>
                    <a:cubicBezTo>
                      <a:pt x="13" y="18"/>
                      <a:pt x="13" y="18"/>
                      <a:pt x="13" y="19"/>
                    </a:cubicBezTo>
                    <a:cubicBezTo>
                      <a:pt x="13" y="20"/>
                      <a:pt x="14" y="21"/>
                      <a:pt x="14" y="22"/>
                    </a:cubicBezTo>
                    <a:cubicBezTo>
                      <a:pt x="14" y="22"/>
                      <a:pt x="13" y="24"/>
                      <a:pt x="13" y="24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1" y="26"/>
                      <a:pt x="12" y="27"/>
                      <a:pt x="12" y="27"/>
                    </a:cubicBezTo>
                    <a:cubicBezTo>
                      <a:pt x="12" y="28"/>
                      <a:pt x="11" y="30"/>
                      <a:pt x="10" y="32"/>
                    </a:cubicBezTo>
                    <a:cubicBezTo>
                      <a:pt x="11" y="35"/>
                      <a:pt x="12" y="37"/>
                      <a:pt x="12" y="39"/>
                    </a:cubicBezTo>
                    <a:cubicBezTo>
                      <a:pt x="14" y="41"/>
                      <a:pt x="15" y="41"/>
                      <a:pt x="16" y="40"/>
                    </a:cubicBezTo>
                    <a:cubicBezTo>
                      <a:pt x="17" y="39"/>
                      <a:pt x="16" y="38"/>
                      <a:pt x="15" y="37"/>
                    </a:cubicBezTo>
                    <a:cubicBezTo>
                      <a:pt x="14" y="35"/>
                      <a:pt x="12" y="35"/>
                      <a:pt x="12" y="32"/>
                    </a:cubicBezTo>
                    <a:cubicBezTo>
                      <a:pt x="11" y="32"/>
                      <a:pt x="12" y="31"/>
                      <a:pt x="13" y="31"/>
                    </a:cubicBezTo>
                    <a:cubicBezTo>
                      <a:pt x="13" y="29"/>
                      <a:pt x="14" y="28"/>
                      <a:pt x="15" y="27"/>
                    </a:cubicBezTo>
                    <a:cubicBezTo>
                      <a:pt x="15" y="27"/>
                      <a:pt x="16" y="27"/>
                      <a:pt x="16" y="27"/>
                    </a:cubicBezTo>
                    <a:cubicBezTo>
                      <a:pt x="17" y="27"/>
                      <a:pt x="18" y="25"/>
                      <a:pt x="17" y="24"/>
                    </a:cubicBezTo>
                    <a:cubicBezTo>
                      <a:pt x="17" y="21"/>
                      <a:pt x="18" y="18"/>
                      <a:pt x="19" y="18"/>
                    </a:cubicBezTo>
                    <a:cubicBezTo>
                      <a:pt x="19" y="19"/>
                      <a:pt x="19" y="21"/>
                      <a:pt x="20" y="23"/>
                    </a:cubicBezTo>
                    <a:cubicBezTo>
                      <a:pt x="20" y="24"/>
                      <a:pt x="19" y="24"/>
                      <a:pt x="19" y="25"/>
                    </a:cubicBezTo>
                    <a:cubicBezTo>
                      <a:pt x="19" y="26"/>
                      <a:pt x="19" y="28"/>
                      <a:pt x="19" y="28"/>
                    </a:cubicBezTo>
                    <a:cubicBezTo>
                      <a:pt x="20" y="28"/>
                      <a:pt x="21" y="28"/>
                      <a:pt x="21" y="28"/>
                    </a:cubicBezTo>
                    <a:cubicBezTo>
                      <a:pt x="21" y="28"/>
                      <a:pt x="21" y="29"/>
                      <a:pt x="21" y="31"/>
                    </a:cubicBezTo>
                    <a:cubicBezTo>
                      <a:pt x="21" y="32"/>
                      <a:pt x="22" y="33"/>
                      <a:pt x="23" y="32"/>
                    </a:cubicBezTo>
                    <a:cubicBezTo>
                      <a:pt x="24" y="32"/>
                      <a:pt x="24" y="31"/>
                      <a:pt x="24" y="30"/>
                    </a:cubicBezTo>
                    <a:cubicBezTo>
                      <a:pt x="25" y="31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29"/>
                      <a:pt x="26" y="27"/>
                      <a:pt x="26" y="27"/>
                    </a:cubicBezTo>
                    <a:cubicBezTo>
                      <a:pt x="28" y="27"/>
                      <a:pt x="31" y="27"/>
                      <a:pt x="33" y="27"/>
                    </a:cubicBezTo>
                    <a:cubicBezTo>
                      <a:pt x="34" y="27"/>
                      <a:pt x="35" y="27"/>
                      <a:pt x="35" y="26"/>
                    </a:cubicBezTo>
                    <a:cubicBezTo>
                      <a:pt x="35" y="25"/>
                      <a:pt x="35" y="24"/>
                      <a:pt x="34" y="23"/>
                    </a:cubicBezTo>
                    <a:cubicBezTo>
                      <a:pt x="31" y="20"/>
                      <a:pt x="28" y="15"/>
                      <a:pt x="24" y="9"/>
                    </a:cubicBezTo>
                    <a:cubicBezTo>
                      <a:pt x="24" y="8"/>
                      <a:pt x="22" y="3"/>
                      <a:pt x="20" y="6"/>
                    </a:cubicBezTo>
                    <a:cubicBezTo>
                      <a:pt x="18" y="9"/>
                      <a:pt x="17" y="14"/>
                      <a:pt x="15" y="18"/>
                    </a:cubicBezTo>
                    <a:cubicBezTo>
                      <a:pt x="15" y="17"/>
                      <a:pt x="14" y="13"/>
                      <a:pt x="14" y="10"/>
                    </a:cubicBezTo>
                    <a:cubicBezTo>
                      <a:pt x="15" y="7"/>
                      <a:pt x="16" y="7"/>
                      <a:pt x="16" y="6"/>
                    </a:cubicBezTo>
                    <a:cubicBezTo>
                      <a:pt x="16" y="4"/>
                      <a:pt x="15" y="3"/>
                      <a:pt x="13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6"/>
                      <a:pt x="12" y="7"/>
                      <a:pt x="12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9" y="1"/>
                      <a:pt x="6" y="0"/>
                      <a:pt x="4" y="0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6" y="25"/>
                      <a:pt x="16" y="24"/>
                    </a:cubicBezTo>
                    <a:cubicBezTo>
                      <a:pt x="17" y="21"/>
                      <a:pt x="17" y="17"/>
                      <a:pt x="19" y="15"/>
                    </a:cubicBezTo>
                    <a:cubicBezTo>
                      <a:pt x="19" y="15"/>
                      <a:pt x="19" y="14"/>
                      <a:pt x="20" y="14"/>
                    </a:cubicBezTo>
                    <a:cubicBezTo>
                      <a:pt x="21" y="14"/>
                      <a:pt x="22" y="14"/>
                      <a:pt x="21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20"/>
                      <a:pt x="21" y="21"/>
                    </a:cubicBezTo>
                    <a:cubicBezTo>
                      <a:pt x="21" y="21"/>
                      <a:pt x="22" y="21"/>
                      <a:pt x="23" y="21"/>
                    </a:cubicBezTo>
                    <a:cubicBezTo>
                      <a:pt x="23" y="21"/>
                      <a:pt x="23" y="21"/>
                      <a:pt x="23" y="22"/>
                    </a:cubicBezTo>
                    <a:cubicBezTo>
                      <a:pt x="23" y="23"/>
                      <a:pt x="23" y="24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4"/>
                      <a:pt x="24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4"/>
                      <a:pt x="26" y="25"/>
                      <a:pt x="26" y="25"/>
                    </a:cubicBezTo>
                    <a:cubicBezTo>
                      <a:pt x="27" y="25"/>
                      <a:pt x="28" y="25"/>
                      <a:pt x="30" y="25"/>
                    </a:cubicBezTo>
                    <a:cubicBezTo>
                      <a:pt x="31" y="25"/>
                      <a:pt x="31" y="25"/>
                      <a:pt x="31" y="24"/>
                    </a:cubicBezTo>
                    <a:cubicBezTo>
                      <a:pt x="30" y="22"/>
                      <a:pt x="29" y="21"/>
                      <a:pt x="27" y="19"/>
                    </a:cubicBezTo>
                    <a:cubicBezTo>
                      <a:pt x="26" y="17"/>
                      <a:pt x="25" y="15"/>
                      <a:pt x="24" y="13"/>
                    </a:cubicBezTo>
                    <a:cubicBezTo>
                      <a:pt x="23" y="10"/>
                      <a:pt x="21" y="8"/>
                      <a:pt x="20" y="8"/>
                    </a:cubicBezTo>
                    <a:cubicBezTo>
                      <a:pt x="19" y="9"/>
                      <a:pt x="17" y="15"/>
                      <a:pt x="15" y="25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0" name="任意多边形: 形状 1619">
                <a:extLst>
                  <a:ext uri="{FF2B5EF4-FFF2-40B4-BE49-F238E27FC236}">
                    <a16:creationId xmlns:a16="http://schemas.microsoft.com/office/drawing/2014/main" id="{436255C5-5DE2-4B3C-9B34-A01E24623894}"/>
                  </a:ext>
                </a:extLst>
              </p:cNvPr>
              <p:cNvSpPr/>
              <p:nvPr/>
            </p:nvSpPr>
            <p:spPr bwMode="auto">
              <a:xfrm>
                <a:off x="2626656" y="2494687"/>
                <a:ext cx="132269" cy="232612"/>
              </a:xfrm>
              <a:custGeom>
                <a:avLst/>
                <a:gdLst>
                  <a:gd name="T0" fmla="*/ 8 w 28"/>
                  <a:gd name="T1" fmla="*/ 18 h 49"/>
                  <a:gd name="T2" fmla="*/ 6 w 28"/>
                  <a:gd name="T3" fmla="*/ 21 h 49"/>
                  <a:gd name="T4" fmla="*/ 5 w 28"/>
                  <a:gd name="T5" fmla="*/ 20 h 49"/>
                  <a:gd name="T6" fmla="*/ 3 w 28"/>
                  <a:gd name="T7" fmla="*/ 19 h 49"/>
                  <a:gd name="T8" fmla="*/ 6 w 28"/>
                  <a:gd name="T9" fmla="*/ 23 h 49"/>
                  <a:gd name="T10" fmla="*/ 0 w 28"/>
                  <a:gd name="T11" fmla="*/ 21 h 49"/>
                  <a:gd name="T12" fmla="*/ 2 w 28"/>
                  <a:gd name="T13" fmla="*/ 18 h 49"/>
                  <a:gd name="T14" fmla="*/ 2 w 28"/>
                  <a:gd name="T15" fmla="*/ 15 h 49"/>
                  <a:gd name="T16" fmla="*/ 3 w 28"/>
                  <a:gd name="T17" fmla="*/ 13 h 49"/>
                  <a:gd name="T18" fmla="*/ 6 w 28"/>
                  <a:gd name="T19" fmla="*/ 15 h 49"/>
                  <a:gd name="T20" fmla="*/ 8 w 28"/>
                  <a:gd name="T21" fmla="*/ 2 h 49"/>
                  <a:gd name="T22" fmla="*/ 11 w 28"/>
                  <a:gd name="T23" fmla="*/ 1 h 49"/>
                  <a:gd name="T24" fmla="*/ 11 w 28"/>
                  <a:gd name="T25" fmla="*/ 9 h 49"/>
                  <a:gd name="T26" fmla="*/ 16 w 28"/>
                  <a:gd name="T27" fmla="*/ 4 h 49"/>
                  <a:gd name="T28" fmla="*/ 15 w 28"/>
                  <a:gd name="T29" fmla="*/ 18 h 49"/>
                  <a:gd name="T30" fmla="*/ 17 w 28"/>
                  <a:gd name="T31" fmla="*/ 18 h 49"/>
                  <a:gd name="T32" fmla="*/ 17 w 28"/>
                  <a:gd name="T33" fmla="*/ 20 h 49"/>
                  <a:gd name="T34" fmla="*/ 16 w 28"/>
                  <a:gd name="T35" fmla="*/ 26 h 49"/>
                  <a:gd name="T36" fmla="*/ 22 w 28"/>
                  <a:gd name="T37" fmla="*/ 22 h 49"/>
                  <a:gd name="T38" fmla="*/ 17 w 28"/>
                  <a:gd name="T39" fmla="*/ 32 h 49"/>
                  <a:gd name="T40" fmla="*/ 18 w 28"/>
                  <a:gd name="T41" fmla="*/ 41 h 49"/>
                  <a:gd name="T42" fmla="*/ 21 w 28"/>
                  <a:gd name="T43" fmla="*/ 36 h 49"/>
                  <a:gd name="T44" fmla="*/ 19 w 28"/>
                  <a:gd name="T45" fmla="*/ 32 h 49"/>
                  <a:gd name="T46" fmla="*/ 25 w 28"/>
                  <a:gd name="T47" fmla="*/ 29 h 49"/>
                  <a:gd name="T48" fmla="*/ 24 w 28"/>
                  <a:gd name="T49" fmla="*/ 34 h 49"/>
                  <a:gd name="T50" fmla="*/ 27 w 28"/>
                  <a:gd name="T51" fmla="*/ 35 h 49"/>
                  <a:gd name="T52" fmla="*/ 26 w 28"/>
                  <a:gd name="T53" fmla="*/ 40 h 49"/>
                  <a:gd name="T54" fmla="*/ 23 w 28"/>
                  <a:gd name="T55" fmla="*/ 38 h 49"/>
                  <a:gd name="T56" fmla="*/ 18 w 28"/>
                  <a:gd name="T57" fmla="*/ 47 h 49"/>
                  <a:gd name="T58" fmla="*/ 16 w 28"/>
                  <a:gd name="T59" fmla="*/ 46 h 49"/>
                  <a:gd name="T60" fmla="*/ 16 w 28"/>
                  <a:gd name="T61" fmla="*/ 30 h 49"/>
                  <a:gd name="T62" fmla="*/ 19 w 28"/>
                  <a:gd name="T63" fmla="*/ 25 h 49"/>
                  <a:gd name="T64" fmla="*/ 15 w 28"/>
                  <a:gd name="T65" fmla="*/ 27 h 49"/>
                  <a:gd name="T66" fmla="*/ 11 w 28"/>
                  <a:gd name="T67" fmla="*/ 47 h 49"/>
                  <a:gd name="T68" fmla="*/ 8 w 28"/>
                  <a:gd name="T69" fmla="*/ 48 h 49"/>
                  <a:gd name="T70" fmla="*/ 12 w 28"/>
                  <a:gd name="T71" fmla="*/ 31 h 49"/>
                  <a:gd name="T72" fmla="*/ 13 w 28"/>
                  <a:gd name="T73" fmla="*/ 22 h 49"/>
                  <a:gd name="T74" fmla="*/ 9 w 28"/>
                  <a:gd name="T75" fmla="*/ 27 h 49"/>
                  <a:gd name="T76" fmla="*/ 9 w 28"/>
                  <a:gd name="T77" fmla="*/ 18 h 49"/>
                  <a:gd name="T78" fmla="*/ 22 w 28"/>
                  <a:gd name="T79" fmla="*/ 33 h 49"/>
                  <a:gd name="T80" fmla="*/ 23 w 28"/>
                  <a:gd name="T81" fmla="*/ 32 h 49"/>
                  <a:gd name="T82" fmla="*/ 23 w 28"/>
                  <a:gd name="T83" fmla="*/ 33 h 49"/>
                  <a:gd name="T84" fmla="*/ 22 w 28"/>
                  <a:gd name="T85" fmla="*/ 33 h 49"/>
                  <a:gd name="T86" fmla="*/ 10 w 28"/>
                  <a:gd name="T87" fmla="*/ 43 h 49"/>
                  <a:gd name="T88" fmla="*/ 9 w 28"/>
                  <a:gd name="T89" fmla="*/ 40 h 49"/>
                  <a:gd name="T90" fmla="*/ 10 w 28"/>
                  <a:gd name="T91" fmla="*/ 20 h 49"/>
                  <a:gd name="T92" fmla="*/ 14 w 28"/>
                  <a:gd name="T93" fmla="*/ 20 h 49"/>
                  <a:gd name="T94" fmla="*/ 10 w 28"/>
                  <a:gd name="T95" fmla="*/ 24 h 49"/>
                  <a:gd name="T96" fmla="*/ 10 w 28"/>
                  <a:gd name="T97" fmla="*/ 20 h 49"/>
                  <a:gd name="T98" fmla="*/ 8 w 28"/>
                  <a:gd name="T99" fmla="*/ 14 h 49"/>
                  <a:gd name="T100" fmla="*/ 7 w 28"/>
                  <a:gd name="T101" fmla="*/ 17 h 49"/>
                  <a:gd name="T102" fmla="*/ 6 w 28"/>
                  <a:gd name="T103" fmla="*/ 20 h 49"/>
                  <a:gd name="T104" fmla="*/ 6 w 28"/>
                  <a:gd name="T105" fmla="*/ 16 h 49"/>
                  <a:gd name="T106" fmla="*/ 14 w 28"/>
                  <a:gd name="T107" fmla="*/ 9 h 49"/>
                  <a:gd name="T108" fmla="*/ 11 w 28"/>
                  <a:gd name="T109" fmla="*/ 18 h 49"/>
                  <a:gd name="T110" fmla="*/ 10 w 28"/>
                  <a:gd name="T111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49">
                    <a:moveTo>
                      <a:pt x="8" y="17"/>
                    </a:moveTo>
                    <a:cubicBezTo>
                      <a:pt x="8" y="17"/>
                      <a:pt x="8" y="18"/>
                      <a:pt x="8" y="18"/>
                    </a:cubicBezTo>
                    <a:cubicBezTo>
                      <a:pt x="8" y="19"/>
                      <a:pt x="8" y="20"/>
                      <a:pt x="8" y="21"/>
                    </a:cubicBezTo>
                    <a:cubicBezTo>
                      <a:pt x="7" y="22"/>
                      <a:pt x="6" y="22"/>
                      <a:pt x="6" y="21"/>
                    </a:cubicBezTo>
                    <a:cubicBezTo>
                      <a:pt x="6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3" y="22"/>
                      <a:pt x="5" y="22"/>
                      <a:pt x="6" y="23"/>
                    </a:cubicBezTo>
                    <a:cubicBezTo>
                      <a:pt x="7" y="25"/>
                      <a:pt x="5" y="27"/>
                      <a:pt x="3" y="26"/>
                    </a:cubicBezTo>
                    <a:cubicBezTo>
                      <a:pt x="2" y="25"/>
                      <a:pt x="1" y="23"/>
                      <a:pt x="0" y="21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2" y="15"/>
                      <a:pt x="2" y="15"/>
                    </a:cubicBezTo>
                    <a:cubicBezTo>
                      <a:pt x="1" y="14"/>
                      <a:pt x="2" y="13"/>
                      <a:pt x="2" y="13"/>
                    </a:cubicBezTo>
                    <a:cubicBezTo>
                      <a:pt x="2" y="12"/>
                      <a:pt x="3" y="13"/>
                      <a:pt x="3" y="13"/>
                    </a:cubicBezTo>
                    <a:cubicBezTo>
                      <a:pt x="4" y="14"/>
                      <a:pt x="5" y="14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3"/>
                      <a:pt x="9" y="12"/>
                    </a:cubicBezTo>
                    <a:cubicBezTo>
                      <a:pt x="9" y="9"/>
                      <a:pt x="9" y="5"/>
                      <a:pt x="8" y="2"/>
                    </a:cubicBezTo>
                    <a:cubicBezTo>
                      <a:pt x="8" y="1"/>
                      <a:pt x="8" y="0"/>
                      <a:pt x="9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2"/>
                      <a:pt x="12" y="2"/>
                      <a:pt x="12" y="4"/>
                    </a:cubicBezTo>
                    <a:cubicBezTo>
                      <a:pt x="11" y="5"/>
                      <a:pt x="11" y="7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4"/>
                      <a:pt x="18" y="4"/>
                      <a:pt x="18" y="5"/>
                    </a:cubicBezTo>
                    <a:cubicBezTo>
                      <a:pt x="18" y="9"/>
                      <a:pt x="17" y="13"/>
                      <a:pt x="15" y="18"/>
                    </a:cubicBezTo>
                    <a:cubicBezTo>
                      <a:pt x="15" y="18"/>
                      <a:pt x="15" y="19"/>
                      <a:pt x="16" y="19"/>
                    </a:cubicBezTo>
                    <a:cubicBezTo>
                      <a:pt x="16" y="19"/>
                      <a:pt x="17" y="18"/>
                      <a:pt x="17" y="18"/>
                    </a:cubicBezTo>
                    <a:cubicBezTo>
                      <a:pt x="17" y="18"/>
                      <a:pt x="17" y="19"/>
                      <a:pt x="17" y="19"/>
                    </a:cubicBezTo>
                    <a:cubicBezTo>
                      <a:pt x="17" y="19"/>
                      <a:pt x="17" y="20"/>
                      <a:pt x="17" y="20"/>
                    </a:cubicBezTo>
                    <a:cubicBezTo>
                      <a:pt x="16" y="22"/>
                      <a:pt x="15" y="24"/>
                      <a:pt x="15" y="26"/>
                    </a:cubicBezTo>
                    <a:cubicBezTo>
                      <a:pt x="15" y="27"/>
                      <a:pt x="15" y="27"/>
                      <a:pt x="16" y="26"/>
                    </a:cubicBezTo>
                    <a:cubicBezTo>
                      <a:pt x="16" y="26"/>
                      <a:pt x="17" y="25"/>
                      <a:pt x="17" y="24"/>
                    </a:cubicBezTo>
                    <a:cubicBezTo>
                      <a:pt x="19" y="22"/>
                      <a:pt x="21" y="21"/>
                      <a:pt x="22" y="22"/>
                    </a:cubicBezTo>
                    <a:cubicBezTo>
                      <a:pt x="23" y="22"/>
                      <a:pt x="23" y="26"/>
                      <a:pt x="22" y="28"/>
                    </a:cubicBezTo>
                    <a:cubicBezTo>
                      <a:pt x="20" y="29"/>
                      <a:pt x="18" y="31"/>
                      <a:pt x="17" y="32"/>
                    </a:cubicBezTo>
                    <a:cubicBezTo>
                      <a:pt x="17" y="36"/>
                      <a:pt x="17" y="38"/>
                      <a:pt x="18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0"/>
                      <a:pt x="20" y="38"/>
                      <a:pt x="21" y="37"/>
                    </a:cubicBezTo>
                    <a:cubicBezTo>
                      <a:pt x="21" y="37"/>
                      <a:pt x="21" y="36"/>
                      <a:pt x="21" y="36"/>
                    </a:cubicBezTo>
                    <a:cubicBezTo>
                      <a:pt x="20" y="35"/>
                      <a:pt x="19" y="34"/>
                      <a:pt x="19" y="34"/>
                    </a:cubicBezTo>
                    <a:cubicBezTo>
                      <a:pt x="19" y="33"/>
                      <a:pt x="19" y="32"/>
                      <a:pt x="19" y="32"/>
                    </a:cubicBezTo>
                    <a:cubicBezTo>
                      <a:pt x="21" y="31"/>
                      <a:pt x="22" y="29"/>
                      <a:pt x="23" y="28"/>
                    </a:cubicBezTo>
                    <a:cubicBezTo>
                      <a:pt x="24" y="28"/>
                      <a:pt x="24" y="28"/>
                      <a:pt x="25" y="29"/>
                    </a:cubicBezTo>
                    <a:cubicBezTo>
                      <a:pt x="25" y="30"/>
                      <a:pt x="25" y="31"/>
                      <a:pt x="25" y="32"/>
                    </a:cubicBezTo>
                    <a:cubicBezTo>
                      <a:pt x="25" y="33"/>
                      <a:pt x="24" y="33"/>
                      <a:pt x="24" y="34"/>
                    </a:cubicBezTo>
                    <a:cubicBezTo>
                      <a:pt x="24" y="34"/>
                      <a:pt x="24" y="34"/>
                      <a:pt x="25" y="35"/>
                    </a:cubicBezTo>
                    <a:cubicBezTo>
                      <a:pt x="25" y="35"/>
                      <a:pt x="26" y="35"/>
                      <a:pt x="27" y="35"/>
                    </a:cubicBezTo>
                    <a:cubicBezTo>
                      <a:pt x="28" y="35"/>
                      <a:pt x="28" y="36"/>
                      <a:pt x="28" y="36"/>
                    </a:cubicBezTo>
                    <a:cubicBezTo>
                      <a:pt x="28" y="38"/>
                      <a:pt x="27" y="39"/>
                      <a:pt x="26" y="40"/>
                    </a:cubicBezTo>
                    <a:cubicBezTo>
                      <a:pt x="26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2" y="37"/>
                      <a:pt x="22" y="38"/>
                      <a:pt x="22" y="38"/>
                    </a:cubicBezTo>
                    <a:cubicBezTo>
                      <a:pt x="21" y="42"/>
                      <a:pt x="19" y="45"/>
                      <a:pt x="18" y="47"/>
                    </a:cubicBezTo>
                    <a:cubicBezTo>
                      <a:pt x="17" y="48"/>
                      <a:pt x="17" y="47"/>
                      <a:pt x="16" y="47"/>
                    </a:cubicBezTo>
                    <a:cubicBezTo>
                      <a:pt x="16" y="47"/>
                      <a:pt x="16" y="46"/>
                      <a:pt x="16" y="46"/>
                    </a:cubicBezTo>
                    <a:cubicBezTo>
                      <a:pt x="15" y="41"/>
                      <a:pt x="15" y="36"/>
                      <a:pt x="15" y="31"/>
                    </a:cubicBezTo>
                    <a:cubicBezTo>
                      <a:pt x="15" y="30"/>
                      <a:pt x="15" y="30"/>
                      <a:pt x="16" y="30"/>
                    </a:cubicBezTo>
                    <a:cubicBezTo>
                      <a:pt x="17" y="30"/>
                      <a:pt x="17" y="30"/>
                      <a:pt x="18" y="30"/>
                    </a:cubicBezTo>
                    <a:cubicBezTo>
                      <a:pt x="19" y="28"/>
                      <a:pt x="19" y="27"/>
                      <a:pt x="19" y="25"/>
                    </a:cubicBezTo>
                    <a:cubicBezTo>
                      <a:pt x="19" y="24"/>
                      <a:pt x="19" y="24"/>
                      <a:pt x="18" y="24"/>
                    </a:cubicBezTo>
                    <a:cubicBezTo>
                      <a:pt x="17" y="25"/>
                      <a:pt x="17" y="26"/>
                      <a:pt x="15" y="27"/>
                    </a:cubicBezTo>
                    <a:cubicBezTo>
                      <a:pt x="14" y="30"/>
                      <a:pt x="13" y="35"/>
                      <a:pt x="12" y="40"/>
                    </a:cubicBezTo>
                    <a:cubicBezTo>
                      <a:pt x="12" y="42"/>
                      <a:pt x="12" y="45"/>
                      <a:pt x="11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9" y="49"/>
                      <a:pt x="8" y="49"/>
                      <a:pt x="8" y="48"/>
                    </a:cubicBezTo>
                    <a:cubicBezTo>
                      <a:pt x="7" y="45"/>
                      <a:pt x="8" y="42"/>
                      <a:pt x="8" y="39"/>
                    </a:cubicBezTo>
                    <a:cubicBezTo>
                      <a:pt x="9" y="35"/>
                      <a:pt x="10" y="33"/>
                      <a:pt x="12" y="31"/>
                    </a:cubicBezTo>
                    <a:cubicBezTo>
                      <a:pt x="13" y="29"/>
                      <a:pt x="14" y="26"/>
                      <a:pt x="14" y="23"/>
                    </a:cubicBezTo>
                    <a:cubicBezTo>
                      <a:pt x="14" y="21"/>
                      <a:pt x="14" y="21"/>
                      <a:pt x="13" y="22"/>
                    </a:cubicBezTo>
                    <a:cubicBezTo>
                      <a:pt x="12" y="24"/>
                      <a:pt x="12" y="25"/>
                      <a:pt x="11" y="26"/>
                    </a:cubicBezTo>
                    <a:cubicBezTo>
                      <a:pt x="10" y="27"/>
                      <a:pt x="10" y="27"/>
                      <a:pt x="9" y="27"/>
                    </a:cubicBezTo>
                    <a:cubicBezTo>
                      <a:pt x="9" y="27"/>
                      <a:pt x="8" y="26"/>
                      <a:pt x="8" y="25"/>
                    </a:cubicBezTo>
                    <a:cubicBezTo>
                      <a:pt x="8" y="24"/>
                      <a:pt x="9" y="21"/>
                      <a:pt x="9" y="18"/>
                    </a:cubicBezTo>
                    <a:cubicBezTo>
                      <a:pt x="9" y="18"/>
                      <a:pt x="9" y="17"/>
                      <a:pt x="8" y="17"/>
                    </a:cubicBezTo>
                    <a:close/>
                    <a:moveTo>
                      <a:pt x="22" y="33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3"/>
                    </a:cubicBezTo>
                    <a:close/>
                    <a:moveTo>
                      <a:pt x="9" y="44"/>
                    </a:moveTo>
                    <a:cubicBezTo>
                      <a:pt x="9" y="44"/>
                      <a:pt x="9" y="44"/>
                      <a:pt x="10" y="43"/>
                    </a:cubicBezTo>
                    <a:cubicBezTo>
                      <a:pt x="10" y="40"/>
                      <a:pt x="11" y="37"/>
                      <a:pt x="10" y="37"/>
                    </a:cubicBezTo>
                    <a:cubicBezTo>
                      <a:pt x="10" y="37"/>
                      <a:pt x="9" y="38"/>
                      <a:pt x="9" y="40"/>
                    </a:cubicBezTo>
                    <a:cubicBezTo>
                      <a:pt x="9" y="41"/>
                      <a:pt x="9" y="43"/>
                      <a:pt x="9" y="44"/>
                    </a:cubicBezTo>
                    <a:close/>
                    <a:moveTo>
                      <a:pt x="10" y="20"/>
                    </a:moveTo>
                    <a:cubicBezTo>
                      <a:pt x="12" y="20"/>
                      <a:pt x="13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1"/>
                      <a:pt x="12" y="23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3"/>
                      <a:pt x="10" y="22"/>
                      <a:pt x="10" y="20"/>
                    </a:cubicBezTo>
                    <a:close/>
                    <a:moveTo>
                      <a:pt x="6" y="16"/>
                    </a:moveTo>
                    <a:cubicBezTo>
                      <a:pt x="7" y="15"/>
                      <a:pt x="7" y="14"/>
                      <a:pt x="8" y="14"/>
                    </a:cubicBezTo>
                    <a:cubicBezTo>
                      <a:pt x="9" y="14"/>
                      <a:pt x="9" y="14"/>
                      <a:pt x="9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7" y="18"/>
                      <a:pt x="7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lose/>
                    <a:moveTo>
                      <a:pt x="10" y="12"/>
                    </a:moveTo>
                    <a:cubicBezTo>
                      <a:pt x="11" y="11"/>
                      <a:pt x="12" y="10"/>
                      <a:pt x="14" y="9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4" y="14"/>
                      <a:pt x="13" y="16"/>
                      <a:pt x="11" y="18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0" y="16"/>
                      <a:pt x="10" y="14"/>
                      <a:pt x="10" y="12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1" name="任意多边形: 形状 1620">
                <a:extLst>
                  <a:ext uri="{FF2B5EF4-FFF2-40B4-BE49-F238E27FC236}">
                    <a16:creationId xmlns:a16="http://schemas.microsoft.com/office/drawing/2014/main" id="{5E09E30B-6FD1-42AD-AB7D-EF148CE7A1A3}"/>
                  </a:ext>
                </a:extLst>
              </p:cNvPr>
              <p:cNvSpPr/>
              <p:nvPr/>
            </p:nvSpPr>
            <p:spPr bwMode="auto">
              <a:xfrm>
                <a:off x="3000659" y="2517492"/>
                <a:ext cx="184722" cy="196124"/>
              </a:xfrm>
              <a:custGeom>
                <a:avLst/>
                <a:gdLst>
                  <a:gd name="T0" fmla="*/ 19 w 39"/>
                  <a:gd name="T1" fmla="*/ 17 h 41"/>
                  <a:gd name="T2" fmla="*/ 26 w 39"/>
                  <a:gd name="T3" fmla="*/ 19 h 41"/>
                  <a:gd name="T4" fmla="*/ 23 w 39"/>
                  <a:gd name="T5" fmla="*/ 22 h 41"/>
                  <a:gd name="T6" fmla="*/ 19 w 39"/>
                  <a:gd name="T7" fmla="*/ 26 h 41"/>
                  <a:gd name="T8" fmla="*/ 18 w 39"/>
                  <a:gd name="T9" fmla="*/ 29 h 41"/>
                  <a:gd name="T10" fmla="*/ 21 w 39"/>
                  <a:gd name="T11" fmla="*/ 32 h 41"/>
                  <a:gd name="T12" fmla="*/ 17 w 39"/>
                  <a:gd name="T13" fmla="*/ 33 h 41"/>
                  <a:gd name="T14" fmla="*/ 11 w 39"/>
                  <a:gd name="T15" fmla="*/ 40 h 41"/>
                  <a:gd name="T16" fmla="*/ 6 w 39"/>
                  <a:gd name="T17" fmla="*/ 35 h 41"/>
                  <a:gd name="T18" fmla="*/ 8 w 39"/>
                  <a:gd name="T19" fmla="*/ 37 h 41"/>
                  <a:gd name="T20" fmla="*/ 12 w 39"/>
                  <a:gd name="T21" fmla="*/ 33 h 41"/>
                  <a:gd name="T22" fmla="*/ 9 w 39"/>
                  <a:gd name="T23" fmla="*/ 31 h 41"/>
                  <a:gd name="T24" fmla="*/ 4 w 39"/>
                  <a:gd name="T25" fmla="*/ 34 h 41"/>
                  <a:gd name="T26" fmla="*/ 1 w 39"/>
                  <a:gd name="T27" fmla="*/ 28 h 41"/>
                  <a:gd name="T28" fmla="*/ 2 w 39"/>
                  <a:gd name="T29" fmla="*/ 30 h 41"/>
                  <a:gd name="T30" fmla="*/ 5 w 39"/>
                  <a:gd name="T31" fmla="*/ 30 h 41"/>
                  <a:gd name="T32" fmla="*/ 12 w 39"/>
                  <a:gd name="T33" fmla="*/ 29 h 41"/>
                  <a:gd name="T34" fmla="*/ 11 w 39"/>
                  <a:gd name="T35" fmla="*/ 26 h 41"/>
                  <a:gd name="T36" fmla="*/ 15 w 39"/>
                  <a:gd name="T37" fmla="*/ 24 h 41"/>
                  <a:gd name="T38" fmla="*/ 10 w 39"/>
                  <a:gd name="T39" fmla="*/ 22 h 41"/>
                  <a:gd name="T40" fmla="*/ 14 w 39"/>
                  <a:gd name="T41" fmla="*/ 17 h 41"/>
                  <a:gd name="T42" fmla="*/ 7 w 39"/>
                  <a:gd name="T43" fmla="*/ 15 h 41"/>
                  <a:gd name="T44" fmla="*/ 3 w 39"/>
                  <a:gd name="T45" fmla="*/ 14 h 41"/>
                  <a:gd name="T46" fmla="*/ 2 w 39"/>
                  <a:gd name="T47" fmla="*/ 10 h 41"/>
                  <a:gd name="T48" fmla="*/ 17 w 39"/>
                  <a:gd name="T49" fmla="*/ 12 h 41"/>
                  <a:gd name="T50" fmla="*/ 18 w 39"/>
                  <a:gd name="T51" fmla="*/ 9 h 41"/>
                  <a:gd name="T52" fmla="*/ 20 w 39"/>
                  <a:gd name="T53" fmla="*/ 6 h 41"/>
                  <a:gd name="T54" fmla="*/ 21 w 39"/>
                  <a:gd name="T55" fmla="*/ 0 h 41"/>
                  <a:gd name="T56" fmla="*/ 22 w 39"/>
                  <a:gd name="T57" fmla="*/ 4 h 41"/>
                  <a:gd name="T58" fmla="*/ 21 w 39"/>
                  <a:gd name="T59" fmla="*/ 10 h 41"/>
                  <a:gd name="T60" fmla="*/ 32 w 39"/>
                  <a:gd name="T61" fmla="*/ 1 h 41"/>
                  <a:gd name="T62" fmla="*/ 34 w 39"/>
                  <a:gd name="T63" fmla="*/ 4 h 41"/>
                  <a:gd name="T64" fmla="*/ 30 w 39"/>
                  <a:gd name="T65" fmla="*/ 10 h 41"/>
                  <a:gd name="T66" fmla="*/ 35 w 39"/>
                  <a:gd name="T67" fmla="*/ 10 h 41"/>
                  <a:gd name="T68" fmla="*/ 25 w 39"/>
                  <a:gd name="T69" fmla="*/ 12 h 41"/>
                  <a:gd name="T70" fmla="*/ 38 w 39"/>
                  <a:gd name="T71" fmla="*/ 17 h 41"/>
                  <a:gd name="T72" fmla="*/ 19 w 39"/>
                  <a:gd name="T73" fmla="*/ 15 h 41"/>
                  <a:gd name="T74" fmla="*/ 22 w 39"/>
                  <a:gd name="T75" fmla="*/ 10 h 41"/>
                  <a:gd name="T76" fmla="*/ 28 w 39"/>
                  <a:gd name="T77" fmla="*/ 6 h 41"/>
                  <a:gd name="T78" fmla="*/ 24 w 39"/>
                  <a:gd name="T79" fmla="*/ 12 h 41"/>
                  <a:gd name="T80" fmla="*/ 22 w 39"/>
                  <a:gd name="T81" fmla="*/ 10 h 41"/>
                  <a:gd name="T82" fmla="*/ 22 w 39"/>
                  <a:gd name="T83" fmla="*/ 12 h 41"/>
                  <a:gd name="T84" fmla="*/ 21 w 39"/>
                  <a:gd name="T85" fmla="*/ 14 h 41"/>
                  <a:gd name="T86" fmla="*/ 18 w 39"/>
                  <a:gd name="T87" fmla="*/ 20 h 41"/>
                  <a:gd name="T88" fmla="*/ 24 w 39"/>
                  <a:gd name="T89" fmla="*/ 19 h 41"/>
                  <a:gd name="T90" fmla="*/ 18 w 39"/>
                  <a:gd name="T91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" h="41">
                    <a:moveTo>
                      <a:pt x="16" y="19"/>
                    </a:moveTo>
                    <a:cubicBezTo>
                      <a:pt x="16" y="19"/>
                      <a:pt x="16" y="19"/>
                      <a:pt x="17" y="19"/>
                    </a:cubicBezTo>
                    <a:cubicBezTo>
                      <a:pt x="18" y="19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1" y="17"/>
                      <a:pt x="23" y="17"/>
                      <a:pt x="26" y="17"/>
                    </a:cubicBezTo>
                    <a:cubicBezTo>
                      <a:pt x="27" y="17"/>
                      <a:pt x="27" y="18"/>
                      <a:pt x="26" y="19"/>
                    </a:cubicBezTo>
                    <a:cubicBezTo>
                      <a:pt x="26" y="19"/>
                      <a:pt x="26" y="20"/>
                      <a:pt x="25" y="20"/>
                    </a:cubicBezTo>
                    <a:cubicBezTo>
                      <a:pt x="24" y="21"/>
                      <a:pt x="23" y="21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4"/>
                      <a:pt x="23" y="25"/>
                    </a:cubicBezTo>
                    <a:cubicBezTo>
                      <a:pt x="22" y="25"/>
                      <a:pt x="20" y="25"/>
                      <a:pt x="19" y="25"/>
                    </a:cubicBezTo>
                    <a:cubicBezTo>
                      <a:pt x="19" y="25"/>
                      <a:pt x="19" y="26"/>
                      <a:pt x="19" y="26"/>
                    </a:cubicBezTo>
                    <a:cubicBezTo>
                      <a:pt x="20" y="26"/>
                      <a:pt x="20" y="27"/>
                      <a:pt x="21" y="27"/>
                    </a:cubicBezTo>
                    <a:cubicBezTo>
                      <a:pt x="21" y="28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0"/>
                      <a:pt x="19" y="30"/>
                      <a:pt x="21" y="30"/>
                    </a:cubicBezTo>
                    <a:cubicBezTo>
                      <a:pt x="21" y="31"/>
                      <a:pt x="21" y="31"/>
                      <a:pt x="21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6" y="33"/>
                      <a:pt x="16" y="32"/>
                      <a:pt x="15" y="32"/>
                    </a:cubicBezTo>
                    <a:cubicBezTo>
                      <a:pt x="16" y="32"/>
                      <a:pt x="14" y="36"/>
                      <a:pt x="12" y="39"/>
                    </a:cubicBezTo>
                    <a:cubicBezTo>
                      <a:pt x="12" y="39"/>
                      <a:pt x="11" y="40"/>
                      <a:pt x="11" y="40"/>
                    </a:cubicBezTo>
                    <a:cubicBezTo>
                      <a:pt x="9" y="41"/>
                      <a:pt x="8" y="40"/>
                      <a:pt x="8" y="40"/>
                    </a:cubicBezTo>
                    <a:cubicBezTo>
                      <a:pt x="7" y="39"/>
                      <a:pt x="7" y="38"/>
                      <a:pt x="7" y="36"/>
                    </a:cubicBezTo>
                    <a:cubicBezTo>
                      <a:pt x="7" y="36"/>
                      <a:pt x="6" y="35"/>
                      <a:pt x="6" y="35"/>
                    </a:cubicBezTo>
                    <a:cubicBezTo>
                      <a:pt x="7" y="35"/>
                      <a:pt x="7" y="35"/>
                      <a:pt x="8" y="36"/>
                    </a:cubicBezTo>
                    <a:cubicBezTo>
                      <a:pt x="8" y="36"/>
                      <a:pt x="8" y="36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10" y="37"/>
                      <a:pt x="10" y="36"/>
                    </a:cubicBezTo>
                    <a:cubicBezTo>
                      <a:pt x="11" y="36"/>
                      <a:pt x="11" y="35"/>
                      <a:pt x="12" y="34"/>
                    </a:cubicBezTo>
                    <a:cubicBezTo>
                      <a:pt x="12" y="34"/>
                      <a:pt x="12" y="33"/>
                      <a:pt x="12" y="33"/>
                    </a:cubicBezTo>
                    <a:cubicBezTo>
                      <a:pt x="12" y="32"/>
                      <a:pt x="11" y="32"/>
                      <a:pt x="11" y="32"/>
                    </a:cubicBezTo>
                    <a:cubicBezTo>
                      <a:pt x="11" y="31"/>
                      <a:pt x="11" y="32"/>
                      <a:pt x="10" y="32"/>
                    </a:cubicBezTo>
                    <a:cubicBezTo>
                      <a:pt x="9" y="32"/>
                      <a:pt x="9" y="31"/>
                      <a:pt x="9" y="31"/>
                    </a:cubicBezTo>
                    <a:cubicBezTo>
                      <a:pt x="8" y="30"/>
                      <a:pt x="7" y="30"/>
                      <a:pt x="7" y="31"/>
                    </a:cubicBezTo>
                    <a:cubicBezTo>
                      <a:pt x="6" y="31"/>
                      <a:pt x="5" y="31"/>
                      <a:pt x="5" y="32"/>
                    </a:cubicBezTo>
                    <a:cubicBezTo>
                      <a:pt x="5" y="33"/>
                      <a:pt x="4" y="34"/>
                      <a:pt x="4" y="34"/>
                    </a:cubicBezTo>
                    <a:cubicBezTo>
                      <a:pt x="4" y="35"/>
                      <a:pt x="3" y="35"/>
                      <a:pt x="2" y="35"/>
                    </a:cubicBezTo>
                    <a:cubicBezTo>
                      <a:pt x="0" y="35"/>
                      <a:pt x="0" y="34"/>
                      <a:pt x="0" y="32"/>
                    </a:cubicBezTo>
                    <a:cubicBezTo>
                      <a:pt x="0" y="31"/>
                      <a:pt x="0" y="30"/>
                      <a:pt x="1" y="28"/>
                    </a:cubicBezTo>
                    <a:cubicBezTo>
                      <a:pt x="1" y="28"/>
                      <a:pt x="1" y="28"/>
                      <a:pt x="2" y="28"/>
                    </a:cubicBezTo>
                    <a:cubicBezTo>
                      <a:pt x="2" y="28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0"/>
                      <a:pt x="3" y="31"/>
                      <a:pt x="3" y="31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4" y="31"/>
                      <a:pt x="5" y="30"/>
                      <a:pt x="5" y="30"/>
                    </a:cubicBezTo>
                    <a:cubicBezTo>
                      <a:pt x="5" y="30"/>
                      <a:pt x="6" y="29"/>
                      <a:pt x="6" y="28"/>
                    </a:cubicBezTo>
                    <a:cubicBezTo>
                      <a:pt x="8" y="28"/>
                      <a:pt x="9" y="28"/>
                      <a:pt x="11" y="28"/>
                    </a:cubicBezTo>
                    <a:cubicBezTo>
                      <a:pt x="11" y="28"/>
                      <a:pt x="12" y="29"/>
                      <a:pt x="12" y="29"/>
                    </a:cubicBezTo>
                    <a:cubicBezTo>
                      <a:pt x="13" y="29"/>
                      <a:pt x="13" y="29"/>
                      <a:pt x="13" y="28"/>
                    </a:cubicBezTo>
                    <a:cubicBezTo>
                      <a:pt x="12" y="27"/>
                      <a:pt x="12" y="27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5"/>
                      <a:pt x="12" y="25"/>
                      <a:pt x="13" y="25"/>
                    </a:cubicBezTo>
                    <a:cubicBezTo>
                      <a:pt x="13" y="25"/>
                      <a:pt x="14" y="25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4" y="24"/>
                      <a:pt x="14" y="24"/>
                    </a:cubicBezTo>
                    <a:cubicBezTo>
                      <a:pt x="13" y="23"/>
                      <a:pt x="12" y="23"/>
                      <a:pt x="11" y="23"/>
                    </a:cubicBezTo>
                    <a:cubicBezTo>
                      <a:pt x="10" y="23"/>
                      <a:pt x="10" y="22"/>
                      <a:pt x="10" y="22"/>
                    </a:cubicBezTo>
                    <a:cubicBezTo>
                      <a:pt x="11" y="21"/>
                      <a:pt x="12" y="21"/>
                      <a:pt x="14" y="21"/>
                    </a:cubicBezTo>
                    <a:cubicBezTo>
                      <a:pt x="14" y="20"/>
                      <a:pt x="13" y="18"/>
                      <a:pt x="13" y="18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4" y="16"/>
                      <a:pt x="15" y="16"/>
                      <a:pt x="15" y="16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2" y="15"/>
                      <a:pt x="9" y="15"/>
                      <a:pt x="7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4"/>
                      <a:pt x="3" y="14"/>
                    </a:cubicBezTo>
                    <a:cubicBezTo>
                      <a:pt x="2" y="14"/>
                      <a:pt x="1" y="13"/>
                      <a:pt x="0" y="12"/>
                    </a:cubicBezTo>
                    <a:cubicBezTo>
                      <a:pt x="0" y="11"/>
                      <a:pt x="1" y="11"/>
                      <a:pt x="1" y="10"/>
                    </a:cubicBezTo>
                    <a:cubicBezTo>
                      <a:pt x="1" y="9"/>
                      <a:pt x="2" y="9"/>
                      <a:pt x="2" y="10"/>
                    </a:cubicBezTo>
                    <a:cubicBezTo>
                      <a:pt x="4" y="11"/>
                      <a:pt x="6" y="11"/>
                      <a:pt x="8" y="11"/>
                    </a:cubicBezTo>
                    <a:cubicBezTo>
                      <a:pt x="8" y="12"/>
                      <a:pt x="9" y="12"/>
                      <a:pt x="10" y="12"/>
                    </a:cubicBezTo>
                    <a:cubicBezTo>
                      <a:pt x="13" y="13"/>
                      <a:pt x="16" y="13"/>
                      <a:pt x="17" y="12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9" y="10"/>
                      <a:pt x="19" y="10"/>
                      <a:pt x="18" y="9"/>
                    </a:cubicBezTo>
                    <a:cubicBezTo>
                      <a:pt x="18" y="9"/>
                      <a:pt x="18" y="8"/>
                      <a:pt x="18" y="9"/>
                    </a:cubicBezTo>
                    <a:cubicBezTo>
                      <a:pt x="17" y="9"/>
                      <a:pt x="16" y="8"/>
                      <a:pt x="16" y="7"/>
                    </a:cubicBezTo>
                    <a:cubicBezTo>
                      <a:pt x="15" y="7"/>
                      <a:pt x="15" y="6"/>
                      <a:pt x="16" y="6"/>
                    </a:cubicBezTo>
                    <a:cubicBezTo>
                      <a:pt x="17" y="6"/>
                      <a:pt x="18" y="6"/>
                      <a:pt x="20" y="6"/>
                    </a:cubicBezTo>
                    <a:cubicBezTo>
                      <a:pt x="20" y="6"/>
                      <a:pt x="21" y="6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3" y="4"/>
                      <a:pt x="23" y="4"/>
                      <a:pt x="22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6"/>
                      <a:pt x="22" y="7"/>
                      <a:pt x="21" y="8"/>
                    </a:cubicBezTo>
                    <a:cubicBezTo>
                      <a:pt x="21" y="8"/>
                      <a:pt x="21" y="9"/>
                      <a:pt x="21" y="10"/>
                    </a:cubicBezTo>
                    <a:cubicBezTo>
                      <a:pt x="23" y="7"/>
                      <a:pt x="25" y="6"/>
                      <a:pt x="27" y="5"/>
                    </a:cubicBezTo>
                    <a:cubicBezTo>
                      <a:pt x="28" y="5"/>
                      <a:pt x="28" y="5"/>
                      <a:pt x="29" y="4"/>
                    </a:cubicBezTo>
                    <a:cubicBezTo>
                      <a:pt x="30" y="4"/>
                      <a:pt x="31" y="2"/>
                      <a:pt x="32" y="1"/>
                    </a:cubicBezTo>
                    <a:cubicBezTo>
                      <a:pt x="33" y="1"/>
                      <a:pt x="34" y="0"/>
                      <a:pt x="35" y="0"/>
                    </a:cubicBezTo>
                    <a:cubicBezTo>
                      <a:pt x="35" y="0"/>
                      <a:pt x="35" y="1"/>
                      <a:pt x="35" y="2"/>
                    </a:cubicBezTo>
                    <a:cubicBezTo>
                      <a:pt x="35" y="3"/>
                      <a:pt x="35" y="4"/>
                      <a:pt x="34" y="4"/>
                    </a:cubicBezTo>
                    <a:cubicBezTo>
                      <a:pt x="31" y="6"/>
                      <a:pt x="28" y="7"/>
                      <a:pt x="27" y="9"/>
                    </a:cubicBezTo>
                    <a:cubicBezTo>
                      <a:pt x="26" y="10"/>
                      <a:pt x="27" y="10"/>
                      <a:pt x="28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1" y="9"/>
                      <a:pt x="32" y="9"/>
                      <a:pt x="33" y="8"/>
                    </a:cubicBezTo>
                    <a:cubicBezTo>
                      <a:pt x="34" y="8"/>
                      <a:pt x="34" y="8"/>
                      <a:pt x="35" y="8"/>
                    </a:cubicBezTo>
                    <a:cubicBezTo>
                      <a:pt x="35" y="9"/>
                      <a:pt x="35" y="9"/>
                      <a:pt x="35" y="10"/>
                    </a:cubicBezTo>
                    <a:cubicBezTo>
                      <a:pt x="35" y="10"/>
                      <a:pt x="35" y="11"/>
                      <a:pt x="34" y="11"/>
                    </a:cubicBezTo>
                    <a:cubicBezTo>
                      <a:pt x="33" y="11"/>
                      <a:pt x="32" y="11"/>
                      <a:pt x="30" y="12"/>
                    </a:cubicBezTo>
                    <a:cubicBezTo>
                      <a:pt x="29" y="12"/>
                      <a:pt x="27" y="12"/>
                      <a:pt x="25" y="12"/>
                    </a:cubicBezTo>
                    <a:cubicBezTo>
                      <a:pt x="25" y="12"/>
                      <a:pt x="25" y="13"/>
                      <a:pt x="24" y="13"/>
                    </a:cubicBezTo>
                    <a:cubicBezTo>
                      <a:pt x="24" y="14"/>
                      <a:pt x="24" y="14"/>
                      <a:pt x="25" y="14"/>
                    </a:cubicBezTo>
                    <a:cubicBezTo>
                      <a:pt x="32" y="14"/>
                      <a:pt x="37" y="15"/>
                      <a:pt x="38" y="17"/>
                    </a:cubicBezTo>
                    <a:cubicBezTo>
                      <a:pt x="39" y="18"/>
                      <a:pt x="38" y="19"/>
                      <a:pt x="37" y="18"/>
                    </a:cubicBezTo>
                    <a:cubicBezTo>
                      <a:pt x="36" y="18"/>
                      <a:pt x="34" y="18"/>
                      <a:pt x="33" y="17"/>
                    </a:cubicBezTo>
                    <a:cubicBezTo>
                      <a:pt x="28" y="16"/>
                      <a:pt x="23" y="15"/>
                      <a:pt x="19" y="15"/>
                    </a:cubicBezTo>
                    <a:cubicBezTo>
                      <a:pt x="18" y="15"/>
                      <a:pt x="17" y="16"/>
                      <a:pt x="16" y="17"/>
                    </a:cubicBezTo>
                    <a:cubicBezTo>
                      <a:pt x="16" y="17"/>
                      <a:pt x="16" y="18"/>
                      <a:pt x="16" y="19"/>
                    </a:cubicBezTo>
                    <a:close/>
                    <a:moveTo>
                      <a:pt x="22" y="10"/>
                    </a:moveTo>
                    <a:cubicBezTo>
                      <a:pt x="22" y="10"/>
                      <a:pt x="23" y="10"/>
                      <a:pt x="23" y="9"/>
                    </a:cubicBezTo>
                    <a:cubicBezTo>
                      <a:pt x="24" y="8"/>
                      <a:pt x="25" y="7"/>
                      <a:pt x="27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8" y="6"/>
                      <a:pt x="28" y="7"/>
                      <a:pt x="28" y="7"/>
                    </a:cubicBezTo>
                    <a:cubicBezTo>
                      <a:pt x="26" y="8"/>
                      <a:pt x="26" y="10"/>
                      <a:pt x="25" y="11"/>
                    </a:cubicBezTo>
                    <a:cubicBezTo>
                      <a:pt x="25" y="12"/>
                      <a:pt x="24" y="12"/>
                      <a:pt x="24" y="12"/>
                    </a:cubicBezTo>
                    <a:cubicBezTo>
                      <a:pt x="24" y="12"/>
                      <a:pt x="23" y="12"/>
                      <a:pt x="23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2" y="10"/>
                      <a:pt x="22" y="10"/>
                    </a:cubicBezTo>
                    <a:close/>
                    <a:moveTo>
                      <a:pt x="20" y="12"/>
                    </a:move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0" y="12"/>
                    </a:cubicBezTo>
                    <a:close/>
                    <a:moveTo>
                      <a:pt x="18" y="20"/>
                    </a:moveTo>
                    <a:cubicBezTo>
                      <a:pt x="18" y="20"/>
                      <a:pt x="18" y="21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0"/>
                      <a:pt x="23" y="20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0" y="18"/>
                      <a:pt x="19" y="19"/>
                      <a:pt x="18" y="20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2" name="任意多边形: 形状 1621">
                <a:extLst>
                  <a:ext uri="{FF2B5EF4-FFF2-40B4-BE49-F238E27FC236}">
                    <a16:creationId xmlns:a16="http://schemas.microsoft.com/office/drawing/2014/main" id="{7EFFA13E-AD3C-423D-A6EC-46BB0461EEE0}"/>
                  </a:ext>
                </a:extLst>
              </p:cNvPr>
              <p:cNvSpPr/>
              <p:nvPr/>
            </p:nvSpPr>
            <p:spPr bwMode="auto">
              <a:xfrm>
                <a:off x="3080477" y="2679407"/>
                <a:ext cx="18244" cy="38769"/>
              </a:xfrm>
              <a:custGeom>
                <a:avLst/>
                <a:gdLst>
                  <a:gd name="T0" fmla="*/ 0 w 4"/>
                  <a:gd name="T1" fmla="*/ 0 h 8"/>
                  <a:gd name="T2" fmla="*/ 3 w 4"/>
                  <a:gd name="T3" fmla="*/ 2 h 8"/>
                  <a:gd name="T4" fmla="*/ 4 w 4"/>
                  <a:gd name="T5" fmla="*/ 7 h 8"/>
                  <a:gd name="T6" fmla="*/ 1 w 4"/>
                  <a:gd name="T7" fmla="*/ 7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1" y="0"/>
                      <a:pt x="3" y="1"/>
                      <a:pt x="3" y="2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3" name="任意多边形: 形状 1622">
                <a:extLst>
                  <a:ext uri="{FF2B5EF4-FFF2-40B4-BE49-F238E27FC236}">
                    <a16:creationId xmlns:a16="http://schemas.microsoft.com/office/drawing/2014/main" id="{D7F4F84A-C643-4DB1-A970-9C14A3E5B90E}"/>
                  </a:ext>
                </a:extLst>
              </p:cNvPr>
              <p:cNvSpPr/>
              <p:nvPr/>
            </p:nvSpPr>
            <p:spPr bwMode="auto">
              <a:xfrm>
                <a:off x="3313089" y="2713615"/>
                <a:ext cx="180161" cy="184722"/>
              </a:xfrm>
              <a:custGeom>
                <a:avLst/>
                <a:gdLst>
                  <a:gd name="T0" fmla="*/ 1 w 38"/>
                  <a:gd name="T1" fmla="*/ 20 h 39"/>
                  <a:gd name="T2" fmla="*/ 10 w 38"/>
                  <a:gd name="T3" fmla="*/ 21 h 39"/>
                  <a:gd name="T4" fmla="*/ 16 w 38"/>
                  <a:gd name="T5" fmla="*/ 18 h 39"/>
                  <a:gd name="T6" fmla="*/ 16 w 38"/>
                  <a:gd name="T7" fmla="*/ 17 h 39"/>
                  <a:gd name="T8" fmla="*/ 15 w 38"/>
                  <a:gd name="T9" fmla="*/ 17 h 39"/>
                  <a:gd name="T10" fmla="*/ 10 w 38"/>
                  <a:gd name="T11" fmla="*/ 17 h 39"/>
                  <a:gd name="T12" fmla="*/ 11 w 38"/>
                  <a:gd name="T13" fmla="*/ 14 h 39"/>
                  <a:gd name="T14" fmla="*/ 18 w 38"/>
                  <a:gd name="T15" fmla="*/ 15 h 39"/>
                  <a:gd name="T16" fmla="*/ 21 w 38"/>
                  <a:gd name="T17" fmla="*/ 14 h 39"/>
                  <a:gd name="T18" fmla="*/ 32 w 38"/>
                  <a:gd name="T19" fmla="*/ 5 h 39"/>
                  <a:gd name="T20" fmla="*/ 33 w 38"/>
                  <a:gd name="T21" fmla="*/ 2 h 39"/>
                  <a:gd name="T22" fmla="*/ 36 w 38"/>
                  <a:gd name="T23" fmla="*/ 1 h 39"/>
                  <a:gd name="T24" fmla="*/ 36 w 38"/>
                  <a:gd name="T25" fmla="*/ 6 h 39"/>
                  <a:gd name="T26" fmla="*/ 24 w 38"/>
                  <a:gd name="T27" fmla="*/ 15 h 39"/>
                  <a:gd name="T28" fmla="*/ 24 w 38"/>
                  <a:gd name="T29" fmla="*/ 17 h 39"/>
                  <a:gd name="T30" fmla="*/ 28 w 38"/>
                  <a:gd name="T31" fmla="*/ 18 h 39"/>
                  <a:gd name="T32" fmla="*/ 30 w 38"/>
                  <a:gd name="T33" fmla="*/ 17 h 39"/>
                  <a:gd name="T34" fmla="*/ 29 w 38"/>
                  <a:gd name="T35" fmla="*/ 15 h 39"/>
                  <a:gd name="T36" fmla="*/ 34 w 38"/>
                  <a:gd name="T37" fmla="*/ 19 h 39"/>
                  <a:gd name="T38" fmla="*/ 33 w 38"/>
                  <a:gd name="T39" fmla="*/ 21 h 39"/>
                  <a:gd name="T40" fmla="*/ 21 w 38"/>
                  <a:gd name="T41" fmla="*/ 18 h 39"/>
                  <a:gd name="T42" fmla="*/ 21 w 38"/>
                  <a:gd name="T43" fmla="*/ 23 h 39"/>
                  <a:gd name="T44" fmla="*/ 22 w 38"/>
                  <a:gd name="T45" fmla="*/ 30 h 39"/>
                  <a:gd name="T46" fmla="*/ 23 w 38"/>
                  <a:gd name="T47" fmla="*/ 35 h 39"/>
                  <a:gd name="T48" fmla="*/ 24 w 38"/>
                  <a:gd name="T49" fmla="*/ 37 h 39"/>
                  <a:gd name="T50" fmla="*/ 22 w 38"/>
                  <a:gd name="T51" fmla="*/ 38 h 39"/>
                  <a:gd name="T52" fmla="*/ 17 w 38"/>
                  <a:gd name="T53" fmla="*/ 33 h 39"/>
                  <a:gd name="T54" fmla="*/ 19 w 38"/>
                  <a:gd name="T55" fmla="*/ 18 h 39"/>
                  <a:gd name="T56" fmla="*/ 9 w 38"/>
                  <a:gd name="T57" fmla="*/ 24 h 39"/>
                  <a:gd name="T58" fmla="*/ 3 w 38"/>
                  <a:gd name="T59" fmla="*/ 23 h 39"/>
                  <a:gd name="T60" fmla="*/ 1 w 38"/>
                  <a:gd name="T61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39">
                    <a:moveTo>
                      <a:pt x="1" y="20"/>
                    </a:moveTo>
                    <a:cubicBezTo>
                      <a:pt x="5" y="21"/>
                      <a:pt x="7" y="23"/>
                      <a:pt x="10" y="21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7"/>
                      <a:pt x="11" y="17"/>
                      <a:pt x="10" y="17"/>
                    </a:cubicBezTo>
                    <a:cubicBezTo>
                      <a:pt x="8" y="16"/>
                      <a:pt x="9" y="13"/>
                      <a:pt x="11" y="14"/>
                    </a:cubicBezTo>
                    <a:cubicBezTo>
                      <a:pt x="13" y="15"/>
                      <a:pt x="15" y="15"/>
                      <a:pt x="18" y="15"/>
                    </a:cubicBezTo>
                    <a:cubicBezTo>
                      <a:pt x="19" y="16"/>
                      <a:pt x="20" y="15"/>
                      <a:pt x="21" y="14"/>
                    </a:cubicBezTo>
                    <a:cubicBezTo>
                      <a:pt x="25" y="11"/>
                      <a:pt x="29" y="8"/>
                      <a:pt x="32" y="5"/>
                    </a:cubicBezTo>
                    <a:cubicBezTo>
                      <a:pt x="33" y="4"/>
                      <a:pt x="33" y="3"/>
                      <a:pt x="33" y="2"/>
                    </a:cubicBezTo>
                    <a:cubicBezTo>
                      <a:pt x="33" y="0"/>
                      <a:pt x="34" y="0"/>
                      <a:pt x="36" y="1"/>
                    </a:cubicBezTo>
                    <a:cubicBezTo>
                      <a:pt x="38" y="2"/>
                      <a:pt x="38" y="4"/>
                      <a:pt x="36" y="6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2" y="16"/>
                      <a:pt x="22" y="17"/>
                      <a:pt x="24" y="17"/>
                    </a:cubicBezTo>
                    <a:cubicBezTo>
                      <a:pt x="25" y="17"/>
                      <a:pt x="27" y="17"/>
                      <a:pt x="28" y="18"/>
                    </a:cubicBezTo>
                    <a:cubicBezTo>
                      <a:pt x="29" y="18"/>
                      <a:pt x="30" y="18"/>
                      <a:pt x="30" y="17"/>
                    </a:cubicBezTo>
                    <a:cubicBezTo>
                      <a:pt x="29" y="16"/>
                      <a:pt x="29" y="15"/>
                      <a:pt x="29" y="15"/>
                    </a:cubicBezTo>
                    <a:cubicBezTo>
                      <a:pt x="31" y="16"/>
                      <a:pt x="33" y="17"/>
                      <a:pt x="34" y="19"/>
                    </a:cubicBezTo>
                    <a:cubicBezTo>
                      <a:pt x="34" y="20"/>
                      <a:pt x="34" y="21"/>
                      <a:pt x="33" y="21"/>
                    </a:cubicBezTo>
                    <a:cubicBezTo>
                      <a:pt x="29" y="20"/>
                      <a:pt x="24" y="20"/>
                      <a:pt x="21" y="18"/>
                    </a:cubicBezTo>
                    <a:cubicBezTo>
                      <a:pt x="22" y="19"/>
                      <a:pt x="22" y="21"/>
                      <a:pt x="21" y="23"/>
                    </a:cubicBezTo>
                    <a:cubicBezTo>
                      <a:pt x="21" y="26"/>
                      <a:pt x="21" y="28"/>
                      <a:pt x="22" y="30"/>
                    </a:cubicBezTo>
                    <a:cubicBezTo>
                      <a:pt x="22" y="32"/>
                      <a:pt x="22" y="34"/>
                      <a:pt x="23" y="35"/>
                    </a:cubicBezTo>
                    <a:cubicBezTo>
                      <a:pt x="23" y="36"/>
                      <a:pt x="23" y="36"/>
                      <a:pt x="24" y="37"/>
                    </a:cubicBezTo>
                    <a:cubicBezTo>
                      <a:pt x="25" y="38"/>
                      <a:pt x="23" y="39"/>
                      <a:pt x="22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8" y="27"/>
                      <a:pt x="20" y="21"/>
                      <a:pt x="19" y="18"/>
                    </a:cubicBezTo>
                    <a:cubicBezTo>
                      <a:pt x="16" y="21"/>
                      <a:pt x="13" y="23"/>
                      <a:pt x="9" y="24"/>
                    </a:cubicBezTo>
                    <a:cubicBezTo>
                      <a:pt x="6" y="26"/>
                      <a:pt x="4" y="26"/>
                      <a:pt x="3" y="23"/>
                    </a:cubicBezTo>
                    <a:cubicBezTo>
                      <a:pt x="1" y="22"/>
                      <a:pt x="0" y="21"/>
                      <a:pt x="1" y="20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4" name="任意多边形: 形状 1623">
                <a:extLst>
                  <a:ext uri="{FF2B5EF4-FFF2-40B4-BE49-F238E27FC236}">
                    <a16:creationId xmlns:a16="http://schemas.microsoft.com/office/drawing/2014/main" id="{FB48B774-ECD3-4DDB-932C-9E8EB89A819B}"/>
                  </a:ext>
                </a:extLst>
              </p:cNvPr>
              <p:cNvSpPr/>
              <p:nvPr/>
            </p:nvSpPr>
            <p:spPr bwMode="auto">
              <a:xfrm>
                <a:off x="2227568" y="2784310"/>
                <a:ext cx="1318133" cy="695555"/>
              </a:xfrm>
              <a:custGeom>
                <a:avLst/>
                <a:gdLst>
                  <a:gd name="T0" fmla="*/ 0 w 578"/>
                  <a:gd name="T1" fmla="*/ 292 h 305"/>
                  <a:gd name="T2" fmla="*/ 83 w 578"/>
                  <a:gd name="T3" fmla="*/ 292 h 305"/>
                  <a:gd name="T4" fmla="*/ 291 w 578"/>
                  <a:gd name="T5" fmla="*/ 0 h 305"/>
                  <a:gd name="T6" fmla="*/ 495 w 578"/>
                  <a:gd name="T7" fmla="*/ 292 h 305"/>
                  <a:gd name="T8" fmla="*/ 578 w 578"/>
                  <a:gd name="T9" fmla="*/ 292 h 305"/>
                  <a:gd name="T10" fmla="*/ 576 w 578"/>
                  <a:gd name="T11" fmla="*/ 305 h 305"/>
                  <a:gd name="T12" fmla="*/ 488 w 578"/>
                  <a:gd name="T13" fmla="*/ 305 h 305"/>
                  <a:gd name="T14" fmla="*/ 291 w 578"/>
                  <a:gd name="T15" fmla="*/ 23 h 305"/>
                  <a:gd name="T16" fmla="*/ 89 w 578"/>
                  <a:gd name="T17" fmla="*/ 305 h 305"/>
                  <a:gd name="T18" fmla="*/ 2 w 578"/>
                  <a:gd name="T19" fmla="*/ 305 h 305"/>
                  <a:gd name="T20" fmla="*/ 0 w 578"/>
                  <a:gd name="T21" fmla="*/ 292 h 305"/>
                  <a:gd name="T22" fmla="*/ 0 w 578"/>
                  <a:gd name="T23" fmla="*/ 29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8" h="305">
                    <a:moveTo>
                      <a:pt x="0" y="292"/>
                    </a:moveTo>
                    <a:lnTo>
                      <a:pt x="83" y="292"/>
                    </a:lnTo>
                    <a:lnTo>
                      <a:pt x="291" y="0"/>
                    </a:lnTo>
                    <a:lnTo>
                      <a:pt x="495" y="292"/>
                    </a:lnTo>
                    <a:lnTo>
                      <a:pt x="578" y="292"/>
                    </a:lnTo>
                    <a:lnTo>
                      <a:pt x="576" y="305"/>
                    </a:lnTo>
                    <a:lnTo>
                      <a:pt x="488" y="305"/>
                    </a:lnTo>
                    <a:lnTo>
                      <a:pt x="291" y="23"/>
                    </a:lnTo>
                    <a:lnTo>
                      <a:pt x="89" y="305"/>
                    </a:lnTo>
                    <a:lnTo>
                      <a:pt x="2" y="305"/>
                    </a:lnTo>
                    <a:lnTo>
                      <a:pt x="0" y="292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5" name="任意多边形: 形状 1624">
                <a:extLst>
                  <a:ext uri="{FF2B5EF4-FFF2-40B4-BE49-F238E27FC236}">
                    <a16:creationId xmlns:a16="http://schemas.microsoft.com/office/drawing/2014/main" id="{78668E6D-E5F8-40F7-8D40-7411CA2755B7}"/>
                  </a:ext>
                </a:extLst>
              </p:cNvPr>
              <p:cNvSpPr/>
              <p:nvPr/>
            </p:nvSpPr>
            <p:spPr bwMode="auto">
              <a:xfrm>
                <a:off x="2232129" y="2866408"/>
                <a:ext cx="1309011" cy="661347"/>
              </a:xfrm>
              <a:custGeom>
                <a:avLst/>
                <a:gdLst>
                  <a:gd name="T0" fmla="*/ 0 w 574"/>
                  <a:gd name="T1" fmla="*/ 275 h 290"/>
                  <a:gd name="T2" fmla="*/ 96 w 574"/>
                  <a:gd name="T3" fmla="*/ 275 h 290"/>
                  <a:gd name="T4" fmla="*/ 289 w 574"/>
                  <a:gd name="T5" fmla="*/ 0 h 290"/>
                  <a:gd name="T6" fmla="*/ 482 w 574"/>
                  <a:gd name="T7" fmla="*/ 275 h 290"/>
                  <a:gd name="T8" fmla="*/ 574 w 574"/>
                  <a:gd name="T9" fmla="*/ 275 h 290"/>
                  <a:gd name="T10" fmla="*/ 572 w 574"/>
                  <a:gd name="T11" fmla="*/ 288 h 290"/>
                  <a:gd name="T12" fmla="*/ 476 w 574"/>
                  <a:gd name="T13" fmla="*/ 290 h 290"/>
                  <a:gd name="T14" fmla="*/ 289 w 574"/>
                  <a:gd name="T15" fmla="*/ 23 h 290"/>
                  <a:gd name="T16" fmla="*/ 102 w 574"/>
                  <a:gd name="T17" fmla="*/ 288 h 290"/>
                  <a:gd name="T18" fmla="*/ 2 w 574"/>
                  <a:gd name="T19" fmla="*/ 288 h 290"/>
                  <a:gd name="T20" fmla="*/ 0 w 574"/>
                  <a:gd name="T21" fmla="*/ 275 h 290"/>
                  <a:gd name="T22" fmla="*/ 0 w 574"/>
                  <a:gd name="T23" fmla="*/ 27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4" h="290">
                    <a:moveTo>
                      <a:pt x="0" y="275"/>
                    </a:moveTo>
                    <a:lnTo>
                      <a:pt x="96" y="275"/>
                    </a:lnTo>
                    <a:lnTo>
                      <a:pt x="289" y="0"/>
                    </a:lnTo>
                    <a:lnTo>
                      <a:pt x="482" y="275"/>
                    </a:lnTo>
                    <a:lnTo>
                      <a:pt x="574" y="275"/>
                    </a:lnTo>
                    <a:lnTo>
                      <a:pt x="572" y="288"/>
                    </a:lnTo>
                    <a:lnTo>
                      <a:pt x="476" y="290"/>
                    </a:lnTo>
                    <a:lnTo>
                      <a:pt x="289" y="23"/>
                    </a:lnTo>
                    <a:lnTo>
                      <a:pt x="102" y="288"/>
                    </a:lnTo>
                    <a:lnTo>
                      <a:pt x="2" y="288"/>
                    </a:lnTo>
                    <a:lnTo>
                      <a:pt x="0" y="275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6" name="任意多边形: 形状 1625">
                <a:extLst>
                  <a:ext uri="{FF2B5EF4-FFF2-40B4-BE49-F238E27FC236}">
                    <a16:creationId xmlns:a16="http://schemas.microsoft.com/office/drawing/2014/main" id="{EE9CEE58-CD6A-4478-978A-85BB181AED28}"/>
                  </a:ext>
                </a:extLst>
              </p:cNvPr>
              <p:cNvSpPr/>
              <p:nvPr/>
            </p:nvSpPr>
            <p:spPr bwMode="auto">
              <a:xfrm>
                <a:off x="2241251" y="2950788"/>
                <a:ext cx="1290767" cy="620298"/>
              </a:xfrm>
              <a:custGeom>
                <a:avLst/>
                <a:gdLst>
                  <a:gd name="T0" fmla="*/ 0 w 566"/>
                  <a:gd name="T1" fmla="*/ 257 h 272"/>
                  <a:gd name="T2" fmla="*/ 104 w 566"/>
                  <a:gd name="T3" fmla="*/ 257 h 272"/>
                  <a:gd name="T4" fmla="*/ 285 w 566"/>
                  <a:gd name="T5" fmla="*/ 0 h 272"/>
                  <a:gd name="T6" fmla="*/ 466 w 566"/>
                  <a:gd name="T7" fmla="*/ 259 h 272"/>
                  <a:gd name="T8" fmla="*/ 566 w 566"/>
                  <a:gd name="T9" fmla="*/ 259 h 272"/>
                  <a:gd name="T10" fmla="*/ 564 w 566"/>
                  <a:gd name="T11" fmla="*/ 272 h 272"/>
                  <a:gd name="T12" fmla="*/ 460 w 566"/>
                  <a:gd name="T13" fmla="*/ 272 h 272"/>
                  <a:gd name="T14" fmla="*/ 285 w 566"/>
                  <a:gd name="T15" fmla="*/ 21 h 272"/>
                  <a:gd name="T16" fmla="*/ 110 w 566"/>
                  <a:gd name="T17" fmla="*/ 272 h 272"/>
                  <a:gd name="T18" fmla="*/ 2 w 566"/>
                  <a:gd name="T19" fmla="*/ 272 h 272"/>
                  <a:gd name="T20" fmla="*/ 0 w 566"/>
                  <a:gd name="T21" fmla="*/ 257 h 272"/>
                  <a:gd name="T22" fmla="*/ 0 w 566"/>
                  <a:gd name="T23" fmla="*/ 25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6" h="272">
                    <a:moveTo>
                      <a:pt x="0" y="257"/>
                    </a:moveTo>
                    <a:lnTo>
                      <a:pt x="104" y="257"/>
                    </a:lnTo>
                    <a:lnTo>
                      <a:pt x="285" y="0"/>
                    </a:lnTo>
                    <a:lnTo>
                      <a:pt x="466" y="259"/>
                    </a:lnTo>
                    <a:lnTo>
                      <a:pt x="566" y="259"/>
                    </a:lnTo>
                    <a:lnTo>
                      <a:pt x="564" y="272"/>
                    </a:lnTo>
                    <a:lnTo>
                      <a:pt x="460" y="272"/>
                    </a:lnTo>
                    <a:lnTo>
                      <a:pt x="285" y="21"/>
                    </a:lnTo>
                    <a:lnTo>
                      <a:pt x="110" y="272"/>
                    </a:lnTo>
                    <a:lnTo>
                      <a:pt x="2" y="272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7" name="任意多边形: 形状 1626">
                <a:extLst>
                  <a:ext uri="{FF2B5EF4-FFF2-40B4-BE49-F238E27FC236}">
                    <a16:creationId xmlns:a16="http://schemas.microsoft.com/office/drawing/2014/main" id="{A63DC53F-9FA0-4179-B403-7F110B7BEF70}"/>
                  </a:ext>
                </a:extLst>
              </p:cNvPr>
              <p:cNvSpPr/>
              <p:nvPr/>
            </p:nvSpPr>
            <p:spPr bwMode="auto">
              <a:xfrm>
                <a:off x="2250373" y="3037447"/>
                <a:ext cx="1265682" cy="581530"/>
              </a:xfrm>
              <a:custGeom>
                <a:avLst/>
                <a:gdLst>
                  <a:gd name="T0" fmla="*/ 0 w 555"/>
                  <a:gd name="T1" fmla="*/ 240 h 255"/>
                  <a:gd name="T2" fmla="*/ 113 w 555"/>
                  <a:gd name="T3" fmla="*/ 240 h 255"/>
                  <a:gd name="T4" fmla="*/ 281 w 555"/>
                  <a:gd name="T5" fmla="*/ 0 h 255"/>
                  <a:gd name="T6" fmla="*/ 454 w 555"/>
                  <a:gd name="T7" fmla="*/ 242 h 255"/>
                  <a:gd name="T8" fmla="*/ 555 w 555"/>
                  <a:gd name="T9" fmla="*/ 242 h 255"/>
                  <a:gd name="T10" fmla="*/ 553 w 555"/>
                  <a:gd name="T11" fmla="*/ 255 h 255"/>
                  <a:gd name="T12" fmla="*/ 445 w 555"/>
                  <a:gd name="T13" fmla="*/ 255 h 255"/>
                  <a:gd name="T14" fmla="*/ 281 w 555"/>
                  <a:gd name="T15" fmla="*/ 23 h 255"/>
                  <a:gd name="T16" fmla="*/ 119 w 555"/>
                  <a:gd name="T17" fmla="*/ 252 h 255"/>
                  <a:gd name="T18" fmla="*/ 5 w 555"/>
                  <a:gd name="T19" fmla="*/ 252 h 255"/>
                  <a:gd name="T20" fmla="*/ 0 w 555"/>
                  <a:gd name="T21" fmla="*/ 240 h 255"/>
                  <a:gd name="T22" fmla="*/ 0 w 555"/>
                  <a:gd name="T23" fmla="*/ 2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5" h="255">
                    <a:moveTo>
                      <a:pt x="0" y="240"/>
                    </a:moveTo>
                    <a:lnTo>
                      <a:pt x="113" y="240"/>
                    </a:lnTo>
                    <a:lnTo>
                      <a:pt x="281" y="0"/>
                    </a:lnTo>
                    <a:lnTo>
                      <a:pt x="454" y="242"/>
                    </a:lnTo>
                    <a:lnTo>
                      <a:pt x="555" y="242"/>
                    </a:lnTo>
                    <a:lnTo>
                      <a:pt x="553" y="255"/>
                    </a:lnTo>
                    <a:lnTo>
                      <a:pt x="445" y="255"/>
                    </a:lnTo>
                    <a:lnTo>
                      <a:pt x="281" y="23"/>
                    </a:lnTo>
                    <a:lnTo>
                      <a:pt x="119" y="252"/>
                    </a:lnTo>
                    <a:lnTo>
                      <a:pt x="5" y="252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8" name="任意多边形: 形状 1627">
                <a:extLst>
                  <a:ext uri="{FF2B5EF4-FFF2-40B4-BE49-F238E27FC236}">
                    <a16:creationId xmlns:a16="http://schemas.microsoft.com/office/drawing/2014/main" id="{2967B3EF-D111-45D8-91C5-9653462681F4}"/>
                  </a:ext>
                </a:extLst>
              </p:cNvPr>
              <p:cNvSpPr/>
              <p:nvPr/>
            </p:nvSpPr>
            <p:spPr bwMode="auto">
              <a:xfrm>
                <a:off x="2270897" y="3117264"/>
                <a:ext cx="1236035" cy="542760"/>
              </a:xfrm>
              <a:custGeom>
                <a:avLst/>
                <a:gdLst>
                  <a:gd name="T0" fmla="*/ 0 w 542"/>
                  <a:gd name="T1" fmla="*/ 226 h 238"/>
                  <a:gd name="T2" fmla="*/ 118 w 542"/>
                  <a:gd name="T3" fmla="*/ 226 h 238"/>
                  <a:gd name="T4" fmla="*/ 272 w 542"/>
                  <a:gd name="T5" fmla="*/ 0 h 238"/>
                  <a:gd name="T6" fmla="*/ 432 w 542"/>
                  <a:gd name="T7" fmla="*/ 226 h 238"/>
                  <a:gd name="T8" fmla="*/ 542 w 542"/>
                  <a:gd name="T9" fmla="*/ 226 h 238"/>
                  <a:gd name="T10" fmla="*/ 536 w 542"/>
                  <a:gd name="T11" fmla="*/ 238 h 238"/>
                  <a:gd name="T12" fmla="*/ 424 w 542"/>
                  <a:gd name="T13" fmla="*/ 238 h 238"/>
                  <a:gd name="T14" fmla="*/ 272 w 542"/>
                  <a:gd name="T15" fmla="*/ 23 h 238"/>
                  <a:gd name="T16" fmla="*/ 124 w 542"/>
                  <a:gd name="T17" fmla="*/ 238 h 238"/>
                  <a:gd name="T18" fmla="*/ 4 w 542"/>
                  <a:gd name="T19" fmla="*/ 238 h 238"/>
                  <a:gd name="T20" fmla="*/ 0 w 542"/>
                  <a:gd name="T21" fmla="*/ 226 h 238"/>
                  <a:gd name="T22" fmla="*/ 0 w 542"/>
                  <a:gd name="T23" fmla="*/ 22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2" h="238">
                    <a:moveTo>
                      <a:pt x="0" y="226"/>
                    </a:moveTo>
                    <a:lnTo>
                      <a:pt x="118" y="226"/>
                    </a:lnTo>
                    <a:lnTo>
                      <a:pt x="272" y="0"/>
                    </a:lnTo>
                    <a:lnTo>
                      <a:pt x="432" y="226"/>
                    </a:lnTo>
                    <a:lnTo>
                      <a:pt x="542" y="226"/>
                    </a:lnTo>
                    <a:lnTo>
                      <a:pt x="536" y="238"/>
                    </a:lnTo>
                    <a:lnTo>
                      <a:pt x="424" y="238"/>
                    </a:lnTo>
                    <a:lnTo>
                      <a:pt x="272" y="23"/>
                    </a:lnTo>
                    <a:lnTo>
                      <a:pt x="124" y="238"/>
                    </a:lnTo>
                    <a:lnTo>
                      <a:pt x="4" y="238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9" name="任意多边形: 形状 1628">
                <a:extLst>
                  <a:ext uri="{FF2B5EF4-FFF2-40B4-BE49-F238E27FC236}">
                    <a16:creationId xmlns:a16="http://schemas.microsoft.com/office/drawing/2014/main" id="{87322655-8D20-434B-BB81-E21AB2F70446}"/>
                  </a:ext>
                </a:extLst>
              </p:cNvPr>
              <p:cNvSpPr/>
              <p:nvPr/>
            </p:nvSpPr>
            <p:spPr bwMode="auto">
              <a:xfrm>
                <a:off x="2218446" y="2756944"/>
                <a:ext cx="1336377" cy="679591"/>
              </a:xfrm>
              <a:custGeom>
                <a:avLst/>
                <a:gdLst>
                  <a:gd name="T0" fmla="*/ 0 w 282"/>
                  <a:gd name="T1" fmla="*/ 143 h 143"/>
                  <a:gd name="T2" fmla="*/ 35 w 282"/>
                  <a:gd name="T3" fmla="*/ 50 h 143"/>
                  <a:gd name="T4" fmla="*/ 92 w 282"/>
                  <a:gd name="T5" fmla="*/ 11 h 143"/>
                  <a:gd name="T6" fmla="*/ 182 w 282"/>
                  <a:gd name="T7" fmla="*/ 8 h 143"/>
                  <a:gd name="T8" fmla="*/ 262 w 282"/>
                  <a:gd name="T9" fmla="*/ 71 h 143"/>
                  <a:gd name="T10" fmla="*/ 282 w 282"/>
                  <a:gd name="T11" fmla="*/ 143 h 143"/>
                  <a:gd name="T12" fmla="*/ 278 w 282"/>
                  <a:gd name="T13" fmla="*/ 143 h 143"/>
                  <a:gd name="T14" fmla="*/ 255 w 282"/>
                  <a:gd name="T15" fmla="*/ 67 h 143"/>
                  <a:gd name="T16" fmla="*/ 182 w 282"/>
                  <a:gd name="T17" fmla="*/ 13 h 143"/>
                  <a:gd name="T18" fmla="*/ 92 w 282"/>
                  <a:gd name="T19" fmla="*/ 15 h 143"/>
                  <a:gd name="T20" fmla="*/ 21 w 282"/>
                  <a:gd name="T21" fmla="*/ 78 h 143"/>
                  <a:gd name="T22" fmla="*/ 4 w 282"/>
                  <a:gd name="T23" fmla="*/ 143 h 143"/>
                  <a:gd name="T24" fmla="*/ 0 w 282"/>
                  <a:gd name="T2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2" h="143">
                    <a:moveTo>
                      <a:pt x="0" y="143"/>
                    </a:moveTo>
                    <a:cubicBezTo>
                      <a:pt x="0" y="113"/>
                      <a:pt x="7" y="82"/>
                      <a:pt x="35" y="50"/>
                    </a:cubicBezTo>
                    <a:cubicBezTo>
                      <a:pt x="50" y="34"/>
                      <a:pt x="69" y="19"/>
                      <a:pt x="92" y="11"/>
                    </a:cubicBezTo>
                    <a:cubicBezTo>
                      <a:pt x="123" y="0"/>
                      <a:pt x="153" y="0"/>
                      <a:pt x="182" y="8"/>
                    </a:cubicBezTo>
                    <a:cubicBezTo>
                      <a:pt x="215" y="17"/>
                      <a:pt x="243" y="41"/>
                      <a:pt x="262" y="71"/>
                    </a:cubicBezTo>
                    <a:cubicBezTo>
                      <a:pt x="276" y="95"/>
                      <a:pt x="282" y="119"/>
                      <a:pt x="282" y="143"/>
                    </a:cubicBezTo>
                    <a:cubicBezTo>
                      <a:pt x="278" y="143"/>
                      <a:pt x="278" y="143"/>
                      <a:pt x="278" y="143"/>
                    </a:cubicBezTo>
                    <a:cubicBezTo>
                      <a:pt x="278" y="118"/>
                      <a:pt x="271" y="93"/>
                      <a:pt x="255" y="67"/>
                    </a:cubicBezTo>
                    <a:cubicBezTo>
                      <a:pt x="240" y="45"/>
                      <a:pt x="214" y="22"/>
                      <a:pt x="182" y="13"/>
                    </a:cubicBezTo>
                    <a:cubicBezTo>
                      <a:pt x="152" y="2"/>
                      <a:pt x="122" y="5"/>
                      <a:pt x="92" y="15"/>
                    </a:cubicBezTo>
                    <a:cubicBezTo>
                      <a:pt x="59" y="29"/>
                      <a:pt x="36" y="50"/>
                      <a:pt x="21" y="78"/>
                    </a:cubicBezTo>
                    <a:cubicBezTo>
                      <a:pt x="8" y="100"/>
                      <a:pt x="5" y="125"/>
                      <a:pt x="4" y="143"/>
                    </a:cubicBezTo>
                    <a:cubicBezTo>
                      <a:pt x="0" y="143"/>
                      <a:pt x="0" y="143"/>
                      <a:pt x="0" y="143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0" name="椭圆 1629">
                <a:extLst>
                  <a:ext uri="{FF2B5EF4-FFF2-40B4-BE49-F238E27FC236}">
                    <a16:creationId xmlns:a16="http://schemas.microsoft.com/office/drawing/2014/main" id="{8390ACDB-0773-47F3-980D-1BAF60535F37}"/>
                  </a:ext>
                </a:extLst>
              </p:cNvPr>
              <p:cNvSpPr/>
              <p:nvPr/>
            </p:nvSpPr>
            <p:spPr bwMode="auto">
              <a:xfrm>
                <a:off x="2772608" y="3404608"/>
                <a:ext cx="232612" cy="237173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1" name="任意多边形: 形状 1630">
                <a:extLst>
                  <a:ext uri="{FF2B5EF4-FFF2-40B4-BE49-F238E27FC236}">
                    <a16:creationId xmlns:a16="http://schemas.microsoft.com/office/drawing/2014/main" id="{441C3EC5-87ED-4837-97BB-8493B5036662}"/>
                  </a:ext>
                </a:extLst>
              </p:cNvPr>
              <p:cNvSpPr/>
              <p:nvPr/>
            </p:nvSpPr>
            <p:spPr bwMode="auto">
              <a:xfrm>
                <a:off x="2592449" y="3650903"/>
                <a:ext cx="280503" cy="415052"/>
              </a:xfrm>
              <a:custGeom>
                <a:avLst/>
                <a:gdLst>
                  <a:gd name="T0" fmla="*/ 51 w 59"/>
                  <a:gd name="T1" fmla="*/ 87 h 87"/>
                  <a:gd name="T2" fmla="*/ 59 w 59"/>
                  <a:gd name="T3" fmla="*/ 87 h 87"/>
                  <a:gd name="T4" fmla="*/ 53 w 59"/>
                  <a:gd name="T5" fmla="*/ 22 h 87"/>
                  <a:gd name="T6" fmla="*/ 9 w 59"/>
                  <a:gd name="T7" fmla="*/ 16 h 87"/>
                  <a:gd name="T8" fmla="*/ 13 w 59"/>
                  <a:gd name="T9" fmla="*/ 49 h 87"/>
                  <a:gd name="T10" fmla="*/ 51 w 59"/>
                  <a:gd name="T1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87">
                    <a:moveTo>
                      <a:pt x="51" y="87"/>
                    </a:moveTo>
                    <a:cubicBezTo>
                      <a:pt x="54" y="87"/>
                      <a:pt x="56" y="87"/>
                      <a:pt x="59" y="87"/>
                    </a:cubicBezTo>
                    <a:cubicBezTo>
                      <a:pt x="57" y="65"/>
                      <a:pt x="55" y="44"/>
                      <a:pt x="53" y="22"/>
                    </a:cubicBezTo>
                    <a:cubicBezTo>
                      <a:pt x="40" y="0"/>
                      <a:pt x="21" y="1"/>
                      <a:pt x="9" y="16"/>
                    </a:cubicBezTo>
                    <a:cubicBezTo>
                      <a:pt x="0" y="29"/>
                      <a:pt x="3" y="39"/>
                      <a:pt x="13" y="49"/>
                    </a:cubicBezTo>
                    <a:cubicBezTo>
                      <a:pt x="30" y="58"/>
                      <a:pt x="42" y="64"/>
                      <a:pt x="51" y="87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2" name="任意多边形: 形状 1631">
                <a:extLst>
                  <a:ext uri="{FF2B5EF4-FFF2-40B4-BE49-F238E27FC236}">
                    <a16:creationId xmlns:a16="http://schemas.microsoft.com/office/drawing/2014/main" id="{A7B0F2FA-5578-48D5-8B25-40F0B195ACBF}"/>
                  </a:ext>
                </a:extLst>
              </p:cNvPr>
              <p:cNvSpPr/>
              <p:nvPr/>
            </p:nvSpPr>
            <p:spPr bwMode="auto">
              <a:xfrm>
                <a:off x="2909439" y="3641781"/>
                <a:ext cx="289625" cy="424174"/>
              </a:xfrm>
              <a:custGeom>
                <a:avLst/>
                <a:gdLst>
                  <a:gd name="T0" fmla="*/ 6 w 61"/>
                  <a:gd name="T1" fmla="*/ 89 h 89"/>
                  <a:gd name="T2" fmla="*/ 0 w 61"/>
                  <a:gd name="T3" fmla="*/ 89 h 89"/>
                  <a:gd name="T4" fmla="*/ 5 w 61"/>
                  <a:gd name="T5" fmla="*/ 24 h 89"/>
                  <a:gd name="T6" fmla="*/ 50 w 61"/>
                  <a:gd name="T7" fmla="*/ 15 h 89"/>
                  <a:gd name="T8" fmla="*/ 41 w 61"/>
                  <a:gd name="T9" fmla="*/ 50 h 89"/>
                  <a:gd name="T10" fmla="*/ 6 w 61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89">
                    <a:moveTo>
                      <a:pt x="6" y="89"/>
                    </a:moveTo>
                    <a:cubicBezTo>
                      <a:pt x="3" y="89"/>
                      <a:pt x="2" y="89"/>
                      <a:pt x="0" y="89"/>
                    </a:cubicBezTo>
                    <a:cubicBezTo>
                      <a:pt x="2" y="67"/>
                      <a:pt x="3" y="46"/>
                      <a:pt x="5" y="24"/>
                    </a:cubicBezTo>
                    <a:cubicBezTo>
                      <a:pt x="18" y="2"/>
                      <a:pt x="37" y="0"/>
                      <a:pt x="50" y="15"/>
                    </a:cubicBezTo>
                    <a:cubicBezTo>
                      <a:pt x="61" y="28"/>
                      <a:pt x="52" y="41"/>
                      <a:pt x="41" y="50"/>
                    </a:cubicBezTo>
                    <a:cubicBezTo>
                      <a:pt x="24" y="60"/>
                      <a:pt x="14" y="66"/>
                      <a:pt x="6" y="89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3" name="任意多边形: 形状 1632">
                <a:extLst>
                  <a:ext uri="{FF2B5EF4-FFF2-40B4-BE49-F238E27FC236}">
                    <a16:creationId xmlns:a16="http://schemas.microsoft.com/office/drawing/2014/main" id="{19710E0D-2646-46BB-BE52-AD2A8D21E171}"/>
                  </a:ext>
                </a:extLst>
              </p:cNvPr>
              <p:cNvSpPr/>
              <p:nvPr/>
            </p:nvSpPr>
            <p:spPr bwMode="auto">
              <a:xfrm>
                <a:off x="2284580" y="3712477"/>
                <a:ext cx="1208669" cy="419613"/>
              </a:xfrm>
              <a:custGeom>
                <a:avLst/>
                <a:gdLst>
                  <a:gd name="T0" fmla="*/ 0 w 255"/>
                  <a:gd name="T1" fmla="*/ 2 h 88"/>
                  <a:gd name="T2" fmla="*/ 3 w 255"/>
                  <a:gd name="T3" fmla="*/ 1 h 88"/>
                  <a:gd name="T4" fmla="*/ 104 w 255"/>
                  <a:gd name="T5" fmla="*/ 77 h 88"/>
                  <a:gd name="T6" fmla="*/ 223 w 255"/>
                  <a:gd name="T7" fmla="*/ 40 h 88"/>
                  <a:gd name="T8" fmla="*/ 251 w 255"/>
                  <a:gd name="T9" fmla="*/ 0 h 88"/>
                  <a:gd name="T10" fmla="*/ 255 w 255"/>
                  <a:gd name="T11" fmla="*/ 2 h 88"/>
                  <a:gd name="T12" fmla="*/ 171 w 255"/>
                  <a:gd name="T13" fmla="*/ 76 h 88"/>
                  <a:gd name="T14" fmla="*/ 70 w 255"/>
                  <a:gd name="T15" fmla="*/ 71 h 88"/>
                  <a:gd name="T16" fmla="*/ 0 w 255"/>
                  <a:gd name="T17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" h="88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4" y="44"/>
                      <a:pt x="59" y="68"/>
                      <a:pt x="104" y="77"/>
                    </a:cubicBezTo>
                    <a:cubicBezTo>
                      <a:pt x="143" y="83"/>
                      <a:pt x="184" y="76"/>
                      <a:pt x="223" y="40"/>
                    </a:cubicBezTo>
                    <a:cubicBezTo>
                      <a:pt x="235" y="28"/>
                      <a:pt x="244" y="15"/>
                      <a:pt x="251" y="0"/>
                    </a:cubicBezTo>
                    <a:cubicBezTo>
                      <a:pt x="255" y="2"/>
                      <a:pt x="255" y="2"/>
                      <a:pt x="255" y="2"/>
                    </a:cubicBezTo>
                    <a:cubicBezTo>
                      <a:pt x="235" y="42"/>
                      <a:pt x="206" y="64"/>
                      <a:pt x="171" y="76"/>
                    </a:cubicBezTo>
                    <a:cubicBezTo>
                      <a:pt x="142" y="84"/>
                      <a:pt x="112" y="88"/>
                      <a:pt x="70" y="71"/>
                    </a:cubicBezTo>
                    <a:cubicBezTo>
                      <a:pt x="35" y="55"/>
                      <a:pt x="12" y="30"/>
                      <a:pt x="0" y="2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4" name="任意多边形: 形状 1633">
                <a:extLst>
                  <a:ext uri="{FF2B5EF4-FFF2-40B4-BE49-F238E27FC236}">
                    <a16:creationId xmlns:a16="http://schemas.microsoft.com/office/drawing/2014/main" id="{205BA21D-46FC-4052-A35F-9095C53C7577}"/>
                  </a:ext>
                </a:extLst>
              </p:cNvPr>
              <p:cNvSpPr/>
              <p:nvPr/>
            </p:nvSpPr>
            <p:spPr bwMode="auto">
              <a:xfrm>
                <a:off x="1981273" y="3470743"/>
                <a:ext cx="100342" cy="75257"/>
              </a:xfrm>
              <a:custGeom>
                <a:avLst/>
                <a:gdLst>
                  <a:gd name="T0" fmla="*/ 5 w 21"/>
                  <a:gd name="T1" fmla="*/ 1 h 16"/>
                  <a:gd name="T2" fmla="*/ 6 w 21"/>
                  <a:gd name="T3" fmla="*/ 5 h 16"/>
                  <a:gd name="T4" fmla="*/ 4 w 21"/>
                  <a:gd name="T5" fmla="*/ 7 h 16"/>
                  <a:gd name="T6" fmla="*/ 3 w 21"/>
                  <a:gd name="T7" fmla="*/ 10 h 16"/>
                  <a:gd name="T8" fmla="*/ 5 w 21"/>
                  <a:gd name="T9" fmla="*/ 12 h 16"/>
                  <a:gd name="T10" fmla="*/ 7 w 21"/>
                  <a:gd name="T11" fmla="*/ 12 h 16"/>
                  <a:gd name="T12" fmla="*/ 8 w 21"/>
                  <a:gd name="T13" fmla="*/ 12 h 16"/>
                  <a:gd name="T14" fmla="*/ 9 w 21"/>
                  <a:gd name="T15" fmla="*/ 10 h 16"/>
                  <a:gd name="T16" fmla="*/ 9 w 21"/>
                  <a:gd name="T17" fmla="*/ 7 h 16"/>
                  <a:gd name="T18" fmla="*/ 10 w 21"/>
                  <a:gd name="T19" fmla="*/ 3 h 16"/>
                  <a:gd name="T20" fmla="*/ 13 w 21"/>
                  <a:gd name="T21" fmla="*/ 0 h 16"/>
                  <a:gd name="T22" fmla="*/ 16 w 21"/>
                  <a:gd name="T23" fmla="*/ 0 h 16"/>
                  <a:gd name="T24" fmla="*/ 19 w 21"/>
                  <a:gd name="T25" fmla="*/ 2 h 16"/>
                  <a:gd name="T26" fmla="*/ 20 w 21"/>
                  <a:gd name="T27" fmla="*/ 5 h 16"/>
                  <a:gd name="T28" fmla="*/ 20 w 21"/>
                  <a:gd name="T29" fmla="*/ 11 h 16"/>
                  <a:gd name="T30" fmla="*/ 16 w 21"/>
                  <a:gd name="T31" fmla="*/ 14 h 16"/>
                  <a:gd name="T32" fmla="*/ 15 w 21"/>
                  <a:gd name="T33" fmla="*/ 10 h 16"/>
                  <a:gd name="T34" fmla="*/ 17 w 21"/>
                  <a:gd name="T35" fmla="*/ 8 h 16"/>
                  <a:gd name="T36" fmla="*/ 17 w 21"/>
                  <a:gd name="T37" fmla="*/ 6 h 16"/>
                  <a:gd name="T38" fmla="*/ 16 w 21"/>
                  <a:gd name="T39" fmla="*/ 4 h 16"/>
                  <a:gd name="T40" fmla="*/ 15 w 21"/>
                  <a:gd name="T41" fmla="*/ 3 h 16"/>
                  <a:gd name="T42" fmla="*/ 13 w 21"/>
                  <a:gd name="T43" fmla="*/ 4 h 16"/>
                  <a:gd name="T44" fmla="*/ 13 w 21"/>
                  <a:gd name="T45" fmla="*/ 8 h 16"/>
                  <a:gd name="T46" fmla="*/ 12 w 21"/>
                  <a:gd name="T47" fmla="*/ 12 h 16"/>
                  <a:gd name="T48" fmla="*/ 11 w 21"/>
                  <a:gd name="T49" fmla="*/ 15 h 16"/>
                  <a:gd name="T50" fmla="*/ 8 w 21"/>
                  <a:gd name="T51" fmla="*/ 16 h 16"/>
                  <a:gd name="T52" fmla="*/ 5 w 21"/>
                  <a:gd name="T53" fmla="*/ 16 h 16"/>
                  <a:gd name="T54" fmla="*/ 2 w 21"/>
                  <a:gd name="T55" fmla="*/ 14 h 16"/>
                  <a:gd name="T56" fmla="*/ 0 w 21"/>
                  <a:gd name="T57" fmla="*/ 10 h 16"/>
                  <a:gd name="T58" fmla="*/ 1 w 21"/>
                  <a:gd name="T59" fmla="*/ 5 h 16"/>
                  <a:gd name="T60" fmla="*/ 5 w 21"/>
                  <a:gd name="T6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" h="16">
                    <a:moveTo>
                      <a:pt x="5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8" y="11"/>
                      <a:pt x="9" y="11"/>
                      <a:pt x="9" y="10"/>
                    </a:cubicBezTo>
                    <a:cubicBezTo>
                      <a:pt x="9" y="10"/>
                      <a:pt x="9" y="9"/>
                      <a:pt x="9" y="7"/>
                    </a:cubicBezTo>
                    <a:cubicBezTo>
                      <a:pt x="9" y="5"/>
                      <a:pt x="9" y="4"/>
                      <a:pt x="10" y="3"/>
                    </a:cubicBezTo>
                    <a:cubicBezTo>
                      <a:pt x="11" y="1"/>
                      <a:pt x="12" y="0"/>
                      <a:pt x="13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0" y="3"/>
                      <a:pt x="20" y="4"/>
                      <a:pt x="20" y="5"/>
                    </a:cubicBezTo>
                    <a:cubicBezTo>
                      <a:pt x="21" y="8"/>
                      <a:pt x="21" y="9"/>
                      <a:pt x="20" y="11"/>
                    </a:cubicBezTo>
                    <a:cubicBezTo>
                      <a:pt x="19" y="12"/>
                      <a:pt x="18" y="13"/>
                      <a:pt x="16" y="14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cubicBezTo>
                      <a:pt x="17" y="5"/>
                      <a:pt x="16" y="4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5"/>
                      <a:pt x="13" y="6"/>
                      <a:pt x="13" y="8"/>
                    </a:cubicBezTo>
                    <a:cubicBezTo>
                      <a:pt x="13" y="10"/>
                      <a:pt x="13" y="11"/>
                      <a:pt x="12" y="12"/>
                    </a:cubicBezTo>
                    <a:cubicBezTo>
                      <a:pt x="12" y="13"/>
                      <a:pt x="12" y="14"/>
                      <a:pt x="11" y="15"/>
                    </a:cubicBezTo>
                    <a:cubicBezTo>
                      <a:pt x="10" y="15"/>
                      <a:pt x="9" y="16"/>
                      <a:pt x="8" y="16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3" y="16"/>
                      <a:pt x="2" y="15"/>
                      <a:pt x="2" y="14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5" name="任意多边形: 形状 1634">
                <a:extLst>
                  <a:ext uri="{FF2B5EF4-FFF2-40B4-BE49-F238E27FC236}">
                    <a16:creationId xmlns:a16="http://schemas.microsoft.com/office/drawing/2014/main" id="{E94DB43C-B1F3-48BE-AF86-25A344CE05C1}"/>
                  </a:ext>
                </a:extLst>
              </p:cNvPr>
              <p:cNvSpPr/>
              <p:nvPr/>
            </p:nvSpPr>
            <p:spPr bwMode="auto">
              <a:xfrm>
                <a:off x="1994956" y="3545999"/>
                <a:ext cx="100342" cy="91220"/>
              </a:xfrm>
              <a:custGeom>
                <a:avLst/>
                <a:gdLst>
                  <a:gd name="T0" fmla="*/ 7 w 21"/>
                  <a:gd name="T1" fmla="*/ 1 h 19"/>
                  <a:gd name="T2" fmla="*/ 12 w 21"/>
                  <a:gd name="T3" fmla="*/ 0 h 19"/>
                  <a:gd name="T4" fmla="*/ 15 w 21"/>
                  <a:gd name="T5" fmla="*/ 0 h 19"/>
                  <a:gd name="T6" fmla="*/ 18 w 21"/>
                  <a:gd name="T7" fmla="*/ 2 h 19"/>
                  <a:gd name="T8" fmla="*/ 20 w 21"/>
                  <a:gd name="T9" fmla="*/ 5 h 19"/>
                  <a:gd name="T10" fmla="*/ 20 w 21"/>
                  <a:gd name="T11" fmla="*/ 12 h 19"/>
                  <a:gd name="T12" fmla="*/ 14 w 21"/>
                  <a:gd name="T13" fmla="*/ 17 h 19"/>
                  <a:gd name="T14" fmla="*/ 6 w 21"/>
                  <a:gd name="T15" fmla="*/ 18 h 19"/>
                  <a:gd name="T16" fmla="*/ 1 w 21"/>
                  <a:gd name="T17" fmla="*/ 13 h 19"/>
                  <a:gd name="T18" fmla="*/ 1 w 21"/>
                  <a:gd name="T19" fmla="*/ 6 h 19"/>
                  <a:gd name="T20" fmla="*/ 7 w 21"/>
                  <a:gd name="T21" fmla="*/ 1 h 19"/>
                  <a:gd name="T22" fmla="*/ 8 w 21"/>
                  <a:gd name="T23" fmla="*/ 4 h 19"/>
                  <a:gd name="T24" fmla="*/ 4 w 21"/>
                  <a:gd name="T25" fmla="*/ 8 h 19"/>
                  <a:gd name="T26" fmla="*/ 4 w 21"/>
                  <a:gd name="T27" fmla="*/ 12 h 19"/>
                  <a:gd name="T28" fmla="*/ 7 w 21"/>
                  <a:gd name="T29" fmla="*/ 15 h 19"/>
                  <a:gd name="T30" fmla="*/ 12 w 21"/>
                  <a:gd name="T31" fmla="*/ 14 h 19"/>
                  <a:gd name="T32" fmla="*/ 17 w 21"/>
                  <a:gd name="T33" fmla="*/ 10 h 19"/>
                  <a:gd name="T34" fmla="*/ 17 w 21"/>
                  <a:gd name="T35" fmla="*/ 6 h 19"/>
                  <a:gd name="T36" fmla="*/ 14 w 21"/>
                  <a:gd name="T37" fmla="*/ 4 h 19"/>
                  <a:gd name="T38" fmla="*/ 8 w 21"/>
                  <a:gd name="T3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19">
                    <a:moveTo>
                      <a:pt x="7" y="1"/>
                    </a:moveTo>
                    <a:cubicBezTo>
                      <a:pt x="8" y="0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1"/>
                      <a:pt x="17" y="1"/>
                      <a:pt x="18" y="2"/>
                    </a:cubicBezTo>
                    <a:cubicBezTo>
                      <a:pt x="18" y="2"/>
                      <a:pt x="19" y="4"/>
                      <a:pt x="20" y="5"/>
                    </a:cubicBezTo>
                    <a:cubicBezTo>
                      <a:pt x="21" y="7"/>
                      <a:pt x="21" y="10"/>
                      <a:pt x="20" y="12"/>
                    </a:cubicBezTo>
                    <a:cubicBezTo>
                      <a:pt x="19" y="14"/>
                      <a:pt x="17" y="16"/>
                      <a:pt x="14" y="17"/>
                    </a:cubicBezTo>
                    <a:cubicBezTo>
                      <a:pt x="11" y="19"/>
                      <a:pt x="8" y="19"/>
                      <a:pt x="6" y="18"/>
                    </a:cubicBezTo>
                    <a:cubicBezTo>
                      <a:pt x="3" y="17"/>
                      <a:pt x="2" y="16"/>
                      <a:pt x="1" y="13"/>
                    </a:cubicBezTo>
                    <a:cubicBezTo>
                      <a:pt x="0" y="11"/>
                      <a:pt x="0" y="8"/>
                      <a:pt x="1" y="6"/>
                    </a:cubicBezTo>
                    <a:cubicBezTo>
                      <a:pt x="2" y="4"/>
                      <a:pt x="4" y="2"/>
                      <a:pt x="7" y="1"/>
                    </a:cubicBezTo>
                    <a:close/>
                    <a:moveTo>
                      <a:pt x="8" y="4"/>
                    </a:moveTo>
                    <a:cubicBezTo>
                      <a:pt x="6" y="5"/>
                      <a:pt x="5" y="6"/>
                      <a:pt x="4" y="8"/>
                    </a:cubicBezTo>
                    <a:cubicBezTo>
                      <a:pt x="3" y="9"/>
                      <a:pt x="3" y="11"/>
                      <a:pt x="4" y="12"/>
                    </a:cubicBezTo>
                    <a:cubicBezTo>
                      <a:pt x="4" y="13"/>
                      <a:pt x="5" y="14"/>
                      <a:pt x="7" y="15"/>
                    </a:cubicBezTo>
                    <a:cubicBezTo>
                      <a:pt x="8" y="15"/>
                      <a:pt x="10" y="15"/>
                      <a:pt x="12" y="14"/>
                    </a:cubicBezTo>
                    <a:cubicBezTo>
                      <a:pt x="14" y="13"/>
                      <a:pt x="16" y="12"/>
                      <a:pt x="17" y="10"/>
                    </a:cubicBezTo>
                    <a:cubicBezTo>
                      <a:pt x="17" y="9"/>
                      <a:pt x="17" y="8"/>
                      <a:pt x="17" y="6"/>
                    </a:cubicBezTo>
                    <a:cubicBezTo>
                      <a:pt x="16" y="5"/>
                      <a:pt x="15" y="4"/>
                      <a:pt x="14" y="4"/>
                    </a:cubicBezTo>
                    <a:cubicBezTo>
                      <a:pt x="12" y="3"/>
                      <a:pt x="10" y="3"/>
                      <a:pt x="8" y="4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6" name="任意多边形: 形状 1635">
                <a:extLst>
                  <a:ext uri="{FF2B5EF4-FFF2-40B4-BE49-F238E27FC236}">
                    <a16:creationId xmlns:a16="http://schemas.microsoft.com/office/drawing/2014/main" id="{A0ACCC89-C114-496B-961A-E338F1B9C703}"/>
                  </a:ext>
                </a:extLst>
              </p:cNvPr>
              <p:cNvSpPr/>
              <p:nvPr/>
            </p:nvSpPr>
            <p:spPr bwMode="auto">
              <a:xfrm>
                <a:off x="2015480" y="3632659"/>
                <a:ext cx="102624" cy="84379"/>
              </a:xfrm>
              <a:custGeom>
                <a:avLst/>
                <a:gdLst>
                  <a:gd name="T0" fmla="*/ 18 w 22"/>
                  <a:gd name="T1" fmla="*/ 0 h 18"/>
                  <a:gd name="T2" fmla="*/ 19 w 22"/>
                  <a:gd name="T3" fmla="*/ 3 h 18"/>
                  <a:gd name="T4" fmla="*/ 8 w 22"/>
                  <a:gd name="T5" fmla="*/ 6 h 18"/>
                  <a:gd name="T6" fmla="*/ 5 w 22"/>
                  <a:gd name="T7" fmla="*/ 7 h 18"/>
                  <a:gd name="T8" fmla="*/ 4 w 22"/>
                  <a:gd name="T9" fmla="*/ 9 h 18"/>
                  <a:gd name="T10" fmla="*/ 4 w 22"/>
                  <a:gd name="T11" fmla="*/ 12 h 18"/>
                  <a:gd name="T12" fmla="*/ 5 w 22"/>
                  <a:gd name="T13" fmla="*/ 14 h 18"/>
                  <a:gd name="T14" fmla="*/ 7 w 22"/>
                  <a:gd name="T15" fmla="*/ 14 h 18"/>
                  <a:gd name="T16" fmla="*/ 10 w 22"/>
                  <a:gd name="T17" fmla="*/ 13 h 18"/>
                  <a:gd name="T18" fmla="*/ 21 w 22"/>
                  <a:gd name="T19" fmla="*/ 10 h 18"/>
                  <a:gd name="T20" fmla="*/ 22 w 22"/>
                  <a:gd name="T21" fmla="*/ 14 h 18"/>
                  <a:gd name="T22" fmla="*/ 12 w 22"/>
                  <a:gd name="T23" fmla="*/ 17 h 18"/>
                  <a:gd name="T24" fmla="*/ 7 w 22"/>
                  <a:gd name="T25" fmla="*/ 18 h 18"/>
                  <a:gd name="T26" fmla="*/ 4 w 22"/>
                  <a:gd name="T27" fmla="*/ 18 h 18"/>
                  <a:gd name="T28" fmla="*/ 2 w 22"/>
                  <a:gd name="T29" fmla="*/ 16 h 18"/>
                  <a:gd name="T30" fmla="*/ 0 w 22"/>
                  <a:gd name="T31" fmla="*/ 13 h 18"/>
                  <a:gd name="T32" fmla="*/ 0 w 22"/>
                  <a:gd name="T33" fmla="*/ 9 h 18"/>
                  <a:gd name="T34" fmla="*/ 1 w 22"/>
                  <a:gd name="T35" fmla="*/ 6 h 18"/>
                  <a:gd name="T36" fmla="*/ 3 w 22"/>
                  <a:gd name="T37" fmla="*/ 5 h 18"/>
                  <a:gd name="T38" fmla="*/ 8 w 22"/>
                  <a:gd name="T39" fmla="*/ 3 h 18"/>
                  <a:gd name="T40" fmla="*/ 18 w 22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8">
                    <a:moveTo>
                      <a:pt x="18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2"/>
                    </a:cubicBezTo>
                    <a:cubicBezTo>
                      <a:pt x="4" y="13"/>
                      <a:pt x="4" y="13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3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8" y="18"/>
                      <a:pt x="7" y="18"/>
                    </a:cubicBezTo>
                    <a:cubicBezTo>
                      <a:pt x="6" y="18"/>
                      <a:pt x="5" y="18"/>
                      <a:pt x="4" y="18"/>
                    </a:cubicBezTo>
                    <a:cubicBezTo>
                      <a:pt x="3" y="17"/>
                      <a:pt x="3" y="17"/>
                      <a:pt x="2" y="16"/>
                    </a:cubicBezTo>
                    <a:cubicBezTo>
                      <a:pt x="1" y="15"/>
                      <a:pt x="1" y="14"/>
                      <a:pt x="0" y="13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4"/>
                      <a:pt x="5" y="3"/>
                      <a:pt x="8" y="3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7" name="任意多边形: 形状 1636">
                <a:extLst>
                  <a:ext uri="{FF2B5EF4-FFF2-40B4-BE49-F238E27FC236}">
                    <a16:creationId xmlns:a16="http://schemas.microsoft.com/office/drawing/2014/main" id="{A4E5D87E-DE50-4F33-B771-8E5E9D2E1146}"/>
                  </a:ext>
                </a:extLst>
              </p:cNvPr>
              <p:cNvSpPr/>
              <p:nvPr/>
            </p:nvSpPr>
            <p:spPr bwMode="auto">
              <a:xfrm>
                <a:off x="2042846" y="3703355"/>
                <a:ext cx="104903" cy="82098"/>
              </a:xfrm>
              <a:custGeom>
                <a:avLst/>
                <a:gdLst>
                  <a:gd name="T0" fmla="*/ 0 w 46"/>
                  <a:gd name="T1" fmla="*/ 27 h 36"/>
                  <a:gd name="T2" fmla="*/ 33 w 46"/>
                  <a:gd name="T3" fmla="*/ 15 h 36"/>
                  <a:gd name="T4" fmla="*/ 29 w 46"/>
                  <a:gd name="T5" fmla="*/ 4 h 36"/>
                  <a:gd name="T6" fmla="*/ 35 w 46"/>
                  <a:gd name="T7" fmla="*/ 0 h 36"/>
                  <a:gd name="T8" fmla="*/ 46 w 46"/>
                  <a:gd name="T9" fmla="*/ 29 h 36"/>
                  <a:gd name="T10" fmla="*/ 39 w 46"/>
                  <a:gd name="T11" fmla="*/ 31 h 36"/>
                  <a:gd name="T12" fmla="*/ 35 w 46"/>
                  <a:gd name="T13" fmla="*/ 21 h 36"/>
                  <a:gd name="T14" fmla="*/ 4 w 46"/>
                  <a:gd name="T15" fmla="*/ 36 h 36"/>
                  <a:gd name="T16" fmla="*/ 0 w 46"/>
                  <a:gd name="T17" fmla="*/ 27 h 36"/>
                  <a:gd name="T18" fmla="*/ 0 w 46"/>
                  <a:gd name="T1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6">
                    <a:moveTo>
                      <a:pt x="0" y="27"/>
                    </a:moveTo>
                    <a:lnTo>
                      <a:pt x="33" y="15"/>
                    </a:lnTo>
                    <a:lnTo>
                      <a:pt x="29" y="4"/>
                    </a:lnTo>
                    <a:lnTo>
                      <a:pt x="35" y="0"/>
                    </a:lnTo>
                    <a:lnTo>
                      <a:pt x="46" y="29"/>
                    </a:lnTo>
                    <a:lnTo>
                      <a:pt x="39" y="31"/>
                    </a:lnTo>
                    <a:lnTo>
                      <a:pt x="35" y="21"/>
                    </a:lnTo>
                    <a:lnTo>
                      <a:pt x="4" y="36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8" name="任意多边形: 形状 1637">
                <a:extLst>
                  <a:ext uri="{FF2B5EF4-FFF2-40B4-BE49-F238E27FC236}">
                    <a16:creationId xmlns:a16="http://schemas.microsoft.com/office/drawing/2014/main" id="{BACAAFBD-E2AC-49C8-9D79-9F0B38541A48}"/>
                  </a:ext>
                </a:extLst>
              </p:cNvPr>
              <p:cNvSpPr/>
              <p:nvPr/>
            </p:nvSpPr>
            <p:spPr bwMode="auto">
              <a:xfrm>
                <a:off x="2061090" y="3774050"/>
                <a:ext cx="118586" cy="109464"/>
              </a:xfrm>
              <a:custGeom>
                <a:avLst/>
                <a:gdLst>
                  <a:gd name="T0" fmla="*/ 0 w 52"/>
                  <a:gd name="T1" fmla="*/ 21 h 48"/>
                  <a:gd name="T2" fmla="*/ 38 w 52"/>
                  <a:gd name="T3" fmla="*/ 0 h 48"/>
                  <a:gd name="T4" fmla="*/ 42 w 52"/>
                  <a:gd name="T5" fmla="*/ 9 h 48"/>
                  <a:gd name="T6" fmla="*/ 27 w 52"/>
                  <a:gd name="T7" fmla="*/ 17 h 48"/>
                  <a:gd name="T8" fmla="*/ 34 w 52"/>
                  <a:gd name="T9" fmla="*/ 30 h 48"/>
                  <a:gd name="T10" fmla="*/ 48 w 52"/>
                  <a:gd name="T11" fmla="*/ 21 h 48"/>
                  <a:gd name="T12" fmla="*/ 52 w 52"/>
                  <a:gd name="T13" fmla="*/ 30 h 48"/>
                  <a:gd name="T14" fmla="*/ 15 w 52"/>
                  <a:gd name="T15" fmla="*/ 48 h 48"/>
                  <a:gd name="T16" fmla="*/ 13 w 52"/>
                  <a:gd name="T17" fmla="*/ 42 h 48"/>
                  <a:gd name="T18" fmla="*/ 27 w 52"/>
                  <a:gd name="T19" fmla="*/ 34 h 48"/>
                  <a:gd name="T20" fmla="*/ 21 w 52"/>
                  <a:gd name="T21" fmla="*/ 19 h 48"/>
                  <a:gd name="T22" fmla="*/ 4 w 52"/>
                  <a:gd name="T23" fmla="*/ 28 h 48"/>
                  <a:gd name="T24" fmla="*/ 0 w 52"/>
                  <a:gd name="T25" fmla="*/ 21 h 48"/>
                  <a:gd name="T26" fmla="*/ 0 w 52"/>
                  <a:gd name="T27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8">
                    <a:moveTo>
                      <a:pt x="0" y="21"/>
                    </a:moveTo>
                    <a:lnTo>
                      <a:pt x="38" y="0"/>
                    </a:lnTo>
                    <a:lnTo>
                      <a:pt x="42" y="9"/>
                    </a:lnTo>
                    <a:lnTo>
                      <a:pt x="27" y="17"/>
                    </a:lnTo>
                    <a:lnTo>
                      <a:pt x="34" y="30"/>
                    </a:lnTo>
                    <a:lnTo>
                      <a:pt x="48" y="21"/>
                    </a:lnTo>
                    <a:lnTo>
                      <a:pt x="52" y="30"/>
                    </a:lnTo>
                    <a:lnTo>
                      <a:pt x="15" y="48"/>
                    </a:lnTo>
                    <a:lnTo>
                      <a:pt x="13" y="42"/>
                    </a:lnTo>
                    <a:lnTo>
                      <a:pt x="27" y="34"/>
                    </a:lnTo>
                    <a:lnTo>
                      <a:pt x="21" y="19"/>
                    </a:lnTo>
                    <a:lnTo>
                      <a:pt x="4" y="2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9" name="任意多边形: 形状 1638">
                <a:extLst>
                  <a:ext uri="{FF2B5EF4-FFF2-40B4-BE49-F238E27FC236}">
                    <a16:creationId xmlns:a16="http://schemas.microsoft.com/office/drawing/2014/main" id="{C3E764BE-D262-4E7A-8E61-8B0E67DA88F4}"/>
                  </a:ext>
                </a:extLst>
              </p:cNvPr>
              <p:cNvSpPr/>
              <p:nvPr/>
            </p:nvSpPr>
            <p:spPr bwMode="auto">
              <a:xfrm>
                <a:off x="2152310" y="3913162"/>
                <a:ext cx="93502" cy="95781"/>
              </a:xfrm>
              <a:custGeom>
                <a:avLst/>
                <a:gdLst>
                  <a:gd name="T0" fmla="*/ 11 w 20"/>
                  <a:gd name="T1" fmla="*/ 15 h 20"/>
                  <a:gd name="T2" fmla="*/ 13 w 20"/>
                  <a:gd name="T3" fmla="*/ 19 h 20"/>
                  <a:gd name="T4" fmla="*/ 7 w 20"/>
                  <a:gd name="T5" fmla="*/ 20 h 20"/>
                  <a:gd name="T6" fmla="*/ 3 w 20"/>
                  <a:gd name="T7" fmla="*/ 18 h 20"/>
                  <a:gd name="T8" fmla="*/ 1 w 20"/>
                  <a:gd name="T9" fmla="*/ 11 h 20"/>
                  <a:gd name="T10" fmla="*/ 4 w 20"/>
                  <a:gd name="T11" fmla="*/ 4 h 20"/>
                  <a:gd name="T12" fmla="*/ 12 w 20"/>
                  <a:gd name="T13" fmla="*/ 1 h 20"/>
                  <a:gd name="T14" fmla="*/ 18 w 20"/>
                  <a:gd name="T15" fmla="*/ 3 h 20"/>
                  <a:gd name="T16" fmla="*/ 20 w 20"/>
                  <a:gd name="T17" fmla="*/ 9 h 20"/>
                  <a:gd name="T18" fmla="*/ 19 w 20"/>
                  <a:gd name="T19" fmla="*/ 13 h 20"/>
                  <a:gd name="T20" fmla="*/ 16 w 20"/>
                  <a:gd name="T21" fmla="*/ 11 h 20"/>
                  <a:gd name="T22" fmla="*/ 17 w 20"/>
                  <a:gd name="T23" fmla="*/ 8 h 20"/>
                  <a:gd name="T24" fmla="*/ 15 w 20"/>
                  <a:gd name="T25" fmla="*/ 5 h 20"/>
                  <a:gd name="T26" fmla="*/ 12 w 20"/>
                  <a:gd name="T27" fmla="*/ 4 h 20"/>
                  <a:gd name="T28" fmla="*/ 7 w 20"/>
                  <a:gd name="T29" fmla="*/ 7 h 20"/>
                  <a:gd name="T30" fmla="*/ 4 w 20"/>
                  <a:gd name="T31" fmla="*/ 12 h 20"/>
                  <a:gd name="T32" fmla="*/ 5 w 20"/>
                  <a:gd name="T33" fmla="*/ 15 h 20"/>
                  <a:gd name="T34" fmla="*/ 8 w 20"/>
                  <a:gd name="T35" fmla="*/ 16 h 20"/>
                  <a:gd name="T36" fmla="*/ 11 w 20"/>
                  <a:gd name="T3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0">
                    <a:moveTo>
                      <a:pt x="11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1" y="20"/>
                      <a:pt x="9" y="20"/>
                      <a:pt x="7" y="20"/>
                    </a:cubicBezTo>
                    <a:cubicBezTo>
                      <a:pt x="6" y="20"/>
                      <a:pt x="4" y="19"/>
                      <a:pt x="3" y="18"/>
                    </a:cubicBezTo>
                    <a:cubicBezTo>
                      <a:pt x="1" y="16"/>
                      <a:pt x="0" y="14"/>
                      <a:pt x="1" y="11"/>
                    </a:cubicBezTo>
                    <a:cubicBezTo>
                      <a:pt x="1" y="9"/>
                      <a:pt x="2" y="7"/>
                      <a:pt x="4" y="4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4" y="0"/>
                      <a:pt x="16" y="1"/>
                      <a:pt x="18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10"/>
                      <a:pt x="20" y="11"/>
                      <a:pt x="19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5" y="5"/>
                      <a:pt x="13" y="4"/>
                      <a:pt x="12" y="4"/>
                    </a:cubicBezTo>
                    <a:cubicBezTo>
                      <a:pt x="11" y="4"/>
                      <a:pt x="9" y="5"/>
                      <a:pt x="7" y="7"/>
                    </a:cubicBezTo>
                    <a:cubicBezTo>
                      <a:pt x="5" y="9"/>
                      <a:pt x="4" y="10"/>
                      <a:pt x="4" y="12"/>
                    </a:cubicBezTo>
                    <a:cubicBezTo>
                      <a:pt x="4" y="13"/>
                      <a:pt x="4" y="14"/>
                      <a:pt x="5" y="15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9" y="16"/>
                      <a:pt x="10" y="16"/>
                      <a:pt x="11" y="15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0" name="任意多边形: 形状 1639">
                <a:extLst>
                  <a:ext uri="{FF2B5EF4-FFF2-40B4-BE49-F238E27FC236}">
                    <a16:creationId xmlns:a16="http://schemas.microsoft.com/office/drawing/2014/main" id="{132C6438-4536-4BEF-AAEF-66E51F2B38DD}"/>
                  </a:ext>
                </a:extLst>
              </p:cNvPr>
              <p:cNvSpPr/>
              <p:nvPr/>
            </p:nvSpPr>
            <p:spPr bwMode="auto">
              <a:xfrm>
                <a:off x="2195641" y="3965612"/>
                <a:ext cx="111746" cy="114025"/>
              </a:xfrm>
              <a:custGeom>
                <a:avLst/>
                <a:gdLst>
                  <a:gd name="T0" fmla="*/ 0 w 49"/>
                  <a:gd name="T1" fmla="*/ 27 h 50"/>
                  <a:gd name="T2" fmla="*/ 29 w 49"/>
                  <a:gd name="T3" fmla="*/ 0 h 50"/>
                  <a:gd name="T4" fmla="*/ 35 w 49"/>
                  <a:gd name="T5" fmla="*/ 4 h 50"/>
                  <a:gd name="T6" fmla="*/ 22 w 49"/>
                  <a:gd name="T7" fmla="*/ 17 h 50"/>
                  <a:gd name="T8" fmla="*/ 33 w 49"/>
                  <a:gd name="T9" fmla="*/ 27 h 50"/>
                  <a:gd name="T10" fmla="*/ 45 w 49"/>
                  <a:gd name="T11" fmla="*/ 17 h 50"/>
                  <a:gd name="T12" fmla="*/ 49 w 49"/>
                  <a:gd name="T13" fmla="*/ 21 h 50"/>
                  <a:gd name="T14" fmla="*/ 20 w 49"/>
                  <a:gd name="T15" fmla="*/ 50 h 50"/>
                  <a:gd name="T16" fmla="*/ 14 w 49"/>
                  <a:gd name="T17" fmla="*/ 44 h 50"/>
                  <a:gd name="T18" fmla="*/ 27 w 49"/>
                  <a:gd name="T19" fmla="*/ 31 h 50"/>
                  <a:gd name="T20" fmla="*/ 18 w 49"/>
                  <a:gd name="T21" fmla="*/ 21 h 50"/>
                  <a:gd name="T22" fmla="*/ 4 w 49"/>
                  <a:gd name="T23" fmla="*/ 33 h 50"/>
                  <a:gd name="T24" fmla="*/ 0 w 49"/>
                  <a:gd name="T25" fmla="*/ 27 h 50"/>
                  <a:gd name="T26" fmla="*/ 0 w 49"/>
                  <a:gd name="T2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50">
                    <a:moveTo>
                      <a:pt x="0" y="27"/>
                    </a:moveTo>
                    <a:lnTo>
                      <a:pt x="29" y="0"/>
                    </a:lnTo>
                    <a:lnTo>
                      <a:pt x="35" y="4"/>
                    </a:lnTo>
                    <a:lnTo>
                      <a:pt x="22" y="17"/>
                    </a:lnTo>
                    <a:lnTo>
                      <a:pt x="33" y="27"/>
                    </a:lnTo>
                    <a:lnTo>
                      <a:pt x="45" y="17"/>
                    </a:lnTo>
                    <a:lnTo>
                      <a:pt x="49" y="21"/>
                    </a:lnTo>
                    <a:lnTo>
                      <a:pt x="20" y="50"/>
                    </a:lnTo>
                    <a:lnTo>
                      <a:pt x="14" y="44"/>
                    </a:lnTo>
                    <a:lnTo>
                      <a:pt x="27" y="31"/>
                    </a:lnTo>
                    <a:lnTo>
                      <a:pt x="18" y="21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1" name="任意多边形: 形状 1640">
                <a:extLst>
                  <a:ext uri="{FF2B5EF4-FFF2-40B4-BE49-F238E27FC236}">
                    <a16:creationId xmlns:a16="http://schemas.microsoft.com/office/drawing/2014/main" id="{C6A82578-363C-451A-9850-944426DD8A81}"/>
                  </a:ext>
                </a:extLst>
              </p:cNvPr>
              <p:cNvSpPr/>
              <p:nvPr/>
            </p:nvSpPr>
            <p:spPr bwMode="auto">
              <a:xfrm>
                <a:off x="2261775" y="4031748"/>
                <a:ext cx="79818" cy="82098"/>
              </a:xfrm>
              <a:custGeom>
                <a:avLst/>
                <a:gdLst>
                  <a:gd name="T0" fmla="*/ 0 w 35"/>
                  <a:gd name="T1" fmla="*/ 29 h 36"/>
                  <a:gd name="T2" fmla="*/ 29 w 35"/>
                  <a:gd name="T3" fmla="*/ 0 h 36"/>
                  <a:gd name="T4" fmla="*/ 35 w 35"/>
                  <a:gd name="T5" fmla="*/ 6 h 36"/>
                  <a:gd name="T6" fmla="*/ 4 w 35"/>
                  <a:gd name="T7" fmla="*/ 36 h 36"/>
                  <a:gd name="T8" fmla="*/ 0 w 35"/>
                  <a:gd name="T9" fmla="*/ 29 h 36"/>
                  <a:gd name="T10" fmla="*/ 0 w 35"/>
                  <a:gd name="T1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6">
                    <a:moveTo>
                      <a:pt x="0" y="29"/>
                    </a:moveTo>
                    <a:lnTo>
                      <a:pt x="29" y="0"/>
                    </a:lnTo>
                    <a:lnTo>
                      <a:pt x="35" y="6"/>
                    </a:lnTo>
                    <a:lnTo>
                      <a:pt x="4" y="36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2" name="任意多边形: 形状 1641">
                <a:extLst>
                  <a:ext uri="{FF2B5EF4-FFF2-40B4-BE49-F238E27FC236}">
                    <a16:creationId xmlns:a16="http://schemas.microsoft.com/office/drawing/2014/main" id="{7D68FB76-6F03-4E90-A792-6185AAED1AB7}"/>
                  </a:ext>
                </a:extLst>
              </p:cNvPr>
              <p:cNvSpPr/>
              <p:nvPr/>
            </p:nvSpPr>
            <p:spPr bwMode="auto">
              <a:xfrm>
                <a:off x="2289141" y="4049992"/>
                <a:ext cx="118586" cy="125429"/>
              </a:xfrm>
              <a:custGeom>
                <a:avLst/>
                <a:gdLst>
                  <a:gd name="T0" fmla="*/ 0 w 52"/>
                  <a:gd name="T1" fmla="*/ 34 h 55"/>
                  <a:gd name="T2" fmla="*/ 27 w 52"/>
                  <a:gd name="T3" fmla="*/ 0 h 55"/>
                  <a:gd name="T4" fmla="*/ 33 w 52"/>
                  <a:gd name="T5" fmla="*/ 5 h 55"/>
                  <a:gd name="T6" fmla="*/ 27 w 52"/>
                  <a:gd name="T7" fmla="*/ 38 h 55"/>
                  <a:gd name="T8" fmla="*/ 46 w 52"/>
                  <a:gd name="T9" fmla="*/ 15 h 55"/>
                  <a:gd name="T10" fmla="*/ 52 w 52"/>
                  <a:gd name="T11" fmla="*/ 21 h 55"/>
                  <a:gd name="T12" fmla="*/ 23 w 52"/>
                  <a:gd name="T13" fmla="*/ 55 h 55"/>
                  <a:gd name="T14" fmla="*/ 17 w 52"/>
                  <a:gd name="T15" fmla="*/ 48 h 55"/>
                  <a:gd name="T16" fmla="*/ 23 w 52"/>
                  <a:gd name="T17" fmla="*/ 17 h 55"/>
                  <a:gd name="T18" fmla="*/ 4 w 52"/>
                  <a:gd name="T19" fmla="*/ 38 h 55"/>
                  <a:gd name="T20" fmla="*/ 0 w 52"/>
                  <a:gd name="T21" fmla="*/ 34 h 55"/>
                  <a:gd name="T22" fmla="*/ 0 w 52"/>
                  <a:gd name="T23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55">
                    <a:moveTo>
                      <a:pt x="0" y="34"/>
                    </a:moveTo>
                    <a:lnTo>
                      <a:pt x="27" y="0"/>
                    </a:lnTo>
                    <a:lnTo>
                      <a:pt x="33" y="5"/>
                    </a:lnTo>
                    <a:lnTo>
                      <a:pt x="27" y="38"/>
                    </a:lnTo>
                    <a:lnTo>
                      <a:pt x="46" y="15"/>
                    </a:lnTo>
                    <a:lnTo>
                      <a:pt x="52" y="21"/>
                    </a:lnTo>
                    <a:lnTo>
                      <a:pt x="23" y="55"/>
                    </a:lnTo>
                    <a:lnTo>
                      <a:pt x="17" y="48"/>
                    </a:lnTo>
                    <a:lnTo>
                      <a:pt x="23" y="17"/>
                    </a:lnTo>
                    <a:lnTo>
                      <a:pt x="4" y="38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3" name="任意多边形: 形状 1642">
                <a:extLst>
                  <a:ext uri="{FF2B5EF4-FFF2-40B4-BE49-F238E27FC236}">
                    <a16:creationId xmlns:a16="http://schemas.microsoft.com/office/drawing/2014/main" id="{A1546EB5-5541-4EF5-A58E-8C119B8B162D}"/>
                  </a:ext>
                </a:extLst>
              </p:cNvPr>
              <p:cNvSpPr/>
              <p:nvPr/>
            </p:nvSpPr>
            <p:spPr bwMode="auto">
              <a:xfrm>
                <a:off x="2355276" y="4122968"/>
                <a:ext cx="100342" cy="109464"/>
              </a:xfrm>
              <a:custGeom>
                <a:avLst/>
                <a:gdLst>
                  <a:gd name="T0" fmla="*/ 31 w 44"/>
                  <a:gd name="T1" fmla="*/ 48 h 48"/>
                  <a:gd name="T2" fmla="*/ 25 w 44"/>
                  <a:gd name="T3" fmla="*/ 44 h 48"/>
                  <a:gd name="T4" fmla="*/ 27 w 44"/>
                  <a:gd name="T5" fmla="*/ 33 h 48"/>
                  <a:gd name="T6" fmla="*/ 15 w 44"/>
                  <a:gd name="T7" fmla="*/ 25 h 48"/>
                  <a:gd name="T8" fmla="*/ 6 w 44"/>
                  <a:gd name="T9" fmla="*/ 29 h 48"/>
                  <a:gd name="T10" fmla="*/ 0 w 44"/>
                  <a:gd name="T11" fmla="*/ 25 h 48"/>
                  <a:gd name="T12" fmla="*/ 38 w 44"/>
                  <a:gd name="T13" fmla="*/ 0 h 48"/>
                  <a:gd name="T14" fmla="*/ 44 w 44"/>
                  <a:gd name="T15" fmla="*/ 4 h 48"/>
                  <a:gd name="T16" fmla="*/ 31 w 44"/>
                  <a:gd name="T17" fmla="*/ 48 h 48"/>
                  <a:gd name="T18" fmla="*/ 31 w 44"/>
                  <a:gd name="T19" fmla="*/ 48 h 48"/>
                  <a:gd name="T20" fmla="*/ 29 w 44"/>
                  <a:gd name="T21" fmla="*/ 25 h 48"/>
                  <a:gd name="T22" fmla="*/ 36 w 44"/>
                  <a:gd name="T23" fmla="*/ 10 h 48"/>
                  <a:gd name="T24" fmla="*/ 21 w 44"/>
                  <a:gd name="T25" fmla="*/ 19 h 48"/>
                  <a:gd name="T26" fmla="*/ 29 w 44"/>
                  <a:gd name="T27" fmla="*/ 25 h 48"/>
                  <a:gd name="T28" fmla="*/ 29 w 44"/>
                  <a:gd name="T29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8">
                    <a:moveTo>
                      <a:pt x="31" y="48"/>
                    </a:moveTo>
                    <a:lnTo>
                      <a:pt x="25" y="44"/>
                    </a:lnTo>
                    <a:lnTo>
                      <a:pt x="27" y="33"/>
                    </a:lnTo>
                    <a:lnTo>
                      <a:pt x="15" y="25"/>
                    </a:lnTo>
                    <a:lnTo>
                      <a:pt x="6" y="29"/>
                    </a:lnTo>
                    <a:lnTo>
                      <a:pt x="0" y="25"/>
                    </a:lnTo>
                    <a:lnTo>
                      <a:pt x="38" y="0"/>
                    </a:lnTo>
                    <a:lnTo>
                      <a:pt x="44" y="4"/>
                    </a:lnTo>
                    <a:lnTo>
                      <a:pt x="31" y="48"/>
                    </a:lnTo>
                    <a:lnTo>
                      <a:pt x="31" y="48"/>
                    </a:lnTo>
                    <a:close/>
                    <a:moveTo>
                      <a:pt x="29" y="25"/>
                    </a:moveTo>
                    <a:lnTo>
                      <a:pt x="36" y="10"/>
                    </a:lnTo>
                    <a:lnTo>
                      <a:pt x="21" y="19"/>
                    </a:lnTo>
                    <a:lnTo>
                      <a:pt x="29" y="25"/>
                    </a:ln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4" name="任意多边形: 形状 1643">
                <a:extLst>
                  <a:ext uri="{FF2B5EF4-FFF2-40B4-BE49-F238E27FC236}">
                    <a16:creationId xmlns:a16="http://schemas.microsoft.com/office/drawing/2014/main" id="{AE45BC48-1717-4C3C-8B98-FFDB1E45DEC4}"/>
                  </a:ext>
                </a:extLst>
              </p:cNvPr>
              <p:cNvSpPr/>
              <p:nvPr/>
            </p:nvSpPr>
            <p:spPr bwMode="auto">
              <a:xfrm>
                <a:off x="2521752" y="4193663"/>
                <a:ext cx="84379" cy="109464"/>
              </a:xfrm>
              <a:custGeom>
                <a:avLst/>
                <a:gdLst>
                  <a:gd name="T0" fmla="*/ 37 w 37"/>
                  <a:gd name="T1" fmla="*/ 48 h 48"/>
                  <a:gd name="T2" fmla="*/ 29 w 37"/>
                  <a:gd name="T3" fmla="*/ 46 h 48"/>
                  <a:gd name="T4" fmla="*/ 29 w 37"/>
                  <a:gd name="T5" fmla="*/ 36 h 48"/>
                  <a:gd name="T6" fmla="*/ 14 w 37"/>
                  <a:gd name="T7" fmla="*/ 31 h 48"/>
                  <a:gd name="T8" fmla="*/ 8 w 37"/>
                  <a:gd name="T9" fmla="*/ 40 h 48"/>
                  <a:gd name="T10" fmla="*/ 0 w 37"/>
                  <a:gd name="T11" fmla="*/ 36 h 48"/>
                  <a:gd name="T12" fmla="*/ 27 w 37"/>
                  <a:gd name="T13" fmla="*/ 0 h 48"/>
                  <a:gd name="T14" fmla="*/ 35 w 37"/>
                  <a:gd name="T15" fmla="*/ 2 h 48"/>
                  <a:gd name="T16" fmla="*/ 37 w 37"/>
                  <a:gd name="T17" fmla="*/ 48 h 48"/>
                  <a:gd name="T18" fmla="*/ 37 w 37"/>
                  <a:gd name="T19" fmla="*/ 48 h 48"/>
                  <a:gd name="T20" fmla="*/ 29 w 37"/>
                  <a:gd name="T21" fmla="*/ 27 h 48"/>
                  <a:gd name="T22" fmla="*/ 29 w 37"/>
                  <a:gd name="T23" fmla="*/ 11 h 48"/>
                  <a:gd name="T24" fmla="*/ 19 w 37"/>
                  <a:gd name="T25" fmla="*/ 25 h 48"/>
                  <a:gd name="T26" fmla="*/ 29 w 37"/>
                  <a:gd name="T27" fmla="*/ 27 h 48"/>
                  <a:gd name="T28" fmla="*/ 29 w 37"/>
                  <a:gd name="T29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29" y="46"/>
                    </a:lnTo>
                    <a:lnTo>
                      <a:pt x="29" y="36"/>
                    </a:lnTo>
                    <a:lnTo>
                      <a:pt x="14" y="31"/>
                    </a:lnTo>
                    <a:lnTo>
                      <a:pt x="8" y="40"/>
                    </a:lnTo>
                    <a:lnTo>
                      <a:pt x="0" y="36"/>
                    </a:lnTo>
                    <a:lnTo>
                      <a:pt x="27" y="0"/>
                    </a:lnTo>
                    <a:lnTo>
                      <a:pt x="35" y="2"/>
                    </a:lnTo>
                    <a:lnTo>
                      <a:pt x="37" y="48"/>
                    </a:lnTo>
                    <a:lnTo>
                      <a:pt x="37" y="48"/>
                    </a:lnTo>
                    <a:close/>
                    <a:moveTo>
                      <a:pt x="29" y="27"/>
                    </a:moveTo>
                    <a:lnTo>
                      <a:pt x="29" y="11"/>
                    </a:lnTo>
                    <a:lnTo>
                      <a:pt x="19" y="25"/>
                    </a:lnTo>
                    <a:lnTo>
                      <a:pt x="29" y="27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5" name="任意多边形: 形状 1644">
                <a:extLst>
                  <a:ext uri="{FF2B5EF4-FFF2-40B4-BE49-F238E27FC236}">
                    <a16:creationId xmlns:a16="http://schemas.microsoft.com/office/drawing/2014/main" id="{28E0A8CF-4313-47EE-8FCF-C51D937C40B9}"/>
                  </a:ext>
                </a:extLst>
              </p:cNvPr>
              <p:cNvSpPr/>
              <p:nvPr/>
            </p:nvSpPr>
            <p:spPr bwMode="auto">
              <a:xfrm>
                <a:off x="2615254" y="4218749"/>
                <a:ext cx="86659" cy="98062"/>
              </a:xfrm>
              <a:custGeom>
                <a:avLst/>
                <a:gdLst>
                  <a:gd name="T0" fmla="*/ 9 w 18"/>
                  <a:gd name="T1" fmla="*/ 13 h 21"/>
                  <a:gd name="T2" fmla="*/ 10 w 18"/>
                  <a:gd name="T3" fmla="*/ 10 h 21"/>
                  <a:gd name="T4" fmla="*/ 18 w 18"/>
                  <a:gd name="T5" fmla="*/ 11 h 21"/>
                  <a:gd name="T6" fmla="*/ 17 w 18"/>
                  <a:gd name="T7" fmla="*/ 19 h 21"/>
                  <a:gd name="T8" fmla="*/ 13 w 18"/>
                  <a:gd name="T9" fmla="*/ 21 h 21"/>
                  <a:gd name="T10" fmla="*/ 8 w 18"/>
                  <a:gd name="T11" fmla="*/ 21 h 21"/>
                  <a:gd name="T12" fmla="*/ 3 w 18"/>
                  <a:gd name="T13" fmla="*/ 19 h 21"/>
                  <a:gd name="T14" fmla="*/ 1 w 18"/>
                  <a:gd name="T15" fmla="*/ 15 h 21"/>
                  <a:gd name="T16" fmla="*/ 1 w 18"/>
                  <a:gd name="T17" fmla="*/ 9 h 21"/>
                  <a:gd name="T18" fmla="*/ 3 w 18"/>
                  <a:gd name="T19" fmla="*/ 4 h 21"/>
                  <a:gd name="T20" fmla="*/ 7 w 18"/>
                  <a:gd name="T21" fmla="*/ 1 h 21"/>
                  <a:gd name="T22" fmla="*/ 11 w 18"/>
                  <a:gd name="T23" fmla="*/ 0 h 21"/>
                  <a:gd name="T24" fmla="*/ 16 w 18"/>
                  <a:gd name="T25" fmla="*/ 3 h 21"/>
                  <a:gd name="T26" fmla="*/ 18 w 18"/>
                  <a:gd name="T27" fmla="*/ 7 h 21"/>
                  <a:gd name="T28" fmla="*/ 14 w 18"/>
                  <a:gd name="T29" fmla="*/ 8 h 21"/>
                  <a:gd name="T30" fmla="*/ 13 w 18"/>
                  <a:gd name="T31" fmla="*/ 5 h 21"/>
                  <a:gd name="T32" fmla="*/ 11 w 18"/>
                  <a:gd name="T33" fmla="*/ 4 h 21"/>
                  <a:gd name="T34" fmla="*/ 7 w 18"/>
                  <a:gd name="T35" fmla="*/ 5 h 21"/>
                  <a:gd name="T36" fmla="*/ 4 w 18"/>
                  <a:gd name="T37" fmla="*/ 10 h 21"/>
                  <a:gd name="T38" fmla="*/ 5 w 18"/>
                  <a:gd name="T39" fmla="*/ 15 h 21"/>
                  <a:gd name="T40" fmla="*/ 9 w 18"/>
                  <a:gd name="T41" fmla="*/ 18 h 21"/>
                  <a:gd name="T42" fmla="*/ 11 w 18"/>
                  <a:gd name="T43" fmla="*/ 17 h 21"/>
                  <a:gd name="T44" fmla="*/ 13 w 18"/>
                  <a:gd name="T45" fmla="*/ 17 h 21"/>
                  <a:gd name="T46" fmla="*/ 14 w 18"/>
                  <a:gd name="T47" fmla="*/ 14 h 21"/>
                  <a:gd name="T48" fmla="*/ 9 w 18"/>
                  <a:gd name="T4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21">
                    <a:moveTo>
                      <a:pt x="9" y="13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4" y="20"/>
                      <a:pt x="13" y="21"/>
                    </a:cubicBezTo>
                    <a:cubicBezTo>
                      <a:pt x="11" y="21"/>
                      <a:pt x="10" y="21"/>
                      <a:pt x="8" y="21"/>
                    </a:cubicBezTo>
                    <a:cubicBezTo>
                      <a:pt x="6" y="21"/>
                      <a:pt x="5" y="20"/>
                      <a:pt x="3" y="19"/>
                    </a:cubicBezTo>
                    <a:cubicBezTo>
                      <a:pt x="2" y="18"/>
                      <a:pt x="1" y="16"/>
                      <a:pt x="1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1" y="7"/>
                      <a:pt x="2" y="5"/>
                      <a:pt x="3" y="4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1"/>
                      <a:pt x="15" y="1"/>
                      <a:pt x="16" y="3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7"/>
                      <a:pt x="14" y="6"/>
                      <a:pt x="13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9" y="4"/>
                      <a:pt x="8" y="4"/>
                      <a:pt x="7" y="5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2"/>
                      <a:pt x="4" y="14"/>
                      <a:pt x="5" y="15"/>
                    </a:cubicBezTo>
                    <a:cubicBezTo>
                      <a:pt x="6" y="17"/>
                      <a:pt x="7" y="17"/>
                      <a:pt x="9" y="18"/>
                    </a:cubicBezTo>
                    <a:cubicBezTo>
                      <a:pt x="9" y="18"/>
                      <a:pt x="10" y="18"/>
                      <a:pt x="11" y="17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9" y="13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6" name="任意多边形: 形状 1645">
                <a:extLst>
                  <a:ext uri="{FF2B5EF4-FFF2-40B4-BE49-F238E27FC236}">
                    <a16:creationId xmlns:a16="http://schemas.microsoft.com/office/drawing/2014/main" id="{ECA6FF65-24E6-4DF9-B47A-D0C21D89C200}"/>
                  </a:ext>
                </a:extLst>
              </p:cNvPr>
              <p:cNvSpPr/>
              <p:nvPr/>
            </p:nvSpPr>
            <p:spPr bwMode="auto">
              <a:xfrm>
                <a:off x="2697352" y="4232432"/>
                <a:ext cx="79818" cy="109464"/>
              </a:xfrm>
              <a:custGeom>
                <a:avLst/>
                <a:gdLst>
                  <a:gd name="T0" fmla="*/ 0 w 17"/>
                  <a:gd name="T1" fmla="*/ 20 h 23"/>
                  <a:gd name="T2" fmla="*/ 3 w 17"/>
                  <a:gd name="T3" fmla="*/ 0 h 23"/>
                  <a:gd name="T4" fmla="*/ 11 w 17"/>
                  <a:gd name="T5" fmla="*/ 1 h 23"/>
                  <a:gd name="T6" fmla="*/ 15 w 17"/>
                  <a:gd name="T7" fmla="*/ 2 h 23"/>
                  <a:gd name="T8" fmla="*/ 17 w 17"/>
                  <a:gd name="T9" fmla="*/ 5 h 23"/>
                  <a:gd name="T10" fmla="*/ 17 w 17"/>
                  <a:gd name="T11" fmla="*/ 8 h 23"/>
                  <a:gd name="T12" fmla="*/ 15 w 17"/>
                  <a:gd name="T13" fmla="*/ 12 h 23"/>
                  <a:gd name="T14" fmla="*/ 11 w 17"/>
                  <a:gd name="T15" fmla="*/ 13 h 23"/>
                  <a:gd name="T16" fmla="*/ 13 w 17"/>
                  <a:gd name="T17" fmla="*/ 15 h 23"/>
                  <a:gd name="T18" fmla="*/ 15 w 17"/>
                  <a:gd name="T19" fmla="*/ 18 h 23"/>
                  <a:gd name="T20" fmla="*/ 16 w 17"/>
                  <a:gd name="T21" fmla="*/ 23 h 23"/>
                  <a:gd name="T22" fmla="*/ 12 w 17"/>
                  <a:gd name="T23" fmla="*/ 22 h 23"/>
                  <a:gd name="T24" fmla="*/ 10 w 17"/>
                  <a:gd name="T25" fmla="*/ 17 h 23"/>
                  <a:gd name="T26" fmla="*/ 8 w 17"/>
                  <a:gd name="T27" fmla="*/ 14 h 23"/>
                  <a:gd name="T28" fmla="*/ 8 w 17"/>
                  <a:gd name="T29" fmla="*/ 13 h 23"/>
                  <a:gd name="T30" fmla="*/ 6 w 17"/>
                  <a:gd name="T31" fmla="*/ 12 h 23"/>
                  <a:gd name="T32" fmla="*/ 5 w 17"/>
                  <a:gd name="T33" fmla="*/ 12 h 23"/>
                  <a:gd name="T34" fmla="*/ 4 w 17"/>
                  <a:gd name="T35" fmla="*/ 21 h 23"/>
                  <a:gd name="T36" fmla="*/ 0 w 17"/>
                  <a:gd name="T37" fmla="*/ 20 h 23"/>
                  <a:gd name="T38" fmla="*/ 5 w 17"/>
                  <a:gd name="T39" fmla="*/ 9 h 23"/>
                  <a:gd name="T40" fmla="*/ 8 w 17"/>
                  <a:gd name="T41" fmla="*/ 10 h 23"/>
                  <a:gd name="T42" fmla="*/ 12 w 17"/>
                  <a:gd name="T43" fmla="*/ 10 h 23"/>
                  <a:gd name="T44" fmla="*/ 13 w 17"/>
                  <a:gd name="T45" fmla="*/ 9 h 23"/>
                  <a:gd name="T46" fmla="*/ 13 w 17"/>
                  <a:gd name="T47" fmla="*/ 8 h 23"/>
                  <a:gd name="T48" fmla="*/ 13 w 17"/>
                  <a:gd name="T49" fmla="*/ 6 h 23"/>
                  <a:gd name="T50" fmla="*/ 12 w 17"/>
                  <a:gd name="T51" fmla="*/ 5 h 23"/>
                  <a:gd name="T52" fmla="*/ 9 w 17"/>
                  <a:gd name="T53" fmla="*/ 4 h 23"/>
                  <a:gd name="T54" fmla="*/ 6 w 17"/>
                  <a:gd name="T55" fmla="*/ 4 h 23"/>
                  <a:gd name="T56" fmla="*/ 5 w 17"/>
                  <a:gd name="T5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23">
                    <a:moveTo>
                      <a:pt x="0" y="2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2"/>
                      <a:pt x="14" y="2"/>
                      <a:pt x="15" y="2"/>
                    </a:cubicBezTo>
                    <a:cubicBezTo>
                      <a:pt x="16" y="3"/>
                      <a:pt x="16" y="4"/>
                      <a:pt x="17" y="5"/>
                    </a:cubicBezTo>
                    <a:cubicBezTo>
                      <a:pt x="17" y="6"/>
                      <a:pt x="17" y="7"/>
                      <a:pt x="17" y="8"/>
                    </a:cubicBezTo>
                    <a:cubicBezTo>
                      <a:pt x="17" y="10"/>
                      <a:pt x="16" y="11"/>
                      <a:pt x="15" y="12"/>
                    </a:cubicBezTo>
                    <a:cubicBezTo>
                      <a:pt x="14" y="12"/>
                      <a:pt x="13" y="13"/>
                      <a:pt x="11" y="13"/>
                    </a:cubicBezTo>
                    <a:cubicBezTo>
                      <a:pt x="12" y="13"/>
                      <a:pt x="13" y="14"/>
                      <a:pt x="13" y="15"/>
                    </a:cubicBezTo>
                    <a:cubicBezTo>
                      <a:pt x="14" y="15"/>
                      <a:pt x="14" y="17"/>
                      <a:pt x="15" y="18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  <a:moveTo>
                      <a:pt x="5" y="9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11" y="10"/>
                      <a:pt x="12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3" y="9"/>
                      <a:pt x="13" y="8"/>
                      <a:pt x="13" y="8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9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7" name="任意多边形: 形状 1646">
                <a:extLst>
                  <a:ext uri="{FF2B5EF4-FFF2-40B4-BE49-F238E27FC236}">
                    <a16:creationId xmlns:a16="http://schemas.microsoft.com/office/drawing/2014/main" id="{85658280-003E-4749-8D14-E4DC0484FC2F}"/>
                  </a:ext>
                </a:extLst>
              </p:cNvPr>
              <p:cNvSpPr/>
              <p:nvPr/>
            </p:nvSpPr>
            <p:spPr bwMode="auto">
              <a:xfrm>
                <a:off x="2777169" y="4241554"/>
                <a:ext cx="29647" cy="100342"/>
              </a:xfrm>
              <a:custGeom>
                <a:avLst/>
                <a:gdLst>
                  <a:gd name="T0" fmla="*/ 0 w 13"/>
                  <a:gd name="T1" fmla="*/ 42 h 44"/>
                  <a:gd name="T2" fmla="*/ 6 w 13"/>
                  <a:gd name="T3" fmla="*/ 0 h 44"/>
                  <a:gd name="T4" fmla="*/ 13 w 13"/>
                  <a:gd name="T5" fmla="*/ 2 h 44"/>
                  <a:gd name="T6" fmla="*/ 6 w 13"/>
                  <a:gd name="T7" fmla="*/ 44 h 44"/>
                  <a:gd name="T8" fmla="*/ 0 w 13"/>
                  <a:gd name="T9" fmla="*/ 42 h 44"/>
                  <a:gd name="T10" fmla="*/ 0 w 13"/>
                  <a:gd name="T11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4">
                    <a:moveTo>
                      <a:pt x="0" y="42"/>
                    </a:moveTo>
                    <a:lnTo>
                      <a:pt x="6" y="0"/>
                    </a:lnTo>
                    <a:lnTo>
                      <a:pt x="13" y="2"/>
                    </a:lnTo>
                    <a:lnTo>
                      <a:pt x="6" y="44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8" name="任意多边形: 形状 1647">
                <a:extLst>
                  <a:ext uri="{FF2B5EF4-FFF2-40B4-BE49-F238E27FC236}">
                    <a16:creationId xmlns:a16="http://schemas.microsoft.com/office/drawing/2014/main" id="{B4DB5942-B081-4612-842E-7DF774FF82B1}"/>
                  </a:ext>
                </a:extLst>
              </p:cNvPr>
              <p:cNvSpPr/>
              <p:nvPr/>
            </p:nvSpPr>
            <p:spPr bwMode="auto">
              <a:xfrm>
                <a:off x="2895756" y="4246115"/>
                <a:ext cx="75257" cy="100342"/>
              </a:xfrm>
              <a:custGeom>
                <a:avLst/>
                <a:gdLst>
                  <a:gd name="T0" fmla="*/ 0 w 16"/>
                  <a:gd name="T1" fmla="*/ 0 h 21"/>
                  <a:gd name="T2" fmla="*/ 4 w 16"/>
                  <a:gd name="T3" fmla="*/ 0 h 21"/>
                  <a:gd name="T4" fmla="*/ 4 w 16"/>
                  <a:gd name="T5" fmla="*/ 11 h 21"/>
                  <a:gd name="T6" fmla="*/ 5 w 16"/>
                  <a:gd name="T7" fmla="*/ 14 h 21"/>
                  <a:gd name="T8" fmla="*/ 6 w 16"/>
                  <a:gd name="T9" fmla="*/ 16 h 21"/>
                  <a:gd name="T10" fmla="*/ 9 w 16"/>
                  <a:gd name="T11" fmla="*/ 17 h 21"/>
                  <a:gd name="T12" fmla="*/ 11 w 16"/>
                  <a:gd name="T13" fmla="*/ 16 h 21"/>
                  <a:gd name="T14" fmla="*/ 12 w 16"/>
                  <a:gd name="T15" fmla="*/ 14 h 21"/>
                  <a:gd name="T16" fmla="*/ 12 w 16"/>
                  <a:gd name="T17" fmla="*/ 11 h 21"/>
                  <a:gd name="T18" fmla="*/ 11 w 16"/>
                  <a:gd name="T19" fmla="*/ 0 h 21"/>
                  <a:gd name="T20" fmla="*/ 15 w 16"/>
                  <a:gd name="T21" fmla="*/ 0 h 21"/>
                  <a:gd name="T22" fmla="*/ 16 w 16"/>
                  <a:gd name="T23" fmla="*/ 10 h 21"/>
                  <a:gd name="T24" fmla="*/ 16 w 16"/>
                  <a:gd name="T25" fmla="*/ 15 h 21"/>
                  <a:gd name="T26" fmla="*/ 15 w 16"/>
                  <a:gd name="T27" fmla="*/ 18 h 21"/>
                  <a:gd name="T28" fmla="*/ 12 w 16"/>
                  <a:gd name="T29" fmla="*/ 20 h 21"/>
                  <a:gd name="T30" fmla="*/ 9 w 16"/>
                  <a:gd name="T31" fmla="*/ 20 h 21"/>
                  <a:gd name="T32" fmla="*/ 5 w 16"/>
                  <a:gd name="T33" fmla="*/ 20 h 21"/>
                  <a:gd name="T34" fmla="*/ 2 w 16"/>
                  <a:gd name="T35" fmla="*/ 18 h 21"/>
                  <a:gd name="T36" fmla="*/ 1 w 16"/>
                  <a:gd name="T37" fmla="*/ 16 h 21"/>
                  <a:gd name="T38" fmla="*/ 0 w 16"/>
                  <a:gd name="T39" fmla="*/ 11 h 21"/>
                  <a:gd name="T40" fmla="*/ 0 w 16"/>
                  <a:gd name="T4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3"/>
                      <a:pt x="5" y="14"/>
                      <a:pt x="5" y="14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7" y="17"/>
                      <a:pt x="7" y="17"/>
                      <a:pt x="9" y="17"/>
                    </a:cubicBezTo>
                    <a:cubicBezTo>
                      <a:pt x="10" y="17"/>
                      <a:pt x="10" y="17"/>
                      <a:pt x="11" y="16"/>
                    </a:cubicBezTo>
                    <a:cubicBezTo>
                      <a:pt x="11" y="16"/>
                      <a:pt x="12" y="15"/>
                      <a:pt x="12" y="14"/>
                    </a:cubicBezTo>
                    <a:cubicBezTo>
                      <a:pt x="12" y="14"/>
                      <a:pt x="12" y="12"/>
                      <a:pt x="12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5" y="16"/>
                      <a:pt x="15" y="17"/>
                      <a:pt x="15" y="18"/>
                    </a:cubicBezTo>
                    <a:cubicBezTo>
                      <a:pt x="14" y="19"/>
                      <a:pt x="13" y="19"/>
                      <a:pt x="12" y="20"/>
                    </a:cubicBezTo>
                    <a:cubicBezTo>
                      <a:pt x="12" y="20"/>
                      <a:pt x="10" y="20"/>
                      <a:pt x="9" y="20"/>
                    </a:cubicBezTo>
                    <a:cubicBezTo>
                      <a:pt x="7" y="21"/>
                      <a:pt x="6" y="20"/>
                      <a:pt x="5" y="20"/>
                    </a:cubicBezTo>
                    <a:cubicBezTo>
                      <a:pt x="4" y="20"/>
                      <a:pt x="3" y="19"/>
                      <a:pt x="2" y="18"/>
                    </a:cubicBezTo>
                    <a:cubicBezTo>
                      <a:pt x="2" y="18"/>
                      <a:pt x="1" y="17"/>
                      <a:pt x="1" y="16"/>
                    </a:cubicBezTo>
                    <a:cubicBezTo>
                      <a:pt x="1" y="15"/>
                      <a:pt x="1" y="13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9" name="任意多边形: 形状 1648">
                <a:extLst>
                  <a:ext uri="{FF2B5EF4-FFF2-40B4-BE49-F238E27FC236}">
                    <a16:creationId xmlns:a16="http://schemas.microsoft.com/office/drawing/2014/main" id="{FD3D86C3-755E-4752-A58F-AB67BDD1B242}"/>
                  </a:ext>
                </a:extLst>
              </p:cNvPr>
              <p:cNvSpPr/>
              <p:nvPr/>
            </p:nvSpPr>
            <p:spPr bwMode="auto">
              <a:xfrm>
                <a:off x="2982415" y="4241554"/>
                <a:ext cx="75257" cy="95781"/>
              </a:xfrm>
              <a:custGeom>
                <a:avLst/>
                <a:gdLst>
                  <a:gd name="T0" fmla="*/ 6 w 33"/>
                  <a:gd name="T1" fmla="*/ 42 h 42"/>
                  <a:gd name="T2" fmla="*/ 0 w 33"/>
                  <a:gd name="T3" fmla="*/ 0 h 42"/>
                  <a:gd name="T4" fmla="*/ 6 w 33"/>
                  <a:gd name="T5" fmla="*/ 0 h 42"/>
                  <a:gd name="T6" fmla="*/ 12 w 33"/>
                  <a:gd name="T7" fmla="*/ 33 h 42"/>
                  <a:gd name="T8" fmla="*/ 31 w 33"/>
                  <a:gd name="T9" fmla="*/ 31 h 42"/>
                  <a:gd name="T10" fmla="*/ 33 w 33"/>
                  <a:gd name="T11" fmla="*/ 38 h 42"/>
                  <a:gd name="T12" fmla="*/ 6 w 33"/>
                  <a:gd name="T13" fmla="*/ 42 h 42"/>
                  <a:gd name="T14" fmla="*/ 6 w 33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2">
                    <a:moveTo>
                      <a:pt x="6" y="4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33"/>
                    </a:lnTo>
                    <a:lnTo>
                      <a:pt x="31" y="31"/>
                    </a:lnTo>
                    <a:lnTo>
                      <a:pt x="33" y="38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0" name="任意多边形: 形状 1649">
                <a:extLst>
                  <a:ext uri="{FF2B5EF4-FFF2-40B4-BE49-F238E27FC236}">
                    <a16:creationId xmlns:a16="http://schemas.microsoft.com/office/drawing/2014/main" id="{99AA4C75-6980-4AF3-BC6D-F7C5EFD7E74F}"/>
                  </a:ext>
                </a:extLst>
              </p:cNvPr>
              <p:cNvSpPr/>
              <p:nvPr/>
            </p:nvSpPr>
            <p:spPr bwMode="auto">
              <a:xfrm>
                <a:off x="3023464" y="4223310"/>
                <a:ext cx="70696" cy="104903"/>
              </a:xfrm>
              <a:custGeom>
                <a:avLst/>
                <a:gdLst>
                  <a:gd name="T0" fmla="*/ 21 w 31"/>
                  <a:gd name="T1" fmla="*/ 46 h 46"/>
                  <a:gd name="T2" fmla="*/ 13 w 31"/>
                  <a:gd name="T3" fmla="*/ 10 h 46"/>
                  <a:gd name="T4" fmla="*/ 0 w 31"/>
                  <a:gd name="T5" fmla="*/ 14 h 46"/>
                  <a:gd name="T6" fmla="*/ 0 w 31"/>
                  <a:gd name="T7" fmla="*/ 6 h 46"/>
                  <a:gd name="T8" fmla="*/ 29 w 31"/>
                  <a:gd name="T9" fmla="*/ 0 h 46"/>
                  <a:gd name="T10" fmla="*/ 31 w 31"/>
                  <a:gd name="T11" fmla="*/ 6 h 46"/>
                  <a:gd name="T12" fmla="*/ 21 w 31"/>
                  <a:gd name="T13" fmla="*/ 8 h 46"/>
                  <a:gd name="T14" fmla="*/ 29 w 31"/>
                  <a:gd name="T15" fmla="*/ 43 h 46"/>
                  <a:gd name="T16" fmla="*/ 21 w 31"/>
                  <a:gd name="T17" fmla="*/ 46 h 46"/>
                  <a:gd name="T18" fmla="*/ 21 w 31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6">
                    <a:moveTo>
                      <a:pt x="21" y="46"/>
                    </a:moveTo>
                    <a:lnTo>
                      <a:pt x="13" y="10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29" y="0"/>
                    </a:lnTo>
                    <a:lnTo>
                      <a:pt x="31" y="6"/>
                    </a:lnTo>
                    <a:lnTo>
                      <a:pt x="21" y="8"/>
                    </a:lnTo>
                    <a:lnTo>
                      <a:pt x="29" y="43"/>
                    </a:lnTo>
                    <a:lnTo>
                      <a:pt x="21" y="46"/>
                    </a:lnTo>
                    <a:lnTo>
                      <a:pt x="21" y="46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1" name="任意多边形: 形状 1650">
                <a:extLst>
                  <a:ext uri="{FF2B5EF4-FFF2-40B4-BE49-F238E27FC236}">
                    <a16:creationId xmlns:a16="http://schemas.microsoft.com/office/drawing/2014/main" id="{F969AA96-D656-47C7-A447-D9FCEB8EC052}"/>
                  </a:ext>
                </a:extLst>
              </p:cNvPr>
              <p:cNvSpPr/>
              <p:nvPr/>
            </p:nvSpPr>
            <p:spPr bwMode="auto">
              <a:xfrm>
                <a:off x="3098722" y="4198224"/>
                <a:ext cx="91220" cy="109464"/>
              </a:xfrm>
              <a:custGeom>
                <a:avLst/>
                <a:gdLst>
                  <a:gd name="T0" fmla="*/ 0 w 19"/>
                  <a:gd name="T1" fmla="*/ 5 h 23"/>
                  <a:gd name="T2" fmla="*/ 3 w 19"/>
                  <a:gd name="T3" fmla="*/ 4 h 23"/>
                  <a:gd name="T4" fmla="*/ 7 w 19"/>
                  <a:gd name="T5" fmla="*/ 14 h 23"/>
                  <a:gd name="T6" fmla="*/ 8 w 19"/>
                  <a:gd name="T7" fmla="*/ 17 h 23"/>
                  <a:gd name="T8" fmla="*/ 9 w 19"/>
                  <a:gd name="T9" fmla="*/ 19 h 23"/>
                  <a:gd name="T10" fmla="*/ 12 w 19"/>
                  <a:gd name="T11" fmla="*/ 19 h 23"/>
                  <a:gd name="T12" fmla="*/ 14 w 19"/>
                  <a:gd name="T13" fmla="*/ 17 h 23"/>
                  <a:gd name="T14" fmla="*/ 15 w 19"/>
                  <a:gd name="T15" fmla="*/ 15 h 23"/>
                  <a:gd name="T16" fmla="*/ 14 w 19"/>
                  <a:gd name="T17" fmla="*/ 12 h 23"/>
                  <a:gd name="T18" fmla="*/ 10 w 19"/>
                  <a:gd name="T19" fmla="*/ 1 h 23"/>
                  <a:gd name="T20" fmla="*/ 14 w 19"/>
                  <a:gd name="T21" fmla="*/ 0 h 23"/>
                  <a:gd name="T22" fmla="*/ 17 w 19"/>
                  <a:gd name="T23" fmla="*/ 10 h 23"/>
                  <a:gd name="T24" fmla="*/ 19 w 19"/>
                  <a:gd name="T25" fmla="*/ 15 h 23"/>
                  <a:gd name="T26" fmla="*/ 18 w 19"/>
                  <a:gd name="T27" fmla="*/ 18 h 23"/>
                  <a:gd name="T28" fmla="*/ 17 w 19"/>
                  <a:gd name="T29" fmla="*/ 20 h 23"/>
                  <a:gd name="T30" fmla="*/ 13 w 19"/>
                  <a:gd name="T31" fmla="*/ 22 h 23"/>
                  <a:gd name="T32" fmla="*/ 9 w 19"/>
                  <a:gd name="T33" fmla="*/ 23 h 23"/>
                  <a:gd name="T34" fmla="*/ 7 w 19"/>
                  <a:gd name="T35" fmla="*/ 22 h 23"/>
                  <a:gd name="T36" fmla="*/ 5 w 19"/>
                  <a:gd name="T37" fmla="*/ 20 h 23"/>
                  <a:gd name="T38" fmla="*/ 3 w 19"/>
                  <a:gd name="T39" fmla="*/ 15 h 23"/>
                  <a:gd name="T40" fmla="*/ 0 w 19"/>
                  <a:gd name="T4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3">
                    <a:moveTo>
                      <a:pt x="0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8"/>
                      <a:pt x="9" y="18"/>
                      <a:pt x="9" y="19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5" y="17"/>
                      <a:pt x="15" y="16"/>
                      <a:pt x="15" y="15"/>
                    </a:cubicBezTo>
                    <a:cubicBezTo>
                      <a:pt x="15" y="15"/>
                      <a:pt x="14" y="13"/>
                      <a:pt x="14" y="1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3"/>
                      <a:pt x="18" y="14"/>
                      <a:pt x="19" y="15"/>
                    </a:cubicBezTo>
                    <a:cubicBezTo>
                      <a:pt x="19" y="16"/>
                      <a:pt x="19" y="17"/>
                      <a:pt x="18" y="18"/>
                    </a:cubicBezTo>
                    <a:cubicBezTo>
                      <a:pt x="18" y="19"/>
                      <a:pt x="17" y="20"/>
                      <a:pt x="17" y="20"/>
                    </a:cubicBezTo>
                    <a:cubicBezTo>
                      <a:pt x="16" y="21"/>
                      <a:pt x="15" y="21"/>
                      <a:pt x="13" y="22"/>
                    </a:cubicBezTo>
                    <a:cubicBezTo>
                      <a:pt x="12" y="23"/>
                      <a:pt x="10" y="23"/>
                      <a:pt x="9" y="23"/>
                    </a:cubicBezTo>
                    <a:cubicBezTo>
                      <a:pt x="8" y="22"/>
                      <a:pt x="7" y="22"/>
                      <a:pt x="7" y="22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4" y="19"/>
                      <a:pt x="4" y="17"/>
                      <a:pt x="3" y="1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2" name="任意多边形: 形状 1651">
                <a:extLst>
                  <a:ext uri="{FF2B5EF4-FFF2-40B4-BE49-F238E27FC236}">
                    <a16:creationId xmlns:a16="http://schemas.microsoft.com/office/drawing/2014/main" id="{96BEE22F-784A-434D-9E2B-B5C0F3032BE7}"/>
                  </a:ext>
                </a:extLst>
              </p:cNvPr>
              <p:cNvSpPr/>
              <p:nvPr/>
            </p:nvSpPr>
            <p:spPr bwMode="auto">
              <a:xfrm>
                <a:off x="3176259" y="4175419"/>
                <a:ext cx="102624" cy="109464"/>
              </a:xfrm>
              <a:custGeom>
                <a:avLst/>
                <a:gdLst>
                  <a:gd name="T0" fmla="*/ 8 w 22"/>
                  <a:gd name="T1" fmla="*/ 23 h 23"/>
                  <a:gd name="T2" fmla="*/ 0 w 22"/>
                  <a:gd name="T3" fmla="*/ 4 h 23"/>
                  <a:gd name="T4" fmla="*/ 7 w 22"/>
                  <a:gd name="T5" fmla="*/ 1 h 23"/>
                  <a:gd name="T6" fmla="*/ 11 w 22"/>
                  <a:gd name="T7" fmla="*/ 0 h 23"/>
                  <a:gd name="T8" fmla="*/ 13 w 22"/>
                  <a:gd name="T9" fmla="*/ 1 h 23"/>
                  <a:gd name="T10" fmla="*/ 15 w 22"/>
                  <a:gd name="T11" fmla="*/ 3 h 23"/>
                  <a:gd name="T12" fmla="*/ 16 w 22"/>
                  <a:gd name="T13" fmla="*/ 7 h 23"/>
                  <a:gd name="T14" fmla="*/ 13 w 22"/>
                  <a:gd name="T15" fmla="*/ 10 h 23"/>
                  <a:gd name="T16" fmla="*/ 15 w 22"/>
                  <a:gd name="T17" fmla="*/ 11 h 23"/>
                  <a:gd name="T18" fmla="*/ 19 w 22"/>
                  <a:gd name="T19" fmla="*/ 13 h 23"/>
                  <a:gd name="T20" fmla="*/ 22 w 22"/>
                  <a:gd name="T21" fmla="*/ 16 h 23"/>
                  <a:gd name="T22" fmla="*/ 18 w 22"/>
                  <a:gd name="T23" fmla="*/ 18 h 23"/>
                  <a:gd name="T24" fmla="*/ 14 w 22"/>
                  <a:gd name="T25" fmla="*/ 15 h 23"/>
                  <a:gd name="T26" fmla="*/ 11 w 22"/>
                  <a:gd name="T27" fmla="*/ 13 h 23"/>
                  <a:gd name="T28" fmla="*/ 10 w 22"/>
                  <a:gd name="T29" fmla="*/ 13 h 23"/>
                  <a:gd name="T30" fmla="*/ 8 w 22"/>
                  <a:gd name="T31" fmla="*/ 13 h 23"/>
                  <a:gd name="T32" fmla="*/ 8 w 22"/>
                  <a:gd name="T33" fmla="*/ 13 h 23"/>
                  <a:gd name="T34" fmla="*/ 11 w 22"/>
                  <a:gd name="T35" fmla="*/ 21 h 23"/>
                  <a:gd name="T36" fmla="*/ 8 w 22"/>
                  <a:gd name="T37" fmla="*/ 23 h 23"/>
                  <a:gd name="T38" fmla="*/ 7 w 22"/>
                  <a:gd name="T39" fmla="*/ 11 h 23"/>
                  <a:gd name="T40" fmla="*/ 9 w 22"/>
                  <a:gd name="T41" fmla="*/ 9 h 23"/>
                  <a:gd name="T42" fmla="*/ 12 w 22"/>
                  <a:gd name="T43" fmla="*/ 8 h 23"/>
                  <a:gd name="T44" fmla="*/ 12 w 22"/>
                  <a:gd name="T45" fmla="*/ 7 h 23"/>
                  <a:gd name="T46" fmla="*/ 12 w 22"/>
                  <a:gd name="T47" fmla="*/ 5 h 23"/>
                  <a:gd name="T48" fmla="*/ 11 w 22"/>
                  <a:gd name="T49" fmla="*/ 4 h 23"/>
                  <a:gd name="T50" fmla="*/ 9 w 22"/>
                  <a:gd name="T51" fmla="*/ 4 h 23"/>
                  <a:gd name="T52" fmla="*/ 7 w 22"/>
                  <a:gd name="T53" fmla="*/ 5 h 23"/>
                  <a:gd name="T54" fmla="*/ 5 w 22"/>
                  <a:gd name="T55" fmla="*/ 6 h 23"/>
                  <a:gd name="T56" fmla="*/ 7 w 22"/>
                  <a:gd name="T5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3">
                    <a:moveTo>
                      <a:pt x="8" y="2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4" y="1"/>
                      <a:pt x="15" y="2"/>
                      <a:pt x="15" y="3"/>
                    </a:cubicBezTo>
                    <a:cubicBezTo>
                      <a:pt x="16" y="4"/>
                      <a:pt x="16" y="6"/>
                      <a:pt x="16" y="7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6" y="11"/>
                      <a:pt x="17" y="12"/>
                      <a:pt x="19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4"/>
                      <a:pt x="12" y="13"/>
                      <a:pt x="11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8" y="23"/>
                      <a:pt x="8" y="23"/>
                      <a:pt x="8" y="23"/>
                    </a:cubicBezTo>
                    <a:close/>
                    <a:moveTo>
                      <a:pt x="7" y="11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1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8" y="4"/>
                      <a:pt x="7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3" name="任意多边形: 形状 1652">
                <a:extLst>
                  <a:ext uri="{FF2B5EF4-FFF2-40B4-BE49-F238E27FC236}">
                    <a16:creationId xmlns:a16="http://schemas.microsoft.com/office/drawing/2014/main" id="{A641D25E-2552-4C3F-A1CB-DC6CC9656978}"/>
                  </a:ext>
                </a:extLst>
              </p:cNvPr>
              <p:cNvSpPr/>
              <p:nvPr/>
            </p:nvSpPr>
            <p:spPr bwMode="auto">
              <a:xfrm>
                <a:off x="3260637" y="4141212"/>
                <a:ext cx="95781" cy="114025"/>
              </a:xfrm>
              <a:custGeom>
                <a:avLst/>
                <a:gdLst>
                  <a:gd name="T0" fmla="*/ 42 w 42"/>
                  <a:gd name="T1" fmla="*/ 27 h 50"/>
                  <a:gd name="T2" fmla="*/ 35 w 42"/>
                  <a:gd name="T3" fmla="*/ 34 h 50"/>
                  <a:gd name="T4" fmla="*/ 27 w 42"/>
                  <a:gd name="T5" fmla="*/ 27 h 50"/>
                  <a:gd name="T6" fmla="*/ 13 w 42"/>
                  <a:gd name="T7" fmla="*/ 36 h 50"/>
                  <a:gd name="T8" fmla="*/ 17 w 42"/>
                  <a:gd name="T9" fmla="*/ 44 h 50"/>
                  <a:gd name="T10" fmla="*/ 8 w 42"/>
                  <a:gd name="T11" fmla="*/ 50 h 50"/>
                  <a:gd name="T12" fmla="*/ 0 w 42"/>
                  <a:gd name="T13" fmla="*/ 4 h 50"/>
                  <a:gd name="T14" fmla="*/ 6 w 42"/>
                  <a:gd name="T15" fmla="*/ 0 h 50"/>
                  <a:gd name="T16" fmla="*/ 42 w 42"/>
                  <a:gd name="T17" fmla="*/ 27 h 50"/>
                  <a:gd name="T18" fmla="*/ 42 w 42"/>
                  <a:gd name="T19" fmla="*/ 27 h 50"/>
                  <a:gd name="T20" fmla="*/ 21 w 42"/>
                  <a:gd name="T21" fmla="*/ 21 h 50"/>
                  <a:gd name="T22" fmla="*/ 8 w 42"/>
                  <a:gd name="T23" fmla="*/ 11 h 50"/>
                  <a:gd name="T24" fmla="*/ 13 w 42"/>
                  <a:gd name="T25" fmla="*/ 27 h 50"/>
                  <a:gd name="T26" fmla="*/ 21 w 42"/>
                  <a:gd name="T27" fmla="*/ 21 h 50"/>
                  <a:gd name="T28" fmla="*/ 21 w 42"/>
                  <a:gd name="T2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0">
                    <a:moveTo>
                      <a:pt x="42" y="27"/>
                    </a:moveTo>
                    <a:lnTo>
                      <a:pt x="35" y="34"/>
                    </a:lnTo>
                    <a:lnTo>
                      <a:pt x="27" y="27"/>
                    </a:lnTo>
                    <a:lnTo>
                      <a:pt x="13" y="36"/>
                    </a:lnTo>
                    <a:lnTo>
                      <a:pt x="17" y="44"/>
                    </a:lnTo>
                    <a:lnTo>
                      <a:pt x="8" y="5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42" y="27"/>
                    </a:lnTo>
                    <a:lnTo>
                      <a:pt x="42" y="27"/>
                    </a:lnTo>
                    <a:close/>
                    <a:moveTo>
                      <a:pt x="21" y="21"/>
                    </a:moveTo>
                    <a:lnTo>
                      <a:pt x="8" y="11"/>
                    </a:lnTo>
                    <a:lnTo>
                      <a:pt x="13" y="27"/>
                    </a:lnTo>
                    <a:lnTo>
                      <a:pt x="21" y="21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4" name="任意多边形: 形状 1653">
                <a:extLst>
                  <a:ext uri="{FF2B5EF4-FFF2-40B4-BE49-F238E27FC236}">
                    <a16:creationId xmlns:a16="http://schemas.microsoft.com/office/drawing/2014/main" id="{5D449BED-83A8-473F-89DD-BDDABC901054}"/>
                  </a:ext>
                </a:extLst>
              </p:cNvPr>
              <p:cNvSpPr/>
              <p:nvPr/>
            </p:nvSpPr>
            <p:spPr bwMode="auto">
              <a:xfrm>
                <a:off x="3308528" y="4118407"/>
                <a:ext cx="104903" cy="88940"/>
              </a:xfrm>
              <a:custGeom>
                <a:avLst/>
                <a:gdLst>
                  <a:gd name="T0" fmla="*/ 23 w 46"/>
                  <a:gd name="T1" fmla="*/ 39 h 39"/>
                  <a:gd name="T2" fmla="*/ 0 w 46"/>
                  <a:gd name="T3" fmla="*/ 6 h 39"/>
                  <a:gd name="T4" fmla="*/ 6 w 46"/>
                  <a:gd name="T5" fmla="*/ 0 h 39"/>
                  <a:gd name="T6" fmla="*/ 25 w 46"/>
                  <a:gd name="T7" fmla="*/ 29 h 39"/>
                  <a:gd name="T8" fmla="*/ 41 w 46"/>
                  <a:gd name="T9" fmla="*/ 16 h 39"/>
                  <a:gd name="T10" fmla="*/ 46 w 46"/>
                  <a:gd name="T11" fmla="*/ 23 h 39"/>
                  <a:gd name="T12" fmla="*/ 23 w 46"/>
                  <a:gd name="T13" fmla="*/ 39 h 39"/>
                  <a:gd name="T14" fmla="*/ 23 w 46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9">
                    <a:moveTo>
                      <a:pt x="23" y="39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25" y="29"/>
                    </a:lnTo>
                    <a:lnTo>
                      <a:pt x="41" y="16"/>
                    </a:lnTo>
                    <a:lnTo>
                      <a:pt x="46" y="23"/>
                    </a:lnTo>
                    <a:lnTo>
                      <a:pt x="23" y="39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5" name="任意多边形: 形状 1654">
                <a:extLst>
                  <a:ext uri="{FF2B5EF4-FFF2-40B4-BE49-F238E27FC236}">
                    <a16:creationId xmlns:a16="http://schemas.microsoft.com/office/drawing/2014/main" id="{E1F6DD09-94F7-444C-AC40-0505AE37E353}"/>
                  </a:ext>
                </a:extLst>
              </p:cNvPr>
              <p:cNvSpPr/>
              <p:nvPr/>
            </p:nvSpPr>
            <p:spPr bwMode="auto">
              <a:xfrm>
                <a:off x="3402028" y="4008943"/>
                <a:ext cx="109464" cy="104903"/>
              </a:xfrm>
              <a:custGeom>
                <a:avLst/>
                <a:gdLst>
                  <a:gd name="T0" fmla="*/ 0 w 23"/>
                  <a:gd name="T1" fmla="*/ 11 h 22"/>
                  <a:gd name="T2" fmla="*/ 2 w 23"/>
                  <a:gd name="T3" fmla="*/ 8 h 22"/>
                  <a:gd name="T4" fmla="*/ 11 w 23"/>
                  <a:gd name="T5" fmla="*/ 15 h 22"/>
                  <a:gd name="T6" fmla="*/ 13 w 23"/>
                  <a:gd name="T7" fmla="*/ 17 h 22"/>
                  <a:gd name="T8" fmla="*/ 15 w 23"/>
                  <a:gd name="T9" fmla="*/ 18 h 22"/>
                  <a:gd name="T10" fmla="*/ 18 w 23"/>
                  <a:gd name="T11" fmla="*/ 16 h 22"/>
                  <a:gd name="T12" fmla="*/ 19 w 23"/>
                  <a:gd name="T13" fmla="*/ 14 h 22"/>
                  <a:gd name="T14" fmla="*/ 18 w 23"/>
                  <a:gd name="T15" fmla="*/ 12 h 22"/>
                  <a:gd name="T16" fmla="*/ 15 w 23"/>
                  <a:gd name="T17" fmla="*/ 10 h 22"/>
                  <a:gd name="T18" fmla="*/ 7 w 23"/>
                  <a:gd name="T19" fmla="*/ 3 h 22"/>
                  <a:gd name="T20" fmla="*/ 9 w 23"/>
                  <a:gd name="T21" fmla="*/ 0 h 22"/>
                  <a:gd name="T22" fmla="*/ 18 w 23"/>
                  <a:gd name="T23" fmla="*/ 7 h 22"/>
                  <a:gd name="T24" fmla="*/ 21 w 23"/>
                  <a:gd name="T25" fmla="*/ 10 h 22"/>
                  <a:gd name="T26" fmla="*/ 22 w 23"/>
                  <a:gd name="T27" fmla="*/ 13 h 22"/>
                  <a:gd name="T28" fmla="*/ 22 w 23"/>
                  <a:gd name="T29" fmla="*/ 16 h 22"/>
                  <a:gd name="T30" fmla="*/ 20 w 23"/>
                  <a:gd name="T31" fmla="*/ 19 h 22"/>
                  <a:gd name="T32" fmla="*/ 17 w 23"/>
                  <a:gd name="T33" fmla="*/ 21 h 22"/>
                  <a:gd name="T34" fmla="*/ 14 w 23"/>
                  <a:gd name="T35" fmla="*/ 22 h 22"/>
                  <a:gd name="T36" fmla="*/ 12 w 23"/>
                  <a:gd name="T37" fmla="*/ 21 h 22"/>
                  <a:gd name="T38" fmla="*/ 8 w 23"/>
                  <a:gd name="T39" fmla="*/ 18 h 22"/>
                  <a:gd name="T40" fmla="*/ 0 w 23"/>
                  <a:gd name="T41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0" y="1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7"/>
                    </a:cubicBezTo>
                    <a:cubicBezTo>
                      <a:pt x="14" y="18"/>
                      <a:pt x="15" y="18"/>
                      <a:pt x="15" y="18"/>
                    </a:cubicBezTo>
                    <a:cubicBezTo>
                      <a:pt x="16" y="18"/>
                      <a:pt x="17" y="17"/>
                      <a:pt x="18" y="16"/>
                    </a:cubicBezTo>
                    <a:cubicBezTo>
                      <a:pt x="18" y="16"/>
                      <a:pt x="19" y="15"/>
                      <a:pt x="19" y="14"/>
                    </a:cubicBezTo>
                    <a:cubicBezTo>
                      <a:pt x="19" y="13"/>
                      <a:pt x="18" y="13"/>
                      <a:pt x="18" y="12"/>
                    </a:cubicBezTo>
                    <a:cubicBezTo>
                      <a:pt x="18" y="12"/>
                      <a:pt x="17" y="11"/>
                      <a:pt x="15" y="1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8"/>
                      <a:pt x="21" y="10"/>
                      <a:pt x="21" y="10"/>
                    </a:cubicBezTo>
                    <a:cubicBezTo>
                      <a:pt x="22" y="11"/>
                      <a:pt x="22" y="12"/>
                      <a:pt x="22" y="13"/>
                    </a:cubicBezTo>
                    <a:cubicBezTo>
                      <a:pt x="23" y="14"/>
                      <a:pt x="22" y="15"/>
                      <a:pt x="22" y="16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9" y="20"/>
                      <a:pt x="18" y="21"/>
                      <a:pt x="17" y="21"/>
                    </a:cubicBezTo>
                    <a:cubicBezTo>
                      <a:pt x="16" y="22"/>
                      <a:pt x="15" y="22"/>
                      <a:pt x="14" y="22"/>
                    </a:cubicBezTo>
                    <a:cubicBezTo>
                      <a:pt x="14" y="22"/>
                      <a:pt x="13" y="21"/>
                      <a:pt x="12" y="21"/>
                    </a:cubicBezTo>
                    <a:cubicBezTo>
                      <a:pt x="11" y="20"/>
                      <a:pt x="10" y="19"/>
                      <a:pt x="8" y="18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6" name="任意多边形: 形状 1655">
                <a:extLst>
                  <a:ext uri="{FF2B5EF4-FFF2-40B4-BE49-F238E27FC236}">
                    <a16:creationId xmlns:a16="http://schemas.microsoft.com/office/drawing/2014/main" id="{E3721D36-2DAC-4A4C-BB62-F6BC8F7D9BF6}"/>
                  </a:ext>
                </a:extLst>
              </p:cNvPr>
              <p:cNvSpPr/>
              <p:nvPr/>
            </p:nvSpPr>
            <p:spPr bwMode="auto">
              <a:xfrm>
                <a:off x="3459042" y="3935967"/>
                <a:ext cx="123147" cy="120868"/>
              </a:xfrm>
              <a:custGeom>
                <a:avLst/>
                <a:gdLst>
                  <a:gd name="T0" fmla="*/ 36 w 54"/>
                  <a:gd name="T1" fmla="*/ 53 h 53"/>
                  <a:gd name="T2" fmla="*/ 0 w 54"/>
                  <a:gd name="T3" fmla="*/ 25 h 53"/>
                  <a:gd name="T4" fmla="*/ 7 w 54"/>
                  <a:gd name="T5" fmla="*/ 19 h 53"/>
                  <a:gd name="T6" fmla="*/ 38 w 54"/>
                  <a:gd name="T7" fmla="*/ 25 h 53"/>
                  <a:gd name="T8" fmla="*/ 15 w 54"/>
                  <a:gd name="T9" fmla="*/ 7 h 53"/>
                  <a:gd name="T10" fmla="*/ 21 w 54"/>
                  <a:gd name="T11" fmla="*/ 0 h 53"/>
                  <a:gd name="T12" fmla="*/ 54 w 54"/>
                  <a:gd name="T13" fmla="*/ 28 h 53"/>
                  <a:gd name="T14" fmla="*/ 50 w 54"/>
                  <a:gd name="T15" fmla="*/ 34 h 53"/>
                  <a:gd name="T16" fmla="*/ 17 w 54"/>
                  <a:gd name="T17" fmla="*/ 30 h 53"/>
                  <a:gd name="T18" fmla="*/ 40 w 54"/>
                  <a:gd name="T19" fmla="*/ 46 h 53"/>
                  <a:gd name="T20" fmla="*/ 36 w 54"/>
                  <a:gd name="T21" fmla="*/ 53 h 53"/>
                  <a:gd name="T22" fmla="*/ 36 w 54"/>
                  <a:gd name="T2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53">
                    <a:moveTo>
                      <a:pt x="36" y="53"/>
                    </a:moveTo>
                    <a:lnTo>
                      <a:pt x="0" y="25"/>
                    </a:lnTo>
                    <a:lnTo>
                      <a:pt x="7" y="19"/>
                    </a:lnTo>
                    <a:lnTo>
                      <a:pt x="38" y="25"/>
                    </a:lnTo>
                    <a:lnTo>
                      <a:pt x="15" y="7"/>
                    </a:lnTo>
                    <a:lnTo>
                      <a:pt x="21" y="0"/>
                    </a:lnTo>
                    <a:lnTo>
                      <a:pt x="54" y="28"/>
                    </a:lnTo>
                    <a:lnTo>
                      <a:pt x="50" y="34"/>
                    </a:lnTo>
                    <a:lnTo>
                      <a:pt x="17" y="30"/>
                    </a:lnTo>
                    <a:lnTo>
                      <a:pt x="40" y="46"/>
                    </a:lnTo>
                    <a:lnTo>
                      <a:pt x="36" y="53"/>
                    </a:lnTo>
                    <a:lnTo>
                      <a:pt x="36" y="53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7" name="任意多边形: 形状 1656">
                <a:extLst>
                  <a:ext uri="{FF2B5EF4-FFF2-40B4-BE49-F238E27FC236}">
                    <a16:creationId xmlns:a16="http://schemas.microsoft.com/office/drawing/2014/main" id="{0A2A4FF4-9B9E-48AC-8744-F58B3F848956}"/>
                  </a:ext>
                </a:extLst>
              </p:cNvPr>
              <p:cNvSpPr/>
              <p:nvPr/>
            </p:nvSpPr>
            <p:spPr bwMode="auto">
              <a:xfrm>
                <a:off x="3516054" y="3913162"/>
                <a:ext cx="91220" cy="66135"/>
              </a:xfrm>
              <a:custGeom>
                <a:avLst/>
                <a:gdLst>
                  <a:gd name="T0" fmla="*/ 36 w 40"/>
                  <a:gd name="T1" fmla="*/ 29 h 29"/>
                  <a:gd name="T2" fmla="*/ 0 w 40"/>
                  <a:gd name="T3" fmla="*/ 6 h 29"/>
                  <a:gd name="T4" fmla="*/ 7 w 40"/>
                  <a:gd name="T5" fmla="*/ 0 h 29"/>
                  <a:gd name="T6" fmla="*/ 40 w 40"/>
                  <a:gd name="T7" fmla="*/ 23 h 29"/>
                  <a:gd name="T8" fmla="*/ 36 w 40"/>
                  <a:gd name="T9" fmla="*/ 29 h 29"/>
                  <a:gd name="T10" fmla="*/ 36 w 4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9">
                    <a:moveTo>
                      <a:pt x="36" y="29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40" y="23"/>
                    </a:lnTo>
                    <a:lnTo>
                      <a:pt x="36" y="29"/>
                    </a:ln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8" name="任意多边形: 形状 1657">
                <a:extLst>
                  <a:ext uri="{FF2B5EF4-FFF2-40B4-BE49-F238E27FC236}">
                    <a16:creationId xmlns:a16="http://schemas.microsoft.com/office/drawing/2014/main" id="{76D6D1FC-4B07-44CA-9650-6F3A81FDA5F6}"/>
                  </a:ext>
                </a:extLst>
              </p:cNvPr>
              <p:cNvSpPr/>
              <p:nvPr/>
            </p:nvSpPr>
            <p:spPr bwMode="auto">
              <a:xfrm>
                <a:off x="3532018" y="3831063"/>
                <a:ext cx="107185" cy="100342"/>
              </a:xfrm>
              <a:custGeom>
                <a:avLst/>
                <a:gdLst>
                  <a:gd name="T0" fmla="*/ 43 w 47"/>
                  <a:gd name="T1" fmla="*/ 44 h 44"/>
                  <a:gd name="T2" fmla="*/ 0 w 47"/>
                  <a:gd name="T3" fmla="*/ 32 h 44"/>
                  <a:gd name="T4" fmla="*/ 6 w 47"/>
                  <a:gd name="T5" fmla="*/ 23 h 44"/>
                  <a:gd name="T6" fmla="*/ 37 w 47"/>
                  <a:gd name="T7" fmla="*/ 34 h 44"/>
                  <a:gd name="T8" fmla="*/ 16 w 47"/>
                  <a:gd name="T9" fmla="*/ 9 h 44"/>
                  <a:gd name="T10" fmla="*/ 20 w 47"/>
                  <a:gd name="T11" fmla="*/ 0 h 44"/>
                  <a:gd name="T12" fmla="*/ 47 w 47"/>
                  <a:gd name="T13" fmla="*/ 38 h 44"/>
                  <a:gd name="T14" fmla="*/ 43 w 47"/>
                  <a:gd name="T15" fmla="*/ 44 h 44"/>
                  <a:gd name="T16" fmla="*/ 43 w 47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43" y="44"/>
                    </a:moveTo>
                    <a:lnTo>
                      <a:pt x="0" y="32"/>
                    </a:lnTo>
                    <a:lnTo>
                      <a:pt x="6" y="23"/>
                    </a:lnTo>
                    <a:lnTo>
                      <a:pt x="37" y="34"/>
                    </a:lnTo>
                    <a:lnTo>
                      <a:pt x="16" y="9"/>
                    </a:lnTo>
                    <a:lnTo>
                      <a:pt x="20" y="0"/>
                    </a:lnTo>
                    <a:lnTo>
                      <a:pt x="47" y="38"/>
                    </a:lnTo>
                    <a:lnTo>
                      <a:pt x="43" y="44"/>
                    </a:lnTo>
                    <a:lnTo>
                      <a:pt x="43" y="44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9" name="任意多边形: 形状 1658">
                <a:extLst>
                  <a:ext uri="{FF2B5EF4-FFF2-40B4-BE49-F238E27FC236}">
                    <a16:creationId xmlns:a16="http://schemas.microsoft.com/office/drawing/2014/main" id="{0D5D2CE0-1414-4276-ADFD-6D5475EC1B3E}"/>
                  </a:ext>
                </a:extLst>
              </p:cNvPr>
              <p:cNvSpPr/>
              <p:nvPr/>
            </p:nvSpPr>
            <p:spPr bwMode="auto">
              <a:xfrm>
                <a:off x="3573067" y="3780892"/>
                <a:ext cx="114025" cy="93501"/>
              </a:xfrm>
              <a:custGeom>
                <a:avLst/>
                <a:gdLst>
                  <a:gd name="T0" fmla="*/ 38 w 50"/>
                  <a:gd name="T1" fmla="*/ 41 h 41"/>
                  <a:gd name="T2" fmla="*/ 0 w 50"/>
                  <a:gd name="T3" fmla="*/ 22 h 41"/>
                  <a:gd name="T4" fmla="*/ 13 w 50"/>
                  <a:gd name="T5" fmla="*/ 0 h 41"/>
                  <a:gd name="T6" fmla="*/ 19 w 50"/>
                  <a:gd name="T7" fmla="*/ 4 h 41"/>
                  <a:gd name="T8" fmla="*/ 11 w 50"/>
                  <a:gd name="T9" fmla="*/ 18 h 41"/>
                  <a:gd name="T10" fmla="*/ 19 w 50"/>
                  <a:gd name="T11" fmla="*/ 22 h 41"/>
                  <a:gd name="T12" fmla="*/ 27 w 50"/>
                  <a:gd name="T13" fmla="*/ 8 h 41"/>
                  <a:gd name="T14" fmla="*/ 34 w 50"/>
                  <a:gd name="T15" fmla="*/ 10 h 41"/>
                  <a:gd name="T16" fmla="*/ 25 w 50"/>
                  <a:gd name="T17" fmla="*/ 27 h 41"/>
                  <a:gd name="T18" fmla="*/ 34 w 50"/>
                  <a:gd name="T19" fmla="*/ 31 h 41"/>
                  <a:gd name="T20" fmla="*/ 44 w 50"/>
                  <a:gd name="T21" fmla="*/ 14 h 41"/>
                  <a:gd name="T22" fmla="*/ 50 w 50"/>
                  <a:gd name="T23" fmla="*/ 16 h 41"/>
                  <a:gd name="T24" fmla="*/ 38 w 50"/>
                  <a:gd name="T25" fmla="*/ 41 h 41"/>
                  <a:gd name="T26" fmla="*/ 38 w 5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1">
                    <a:moveTo>
                      <a:pt x="38" y="41"/>
                    </a:moveTo>
                    <a:lnTo>
                      <a:pt x="0" y="22"/>
                    </a:lnTo>
                    <a:lnTo>
                      <a:pt x="13" y="0"/>
                    </a:lnTo>
                    <a:lnTo>
                      <a:pt x="19" y="4"/>
                    </a:lnTo>
                    <a:lnTo>
                      <a:pt x="11" y="18"/>
                    </a:lnTo>
                    <a:lnTo>
                      <a:pt x="19" y="22"/>
                    </a:lnTo>
                    <a:lnTo>
                      <a:pt x="27" y="8"/>
                    </a:lnTo>
                    <a:lnTo>
                      <a:pt x="34" y="10"/>
                    </a:lnTo>
                    <a:lnTo>
                      <a:pt x="25" y="27"/>
                    </a:lnTo>
                    <a:lnTo>
                      <a:pt x="34" y="31"/>
                    </a:lnTo>
                    <a:lnTo>
                      <a:pt x="44" y="14"/>
                    </a:lnTo>
                    <a:lnTo>
                      <a:pt x="50" y="16"/>
                    </a:lnTo>
                    <a:lnTo>
                      <a:pt x="38" y="41"/>
                    </a:lnTo>
                    <a:lnTo>
                      <a:pt x="38" y="41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0" name="任意多边形: 形状 1659">
                <a:extLst>
                  <a:ext uri="{FF2B5EF4-FFF2-40B4-BE49-F238E27FC236}">
                    <a16:creationId xmlns:a16="http://schemas.microsoft.com/office/drawing/2014/main" id="{8E6F6FD1-466F-4A6E-A506-23514250D82B}"/>
                  </a:ext>
                </a:extLst>
              </p:cNvPr>
              <p:cNvSpPr/>
              <p:nvPr/>
            </p:nvSpPr>
            <p:spPr bwMode="auto">
              <a:xfrm>
                <a:off x="3602713" y="3728440"/>
                <a:ext cx="114025" cy="84379"/>
              </a:xfrm>
              <a:custGeom>
                <a:avLst/>
                <a:gdLst>
                  <a:gd name="T0" fmla="*/ 19 w 24"/>
                  <a:gd name="T1" fmla="*/ 18 h 18"/>
                  <a:gd name="T2" fmla="*/ 0 w 24"/>
                  <a:gd name="T3" fmla="*/ 11 h 18"/>
                  <a:gd name="T4" fmla="*/ 3 w 24"/>
                  <a:gd name="T5" fmla="*/ 4 h 18"/>
                  <a:gd name="T6" fmla="*/ 5 w 24"/>
                  <a:gd name="T7" fmla="*/ 1 h 18"/>
                  <a:gd name="T8" fmla="*/ 7 w 24"/>
                  <a:gd name="T9" fmla="*/ 0 h 18"/>
                  <a:gd name="T10" fmla="*/ 10 w 24"/>
                  <a:gd name="T11" fmla="*/ 0 h 18"/>
                  <a:gd name="T12" fmla="*/ 13 w 24"/>
                  <a:gd name="T13" fmla="*/ 3 h 18"/>
                  <a:gd name="T14" fmla="*/ 14 w 24"/>
                  <a:gd name="T15" fmla="*/ 7 h 18"/>
                  <a:gd name="T16" fmla="*/ 16 w 24"/>
                  <a:gd name="T17" fmla="*/ 6 h 18"/>
                  <a:gd name="T18" fmla="*/ 20 w 24"/>
                  <a:gd name="T19" fmla="*/ 5 h 18"/>
                  <a:gd name="T20" fmla="*/ 24 w 24"/>
                  <a:gd name="T21" fmla="*/ 5 h 18"/>
                  <a:gd name="T22" fmla="*/ 23 w 24"/>
                  <a:gd name="T23" fmla="*/ 8 h 18"/>
                  <a:gd name="T24" fmla="*/ 18 w 24"/>
                  <a:gd name="T25" fmla="*/ 9 h 18"/>
                  <a:gd name="T26" fmla="*/ 15 w 24"/>
                  <a:gd name="T27" fmla="*/ 9 h 18"/>
                  <a:gd name="T28" fmla="*/ 13 w 24"/>
                  <a:gd name="T29" fmla="*/ 10 h 18"/>
                  <a:gd name="T30" fmla="*/ 13 w 24"/>
                  <a:gd name="T31" fmla="*/ 11 h 18"/>
                  <a:gd name="T32" fmla="*/ 12 w 24"/>
                  <a:gd name="T33" fmla="*/ 12 h 18"/>
                  <a:gd name="T34" fmla="*/ 20 w 24"/>
                  <a:gd name="T35" fmla="*/ 15 h 18"/>
                  <a:gd name="T36" fmla="*/ 19 w 24"/>
                  <a:gd name="T37" fmla="*/ 18 h 18"/>
                  <a:gd name="T38" fmla="*/ 9 w 24"/>
                  <a:gd name="T39" fmla="*/ 11 h 18"/>
                  <a:gd name="T40" fmla="*/ 10 w 24"/>
                  <a:gd name="T41" fmla="*/ 9 h 18"/>
                  <a:gd name="T42" fmla="*/ 11 w 24"/>
                  <a:gd name="T43" fmla="*/ 6 h 18"/>
                  <a:gd name="T44" fmla="*/ 11 w 24"/>
                  <a:gd name="T45" fmla="*/ 5 h 18"/>
                  <a:gd name="T46" fmla="*/ 9 w 24"/>
                  <a:gd name="T47" fmla="*/ 4 h 18"/>
                  <a:gd name="T48" fmla="*/ 8 w 24"/>
                  <a:gd name="T49" fmla="*/ 3 h 18"/>
                  <a:gd name="T50" fmla="*/ 6 w 24"/>
                  <a:gd name="T51" fmla="*/ 4 h 18"/>
                  <a:gd name="T52" fmla="*/ 6 w 24"/>
                  <a:gd name="T53" fmla="*/ 7 h 18"/>
                  <a:gd name="T54" fmla="*/ 5 w 24"/>
                  <a:gd name="T55" fmla="*/ 9 h 18"/>
                  <a:gd name="T56" fmla="*/ 9 w 24"/>
                  <a:gd name="T5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18">
                    <a:moveTo>
                      <a:pt x="19" y="18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4" y="4"/>
                      <a:pt x="14" y="5"/>
                      <a:pt x="14" y="7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5"/>
                      <a:pt x="18" y="5"/>
                      <a:pt x="20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9" y="11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5"/>
                      <a:pt x="6" y="5"/>
                      <a:pt x="6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1" name="任意多边形: 形状 1660">
                <a:extLst>
                  <a:ext uri="{FF2B5EF4-FFF2-40B4-BE49-F238E27FC236}">
                    <a16:creationId xmlns:a16="http://schemas.microsoft.com/office/drawing/2014/main" id="{AE149970-C849-4F84-BD84-D496ACB25BF1}"/>
                  </a:ext>
                </a:extLst>
              </p:cNvPr>
              <p:cNvSpPr/>
              <p:nvPr/>
            </p:nvSpPr>
            <p:spPr bwMode="auto">
              <a:xfrm>
                <a:off x="3634640" y="3660025"/>
                <a:ext cx="100342" cy="82098"/>
              </a:xfrm>
              <a:custGeom>
                <a:avLst/>
                <a:gdLst>
                  <a:gd name="T0" fmla="*/ 11 w 21"/>
                  <a:gd name="T1" fmla="*/ 16 h 17"/>
                  <a:gd name="T2" fmla="*/ 12 w 21"/>
                  <a:gd name="T3" fmla="*/ 13 h 17"/>
                  <a:gd name="T4" fmla="*/ 15 w 21"/>
                  <a:gd name="T5" fmla="*/ 13 h 17"/>
                  <a:gd name="T6" fmla="*/ 17 w 21"/>
                  <a:gd name="T7" fmla="*/ 10 h 17"/>
                  <a:gd name="T8" fmla="*/ 17 w 21"/>
                  <a:gd name="T9" fmla="*/ 7 h 17"/>
                  <a:gd name="T10" fmla="*/ 16 w 21"/>
                  <a:gd name="T11" fmla="*/ 6 h 17"/>
                  <a:gd name="T12" fmla="*/ 14 w 21"/>
                  <a:gd name="T13" fmla="*/ 6 h 17"/>
                  <a:gd name="T14" fmla="*/ 13 w 21"/>
                  <a:gd name="T15" fmla="*/ 7 h 17"/>
                  <a:gd name="T16" fmla="*/ 11 w 21"/>
                  <a:gd name="T17" fmla="*/ 10 h 17"/>
                  <a:gd name="T18" fmla="*/ 8 w 21"/>
                  <a:gd name="T19" fmla="*/ 13 h 17"/>
                  <a:gd name="T20" fmla="*/ 4 w 21"/>
                  <a:gd name="T21" fmla="*/ 13 h 17"/>
                  <a:gd name="T22" fmla="*/ 1 w 21"/>
                  <a:gd name="T23" fmla="*/ 12 h 17"/>
                  <a:gd name="T24" fmla="*/ 0 w 21"/>
                  <a:gd name="T25" fmla="*/ 9 h 17"/>
                  <a:gd name="T26" fmla="*/ 0 w 21"/>
                  <a:gd name="T27" fmla="*/ 5 h 17"/>
                  <a:gd name="T28" fmla="*/ 4 w 21"/>
                  <a:gd name="T29" fmla="*/ 1 h 17"/>
                  <a:gd name="T30" fmla="*/ 8 w 21"/>
                  <a:gd name="T31" fmla="*/ 0 h 17"/>
                  <a:gd name="T32" fmla="*/ 7 w 21"/>
                  <a:gd name="T33" fmla="*/ 4 h 17"/>
                  <a:gd name="T34" fmla="*/ 5 w 21"/>
                  <a:gd name="T35" fmla="*/ 4 h 17"/>
                  <a:gd name="T36" fmla="*/ 4 w 21"/>
                  <a:gd name="T37" fmla="*/ 6 h 17"/>
                  <a:gd name="T38" fmla="*/ 4 w 21"/>
                  <a:gd name="T39" fmla="*/ 9 h 17"/>
                  <a:gd name="T40" fmla="*/ 5 w 21"/>
                  <a:gd name="T41" fmla="*/ 10 h 17"/>
                  <a:gd name="T42" fmla="*/ 6 w 21"/>
                  <a:gd name="T43" fmla="*/ 10 h 17"/>
                  <a:gd name="T44" fmla="*/ 8 w 21"/>
                  <a:gd name="T45" fmla="*/ 7 h 17"/>
                  <a:gd name="T46" fmla="*/ 11 w 21"/>
                  <a:gd name="T47" fmla="*/ 3 h 17"/>
                  <a:gd name="T48" fmla="*/ 13 w 21"/>
                  <a:gd name="T49" fmla="*/ 2 h 17"/>
                  <a:gd name="T50" fmla="*/ 17 w 21"/>
                  <a:gd name="T51" fmla="*/ 2 h 17"/>
                  <a:gd name="T52" fmla="*/ 19 w 21"/>
                  <a:gd name="T53" fmla="*/ 4 h 17"/>
                  <a:gd name="T54" fmla="*/ 21 w 21"/>
                  <a:gd name="T55" fmla="*/ 7 h 17"/>
                  <a:gd name="T56" fmla="*/ 20 w 21"/>
                  <a:gd name="T57" fmla="*/ 11 h 17"/>
                  <a:gd name="T58" fmla="*/ 17 w 21"/>
                  <a:gd name="T59" fmla="*/ 16 h 17"/>
                  <a:gd name="T60" fmla="*/ 11 w 21"/>
                  <a:gd name="T6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" h="17">
                    <a:moveTo>
                      <a:pt x="11" y="16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13"/>
                      <a:pt x="15" y="13"/>
                      <a:pt x="15" y="13"/>
                    </a:cubicBezTo>
                    <a:cubicBezTo>
                      <a:pt x="16" y="12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6" y="6"/>
                      <a:pt x="16" y="6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4" y="6"/>
                      <a:pt x="13" y="6"/>
                      <a:pt x="13" y="7"/>
                    </a:cubicBezTo>
                    <a:cubicBezTo>
                      <a:pt x="13" y="7"/>
                      <a:pt x="12" y="8"/>
                      <a:pt x="11" y="10"/>
                    </a:cubicBezTo>
                    <a:cubicBezTo>
                      <a:pt x="10" y="11"/>
                      <a:pt x="9" y="12"/>
                      <a:pt x="8" y="13"/>
                    </a:cubicBezTo>
                    <a:cubicBezTo>
                      <a:pt x="7" y="14"/>
                      <a:pt x="5" y="14"/>
                      <a:pt x="4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9"/>
                      <a:pt x="7" y="8"/>
                      <a:pt x="8" y="7"/>
                    </a:cubicBezTo>
                    <a:cubicBezTo>
                      <a:pt x="9" y="5"/>
                      <a:pt x="10" y="4"/>
                      <a:pt x="11" y="3"/>
                    </a:cubicBezTo>
                    <a:cubicBezTo>
                      <a:pt x="12" y="3"/>
                      <a:pt x="12" y="2"/>
                      <a:pt x="13" y="2"/>
                    </a:cubicBezTo>
                    <a:cubicBezTo>
                      <a:pt x="14" y="2"/>
                      <a:pt x="15" y="2"/>
                      <a:pt x="17" y="2"/>
                    </a:cubicBezTo>
                    <a:cubicBezTo>
                      <a:pt x="18" y="3"/>
                      <a:pt x="19" y="3"/>
                      <a:pt x="19" y="4"/>
                    </a:cubicBezTo>
                    <a:cubicBezTo>
                      <a:pt x="20" y="5"/>
                      <a:pt x="21" y="6"/>
                      <a:pt x="21" y="7"/>
                    </a:cubicBezTo>
                    <a:cubicBezTo>
                      <a:pt x="21" y="8"/>
                      <a:pt x="21" y="10"/>
                      <a:pt x="20" y="11"/>
                    </a:cubicBezTo>
                    <a:cubicBezTo>
                      <a:pt x="20" y="14"/>
                      <a:pt x="19" y="15"/>
                      <a:pt x="17" y="16"/>
                    </a:cubicBezTo>
                    <a:cubicBezTo>
                      <a:pt x="16" y="17"/>
                      <a:pt x="14" y="17"/>
                      <a:pt x="11" y="16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2" name="任意多边形: 形状 1661">
                <a:extLst>
                  <a:ext uri="{FF2B5EF4-FFF2-40B4-BE49-F238E27FC236}">
                    <a16:creationId xmlns:a16="http://schemas.microsoft.com/office/drawing/2014/main" id="{4E1E27C9-97E8-49DA-A1CB-3240A5347704}"/>
                  </a:ext>
                </a:extLst>
              </p:cNvPr>
              <p:cNvSpPr/>
              <p:nvPr/>
            </p:nvSpPr>
            <p:spPr bwMode="auto">
              <a:xfrm>
                <a:off x="3650604" y="3623537"/>
                <a:ext cx="93502" cy="47891"/>
              </a:xfrm>
              <a:custGeom>
                <a:avLst/>
                <a:gdLst>
                  <a:gd name="T0" fmla="*/ 39 w 41"/>
                  <a:gd name="T1" fmla="*/ 21 h 21"/>
                  <a:gd name="T2" fmla="*/ 0 w 41"/>
                  <a:gd name="T3" fmla="*/ 8 h 21"/>
                  <a:gd name="T4" fmla="*/ 2 w 41"/>
                  <a:gd name="T5" fmla="*/ 0 h 21"/>
                  <a:gd name="T6" fmla="*/ 41 w 41"/>
                  <a:gd name="T7" fmla="*/ 14 h 21"/>
                  <a:gd name="T8" fmla="*/ 39 w 41"/>
                  <a:gd name="T9" fmla="*/ 21 h 21"/>
                  <a:gd name="T10" fmla="*/ 39 w 41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1">
                    <a:moveTo>
                      <a:pt x="39" y="21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41" y="14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3" name="任意多边形: 形状 1662">
                <a:extLst>
                  <a:ext uri="{FF2B5EF4-FFF2-40B4-BE49-F238E27FC236}">
                    <a16:creationId xmlns:a16="http://schemas.microsoft.com/office/drawing/2014/main" id="{9E63038D-1CF6-4EED-B989-66C112DCED3C}"/>
                  </a:ext>
                </a:extLst>
              </p:cNvPr>
              <p:cNvSpPr/>
              <p:nvPr/>
            </p:nvSpPr>
            <p:spPr bwMode="auto">
              <a:xfrm>
                <a:off x="3659726" y="3550560"/>
                <a:ext cx="98063" cy="72976"/>
              </a:xfrm>
              <a:custGeom>
                <a:avLst/>
                <a:gdLst>
                  <a:gd name="T0" fmla="*/ 43 w 43"/>
                  <a:gd name="T1" fmla="*/ 27 h 32"/>
                  <a:gd name="T2" fmla="*/ 8 w 43"/>
                  <a:gd name="T3" fmla="*/ 19 h 32"/>
                  <a:gd name="T4" fmla="*/ 6 w 43"/>
                  <a:gd name="T5" fmla="*/ 32 h 32"/>
                  <a:gd name="T6" fmla="*/ 0 w 43"/>
                  <a:gd name="T7" fmla="*/ 30 h 32"/>
                  <a:gd name="T8" fmla="*/ 6 w 43"/>
                  <a:gd name="T9" fmla="*/ 0 h 32"/>
                  <a:gd name="T10" fmla="*/ 12 w 43"/>
                  <a:gd name="T11" fmla="*/ 0 h 32"/>
                  <a:gd name="T12" fmla="*/ 10 w 43"/>
                  <a:gd name="T13" fmla="*/ 13 h 32"/>
                  <a:gd name="T14" fmla="*/ 43 w 43"/>
                  <a:gd name="T15" fmla="*/ 21 h 32"/>
                  <a:gd name="T16" fmla="*/ 43 w 43"/>
                  <a:gd name="T17" fmla="*/ 27 h 32"/>
                  <a:gd name="T18" fmla="*/ 43 w 43"/>
                  <a:gd name="T1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2">
                    <a:moveTo>
                      <a:pt x="43" y="27"/>
                    </a:moveTo>
                    <a:lnTo>
                      <a:pt x="8" y="19"/>
                    </a:lnTo>
                    <a:lnTo>
                      <a:pt x="6" y="32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0" y="13"/>
                    </a:lnTo>
                    <a:lnTo>
                      <a:pt x="43" y="21"/>
                    </a:lnTo>
                    <a:lnTo>
                      <a:pt x="43" y="27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4" name="任意多边形: 形状 1663">
                <a:extLst>
                  <a:ext uri="{FF2B5EF4-FFF2-40B4-BE49-F238E27FC236}">
                    <a16:creationId xmlns:a16="http://schemas.microsoft.com/office/drawing/2014/main" id="{81A1063A-1ABD-448A-BCE1-3DF8033BEBDC}"/>
                  </a:ext>
                </a:extLst>
              </p:cNvPr>
              <p:cNvSpPr/>
              <p:nvPr/>
            </p:nvSpPr>
            <p:spPr bwMode="auto">
              <a:xfrm>
                <a:off x="3673409" y="3470743"/>
                <a:ext cx="100342" cy="79818"/>
              </a:xfrm>
              <a:custGeom>
                <a:avLst/>
                <a:gdLst>
                  <a:gd name="T0" fmla="*/ 42 w 44"/>
                  <a:gd name="T1" fmla="*/ 27 h 35"/>
                  <a:gd name="T2" fmla="*/ 25 w 44"/>
                  <a:gd name="T3" fmla="*/ 25 h 35"/>
                  <a:gd name="T4" fmla="*/ 0 w 44"/>
                  <a:gd name="T5" fmla="*/ 35 h 35"/>
                  <a:gd name="T6" fmla="*/ 0 w 44"/>
                  <a:gd name="T7" fmla="*/ 27 h 35"/>
                  <a:gd name="T8" fmla="*/ 19 w 44"/>
                  <a:gd name="T9" fmla="*/ 19 h 35"/>
                  <a:gd name="T10" fmla="*/ 2 w 44"/>
                  <a:gd name="T11" fmla="*/ 8 h 35"/>
                  <a:gd name="T12" fmla="*/ 4 w 44"/>
                  <a:gd name="T13" fmla="*/ 0 h 35"/>
                  <a:gd name="T14" fmla="*/ 25 w 44"/>
                  <a:gd name="T15" fmla="*/ 17 h 35"/>
                  <a:gd name="T16" fmla="*/ 44 w 44"/>
                  <a:gd name="T17" fmla="*/ 19 h 35"/>
                  <a:gd name="T18" fmla="*/ 42 w 44"/>
                  <a:gd name="T19" fmla="*/ 27 h 35"/>
                  <a:gd name="T20" fmla="*/ 42 w 44"/>
                  <a:gd name="T21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5">
                    <a:moveTo>
                      <a:pt x="42" y="27"/>
                    </a:moveTo>
                    <a:lnTo>
                      <a:pt x="25" y="25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19" y="19"/>
                    </a:lnTo>
                    <a:lnTo>
                      <a:pt x="2" y="8"/>
                    </a:lnTo>
                    <a:lnTo>
                      <a:pt x="4" y="0"/>
                    </a:lnTo>
                    <a:lnTo>
                      <a:pt x="25" y="17"/>
                    </a:lnTo>
                    <a:lnTo>
                      <a:pt x="44" y="19"/>
                    </a:lnTo>
                    <a:lnTo>
                      <a:pt x="42" y="27"/>
                    </a:lnTo>
                    <a:lnTo>
                      <a:pt x="42" y="27"/>
                    </a:ln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5" name="任意多边形: 形状 1664">
                <a:extLst>
                  <a:ext uri="{FF2B5EF4-FFF2-40B4-BE49-F238E27FC236}">
                    <a16:creationId xmlns:a16="http://schemas.microsoft.com/office/drawing/2014/main" id="{7D42D34C-6FFE-485A-901A-5249D7F822BF}"/>
                  </a:ext>
                </a:extLst>
              </p:cNvPr>
              <p:cNvSpPr/>
              <p:nvPr/>
            </p:nvSpPr>
            <p:spPr bwMode="auto">
              <a:xfrm>
                <a:off x="2815939" y="4246115"/>
                <a:ext cx="75257" cy="100342"/>
              </a:xfrm>
              <a:custGeom>
                <a:avLst/>
                <a:gdLst>
                  <a:gd name="T0" fmla="*/ 13 w 16"/>
                  <a:gd name="T1" fmla="*/ 13 h 21"/>
                  <a:gd name="T2" fmla="*/ 16 w 16"/>
                  <a:gd name="T3" fmla="*/ 14 h 21"/>
                  <a:gd name="T4" fmla="*/ 13 w 16"/>
                  <a:gd name="T5" fmla="*/ 19 h 21"/>
                  <a:gd name="T6" fmla="*/ 8 w 16"/>
                  <a:gd name="T7" fmla="*/ 21 h 21"/>
                  <a:gd name="T8" fmla="*/ 2 w 16"/>
                  <a:gd name="T9" fmla="*/ 18 h 21"/>
                  <a:gd name="T10" fmla="*/ 0 w 16"/>
                  <a:gd name="T11" fmla="*/ 11 h 21"/>
                  <a:gd name="T12" fmla="*/ 2 w 16"/>
                  <a:gd name="T13" fmla="*/ 3 h 21"/>
                  <a:gd name="T14" fmla="*/ 9 w 16"/>
                  <a:gd name="T15" fmla="*/ 0 h 21"/>
                  <a:gd name="T16" fmla="*/ 14 w 16"/>
                  <a:gd name="T17" fmla="*/ 2 h 21"/>
                  <a:gd name="T18" fmla="*/ 16 w 16"/>
                  <a:gd name="T19" fmla="*/ 6 h 21"/>
                  <a:gd name="T20" fmla="*/ 12 w 16"/>
                  <a:gd name="T21" fmla="*/ 7 h 21"/>
                  <a:gd name="T22" fmla="*/ 11 w 16"/>
                  <a:gd name="T23" fmla="*/ 5 h 21"/>
                  <a:gd name="T24" fmla="*/ 8 w 16"/>
                  <a:gd name="T25" fmla="*/ 4 h 21"/>
                  <a:gd name="T26" fmla="*/ 5 w 16"/>
                  <a:gd name="T27" fmla="*/ 5 h 21"/>
                  <a:gd name="T28" fmla="*/ 4 w 16"/>
                  <a:gd name="T29" fmla="*/ 10 h 21"/>
                  <a:gd name="T30" fmla="*/ 5 w 16"/>
                  <a:gd name="T31" fmla="*/ 16 h 21"/>
                  <a:gd name="T32" fmla="*/ 8 w 16"/>
                  <a:gd name="T33" fmla="*/ 18 h 21"/>
                  <a:gd name="T34" fmla="*/ 11 w 16"/>
                  <a:gd name="T35" fmla="*/ 17 h 21"/>
                  <a:gd name="T36" fmla="*/ 13 w 16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21">
                    <a:moveTo>
                      <a:pt x="13" y="13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7"/>
                      <a:pt x="15" y="18"/>
                      <a:pt x="13" y="19"/>
                    </a:cubicBezTo>
                    <a:cubicBezTo>
                      <a:pt x="12" y="20"/>
                      <a:pt x="10" y="21"/>
                      <a:pt x="8" y="21"/>
                    </a:cubicBezTo>
                    <a:cubicBezTo>
                      <a:pt x="6" y="21"/>
                      <a:pt x="4" y="20"/>
                      <a:pt x="2" y="18"/>
                    </a:cubicBezTo>
                    <a:cubicBezTo>
                      <a:pt x="1" y="16"/>
                      <a:pt x="0" y="14"/>
                      <a:pt x="0" y="11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4" y="8"/>
                      <a:pt x="4" y="10"/>
                    </a:cubicBezTo>
                    <a:cubicBezTo>
                      <a:pt x="4" y="13"/>
                      <a:pt x="4" y="15"/>
                      <a:pt x="5" y="16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2" y="16"/>
                      <a:pt x="12" y="15"/>
                      <a:pt x="13" y="13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6" name="任意多边形: 形状 1665">
                <a:extLst>
                  <a:ext uri="{FF2B5EF4-FFF2-40B4-BE49-F238E27FC236}">
                    <a16:creationId xmlns:a16="http://schemas.microsoft.com/office/drawing/2014/main" id="{370BB6BD-4F24-472F-8F21-6A9630458653}"/>
                  </a:ext>
                </a:extLst>
              </p:cNvPr>
              <p:cNvSpPr/>
              <p:nvPr/>
            </p:nvSpPr>
            <p:spPr bwMode="auto">
              <a:xfrm>
                <a:off x="3541140" y="2989556"/>
                <a:ext cx="66135" cy="22805"/>
              </a:xfrm>
              <a:custGeom>
                <a:avLst/>
                <a:gdLst>
                  <a:gd name="T0" fmla="*/ 0 w 14"/>
                  <a:gd name="T1" fmla="*/ 2 h 5"/>
                  <a:gd name="T2" fmla="*/ 6 w 14"/>
                  <a:gd name="T3" fmla="*/ 0 h 5"/>
                  <a:gd name="T4" fmla="*/ 9 w 14"/>
                  <a:gd name="T5" fmla="*/ 2 h 5"/>
                  <a:gd name="T6" fmla="*/ 13 w 14"/>
                  <a:gd name="T7" fmla="*/ 2 h 5"/>
                  <a:gd name="T8" fmla="*/ 14 w 14"/>
                  <a:gd name="T9" fmla="*/ 3 h 5"/>
                  <a:gd name="T10" fmla="*/ 10 w 14"/>
                  <a:gd name="T11" fmla="*/ 3 h 5"/>
                  <a:gd name="T12" fmla="*/ 9 w 14"/>
                  <a:gd name="T13" fmla="*/ 4 h 5"/>
                  <a:gd name="T14" fmla="*/ 9 w 14"/>
                  <a:gd name="T15" fmla="*/ 5 h 5"/>
                  <a:gd name="T16" fmla="*/ 3 w 14"/>
                  <a:gd name="T17" fmla="*/ 5 h 5"/>
                  <a:gd name="T18" fmla="*/ 1 w 14"/>
                  <a:gd name="T19" fmla="*/ 4 h 5"/>
                  <a:gd name="T20" fmla="*/ 0 w 14"/>
                  <a:gd name="T21" fmla="*/ 3 h 5"/>
                  <a:gd name="T22" fmla="*/ 0 w 14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5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1" y="2"/>
                      <a:pt x="13" y="2"/>
                    </a:cubicBezTo>
                    <a:cubicBezTo>
                      <a:pt x="13" y="2"/>
                      <a:pt x="13" y="3"/>
                      <a:pt x="14" y="3"/>
                    </a:cubicBezTo>
                    <a:cubicBezTo>
                      <a:pt x="12" y="3"/>
                      <a:pt x="11" y="3"/>
                      <a:pt x="10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7" name="任意多边形: 形状 1666">
                <a:extLst>
                  <a:ext uri="{FF2B5EF4-FFF2-40B4-BE49-F238E27FC236}">
                    <a16:creationId xmlns:a16="http://schemas.microsoft.com/office/drawing/2014/main" id="{94B30966-926A-4072-B0F1-1E2D63A1BA8A}"/>
                  </a:ext>
                </a:extLst>
              </p:cNvPr>
              <p:cNvSpPr/>
              <p:nvPr/>
            </p:nvSpPr>
            <p:spPr bwMode="auto">
              <a:xfrm>
                <a:off x="3516054" y="2962190"/>
                <a:ext cx="223490" cy="136830"/>
              </a:xfrm>
              <a:custGeom>
                <a:avLst/>
                <a:gdLst>
                  <a:gd name="T0" fmla="*/ 17 w 47"/>
                  <a:gd name="T1" fmla="*/ 6 h 29"/>
                  <a:gd name="T2" fmla="*/ 23 w 47"/>
                  <a:gd name="T3" fmla="*/ 2 h 29"/>
                  <a:gd name="T4" fmla="*/ 23 w 47"/>
                  <a:gd name="T5" fmla="*/ 5 h 29"/>
                  <a:gd name="T6" fmla="*/ 27 w 47"/>
                  <a:gd name="T7" fmla="*/ 1 h 29"/>
                  <a:gd name="T8" fmla="*/ 26 w 47"/>
                  <a:gd name="T9" fmla="*/ 6 h 29"/>
                  <a:gd name="T10" fmla="*/ 31 w 47"/>
                  <a:gd name="T11" fmla="*/ 10 h 29"/>
                  <a:gd name="T12" fmla="*/ 32 w 47"/>
                  <a:gd name="T13" fmla="*/ 8 h 29"/>
                  <a:gd name="T14" fmla="*/ 33 w 47"/>
                  <a:gd name="T15" fmla="*/ 5 h 29"/>
                  <a:gd name="T16" fmla="*/ 40 w 47"/>
                  <a:gd name="T17" fmla="*/ 8 h 29"/>
                  <a:gd name="T18" fmla="*/ 45 w 47"/>
                  <a:gd name="T19" fmla="*/ 7 h 29"/>
                  <a:gd name="T20" fmla="*/ 37 w 47"/>
                  <a:gd name="T21" fmla="*/ 10 h 29"/>
                  <a:gd name="T22" fmla="*/ 45 w 47"/>
                  <a:gd name="T23" fmla="*/ 21 h 29"/>
                  <a:gd name="T24" fmla="*/ 29 w 47"/>
                  <a:gd name="T25" fmla="*/ 20 h 29"/>
                  <a:gd name="T26" fmla="*/ 22 w 47"/>
                  <a:gd name="T27" fmla="*/ 21 h 29"/>
                  <a:gd name="T28" fmla="*/ 18 w 47"/>
                  <a:gd name="T29" fmla="*/ 20 h 29"/>
                  <a:gd name="T30" fmla="*/ 14 w 47"/>
                  <a:gd name="T31" fmla="*/ 22 h 29"/>
                  <a:gd name="T32" fmla="*/ 17 w 47"/>
                  <a:gd name="T33" fmla="*/ 28 h 29"/>
                  <a:gd name="T34" fmla="*/ 4 w 47"/>
                  <a:gd name="T35" fmla="*/ 27 h 29"/>
                  <a:gd name="T36" fmla="*/ 3 w 47"/>
                  <a:gd name="T37" fmla="*/ 24 h 29"/>
                  <a:gd name="T38" fmla="*/ 8 w 47"/>
                  <a:gd name="T39" fmla="*/ 20 h 29"/>
                  <a:gd name="T40" fmla="*/ 8 w 47"/>
                  <a:gd name="T41" fmla="*/ 16 h 29"/>
                  <a:gd name="T42" fmla="*/ 13 w 47"/>
                  <a:gd name="T43" fmla="*/ 19 h 29"/>
                  <a:gd name="T44" fmla="*/ 13 w 47"/>
                  <a:gd name="T45" fmla="*/ 15 h 29"/>
                  <a:gd name="T46" fmla="*/ 29 w 47"/>
                  <a:gd name="T47" fmla="*/ 25 h 29"/>
                  <a:gd name="T48" fmla="*/ 30 w 47"/>
                  <a:gd name="T49" fmla="*/ 23 h 29"/>
                  <a:gd name="T50" fmla="*/ 16 w 47"/>
                  <a:gd name="T51" fmla="*/ 10 h 29"/>
                  <a:gd name="T52" fmla="*/ 26 w 47"/>
                  <a:gd name="T53" fmla="*/ 18 h 29"/>
                  <a:gd name="T54" fmla="*/ 22 w 47"/>
                  <a:gd name="T55" fmla="*/ 12 h 29"/>
                  <a:gd name="T56" fmla="*/ 25 w 47"/>
                  <a:gd name="T57" fmla="*/ 10 h 29"/>
                  <a:gd name="T58" fmla="*/ 22 w 47"/>
                  <a:gd name="T59" fmla="*/ 8 h 29"/>
                  <a:gd name="T60" fmla="*/ 19 w 47"/>
                  <a:gd name="T61" fmla="*/ 8 h 29"/>
                  <a:gd name="T62" fmla="*/ 32 w 47"/>
                  <a:gd name="T63" fmla="*/ 12 h 29"/>
                  <a:gd name="T64" fmla="*/ 29 w 47"/>
                  <a:gd name="T65" fmla="*/ 15 h 29"/>
                  <a:gd name="T66" fmla="*/ 24 w 47"/>
                  <a:gd name="T67" fmla="*/ 12 h 29"/>
                  <a:gd name="T68" fmla="*/ 35 w 47"/>
                  <a:gd name="T69" fmla="*/ 11 h 29"/>
                  <a:gd name="T70" fmla="*/ 36 w 47"/>
                  <a:gd name="T71" fmla="*/ 13 h 29"/>
                  <a:gd name="T72" fmla="*/ 34 w 47"/>
                  <a:gd name="T73" fmla="*/ 12 h 29"/>
                  <a:gd name="T74" fmla="*/ 30 w 47"/>
                  <a:gd name="T75" fmla="*/ 15 h 29"/>
                  <a:gd name="T76" fmla="*/ 34 w 47"/>
                  <a:gd name="T77" fmla="*/ 17 h 29"/>
                  <a:gd name="T78" fmla="*/ 38 w 47"/>
                  <a:gd name="T79" fmla="*/ 14 h 29"/>
                  <a:gd name="T80" fmla="*/ 35 w 47"/>
                  <a:gd name="T81" fmla="*/ 14 h 29"/>
                  <a:gd name="T82" fmla="*/ 30 w 47"/>
                  <a:gd name="T83" fmla="*/ 15 h 29"/>
                  <a:gd name="T84" fmla="*/ 44 w 47"/>
                  <a:gd name="T85" fmla="*/ 19 h 29"/>
                  <a:gd name="T86" fmla="*/ 43 w 47"/>
                  <a:gd name="T87" fmla="*/ 16 h 29"/>
                  <a:gd name="T88" fmla="*/ 37 w 47"/>
                  <a:gd name="T89" fmla="*/ 17 h 29"/>
                  <a:gd name="T90" fmla="*/ 28 w 47"/>
                  <a:gd name="T91" fmla="*/ 18 h 29"/>
                  <a:gd name="T92" fmla="*/ 30 w 47"/>
                  <a:gd name="T93" fmla="*/ 17 h 29"/>
                  <a:gd name="T94" fmla="*/ 29 w 47"/>
                  <a:gd name="T9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" h="29">
                    <a:moveTo>
                      <a:pt x="19" y="8"/>
                    </a:moveTo>
                    <a:cubicBezTo>
                      <a:pt x="18" y="8"/>
                      <a:pt x="18" y="8"/>
                      <a:pt x="17" y="7"/>
                    </a:cubicBezTo>
                    <a:cubicBezTo>
                      <a:pt x="16" y="7"/>
                      <a:pt x="17" y="6"/>
                      <a:pt x="17" y="6"/>
                    </a:cubicBezTo>
                    <a:cubicBezTo>
                      <a:pt x="18" y="5"/>
                      <a:pt x="20" y="4"/>
                      <a:pt x="22" y="3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4"/>
                    </a:cubicBezTo>
                    <a:cubicBezTo>
                      <a:pt x="23" y="4"/>
                      <a:pt x="22" y="5"/>
                      <a:pt x="22" y="5"/>
                    </a:cubicBezTo>
                    <a:cubicBezTo>
                      <a:pt x="22" y="5"/>
                      <a:pt x="22" y="6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4"/>
                      <a:pt x="24" y="4"/>
                      <a:pt x="25" y="4"/>
                    </a:cubicBezTo>
                    <a:cubicBezTo>
                      <a:pt x="25" y="3"/>
                      <a:pt x="26" y="2"/>
                      <a:pt x="27" y="1"/>
                    </a:cubicBezTo>
                    <a:cubicBezTo>
                      <a:pt x="27" y="1"/>
                      <a:pt x="27" y="1"/>
                      <a:pt x="28" y="0"/>
                    </a:cubicBezTo>
                    <a:cubicBezTo>
                      <a:pt x="27" y="2"/>
                      <a:pt x="27" y="5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7"/>
                      <a:pt x="27" y="8"/>
                      <a:pt x="27" y="9"/>
                    </a:cubicBezTo>
                    <a:cubicBezTo>
                      <a:pt x="27" y="9"/>
                      <a:pt x="28" y="9"/>
                      <a:pt x="28" y="10"/>
                    </a:cubicBezTo>
                    <a:cubicBezTo>
                      <a:pt x="29" y="10"/>
                      <a:pt x="30" y="10"/>
                      <a:pt x="31" y="10"/>
                    </a:cubicBezTo>
                    <a:cubicBezTo>
                      <a:pt x="30" y="9"/>
                      <a:pt x="29" y="9"/>
                      <a:pt x="29" y="7"/>
                    </a:cubicBezTo>
                    <a:cubicBezTo>
                      <a:pt x="30" y="8"/>
                      <a:pt x="31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7"/>
                      <a:pt x="31" y="7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32" y="6"/>
                      <a:pt x="32" y="5"/>
                      <a:pt x="33" y="5"/>
                    </a:cubicBezTo>
                    <a:cubicBezTo>
                      <a:pt x="33" y="5"/>
                      <a:pt x="33" y="4"/>
                      <a:pt x="33" y="5"/>
                    </a:cubicBezTo>
                    <a:cubicBezTo>
                      <a:pt x="34" y="6"/>
                      <a:pt x="34" y="6"/>
                      <a:pt x="35" y="7"/>
                    </a:cubicBezTo>
                    <a:cubicBezTo>
                      <a:pt x="36" y="7"/>
                      <a:pt x="38" y="8"/>
                      <a:pt x="40" y="8"/>
                    </a:cubicBezTo>
                    <a:cubicBezTo>
                      <a:pt x="41" y="8"/>
                      <a:pt x="43" y="8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7"/>
                      <a:pt x="45" y="7"/>
                      <a:pt x="45" y="7"/>
                    </a:cubicBezTo>
                    <a:cubicBezTo>
                      <a:pt x="45" y="8"/>
                      <a:pt x="46" y="9"/>
                      <a:pt x="46" y="11"/>
                    </a:cubicBezTo>
                    <a:cubicBezTo>
                      <a:pt x="46" y="12"/>
                      <a:pt x="45" y="12"/>
                      <a:pt x="44" y="12"/>
                    </a:cubicBezTo>
                    <a:cubicBezTo>
                      <a:pt x="42" y="12"/>
                      <a:pt x="39" y="11"/>
                      <a:pt x="37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3"/>
                      <a:pt x="44" y="15"/>
                      <a:pt x="47" y="19"/>
                    </a:cubicBezTo>
                    <a:cubicBezTo>
                      <a:pt x="47" y="20"/>
                      <a:pt x="47" y="21"/>
                      <a:pt x="45" y="21"/>
                    </a:cubicBezTo>
                    <a:cubicBezTo>
                      <a:pt x="44" y="21"/>
                      <a:pt x="42" y="21"/>
                      <a:pt x="40" y="21"/>
                    </a:cubicBezTo>
                    <a:cubicBezTo>
                      <a:pt x="38" y="20"/>
                      <a:pt x="36" y="20"/>
                      <a:pt x="34" y="20"/>
                    </a:cubicBezTo>
                    <a:cubicBezTo>
                      <a:pt x="33" y="20"/>
                      <a:pt x="29" y="20"/>
                      <a:pt x="29" y="20"/>
                    </a:cubicBezTo>
                    <a:cubicBezTo>
                      <a:pt x="31" y="22"/>
                      <a:pt x="33" y="24"/>
                      <a:pt x="35" y="26"/>
                    </a:cubicBezTo>
                    <a:cubicBezTo>
                      <a:pt x="35" y="28"/>
                      <a:pt x="35" y="29"/>
                      <a:pt x="33" y="29"/>
                    </a:cubicBezTo>
                    <a:cubicBezTo>
                      <a:pt x="28" y="27"/>
                      <a:pt x="25" y="24"/>
                      <a:pt x="22" y="21"/>
                    </a:cubicBezTo>
                    <a:cubicBezTo>
                      <a:pt x="20" y="19"/>
                      <a:pt x="19" y="18"/>
                      <a:pt x="18" y="17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7" y="18"/>
                      <a:pt x="18" y="19"/>
                      <a:pt x="18" y="20"/>
                    </a:cubicBezTo>
                    <a:cubicBezTo>
                      <a:pt x="17" y="21"/>
                      <a:pt x="17" y="21"/>
                      <a:pt x="16" y="21"/>
                    </a:cubicBezTo>
                    <a:cubicBezTo>
                      <a:pt x="15" y="21"/>
                      <a:pt x="15" y="22"/>
                      <a:pt x="14" y="21"/>
                    </a:cubicBezTo>
                    <a:cubicBezTo>
                      <a:pt x="14" y="21"/>
                      <a:pt x="13" y="21"/>
                      <a:pt x="14" y="22"/>
                    </a:cubicBezTo>
                    <a:cubicBezTo>
                      <a:pt x="14" y="23"/>
                      <a:pt x="15" y="23"/>
                      <a:pt x="15" y="23"/>
                    </a:cubicBezTo>
                    <a:cubicBezTo>
                      <a:pt x="17" y="24"/>
                      <a:pt x="18" y="25"/>
                      <a:pt x="19" y="27"/>
                    </a:cubicBezTo>
                    <a:cubicBezTo>
                      <a:pt x="19" y="28"/>
                      <a:pt x="19" y="29"/>
                      <a:pt x="17" y="28"/>
                    </a:cubicBezTo>
                    <a:cubicBezTo>
                      <a:pt x="15" y="26"/>
                      <a:pt x="13" y="25"/>
                      <a:pt x="12" y="23"/>
                    </a:cubicBezTo>
                    <a:cubicBezTo>
                      <a:pt x="12" y="22"/>
                      <a:pt x="11" y="22"/>
                      <a:pt x="11" y="22"/>
                    </a:cubicBezTo>
                    <a:cubicBezTo>
                      <a:pt x="9" y="23"/>
                      <a:pt x="7" y="25"/>
                      <a:pt x="4" y="27"/>
                    </a:cubicBezTo>
                    <a:cubicBezTo>
                      <a:pt x="3" y="28"/>
                      <a:pt x="1" y="28"/>
                      <a:pt x="0" y="26"/>
                    </a:cubicBezTo>
                    <a:cubicBezTo>
                      <a:pt x="0" y="24"/>
                      <a:pt x="0" y="22"/>
                      <a:pt x="0" y="19"/>
                    </a:cubicBezTo>
                    <a:cubicBezTo>
                      <a:pt x="1" y="21"/>
                      <a:pt x="2" y="23"/>
                      <a:pt x="3" y="24"/>
                    </a:cubicBezTo>
                    <a:cubicBezTo>
                      <a:pt x="3" y="24"/>
                      <a:pt x="3" y="25"/>
                      <a:pt x="4" y="23"/>
                    </a:cubicBezTo>
                    <a:cubicBezTo>
                      <a:pt x="5" y="23"/>
                      <a:pt x="6" y="22"/>
                      <a:pt x="8" y="21"/>
                    </a:cubicBezTo>
                    <a:cubicBezTo>
                      <a:pt x="9" y="21"/>
                      <a:pt x="9" y="20"/>
                      <a:pt x="8" y="20"/>
                    </a:cubicBezTo>
                    <a:cubicBezTo>
                      <a:pt x="4" y="18"/>
                      <a:pt x="2" y="16"/>
                      <a:pt x="3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5"/>
                      <a:pt x="7" y="15"/>
                      <a:pt x="8" y="16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4" y="19"/>
                      <a:pt x="14" y="19"/>
                      <a:pt x="14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4"/>
                      <a:pt x="14" y="14"/>
                      <a:pt x="15" y="14"/>
                    </a:cubicBezTo>
                    <a:cubicBezTo>
                      <a:pt x="16" y="14"/>
                      <a:pt x="19" y="16"/>
                      <a:pt x="22" y="19"/>
                    </a:cubicBezTo>
                    <a:cubicBezTo>
                      <a:pt x="24" y="21"/>
                      <a:pt x="27" y="23"/>
                      <a:pt x="29" y="25"/>
                    </a:cubicBezTo>
                    <a:cubicBezTo>
                      <a:pt x="30" y="25"/>
                      <a:pt x="31" y="26"/>
                      <a:pt x="31" y="26"/>
                    </a:cubicBezTo>
                    <a:cubicBezTo>
                      <a:pt x="32" y="26"/>
                      <a:pt x="33" y="26"/>
                      <a:pt x="32" y="25"/>
                    </a:cubicBezTo>
                    <a:cubicBezTo>
                      <a:pt x="32" y="24"/>
                      <a:pt x="31" y="24"/>
                      <a:pt x="30" y="23"/>
                    </a:cubicBezTo>
                    <a:cubicBezTo>
                      <a:pt x="28" y="21"/>
                      <a:pt x="25" y="20"/>
                      <a:pt x="22" y="18"/>
                    </a:cubicBezTo>
                    <a:cubicBezTo>
                      <a:pt x="20" y="16"/>
                      <a:pt x="19" y="14"/>
                      <a:pt x="17" y="12"/>
                    </a:cubicBezTo>
                    <a:cubicBezTo>
                      <a:pt x="17" y="11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2"/>
                      <a:pt x="22" y="15"/>
                      <a:pt x="2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7"/>
                      <a:pt x="27" y="17"/>
                      <a:pt x="27" y="16"/>
                    </a:cubicBezTo>
                    <a:cubicBezTo>
                      <a:pt x="26" y="14"/>
                      <a:pt x="24" y="14"/>
                      <a:pt x="23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2" y="11"/>
                      <a:pt x="22" y="10"/>
                      <a:pt x="23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3" y="9"/>
                      <a:pt x="23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6"/>
                      <a:pt x="21" y="6"/>
                    </a:cubicBezTo>
                    <a:cubicBezTo>
                      <a:pt x="20" y="7"/>
                      <a:pt x="19" y="7"/>
                      <a:pt x="19" y="8"/>
                    </a:cubicBezTo>
                    <a:close/>
                    <a:moveTo>
                      <a:pt x="24" y="12"/>
                    </a:moveTo>
                    <a:cubicBezTo>
                      <a:pt x="26" y="12"/>
                      <a:pt x="29" y="11"/>
                      <a:pt x="31" y="11"/>
                    </a:cubicBezTo>
                    <a:cubicBezTo>
                      <a:pt x="31" y="11"/>
                      <a:pt x="32" y="11"/>
                      <a:pt x="32" y="12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0" y="12"/>
                      <a:pt x="30" y="13"/>
                      <a:pt x="30" y="13"/>
                    </a:cubicBezTo>
                    <a:cubicBezTo>
                      <a:pt x="29" y="13"/>
                      <a:pt x="29" y="14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7" y="14"/>
                      <a:pt x="26" y="14"/>
                      <a:pt x="25" y="13"/>
                    </a:cubicBezTo>
                    <a:cubicBezTo>
                      <a:pt x="25" y="13"/>
                      <a:pt x="25" y="13"/>
                      <a:pt x="24" y="12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6" y="12"/>
                      <a:pt x="37" y="12"/>
                    </a:cubicBezTo>
                    <a:cubicBezTo>
                      <a:pt x="37" y="12"/>
                      <a:pt x="37" y="13"/>
                      <a:pt x="37" y="13"/>
                    </a:cubicBezTo>
                    <a:cubicBezTo>
                      <a:pt x="37" y="13"/>
                      <a:pt x="36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6"/>
                      <a:pt x="30" y="16"/>
                    </a:cubicBezTo>
                    <a:cubicBezTo>
                      <a:pt x="30" y="16"/>
                      <a:pt x="31" y="17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5" y="16"/>
                      <a:pt x="35" y="16"/>
                      <a:pt x="36" y="15"/>
                    </a:cubicBezTo>
                    <a:cubicBezTo>
                      <a:pt x="36" y="15"/>
                      <a:pt x="36" y="15"/>
                      <a:pt x="37" y="15"/>
                    </a:cubicBezTo>
                    <a:cubicBezTo>
                      <a:pt x="37" y="15"/>
                      <a:pt x="37" y="14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6" y="14"/>
                    </a:cubicBezTo>
                    <a:cubicBezTo>
                      <a:pt x="36" y="14"/>
                      <a:pt x="35" y="14"/>
                      <a:pt x="35" y="14"/>
                    </a:cubicBezTo>
                    <a:cubicBezTo>
                      <a:pt x="34" y="14"/>
                      <a:pt x="33" y="14"/>
                      <a:pt x="32" y="14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5"/>
                      <a:pt x="30" y="15"/>
                      <a:pt x="30" y="15"/>
                    </a:cubicBezTo>
                    <a:close/>
                    <a:moveTo>
                      <a:pt x="36" y="18"/>
                    </a:moveTo>
                    <a:cubicBezTo>
                      <a:pt x="35" y="18"/>
                      <a:pt x="35" y="19"/>
                      <a:pt x="36" y="19"/>
                    </a:cubicBezTo>
                    <a:cubicBezTo>
                      <a:pt x="38" y="19"/>
                      <a:pt x="42" y="19"/>
                      <a:pt x="44" y="19"/>
                    </a:cubicBezTo>
                    <a:cubicBezTo>
                      <a:pt x="44" y="19"/>
                      <a:pt x="45" y="19"/>
                      <a:pt x="44" y="18"/>
                    </a:cubicBezTo>
                    <a:cubicBezTo>
                      <a:pt x="44" y="18"/>
                      <a:pt x="44" y="17"/>
                      <a:pt x="43" y="17"/>
                    </a:cubicBezTo>
                    <a:cubicBezTo>
                      <a:pt x="43" y="17"/>
                      <a:pt x="43" y="16"/>
                      <a:pt x="43" y="16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40" y="15"/>
                      <a:pt x="39" y="16"/>
                      <a:pt x="39" y="16"/>
                    </a:cubicBezTo>
                    <a:cubicBezTo>
                      <a:pt x="38" y="16"/>
                      <a:pt x="38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lose/>
                    <a:moveTo>
                      <a:pt x="28" y="18"/>
                    </a:moveTo>
                    <a:cubicBezTo>
                      <a:pt x="28" y="18"/>
                      <a:pt x="29" y="18"/>
                      <a:pt x="29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8"/>
                      <a:pt x="31" y="18"/>
                    </a:cubicBezTo>
                    <a:cubicBezTo>
                      <a:pt x="31" y="18"/>
                      <a:pt x="31" y="19"/>
                      <a:pt x="31" y="19"/>
                    </a:cubicBezTo>
                    <a:cubicBezTo>
                      <a:pt x="30" y="19"/>
                      <a:pt x="29" y="19"/>
                      <a:pt x="29" y="19"/>
                    </a:cubicBezTo>
                    <a:cubicBezTo>
                      <a:pt x="29" y="18"/>
                      <a:pt x="28" y="18"/>
                      <a:pt x="28" y="18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8" name="任意多边形: 形状 1667">
                <a:extLst>
                  <a:ext uri="{FF2B5EF4-FFF2-40B4-BE49-F238E27FC236}">
                    <a16:creationId xmlns:a16="http://schemas.microsoft.com/office/drawing/2014/main" id="{2F025D2D-2EAF-41E0-AE03-DE8715FB2CFD}"/>
                  </a:ext>
                </a:extLst>
              </p:cNvPr>
              <p:cNvSpPr/>
              <p:nvPr/>
            </p:nvSpPr>
            <p:spPr bwMode="auto">
              <a:xfrm>
                <a:off x="1801112" y="2332770"/>
                <a:ext cx="2180165" cy="2184725"/>
              </a:xfrm>
              <a:custGeom>
                <a:avLst/>
                <a:gdLst>
                  <a:gd name="T0" fmla="*/ 230 w 460"/>
                  <a:gd name="T1" fmla="*/ 0 h 459"/>
                  <a:gd name="T2" fmla="*/ 460 w 460"/>
                  <a:gd name="T3" fmla="*/ 230 h 459"/>
                  <a:gd name="T4" fmla="*/ 230 w 460"/>
                  <a:gd name="T5" fmla="*/ 459 h 459"/>
                  <a:gd name="T6" fmla="*/ 0 w 460"/>
                  <a:gd name="T7" fmla="*/ 230 h 459"/>
                  <a:gd name="T8" fmla="*/ 230 w 460"/>
                  <a:gd name="T9" fmla="*/ 0 h 459"/>
                  <a:gd name="T10" fmla="*/ 230 w 460"/>
                  <a:gd name="T11" fmla="*/ 17 h 459"/>
                  <a:gd name="T12" fmla="*/ 444 w 460"/>
                  <a:gd name="T13" fmla="*/ 231 h 459"/>
                  <a:gd name="T14" fmla="*/ 230 w 460"/>
                  <a:gd name="T15" fmla="*/ 446 h 459"/>
                  <a:gd name="T16" fmla="*/ 16 w 460"/>
                  <a:gd name="T17" fmla="*/ 231 h 459"/>
                  <a:gd name="T18" fmla="*/ 230 w 460"/>
                  <a:gd name="T19" fmla="*/ 1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0" h="459">
                    <a:moveTo>
                      <a:pt x="230" y="0"/>
                    </a:moveTo>
                    <a:cubicBezTo>
                      <a:pt x="357" y="0"/>
                      <a:pt x="460" y="103"/>
                      <a:pt x="460" y="230"/>
                    </a:cubicBezTo>
                    <a:cubicBezTo>
                      <a:pt x="460" y="356"/>
                      <a:pt x="357" y="459"/>
                      <a:pt x="230" y="459"/>
                    </a:cubicBezTo>
                    <a:cubicBezTo>
                      <a:pt x="103" y="459"/>
                      <a:pt x="0" y="356"/>
                      <a:pt x="0" y="230"/>
                    </a:cubicBezTo>
                    <a:cubicBezTo>
                      <a:pt x="0" y="103"/>
                      <a:pt x="103" y="0"/>
                      <a:pt x="230" y="0"/>
                    </a:cubicBezTo>
                    <a:close/>
                    <a:moveTo>
                      <a:pt x="230" y="17"/>
                    </a:moveTo>
                    <a:cubicBezTo>
                      <a:pt x="348" y="17"/>
                      <a:pt x="444" y="113"/>
                      <a:pt x="444" y="231"/>
                    </a:cubicBezTo>
                    <a:cubicBezTo>
                      <a:pt x="444" y="349"/>
                      <a:pt x="348" y="446"/>
                      <a:pt x="230" y="446"/>
                    </a:cubicBezTo>
                    <a:cubicBezTo>
                      <a:pt x="112" y="446"/>
                      <a:pt x="16" y="349"/>
                      <a:pt x="16" y="231"/>
                    </a:cubicBezTo>
                    <a:cubicBezTo>
                      <a:pt x="16" y="113"/>
                      <a:pt x="112" y="17"/>
                      <a:pt x="230" y="17"/>
                    </a:cubicBezTo>
                    <a:close/>
                  </a:path>
                </a:pathLst>
              </a:custGeom>
              <a:solidFill>
                <a:srgbClr val="009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609" name="任意多边形: 形状 1608">
              <a:extLst>
                <a:ext uri="{FF2B5EF4-FFF2-40B4-BE49-F238E27FC236}">
                  <a16:creationId xmlns:a16="http://schemas.microsoft.com/office/drawing/2014/main" id="{B53EF130-CE83-4DB9-8264-37769299AF8E}"/>
                </a:ext>
              </a:extLst>
            </p:cNvPr>
            <p:cNvSpPr/>
            <p:nvPr/>
          </p:nvSpPr>
          <p:spPr bwMode="auto">
            <a:xfrm>
              <a:off x="4319596" y="2611928"/>
              <a:ext cx="677663" cy="1039083"/>
            </a:xfrm>
            <a:custGeom>
              <a:avLst/>
              <a:gdLst>
                <a:gd name="T0" fmla="*/ 27 w 144"/>
                <a:gd name="T1" fmla="*/ 69 h 220"/>
                <a:gd name="T2" fmla="*/ 56 w 144"/>
                <a:gd name="T3" fmla="*/ 63 h 220"/>
                <a:gd name="T4" fmla="*/ 76 w 144"/>
                <a:gd name="T5" fmla="*/ 69 h 220"/>
                <a:gd name="T6" fmla="*/ 59 w 144"/>
                <a:gd name="T7" fmla="*/ 66 h 220"/>
                <a:gd name="T8" fmla="*/ 55 w 144"/>
                <a:gd name="T9" fmla="*/ 105 h 220"/>
                <a:gd name="T10" fmla="*/ 35 w 144"/>
                <a:gd name="T11" fmla="*/ 93 h 220"/>
                <a:gd name="T12" fmla="*/ 7 w 144"/>
                <a:gd name="T13" fmla="*/ 121 h 220"/>
                <a:gd name="T14" fmla="*/ 28 w 144"/>
                <a:gd name="T15" fmla="*/ 124 h 220"/>
                <a:gd name="T16" fmla="*/ 35 w 144"/>
                <a:gd name="T17" fmla="*/ 116 h 220"/>
                <a:gd name="T18" fmla="*/ 46 w 144"/>
                <a:gd name="T19" fmla="*/ 124 h 220"/>
                <a:gd name="T20" fmla="*/ 60 w 144"/>
                <a:gd name="T21" fmla="*/ 110 h 220"/>
                <a:gd name="T22" fmla="*/ 7 w 144"/>
                <a:gd name="T23" fmla="*/ 155 h 220"/>
                <a:gd name="T24" fmla="*/ 7 w 144"/>
                <a:gd name="T25" fmla="*/ 170 h 220"/>
                <a:gd name="T26" fmla="*/ 60 w 144"/>
                <a:gd name="T27" fmla="*/ 141 h 220"/>
                <a:gd name="T28" fmla="*/ 46 w 144"/>
                <a:gd name="T29" fmla="*/ 163 h 220"/>
                <a:gd name="T30" fmla="*/ 62 w 144"/>
                <a:gd name="T31" fmla="*/ 170 h 220"/>
                <a:gd name="T32" fmla="*/ 67 w 144"/>
                <a:gd name="T33" fmla="*/ 220 h 220"/>
                <a:gd name="T34" fmla="*/ 79 w 144"/>
                <a:gd name="T35" fmla="*/ 162 h 220"/>
                <a:gd name="T36" fmla="*/ 112 w 144"/>
                <a:gd name="T37" fmla="*/ 138 h 220"/>
                <a:gd name="T38" fmla="*/ 97 w 144"/>
                <a:gd name="T39" fmla="*/ 127 h 220"/>
                <a:gd name="T40" fmla="*/ 127 w 144"/>
                <a:gd name="T41" fmla="*/ 101 h 220"/>
                <a:gd name="T42" fmla="*/ 84 w 144"/>
                <a:gd name="T43" fmla="*/ 113 h 220"/>
                <a:gd name="T44" fmla="*/ 124 w 144"/>
                <a:gd name="T45" fmla="*/ 78 h 220"/>
                <a:gd name="T46" fmla="*/ 139 w 144"/>
                <a:gd name="T47" fmla="*/ 61 h 220"/>
                <a:gd name="T48" fmla="*/ 111 w 144"/>
                <a:gd name="T49" fmla="*/ 59 h 220"/>
                <a:gd name="T50" fmla="*/ 74 w 144"/>
                <a:gd name="T51" fmla="*/ 77 h 220"/>
                <a:gd name="T52" fmla="*/ 104 w 144"/>
                <a:gd name="T53" fmla="*/ 40 h 220"/>
                <a:gd name="T54" fmla="*/ 136 w 144"/>
                <a:gd name="T55" fmla="*/ 26 h 220"/>
                <a:gd name="T56" fmla="*/ 95 w 144"/>
                <a:gd name="T57" fmla="*/ 1 h 220"/>
                <a:gd name="T58" fmla="*/ 84 w 144"/>
                <a:gd name="T59" fmla="*/ 40 h 220"/>
                <a:gd name="T60" fmla="*/ 59 w 144"/>
                <a:gd name="T61" fmla="*/ 26 h 220"/>
                <a:gd name="T62" fmla="*/ 47 w 144"/>
                <a:gd name="T63" fmla="*/ 58 h 220"/>
                <a:gd name="T64" fmla="*/ 110 w 144"/>
                <a:gd name="T65" fmla="*/ 18 h 220"/>
                <a:gd name="T66" fmla="*/ 113 w 144"/>
                <a:gd name="T67" fmla="*/ 30 h 220"/>
                <a:gd name="T68" fmla="*/ 105 w 144"/>
                <a:gd name="T69" fmla="*/ 32 h 220"/>
                <a:gd name="T70" fmla="*/ 105 w 144"/>
                <a:gd name="T71" fmla="*/ 66 h 220"/>
                <a:gd name="T72" fmla="*/ 85 w 144"/>
                <a:gd name="T73" fmla="*/ 83 h 220"/>
                <a:gd name="T74" fmla="*/ 105 w 144"/>
                <a:gd name="T75" fmla="*/ 66 h 220"/>
                <a:gd name="T76" fmla="*/ 101 w 144"/>
                <a:gd name="T77" fmla="*/ 86 h 220"/>
                <a:gd name="T78" fmla="*/ 71 w 144"/>
                <a:gd name="T79" fmla="*/ 115 h 220"/>
                <a:gd name="T80" fmla="*/ 76 w 144"/>
                <a:gd name="T81" fmla="*/ 94 h 220"/>
                <a:gd name="T82" fmla="*/ 81 w 144"/>
                <a:gd name="T83" fmla="*/ 116 h 220"/>
                <a:gd name="T84" fmla="*/ 73 w 144"/>
                <a:gd name="T85" fmla="*/ 128 h 220"/>
                <a:gd name="T86" fmla="*/ 72 w 144"/>
                <a:gd name="T87" fmla="*/ 121 h 220"/>
                <a:gd name="T88" fmla="*/ 87 w 144"/>
                <a:gd name="T89" fmla="*/ 126 h 220"/>
                <a:gd name="T90" fmla="*/ 71 w 144"/>
                <a:gd name="T91" fmla="*/ 140 h 220"/>
                <a:gd name="T92" fmla="*/ 87 w 144"/>
                <a:gd name="T93" fmla="*/ 126 h 220"/>
                <a:gd name="T94" fmla="*/ 97 w 144"/>
                <a:gd name="T95" fmla="*/ 141 h 220"/>
                <a:gd name="T96" fmla="*/ 74 w 144"/>
                <a:gd name="T97" fmla="*/ 156 h 220"/>
                <a:gd name="T98" fmla="*/ 81 w 144"/>
                <a:gd name="T99" fmla="*/ 140 h 220"/>
                <a:gd name="T100" fmla="*/ 98 w 144"/>
                <a:gd name="T101" fmla="*/ 122 h 220"/>
                <a:gd name="T102" fmla="*/ 93 w 144"/>
                <a:gd name="T103" fmla="*/ 123 h 220"/>
                <a:gd name="T104" fmla="*/ 98 w 144"/>
                <a:gd name="T105" fmla="*/ 12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" h="220">
                  <a:moveTo>
                    <a:pt x="47" y="58"/>
                  </a:moveTo>
                  <a:cubicBezTo>
                    <a:pt x="33" y="63"/>
                    <a:pt x="27" y="66"/>
                    <a:pt x="27" y="69"/>
                  </a:cubicBezTo>
                  <a:cubicBezTo>
                    <a:pt x="29" y="74"/>
                    <a:pt x="36" y="75"/>
                    <a:pt x="49" y="74"/>
                  </a:cubicBezTo>
                  <a:cubicBezTo>
                    <a:pt x="55" y="71"/>
                    <a:pt x="55" y="67"/>
                    <a:pt x="56" y="63"/>
                  </a:cubicBezTo>
                  <a:cubicBezTo>
                    <a:pt x="64" y="58"/>
                    <a:pt x="74" y="53"/>
                    <a:pt x="83" y="48"/>
                  </a:cubicBezTo>
                  <a:cubicBezTo>
                    <a:pt x="82" y="57"/>
                    <a:pt x="79" y="67"/>
                    <a:pt x="76" y="69"/>
                  </a:cubicBezTo>
                  <a:cubicBezTo>
                    <a:pt x="74" y="71"/>
                    <a:pt x="72" y="70"/>
                    <a:pt x="71" y="70"/>
                  </a:cubicBezTo>
                  <a:cubicBezTo>
                    <a:pt x="66" y="65"/>
                    <a:pt x="62" y="64"/>
                    <a:pt x="59" y="66"/>
                  </a:cubicBezTo>
                  <a:cubicBezTo>
                    <a:pt x="56" y="68"/>
                    <a:pt x="57" y="72"/>
                    <a:pt x="57" y="76"/>
                  </a:cubicBezTo>
                  <a:cubicBezTo>
                    <a:pt x="58" y="85"/>
                    <a:pt x="57" y="95"/>
                    <a:pt x="55" y="105"/>
                  </a:cubicBezTo>
                  <a:cubicBezTo>
                    <a:pt x="51" y="110"/>
                    <a:pt x="50" y="108"/>
                    <a:pt x="47" y="102"/>
                  </a:cubicBezTo>
                  <a:cubicBezTo>
                    <a:pt x="42" y="95"/>
                    <a:pt x="37" y="94"/>
                    <a:pt x="35" y="93"/>
                  </a:cubicBezTo>
                  <a:cubicBezTo>
                    <a:pt x="33" y="93"/>
                    <a:pt x="30" y="95"/>
                    <a:pt x="30" y="106"/>
                  </a:cubicBezTo>
                  <a:cubicBezTo>
                    <a:pt x="22" y="112"/>
                    <a:pt x="13" y="116"/>
                    <a:pt x="7" y="121"/>
                  </a:cubicBezTo>
                  <a:cubicBezTo>
                    <a:pt x="5" y="123"/>
                    <a:pt x="7" y="125"/>
                    <a:pt x="10" y="127"/>
                  </a:cubicBezTo>
                  <a:cubicBezTo>
                    <a:pt x="17" y="131"/>
                    <a:pt x="26" y="128"/>
                    <a:pt x="28" y="124"/>
                  </a:cubicBezTo>
                  <a:cubicBezTo>
                    <a:pt x="29" y="121"/>
                    <a:pt x="30" y="118"/>
                    <a:pt x="32" y="116"/>
                  </a:cubicBezTo>
                  <a:cubicBezTo>
                    <a:pt x="34" y="115"/>
                    <a:pt x="34" y="116"/>
                    <a:pt x="35" y="116"/>
                  </a:cubicBezTo>
                  <a:cubicBezTo>
                    <a:pt x="37" y="118"/>
                    <a:pt x="38" y="121"/>
                    <a:pt x="40" y="123"/>
                  </a:cubicBezTo>
                  <a:cubicBezTo>
                    <a:pt x="41" y="125"/>
                    <a:pt x="44" y="126"/>
                    <a:pt x="46" y="124"/>
                  </a:cubicBezTo>
                  <a:cubicBezTo>
                    <a:pt x="50" y="123"/>
                    <a:pt x="54" y="117"/>
                    <a:pt x="56" y="111"/>
                  </a:cubicBezTo>
                  <a:cubicBezTo>
                    <a:pt x="57" y="110"/>
                    <a:pt x="59" y="110"/>
                    <a:pt x="60" y="110"/>
                  </a:cubicBezTo>
                  <a:cubicBezTo>
                    <a:pt x="60" y="118"/>
                    <a:pt x="61" y="126"/>
                    <a:pt x="59" y="133"/>
                  </a:cubicBezTo>
                  <a:cubicBezTo>
                    <a:pt x="40" y="143"/>
                    <a:pt x="22" y="149"/>
                    <a:pt x="7" y="155"/>
                  </a:cubicBezTo>
                  <a:cubicBezTo>
                    <a:pt x="5" y="155"/>
                    <a:pt x="2" y="157"/>
                    <a:pt x="1" y="158"/>
                  </a:cubicBezTo>
                  <a:cubicBezTo>
                    <a:pt x="0" y="161"/>
                    <a:pt x="2" y="165"/>
                    <a:pt x="7" y="170"/>
                  </a:cubicBezTo>
                  <a:cubicBezTo>
                    <a:pt x="10" y="172"/>
                    <a:pt x="15" y="172"/>
                    <a:pt x="20" y="169"/>
                  </a:cubicBezTo>
                  <a:cubicBezTo>
                    <a:pt x="33" y="160"/>
                    <a:pt x="47" y="151"/>
                    <a:pt x="60" y="141"/>
                  </a:cubicBezTo>
                  <a:cubicBezTo>
                    <a:pt x="60" y="146"/>
                    <a:pt x="61" y="151"/>
                    <a:pt x="60" y="155"/>
                  </a:cubicBezTo>
                  <a:cubicBezTo>
                    <a:pt x="55" y="158"/>
                    <a:pt x="50" y="160"/>
                    <a:pt x="46" y="163"/>
                  </a:cubicBezTo>
                  <a:cubicBezTo>
                    <a:pt x="43" y="167"/>
                    <a:pt x="43" y="171"/>
                    <a:pt x="45" y="173"/>
                  </a:cubicBezTo>
                  <a:cubicBezTo>
                    <a:pt x="49" y="176"/>
                    <a:pt x="57" y="170"/>
                    <a:pt x="62" y="170"/>
                  </a:cubicBezTo>
                  <a:cubicBezTo>
                    <a:pt x="62" y="171"/>
                    <a:pt x="63" y="172"/>
                    <a:pt x="62" y="173"/>
                  </a:cubicBezTo>
                  <a:cubicBezTo>
                    <a:pt x="59" y="187"/>
                    <a:pt x="61" y="214"/>
                    <a:pt x="67" y="220"/>
                  </a:cubicBezTo>
                  <a:cubicBezTo>
                    <a:pt x="77" y="212"/>
                    <a:pt x="75" y="189"/>
                    <a:pt x="76" y="166"/>
                  </a:cubicBezTo>
                  <a:cubicBezTo>
                    <a:pt x="76" y="163"/>
                    <a:pt x="78" y="163"/>
                    <a:pt x="79" y="162"/>
                  </a:cubicBezTo>
                  <a:cubicBezTo>
                    <a:pt x="93" y="158"/>
                    <a:pt x="103" y="154"/>
                    <a:pt x="111" y="147"/>
                  </a:cubicBezTo>
                  <a:cubicBezTo>
                    <a:pt x="114" y="143"/>
                    <a:pt x="113" y="140"/>
                    <a:pt x="112" y="138"/>
                  </a:cubicBezTo>
                  <a:cubicBezTo>
                    <a:pt x="108" y="134"/>
                    <a:pt x="102" y="131"/>
                    <a:pt x="98" y="130"/>
                  </a:cubicBezTo>
                  <a:cubicBezTo>
                    <a:pt x="96" y="130"/>
                    <a:pt x="97" y="128"/>
                    <a:pt x="97" y="127"/>
                  </a:cubicBezTo>
                  <a:cubicBezTo>
                    <a:pt x="103" y="120"/>
                    <a:pt x="124" y="116"/>
                    <a:pt x="130" y="107"/>
                  </a:cubicBezTo>
                  <a:cubicBezTo>
                    <a:pt x="131" y="104"/>
                    <a:pt x="128" y="100"/>
                    <a:pt x="127" y="101"/>
                  </a:cubicBezTo>
                  <a:cubicBezTo>
                    <a:pt x="115" y="102"/>
                    <a:pt x="104" y="109"/>
                    <a:pt x="89" y="118"/>
                  </a:cubicBezTo>
                  <a:cubicBezTo>
                    <a:pt x="85" y="120"/>
                    <a:pt x="83" y="117"/>
                    <a:pt x="84" y="113"/>
                  </a:cubicBezTo>
                  <a:cubicBezTo>
                    <a:pt x="96" y="106"/>
                    <a:pt x="105" y="95"/>
                    <a:pt x="110" y="87"/>
                  </a:cubicBezTo>
                  <a:cubicBezTo>
                    <a:pt x="114" y="82"/>
                    <a:pt x="120" y="78"/>
                    <a:pt x="124" y="78"/>
                  </a:cubicBezTo>
                  <a:cubicBezTo>
                    <a:pt x="138" y="78"/>
                    <a:pt x="144" y="74"/>
                    <a:pt x="143" y="68"/>
                  </a:cubicBezTo>
                  <a:cubicBezTo>
                    <a:pt x="142" y="65"/>
                    <a:pt x="142" y="64"/>
                    <a:pt x="139" y="61"/>
                  </a:cubicBezTo>
                  <a:cubicBezTo>
                    <a:pt x="135" y="60"/>
                    <a:pt x="130" y="65"/>
                    <a:pt x="125" y="67"/>
                  </a:cubicBezTo>
                  <a:cubicBezTo>
                    <a:pt x="122" y="62"/>
                    <a:pt x="118" y="59"/>
                    <a:pt x="111" y="59"/>
                  </a:cubicBezTo>
                  <a:cubicBezTo>
                    <a:pt x="100" y="60"/>
                    <a:pt x="89" y="68"/>
                    <a:pt x="79" y="79"/>
                  </a:cubicBezTo>
                  <a:cubicBezTo>
                    <a:pt x="75" y="84"/>
                    <a:pt x="74" y="80"/>
                    <a:pt x="74" y="77"/>
                  </a:cubicBezTo>
                  <a:cubicBezTo>
                    <a:pt x="84" y="69"/>
                    <a:pt x="92" y="62"/>
                    <a:pt x="95" y="57"/>
                  </a:cubicBezTo>
                  <a:cubicBezTo>
                    <a:pt x="99" y="51"/>
                    <a:pt x="101" y="47"/>
                    <a:pt x="104" y="40"/>
                  </a:cubicBezTo>
                  <a:cubicBezTo>
                    <a:pt x="109" y="35"/>
                    <a:pt x="121" y="36"/>
                    <a:pt x="130" y="35"/>
                  </a:cubicBezTo>
                  <a:cubicBezTo>
                    <a:pt x="140" y="32"/>
                    <a:pt x="137" y="27"/>
                    <a:pt x="136" y="26"/>
                  </a:cubicBezTo>
                  <a:cubicBezTo>
                    <a:pt x="128" y="19"/>
                    <a:pt x="126" y="23"/>
                    <a:pt x="109" y="15"/>
                  </a:cubicBezTo>
                  <a:cubicBezTo>
                    <a:pt x="99" y="4"/>
                    <a:pt x="98" y="2"/>
                    <a:pt x="95" y="1"/>
                  </a:cubicBezTo>
                  <a:cubicBezTo>
                    <a:pt x="91" y="0"/>
                    <a:pt x="88" y="6"/>
                    <a:pt x="88" y="6"/>
                  </a:cubicBezTo>
                  <a:cubicBezTo>
                    <a:pt x="84" y="17"/>
                    <a:pt x="86" y="29"/>
                    <a:pt x="84" y="40"/>
                  </a:cubicBezTo>
                  <a:cubicBezTo>
                    <a:pt x="84" y="42"/>
                    <a:pt x="63" y="52"/>
                    <a:pt x="59" y="52"/>
                  </a:cubicBezTo>
                  <a:cubicBezTo>
                    <a:pt x="62" y="44"/>
                    <a:pt x="63" y="36"/>
                    <a:pt x="59" y="26"/>
                  </a:cubicBezTo>
                  <a:cubicBezTo>
                    <a:pt x="54" y="17"/>
                    <a:pt x="45" y="13"/>
                    <a:pt x="34" y="14"/>
                  </a:cubicBezTo>
                  <a:cubicBezTo>
                    <a:pt x="37" y="27"/>
                    <a:pt x="41" y="42"/>
                    <a:pt x="47" y="58"/>
                  </a:cubicBezTo>
                  <a:close/>
                  <a:moveTo>
                    <a:pt x="107" y="19"/>
                  </a:moveTo>
                  <a:cubicBezTo>
                    <a:pt x="108" y="19"/>
                    <a:pt x="109" y="18"/>
                    <a:pt x="110" y="18"/>
                  </a:cubicBezTo>
                  <a:cubicBezTo>
                    <a:pt x="112" y="20"/>
                    <a:pt x="113" y="23"/>
                    <a:pt x="115" y="25"/>
                  </a:cubicBezTo>
                  <a:cubicBezTo>
                    <a:pt x="115" y="27"/>
                    <a:pt x="115" y="28"/>
                    <a:pt x="113" y="30"/>
                  </a:cubicBezTo>
                  <a:cubicBezTo>
                    <a:pt x="113" y="30"/>
                    <a:pt x="110" y="32"/>
                    <a:pt x="106" y="34"/>
                  </a:cubicBezTo>
                  <a:cubicBezTo>
                    <a:pt x="106" y="33"/>
                    <a:pt x="105" y="32"/>
                    <a:pt x="105" y="32"/>
                  </a:cubicBezTo>
                  <a:cubicBezTo>
                    <a:pt x="105" y="28"/>
                    <a:pt x="106" y="23"/>
                    <a:pt x="107" y="19"/>
                  </a:cubicBezTo>
                  <a:close/>
                  <a:moveTo>
                    <a:pt x="105" y="66"/>
                  </a:moveTo>
                  <a:cubicBezTo>
                    <a:pt x="108" y="67"/>
                    <a:pt x="109" y="69"/>
                    <a:pt x="108" y="72"/>
                  </a:cubicBezTo>
                  <a:cubicBezTo>
                    <a:pt x="99" y="80"/>
                    <a:pt x="89" y="83"/>
                    <a:pt x="85" y="83"/>
                  </a:cubicBezTo>
                  <a:cubicBezTo>
                    <a:pt x="86" y="79"/>
                    <a:pt x="92" y="73"/>
                    <a:pt x="97" y="69"/>
                  </a:cubicBezTo>
                  <a:cubicBezTo>
                    <a:pt x="100" y="68"/>
                    <a:pt x="103" y="67"/>
                    <a:pt x="105" y="66"/>
                  </a:cubicBezTo>
                  <a:close/>
                  <a:moveTo>
                    <a:pt x="99" y="84"/>
                  </a:moveTo>
                  <a:cubicBezTo>
                    <a:pt x="101" y="84"/>
                    <a:pt x="101" y="85"/>
                    <a:pt x="101" y="86"/>
                  </a:cubicBezTo>
                  <a:cubicBezTo>
                    <a:pt x="101" y="90"/>
                    <a:pt x="96" y="98"/>
                    <a:pt x="75" y="114"/>
                  </a:cubicBezTo>
                  <a:cubicBezTo>
                    <a:pt x="73" y="116"/>
                    <a:pt x="72" y="115"/>
                    <a:pt x="71" y="115"/>
                  </a:cubicBezTo>
                  <a:cubicBezTo>
                    <a:pt x="71" y="109"/>
                    <a:pt x="72" y="104"/>
                    <a:pt x="74" y="98"/>
                  </a:cubicBezTo>
                  <a:cubicBezTo>
                    <a:pt x="74" y="97"/>
                    <a:pt x="75" y="96"/>
                    <a:pt x="76" y="94"/>
                  </a:cubicBezTo>
                  <a:cubicBezTo>
                    <a:pt x="85" y="88"/>
                    <a:pt x="95" y="83"/>
                    <a:pt x="99" y="84"/>
                  </a:cubicBezTo>
                  <a:close/>
                  <a:moveTo>
                    <a:pt x="81" y="116"/>
                  </a:moveTo>
                  <a:cubicBezTo>
                    <a:pt x="82" y="118"/>
                    <a:pt x="83" y="120"/>
                    <a:pt x="84" y="122"/>
                  </a:cubicBezTo>
                  <a:cubicBezTo>
                    <a:pt x="80" y="124"/>
                    <a:pt x="77" y="127"/>
                    <a:pt x="73" y="128"/>
                  </a:cubicBezTo>
                  <a:cubicBezTo>
                    <a:pt x="72" y="128"/>
                    <a:pt x="72" y="128"/>
                    <a:pt x="71" y="127"/>
                  </a:cubicBezTo>
                  <a:cubicBezTo>
                    <a:pt x="71" y="125"/>
                    <a:pt x="72" y="123"/>
                    <a:pt x="72" y="121"/>
                  </a:cubicBezTo>
                  <a:cubicBezTo>
                    <a:pt x="75" y="119"/>
                    <a:pt x="78" y="118"/>
                    <a:pt x="81" y="116"/>
                  </a:cubicBezTo>
                  <a:close/>
                  <a:moveTo>
                    <a:pt x="87" y="126"/>
                  </a:moveTo>
                  <a:cubicBezTo>
                    <a:pt x="87" y="128"/>
                    <a:pt x="86" y="129"/>
                    <a:pt x="86" y="131"/>
                  </a:cubicBezTo>
                  <a:cubicBezTo>
                    <a:pt x="81" y="134"/>
                    <a:pt x="76" y="137"/>
                    <a:pt x="71" y="140"/>
                  </a:cubicBezTo>
                  <a:cubicBezTo>
                    <a:pt x="71" y="138"/>
                    <a:pt x="72" y="136"/>
                    <a:pt x="72" y="134"/>
                  </a:cubicBezTo>
                  <a:cubicBezTo>
                    <a:pt x="77" y="132"/>
                    <a:pt x="82" y="129"/>
                    <a:pt x="87" y="126"/>
                  </a:cubicBezTo>
                  <a:close/>
                  <a:moveTo>
                    <a:pt x="93" y="134"/>
                  </a:moveTo>
                  <a:cubicBezTo>
                    <a:pt x="95" y="136"/>
                    <a:pt x="97" y="137"/>
                    <a:pt x="97" y="141"/>
                  </a:cubicBezTo>
                  <a:cubicBezTo>
                    <a:pt x="97" y="143"/>
                    <a:pt x="96" y="145"/>
                    <a:pt x="94" y="147"/>
                  </a:cubicBezTo>
                  <a:cubicBezTo>
                    <a:pt x="88" y="150"/>
                    <a:pt x="80" y="153"/>
                    <a:pt x="74" y="156"/>
                  </a:cubicBezTo>
                  <a:cubicBezTo>
                    <a:pt x="74" y="153"/>
                    <a:pt x="74" y="150"/>
                    <a:pt x="74" y="148"/>
                  </a:cubicBezTo>
                  <a:cubicBezTo>
                    <a:pt x="76" y="145"/>
                    <a:pt x="79" y="142"/>
                    <a:pt x="81" y="140"/>
                  </a:cubicBezTo>
                  <a:cubicBezTo>
                    <a:pt x="85" y="138"/>
                    <a:pt x="89" y="136"/>
                    <a:pt x="93" y="134"/>
                  </a:cubicBezTo>
                  <a:close/>
                  <a:moveTo>
                    <a:pt x="98" y="122"/>
                  </a:moveTo>
                  <a:cubicBezTo>
                    <a:pt x="97" y="123"/>
                    <a:pt x="95" y="124"/>
                    <a:pt x="94" y="125"/>
                  </a:cubicBezTo>
                  <a:cubicBezTo>
                    <a:pt x="93" y="125"/>
                    <a:pt x="93" y="124"/>
                    <a:pt x="93" y="123"/>
                  </a:cubicBezTo>
                  <a:cubicBezTo>
                    <a:pt x="94" y="122"/>
                    <a:pt x="94" y="122"/>
                    <a:pt x="95" y="121"/>
                  </a:cubicBezTo>
                  <a:cubicBezTo>
                    <a:pt x="96" y="121"/>
                    <a:pt x="97" y="121"/>
                    <a:pt x="98" y="121"/>
                  </a:cubicBezTo>
                  <a:cubicBezTo>
                    <a:pt x="98" y="121"/>
                    <a:pt x="98" y="122"/>
                    <a:pt x="98" y="12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0" name="任意多边形: 形状 1609">
              <a:extLst>
                <a:ext uri="{FF2B5EF4-FFF2-40B4-BE49-F238E27FC236}">
                  <a16:creationId xmlns:a16="http://schemas.microsoft.com/office/drawing/2014/main" id="{77452746-CC3A-4316-9848-4E5FFD7F00B9}"/>
                </a:ext>
              </a:extLst>
            </p:cNvPr>
            <p:cNvSpPr/>
            <p:nvPr/>
          </p:nvSpPr>
          <p:spPr bwMode="auto">
            <a:xfrm>
              <a:off x="5394821" y="2627741"/>
              <a:ext cx="695734" cy="989388"/>
            </a:xfrm>
            <a:custGeom>
              <a:avLst/>
              <a:gdLst>
                <a:gd name="T0" fmla="*/ 68 w 148"/>
                <a:gd name="T1" fmla="*/ 19 h 210"/>
                <a:gd name="T2" fmla="*/ 65 w 148"/>
                <a:gd name="T3" fmla="*/ 81 h 210"/>
                <a:gd name="T4" fmla="*/ 33 w 148"/>
                <a:gd name="T5" fmla="*/ 103 h 210"/>
                <a:gd name="T6" fmla="*/ 63 w 148"/>
                <a:gd name="T7" fmla="*/ 113 h 210"/>
                <a:gd name="T8" fmla="*/ 47 w 148"/>
                <a:gd name="T9" fmla="*/ 134 h 210"/>
                <a:gd name="T10" fmla="*/ 35 w 148"/>
                <a:gd name="T11" fmla="*/ 142 h 210"/>
                <a:gd name="T12" fmla="*/ 1 w 148"/>
                <a:gd name="T13" fmla="*/ 187 h 210"/>
                <a:gd name="T14" fmla="*/ 18 w 148"/>
                <a:gd name="T15" fmla="*/ 188 h 210"/>
                <a:gd name="T16" fmla="*/ 27 w 148"/>
                <a:gd name="T17" fmla="*/ 157 h 210"/>
                <a:gd name="T18" fmla="*/ 50 w 148"/>
                <a:gd name="T19" fmla="*/ 154 h 210"/>
                <a:gd name="T20" fmla="*/ 88 w 148"/>
                <a:gd name="T21" fmla="*/ 126 h 210"/>
                <a:gd name="T22" fmla="*/ 69 w 148"/>
                <a:gd name="T23" fmla="*/ 153 h 210"/>
                <a:gd name="T24" fmla="*/ 68 w 148"/>
                <a:gd name="T25" fmla="*/ 170 h 210"/>
                <a:gd name="T26" fmla="*/ 61 w 148"/>
                <a:gd name="T27" fmla="*/ 195 h 210"/>
                <a:gd name="T28" fmla="*/ 74 w 148"/>
                <a:gd name="T29" fmla="*/ 204 h 210"/>
                <a:gd name="T30" fmla="*/ 85 w 148"/>
                <a:gd name="T31" fmla="*/ 198 h 210"/>
                <a:gd name="T32" fmla="*/ 115 w 148"/>
                <a:gd name="T33" fmla="*/ 205 h 210"/>
                <a:gd name="T34" fmla="*/ 133 w 148"/>
                <a:gd name="T35" fmla="*/ 192 h 210"/>
                <a:gd name="T36" fmla="*/ 129 w 148"/>
                <a:gd name="T37" fmla="*/ 80 h 210"/>
                <a:gd name="T38" fmla="*/ 94 w 148"/>
                <a:gd name="T39" fmla="*/ 79 h 210"/>
                <a:gd name="T40" fmla="*/ 112 w 148"/>
                <a:gd name="T41" fmla="*/ 52 h 210"/>
                <a:gd name="T42" fmla="*/ 93 w 148"/>
                <a:gd name="T43" fmla="*/ 65 h 210"/>
                <a:gd name="T44" fmla="*/ 86 w 148"/>
                <a:gd name="T45" fmla="*/ 12 h 210"/>
                <a:gd name="T46" fmla="*/ 52 w 148"/>
                <a:gd name="T47" fmla="*/ 140 h 210"/>
                <a:gd name="T48" fmla="*/ 95 w 148"/>
                <a:gd name="T49" fmla="*/ 116 h 210"/>
                <a:gd name="T50" fmla="*/ 109 w 148"/>
                <a:gd name="T51" fmla="*/ 121 h 210"/>
                <a:gd name="T52" fmla="*/ 99 w 148"/>
                <a:gd name="T53" fmla="*/ 127 h 210"/>
                <a:gd name="T54" fmla="*/ 94 w 148"/>
                <a:gd name="T55" fmla="*/ 150 h 210"/>
                <a:gd name="T56" fmla="*/ 82 w 148"/>
                <a:gd name="T57" fmla="*/ 166 h 210"/>
                <a:gd name="T58" fmla="*/ 96 w 148"/>
                <a:gd name="T59" fmla="*/ 164 h 210"/>
                <a:gd name="T60" fmla="*/ 95 w 148"/>
                <a:gd name="T61" fmla="*/ 177 h 210"/>
                <a:gd name="T62" fmla="*/ 118 w 148"/>
                <a:gd name="T63" fmla="*/ 185 h 210"/>
                <a:gd name="T64" fmla="*/ 122 w 148"/>
                <a:gd name="T65" fmla="*/ 122 h 210"/>
                <a:gd name="T66" fmla="*/ 52 w 148"/>
                <a:gd name="T67" fmla="*/ 14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210">
                  <a:moveTo>
                    <a:pt x="66" y="10"/>
                  </a:moveTo>
                  <a:cubicBezTo>
                    <a:pt x="67" y="13"/>
                    <a:pt x="67" y="16"/>
                    <a:pt x="68" y="19"/>
                  </a:cubicBezTo>
                  <a:cubicBezTo>
                    <a:pt x="71" y="30"/>
                    <a:pt x="71" y="53"/>
                    <a:pt x="70" y="74"/>
                  </a:cubicBezTo>
                  <a:cubicBezTo>
                    <a:pt x="70" y="76"/>
                    <a:pt x="68" y="80"/>
                    <a:pt x="65" y="81"/>
                  </a:cubicBezTo>
                  <a:cubicBezTo>
                    <a:pt x="56" y="88"/>
                    <a:pt x="43" y="91"/>
                    <a:pt x="30" y="94"/>
                  </a:cubicBezTo>
                  <a:cubicBezTo>
                    <a:pt x="26" y="98"/>
                    <a:pt x="27" y="101"/>
                    <a:pt x="33" y="103"/>
                  </a:cubicBezTo>
                  <a:cubicBezTo>
                    <a:pt x="45" y="104"/>
                    <a:pt x="56" y="104"/>
                    <a:pt x="64" y="103"/>
                  </a:cubicBezTo>
                  <a:cubicBezTo>
                    <a:pt x="65" y="106"/>
                    <a:pt x="65" y="109"/>
                    <a:pt x="63" y="113"/>
                  </a:cubicBezTo>
                  <a:cubicBezTo>
                    <a:pt x="61" y="117"/>
                    <a:pt x="60" y="122"/>
                    <a:pt x="57" y="125"/>
                  </a:cubicBezTo>
                  <a:cubicBezTo>
                    <a:pt x="55" y="127"/>
                    <a:pt x="50" y="131"/>
                    <a:pt x="47" y="134"/>
                  </a:cubicBezTo>
                  <a:cubicBezTo>
                    <a:pt x="44" y="136"/>
                    <a:pt x="40" y="135"/>
                    <a:pt x="37" y="136"/>
                  </a:cubicBezTo>
                  <a:cubicBezTo>
                    <a:pt x="34" y="137"/>
                    <a:pt x="34" y="138"/>
                    <a:pt x="35" y="142"/>
                  </a:cubicBezTo>
                  <a:cubicBezTo>
                    <a:pt x="32" y="147"/>
                    <a:pt x="22" y="152"/>
                    <a:pt x="11" y="155"/>
                  </a:cubicBezTo>
                  <a:cubicBezTo>
                    <a:pt x="6" y="166"/>
                    <a:pt x="5" y="177"/>
                    <a:pt x="1" y="187"/>
                  </a:cubicBezTo>
                  <a:cubicBezTo>
                    <a:pt x="0" y="199"/>
                    <a:pt x="3" y="205"/>
                    <a:pt x="12" y="204"/>
                  </a:cubicBezTo>
                  <a:cubicBezTo>
                    <a:pt x="19" y="201"/>
                    <a:pt x="20" y="195"/>
                    <a:pt x="18" y="188"/>
                  </a:cubicBezTo>
                  <a:cubicBezTo>
                    <a:pt x="16" y="179"/>
                    <a:pt x="13" y="171"/>
                    <a:pt x="17" y="159"/>
                  </a:cubicBezTo>
                  <a:cubicBezTo>
                    <a:pt x="17" y="157"/>
                    <a:pt x="23" y="157"/>
                    <a:pt x="27" y="157"/>
                  </a:cubicBezTo>
                  <a:cubicBezTo>
                    <a:pt x="33" y="154"/>
                    <a:pt x="40" y="150"/>
                    <a:pt x="45" y="149"/>
                  </a:cubicBezTo>
                  <a:cubicBezTo>
                    <a:pt x="47" y="151"/>
                    <a:pt x="48" y="152"/>
                    <a:pt x="50" y="154"/>
                  </a:cubicBezTo>
                  <a:cubicBezTo>
                    <a:pt x="56" y="156"/>
                    <a:pt x="61" y="152"/>
                    <a:pt x="65" y="145"/>
                  </a:cubicBezTo>
                  <a:cubicBezTo>
                    <a:pt x="71" y="134"/>
                    <a:pt x="84" y="125"/>
                    <a:pt x="88" y="126"/>
                  </a:cubicBezTo>
                  <a:cubicBezTo>
                    <a:pt x="87" y="129"/>
                    <a:pt x="81" y="140"/>
                    <a:pt x="77" y="147"/>
                  </a:cubicBezTo>
                  <a:cubicBezTo>
                    <a:pt x="74" y="152"/>
                    <a:pt x="70" y="151"/>
                    <a:pt x="69" y="153"/>
                  </a:cubicBezTo>
                  <a:cubicBezTo>
                    <a:pt x="64" y="158"/>
                    <a:pt x="60" y="164"/>
                    <a:pt x="61" y="167"/>
                  </a:cubicBezTo>
                  <a:cubicBezTo>
                    <a:pt x="63" y="169"/>
                    <a:pt x="65" y="170"/>
                    <a:pt x="68" y="170"/>
                  </a:cubicBezTo>
                  <a:cubicBezTo>
                    <a:pt x="68" y="173"/>
                    <a:pt x="64" y="177"/>
                    <a:pt x="60" y="182"/>
                  </a:cubicBezTo>
                  <a:cubicBezTo>
                    <a:pt x="57" y="187"/>
                    <a:pt x="55" y="192"/>
                    <a:pt x="61" y="195"/>
                  </a:cubicBezTo>
                  <a:cubicBezTo>
                    <a:pt x="64" y="196"/>
                    <a:pt x="69" y="194"/>
                    <a:pt x="73" y="190"/>
                  </a:cubicBezTo>
                  <a:cubicBezTo>
                    <a:pt x="73" y="195"/>
                    <a:pt x="73" y="199"/>
                    <a:pt x="74" y="204"/>
                  </a:cubicBezTo>
                  <a:cubicBezTo>
                    <a:pt x="75" y="203"/>
                    <a:pt x="77" y="201"/>
                    <a:pt x="78" y="200"/>
                  </a:cubicBezTo>
                  <a:cubicBezTo>
                    <a:pt x="80" y="201"/>
                    <a:pt x="83" y="203"/>
                    <a:pt x="85" y="198"/>
                  </a:cubicBezTo>
                  <a:cubicBezTo>
                    <a:pt x="85" y="193"/>
                    <a:pt x="87" y="184"/>
                    <a:pt x="90" y="182"/>
                  </a:cubicBezTo>
                  <a:cubicBezTo>
                    <a:pt x="98" y="191"/>
                    <a:pt x="107" y="200"/>
                    <a:pt x="115" y="205"/>
                  </a:cubicBezTo>
                  <a:cubicBezTo>
                    <a:pt x="120" y="208"/>
                    <a:pt x="124" y="210"/>
                    <a:pt x="127" y="208"/>
                  </a:cubicBezTo>
                  <a:cubicBezTo>
                    <a:pt x="131" y="206"/>
                    <a:pt x="132" y="198"/>
                    <a:pt x="133" y="192"/>
                  </a:cubicBezTo>
                  <a:cubicBezTo>
                    <a:pt x="131" y="169"/>
                    <a:pt x="131" y="143"/>
                    <a:pt x="138" y="108"/>
                  </a:cubicBezTo>
                  <a:cubicBezTo>
                    <a:pt x="138" y="104"/>
                    <a:pt x="148" y="79"/>
                    <a:pt x="129" y="80"/>
                  </a:cubicBezTo>
                  <a:cubicBezTo>
                    <a:pt x="112" y="89"/>
                    <a:pt x="93" y="104"/>
                    <a:pt x="75" y="113"/>
                  </a:cubicBezTo>
                  <a:cubicBezTo>
                    <a:pt x="75" y="109"/>
                    <a:pt x="84" y="92"/>
                    <a:pt x="94" y="79"/>
                  </a:cubicBezTo>
                  <a:cubicBezTo>
                    <a:pt x="108" y="70"/>
                    <a:pt x="111" y="72"/>
                    <a:pt x="113" y="70"/>
                  </a:cubicBezTo>
                  <a:cubicBezTo>
                    <a:pt x="122" y="64"/>
                    <a:pt x="118" y="57"/>
                    <a:pt x="112" y="52"/>
                  </a:cubicBezTo>
                  <a:cubicBezTo>
                    <a:pt x="108" y="50"/>
                    <a:pt x="102" y="51"/>
                    <a:pt x="99" y="54"/>
                  </a:cubicBezTo>
                  <a:cubicBezTo>
                    <a:pt x="99" y="59"/>
                    <a:pt x="97" y="62"/>
                    <a:pt x="93" y="65"/>
                  </a:cubicBezTo>
                  <a:cubicBezTo>
                    <a:pt x="88" y="67"/>
                    <a:pt x="89" y="65"/>
                    <a:pt x="88" y="64"/>
                  </a:cubicBezTo>
                  <a:cubicBezTo>
                    <a:pt x="100" y="30"/>
                    <a:pt x="95" y="18"/>
                    <a:pt x="86" y="12"/>
                  </a:cubicBezTo>
                  <a:cubicBezTo>
                    <a:pt x="79" y="8"/>
                    <a:pt x="71" y="0"/>
                    <a:pt x="66" y="10"/>
                  </a:cubicBezTo>
                  <a:close/>
                  <a:moveTo>
                    <a:pt x="52" y="140"/>
                  </a:moveTo>
                  <a:cubicBezTo>
                    <a:pt x="54" y="142"/>
                    <a:pt x="57" y="142"/>
                    <a:pt x="58" y="142"/>
                  </a:cubicBezTo>
                  <a:cubicBezTo>
                    <a:pt x="74" y="132"/>
                    <a:pt x="88" y="116"/>
                    <a:pt x="95" y="116"/>
                  </a:cubicBezTo>
                  <a:cubicBezTo>
                    <a:pt x="98" y="114"/>
                    <a:pt x="102" y="113"/>
                    <a:pt x="106" y="114"/>
                  </a:cubicBezTo>
                  <a:cubicBezTo>
                    <a:pt x="110" y="116"/>
                    <a:pt x="111" y="119"/>
                    <a:pt x="109" y="121"/>
                  </a:cubicBezTo>
                  <a:cubicBezTo>
                    <a:pt x="108" y="123"/>
                    <a:pt x="105" y="126"/>
                    <a:pt x="103" y="128"/>
                  </a:cubicBezTo>
                  <a:cubicBezTo>
                    <a:pt x="101" y="128"/>
                    <a:pt x="100" y="127"/>
                    <a:pt x="99" y="127"/>
                  </a:cubicBezTo>
                  <a:cubicBezTo>
                    <a:pt x="95" y="133"/>
                    <a:pt x="90" y="139"/>
                    <a:pt x="86" y="145"/>
                  </a:cubicBezTo>
                  <a:cubicBezTo>
                    <a:pt x="88" y="146"/>
                    <a:pt x="92" y="148"/>
                    <a:pt x="94" y="150"/>
                  </a:cubicBezTo>
                  <a:cubicBezTo>
                    <a:pt x="95" y="151"/>
                    <a:pt x="95" y="151"/>
                    <a:pt x="94" y="153"/>
                  </a:cubicBezTo>
                  <a:cubicBezTo>
                    <a:pt x="90" y="158"/>
                    <a:pt x="86" y="161"/>
                    <a:pt x="82" y="166"/>
                  </a:cubicBezTo>
                  <a:cubicBezTo>
                    <a:pt x="82" y="166"/>
                    <a:pt x="83" y="167"/>
                    <a:pt x="86" y="166"/>
                  </a:cubicBezTo>
                  <a:cubicBezTo>
                    <a:pt x="88" y="165"/>
                    <a:pt x="94" y="164"/>
                    <a:pt x="96" y="164"/>
                  </a:cubicBezTo>
                  <a:cubicBezTo>
                    <a:pt x="97" y="165"/>
                    <a:pt x="97" y="166"/>
                    <a:pt x="98" y="167"/>
                  </a:cubicBezTo>
                  <a:cubicBezTo>
                    <a:pt x="98" y="170"/>
                    <a:pt x="94" y="175"/>
                    <a:pt x="95" y="177"/>
                  </a:cubicBezTo>
                  <a:cubicBezTo>
                    <a:pt x="100" y="181"/>
                    <a:pt x="104" y="184"/>
                    <a:pt x="109" y="188"/>
                  </a:cubicBezTo>
                  <a:cubicBezTo>
                    <a:pt x="113" y="190"/>
                    <a:pt x="116" y="189"/>
                    <a:pt x="118" y="185"/>
                  </a:cubicBezTo>
                  <a:cubicBezTo>
                    <a:pt x="120" y="175"/>
                    <a:pt x="119" y="166"/>
                    <a:pt x="119" y="156"/>
                  </a:cubicBezTo>
                  <a:cubicBezTo>
                    <a:pt x="119" y="145"/>
                    <a:pt x="121" y="132"/>
                    <a:pt x="122" y="122"/>
                  </a:cubicBezTo>
                  <a:cubicBezTo>
                    <a:pt x="127" y="107"/>
                    <a:pt x="126" y="93"/>
                    <a:pt x="123" y="92"/>
                  </a:cubicBezTo>
                  <a:cubicBezTo>
                    <a:pt x="118" y="91"/>
                    <a:pt x="90" y="111"/>
                    <a:pt x="52" y="14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1" name="任意多边形: 形状 1610">
              <a:extLst>
                <a:ext uri="{FF2B5EF4-FFF2-40B4-BE49-F238E27FC236}">
                  <a16:creationId xmlns:a16="http://schemas.microsoft.com/office/drawing/2014/main" id="{7C441D4C-AF09-42CC-B05E-BED5C150B7BF}"/>
                </a:ext>
              </a:extLst>
            </p:cNvPr>
            <p:cNvSpPr/>
            <p:nvPr/>
          </p:nvSpPr>
          <p:spPr bwMode="auto">
            <a:xfrm>
              <a:off x="6461012" y="2616446"/>
              <a:ext cx="483400" cy="1027789"/>
            </a:xfrm>
            <a:custGeom>
              <a:avLst/>
              <a:gdLst>
                <a:gd name="T0" fmla="*/ 39 w 103"/>
                <a:gd name="T1" fmla="*/ 78 h 218"/>
                <a:gd name="T2" fmla="*/ 26 w 103"/>
                <a:gd name="T3" fmla="*/ 88 h 218"/>
                <a:gd name="T4" fmla="*/ 22 w 103"/>
                <a:gd name="T5" fmla="*/ 81 h 218"/>
                <a:gd name="T6" fmla="*/ 14 w 103"/>
                <a:gd name="T7" fmla="*/ 76 h 218"/>
                <a:gd name="T8" fmla="*/ 22 w 103"/>
                <a:gd name="T9" fmla="*/ 97 h 218"/>
                <a:gd name="T10" fmla="*/ 2 w 103"/>
                <a:gd name="T11" fmla="*/ 81 h 218"/>
                <a:gd name="T12" fmla="*/ 14 w 103"/>
                <a:gd name="T13" fmla="*/ 70 h 218"/>
                <a:gd name="T14" fmla="*/ 16 w 103"/>
                <a:gd name="T15" fmla="*/ 54 h 218"/>
                <a:gd name="T16" fmla="*/ 26 w 103"/>
                <a:gd name="T17" fmla="*/ 50 h 218"/>
                <a:gd name="T18" fmla="*/ 32 w 103"/>
                <a:gd name="T19" fmla="*/ 62 h 218"/>
                <a:gd name="T20" fmla="*/ 61 w 103"/>
                <a:gd name="T21" fmla="*/ 9 h 218"/>
                <a:gd name="T22" fmla="*/ 74 w 103"/>
                <a:gd name="T23" fmla="*/ 9 h 218"/>
                <a:gd name="T24" fmla="*/ 63 w 103"/>
                <a:gd name="T25" fmla="*/ 40 h 218"/>
                <a:gd name="T26" fmla="*/ 92 w 103"/>
                <a:gd name="T27" fmla="*/ 28 h 218"/>
                <a:gd name="T28" fmla="*/ 70 w 103"/>
                <a:gd name="T29" fmla="*/ 86 h 218"/>
                <a:gd name="T30" fmla="*/ 77 w 103"/>
                <a:gd name="T31" fmla="*/ 90 h 218"/>
                <a:gd name="T32" fmla="*/ 75 w 103"/>
                <a:gd name="T33" fmla="*/ 98 h 218"/>
                <a:gd name="T34" fmla="*/ 61 w 103"/>
                <a:gd name="T35" fmla="*/ 123 h 218"/>
                <a:gd name="T36" fmla="*/ 96 w 103"/>
                <a:gd name="T37" fmla="*/ 112 h 218"/>
                <a:gd name="T38" fmla="*/ 62 w 103"/>
                <a:gd name="T39" fmla="*/ 150 h 218"/>
                <a:gd name="T40" fmla="*/ 54 w 103"/>
                <a:gd name="T41" fmla="*/ 191 h 218"/>
                <a:gd name="T42" fmla="*/ 71 w 103"/>
                <a:gd name="T43" fmla="*/ 170 h 218"/>
                <a:gd name="T44" fmla="*/ 70 w 103"/>
                <a:gd name="T45" fmla="*/ 151 h 218"/>
                <a:gd name="T46" fmla="*/ 98 w 103"/>
                <a:gd name="T47" fmla="*/ 146 h 218"/>
                <a:gd name="T48" fmla="*/ 89 w 103"/>
                <a:gd name="T49" fmla="*/ 166 h 218"/>
                <a:gd name="T50" fmla="*/ 99 w 103"/>
                <a:gd name="T51" fmla="*/ 175 h 218"/>
                <a:gd name="T52" fmla="*/ 89 w 103"/>
                <a:gd name="T53" fmla="*/ 198 h 218"/>
                <a:gd name="T54" fmla="*/ 77 w 103"/>
                <a:gd name="T55" fmla="*/ 183 h 218"/>
                <a:gd name="T56" fmla="*/ 43 w 103"/>
                <a:gd name="T57" fmla="*/ 217 h 218"/>
                <a:gd name="T58" fmla="*/ 37 w 103"/>
                <a:gd name="T59" fmla="*/ 209 h 218"/>
                <a:gd name="T60" fmla="*/ 59 w 103"/>
                <a:gd name="T61" fmla="*/ 139 h 218"/>
                <a:gd name="T62" fmla="*/ 79 w 103"/>
                <a:gd name="T63" fmla="*/ 123 h 218"/>
                <a:gd name="T64" fmla="*/ 59 w 103"/>
                <a:gd name="T65" fmla="*/ 128 h 218"/>
                <a:gd name="T66" fmla="*/ 12 w 103"/>
                <a:gd name="T67" fmla="*/ 208 h 218"/>
                <a:gd name="T68" fmla="*/ 0 w 103"/>
                <a:gd name="T69" fmla="*/ 207 h 218"/>
                <a:gd name="T70" fmla="*/ 40 w 103"/>
                <a:gd name="T71" fmla="*/ 139 h 218"/>
                <a:gd name="T72" fmla="*/ 56 w 103"/>
                <a:gd name="T73" fmla="*/ 103 h 218"/>
                <a:gd name="T74" fmla="*/ 34 w 103"/>
                <a:gd name="T75" fmla="*/ 118 h 218"/>
                <a:gd name="T76" fmla="*/ 44 w 103"/>
                <a:gd name="T77" fmla="*/ 79 h 218"/>
                <a:gd name="T78" fmla="*/ 80 w 103"/>
                <a:gd name="T79" fmla="*/ 160 h 218"/>
                <a:gd name="T80" fmla="*/ 87 w 103"/>
                <a:gd name="T81" fmla="*/ 158 h 218"/>
                <a:gd name="T82" fmla="*/ 84 w 103"/>
                <a:gd name="T83" fmla="*/ 164 h 218"/>
                <a:gd name="T84" fmla="*/ 80 w 103"/>
                <a:gd name="T85" fmla="*/ 160 h 218"/>
                <a:gd name="T86" fmla="*/ 14 w 103"/>
                <a:gd name="T87" fmla="*/ 188 h 218"/>
                <a:gd name="T88" fmla="*/ 15 w 103"/>
                <a:gd name="T89" fmla="*/ 173 h 218"/>
                <a:gd name="T90" fmla="*/ 46 w 103"/>
                <a:gd name="T91" fmla="*/ 90 h 218"/>
                <a:gd name="T92" fmla="*/ 62 w 103"/>
                <a:gd name="T93" fmla="*/ 95 h 218"/>
                <a:gd name="T94" fmla="*/ 41 w 103"/>
                <a:gd name="T95" fmla="*/ 108 h 218"/>
                <a:gd name="T96" fmla="*/ 46 w 103"/>
                <a:gd name="T97" fmla="*/ 90 h 218"/>
                <a:gd name="T98" fmla="*/ 45 w 103"/>
                <a:gd name="T99" fmla="*/ 61 h 218"/>
                <a:gd name="T100" fmla="*/ 37 w 103"/>
                <a:gd name="T101" fmla="*/ 73 h 218"/>
                <a:gd name="T102" fmla="*/ 28 w 103"/>
                <a:gd name="T103" fmla="*/ 82 h 218"/>
                <a:gd name="T104" fmla="*/ 31 w 103"/>
                <a:gd name="T105" fmla="*/ 67 h 218"/>
                <a:gd name="T106" fmla="*/ 75 w 103"/>
                <a:gd name="T107" fmla="*/ 44 h 218"/>
                <a:gd name="T108" fmla="*/ 53 w 103"/>
                <a:gd name="T109" fmla="*/ 83 h 218"/>
                <a:gd name="T110" fmla="*/ 56 w 103"/>
                <a:gd name="T111" fmla="*/ 5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218">
                  <a:moveTo>
                    <a:pt x="42" y="73"/>
                  </a:moveTo>
                  <a:cubicBezTo>
                    <a:pt x="41" y="74"/>
                    <a:pt x="39" y="76"/>
                    <a:pt x="39" y="78"/>
                  </a:cubicBezTo>
                  <a:cubicBezTo>
                    <a:pt x="37" y="81"/>
                    <a:pt x="36" y="85"/>
                    <a:pt x="34" y="89"/>
                  </a:cubicBezTo>
                  <a:cubicBezTo>
                    <a:pt x="31" y="94"/>
                    <a:pt x="27" y="91"/>
                    <a:pt x="26" y="88"/>
                  </a:cubicBezTo>
                  <a:cubicBezTo>
                    <a:pt x="26" y="86"/>
                    <a:pt x="25" y="84"/>
                    <a:pt x="24" y="82"/>
                  </a:cubicBezTo>
                  <a:cubicBezTo>
                    <a:pt x="23" y="82"/>
                    <a:pt x="23" y="82"/>
                    <a:pt x="22" y="81"/>
                  </a:cubicBezTo>
                  <a:cubicBezTo>
                    <a:pt x="21" y="80"/>
                    <a:pt x="19" y="77"/>
                    <a:pt x="18" y="76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1" y="76"/>
                    <a:pt x="9" y="77"/>
                    <a:pt x="11" y="80"/>
                  </a:cubicBezTo>
                  <a:cubicBezTo>
                    <a:pt x="13" y="86"/>
                    <a:pt x="21" y="90"/>
                    <a:pt x="22" y="97"/>
                  </a:cubicBezTo>
                  <a:cubicBezTo>
                    <a:pt x="24" y="106"/>
                    <a:pt x="14" y="112"/>
                    <a:pt x="7" y="105"/>
                  </a:cubicBezTo>
                  <a:cubicBezTo>
                    <a:pt x="3" y="100"/>
                    <a:pt x="3" y="89"/>
                    <a:pt x="2" y="81"/>
                  </a:cubicBezTo>
                  <a:cubicBezTo>
                    <a:pt x="2" y="77"/>
                    <a:pt x="3" y="73"/>
                    <a:pt x="9" y="72"/>
                  </a:cubicBezTo>
                  <a:cubicBezTo>
                    <a:pt x="11" y="71"/>
                    <a:pt x="12" y="71"/>
                    <a:pt x="14" y="70"/>
                  </a:cubicBezTo>
                  <a:cubicBezTo>
                    <a:pt x="19" y="66"/>
                    <a:pt x="18" y="66"/>
                    <a:pt x="19" y="65"/>
                  </a:cubicBezTo>
                  <a:cubicBezTo>
                    <a:pt x="19" y="62"/>
                    <a:pt x="17" y="56"/>
                    <a:pt x="16" y="54"/>
                  </a:cubicBezTo>
                  <a:cubicBezTo>
                    <a:pt x="15" y="51"/>
                    <a:pt x="19" y="47"/>
                    <a:pt x="20" y="46"/>
                  </a:cubicBezTo>
                  <a:cubicBezTo>
                    <a:pt x="21" y="46"/>
                    <a:pt x="24" y="49"/>
                    <a:pt x="26" y="50"/>
                  </a:cubicBezTo>
                  <a:cubicBezTo>
                    <a:pt x="28" y="53"/>
                    <a:pt x="30" y="55"/>
                    <a:pt x="30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9" y="60"/>
                    <a:pt x="45" y="56"/>
                    <a:pt x="50" y="51"/>
                  </a:cubicBezTo>
                  <a:cubicBezTo>
                    <a:pt x="55" y="38"/>
                    <a:pt x="60" y="22"/>
                    <a:pt x="61" y="9"/>
                  </a:cubicBezTo>
                  <a:cubicBezTo>
                    <a:pt x="61" y="3"/>
                    <a:pt x="64" y="0"/>
                    <a:pt x="68" y="4"/>
                  </a:cubicBezTo>
                  <a:cubicBezTo>
                    <a:pt x="70" y="5"/>
                    <a:pt x="72" y="7"/>
                    <a:pt x="74" y="9"/>
                  </a:cubicBezTo>
                  <a:cubicBezTo>
                    <a:pt x="75" y="11"/>
                    <a:pt x="76" y="12"/>
                    <a:pt x="74" y="19"/>
                  </a:cubicBezTo>
                  <a:cubicBezTo>
                    <a:pt x="70" y="26"/>
                    <a:pt x="66" y="33"/>
                    <a:pt x="63" y="40"/>
                  </a:cubicBezTo>
                  <a:cubicBezTo>
                    <a:pt x="62" y="42"/>
                    <a:pt x="62" y="43"/>
                    <a:pt x="66" y="41"/>
                  </a:cubicBezTo>
                  <a:cubicBezTo>
                    <a:pt x="75" y="33"/>
                    <a:pt x="84" y="28"/>
                    <a:pt x="92" y="28"/>
                  </a:cubicBezTo>
                  <a:cubicBezTo>
                    <a:pt x="97" y="27"/>
                    <a:pt x="99" y="30"/>
                    <a:pt x="99" y="34"/>
                  </a:cubicBezTo>
                  <a:cubicBezTo>
                    <a:pt x="94" y="51"/>
                    <a:pt x="83" y="68"/>
                    <a:pt x="70" y="86"/>
                  </a:cubicBezTo>
                  <a:cubicBezTo>
                    <a:pt x="68" y="88"/>
                    <a:pt x="70" y="90"/>
                    <a:pt x="72" y="91"/>
                  </a:cubicBezTo>
                  <a:cubicBezTo>
                    <a:pt x="73" y="92"/>
                    <a:pt x="76" y="91"/>
                    <a:pt x="77" y="90"/>
                  </a:cubicBezTo>
                  <a:cubicBezTo>
                    <a:pt x="78" y="90"/>
                    <a:pt x="77" y="92"/>
                    <a:pt x="77" y="93"/>
                  </a:cubicBezTo>
                  <a:cubicBezTo>
                    <a:pt x="77" y="95"/>
                    <a:pt x="76" y="96"/>
                    <a:pt x="75" y="98"/>
                  </a:cubicBezTo>
                  <a:cubicBezTo>
                    <a:pt x="69" y="105"/>
                    <a:pt x="60" y="114"/>
                    <a:pt x="59" y="121"/>
                  </a:cubicBezTo>
                  <a:cubicBezTo>
                    <a:pt x="58" y="125"/>
                    <a:pt x="59" y="124"/>
                    <a:pt x="61" y="123"/>
                  </a:cubicBezTo>
                  <a:cubicBezTo>
                    <a:pt x="65" y="121"/>
                    <a:pt x="68" y="119"/>
                    <a:pt x="71" y="116"/>
                  </a:cubicBezTo>
                  <a:cubicBezTo>
                    <a:pt x="81" y="109"/>
                    <a:pt x="91" y="106"/>
                    <a:pt x="96" y="112"/>
                  </a:cubicBezTo>
                  <a:cubicBezTo>
                    <a:pt x="98" y="114"/>
                    <a:pt x="92" y="132"/>
                    <a:pt x="87" y="140"/>
                  </a:cubicBezTo>
                  <a:cubicBezTo>
                    <a:pt x="78" y="144"/>
                    <a:pt x="68" y="146"/>
                    <a:pt x="62" y="150"/>
                  </a:cubicBezTo>
                  <a:cubicBezTo>
                    <a:pt x="56" y="166"/>
                    <a:pt x="53" y="177"/>
                    <a:pt x="51" y="189"/>
                  </a:cubicBezTo>
                  <a:cubicBezTo>
                    <a:pt x="51" y="192"/>
                    <a:pt x="53" y="192"/>
                    <a:pt x="54" y="191"/>
                  </a:cubicBezTo>
                  <a:cubicBezTo>
                    <a:pt x="61" y="186"/>
                    <a:pt x="65" y="182"/>
                    <a:pt x="69" y="177"/>
                  </a:cubicBezTo>
                  <a:cubicBezTo>
                    <a:pt x="71" y="175"/>
                    <a:pt x="72" y="174"/>
                    <a:pt x="71" y="170"/>
                  </a:cubicBezTo>
                  <a:cubicBezTo>
                    <a:pt x="69" y="168"/>
                    <a:pt x="67" y="163"/>
                    <a:pt x="66" y="160"/>
                  </a:cubicBezTo>
                  <a:cubicBezTo>
                    <a:pt x="66" y="155"/>
                    <a:pt x="68" y="152"/>
                    <a:pt x="70" y="151"/>
                  </a:cubicBezTo>
                  <a:cubicBezTo>
                    <a:pt x="77" y="148"/>
                    <a:pt x="85" y="144"/>
                    <a:pt x="91" y="142"/>
                  </a:cubicBezTo>
                  <a:cubicBezTo>
                    <a:pt x="94" y="142"/>
                    <a:pt x="97" y="142"/>
                    <a:pt x="98" y="146"/>
                  </a:cubicBezTo>
                  <a:cubicBezTo>
                    <a:pt x="99" y="151"/>
                    <a:pt x="96" y="157"/>
                    <a:pt x="94" y="161"/>
                  </a:cubicBezTo>
                  <a:cubicBezTo>
                    <a:pt x="93" y="163"/>
                    <a:pt x="91" y="165"/>
                    <a:pt x="89" y="166"/>
                  </a:cubicBezTo>
                  <a:cubicBezTo>
                    <a:pt x="88" y="168"/>
                    <a:pt x="87" y="169"/>
                    <a:pt x="90" y="171"/>
                  </a:cubicBezTo>
                  <a:cubicBezTo>
                    <a:pt x="93" y="173"/>
                    <a:pt x="96" y="174"/>
                    <a:pt x="99" y="175"/>
                  </a:cubicBezTo>
                  <a:cubicBezTo>
                    <a:pt x="102" y="177"/>
                    <a:pt x="103" y="180"/>
                    <a:pt x="102" y="184"/>
                  </a:cubicBezTo>
                  <a:cubicBezTo>
                    <a:pt x="98" y="191"/>
                    <a:pt x="94" y="195"/>
                    <a:pt x="89" y="198"/>
                  </a:cubicBezTo>
                  <a:cubicBezTo>
                    <a:pt x="87" y="198"/>
                    <a:pt x="85" y="197"/>
                    <a:pt x="83" y="197"/>
                  </a:cubicBezTo>
                  <a:cubicBezTo>
                    <a:pt x="81" y="192"/>
                    <a:pt x="79" y="187"/>
                    <a:pt x="77" y="183"/>
                  </a:cubicBezTo>
                  <a:cubicBezTo>
                    <a:pt x="76" y="181"/>
                    <a:pt x="75" y="181"/>
                    <a:pt x="72" y="183"/>
                  </a:cubicBezTo>
                  <a:cubicBezTo>
                    <a:pt x="64" y="197"/>
                    <a:pt x="53" y="209"/>
                    <a:pt x="43" y="217"/>
                  </a:cubicBezTo>
                  <a:cubicBezTo>
                    <a:pt x="41" y="218"/>
                    <a:pt x="40" y="217"/>
                    <a:pt x="38" y="215"/>
                  </a:cubicBezTo>
                  <a:cubicBezTo>
                    <a:pt x="37" y="213"/>
                    <a:pt x="37" y="212"/>
                    <a:pt x="37" y="209"/>
                  </a:cubicBezTo>
                  <a:cubicBezTo>
                    <a:pt x="41" y="188"/>
                    <a:pt x="47" y="166"/>
                    <a:pt x="53" y="145"/>
                  </a:cubicBezTo>
                  <a:cubicBezTo>
                    <a:pt x="54" y="141"/>
                    <a:pt x="55" y="138"/>
                    <a:pt x="59" y="139"/>
                  </a:cubicBezTo>
                  <a:cubicBezTo>
                    <a:pt x="61" y="139"/>
                    <a:pt x="64" y="140"/>
                    <a:pt x="66" y="140"/>
                  </a:cubicBezTo>
                  <a:cubicBezTo>
                    <a:pt x="72" y="135"/>
                    <a:pt x="76" y="129"/>
                    <a:pt x="79" y="123"/>
                  </a:cubicBezTo>
                  <a:cubicBezTo>
                    <a:pt x="81" y="118"/>
                    <a:pt x="79" y="118"/>
                    <a:pt x="76" y="119"/>
                  </a:cubicBezTo>
                  <a:cubicBezTo>
                    <a:pt x="71" y="119"/>
                    <a:pt x="66" y="123"/>
                    <a:pt x="59" y="128"/>
                  </a:cubicBezTo>
                  <a:cubicBezTo>
                    <a:pt x="49" y="139"/>
                    <a:pt x="37" y="157"/>
                    <a:pt x="27" y="180"/>
                  </a:cubicBezTo>
                  <a:cubicBezTo>
                    <a:pt x="23" y="188"/>
                    <a:pt x="19" y="198"/>
                    <a:pt x="12" y="208"/>
                  </a:cubicBezTo>
                  <a:cubicBezTo>
                    <a:pt x="11" y="209"/>
                    <a:pt x="10" y="211"/>
                    <a:pt x="8" y="212"/>
                  </a:cubicBezTo>
                  <a:cubicBezTo>
                    <a:pt x="3" y="214"/>
                    <a:pt x="0" y="212"/>
                    <a:pt x="0" y="207"/>
                  </a:cubicBezTo>
                  <a:cubicBezTo>
                    <a:pt x="0" y="195"/>
                    <a:pt x="7" y="181"/>
                    <a:pt x="13" y="169"/>
                  </a:cubicBezTo>
                  <a:cubicBezTo>
                    <a:pt x="21" y="154"/>
                    <a:pt x="30" y="145"/>
                    <a:pt x="40" y="139"/>
                  </a:cubicBezTo>
                  <a:cubicBezTo>
                    <a:pt x="47" y="130"/>
                    <a:pt x="54" y="119"/>
                    <a:pt x="59" y="107"/>
                  </a:cubicBezTo>
                  <a:cubicBezTo>
                    <a:pt x="62" y="100"/>
                    <a:pt x="61" y="98"/>
                    <a:pt x="56" y="103"/>
                  </a:cubicBezTo>
                  <a:cubicBezTo>
                    <a:pt x="50" y="108"/>
                    <a:pt x="46" y="113"/>
                    <a:pt x="41" y="116"/>
                  </a:cubicBezTo>
                  <a:cubicBezTo>
                    <a:pt x="38" y="118"/>
                    <a:pt x="36" y="118"/>
                    <a:pt x="34" y="118"/>
                  </a:cubicBezTo>
                  <a:cubicBezTo>
                    <a:pt x="31" y="116"/>
                    <a:pt x="30" y="112"/>
                    <a:pt x="30" y="109"/>
                  </a:cubicBezTo>
                  <a:cubicBezTo>
                    <a:pt x="31" y="102"/>
                    <a:pt x="39" y="92"/>
                    <a:pt x="44" y="79"/>
                  </a:cubicBezTo>
                  <a:cubicBezTo>
                    <a:pt x="44" y="77"/>
                    <a:pt x="44" y="75"/>
                    <a:pt x="42" y="73"/>
                  </a:cubicBezTo>
                  <a:close/>
                  <a:moveTo>
                    <a:pt x="80" y="160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7" y="158"/>
                    <a:pt x="87" y="158"/>
                    <a:pt x="87" y="158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0"/>
                    <a:pt x="80" y="160"/>
                    <a:pt x="80" y="160"/>
                  </a:cubicBezTo>
                  <a:close/>
                  <a:moveTo>
                    <a:pt x="8" y="193"/>
                  </a:moveTo>
                  <a:cubicBezTo>
                    <a:pt x="10" y="192"/>
                    <a:pt x="12" y="191"/>
                    <a:pt x="14" y="188"/>
                  </a:cubicBezTo>
                  <a:cubicBezTo>
                    <a:pt x="20" y="178"/>
                    <a:pt x="27" y="163"/>
                    <a:pt x="25" y="161"/>
                  </a:cubicBezTo>
                  <a:cubicBezTo>
                    <a:pt x="21" y="163"/>
                    <a:pt x="18" y="168"/>
                    <a:pt x="15" y="173"/>
                  </a:cubicBezTo>
                  <a:cubicBezTo>
                    <a:pt x="13" y="178"/>
                    <a:pt x="9" y="186"/>
                    <a:pt x="8" y="193"/>
                  </a:cubicBezTo>
                  <a:close/>
                  <a:moveTo>
                    <a:pt x="46" y="90"/>
                  </a:moveTo>
                  <a:cubicBezTo>
                    <a:pt x="55" y="92"/>
                    <a:pt x="60" y="93"/>
                    <a:pt x="61" y="92"/>
                  </a:cubicBezTo>
                  <a:cubicBezTo>
                    <a:pt x="61" y="93"/>
                    <a:pt x="61" y="94"/>
                    <a:pt x="62" y="95"/>
                  </a:cubicBezTo>
                  <a:cubicBezTo>
                    <a:pt x="56" y="99"/>
                    <a:pt x="49" y="103"/>
                    <a:pt x="43" y="107"/>
                  </a:cubicBezTo>
                  <a:cubicBezTo>
                    <a:pt x="43" y="107"/>
                    <a:pt x="42" y="108"/>
                    <a:pt x="41" y="108"/>
                  </a:cubicBezTo>
                  <a:cubicBezTo>
                    <a:pt x="41" y="108"/>
                    <a:pt x="40" y="108"/>
                    <a:pt x="40" y="108"/>
                  </a:cubicBezTo>
                  <a:cubicBezTo>
                    <a:pt x="41" y="103"/>
                    <a:pt x="44" y="96"/>
                    <a:pt x="46" y="90"/>
                  </a:cubicBezTo>
                  <a:close/>
                  <a:moveTo>
                    <a:pt x="31" y="67"/>
                  </a:moveTo>
                  <a:cubicBezTo>
                    <a:pt x="37" y="63"/>
                    <a:pt x="41" y="61"/>
                    <a:pt x="45" y="61"/>
                  </a:cubicBezTo>
                  <a:cubicBezTo>
                    <a:pt x="47" y="61"/>
                    <a:pt x="48" y="62"/>
                    <a:pt x="47" y="64"/>
                  </a:cubicBezTo>
                  <a:cubicBezTo>
                    <a:pt x="45" y="68"/>
                    <a:pt x="41" y="71"/>
                    <a:pt x="37" y="73"/>
                  </a:cubicBezTo>
                  <a:cubicBezTo>
                    <a:pt x="35" y="75"/>
                    <a:pt x="33" y="80"/>
                    <a:pt x="29" y="84"/>
                  </a:cubicBezTo>
                  <a:cubicBezTo>
                    <a:pt x="28" y="83"/>
                    <a:pt x="28" y="83"/>
                    <a:pt x="28" y="82"/>
                  </a:cubicBezTo>
                  <a:cubicBezTo>
                    <a:pt x="28" y="81"/>
                    <a:pt x="28" y="81"/>
                    <a:pt x="28" y="80"/>
                  </a:cubicBezTo>
                  <a:cubicBezTo>
                    <a:pt x="29" y="76"/>
                    <a:pt x="30" y="71"/>
                    <a:pt x="31" y="67"/>
                  </a:cubicBezTo>
                  <a:close/>
                  <a:moveTo>
                    <a:pt x="56" y="54"/>
                  </a:moveTo>
                  <a:cubicBezTo>
                    <a:pt x="62" y="50"/>
                    <a:pt x="68" y="46"/>
                    <a:pt x="75" y="44"/>
                  </a:cubicBezTo>
                  <a:cubicBezTo>
                    <a:pt x="77" y="43"/>
                    <a:pt x="79" y="44"/>
                    <a:pt x="78" y="46"/>
                  </a:cubicBezTo>
                  <a:cubicBezTo>
                    <a:pt x="69" y="66"/>
                    <a:pt x="61" y="77"/>
                    <a:pt x="53" y="83"/>
                  </a:cubicBezTo>
                  <a:cubicBezTo>
                    <a:pt x="51" y="84"/>
                    <a:pt x="50" y="83"/>
                    <a:pt x="50" y="81"/>
                  </a:cubicBezTo>
                  <a:cubicBezTo>
                    <a:pt x="51" y="73"/>
                    <a:pt x="55" y="63"/>
                    <a:pt x="56" y="54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2" name="任意多边形: 形状 1611">
              <a:extLst>
                <a:ext uri="{FF2B5EF4-FFF2-40B4-BE49-F238E27FC236}">
                  <a16:creationId xmlns:a16="http://schemas.microsoft.com/office/drawing/2014/main" id="{4103948B-2A33-45BB-A0E7-B8986D3CBA94}"/>
                </a:ext>
              </a:extLst>
            </p:cNvPr>
            <p:cNvSpPr/>
            <p:nvPr/>
          </p:nvSpPr>
          <p:spPr bwMode="auto">
            <a:xfrm>
              <a:off x="7344233" y="2688730"/>
              <a:ext cx="704770" cy="894514"/>
            </a:xfrm>
            <a:custGeom>
              <a:avLst/>
              <a:gdLst>
                <a:gd name="T0" fmla="*/ 77 w 150"/>
                <a:gd name="T1" fmla="*/ 91 h 190"/>
                <a:gd name="T2" fmla="*/ 107 w 150"/>
                <a:gd name="T3" fmla="*/ 81 h 190"/>
                <a:gd name="T4" fmla="*/ 101 w 150"/>
                <a:gd name="T5" fmla="*/ 100 h 190"/>
                <a:gd name="T6" fmla="*/ 95 w 150"/>
                <a:gd name="T7" fmla="*/ 119 h 190"/>
                <a:gd name="T8" fmla="*/ 95 w 150"/>
                <a:gd name="T9" fmla="*/ 134 h 190"/>
                <a:gd name="T10" fmla="*/ 111 w 150"/>
                <a:gd name="T11" fmla="*/ 138 h 190"/>
                <a:gd name="T12" fmla="*/ 98 w 150"/>
                <a:gd name="T13" fmla="*/ 148 h 190"/>
                <a:gd name="T14" fmla="*/ 89 w 150"/>
                <a:gd name="T15" fmla="*/ 185 h 190"/>
                <a:gd name="T16" fmla="*/ 62 w 150"/>
                <a:gd name="T17" fmla="*/ 173 h 190"/>
                <a:gd name="T18" fmla="*/ 75 w 150"/>
                <a:gd name="T19" fmla="*/ 178 h 190"/>
                <a:gd name="T20" fmla="*/ 79 w 150"/>
                <a:gd name="T21" fmla="*/ 157 h 190"/>
                <a:gd name="T22" fmla="*/ 65 w 150"/>
                <a:gd name="T23" fmla="*/ 154 h 190"/>
                <a:gd name="T24" fmla="*/ 55 w 150"/>
                <a:gd name="T25" fmla="*/ 176 h 190"/>
                <a:gd name="T26" fmla="*/ 33 w 150"/>
                <a:gd name="T27" fmla="*/ 160 h 190"/>
                <a:gd name="T28" fmla="*/ 40 w 150"/>
                <a:gd name="T29" fmla="*/ 163 h 190"/>
                <a:gd name="T30" fmla="*/ 50 w 150"/>
                <a:gd name="T31" fmla="*/ 161 h 190"/>
                <a:gd name="T32" fmla="*/ 75 w 150"/>
                <a:gd name="T33" fmla="*/ 141 h 190"/>
                <a:gd name="T34" fmla="*/ 65 w 150"/>
                <a:gd name="T35" fmla="*/ 132 h 190"/>
                <a:gd name="T36" fmla="*/ 76 w 150"/>
                <a:gd name="T37" fmla="*/ 121 h 190"/>
                <a:gd name="T38" fmla="*/ 55 w 150"/>
                <a:gd name="T39" fmla="*/ 120 h 190"/>
                <a:gd name="T40" fmla="*/ 59 w 150"/>
                <a:gd name="T41" fmla="*/ 95 h 190"/>
                <a:gd name="T42" fmla="*/ 30 w 150"/>
                <a:gd name="T43" fmla="*/ 102 h 190"/>
                <a:gd name="T44" fmla="*/ 14 w 150"/>
                <a:gd name="T45" fmla="*/ 107 h 190"/>
                <a:gd name="T46" fmla="*/ 5 w 150"/>
                <a:gd name="T47" fmla="*/ 91 h 190"/>
                <a:gd name="T48" fmla="*/ 64 w 150"/>
                <a:gd name="T49" fmla="*/ 75 h 190"/>
                <a:gd name="T50" fmla="*/ 58 w 150"/>
                <a:gd name="T51" fmla="*/ 60 h 190"/>
                <a:gd name="T52" fmla="*/ 61 w 150"/>
                <a:gd name="T53" fmla="*/ 48 h 190"/>
                <a:gd name="T54" fmla="*/ 56 w 150"/>
                <a:gd name="T55" fmla="*/ 24 h 190"/>
                <a:gd name="T56" fmla="*/ 68 w 150"/>
                <a:gd name="T57" fmla="*/ 37 h 190"/>
                <a:gd name="T58" fmla="*/ 73 w 150"/>
                <a:gd name="T59" fmla="*/ 58 h 190"/>
                <a:gd name="T60" fmla="*/ 98 w 150"/>
                <a:gd name="T61" fmla="*/ 8 h 190"/>
                <a:gd name="T62" fmla="*/ 109 w 150"/>
                <a:gd name="T63" fmla="*/ 17 h 190"/>
                <a:gd name="T64" fmla="*/ 106 w 150"/>
                <a:gd name="T65" fmla="*/ 43 h 190"/>
                <a:gd name="T66" fmla="*/ 123 w 150"/>
                <a:gd name="T67" fmla="*/ 33 h 190"/>
                <a:gd name="T68" fmla="*/ 91 w 150"/>
                <a:gd name="T69" fmla="*/ 60 h 190"/>
                <a:gd name="T70" fmla="*/ 146 w 150"/>
                <a:gd name="T71" fmla="*/ 53 h 190"/>
                <a:gd name="T72" fmla="*/ 74 w 150"/>
                <a:gd name="T73" fmla="*/ 82 h 190"/>
                <a:gd name="T74" fmla="*/ 77 w 150"/>
                <a:gd name="T75" fmla="*/ 58 h 190"/>
                <a:gd name="T76" fmla="*/ 91 w 150"/>
                <a:gd name="T77" fmla="*/ 33 h 190"/>
                <a:gd name="T78" fmla="*/ 89 w 150"/>
                <a:gd name="T79" fmla="*/ 62 h 190"/>
                <a:gd name="T80" fmla="*/ 77 w 150"/>
                <a:gd name="T81" fmla="*/ 58 h 190"/>
                <a:gd name="T82" fmla="*/ 79 w 150"/>
                <a:gd name="T83" fmla="*/ 66 h 190"/>
                <a:gd name="T84" fmla="*/ 79 w 150"/>
                <a:gd name="T85" fmla="*/ 74 h 190"/>
                <a:gd name="T86" fmla="*/ 80 w 150"/>
                <a:gd name="T87" fmla="*/ 101 h 190"/>
                <a:gd name="T88" fmla="*/ 99 w 150"/>
                <a:gd name="T89" fmla="*/ 86 h 190"/>
                <a:gd name="T90" fmla="*/ 80 w 150"/>
                <a:gd name="T91" fmla="*/ 10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190">
                  <a:moveTo>
                    <a:pt x="71" y="100"/>
                  </a:moveTo>
                  <a:cubicBezTo>
                    <a:pt x="72" y="101"/>
                    <a:pt x="73" y="101"/>
                    <a:pt x="74" y="98"/>
                  </a:cubicBezTo>
                  <a:cubicBezTo>
                    <a:pt x="75" y="96"/>
                    <a:pt x="76" y="93"/>
                    <a:pt x="77" y="91"/>
                  </a:cubicBezTo>
                  <a:cubicBezTo>
                    <a:pt x="78" y="90"/>
                    <a:pt x="78" y="89"/>
                    <a:pt x="80" y="88"/>
                  </a:cubicBezTo>
                  <a:cubicBezTo>
                    <a:pt x="84" y="84"/>
                    <a:pt x="93" y="79"/>
                    <a:pt x="101" y="76"/>
                  </a:cubicBezTo>
                  <a:cubicBezTo>
                    <a:pt x="106" y="76"/>
                    <a:pt x="108" y="78"/>
                    <a:pt x="107" y="81"/>
                  </a:cubicBezTo>
                  <a:cubicBezTo>
                    <a:pt x="107" y="84"/>
                    <a:pt x="106" y="86"/>
                    <a:pt x="104" y="89"/>
                  </a:cubicBezTo>
                  <a:cubicBezTo>
                    <a:pt x="103" y="91"/>
                    <a:pt x="101" y="95"/>
                    <a:pt x="100" y="97"/>
                  </a:cubicBezTo>
                  <a:cubicBezTo>
                    <a:pt x="100" y="99"/>
                    <a:pt x="101" y="99"/>
                    <a:pt x="101" y="100"/>
                  </a:cubicBezTo>
                  <a:cubicBezTo>
                    <a:pt x="103" y="104"/>
                    <a:pt x="104" y="107"/>
                    <a:pt x="106" y="110"/>
                  </a:cubicBezTo>
                  <a:cubicBezTo>
                    <a:pt x="101" y="112"/>
                    <a:pt x="97" y="113"/>
                    <a:pt x="92" y="115"/>
                  </a:cubicBezTo>
                  <a:cubicBezTo>
                    <a:pt x="93" y="116"/>
                    <a:pt x="94" y="118"/>
                    <a:pt x="95" y="119"/>
                  </a:cubicBezTo>
                  <a:cubicBezTo>
                    <a:pt x="97" y="120"/>
                    <a:pt x="100" y="121"/>
                    <a:pt x="102" y="122"/>
                  </a:cubicBezTo>
                  <a:cubicBezTo>
                    <a:pt x="105" y="124"/>
                    <a:pt x="105" y="126"/>
                    <a:pt x="104" y="128"/>
                  </a:cubicBezTo>
                  <a:cubicBezTo>
                    <a:pt x="101" y="130"/>
                    <a:pt x="98" y="132"/>
                    <a:pt x="95" y="134"/>
                  </a:cubicBezTo>
                  <a:cubicBezTo>
                    <a:pt x="94" y="136"/>
                    <a:pt x="94" y="137"/>
                    <a:pt x="94" y="138"/>
                  </a:cubicBezTo>
                  <a:cubicBezTo>
                    <a:pt x="98" y="136"/>
                    <a:pt x="102" y="135"/>
                    <a:pt x="107" y="133"/>
                  </a:cubicBezTo>
                  <a:cubicBezTo>
                    <a:pt x="108" y="134"/>
                    <a:pt x="109" y="136"/>
                    <a:pt x="111" y="138"/>
                  </a:cubicBezTo>
                  <a:cubicBezTo>
                    <a:pt x="109" y="139"/>
                    <a:pt x="108" y="140"/>
                    <a:pt x="106" y="142"/>
                  </a:cubicBezTo>
                  <a:cubicBezTo>
                    <a:pt x="106" y="143"/>
                    <a:pt x="105" y="144"/>
                    <a:pt x="104" y="146"/>
                  </a:cubicBezTo>
                  <a:cubicBezTo>
                    <a:pt x="102" y="147"/>
                    <a:pt x="100" y="148"/>
                    <a:pt x="98" y="148"/>
                  </a:cubicBezTo>
                  <a:cubicBezTo>
                    <a:pt x="96" y="148"/>
                    <a:pt x="93" y="148"/>
                    <a:pt x="91" y="148"/>
                  </a:cubicBezTo>
                  <a:cubicBezTo>
                    <a:pt x="91" y="147"/>
                    <a:pt x="93" y="165"/>
                    <a:pt x="92" y="178"/>
                  </a:cubicBezTo>
                  <a:cubicBezTo>
                    <a:pt x="92" y="180"/>
                    <a:pt x="91" y="182"/>
                    <a:pt x="89" y="185"/>
                  </a:cubicBezTo>
                  <a:cubicBezTo>
                    <a:pt x="85" y="190"/>
                    <a:pt x="81" y="190"/>
                    <a:pt x="78" y="188"/>
                  </a:cubicBezTo>
                  <a:cubicBezTo>
                    <a:pt x="74" y="186"/>
                    <a:pt x="72" y="182"/>
                    <a:pt x="68" y="179"/>
                  </a:cubicBezTo>
                  <a:cubicBezTo>
                    <a:pt x="67" y="177"/>
                    <a:pt x="64" y="175"/>
                    <a:pt x="62" y="173"/>
                  </a:cubicBezTo>
                  <a:cubicBezTo>
                    <a:pt x="65" y="173"/>
                    <a:pt x="68" y="174"/>
                    <a:pt x="70" y="175"/>
                  </a:cubicBezTo>
                  <a:cubicBezTo>
                    <a:pt x="71" y="176"/>
                    <a:pt x="71" y="177"/>
                    <a:pt x="72" y="178"/>
                  </a:cubicBezTo>
                  <a:cubicBezTo>
                    <a:pt x="74" y="179"/>
                    <a:pt x="74" y="179"/>
                    <a:pt x="75" y="178"/>
                  </a:cubicBezTo>
                  <a:cubicBezTo>
                    <a:pt x="78" y="177"/>
                    <a:pt x="80" y="175"/>
                    <a:pt x="80" y="172"/>
                  </a:cubicBezTo>
                  <a:cubicBezTo>
                    <a:pt x="80" y="169"/>
                    <a:pt x="81" y="165"/>
                    <a:pt x="81" y="162"/>
                  </a:cubicBezTo>
                  <a:cubicBezTo>
                    <a:pt x="81" y="160"/>
                    <a:pt x="81" y="158"/>
                    <a:pt x="79" y="157"/>
                  </a:cubicBezTo>
                  <a:cubicBezTo>
                    <a:pt x="79" y="156"/>
                    <a:pt x="77" y="154"/>
                    <a:pt x="76" y="153"/>
                  </a:cubicBezTo>
                  <a:cubicBezTo>
                    <a:pt x="74" y="153"/>
                    <a:pt x="73" y="155"/>
                    <a:pt x="72" y="155"/>
                  </a:cubicBezTo>
                  <a:cubicBezTo>
                    <a:pt x="66" y="158"/>
                    <a:pt x="66" y="156"/>
                    <a:pt x="65" y="154"/>
                  </a:cubicBezTo>
                  <a:cubicBezTo>
                    <a:pt x="62" y="155"/>
                    <a:pt x="60" y="156"/>
                    <a:pt x="58" y="158"/>
                  </a:cubicBezTo>
                  <a:cubicBezTo>
                    <a:pt x="54" y="160"/>
                    <a:pt x="54" y="163"/>
                    <a:pt x="55" y="165"/>
                  </a:cubicBezTo>
                  <a:cubicBezTo>
                    <a:pt x="56" y="170"/>
                    <a:pt x="56" y="174"/>
                    <a:pt x="55" y="176"/>
                  </a:cubicBezTo>
                  <a:cubicBezTo>
                    <a:pt x="55" y="179"/>
                    <a:pt x="52" y="182"/>
                    <a:pt x="49" y="183"/>
                  </a:cubicBezTo>
                  <a:cubicBezTo>
                    <a:pt x="42" y="186"/>
                    <a:pt x="38" y="183"/>
                    <a:pt x="35" y="175"/>
                  </a:cubicBezTo>
                  <a:cubicBezTo>
                    <a:pt x="34" y="170"/>
                    <a:pt x="33" y="165"/>
                    <a:pt x="33" y="160"/>
                  </a:cubicBezTo>
                  <a:cubicBezTo>
                    <a:pt x="34" y="159"/>
                    <a:pt x="34" y="158"/>
                    <a:pt x="35" y="158"/>
                  </a:cubicBezTo>
                  <a:cubicBezTo>
                    <a:pt x="36" y="159"/>
                    <a:pt x="37" y="160"/>
                    <a:pt x="38" y="160"/>
                  </a:cubicBezTo>
                  <a:cubicBezTo>
                    <a:pt x="39" y="161"/>
                    <a:pt x="40" y="162"/>
                    <a:pt x="40" y="163"/>
                  </a:cubicBezTo>
                  <a:cubicBezTo>
                    <a:pt x="42" y="164"/>
                    <a:pt x="43" y="165"/>
                    <a:pt x="45" y="166"/>
                  </a:cubicBezTo>
                  <a:cubicBezTo>
                    <a:pt x="46" y="165"/>
                    <a:pt x="47" y="165"/>
                    <a:pt x="48" y="164"/>
                  </a:cubicBezTo>
                  <a:cubicBezTo>
                    <a:pt x="49" y="163"/>
                    <a:pt x="50" y="161"/>
                    <a:pt x="50" y="161"/>
                  </a:cubicBezTo>
                  <a:cubicBezTo>
                    <a:pt x="52" y="157"/>
                    <a:pt x="53" y="153"/>
                    <a:pt x="53" y="150"/>
                  </a:cubicBezTo>
                  <a:cubicBezTo>
                    <a:pt x="56" y="147"/>
                    <a:pt x="62" y="145"/>
                    <a:pt x="68" y="142"/>
                  </a:cubicBezTo>
                  <a:cubicBezTo>
                    <a:pt x="70" y="142"/>
                    <a:pt x="73" y="142"/>
                    <a:pt x="75" y="141"/>
                  </a:cubicBezTo>
                  <a:cubicBezTo>
                    <a:pt x="76" y="140"/>
                    <a:pt x="78" y="140"/>
                    <a:pt x="75" y="137"/>
                  </a:cubicBezTo>
                  <a:cubicBezTo>
                    <a:pt x="72" y="136"/>
                    <a:pt x="69" y="135"/>
                    <a:pt x="67" y="135"/>
                  </a:cubicBezTo>
                  <a:cubicBezTo>
                    <a:pt x="66" y="134"/>
                    <a:pt x="66" y="133"/>
                    <a:pt x="65" y="132"/>
                  </a:cubicBezTo>
                  <a:cubicBezTo>
                    <a:pt x="65" y="130"/>
                    <a:pt x="67" y="128"/>
                    <a:pt x="69" y="128"/>
                  </a:cubicBezTo>
                  <a:cubicBezTo>
                    <a:pt x="71" y="127"/>
                    <a:pt x="76" y="126"/>
                    <a:pt x="78" y="126"/>
                  </a:cubicBezTo>
                  <a:cubicBezTo>
                    <a:pt x="78" y="124"/>
                    <a:pt x="76" y="122"/>
                    <a:pt x="76" y="121"/>
                  </a:cubicBezTo>
                  <a:cubicBezTo>
                    <a:pt x="74" y="120"/>
                    <a:pt x="73" y="120"/>
                    <a:pt x="72" y="120"/>
                  </a:cubicBezTo>
                  <a:cubicBezTo>
                    <a:pt x="68" y="121"/>
                    <a:pt x="63" y="123"/>
                    <a:pt x="59" y="124"/>
                  </a:cubicBezTo>
                  <a:cubicBezTo>
                    <a:pt x="55" y="125"/>
                    <a:pt x="54" y="123"/>
                    <a:pt x="55" y="120"/>
                  </a:cubicBezTo>
                  <a:cubicBezTo>
                    <a:pt x="55" y="118"/>
                    <a:pt x="59" y="114"/>
                    <a:pt x="65" y="110"/>
                  </a:cubicBezTo>
                  <a:cubicBezTo>
                    <a:pt x="65" y="109"/>
                    <a:pt x="59" y="102"/>
                    <a:pt x="59" y="101"/>
                  </a:cubicBezTo>
                  <a:cubicBezTo>
                    <a:pt x="58" y="98"/>
                    <a:pt x="58" y="96"/>
                    <a:pt x="59" y="95"/>
                  </a:cubicBezTo>
                  <a:cubicBezTo>
                    <a:pt x="60" y="94"/>
                    <a:pt x="61" y="92"/>
                    <a:pt x="62" y="91"/>
                  </a:cubicBezTo>
                  <a:cubicBezTo>
                    <a:pt x="62" y="86"/>
                    <a:pt x="61" y="87"/>
                    <a:pt x="59" y="87"/>
                  </a:cubicBezTo>
                  <a:cubicBezTo>
                    <a:pt x="49" y="92"/>
                    <a:pt x="39" y="97"/>
                    <a:pt x="30" y="102"/>
                  </a:cubicBezTo>
                  <a:cubicBezTo>
                    <a:pt x="28" y="104"/>
                    <a:pt x="26" y="106"/>
                    <a:pt x="24" y="108"/>
                  </a:cubicBezTo>
                  <a:cubicBezTo>
                    <a:pt x="22" y="108"/>
                    <a:pt x="19" y="109"/>
                    <a:pt x="17" y="109"/>
                  </a:cubicBezTo>
                  <a:cubicBezTo>
                    <a:pt x="16" y="108"/>
                    <a:pt x="15" y="107"/>
                    <a:pt x="14" y="107"/>
                  </a:cubicBezTo>
                  <a:cubicBezTo>
                    <a:pt x="11" y="106"/>
                    <a:pt x="5" y="104"/>
                    <a:pt x="2" y="102"/>
                  </a:cubicBezTo>
                  <a:cubicBezTo>
                    <a:pt x="1" y="99"/>
                    <a:pt x="1" y="98"/>
                    <a:pt x="0" y="95"/>
                  </a:cubicBezTo>
                  <a:cubicBezTo>
                    <a:pt x="1" y="92"/>
                    <a:pt x="3" y="91"/>
                    <a:pt x="5" y="91"/>
                  </a:cubicBezTo>
                  <a:cubicBezTo>
                    <a:pt x="13" y="91"/>
                    <a:pt x="20" y="89"/>
                    <a:pt x="28" y="88"/>
                  </a:cubicBezTo>
                  <a:cubicBezTo>
                    <a:pt x="30" y="88"/>
                    <a:pt x="33" y="88"/>
                    <a:pt x="36" y="87"/>
                  </a:cubicBezTo>
                  <a:cubicBezTo>
                    <a:pt x="49" y="83"/>
                    <a:pt x="58" y="78"/>
                    <a:pt x="64" y="75"/>
                  </a:cubicBezTo>
                  <a:cubicBezTo>
                    <a:pt x="67" y="74"/>
                    <a:pt x="67" y="71"/>
                    <a:pt x="66" y="68"/>
                  </a:cubicBezTo>
                  <a:cubicBezTo>
                    <a:pt x="65" y="66"/>
                    <a:pt x="63" y="63"/>
                    <a:pt x="62" y="62"/>
                  </a:cubicBezTo>
                  <a:cubicBezTo>
                    <a:pt x="61" y="60"/>
                    <a:pt x="60" y="59"/>
                    <a:pt x="58" y="60"/>
                  </a:cubicBezTo>
                  <a:cubicBezTo>
                    <a:pt x="56" y="61"/>
                    <a:pt x="52" y="61"/>
                    <a:pt x="49" y="60"/>
                  </a:cubicBezTo>
                  <a:cubicBezTo>
                    <a:pt x="46" y="59"/>
                    <a:pt x="46" y="57"/>
                    <a:pt x="48" y="55"/>
                  </a:cubicBezTo>
                  <a:cubicBezTo>
                    <a:pt x="51" y="52"/>
                    <a:pt x="55" y="50"/>
                    <a:pt x="61" y="48"/>
                  </a:cubicBezTo>
                  <a:cubicBezTo>
                    <a:pt x="63" y="47"/>
                    <a:pt x="64" y="46"/>
                    <a:pt x="63" y="44"/>
                  </a:cubicBezTo>
                  <a:cubicBezTo>
                    <a:pt x="61" y="39"/>
                    <a:pt x="54" y="34"/>
                    <a:pt x="54" y="28"/>
                  </a:cubicBezTo>
                  <a:cubicBezTo>
                    <a:pt x="53" y="26"/>
                    <a:pt x="54" y="25"/>
                    <a:pt x="56" y="24"/>
                  </a:cubicBezTo>
                  <a:cubicBezTo>
                    <a:pt x="60" y="24"/>
                    <a:pt x="63" y="26"/>
                    <a:pt x="66" y="27"/>
                  </a:cubicBezTo>
                  <a:cubicBezTo>
                    <a:pt x="67" y="29"/>
                    <a:pt x="68" y="30"/>
                    <a:pt x="69" y="32"/>
                  </a:cubicBezTo>
                  <a:cubicBezTo>
                    <a:pt x="69" y="33"/>
                    <a:pt x="68" y="35"/>
                    <a:pt x="68" y="37"/>
                  </a:cubicBezTo>
                  <a:cubicBezTo>
                    <a:pt x="69" y="38"/>
                    <a:pt x="69" y="39"/>
                    <a:pt x="70" y="41"/>
                  </a:cubicBezTo>
                  <a:cubicBezTo>
                    <a:pt x="70" y="44"/>
                    <a:pt x="69" y="47"/>
                    <a:pt x="69" y="51"/>
                  </a:cubicBezTo>
                  <a:cubicBezTo>
                    <a:pt x="70" y="53"/>
                    <a:pt x="72" y="55"/>
                    <a:pt x="73" y="58"/>
                  </a:cubicBezTo>
                  <a:cubicBezTo>
                    <a:pt x="77" y="46"/>
                    <a:pt x="80" y="37"/>
                    <a:pt x="85" y="31"/>
                  </a:cubicBezTo>
                  <a:cubicBezTo>
                    <a:pt x="87" y="29"/>
                    <a:pt x="89" y="28"/>
                    <a:pt x="91" y="25"/>
                  </a:cubicBezTo>
                  <a:cubicBezTo>
                    <a:pt x="95" y="21"/>
                    <a:pt x="95" y="13"/>
                    <a:pt x="98" y="8"/>
                  </a:cubicBezTo>
                  <a:cubicBezTo>
                    <a:pt x="100" y="6"/>
                    <a:pt x="102" y="3"/>
                    <a:pt x="104" y="0"/>
                  </a:cubicBezTo>
                  <a:cubicBezTo>
                    <a:pt x="105" y="0"/>
                    <a:pt x="108" y="3"/>
                    <a:pt x="110" y="6"/>
                  </a:cubicBezTo>
                  <a:cubicBezTo>
                    <a:pt x="112" y="10"/>
                    <a:pt x="111" y="13"/>
                    <a:pt x="109" y="17"/>
                  </a:cubicBezTo>
                  <a:cubicBezTo>
                    <a:pt x="102" y="27"/>
                    <a:pt x="94" y="38"/>
                    <a:pt x="92" y="45"/>
                  </a:cubicBezTo>
                  <a:cubicBezTo>
                    <a:pt x="91" y="49"/>
                    <a:pt x="93" y="50"/>
                    <a:pt x="96" y="49"/>
                  </a:cubicBezTo>
                  <a:cubicBezTo>
                    <a:pt x="100" y="47"/>
                    <a:pt x="103" y="46"/>
                    <a:pt x="106" y="43"/>
                  </a:cubicBezTo>
                  <a:cubicBezTo>
                    <a:pt x="108" y="39"/>
                    <a:pt x="111" y="36"/>
                    <a:pt x="113" y="32"/>
                  </a:cubicBezTo>
                  <a:cubicBezTo>
                    <a:pt x="114" y="31"/>
                    <a:pt x="116" y="30"/>
                    <a:pt x="118" y="29"/>
                  </a:cubicBezTo>
                  <a:cubicBezTo>
                    <a:pt x="119" y="30"/>
                    <a:pt x="121" y="32"/>
                    <a:pt x="123" y="33"/>
                  </a:cubicBezTo>
                  <a:cubicBezTo>
                    <a:pt x="122" y="35"/>
                    <a:pt x="123" y="38"/>
                    <a:pt x="122" y="40"/>
                  </a:cubicBezTo>
                  <a:cubicBezTo>
                    <a:pt x="118" y="43"/>
                    <a:pt x="114" y="46"/>
                    <a:pt x="110" y="49"/>
                  </a:cubicBezTo>
                  <a:cubicBezTo>
                    <a:pt x="103" y="52"/>
                    <a:pt x="97" y="55"/>
                    <a:pt x="91" y="60"/>
                  </a:cubicBezTo>
                  <a:cubicBezTo>
                    <a:pt x="90" y="61"/>
                    <a:pt x="90" y="63"/>
                    <a:pt x="90" y="64"/>
                  </a:cubicBezTo>
                  <a:cubicBezTo>
                    <a:pt x="90" y="68"/>
                    <a:pt x="91" y="70"/>
                    <a:pt x="96" y="68"/>
                  </a:cubicBezTo>
                  <a:cubicBezTo>
                    <a:pt x="120" y="56"/>
                    <a:pt x="138" y="49"/>
                    <a:pt x="146" y="53"/>
                  </a:cubicBezTo>
                  <a:cubicBezTo>
                    <a:pt x="150" y="56"/>
                    <a:pt x="148" y="60"/>
                    <a:pt x="144" y="62"/>
                  </a:cubicBezTo>
                  <a:cubicBezTo>
                    <a:pt x="140" y="63"/>
                    <a:pt x="134" y="63"/>
                    <a:pt x="128" y="63"/>
                  </a:cubicBezTo>
                  <a:cubicBezTo>
                    <a:pt x="109" y="68"/>
                    <a:pt x="91" y="74"/>
                    <a:pt x="74" y="82"/>
                  </a:cubicBezTo>
                  <a:cubicBezTo>
                    <a:pt x="70" y="84"/>
                    <a:pt x="68" y="87"/>
                    <a:pt x="67" y="91"/>
                  </a:cubicBezTo>
                  <a:cubicBezTo>
                    <a:pt x="68" y="95"/>
                    <a:pt x="69" y="97"/>
                    <a:pt x="71" y="100"/>
                  </a:cubicBezTo>
                  <a:close/>
                  <a:moveTo>
                    <a:pt x="77" y="58"/>
                  </a:moveTo>
                  <a:cubicBezTo>
                    <a:pt x="77" y="57"/>
                    <a:pt x="77" y="56"/>
                    <a:pt x="78" y="54"/>
                  </a:cubicBezTo>
                  <a:cubicBezTo>
                    <a:pt x="80" y="47"/>
                    <a:pt x="82" y="40"/>
                    <a:pt x="86" y="34"/>
                  </a:cubicBezTo>
                  <a:cubicBezTo>
                    <a:pt x="87" y="33"/>
                    <a:pt x="90" y="32"/>
                    <a:pt x="91" y="33"/>
                  </a:cubicBezTo>
                  <a:cubicBezTo>
                    <a:pt x="91" y="34"/>
                    <a:pt x="92" y="36"/>
                    <a:pt x="92" y="37"/>
                  </a:cubicBezTo>
                  <a:cubicBezTo>
                    <a:pt x="89" y="44"/>
                    <a:pt x="88" y="50"/>
                    <a:pt x="88" y="57"/>
                  </a:cubicBezTo>
                  <a:cubicBezTo>
                    <a:pt x="88" y="59"/>
                    <a:pt x="88" y="61"/>
                    <a:pt x="89" y="62"/>
                  </a:cubicBezTo>
                  <a:cubicBezTo>
                    <a:pt x="87" y="63"/>
                    <a:pt x="84" y="64"/>
                    <a:pt x="82" y="65"/>
                  </a:cubicBezTo>
                  <a:cubicBezTo>
                    <a:pt x="81" y="65"/>
                    <a:pt x="82" y="65"/>
                    <a:pt x="80" y="64"/>
                  </a:cubicBezTo>
                  <a:cubicBezTo>
                    <a:pt x="78" y="62"/>
                    <a:pt x="77" y="59"/>
                    <a:pt x="77" y="58"/>
                  </a:cubicBezTo>
                  <a:close/>
                  <a:moveTo>
                    <a:pt x="73" y="67"/>
                  </a:moveTo>
                  <a:cubicBezTo>
                    <a:pt x="74" y="66"/>
                    <a:pt x="75" y="66"/>
                    <a:pt x="75" y="65"/>
                  </a:cubicBezTo>
                  <a:cubicBezTo>
                    <a:pt x="76" y="65"/>
                    <a:pt x="78" y="66"/>
                    <a:pt x="79" y="66"/>
                  </a:cubicBezTo>
                  <a:cubicBezTo>
                    <a:pt x="80" y="67"/>
                    <a:pt x="81" y="68"/>
                    <a:pt x="82" y="70"/>
                  </a:cubicBezTo>
                  <a:cubicBezTo>
                    <a:pt x="83" y="71"/>
                    <a:pt x="82" y="72"/>
                    <a:pt x="81" y="73"/>
                  </a:cubicBezTo>
                  <a:cubicBezTo>
                    <a:pt x="81" y="73"/>
                    <a:pt x="80" y="73"/>
                    <a:pt x="79" y="74"/>
                  </a:cubicBezTo>
                  <a:cubicBezTo>
                    <a:pt x="77" y="74"/>
                    <a:pt x="77" y="73"/>
                    <a:pt x="76" y="72"/>
                  </a:cubicBezTo>
                  <a:cubicBezTo>
                    <a:pt x="75" y="70"/>
                    <a:pt x="74" y="69"/>
                    <a:pt x="73" y="67"/>
                  </a:cubicBezTo>
                  <a:close/>
                  <a:moveTo>
                    <a:pt x="80" y="101"/>
                  </a:moveTo>
                  <a:cubicBezTo>
                    <a:pt x="79" y="102"/>
                    <a:pt x="79" y="104"/>
                    <a:pt x="82" y="104"/>
                  </a:cubicBezTo>
                  <a:cubicBezTo>
                    <a:pt x="84" y="104"/>
                    <a:pt x="85" y="104"/>
                    <a:pt x="85" y="103"/>
                  </a:cubicBezTo>
                  <a:cubicBezTo>
                    <a:pt x="90" y="97"/>
                    <a:pt x="96" y="91"/>
                    <a:pt x="99" y="86"/>
                  </a:cubicBezTo>
                  <a:cubicBezTo>
                    <a:pt x="99" y="84"/>
                    <a:pt x="98" y="83"/>
                    <a:pt x="96" y="83"/>
                  </a:cubicBezTo>
                  <a:cubicBezTo>
                    <a:pt x="92" y="84"/>
                    <a:pt x="89" y="85"/>
                    <a:pt x="88" y="87"/>
                  </a:cubicBezTo>
                  <a:cubicBezTo>
                    <a:pt x="83" y="90"/>
                    <a:pt x="81" y="95"/>
                    <a:pt x="80" y="101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3" name="任意多边形: 形状 1612">
              <a:extLst>
                <a:ext uri="{FF2B5EF4-FFF2-40B4-BE49-F238E27FC236}">
                  <a16:creationId xmlns:a16="http://schemas.microsoft.com/office/drawing/2014/main" id="{51DB60AA-E9B6-474F-98F1-DB7E75D08EAE}"/>
                </a:ext>
              </a:extLst>
            </p:cNvPr>
            <p:cNvSpPr/>
            <p:nvPr/>
          </p:nvSpPr>
          <p:spPr bwMode="auto">
            <a:xfrm>
              <a:off x="7854739" y="3395758"/>
              <a:ext cx="121979" cy="131014"/>
            </a:xfrm>
            <a:custGeom>
              <a:avLst/>
              <a:gdLst>
                <a:gd name="T0" fmla="*/ 0 w 26"/>
                <a:gd name="T1" fmla="*/ 2 h 28"/>
                <a:gd name="T2" fmla="*/ 16 w 26"/>
                <a:gd name="T3" fmla="*/ 6 h 28"/>
                <a:gd name="T4" fmla="*/ 26 w 26"/>
                <a:gd name="T5" fmla="*/ 20 h 28"/>
                <a:gd name="T6" fmla="*/ 14 w 26"/>
                <a:gd name="T7" fmla="*/ 25 h 28"/>
                <a:gd name="T8" fmla="*/ 0 w 26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"/>
                  </a:moveTo>
                  <a:cubicBezTo>
                    <a:pt x="5" y="0"/>
                    <a:pt x="12" y="2"/>
                    <a:pt x="16" y="6"/>
                  </a:cubicBezTo>
                  <a:cubicBezTo>
                    <a:pt x="21" y="10"/>
                    <a:pt x="25" y="14"/>
                    <a:pt x="26" y="20"/>
                  </a:cubicBezTo>
                  <a:cubicBezTo>
                    <a:pt x="25" y="26"/>
                    <a:pt x="20" y="28"/>
                    <a:pt x="14" y="25"/>
                  </a:cubicBezTo>
                  <a:cubicBezTo>
                    <a:pt x="10" y="24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4" name="任意多边形: 形状 1613">
              <a:extLst>
                <a:ext uri="{FF2B5EF4-FFF2-40B4-BE49-F238E27FC236}">
                  <a16:creationId xmlns:a16="http://schemas.microsoft.com/office/drawing/2014/main" id="{E8AC3CDC-BFD2-4B52-BFEE-5C1C0AFE2B1A}"/>
                </a:ext>
              </a:extLst>
            </p:cNvPr>
            <p:cNvSpPr/>
            <p:nvPr/>
          </p:nvSpPr>
          <p:spPr bwMode="auto">
            <a:xfrm>
              <a:off x="8442047" y="2763273"/>
              <a:ext cx="569237" cy="745429"/>
            </a:xfrm>
            <a:custGeom>
              <a:avLst/>
              <a:gdLst>
                <a:gd name="T0" fmla="*/ 0 w 121"/>
                <a:gd name="T1" fmla="*/ 149 h 158"/>
                <a:gd name="T2" fmla="*/ 32 w 121"/>
                <a:gd name="T3" fmla="*/ 128 h 158"/>
                <a:gd name="T4" fmla="*/ 41 w 121"/>
                <a:gd name="T5" fmla="*/ 104 h 158"/>
                <a:gd name="T6" fmla="*/ 39 w 121"/>
                <a:gd name="T7" fmla="*/ 102 h 158"/>
                <a:gd name="T8" fmla="*/ 36 w 121"/>
                <a:gd name="T9" fmla="*/ 104 h 158"/>
                <a:gd name="T10" fmla="*/ 22 w 121"/>
                <a:gd name="T11" fmla="*/ 117 h 158"/>
                <a:gd name="T12" fmla="*/ 17 w 121"/>
                <a:gd name="T13" fmla="*/ 105 h 158"/>
                <a:gd name="T14" fmla="*/ 39 w 121"/>
                <a:gd name="T15" fmla="*/ 92 h 158"/>
                <a:gd name="T16" fmla="*/ 48 w 121"/>
                <a:gd name="T17" fmla="*/ 78 h 158"/>
                <a:gd name="T18" fmla="*/ 57 w 121"/>
                <a:gd name="T19" fmla="*/ 22 h 158"/>
                <a:gd name="T20" fmla="*/ 52 w 121"/>
                <a:gd name="T21" fmla="*/ 12 h 158"/>
                <a:gd name="T22" fmla="*/ 57 w 121"/>
                <a:gd name="T23" fmla="*/ 2 h 158"/>
                <a:gd name="T24" fmla="*/ 71 w 121"/>
                <a:gd name="T25" fmla="*/ 15 h 158"/>
                <a:gd name="T26" fmla="*/ 58 w 121"/>
                <a:gd name="T27" fmla="*/ 77 h 158"/>
                <a:gd name="T28" fmla="*/ 62 w 121"/>
                <a:gd name="T29" fmla="*/ 82 h 158"/>
                <a:gd name="T30" fmla="*/ 76 w 121"/>
                <a:gd name="T31" fmla="*/ 73 h 158"/>
                <a:gd name="T32" fmla="*/ 79 w 121"/>
                <a:gd name="T33" fmla="*/ 65 h 158"/>
                <a:gd name="T34" fmla="*/ 72 w 121"/>
                <a:gd name="T35" fmla="*/ 61 h 158"/>
                <a:gd name="T36" fmla="*/ 97 w 121"/>
                <a:gd name="T37" fmla="*/ 61 h 158"/>
                <a:gd name="T38" fmla="*/ 98 w 121"/>
                <a:gd name="T39" fmla="*/ 69 h 158"/>
                <a:gd name="T40" fmla="*/ 58 w 121"/>
                <a:gd name="T41" fmla="*/ 92 h 158"/>
                <a:gd name="T42" fmla="*/ 71 w 121"/>
                <a:gd name="T43" fmla="*/ 108 h 158"/>
                <a:gd name="T44" fmla="*/ 89 w 121"/>
                <a:gd name="T45" fmla="*/ 126 h 158"/>
                <a:gd name="T46" fmla="*/ 107 w 121"/>
                <a:gd name="T47" fmla="*/ 138 h 158"/>
                <a:gd name="T48" fmla="*/ 114 w 121"/>
                <a:gd name="T49" fmla="*/ 141 h 158"/>
                <a:gd name="T50" fmla="*/ 111 w 121"/>
                <a:gd name="T51" fmla="*/ 148 h 158"/>
                <a:gd name="T52" fmla="*/ 82 w 121"/>
                <a:gd name="T53" fmla="*/ 146 h 158"/>
                <a:gd name="T54" fmla="*/ 51 w 121"/>
                <a:gd name="T55" fmla="*/ 94 h 158"/>
                <a:gd name="T56" fmla="*/ 36 w 121"/>
                <a:gd name="T57" fmla="*/ 143 h 158"/>
                <a:gd name="T58" fmla="*/ 15 w 121"/>
                <a:gd name="T59" fmla="*/ 155 h 158"/>
                <a:gd name="T60" fmla="*/ 0 w 121"/>
                <a:gd name="T61" fmla="*/ 14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" h="158">
                  <a:moveTo>
                    <a:pt x="0" y="149"/>
                  </a:moveTo>
                  <a:cubicBezTo>
                    <a:pt x="16" y="144"/>
                    <a:pt x="26" y="142"/>
                    <a:pt x="32" y="128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0" y="111"/>
                    <a:pt x="25" y="116"/>
                    <a:pt x="22" y="117"/>
                  </a:cubicBezTo>
                  <a:cubicBezTo>
                    <a:pt x="13" y="119"/>
                    <a:pt x="6" y="107"/>
                    <a:pt x="17" y="105"/>
                  </a:cubicBezTo>
                  <a:cubicBezTo>
                    <a:pt x="24" y="101"/>
                    <a:pt x="32" y="97"/>
                    <a:pt x="39" y="92"/>
                  </a:cubicBezTo>
                  <a:cubicBezTo>
                    <a:pt x="45" y="89"/>
                    <a:pt x="47" y="84"/>
                    <a:pt x="48" y="78"/>
                  </a:cubicBezTo>
                  <a:cubicBezTo>
                    <a:pt x="52" y="60"/>
                    <a:pt x="55" y="42"/>
                    <a:pt x="57" y="22"/>
                  </a:cubicBezTo>
                  <a:cubicBezTo>
                    <a:pt x="56" y="18"/>
                    <a:pt x="56" y="15"/>
                    <a:pt x="52" y="12"/>
                  </a:cubicBezTo>
                  <a:cubicBezTo>
                    <a:pt x="47" y="8"/>
                    <a:pt x="50" y="4"/>
                    <a:pt x="57" y="2"/>
                  </a:cubicBezTo>
                  <a:cubicBezTo>
                    <a:pt x="68" y="0"/>
                    <a:pt x="73" y="5"/>
                    <a:pt x="71" y="15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5" y="83"/>
                    <a:pt x="59" y="86"/>
                    <a:pt x="62" y="82"/>
                  </a:cubicBezTo>
                  <a:cubicBezTo>
                    <a:pt x="67" y="78"/>
                    <a:pt x="72" y="75"/>
                    <a:pt x="76" y="73"/>
                  </a:cubicBezTo>
                  <a:cubicBezTo>
                    <a:pt x="81" y="70"/>
                    <a:pt x="82" y="68"/>
                    <a:pt x="79" y="65"/>
                  </a:cubicBezTo>
                  <a:cubicBezTo>
                    <a:pt x="76" y="64"/>
                    <a:pt x="74" y="63"/>
                    <a:pt x="72" y="61"/>
                  </a:cubicBezTo>
                  <a:cubicBezTo>
                    <a:pt x="81" y="59"/>
                    <a:pt x="90" y="58"/>
                    <a:pt x="97" y="61"/>
                  </a:cubicBezTo>
                  <a:cubicBezTo>
                    <a:pt x="102" y="64"/>
                    <a:pt x="102" y="67"/>
                    <a:pt x="98" y="69"/>
                  </a:cubicBezTo>
                  <a:cubicBezTo>
                    <a:pt x="85" y="78"/>
                    <a:pt x="71" y="87"/>
                    <a:pt x="58" y="92"/>
                  </a:cubicBezTo>
                  <a:cubicBezTo>
                    <a:pt x="62" y="94"/>
                    <a:pt x="66" y="99"/>
                    <a:pt x="71" y="108"/>
                  </a:cubicBezTo>
                  <a:cubicBezTo>
                    <a:pt x="75" y="115"/>
                    <a:pt x="82" y="121"/>
                    <a:pt x="89" y="126"/>
                  </a:cubicBezTo>
                  <a:cubicBezTo>
                    <a:pt x="97" y="129"/>
                    <a:pt x="101" y="134"/>
                    <a:pt x="107" y="138"/>
                  </a:cubicBezTo>
                  <a:cubicBezTo>
                    <a:pt x="109" y="139"/>
                    <a:pt x="112" y="140"/>
                    <a:pt x="114" y="141"/>
                  </a:cubicBezTo>
                  <a:cubicBezTo>
                    <a:pt x="121" y="141"/>
                    <a:pt x="117" y="148"/>
                    <a:pt x="111" y="148"/>
                  </a:cubicBezTo>
                  <a:cubicBezTo>
                    <a:pt x="100" y="154"/>
                    <a:pt x="90" y="153"/>
                    <a:pt x="82" y="146"/>
                  </a:cubicBezTo>
                  <a:cubicBezTo>
                    <a:pt x="73" y="126"/>
                    <a:pt x="63" y="103"/>
                    <a:pt x="51" y="94"/>
                  </a:cubicBezTo>
                  <a:cubicBezTo>
                    <a:pt x="50" y="111"/>
                    <a:pt x="44" y="127"/>
                    <a:pt x="36" y="143"/>
                  </a:cubicBezTo>
                  <a:cubicBezTo>
                    <a:pt x="31" y="154"/>
                    <a:pt x="25" y="158"/>
                    <a:pt x="15" y="155"/>
                  </a:cubicBezTo>
                  <a:cubicBezTo>
                    <a:pt x="8" y="154"/>
                    <a:pt x="1" y="154"/>
                    <a:pt x="0" y="149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5" name="任意多边形: 形状 1614">
              <a:extLst>
                <a:ext uri="{FF2B5EF4-FFF2-40B4-BE49-F238E27FC236}">
                  <a16:creationId xmlns:a16="http://schemas.microsoft.com/office/drawing/2014/main" id="{5CF3B8F3-C267-4780-9867-ABB30C375295}"/>
                </a:ext>
              </a:extLst>
            </p:cNvPr>
            <p:cNvSpPr/>
            <p:nvPr/>
          </p:nvSpPr>
          <p:spPr bwMode="auto">
            <a:xfrm>
              <a:off x="9395294" y="3135987"/>
              <a:ext cx="135532" cy="216852"/>
            </a:xfrm>
            <a:custGeom>
              <a:avLst/>
              <a:gdLst>
                <a:gd name="T0" fmla="*/ 2 w 29"/>
                <a:gd name="T1" fmla="*/ 44 h 46"/>
                <a:gd name="T2" fmla="*/ 5 w 29"/>
                <a:gd name="T3" fmla="*/ 21 h 46"/>
                <a:gd name="T4" fmla="*/ 16 w 29"/>
                <a:gd name="T5" fmla="*/ 13 h 46"/>
                <a:gd name="T6" fmla="*/ 24 w 29"/>
                <a:gd name="T7" fmla="*/ 1 h 46"/>
                <a:gd name="T8" fmla="*/ 29 w 29"/>
                <a:gd name="T9" fmla="*/ 0 h 46"/>
                <a:gd name="T10" fmla="*/ 23 w 29"/>
                <a:gd name="T11" fmla="*/ 12 h 46"/>
                <a:gd name="T12" fmla="*/ 24 w 29"/>
                <a:gd name="T13" fmla="*/ 16 h 46"/>
                <a:gd name="T14" fmla="*/ 27 w 29"/>
                <a:gd name="T15" fmla="*/ 20 h 46"/>
                <a:gd name="T16" fmla="*/ 15 w 29"/>
                <a:gd name="T17" fmla="*/ 41 h 46"/>
                <a:gd name="T18" fmla="*/ 8 w 29"/>
                <a:gd name="T19" fmla="*/ 46 h 46"/>
                <a:gd name="T20" fmla="*/ 5 w 29"/>
                <a:gd name="T21" fmla="*/ 46 h 46"/>
                <a:gd name="T22" fmla="*/ 2 w 29"/>
                <a:gd name="T23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6">
                  <a:moveTo>
                    <a:pt x="2" y="44"/>
                  </a:moveTo>
                  <a:cubicBezTo>
                    <a:pt x="0" y="36"/>
                    <a:pt x="1" y="28"/>
                    <a:pt x="5" y="21"/>
                  </a:cubicBezTo>
                  <a:cubicBezTo>
                    <a:pt x="9" y="18"/>
                    <a:pt x="12" y="15"/>
                    <a:pt x="16" y="13"/>
                  </a:cubicBezTo>
                  <a:cubicBezTo>
                    <a:pt x="18" y="10"/>
                    <a:pt x="21" y="5"/>
                    <a:pt x="24" y="1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27" y="4"/>
                    <a:pt x="25" y="8"/>
                    <a:pt x="23" y="12"/>
                  </a:cubicBezTo>
                  <a:cubicBezTo>
                    <a:pt x="22" y="14"/>
                    <a:pt x="22" y="16"/>
                    <a:pt x="24" y="16"/>
                  </a:cubicBezTo>
                  <a:cubicBezTo>
                    <a:pt x="27" y="16"/>
                    <a:pt x="27" y="18"/>
                    <a:pt x="27" y="20"/>
                  </a:cubicBezTo>
                  <a:cubicBezTo>
                    <a:pt x="23" y="27"/>
                    <a:pt x="19" y="34"/>
                    <a:pt x="15" y="41"/>
                  </a:cubicBezTo>
                  <a:cubicBezTo>
                    <a:pt x="13" y="43"/>
                    <a:pt x="10" y="44"/>
                    <a:pt x="8" y="46"/>
                  </a:cubicBezTo>
                  <a:cubicBezTo>
                    <a:pt x="7" y="46"/>
                    <a:pt x="6" y="46"/>
                    <a:pt x="5" y="46"/>
                  </a:cubicBezTo>
                  <a:cubicBezTo>
                    <a:pt x="4" y="46"/>
                    <a:pt x="2" y="45"/>
                    <a:pt x="2" y="44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6" name="任意多边形: 形状 1615">
              <a:extLst>
                <a:ext uri="{FF2B5EF4-FFF2-40B4-BE49-F238E27FC236}">
                  <a16:creationId xmlns:a16="http://schemas.microsoft.com/office/drawing/2014/main" id="{412BB6AE-5B75-49AB-9AC1-7AE8CDA59BD2}"/>
                </a:ext>
              </a:extLst>
            </p:cNvPr>
            <p:cNvSpPr/>
            <p:nvPr/>
          </p:nvSpPr>
          <p:spPr bwMode="auto">
            <a:xfrm>
              <a:off x="9433696" y="2679694"/>
              <a:ext cx="562461" cy="914846"/>
            </a:xfrm>
            <a:custGeom>
              <a:avLst/>
              <a:gdLst>
                <a:gd name="T0" fmla="*/ 7 w 120"/>
                <a:gd name="T1" fmla="*/ 95 h 194"/>
                <a:gd name="T2" fmla="*/ 5 w 120"/>
                <a:gd name="T3" fmla="*/ 68 h 194"/>
                <a:gd name="T4" fmla="*/ 15 w 120"/>
                <a:gd name="T5" fmla="*/ 75 h 194"/>
                <a:gd name="T6" fmla="*/ 6 w 120"/>
                <a:gd name="T7" fmla="*/ 52 h 194"/>
                <a:gd name="T8" fmla="*/ 25 w 120"/>
                <a:gd name="T9" fmla="*/ 66 h 194"/>
                <a:gd name="T10" fmla="*/ 46 w 120"/>
                <a:gd name="T11" fmla="*/ 56 h 194"/>
                <a:gd name="T12" fmla="*/ 39 w 120"/>
                <a:gd name="T13" fmla="*/ 48 h 194"/>
                <a:gd name="T14" fmla="*/ 31 w 120"/>
                <a:gd name="T15" fmla="*/ 39 h 194"/>
                <a:gd name="T16" fmla="*/ 56 w 120"/>
                <a:gd name="T17" fmla="*/ 21 h 194"/>
                <a:gd name="T18" fmla="*/ 63 w 120"/>
                <a:gd name="T19" fmla="*/ 1 h 194"/>
                <a:gd name="T20" fmla="*/ 56 w 120"/>
                <a:gd name="T21" fmla="*/ 33 h 194"/>
                <a:gd name="T22" fmla="*/ 112 w 120"/>
                <a:gd name="T23" fmla="*/ 24 h 194"/>
                <a:gd name="T24" fmla="*/ 78 w 120"/>
                <a:gd name="T25" fmla="*/ 81 h 194"/>
                <a:gd name="T26" fmla="*/ 70 w 120"/>
                <a:gd name="T27" fmla="*/ 107 h 194"/>
                <a:gd name="T28" fmla="*/ 59 w 120"/>
                <a:gd name="T29" fmla="*/ 121 h 194"/>
                <a:gd name="T30" fmla="*/ 59 w 120"/>
                <a:gd name="T31" fmla="*/ 137 h 194"/>
                <a:gd name="T32" fmla="*/ 87 w 120"/>
                <a:gd name="T33" fmla="*/ 135 h 194"/>
                <a:gd name="T34" fmla="*/ 59 w 120"/>
                <a:gd name="T35" fmla="*/ 181 h 194"/>
                <a:gd name="T36" fmla="*/ 45 w 120"/>
                <a:gd name="T37" fmla="*/ 180 h 194"/>
                <a:gd name="T38" fmla="*/ 40 w 120"/>
                <a:gd name="T39" fmla="*/ 152 h 194"/>
                <a:gd name="T40" fmla="*/ 24 w 120"/>
                <a:gd name="T41" fmla="*/ 147 h 194"/>
                <a:gd name="T42" fmla="*/ 47 w 120"/>
                <a:gd name="T43" fmla="*/ 135 h 194"/>
                <a:gd name="T44" fmla="*/ 32 w 120"/>
                <a:gd name="T45" fmla="*/ 128 h 194"/>
                <a:gd name="T46" fmla="*/ 96 w 120"/>
                <a:gd name="T47" fmla="*/ 88 h 194"/>
                <a:gd name="T48" fmla="*/ 91 w 120"/>
                <a:gd name="T49" fmla="*/ 81 h 194"/>
                <a:gd name="T50" fmla="*/ 20 w 120"/>
                <a:gd name="T51" fmla="*/ 107 h 194"/>
                <a:gd name="T52" fmla="*/ 66 w 120"/>
                <a:gd name="T53" fmla="*/ 85 h 194"/>
                <a:gd name="T54" fmla="*/ 37 w 120"/>
                <a:gd name="T55" fmla="*/ 88 h 194"/>
                <a:gd name="T56" fmla="*/ 35 w 120"/>
                <a:gd name="T57" fmla="*/ 74 h 194"/>
                <a:gd name="T58" fmla="*/ 21 w 120"/>
                <a:gd name="T59" fmla="*/ 84 h 194"/>
                <a:gd name="T60" fmla="*/ 17 w 120"/>
                <a:gd name="T61" fmla="*/ 94 h 194"/>
                <a:gd name="T62" fmla="*/ 53 w 120"/>
                <a:gd name="T63" fmla="*/ 55 h 194"/>
                <a:gd name="T64" fmla="*/ 59 w 120"/>
                <a:gd name="T65" fmla="*/ 70 h 194"/>
                <a:gd name="T66" fmla="*/ 42 w 120"/>
                <a:gd name="T67" fmla="*/ 82 h 194"/>
                <a:gd name="T68" fmla="*/ 57 w 120"/>
                <a:gd name="T69" fmla="*/ 44 h 194"/>
                <a:gd name="T70" fmla="*/ 66 w 120"/>
                <a:gd name="T71" fmla="*/ 41 h 194"/>
                <a:gd name="T72" fmla="*/ 60 w 120"/>
                <a:gd name="T73" fmla="*/ 48 h 194"/>
                <a:gd name="T74" fmla="*/ 63 w 120"/>
                <a:gd name="T75" fmla="*/ 68 h 194"/>
                <a:gd name="T76" fmla="*/ 76 w 120"/>
                <a:gd name="T77" fmla="*/ 55 h 194"/>
                <a:gd name="T78" fmla="*/ 74 w 120"/>
                <a:gd name="T79" fmla="*/ 39 h 194"/>
                <a:gd name="T80" fmla="*/ 68 w 120"/>
                <a:gd name="T81" fmla="*/ 48 h 194"/>
                <a:gd name="T82" fmla="*/ 63 w 120"/>
                <a:gd name="T83" fmla="*/ 68 h 194"/>
                <a:gd name="T84" fmla="*/ 101 w 120"/>
                <a:gd name="T85" fmla="*/ 26 h 194"/>
                <a:gd name="T86" fmla="*/ 90 w 120"/>
                <a:gd name="T87" fmla="*/ 24 h 194"/>
                <a:gd name="T88" fmla="*/ 82 w 120"/>
                <a:gd name="T89" fmla="*/ 44 h 194"/>
                <a:gd name="T90" fmla="*/ 70 w 120"/>
                <a:gd name="T91" fmla="*/ 79 h 194"/>
                <a:gd name="T92" fmla="*/ 70 w 120"/>
                <a:gd name="T93" fmla="*/ 71 h 194"/>
                <a:gd name="T94" fmla="*/ 73 w 120"/>
                <a:gd name="T95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94">
                  <a:moveTo>
                    <a:pt x="17" y="94"/>
                  </a:moveTo>
                  <a:cubicBezTo>
                    <a:pt x="15" y="96"/>
                    <a:pt x="14" y="97"/>
                    <a:pt x="12" y="99"/>
                  </a:cubicBezTo>
                  <a:cubicBezTo>
                    <a:pt x="9" y="101"/>
                    <a:pt x="7" y="97"/>
                    <a:pt x="7" y="95"/>
                  </a:cubicBezTo>
                  <a:cubicBezTo>
                    <a:pt x="6" y="91"/>
                    <a:pt x="6" y="83"/>
                    <a:pt x="6" y="76"/>
                  </a:cubicBezTo>
                  <a:cubicBezTo>
                    <a:pt x="5" y="74"/>
                    <a:pt x="4" y="72"/>
                    <a:pt x="3" y="71"/>
                  </a:cubicBezTo>
                  <a:cubicBezTo>
                    <a:pt x="3" y="70"/>
                    <a:pt x="4" y="69"/>
                    <a:pt x="5" y="68"/>
                  </a:cubicBezTo>
                  <a:cubicBezTo>
                    <a:pt x="7" y="69"/>
                    <a:pt x="9" y="71"/>
                    <a:pt x="10" y="73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4" y="79"/>
                    <a:pt x="16" y="77"/>
                    <a:pt x="15" y="75"/>
                  </a:cubicBezTo>
                  <a:cubicBezTo>
                    <a:pt x="15" y="74"/>
                    <a:pt x="14" y="73"/>
                    <a:pt x="14" y="72"/>
                  </a:cubicBezTo>
                  <a:cubicBezTo>
                    <a:pt x="14" y="70"/>
                    <a:pt x="14" y="68"/>
                    <a:pt x="14" y="66"/>
                  </a:cubicBezTo>
                  <a:cubicBezTo>
                    <a:pt x="10" y="62"/>
                    <a:pt x="7" y="58"/>
                    <a:pt x="6" y="52"/>
                  </a:cubicBezTo>
                  <a:cubicBezTo>
                    <a:pt x="6" y="51"/>
                    <a:pt x="7" y="50"/>
                    <a:pt x="7" y="49"/>
                  </a:cubicBezTo>
                  <a:cubicBezTo>
                    <a:pt x="13" y="54"/>
                    <a:pt x="21" y="61"/>
                    <a:pt x="23" y="65"/>
                  </a:cubicBezTo>
                  <a:cubicBezTo>
                    <a:pt x="23" y="65"/>
                    <a:pt x="24" y="66"/>
                    <a:pt x="25" y="66"/>
                  </a:cubicBezTo>
                  <a:cubicBezTo>
                    <a:pt x="27" y="66"/>
                    <a:pt x="32" y="65"/>
                    <a:pt x="36" y="66"/>
                  </a:cubicBezTo>
                  <a:cubicBezTo>
                    <a:pt x="37" y="66"/>
                    <a:pt x="39" y="66"/>
                    <a:pt x="40" y="65"/>
                  </a:cubicBezTo>
                  <a:cubicBezTo>
                    <a:pt x="42" y="62"/>
                    <a:pt x="44" y="59"/>
                    <a:pt x="46" y="56"/>
                  </a:cubicBezTo>
                  <a:cubicBezTo>
                    <a:pt x="43" y="57"/>
                    <a:pt x="39" y="59"/>
                    <a:pt x="34" y="57"/>
                  </a:cubicBezTo>
                  <a:cubicBezTo>
                    <a:pt x="36" y="54"/>
                    <a:pt x="40" y="52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8"/>
                    <a:pt x="36" y="48"/>
                  </a:cubicBezTo>
                  <a:cubicBezTo>
                    <a:pt x="35" y="47"/>
                    <a:pt x="35" y="47"/>
                    <a:pt x="34" y="47"/>
                  </a:cubicBezTo>
                  <a:cubicBezTo>
                    <a:pt x="33" y="44"/>
                    <a:pt x="31" y="42"/>
                    <a:pt x="31" y="39"/>
                  </a:cubicBezTo>
                  <a:cubicBezTo>
                    <a:pt x="31" y="39"/>
                    <a:pt x="30" y="39"/>
                    <a:pt x="34" y="37"/>
                  </a:cubicBezTo>
                  <a:cubicBezTo>
                    <a:pt x="37" y="37"/>
                    <a:pt x="40" y="37"/>
                    <a:pt x="42" y="37"/>
                  </a:cubicBezTo>
                  <a:cubicBezTo>
                    <a:pt x="47" y="31"/>
                    <a:pt x="51" y="26"/>
                    <a:pt x="56" y="21"/>
                  </a:cubicBezTo>
                  <a:cubicBezTo>
                    <a:pt x="59" y="16"/>
                    <a:pt x="62" y="11"/>
                    <a:pt x="66" y="6"/>
                  </a:cubicBezTo>
                  <a:cubicBezTo>
                    <a:pt x="64" y="5"/>
                    <a:pt x="63" y="5"/>
                    <a:pt x="62" y="4"/>
                  </a:cubicBezTo>
                  <a:cubicBezTo>
                    <a:pt x="61" y="3"/>
                    <a:pt x="61" y="2"/>
                    <a:pt x="63" y="1"/>
                  </a:cubicBezTo>
                  <a:cubicBezTo>
                    <a:pt x="66" y="1"/>
                    <a:pt x="69" y="0"/>
                    <a:pt x="76" y="3"/>
                  </a:cubicBezTo>
                  <a:cubicBezTo>
                    <a:pt x="79" y="5"/>
                    <a:pt x="79" y="8"/>
                    <a:pt x="77" y="10"/>
                  </a:cubicBezTo>
                  <a:cubicBezTo>
                    <a:pt x="72" y="18"/>
                    <a:pt x="64" y="26"/>
                    <a:pt x="56" y="33"/>
                  </a:cubicBezTo>
                  <a:cubicBezTo>
                    <a:pt x="54" y="37"/>
                    <a:pt x="55" y="38"/>
                    <a:pt x="57" y="37"/>
                  </a:cubicBezTo>
                  <a:cubicBezTo>
                    <a:pt x="72" y="28"/>
                    <a:pt x="88" y="18"/>
                    <a:pt x="106" y="15"/>
                  </a:cubicBezTo>
                  <a:cubicBezTo>
                    <a:pt x="111" y="15"/>
                    <a:pt x="114" y="16"/>
                    <a:pt x="112" y="24"/>
                  </a:cubicBezTo>
                  <a:cubicBezTo>
                    <a:pt x="110" y="30"/>
                    <a:pt x="106" y="36"/>
                    <a:pt x="100" y="42"/>
                  </a:cubicBezTo>
                  <a:cubicBezTo>
                    <a:pt x="96" y="49"/>
                    <a:pt x="92" y="56"/>
                    <a:pt x="88" y="62"/>
                  </a:cubicBezTo>
                  <a:cubicBezTo>
                    <a:pt x="84" y="67"/>
                    <a:pt x="78" y="80"/>
                    <a:pt x="78" y="81"/>
                  </a:cubicBezTo>
                  <a:cubicBezTo>
                    <a:pt x="89" y="78"/>
                    <a:pt x="100" y="74"/>
                    <a:pt x="111" y="72"/>
                  </a:cubicBezTo>
                  <a:cubicBezTo>
                    <a:pt x="116" y="72"/>
                    <a:pt x="120" y="75"/>
                    <a:pt x="116" y="81"/>
                  </a:cubicBezTo>
                  <a:cubicBezTo>
                    <a:pt x="103" y="96"/>
                    <a:pt x="86" y="102"/>
                    <a:pt x="70" y="107"/>
                  </a:cubicBezTo>
                  <a:cubicBezTo>
                    <a:pt x="59" y="108"/>
                    <a:pt x="52" y="110"/>
                    <a:pt x="47" y="113"/>
                  </a:cubicBezTo>
                  <a:cubicBezTo>
                    <a:pt x="44" y="114"/>
                    <a:pt x="44" y="117"/>
                    <a:pt x="47" y="117"/>
                  </a:cubicBezTo>
                  <a:cubicBezTo>
                    <a:pt x="51" y="118"/>
                    <a:pt x="55" y="119"/>
                    <a:pt x="59" y="121"/>
                  </a:cubicBezTo>
                  <a:cubicBezTo>
                    <a:pt x="60" y="123"/>
                    <a:pt x="61" y="125"/>
                    <a:pt x="60" y="129"/>
                  </a:cubicBezTo>
                  <a:cubicBezTo>
                    <a:pt x="59" y="131"/>
                    <a:pt x="58" y="132"/>
                    <a:pt x="57" y="134"/>
                  </a:cubicBezTo>
                  <a:cubicBezTo>
                    <a:pt x="55" y="136"/>
                    <a:pt x="55" y="137"/>
                    <a:pt x="59" y="137"/>
                  </a:cubicBezTo>
                  <a:cubicBezTo>
                    <a:pt x="60" y="137"/>
                    <a:pt x="63" y="136"/>
                    <a:pt x="65" y="135"/>
                  </a:cubicBezTo>
                  <a:cubicBezTo>
                    <a:pt x="71" y="131"/>
                    <a:pt x="77" y="129"/>
                    <a:pt x="84" y="128"/>
                  </a:cubicBezTo>
                  <a:cubicBezTo>
                    <a:pt x="89" y="129"/>
                    <a:pt x="90" y="131"/>
                    <a:pt x="87" y="135"/>
                  </a:cubicBezTo>
                  <a:cubicBezTo>
                    <a:pt x="76" y="140"/>
                    <a:pt x="67" y="144"/>
                    <a:pt x="58" y="146"/>
                  </a:cubicBezTo>
                  <a:cubicBezTo>
                    <a:pt x="55" y="145"/>
                    <a:pt x="54" y="146"/>
                    <a:pt x="54" y="148"/>
                  </a:cubicBezTo>
                  <a:cubicBezTo>
                    <a:pt x="53" y="155"/>
                    <a:pt x="55" y="168"/>
                    <a:pt x="59" y="181"/>
                  </a:cubicBezTo>
                  <a:cubicBezTo>
                    <a:pt x="60" y="188"/>
                    <a:pt x="56" y="194"/>
                    <a:pt x="47" y="192"/>
                  </a:cubicBezTo>
                  <a:cubicBezTo>
                    <a:pt x="40" y="189"/>
                    <a:pt x="32" y="185"/>
                    <a:pt x="24" y="181"/>
                  </a:cubicBezTo>
                  <a:cubicBezTo>
                    <a:pt x="31" y="180"/>
                    <a:pt x="39" y="180"/>
                    <a:pt x="45" y="180"/>
                  </a:cubicBezTo>
                  <a:cubicBezTo>
                    <a:pt x="47" y="180"/>
                    <a:pt x="49" y="178"/>
                    <a:pt x="46" y="174"/>
                  </a:cubicBezTo>
                  <a:cubicBezTo>
                    <a:pt x="44" y="169"/>
                    <a:pt x="44" y="162"/>
                    <a:pt x="44" y="155"/>
                  </a:cubicBezTo>
                  <a:cubicBezTo>
                    <a:pt x="44" y="152"/>
                    <a:pt x="43" y="151"/>
                    <a:pt x="40" y="152"/>
                  </a:cubicBezTo>
                  <a:cubicBezTo>
                    <a:pt x="28" y="164"/>
                    <a:pt x="14" y="169"/>
                    <a:pt x="0" y="155"/>
                  </a:cubicBezTo>
                  <a:cubicBezTo>
                    <a:pt x="7" y="151"/>
                    <a:pt x="14" y="149"/>
                    <a:pt x="22" y="148"/>
                  </a:cubicBezTo>
                  <a:cubicBezTo>
                    <a:pt x="23" y="148"/>
                    <a:pt x="23" y="147"/>
                    <a:pt x="24" y="147"/>
                  </a:cubicBezTo>
                  <a:cubicBezTo>
                    <a:pt x="29" y="147"/>
                    <a:pt x="34" y="146"/>
                    <a:pt x="38" y="145"/>
                  </a:cubicBezTo>
                  <a:cubicBezTo>
                    <a:pt x="40" y="144"/>
                    <a:pt x="43" y="142"/>
                    <a:pt x="45" y="140"/>
                  </a:cubicBezTo>
                  <a:cubicBezTo>
                    <a:pt x="45" y="138"/>
                    <a:pt x="46" y="138"/>
                    <a:pt x="47" y="135"/>
                  </a:cubicBezTo>
                  <a:cubicBezTo>
                    <a:pt x="49" y="133"/>
                    <a:pt x="48" y="132"/>
                    <a:pt x="46" y="130"/>
                  </a:cubicBezTo>
                  <a:cubicBezTo>
                    <a:pt x="44" y="129"/>
                    <a:pt x="43" y="128"/>
                    <a:pt x="41" y="129"/>
                  </a:cubicBezTo>
                  <a:cubicBezTo>
                    <a:pt x="39" y="131"/>
                    <a:pt x="36" y="131"/>
                    <a:pt x="32" y="128"/>
                  </a:cubicBezTo>
                  <a:cubicBezTo>
                    <a:pt x="29" y="126"/>
                    <a:pt x="28" y="123"/>
                    <a:pt x="31" y="119"/>
                  </a:cubicBezTo>
                  <a:cubicBezTo>
                    <a:pt x="35" y="113"/>
                    <a:pt x="48" y="108"/>
                    <a:pt x="61" y="103"/>
                  </a:cubicBezTo>
                  <a:cubicBezTo>
                    <a:pt x="73" y="99"/>
                    <a:pt x="85" y="92"/>
                    <a:pt x="96" y="88"/>
                  </a:cubicBezTo>
                  <a:cubicBezTo>
                    <a:pt x="99" y="86"/>
                    <a:pt x="102" y="84"/>
                    <a:pt x="104" y="82"/>
                  </a:cubicBezTo>
                  <a:cubicBezTo>
                    <a:pt x="106" y="80"/>
                    <a:pt x="106" y="78"/>
                    <a:pt x="103" y="78"/>
                  </a:cubicBezTo>
                  <a:cubicBezTo>
                    <a:pt x="99" y="79"/>
                    <a:pt x="95" y="80"/>
                    <a:pt x="91" y="81"/>
                  </a:cubicBezTo>
                  <a:cubicBezTo>
                    <a:pt x="81" y="87"/>
                    <a:pt x="69" y="94"/>
                    <a:pt x="59" y="100"/>
                  </a:cubicBezTo>
                  <a:cubicBezTo>
                    <a:pt x="48" y="103"/>
                    <a:pt x="37" y="105"/>
                    <a:pt x="27" y="107"/>
                  </a:cubicBezTo>
                  <a:cubicBezTo>
                    <a:pt x="24" y="107"/>
                    <a:pt x="22" y="107"/>
                    <a:pt x="20" y="107"/>
                  </a:cubicBezTo>
                  <a:cubicBezTo>
                    <a:pt x="20" y="105"/>
                    <a:pt x="21" y="105"/>
                    <a:pt x="21" y="103"/>
                  </a:cubicBezTo>
                  <a:cubicBezTo>
                    <a:pt x="32" y="99"/>
                    <a:pt x="48" y="97"/>
                    <a:pt x="62" y="89"/>
                  </a:cubicBezTo>
                  <a:cubicBezTo>
                    <a:pt x="65" y="88"/>
                    <a:pt x="66" y="87"/>
                    <a:pt x="66" y="85"/>
                  </a:cubicBezTo>
                  <a:cubicBezTo>
                    <a:pt x="65" y="83"/>
                    <a:pt x="66" y="81"/>
                    <a:pt x="62" y="79"/>
                  </a:cubicBezTo>
                  <a:cubicBezTo>
                    <a:pt x="54" y="79"/>
                    <a:pt x="47" y="86"/>
                    <a:pt x="40" y="88"/>
                  </a:cubicBezTo>
                  <a:cubicBezTo>
                    <a:pt x="39" y="89"/>
                    <a:pt x="38" y="90"/>
                    <a:pt x="37" y="88"/>
                  </a:cubicBezTo>
                  <a:cubicBezTo>
                    <a:pt x="36" y="88"/>
                    <a:pt x="36" y="86"/>
                    <a:pt x="36" y="86"/>
                  </a:cubicBezTo>
                  <a:cubicBezTo>
                    <a:pt x="33" y="86"/>
                    <a:pt x="31" y="85"/>
                    <a:pt x="31" y="81"/>
                  </a:cubicBezTo>
                  <a:cubicBezTo>
                    <a:pt x="32" y="80"/>
                    <a:pt x="35" y="74"/>
                    <a:pt x="35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9" y="74"/>
                    <a:pt x="28" y="79"/>
                    <a:pt x="27" y="81"/>
                  </a:cubicBezTo>
                  <a:cubicBezTo>
                    <a:pt x="25" y="82"/>
                    <a:pt x="23" y="83"/>
                    <a:pt x="21" y="84"/>
                  </a:cubicBezTo>
                  <a:cubicBezTo>
                    <a:pt x="20" y="83"/>
                    <a:pt x="19" y="82"/>
                    <a:pt x="18" y="82"/>
                  </a:cubicBezTo>
                  <a:cubicBezTo>
                    <a:pt x="17" y="84"/>
                    <a:pt x="16" y="83"/>
                    <a:pt x="15" y="83"/>
                  </a:cubicBezTo>
                  <a:cubicBezTo>
                    <a:pt x="15" y="86"/>
                    <a:pt x="16" y="91"/>
                    <a:pt x="17" y="94"/>
                  </a:cubicBezTo>
                  <a:close/>
                  <a:moveTo>
                    <a:pt x="42" y="82"/>
                  </a:moveTo>
                  <a:cubicBezTo>
                    <a:pt x="45" y="74"/>
                    <a:pt x="47" y="64"/>
                    <a:pt x="50" y="57"/>
                  </a:cubicBezTo>
                  <a:cubicBezTo>
                    <a:pt x="51" y="56"/>
                    <a:pt x="52" y="55"/>
                    <a:pt x="53" y="55"/>
                  </a:cubicBezTo>
                  <a:cubicBezTo>
                    <a:pt x="54" y="56"/>
                    <a:pt x="54" y="58"/>
                    <a:pt x="54" y="59"/>
                  </a:cubicBezTo>
                  <a:cubicBezTo>
                    <a:pt x="54" y="61"/>
                    <a:pt x="55" y="63"/>
                    <a:pt x="56" y="65"/>
                  </a:cubicBezTo>
                  <a:cubicBezTo>
                    <a:pt x="56" y="66"/>
                    <a:pt x="57" y="68"/>
                    <a:pt x="59" y="70"/>
                  </a:cubicBezTo>
                  <a:cubicBezTo>
                    <a:pt x="60" y="71"/>
                    <a:pt x="60" y="73"/>
                    <a:pt x="60" y="74"/>
                  </a:cubicBezTo>
                  <a:cubicBezTo>
                    <a:pt x="55" y="75"/>
                    <a:pt x="51" y="77"/>
                    <a:pt x="47" y="80"/>
                  </a:cubicBezTo>
                  <a:cubicBezTo>
                    <a:pt x="47" y="81"/>
                    <a:pt x="45" y="82"/>
                    <a:pt x="42" y="82"/>
                  </a:cubicBezTo>
                  <a:close/>
                  <a:moveTo>
                    <a:pt x="55" y="50"/>
                  </a:moveTo>
                  <a:cubicBezTo>
                    <a:pt x="56" y="49"/>
                    <a:pt x="56" y="48"/>
                    <a:pt x="56" y="46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9" y="41"/>
                    <a:pt x="61" y="40"/>
                    <a:pt x="64" y="39"/>
                  </a:cubicBezTo>
                  <a:cubicBezTo>
                    <a:pt x="65" y="38"/>
                    <a:pt x="66" y="38"/>
                    <a:pt x="67" y="39"/>
                  </a:cubicBezTo>
                  <a:cubicBezTo>
                    <a:pt x="67" y="40"/>
                    <a:pt x="66" y="41"/>
                    <a:pt x="66" y="41"/>
                  </a:cubicBezTo>
                  <a:cubicBezTo>
                    <a:pt x="66" y="41"/>
                    <a:pt x="64" y="44"/>
                    <a:pt x="64" y="44"/>
                  </a:cubicBezTo>
                  <a:cubicBezTo>
                    <a:pt x="64" y="45"/>
                    <a:pt x="63" y="46"/>
                    <a:pt x="63" y="47"/>
                  </a:cubicBezTo>
                  <a:cubicBezTo>
                    <a:pt x="62" y="47"/>
                    <a:pt x="61" y="48"/>
                    <a:pt x="60" y="48"/>
                  </a:cubicBezTo>
                  <a:cubicBezTo>
                    <a:pt x="59" y="50"/>
                    <a:pt x="58" y="51"/>
                    <a:pt x="57" y="52"/>
                  </a:cubicBezTo>
                  <a:cubicBezTo>
                    <a:pt x="57" y="52"/>
                    <a:pt x="56" y="51"/>
                    <a:pt x="55" y="50"/>
                  </a:cubicBezTo>
                  <a:close/>
                  <a:moveTo>
                    <a:pt x="63" y="68"/>
                  </a:moveTo>
                  <a:cubicBezTo>
                    <a:pt x="64" y="69"/>
                    <a:pt x="66" y="69"/>
                    <a:pt x="66" y="69"/>
                  </a:cubicBezTo>
                  <a:cubicBezTo>
                    <a:pt x="68" y="69"/>
                    <a:pt x="72" y="66"/>
                    <a:pt x="75" y="62"/>
                  </a:cubicBezTo>
                  <a:cubicBezTo>
                    <a:pt x="76" y="59"/>
                    <a:pt x="77" y="57"/>
                    <a:pt x="76" y="55"/>
                  </a:cubicBezTo>
                  <a:cubicBezTo>
                    <a:pt x="75" y="53"/>
                    <a:pt x="75" y="50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5" y="42"/>
                    <a:pt x="74" y="40"/>
                    <a:pt x="74" y="39"/>
                  </a:cubicBezTo>
                  <a:cubicBezTo>
                    <a:pt x="72" y="39"/>
                    <a:pt x="72" y="39"/>
                    <a:pt x="71" y="39"/>
                  </a:cubicBezTo>
                  <a:cubicBezTo>
                    <a:pt x="70" y="40"/>
                    <a:pt x="69" y="41"/>
                    <a:pt x="69" y="42"/>
                  </a:cubicBezTo>
                  <a:cubicBezTo>
                    <a:pt x="68" y="45"/>
                    <a:pt x="68" y="46"/>
                    <a:pt x="68" y="48"/>
                  </a:cubicBezTo>
                  <a:cubicBezTo>
                    <a:pt x="65" y="52"/>
                    <a:pt x="63" y="55"/>
                    <a:pt x="61" y="58"/>
                  </a:cubicBezTo>
                  <a:cubicBezTo>
                    <a:pt x="61" y="59"/>
                    <a:pt x="61" y="61"/>
                    <a:pt x="61" y="63"/>
                  </a:cubicBezTo>
                  <a:cubicBezTo>
                    <a:pt x="62" y="64"/>
                    <a:pt x="63" y="66"/>
                    <a:pt x="63" y="68"/>
                  </a:cubicBezTo>
                  <a:close/>
                  <a:moveTo>
                    <a:pt x="83" y="52"/>
                  </a:moveTo>
                  <a:cubicBezTo>
                    <a:pt x="84" y="54"/>
                    <a:pt x="85" y="54"/>
                    <a:pt x="86" y="53"/>
                  </a:cubicBezTo>
                  <a:cubicBezTo>
                    <a:pt x="91" y="44"/>
                    <a:pt x="99" y="33"/>
                    <a:pt x="101" y="26"/>
                  </a:cubicBezTo>
                  <a:cubicBezTo>
                    <a:pt x="101" y="24"/>
                    <a:pt x="102" y="22"/>
                    <a:pt x="99" y="22"/>
                  </a:cubicBezTo>
                  <a:cubicBezTo>
                    <a:pt x="97" y="23"/>
                    <a:pt x="95" y="23"/>
                    <a:pt x="93" y="24"/>
                  </a:cubicBezTo>
                  <a:cubicBezTo>
                    <a:pt x="92" y="24"/>
                    <a:pt x="91" y="24"/>
                    <a:pt x="90" y="24"/>
                  </a:cubicBezTo>
                  <a:cubicBezTo>
                    <a:pt x="86" y="26"/>
                    <a:pt x="82" y="28"/>
                    <a:pt x="80" y="31"/>
                  </a:cubicBezTo>
                  <a:cubicBezTo>
                    <a:pt x="81" y="33"/>
                    <a:pt x="82" y="36"/>
                    <a:pt x="83" y="39"/>
                  </a:cubicBezTo>
                  <a:cubicBezTo>
                    <a:pt x="82" y="41"/>
                    <a:pt x="82" y="42"/>
                    <a:pt x="82" y="44"/>
                  </a:cubicBezTo>
                  <a:cubicBezTo>
                    <a:pt x="82" y="45"/>
                    <a:pt x="82" y="46"/>
                    <a:pt x="82" y="47"/>
                  </a:cubicBezTo>
                  <a:cubicBezTo>
                    <a:pt x="82" y="49"/>
                    <a:pt x="82" y="51"/>
                    <a:pt x="83" y="52"/>
                  </a:cubicBezTo>
                  <a:close/>
                  <a:moveTo>
                    <a:pt x="70" y="79"/>
                  </a:moveTo>
                  <a:cubicBezTo>
                    <a:pt x="70" y="78"/>
                    <a:pt x="70" y="77"/>
                    <a:pt x="69" y="76"/>
                  </a:cubicBezTo>
                  <a:cubicBezTo>
                    <a:pt x="69" y="76"/>
                    <a:pt x="68" y="75"/>
                    <a:pt x="68" y="74"/>
                  </a:cubicBezTo>
                  <a:cubicBezTo>
                    <a:pt x="68" y="73"/>
                    <a:pt x="69" y="72"/>
                    <a:pt x="70" y="71"/>
                  </a:cubicBezTo>
                  <a:cubicBezTo>
                    <a:pt x="71" y="71"/>
                    <a:pt x="73" y="70"/>
                    <a:pt x="75" y="70"/>
                  </a:cubicBezTo>
                  <a:cubicBezTo>
                    <a:pt x="76" y="70"/>
                    <a:pt x="77" y="71"/>
                    <a:pt x="77" y="72"/>
                  </a:cubicBezTo>
                  <a:cubicBezTo>
                    <a:pt x="75" y="74"/>
                    <a:pt x="74" y="76"/>
                    <a:pt x="73" y="78"/>
                  </a:cubicBezTo>
                  <a:cubicBezTo>
                    <a:pt x="72" y="78"/>
                    <a:pt x="71" y="78"/>
                    <a:pt x="70" y="79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7" name="任意多边形: 形状 1616">
              <a:extLst>
                <a:ext uri="{FF2B5EF4-FFF2-40B4-BE49-F238E27FC236}">
                  <a16:creationId xmlns:a16="http://schemas.microsoft.com/office/drawing/2014/main" id="{2FB8703E-1012-449D-98B9-6E4CF2F55C2D}"/>
                </a:ext>
              </a:extLst>
            </p:cNvPr>
            <p:cNvSpPr/>
            <p:nvPr/>
          </p:nvSpPr>
          <p:spPr>
            <a:xfrm>
              <a:off x="4430022" y="3861753"/>
              <a:ext cx="5455540" cy="344063"/>
            </a:xfrm>
            <a:custGeom>
              <a:avLst/>
              <a:gdLst/>
              <a:ahLst/>
              <a:cxnLst/>
              <a:rect l="l" t="t" r="r" b="b"/>
              <a:pathLst>
                <a:path w="5086070" h="320762">
                  <a:moveTo>
                    <a:pt x="2105876" y="244529"/>
                  </a:moveTo>
                  <a:cubicBezTo>
                    <a:pt x="2095207" y="256345"/>
                    <a:pt x="2089872" y="266441"/>
                    <a:pt x="2089872" y="274816"/>
                  </a:cubicBezTo>
                  <a:cubicBezTo>
                    <a:pt x="2089872" y="280322"/>
                    <a:pt x="2093195" y="285141"/>
                    <a:pt x="2099840" y="289271"/>
                  </a:cubicBezTo>
                  <a:cubicBezTo>
                    <a:pt x="2111296" y="296383"/>
                    <a:pt x="2127849" y="299940"/>
                    <a:pt x="2149499" y="299940"/>
                  </a:cubicBezTo>
                  <a:cubicBezTo>
                    <a:pt x="2163475" y="299940"/>
                    <a:pt x="2176019" y="297703"/>
                    <a:pt x="2187131" y="293228"/>
                  </a:cubicBezTo>
                  <a:cubicBezTo>
                    <a:pt x="2202253" y="287033"/>
                    <a:pt x="2209814" y="277856"/>
                    <a:pt x="2209814" y="265695"/>
                  </a:cubicBezTo>
                  <a:cubicBezTo>
                    <a:pt x="2209814" y="257779"/>
                    <a:pt x="2203896" y="252617"/>
                    <a:pt x="2192060" y="250208"/>
                  </a:cubicBezTo>
                  <a:cubicBezTo>
                    <a:pt x="2187922" y="249405"/>
                    <a:pt x="2179075" y="248831"/>
                    <a:pt x="2165516" y="248487"/>
                  </a:cubicBezTo>
                  <a:cubicBezTo>
                    <a:pt x="2139775" y="247799"/>
                    <a:pt x="2119895" y="246479"/>
                    <a:pt x="2105876" y="244529"/>
                  </a:cubicBezTo>
                  <a:close/>
                  <a:moveTo>
                    <a:pt x="3364422" y="150572"/>
                  </a:moveTo>
                  <a:cubicBezTo>
                    <a:pt x="3347279" y="157341"/>
                    <a:pt x="3336061" y="162216"/>
                    <a:pt x="3330769" y="165199"/>
                  </a:cubicBezTo>
                  <a:cubicBezTo>
                    <a:pt x="3313855" y="174606"/>
                    <a:pt x="3305398" y="185906"/>
                    <a:pt x="3305398" y="199099"/>
                  </a:cubicBezTo>
                  <a:cubicBezTo>
                    <a:pt x="3305398" y="206556"/>
                    <a:pt x="3307584" y="213095"/>
                    <a:pt x="3311956" y="218717"/>
                  </a:cubicBezTo>
                  <a:cubicBezTo>
                    <a:pt x="3316674" y="224797"/>
                    <a:pt x="3322657" y="227837"/>
                    <a:pt x="3329906" y="227837"/>
                  </a:cubicBezTo>
                  <a:cubicBezTo>
                    <a:pt x="3338650" y="227837"/>
                    <a:pt x="3350156" y="222158"/>
                    <a:pt x="3364422" y="210801"/>
                  </a:cubicBezTo>
                  <a:close/>
                  <a:moveTo>
                    <a:pt x="1678497" y="150572"/>
                  </a:moveTo>
                  <a:cubicBezTo>
                    <a:pt x="1661354" y="157341"/>
                    <a:pt x="1650136" y="162216"/>
                    <a:pt x="1644845" y="165199"/>
                  </a:cubicBezTo>
                  <a:cubicBezTo>
                    <a:pt x="1627930" y="174606"/>
                    <a:pt x="1619473" y="185906"/>
                    <a:pt x="1619473" y="199099"/>
                  </a:cubicBezTo>
                  <a:cubicBezTo>
                    <a:pt x="1619473" y="206556"/>
                    <a:pt x="1621659" y="213095"/>
                    <a:pt x="1626031" y="218717"/>
                  </a:cubicBezTo>
                  <a:cubicBezTo>
                    <a:pt x="1630749" y="224797"/>
                    <a:pt x="1636732" y="227837"/>
                    <a:pt x="1643982" y="227837"/>
                  </a:cubicBezTo>
                  <a:cubicBezTo>
                    <a:pt x="1652726" y="227837"/>
                    <a:pt x="1664231" y="222158"/>
                    <a:pt x="1678497" y="210801"/>
                  </a:cubicBezTo>
                  <a:close/>
                  <a:moveTo>
                    <a:pt x="4397778" y="94473"/>
                  </a:moveTo>
                  <a:cubicBezTo>
                    <a:pt x="4386764" y="94473"/>
                    <a:pt x="4377644" y="98850"/>
                    <a:pt x="4370416" y="107605"/>
                  </a:cubicBezTo>
                  <a:cubicBezTo>
                    <a:pt x="4363992" y="115438"/>
                    <a:pt x="4360206" y="125115"/>
                    <a:pt x="4359059" y="136633"/>
                  </a:cubicBezTo>
                  <a:lnTo>
                    <a:pt x="4432022" y="136633"/>
                  </a:lnTo>
                  <a:cubicBezTo>
                    <a:pt x="4431448" y="126497"/>
                    <a:pt x="4430244" y="119354"/>
                    <a:pt x="4428408" y="115206"/>
                  </a:cubicBezTo>
                  <a:cubicBezTo>
                    <a:pt x="4422328" y="101384"/>
                    <a:pt x="4412118" y="94473"/>
                    <a:pt x="4397778" y="94473"/>
                  </a:cubicBezTo>
                  <a:close/>
                  <a:moveTo>
                    <a:pt x="260751" y="93441"/>
                  </a:moveTo>
                  <a:cubicBezTo>
                    <a:pt x="245318" y="93441"/>
                    <a:pt x="234203" y="101606"/>
                    <a:pt x="227408" y="117935"/>
                  </a:cubicBezTo>
                  <a:cubicBezTo>
                    <a:pt x="223607" y="127020"/>
                    <a:pt x="221707" y="138692"/>
                    <a:pt x="221707" y="152952"/>
                  </a:cubicBezTo>
                  <a:cubicBezTo>
                    <a:pt x="221707" y="172501"/>
                    <a:pt x="225220" y="190268"/>
                    <a:pt x="232245" y="206251"/>
                  </a:cubicBezTo>
                  <a:cubicBezTo>
                    <a:pt x="241343" y="227066"/>
                    <a:pt x="254473" y="237474"/>
                    <a:pt x="271633" y="237474"/>
                  </a:cubicBezTo>
                  <a:cubicBezTo>
                    <a:pt x="297316" y="237474"/>
                    <a:pt x="310158" y="217062"/>
                    <a:pt x="310158" y="176239"/>
                  </a:cubicBezTo>
                  <a:cubicBezTo>
                    <a:pt x="310158" y="148294"/>
                    <a:pt x="304111" y="126214"/>
                    <a:pt x="292019" y="110001"/>
                  </a:cubicBezTo>
                  <a:cubicBezTo>
                    <a:pt x="283727" y="98961"/>
                    <a:pt x="273304" y="93441"/>
                    <a:pt x="260751" y="93441"/>
                  </a:cubicBezTo>
                  <a:close/>
                  <a:moveTo>
                    <a:pt x="2137620" y="90859"/>
                  </a:moveTo>
                  <a:cubicBezTo>
                    <a:pt x="2127037" y="90859"/>
                    <a:pt x="2119157" y="95317"/>
                    <a:pt x="2113980" y="104233"/>
                  </a:cubicBezTo>
                  <a:cubicBezTo>
                    <a:pt x="2109724" y="111549"/>
                    <a:pt x="2107597" y="120807"/>
                    <a:pt x="2107597" y="132009"/>
                  </a:cubicBezTo>
                  <a:cubicBezTo>
                    <a:pt x="2107597" y="150070"/>
                    <a:pt x="2111508" y="164072"/>
                    <a:pt x="2119331" y="174016"/>
                  </a:cubicBezTo>
                  <a:cubicBezTo>
                    <a:pt x="2125312" y="181560"/>
                    <a:pt x="2132904" y="185333"/>
                    <a:pt x="2142105" y="185333"/>
                  </a:cubicBezTo>
                  <a:cubicBezTo>
                    <a:pt x="2162120" y="185333"/>
                    <a:pt x="2172128" y="171845"/>
                    <a:pt x="2172128" y="144869"/>
                  </a:cubicBezTo>
                  <a:cubicBezTo>
                    <a:pt x="2172128" y="126695"/>
                    <a:pt x="2168159" y="112464"/>
                    <a:pt x="2160222" y="102176"/>
                  </a:cubicBezTo>
                  <a:cubicBezTo>
                    <a:pt x="2154355" y="94632"/>
                    <a:pt x="2146821" y="90859"/>
                    <a:pt x="2137620" y="90859"/>
                  </a:cubicBezTo>
                  <a:close/>
                  <a:moveTo>
                    <a:pt x="4913988" y="87074"/>
                  </a:moveTo>
                  <a:lnTo>
                    <a:pt x="4987467" y="87074"/>
                  </a:lnTo>
                  <a:lnTo>
                    <a:pt x="4987467" y="93613"/>
                  </a:lnTo>
                  <a:lnTo>
                    <a:pt x="4983854" y="93613"/>
                  </a:lnTo>
                  <a:cubicBezTo>
                    <a:pt x="4973528" y="93613"/>
                    <a:pt x="4968366" y="97513"/>
                    <a:pt x="4968366" y="105314"/>
                  </a:cubicBezTo>
                  <a:cubicBezTo>
                    <a:pt x="4968366" y="109903"/>
                    <a:pt x="4970258" y="116098"/>
                    <a:pt x="4974044" y="123899"/>
                  </a:cubicBezTo>
                  <a:lnTo>
                    <a:pt x="5012419" y="203401"/>
                  </a:lnTo>
                  <a:lnTo>
                    <a:pt x="5047696" y="116328"/>
                  </a:lnTo>
                  <a:cubicBezTo>
                    <a:pt x="5049646" y="111509"/>
                    <a:pt x="5050622" y="106863"/>
                    <a:pt x="5050622" y="102389"/>
                  </a:cubicBezTo>
                  <a:cubicBezTo>
                    <a:pt x="5050622" y="98718"/>
                    <a:pt x="5048786" y="96137"/>
                    <a:pt x="5045114" y="94645"/>
                  </a:cubicBezTo>
                  <a:cubicBezTo>
                    <a:pt x="5043164" y="93957"/>
                    <a:pt x="5039722" y="93613"/>
                    <a:pt x="5034790" y="93613"/>
                  </a:cubicBezTo>
                  <a:lnTo>
                    <a:pt x="5034790" y="87074"/>
                  </a:lnTo>
                  <a:lnTo>
                    <a:pt x="5086070" y="87074"/>
                  </a:lnTo>
                  <a:lnTo>
                    <a:pt x="5086070" y="93613"/>
                  </a:lnTo>
                  <a:cubicBezTo>
                    <a:pt x="5078843" y="94416"/>
                    <a:pt x="5073050" y="97912"/>
                    <a:pt x="5068690" y="104102"/>
                  </a:cubicBezTo>
                  <a:cubicBezTo>
                    <a:pt x="5068002" y="105134"/>
                    <a:pt x="5066051" y="109547"/>
                    <a:pt x="5062839" y="117341"/>
                  </a:cubicBezTo>
                  <a:lnTo>
                    <a:pt x="4998652" y="274506"/>
                  </a:lnTo>
                  <a:cubicBezTo>
                    <a:pt x="4993604" y="286773"/>
                    <a:pt x="4986778" y="297147"/>
                    <a:pt x="4978174" y="305629"/>
                  </a:cubicBezTo>
                  <a:cubicBezTo>
                    <a:pt x="4967964" y="315717"/>
                    <a:pt x="4957008" y="320762"/>
                    <a:pt x="4945307" y="320762"/>
                  </a:cubicBezTo>
                  <a:cubicBezTo>
                    <a:pt x="4939342" y="320762"/>
                    <a:pt x="4934122" y="319106"/>
                    <a:pt x="4929648" y="315795"/>
                  </a:cubicBezTo>
                  <a:cubicBezTo>
                    <a:pt x="4924600" y="312028"/>
                    <a:pt x="4922076" y="307290"/>
                    <a:pt x="4922076" y="301582"/>
                  </a:cubicBezTo>
                  <a:cubicBezTo>
                    <a:pt x="4922076" y="290965"/>
                    <a:pt x="4927984" y="285657"/>
                    <a:pt x="4939800" y="285657"/>
                  </a:cubicBezTo>
                  <a:cubicBezTo>
                    <a:pt x="4943472" y="285657"/>
                    <a:pt x="4948634" y="286912"/>
                    <a:pt x="4955288" y="289424"/>
                  </a:cubicBezTo>
                  <a:cubicBezTo>
                    <a:pt x="4959762" y="291136"/>
                    <a:pt x="4962630" y="291992"/>
                    <a:pt x="4963892" y="291992"/>
                  </a:cubicBezTo>
                  <a:cubicBezTo>
                    <a:pt x="4972496" y="291992"/>
                    <a:pt x="4980354" y="283332"/>
                    <a:pt x="4987467" y="266012"/>
                  </a:cubicBezTo>
                  <a:lnTo>
                    <a:pt x="4998652" y="238654"/>
                  </a:lnTo>
                  <a:lnTo>
                    <a:pt x="4942037" y="119764"/>
                  </a:lnTo>
                  <a:cubicBezTo>
                    <a:pt x="4940431" y="116324"/>
                    <a:pt x="4937678" y="111908"/>
                    <a:pt x="4933777" y="106516"/>
                  </a:cubicBezTo>
                  <a:cubicBezTo>
                    <a:pt x="4930794" y="102388"/>
                    <a:pt x="4928442" y="99693"/>
                    <a:pt x="4926722" y="98431"/>
                  </a:cubicBezTo>
                  <a:cubicBezTo>
                    <a:pt x="4924198" y="96595"/>
                    <a:pt x="4919953" y="94989"/>
                    <a:pt x="4913988" y="93613"/>
                  </a:cubicBezTo>
                  <a:close/>
                  <a:moveTo>
                    <a:pt x="4143324" y="87074"/>
                  </a:moveTo>
                  <a:lnTo>
                    <a:pt x="4217491" y="87074"/>
                  </a:lnTo>
                  <a:lnTo>
                    <a:pt x="4217491" y="93613"/>
                  </a:lnTo>
                  <a:lnTo>
                    <a:pt x="4212672" y="93613"/>
                  </a:lnTo>
                  <a:cubicBezTo>
                    <a:pt x="4203495" y="93613"/>
                    <a:pt x="4198906" y="97622"/>
                    <a:pt x="4198906" y="105640"/>
                  </a:cubicBezTo>
                  <a:cubicBezTo>
                    <a:pt x="4198906" y="109420"/>
                    <a:pt x="4200114" y="114174"/>
                    <a:pt x="4202528" y="119901"/>
                  </a:cubicBezTo>
                  <a:lnTo>
                    <a:pt x="4239260" y="206843"/>
                  </a:lnTo>
                  <a:lnTo>
                    <a:pt x="4276164" y="116637"/>
                  </a:lnTo>
                  <a:cubicBezTo>
                    <a:pt x="4278807" y="110221"/>
                    <a:pt x="4280129" y="105353"/>
                    <a:pt x="4280129" y="102031"/>
                  </a:cubicBezTo>
                  <a:cubicBezTo>
                    <a:pt x="4280129" y="100429"/>
                    <a:pt x="4279670" y="99111"/>
                    <a:pt x="4278752" y="98079"/>
                  </a:cubicBezTo>
                  <a:cubicBezTo>
                    <a:pt x="4276572" y="95101"/>
                    <a:pt x="4271008" y="93613"/>
                    <a:pt x="4262060" y="93613"/>
                  </a:cubicBezTo>
                  <a:lnTo>
                    <a:pt x="4262060" y="87074"/>
                  </a:lnTo>
                  <a:lnTo>
                    <a:pt x="4313341" y="87074"/>
                  </a:lnTo>
                  <a:lnTo>
                    <a:pt x="4313341" y="93613"/>
                  </a:lnTo>
                  <a:cubicBezTo>
                    <a:pt x="4307376" y="94072"/>
                    <a:pt x="4303246" y="95275"/>
                    <a:pt x="4300951" y="97224"/>
                  </a:cubicBezTo>
                  <a:cubicBezTo>
                    <a:pt x="4297165" y="100545"/>
                    <a:pt x="4293552" y="106274"/>
                    <a:pt x="4290110" y="114410"/>
                  </a:cubicBezTo>
                  <a:lnTo>
                    <a:pt x="4234183" y="249519"/>
                  </a:lnTo>
                  <a:lnTo>
                    <a:pt x="4227128" y="249519"/>
                  </a:lnTo>
                  <a:lnTo>
                    <a:pt x="4170856" y="116648"/>
                  </a:lnTo>
                  <a:cubicBezTo>
                    <a:pt x="4166612" y="106563"/>
                    <a:pt x="4161278" y="99859"/>
                    <a:pt x="4154853" y="96535"/>
                  </a:cubicBezTo>
                  <a:cubicBezTo>
                    <a:pt x="4152903" y="95503"/>
                    <a:pt x="4149060" y="94529"/>
                    <a:pt x="4143324" y="93613"/>
                  </a:cubicBezTo>
                  <a:close/>
                  <a:moveTo>
                    <a:pt x="2969339" y="87074"/>
                  </a:moveTo>
                  <a:lnTo>
                    <a:pt x="3024406" y="87074"/>
                  </a:lnTo>
                  <a:lnTo>
                    <a:pt x="3024406" y="192560"/>
                  </a:lnTo>
                  <a:cubicBezTo>
                    <a:pt x="3024406" y="216422"/>
                    <a:pt x="3033124" y="228353"/>
                    <a:pt x="3050562" y="228353"/>
                  </a:cubicBezTo>
                  <a:cubicBezTo>
                    <a:pt x="3061920" y="228353"/>
                    <a:pt x="3074941" y="220896"/>
                    <a:pt x="3089625" y="205983"/>
                  </a:cubicBezTo>
                  <a:lnTo>
                    <a:pt x="3089625" y="116809"/>
                  </a:lnTo>
                  <a:cubicBezTo>
                    <a:pt x="3089625" y="107531"/>
                    <a:pt x="3087732" y="101287"/>
                    <a:pt x="3083946" y="98079"/>
                  </a:cubicBezTo>
                  <a:cubicBezTo>
                    <a:pt x="3080619" y="95331"/>
                    <a:pt x="3074080" y="93842"/>
                    <a:pt x="3064329" y="93613"/>
                  </a:cubicBezTo>
                  <a:lnTo>
                    <a:pt x="3064329" y="87074"/>
                  </a:lnTo>
                  <a:lnTo>
                    <a:pt x="3118019" y="87074"/>
                  </a:lnTo>
                  <a:lnTo>
                    <a:pt x="3118019" y="182579"/>
                  </a:lnTo>
                  <a:cubicBezTo>
                    <a:pt x="3118019" y="207474"/>
                    <a:pt x="3119854" y="221470"/>
                    <a:pt x="3123525" y="224567"/>
                  </a:cubicBezTo>
                  <a:cubicBezTo>
                    <a:pt x="3125361" y="226174"/>
                    <a:pt x="3127541" y="226977"/>
                    <a:pt x="3130065" y="226977"/>
                  </a:cubicBezTo>
                  <a:cubicBezTo>
                    <a:pt x="3133621" y="226977"/>
                    <a:pt x="3137636" y="226002"/>
                    <a:pt x="3142110" y="224051"/>
                  </a:cubicBezTo>
                  <a:lnTo>
                    <a:pt x="3144519" y="230074"/>
                  </a:lnTo>
                  <a:lnTo>
                    <a:pt x="3097369" y="249519"/>
                  </a:lnTo>
                  <a:lnTo>
                    <a:pt x="3089625" y="249519"/>
                  </a:lnTo>
                  <a:lnTo>
                    <a:pt x="3089625" y="216135"/>
                  </a:lnTo>
                  <a:cubicBezTo>
                    <a:pt x="3079318" y="227378"/>
                    <a:pt x="3071473" y="234950"/>
                    <a:pt x="3066090" y="238850"/>
                  </a:cubicBezTo>
                  <a:cubicBezTo>
                    <a:pt x="3056470" y="245963"/>
                    <a:pt x="3046505" y="249519"/>
                    <a:pt x="3036196" y="249519"/>
                  </a:cubicBezTo>
                  <a:cubicBezTo>
                    <a:pt x="3017643" y="249519"/>
                    <a:pt x="3005504" y="240409"/>
                    <a:pt x="2999777" y="222188"/>
                  </a:cubicBezTo>
                  <a:cubicBezTo>
                    <a:pt x="2997267" y="214166"/>
                    <a:pt x="2996012" y="202821"/>
                    <a:pt x="2996012" y="188153"/>
                  </a:cubicBezTo>
                  <a:lnTo>
                    <a:pt x="2996012" y="117849"/>
                  </a:lnTo>
                  <a:cubicBezTo>
                    <a:pt x="2996012" y="106275"/>
                    <a:pt x="2992857" y="98884"/>
                    <a:pt x="2986548" y="95675"/>
                  </a:cubicBezTo>
                  <a:cubicBezTo>
                    <a:pt x="2983336" y="94185"/>
                    <a:pt x="2977599" y="93498"/>
                    <a:pt x="2969339" y="93613"/>
                  </a:cubicBezTo>
                  <a:close/>
                  <a:moveTo>
                    <a:pt x="2597864" y="87074"/>
                  </a:moveTo>
                  <a:lnTo>
                    <a:pt x="2652931" y="87074"/>
                  </a:lnTo>
                  <a:lnTo>
                    <a:pt x="2652931" y="192560"/>
                  </a:lnTo>
                  <a:cubicBezTo>
                    <a:pt x="2652931" y="216422"/>
                    <a:pt x="2661650" y="228353"/>
                    <a:pt x="2679087" y="228353"/>
                  </a:cubicBezTo>
                  <a:cubicBezTo>
                    <a:pt x="2690445" y="228353"/>
                    <a:pt x="2703466" y="220896"/>
                    <a:pt x="2718150" y="205983"/>
                  </a:cubicBezTo>
                  <a:lnTo>
                    <a:pt x="2718150" y="116809"/>
                  </a:lnTo>
                  <a:cubicBezTo>
                    <a:pt x="2718150" y="107531"/>
                    <a:pt x="2716257" y="101287"/>
                    <a:pt x="2712471" y="98079"/>
                  </a:cubicBezTo>
                  <a:cubicBezTo>
                    <a:pt x="2709145" y="95331"/>
                    <a:pt x="2702605" y="93842"/>
                    <a:pt x="2692854" y="93613"/>
                  </a:cubicBezTo>
                  <a:lnTo>
                    <a:pt x="2692854" y="87074"/>
                  </a:lnTo>
                  <a:lnTo>
                    <a:pt x="2746544" y="87074"/>
                  </a:lnTo>
                  <a:lnTo>
                    <a:pt x="2746544" y="182579"/>
                  </a:lnTo>
                  <a:cubicBezTo>
                    <a:pt x="2746544" y="207474"/>
                    <a:pt x="2748379" y="221470"/>
                    <a:pt x="2752050" y="224567"/>
                  </a:cubicBezTo>
                  <a:cubicBezTo>
                    <a:pt x="2753886" y="226174"/>
                    <a:pt x="2756066" y="226977"/>
                    <a:pt x="2758590" y="226977"/>
                  </a:cubicBezTo>
                  <a:cubicBezTo>
                    <a:pt x="2762146" y="226977"/>
                    <a:pt x="2766161" y="226002"/>
                    <a:pt x="2770635" y="224051"/>
                  </a:cubicBezTo>
                  <a:lnTo>
                    <a:pt x="2773044" y="230074"/>
                  </a:lnTo>
                  <a:lnTo>
                    <a:pt x="2725894" y="249519"/>
                  </a:lnTo>
                  <a:lnTo>
                    <a:pt x="2718150" y="249519"/>
                  </a:lnTo>
                  <a:lnTo>
                    <a:pt x="2718150" y="216135"/>
                  </a:lnTo>
                  <a:cubicBezTo>
                    <a:pt x="2707843" y="227378"/>
                    <a:pt x="2699998" y="234950"/>
                    <a:pt x="2694615" y="238850"/>
                  </a:cubicBezTo>
                  <a:cubicBezTo>
                    <a:pt x="2684995" y="245963"/>
                    <a:pt x="2675030" y="249519"/>
                    <a:pt x="2664721" y="249519"/>
                  </a:cubicBezTo>
                  <a:cubicBezTo>
                    <a:pt x="2646169" y="249519"/>
                    <a:pt x="2634029" y="240409"/>
                    <a:pt x="2628302" y="222188"/>
                  </a:cubicBezTo>
                  <a:cubicBezTo>
                    <a:pt x="2625792" y="214166"/>
                    <a:pt x="2624537" y="202821"/>
                    <a:pt x="2624537" y="188153"/>
                  </a:cubicBezTo>
                  <a:lnTo>
                    <a:pt x="2624537" y="117849"/>
                  </a:lnTo>
                  <a:cubicBezTo>
                    <a:pt x="2624537" y="106275"/>
                    <a:pt x="2621382" y="98884"/>
                    <a:pt x="2615073" y="95675"/>
                  </a:cubicBezTo>
                  <a:cubicBezTo>
                    <a:pt x="2611860" y="94185"/>
                    <a:pt x="2606124" y="93498"/>
                    <a:pt x="2597864" y="93613"/>
                  </a:cubicBezTo>
                  <a:close/>
                  <a:moveTo>
                    <a:pt x="359490" y="87074"/>
                  </a:moveTo>
                  <a:lnTo>
                    <a:pt x="414556" y="87074"/>
                  </a:lnTo>
                  <a:lnTo>
                    <a:pt x="414556" y="192560"/>
                  </a:lnTo>
                  <a:cubicBezTo>
                    <a:pt x="414556" y="216422"/>
                    <a:pt x="423275" y="228353"/>
                    <a:pt x="440712" y="228353"/>
                  </a:cubicBezTo>
                  <a:cubicBezTo>
                    <a:pt x="452070" y="228353"/>
                    <a:pt x="465091" y="220896"/>
                    <a:pt x="479775" y="205983"/>
                  </a:cubicBezTo>
                  <a:lnTo>
                    <a:pt x="479775" y="116809"/>
                  </a:lnTo>
                  <a:cubicBezTo>
                    <a:pt x="479775" y="107531"/>
                    <a:pt x="477882" y="101287"/>
                    <a:pt x="474096" y="98079"/>
                  </a:cubicBezTo>
                  <a:cubicBezTo>
                    <a:pt x="470770" y="95331"/>
                    <a:pt x="464230" y="93842"/>
                    <a:pt x="454479" y="93613"/>
                  </a:cubicBezTo>
                  <a:lnTo>
                    <a:pt x="454479" y="87074"/>
                  </a:lnTo>
                  <a:lnTo>
                    <a:pt x="508169" y="87074"/>
                  </a:lnTo>
                  <a:lnTo>
                    <a:pt x="508169" y="182579"/>
                  </a:lnTo>
                  <a:cubicBezTo>
                    <a:pt x="508169" y="207474"/>
                    <a:pt x="510004" y="221470"/>
                    <a:pt x="513675" y="224567"/>
                  </a:cubicBezTo>
                  <a:cubicBezTo>
                    <a:pt x="515511" y="226174"/>
                    <a:pt x="517691" y="226977"/>
                    <a:pt x="520215" y="226977"/>
                  </a:cubicBezTo>
                  <a:cubicBezTo>
                    <a:pt x="523771" y="226977"/>
                    <a:pt x="527786" y="226002"/>
                    <a:pt x="532260" y="224051"/>
                  </a:cubicBezTo>
                  <a:lnTo>
                    <a:pt x="534670" y="230074"/>
                  </a:lnTo>
                  <a:lnTo>
                    <a:pt x="487519" y="249519"/>
                  </a:lnTo>
                  <a:lnTo>
                    <a:pt x="479775" y="249519"/>
                  </a:lnTo>
                  <a:lnTo>
                    <a:pt x="479775" y="216135"/>
                  </a:lnTo>
                  <a:cubicBezTo>
                    <a:pt x="469468" y="227378"/>
                    <a:pt x="461623" y="234950"/>
                    <a:pt x="456240" y="238850"/>
                  </a:cubicBezTo>
                  <a:cubicBezTo>
                    <a:pt x="446620" y="245963"/>
                    <a:pt x="436655" y="249519"/>
                    <a:pt x="426346" y="249519"/>
                  </a:cubicBezTo>
                  <a:cubicBezTo>
                    <a:pt x="407794" y="249519"/>
                    <a:pt x="395654" y="240409"/>
                    <a:pt x="389927" y="222188"/>
                  </a:cubicBezTo>
                  <a:cubicBezTo>
                    <a:pt x="387417" y="214166"/>
                    <a:pt x="386162" y="202821"/>
                    <a:pt x="386162" y="188153"/>
                  </a:cubicBezTo>
                  <a:lnTo>
                    <a:pt x="386162" y="117849"/>
                  </a:lnTo>
                  <a:cubicBezTo>
                    <a:pt x="386162" y="106275"/>
                    <a:pt x="383007" y="98884"/>
                    <a:pt x="376698" y="95675"/>
                  </a:cubicBezTo>
                  <a:cubicBezTo>
                    <a:pt x="373486" y="94185"/>
                    <a:pt x="367750" y="93498"/>
                    <a:pt x="359490" y="93613"/>
                  </a:cubicBezTo>
                  <a:close/>
                  <a:moveTo>
                    <a:pt x="4779242" y="82427"/>
                  </a:moveTo>
                  <a:lnTo>
                    <a:pt x="4786814" y="82427"/>
                  </a:lnTo>
                  <a:lnTo>
                    <a:pt x="4786814" y="208940"/>
                  </a:lnTo>
                  <a:cubicBezTo>
                    <a:pt x="4786814" y="223723"/>
                    <a:pt x="4789703" y="232719"/>
                    <a:pt x="4795480" y="235928"/>
                  </a:cubicBezTo>
                  <a:cubicBezTo>
                    <a:pt x="4798254" y="237532"/>
                    <a:pt x="4803395" y="238334"/>
                    <a:pt x="4810906" y="238334"/>
                  </a:cubicBezTo>
                  <a:lnTo>
                    <a:pt x="4810906" y="244701"/>
                  </a:lnTo>
                  <a:lnTo>
                    <a:pt x="4734157" y="244701"/>
                  </a:lnTo>
                  <a:lnTo>
                    <a:pt x="4734157" y="238334"/>
                  </a:lnTo>
                  <a:cubicBezTo>
                    <a:pt x="4745826" y="238334"/>
                    <a:pt x="4753164" y="235126"/>
                    <a:pt x="4756168" y="228711"/>
                  </a:cubicBezTo>
                  <a:cubicBezTo>
                    <a:pt x="4757670" y="225273"/>
                    <a:pt x="4758421" y="218684"/>
                    <a:pt x="4758421" y="208946"/>
                  </a:cubicBezTo>
                  <a:lnTo>
                    <a:pt x="4758421" y="148278"/>
                  </a:lnTo>
                  <a:cubicBezTo>
                    <a:pt x="4758421" y="131094"/>
                    <a:pt x="4757901" y="120037"/>
                    <a:pt x="4756862" y="115110"/>
                  </a:cubicBezTo>
                  <a:cubicBezTo>
                    <a:pt x="4755476" y="108579"/>
                    <a:pt x="4751838" y="105314"/>
                    <a:pt x="4745950" y="105314"/>
                  </a:cubicBezTo>
                  <a:cubicBezTo>
                    <a:pt x="4742716" y="105314"/>
                    <a:pt x="4738791" y="106175"/>
                    <a:pt x="4734173" y="107896"/>
                  </a:cubicBezTo>
                  <a:lnTo>
                    <a:pt x="4731748" y="101701"/>
                  </a:lnTo>
                  <a:close/>
                  <a:moveTo>
                    <a:pt x="4653185" y="82427"/>
                  </a:moveTo>
                  <a:cubicBezTo>
                    <a:pt x="4659370" y="82427"/>
                    <a:pt x="4666874" y="83747"/>
                    <a:pt x="4675692" y="86385"/>
                  </a:cubicBezTo>
                  <a:cubicBezTo>
                    <a:pt x="4681534" y="88106"/>
                    <a:pt x="4685430" y="88966"/>
                    <a:pt x="4687378" y="88966"/>
                  </a:cubicBezTo>
                  <a:cubicBezTo>
                    <a:pt x="4690470" y="88966"/>
                    <a:pt x="4693104" y="86787"/>
                    <a:pt x="4695280" y="82427"/>
                  </a:cubicBezTo>
                  <a:lnTo>
                    <a:pt x="4701132" y="82427"/>
                  </a:lnTo>
                  <a:lnTo>
                    <a:pt x="4701132" y="136117"/>
                  </a:lnTo>
                  <a:lnTo>
                    <a:pt x="4695280" y="136117"/>
                  </a:lnTo>
                  <a:cubicBezTo>
                    <a:pt x="4691618" y="122121"/>
                    <a:pt x="4687155" y="111911"/>
                    <a:pt x="4681890" y="105486"/>
                  </a:cubicBezTo>
                  <a:cubicBezTo>
                    <a:pt x="4674910" y="96768"/>
                    <a:pt x="4665126" y="92408"/>
                    <a:pt x="4652537" y="92408"/>
                  </a:cubicBezTo>
                  <a:cubicBezTo>
                    <a:pt x="4645901" y="92408"/>
                    <a:pt x="4640008" y="94131"/>
                    <a:pt x="4634858" y="97576"/>
                  </a:cubicBezTo>
                  <a:cubicBezTo>
                    <a:pt x="4628792" y="101480"/>
                    <a:pt x="4625759" y="106591"/>
                    <a:pt x="4625759" y="112907"/>
                  </a:cubicBezTo>
                  <a:cubicBezTo>
                    <a:pt x="4625759" y="125082"/>
                    <a:pt x="4634822" y="135591"/>
                    <a:pt x="4652948" y="144433"/>
                  </a:cubicBezTo>
                  <a:lnTo>
                    <a:pt x="4678072" y="156665"/>
                  </a:lnTo>
                  <a:cubicBezTo>
                    <a:pt x="4701360" y="168035"/>
                    <a:pt x="4713005" y="183022"/>
                    <a:pt x="4713005" y="201627"/>
                  </a:cubicBezTo>
                  <a:cubicBezTo>
                    <a:pt x="4713005" y="215524"/>
                    <a:pt x="4707613" y="227125"/>
                    <a:pt x="4696829" y="236428"/>
                  </a:cubicBezTo>
                  <a:cubicBezTo>
                    <a:pt x="4686619" y="245156"/>
                    <a:pt x="4674458" y="249519"/>
                    <a:pt x="4660348" y="249519"/>
                  </a:cubicBezTo>
                  <a:cubicBezTo>
                    <a:pt x="4650482" y="249519"/>
                    <a:pt x="4639468" y="247799"/>
                    <a:pt x="4627308" y="244357"/>
                  </a:cubicBezTo>
                  <a:cubicBezTo>
                    <a:pt x="4623292" y="243210"/>
                    <a:pt x="4620195" y="242636"/>
                    <a:pt x="4618016" y="242636"/>
                  </a:cubicBezTo>
                  <a:cubicBezTo>
                    <a:pt x="4615377" y="242636"/>
                    <a:pt x="4613312" y="244128"/>
                    <a:pt x="4611820" y="247110"/>
                  </a:cubicBezTo>
                  <a:lnTo>
                    <a:pt x="4605970" y="247110"/>
                  </a:lnTo>
                  <a:lnTo>
                    <a:pt x="4605970" y="190839"/>
                  </a:lnTo>
                  <a:lnTo>
                    <a:pt x="4611820" y="190839"/>
                  </a:lnTo>
                  <a:cubicBezTo>
                    <a:pt x="4614568" y="204654"/>
                    <a:pt x="4619834" y="215936"/>
                    <a:pt x="4627617" y="224686"/>
                  </a:cubicBezTo>
                  <a:cubicBezTo>
                    <a:pt x="4636429" y="234588"/>
                    <a:pt x="4647418" y="239539"/>
                    <a:pt x="4660582" y="239539"/>
                  </a:cubicBezTo>
                  <a:cubicBezTo>
                    <a:pt x="4667906" y="239539"/>
                    <a:pt x="4674086" y="237414"/>
                    <a:pt x="4679124" y="233164"/>
                  </a:cubicBezTo>
                  <a:cubicBezTo>
                    <a:pt x="4684618" y="228686"/>
                    <a:pt x="4687364" y="222886"/>
                    <a:pt x="4687364" y="215764"/>
                  </a:cubicBezTo>
                  <a:cubicBezTo>
                    <a:pt x="4687364" y="206232"/>
                    <a:pt x="4682489" y="197791"/>
                    <a:pt x="4672738" y="190441"/>
                  </a:cubicBezTo>
                  <a:cubicBezTo>
                    <a:pt x="4668493" y="187226"/>
                    <a:pt x="4659516" y="182201"/>
                    <a:pt x="4645806" y="175368"/>
                  </a:cubicBezTo>
                  <a:cubicBezTo>
                    <a:pt x="4632098" y="168535"/>
                    <a:pt x="4622662" y="162592"/>
                    <a:pt x="4617499" y="157539"/>
                  </a:cubicBezTo>
                  <a:cubicBezTo>
                    <a:pt x="4609354" y="149729"/>
                    <a:pt x="4605282" y="139909"/>
                    <a:pt x="4605282" y="128080"/>
                  </a:cubicBezTo>
                  <a:cubicBezTo>
                    <a:pt x="4605282" y="114527"/>
                    <a:pt x="4609967" y="103501"/>
                    <a:pt x="4619338" y="95003"/>
                  </a:cubicBezTo>
                  <a:cubicBezTo>
                    <a:pt x="4628272" y="86619"/>
                    <a:pt x="4639554" y="82427"/>
                    <a:pt x="4653185" y="82427"/>
                  </a:cubicBezTo>
                  <a:close/>
                  <a:moveTo>
                    <a:pt x="4523677" y="82427"/>
                  </a:moveTo>
                  <a:lnTo>
                    <a:pt x="4530904" y="82427"/>
                  </a:lnTo>
                  <a:lnTo>
                    <a:pt x="4530904" y="117876"/>
                  </a:lnTo>
                  <a:cubicBezTo>
                    <a:pt x="4544098" y="94244"/>
                    <a:pt x="4557635" y="82427"/>
                    <a:pt x="4571516" y="82427"/>
                  </a:cubicBezTo>
                  <a:cubicBezTo>
                    <a:pt x="4577252" y="82427"/>
                    <a:pt x="4582328" y="84205"/>
                    <a:pt x="4586745" y="87762"/>
                  </a:cubicBezTo>
                  <a:cubicBezTo>
                    <a:pt x="4591162" y="91318"/>
                    <a:pt x="4593370" y="95907"/>
                    <a:pt x="4593370" y="101528"/>
                  </a:cubicBezTo>
                  <a:cubicBezTo>
                    <a:pt x="4593370" y="105888"/>
                    <a:pt x="4591936" y="109645"/>
                    <a:pt x="4589068" y="112800"/>
                  </a:cubicBezTo>
                  <a:cubicBezTo>
                    <a:pt x="4586200" y="115955"/>
                    <a:pt x="4582587" y="117532"/>
                    <a:pt x="4578227" y="117532"/>
                  </a:cubicBezTo>
                  <a:cubicBezTo>
                    <a:pt x="4574556" y="117532"/>
                    <a:pt x="4570053" y="115553"/>
                    <a:pt x="4564718" y="111595"/>
                  </a:cubicBezTo>
                  <a:cubicBezTo>
                    <a:pt x="4559384" y="107637"/>
                    <a:pt x="4555684" y="105658"/>
                    <a:pt x="4553620" y="105658"/>
                  </a:cubicBezTo>
                  <a:cubicBezTo>
                    <a:pt x="4551669" y="105658"/>
                    <a:pt x="4549432" y="106806"/>
                    <a:pt x="4546908" y="109100"/>
                  </a:cubicBezTo>
                  <a:cubicBezTo>
                    <a:pt x="4541631" y="113918"/>
                    <a:pt x="4536296" y="121662"/>
                    <a:pt x="4530904" y="132331"/>
                  </a:cubicBezTo>
                  <a:lnTo>
                    <a:pt x="4530904" y="207752"/>
                  </a:lnTo>
                  <a:cubicBezTo>
                    <a:pt x="4530904" y="218749"/>
                    <a:pt x="4532884" y="226595"/>
                    <a:pt x="4536842" y="231291"/>
                  </a:cubicBezTo>
                  <a:cubicBezTo>
                    <a:pt x="4540799" y="235986"/>
                    <a:pt x="4547998" y="238334"/>
                    <a:pt x="4558438" y="238334"/>
                  </a:cubicBezTo>
                  <a:lnTo>
                    <a:pt x="4558438" y="244701"/>
                  </a:lnTo>
                  <a:lnTo>
                    <a:pt x="4477731" y="244701"/>
                  </a:lnTo>
                  <a:lnTo>
                    <a:pt x="4477731" y="238334"/>
                  </a:lnTo>
                  <a:cubicBezTo>
                    <a:pt x="4491268" y="238334"/>
                    <a:pt x="4499242" y="234152"/>
                    <a:pt x="4501650" y="225788"/>
                  </a:cubicBezTo>
                  <a:cubicBezTo>
                    <a:pt x="4502224" y="223840"/>
                    <a:pt x="4502511" y="218283"/>
                    <a:pt x="4502511" y="209118"/>
                  </a:cubicBezTo>
                  <a:lnTo>
                    <a:pt x="4502511" y="148106"/>
                  </a:lnTo>
                  <a:cubicBezTo>
                    <a:pt x="4502511" y="132411"/>
                    <a:pt x="4502568" y="125479"/>
                    <a:pt x="4502683" y="127311"/>
                  </a:cubicBezTo>
                  <a:cubicBezTo>
                    <a:pt x="4502109" y="116771"/>
                    <a:pt x="4500332" y="110241"/>
                    <a:pt x="4497348" y="107721"/>
                  </a:cubicBezTo>
                  <a:cubicBezTo>
                    <a:pt x="4495284" y="106116"/>
                    <a:pt x="4492760" y="105314"/>
                    <a:pt x="4489776" y="105314"/>
                  </a:cubicBezTo>
                  <a:cubicBezTo>
                    <a:pt x="4486220" y="105314"/>
                    <a:pt x="4482205" y="106175"/>
                    <a:pt x="4477731" y="107896"/>
                  </a:cubicBezTo>
                  <a:lnTo>
                    <a:pt x="4476010" y="101701"/>
                  </a:lnTo>
                  <a:close/>
                  <a:moveTo>
                    <a:pt x="4407242" y="82427"/>
                  </a:moveTo>
                  <a:cubicBezTo>
                    <a:pt x="4425827" y="82427"/>
                    <a:pt x="4440626" y="88549"/>
                    <a:pt x="4451640" y="100792"/>
                  </a:cubicBezTo>
                  <a:cubicBezTo>
                    <a:pt x="4462424" y="112576"/>
                    <a:pt x="4467816" y="127793"/>
                    <a:pt x="4467816" y="146442"/>
                  </a:cubicBezTo>
                  <a:lnTo>
                    <a:pt x="4359059" y="146442"/>
                  </a:lnTo>
                  <a:cubicBezTo>
                    <a:pt x="4358944" y="165990"/>
                    <a:pt x="4363461" y="182835"/>
                    <a:pt x="4372608" y="196978"/>
                  </a:cubicBezTo>
                  <a:cubicBezTo>
                    <a:pt x="4383241" y="213421"/>
                    <a:pt x="4397820" y="221642"/>
                    <a:pt x="4416344" y="221642"/>
                  </a:cubicBezTo>
                  <a:cubicBezTo>
                    <a:pt x="4437610" y="221642"/>
                    <a:pt x="4452932" y="209080"/>
                    <a:pt x="4462308" y="183956"/>
                  </a:cubicBezTo>
                  <a:lnTo>
                    <a:pt x="4467816" y="187390"/>
                  </a:lnTo>
                  <a:cubicBezTo>
                    <a:pt x="4465177" y="204324"/>
                    <a:pt x="4458122" y="218684"/>
                    <a:pt x="4446649" y="230469"/>
                  </a:cubicBezTo>
                  <a:cubicBezTo>
                    <a:pt x="4434374" y="243169"/>
                    <a:pt x="4419919" y="249519"/>
                    <a:pt x="4403284" y="249519"/>
                  </a:cubicBezTo>
                  <a:cubicBezTo>
                    <a:pt x="4381832" y="249519"/>
                    <a:pt x="4364680" y="241096"/>
                    <a:pt x="4351832" y="224250"/>
                  </a:cubicBezTo>
                  <a:cubicBezTo>
                    <a:pt x="4340245" y="208894"/>
                    <a:pt x="4334452" y="190155"/>
                    <a:pt x="4334452" y="168036"/>
                  </a:cubicBezTo>
                  <a:cubicBezTo>
                    <a:pt x="4334452" y="143855"/>
                    <a:pt x="4340417" y="123971"/>
                    <a:pt x="4352348" y="108385"/>
                  </a:cubicBezTo>
                  <a:cubicBezTo>
                    <a:pt x="4365541" y="91080"/>
                    <a:pt x="4383839" y="82427"/>
                    <a:pt x="4407242" y="82427"/>
                  </a:cubicBezTo>
                  <a:close/>
                  <a:moveTo>
                    <a:pt x="4102968" y="82427"/>
                  </a:moveTo>
                  <a:lnTo>
                    <a:pt x="4110540" y="82427"/>
                  </a:lnTo>
                  <a:lnTo>
                    <a:pt x="4110540" y="208940"/>
                  </a:lnTo>
                  <a:cubicBezTo>
                    <a:pt x="4110540" y="223723"/>
                    <a:pt x="4113428" y="232719"/>
                    <a:pt x="4119206" y="235928"/>
                  </a:cubicBezTo>
                  <a:cubicBezTo>
                    <a:pt x="4121978" y="237532"/>
                    <a:pt x="4127120" y="238334"/>
                    <a:pt x="4134631" y="238334"/>
                  </a:cubicBezTo>
                  <a:lnTo>
                    <a:pt x="4134631" y="244701"/>
                  </a:lnTo>
                  <a:lnTo>
                    <a:pt x="4057882" y="244701"/>
                  </a:lnTo>
                  <a:lnTo>
                    <a:pt x="4057882" y="238334"/>
                  </a:lnTo>
                  <a:cubicBezTo>
                    <a:pt x="4069552" y="238334"/>
                    <a:pt x="4076888" y="235126"/>
                    <a:pt x="4079893" y="228711"/>
                  </a:cubicBezTo>
                  <a:cubicBezTo>
                    <a:pt x="4081394" y="225273"/>
                    <a:pt x="4082146" y="218684"/>
                    <a:pt x="4082146" y="208946"/>
                  </a:cubicBezTo>
                  <a:lnTo>
                    <a:pt x="4082146" y="148278"/>
                  </a:lnTo>
                  <a:cubicBezTo>
                    <a:pt x="4082146" y="131094"/>
                    <a:pt x="4081626" y="120037"/>
                    <a:pt x="4080586" y="115110"/>
                  </a:cubicBezTo>
                  <a:cubicBezTo>
                    <a:pt x="4079201" y="108579"/>
                    <a:pt x="4075564" y="105314"/>
                    <a:pt x="4069675" y="105314"/>
                  </a:cubicBezTo>
                  <a:cubicBezTo>
                    <a:pt x="4066442" y="105314"/>
                    <a:pt x="4062516" y="106175"/>
                    <a:pt x="4057898" y="107896"/>
                  </a:cubicBezTo>
                  <a:lnTo>
                    <a:pt x="4055473" y="101701"/>
                  </a:lnTo>
                  <a:close/>
                  <a:moveTo>
                    <a:pt x="3913733" y="82427"/>
                  </a:moveTo>
                  <a:lnTo>
                    <a:pt x="3921132" y="82427"/>
                  </a:lnTo>
                  <a:lnTo>
                    <a:pt x="3921132" y="115811"/>
                  </a:lnTo>
                  <a:cubicBezTo>
                    <a:pt x="3939603" y="93555"/>
                    <a:pt x="3957212" y="82427"/>
                    <a:pt x="3973962" y="82427"/>
                  </a:cubicBezTo>
                  <a:cubicBezTo>
                    <a:pt x="3991744" y="82427"/>
                    <a:pt x="4004076" y="91653"/>
                    <a:pt x="4010960" y="110103"/>
                  </a:cubicBezTo>
                  <a:cubicBezTo>
                    <a:pt x="4013483" y="116863"/>
                    <a:pt x="4014745" y="127405"/>
                    <a:pt x="4014745" y="141731"/>
                  </a:cubicBezTo>
                  <a:lnTo>
                    <a:pt x="4014745" y="208940"/>
                  </a:lnTo>
                  <a:cubicBezTo>
                    <a:pt x="4014745" y="223723"/>
                    <a:pt x="4017613" y="232719"/>
                    <a:pt x="4023350" y="235928"/>
                  </a:cubicBezTo>
                  <a:cubicBezTo>
                    <a:pt x="4026103" y="237532"/>
                    <a:pt x="4031265" y="238334"/>
                    <a:pt x="4038837" y="238334"/>
                  </a:cubicBezTo>
                  <a:lnTo>
                    <a:pt x="4038837" y="244701"/>
                  </a:lnTo>
                  <a:lnTo>
                    <a:pt x="3960884" y="244701"/>
                  </a:lnTo>
                  <a:lnTo>
                    <a:pt x="3960884" y="238334"/>
                  </a:lnTo>
                  <a:lnTo>
                    <a:pt x="3964153" y="238334"/>
                  </a:lnTo>
                  <a:cubicBezTo>
                    <a:pt x="3976199" y="238334"/>
                    <a:pt x="3983369" y="233923"/>
                    <a:pt x="3985663" y="225100"/>
                  </a:cubicBezTo>
                  <a:cubicBezTo>
                    <a:pt x="3986122" y="223383"/>
                    <a:pt x="3986352" y="217998"/>
                    <a:pt x="3986352" y="208946"/>
                  </a:cubicBezTo>
                  <a:lnTo>
                    <a:pt x="3986352" y="144498"/>
                  </a:lnTo>
                  <a:cubicBezTo>
                    <a:pt x="3986352" y="117228"/>
                    <a:pt x="3978206" y="103593"/>
                    <a:pt x="3961916" y="103593"/>
                  </a:cubicBezTo>
                  <a:cubicBezTo>
                    <a:pt x="3948264" y="103593"/>
                    <a:pt x="3934669" y="111041"/>
                    <a:pt x="3921132" y="125935"/>
                  </a:cubicBezTo>
                  <a:lnTo>
                    <a:pt x="3921132" y="208946"/>
                  </a:lnTo>
                  <a:cubicBezTo>
                    <a:pt x="3921132" y="219600"/>
                    <a:pt x="3921763" y="226189"/>
                    <a:pt x="3923025" y="228711"/>
                  </a:cubicBezTo>
                  <a:cubicBezTo>
                    <a:pt x="3926123" y="235126"/>
                    <a:pt x="3934038" y="238334"/>
                    <a:pt x="3946773" y="238334"/>
                  </a:cubicBezTo>
                  <a:lnTo>
                    <a:pt x="3946773" y="244701"/>
                  </a:lnTo>
                  <a:lnTo>
                    <a:pt x="3868819" y="244701"/>
                  </a:lnTo>
                  <a:lnTo>
                    <a:pt x="3868819" y="238334"/>
                  </a:lnTo>
                  <a:lnTo>
                    <a:pt x="3872261" y="238334"/>
                  </a:lnTo>
                  <a:cubicBezTo>
                    <a:pt x="3881095" y="238334"/>
                    <a:pt x="3886946" y="235527"/>
                    <a:pt x="3889813" y="229913"/>
                  </a:cubicBezTo>
                  <a:cubicBezTo>
                    <a:pt x="3891764" y="226018"/>
                    <a:pt x="3892739" y="219029"/>
                    <a:pt x="3892739" y="208946"/>
                  </a:cubicBezTo>
                  <a:lnTo>
                    <a:pt x="3892739" y="150513"/>
                  </a:lnTo>
                  <a:cubicBezTo>
                    <a:pt x="3892739" y="124849"/>
                    <a:pt x="3891018" y="110528"/>
                    <a:pt x="3887576" y="107549"/>
                  </a:cubicBezTo>
                  <a:cubicBezTo>
                    <a:pt x="3885741" y="106059"/>
                    <a:pt x="3883332" y="105314"/>
                    <a:pt x="3880349" y="105314"/>
                  </a:cubicBezTo>
                  <a:cubicBezTo>
                    <a:pt x="3877137" y="105314"/>
                    <a:pt x="3873294" y="106175"/>
                    <a:pt x="3868819" y="107896"/>
                  </a:cubicBezTo>
                  <a:lnTo>
                    <a:pt x="3866238" y="101701"/>
                  </a:lnTo>
                  <a:close/>
                  <a:moveTo>
                    <a:pt x="3340331" y="82427"/>
                  </a:moveTo>
                  <a:cubicBezTo>
                    <a:pt x="3366602" y="82427"/>
                    <a:pt x="3383064" y="90213"/>
                    <a:pt x="3389718" y="105785"/>
                  </a:cubicBezTo>
                  <a:cubicBezTo>
                    <a:pt x="3391783" y="110741"/>
                    <a:pt x="3392816" y="120884"/>
                    <a:pt x="3392816" y="136214"/>
                  </a:cubicBezTo>
                  <a:lnTo>
                    <a:pt x="3392816" y="189982"/>
                  </a:lnTo>
                  <a:cubicBezTo>
                    <a:pt x="3392816" y="210843"/>
                    <a:pt x="3394078" y="222369"/>
                    <a:pt x="3396602" y="224559"/>
                  </a:cubicBezTo>
                  <a:cubicBezTo>
                    <a:pt x="3397864" y="225712"/>
                    <a:pt x="3399355" y="226288"/>
                    <a:pt x="3401076" y="226288"/>
                  </a:cubicBezTo>
                  <a:cubicBezTo>
                    <a:pt x="3402912" y="226288"/>
                    <a:pt x="3404518" y="225887"/>
                    <a:pt x="3405894" y="225084"/>
                  </a:cubicBezTo>
                  <a:cubicBezTo>
                    <a:pt x="3408189" y="223707"/>
                    <a:pt x="3412835" y="219520"/>
                    <a:pt x="3419833" y="212522"/>
                  </a:cubicBezTo>
                  <a:lnTo>
                    <a:pt x="3419833" y="222158"/>
                  </a:lnTo>
                  <a:cubicBezTo>
                    <a:pt x="3406984" y="239252"/>
                    <a:pt x="3394709" y="247799"/>
                    <a:pt x="3383007" y="247799"/>
                  </a:cubicBezTo>
                  <a:cubicBezTo>
                    <a:pt x="3370847" y="247799"/>
                    <a:pt x="3364652" y="239194"/>
                    <a:pt x="3364422" y="221986"/>
                  </a:cubicBezTo>
                  <a:cubicBezTo>
                    <a:pt x="3348132" y="234606"/>
                    <a:pt x="3337979" y="241833"/>
                    <a:pt x="3333964" y="243669"/>
                  </a:cubicBezTo>
                  <a:cubicBezTo>
                    <a:pt x="3327769" y="246537"/>
                    <a:pt x="3321172" y="247971"/>
                    <a:pt x="3314174" y="247971"/>
                  </a:cubicBezTo>
                  <a:cubicBezTo>
                    <a:pt x="3302702" y="247971"/>
                    <a:pt x="3293524" y="243979"/>
                    <a:pt x="3286641" y="235995"/>
                  </a:cubicBezTo>
                  <a:cubicBezTo>
                    <a:pt x="3279987" y="228432"/>
                    <a:pt x="3276660" y="218863"/>
                    <a:pt x="3276660" y="207287"/>
                  </a:cubicBezTo>
                  <a:cubicBezTo>
                    <a:pt x="3276660" y="191014"/>
                    <a:pt x="3286584" y="177033"/>
                    <a:pt x="3306430" y="165344"/>
                  </a:cubicBezTo>
                  <a:cubicBezTo>
                    <a:pt x="3318017" y="158468"/>
                    <a:pt x="3337348" y="150102"/>
                    <a:pt x="3364422" y="140247"/>
                  </a:cubicBezTo>
                  <a:lnTo>
                    <a:pt x="3364422" y="134031"/>
                  </a:lnTo>
                  <a:cubicBezTo>
                    <a:pt x="3364422" y="121135"/>
                    <a:pt x="3362759" y="111578"/>
                    <a:pt x="3359432" y="105360"/>
                  </a:cubicBezTo>
                  <a:cubicBezTo>
                    <a:pt x="3354843" y="96955"/>
                    <a:pt x="3346755" y="92752"/>
                    <a:pt x="3335168" y="92752"/>
                  </a:cubicBezTo>
                  <a:cubicBezTo>
                    <a:pt x="3329203" y="92752"/>
                    <a:pt x="3323868" y="94422"/>
                    <a:pt x="3319165" y="97761"/>
                  </a:cubicBezTo>
                  <a:cubicBezTo>
                    <a:pt x="3313773" y="101447"/>
                    <a:pt x="3311192" y="106226"/>
                    <a:pt x="3311421" y="112098"/>
                  </a:cubicBezTo>
                  <a:lnTo>
                    <a:pt x="3311765" y="122117"/>
                  </a:lnTo>
                  <a:cubicBezTo>
                    <a:pt x="3312109" y="133171"/>
                    <a:pt x="3307234" y="138698"/>
                    <a:pt x="3297138" y="138698"/>
                  </a:cubicBezTo>
                  <a:cubicBezTo>
                    <a:pt x="3287501" y="138698"/>
                    <a:pt x="3282683" y="133134"/>
                    <a:pt x="3282683" y="122006"/>
                  </a:cubicBezTo>
                  <a:cubicBezTo>
                    <a:pt x="3282683" y="109043"/>
                    <a:pt x="3289394" y="98890"/>
                    <a:pt x="3302817" y="91548"/>
                  </a:cubicBezTo>
                  <a:cubicBezTo>
                    <a:pt x="3313830" y="85467"/>
                    <a:pt x="3326335" y="82427"/>
                    <a:pt x="3340331" y="82427"/>
                  </a:cubicBezTo>
                  <a:close/>
                  <a:moveTo>
                    <a:pt x="3199702" y="82427"/>
                  </a:moveTo>
                  <a:lnTo>
                    <a:pt x="3206930" y="82427"/>
                  </a:lnTo>
                  <a:lnTo>
                    <a:pt x="3206930" y="117876"/>
                  </a:lnTo>
                  <a:cubicBezTo>
                    <a:pt x="3220122" y="94244"/>
                    <a:pt x="3233660" y="82427"/>
                    <a:pt x="3247541" y="82427"/>
                  </a:cubicBezTo>
                  <a:cubicBezTo>
                    <a:pt x="3253277" y="82427"/>
                    <a:pt x="3258354" y="84205"/>
                    <a:pt x="3262770" y="87762"/>
                  </a:cubicBezTo>
                  <a:cubicBezTo>
                    <a:pt x="3267187" y="91318"/>
                    <a:pt x="3269396" y="95907"/>
                    <a:pt x="3269396" y="101528"/>
                  </a:cubicBezTo>
                  <a:cubicBezTo>
                    <a:pt x="3269396" y="105888"/>
                    <a:pt x="3267961" y="109645"/>
                    <a:pt x="3265093" y="112800"/>
                  </a:cubicBezTo>
                  <a:cubicBezTo>
                    <a:pt x="3262226" y="115955"/>
                    <a:pt x="3258612" y="117532"/>
                    <a:pt x="3254252" y="117532"/>
                  </a:cubicBezTo>
                  <a:cubicBezTo>
                    <a:pt x="3250581" y="117532"/>
                    <a:pt x="3246078" y="115553"/>
                    <a:pt x="3240744" y="111595"/>
                  </a:cubicBezTo>
                  <a:cubicBezTo>
                    <a:pt x="3235409" y="107637"/>
                    <a:pt x="3231709" y="105658"/>
                    <a:pt x="3229644" y="105658"/>
                  </a:cubicBezTo>
                  <a:cubicBezTo>
                    <a:pt x="3227694" y="105658"/>
                    <a:pt x="3225457" y="106806"/>
                    <a:pt x="3222933" y="109100"/>
                  </a:cubicBezTo>
                  <a:cubicBezTo>
                    <a:pt x="3217656" y="113918"/>
                    <a:pt x="3212322" y="121662"/>
                    <a:pt x="3206930" y="132331"/>
                  </a:cubicBezTo>
                  <a:lnTo>
                    <a:pt x="3206930" y="207752"/>
                  </a:lnTo>
                  <a:cubicBezTo>
                    <a:pt x="3206930" y="218749"/>
                    <a:pt x="3208909" y="226595"/>
                    <a:pt x="3212866" y="231291"/>
                  </a:cubicBezTo>
                  <a:cubicBezTo>
                    <a:pt x="3216824" y="235986"/>
                    <a:pt x="3224023" y="238334"/>
                    <a:pt x="3234463" y="238334"/>
                  </a:cubicBezTo>
                  <a:lnTo>
                    <a:pt x="3234463" y="244701"/>
                  </a:lnTo>
                  <a:lnTo>
                    <a:pt x="3153756" y="244701"/>
                  </a:lnTo>
                  <a:lnTo>
                    <a:pt x="3153756" y="238334"/>
                  </a:lnTo>
                  <a:cubicBezTo>
                    <a:pt x="3167293" y="238334"/>
                    <a:pt x="3175266" y="234152"/>
                    <a:pt x="3177676" y="225788"/>
                  </a:cubicBezTo>
                  <a:cubicBezTo>
                    <a:pt x="3178249" y="223840"/>
                    <a:pt x="3178536" y="218283"/>
                    <a:pt x="3178536" y="209118"/>
                  </a:cubicBezTo>
                  <a:lnTo>
                    <a:pt x="3178536" y="148106"/>
                  </a:lnTo>
                  <a:cubicBezTo>
                    <a:pt x="3178536" y="132411"/>
                    <a:pt x="3178594" y="125479"/>
                    <a:pt x="3178708" y="127311"/>
                  </a:cubicBezTo>
                  <a:cubicBezTo>
                    <a:pt x="3178134" y="116771"/>
                    <a:pt x="3176356" y="110241"/>
                    <a:pt x="3173373" y="107721"/>
                  </a:cubicBezTo>
                  <a:cubicBezTo>
                    <a:pt x="3171308" y="106116"/>
                    <a:pt x="3168785" y="105314"/>
                    <a:pt x="3165802" y="105314"/>
                  </a:cubicBezTo>
                  <a:cubicBezTo>
                    <a:pt x="3162246" y="105314"/>
                    <a:pt x="3158230" y="106175"/>
                    <a:pt x="3153756" y="107896"/>
                  </a:cubicBezTo>
                  <a:lnTo>
                    <a:pt x="3152035" y="101701"/>
                  </a:lnTo>
                  <a:close/>
                  <a:moveTo>
                    <a:pt x="2532194" y="82427"/>
                  </a:moveTo>
                  <a:cubicBezTo>
                    <a:pt x="2544355" y="82427"/>
                    <a:pt x="2555827" y="85640"/>
                    <a:pt x="2566611" y="92064"/>
                  </a:cubicBezTo>
                  <a:cubicBezTo>
                    <a:pt x="2579115" y="99521"/>
                    <a:pt x="2585368" y="108928"/>
                    <a:pt x="2585368" y="120285"/>
                  </a:cubicBezTo>
                  <a:cubicBezTo>
                    <a:pt x="2585368" y="130037"/>
                    <a:pt x="2580059" y="134912"/>
                    <a:pt x="2569442" y="134912"/>
                  </a:cubicBezTo>
                  <a:cubicBezTo>
                    <a:pt x="2562706" y="134912"/>
                    <a:pt x="2557625" y="132724"/>
                    <a:pt x="2554202" y="128346"/>
                  </a:cubicBezTo>
                  <a:cubicBezTo>
                    <a:pt x="2552603" y="126273"/>
                    <a:pt x="2551290" y="121491"/>
                    <a:pt x="2550263" y="114002"/>
                  </a:cubicBezTo>
                  <a:cubicBezTo>
                    <a:pt x="2549341" y="107206"/>
                    <a:pt x="2546981" y="102138"/>
                    <a:pt x="2543183" y="98797"/>
                  </a:cubicBezTo>
                  <a:cubicBezTo>
                    <a:pt x="2539385" y="95455"/>
                    <a:pt x="2533860" y="93785"/>
                    <a:pt x="2526609" y="93785"/>
                  </a:cubicBezTo>
                  <a:cubicBezTo>
                    <a:pt x="2515098" y="93785"/>
                    <a:pt x="2505831" y="98041"/>
                    <a:pt x="2498810" y="106554"/>
                  </a:cubicBezTo>
                  <a:cubicBezTo>
                    <a:pt x="2489632" y="117825"/>
                    <a:pt x="2485043" y="132721"/>
                    <a:pt x="2485043" y="151242"/>
                  </a:cubicBezTo>
                  <a:cubicBezTo>
                    <a:pt x="2485043" y="169072"/>
                    <a:pt x="2489045" y="184831"/>
                    <a:pt x="2497049" y="198518"/>
                  </a:cubicBezTo>
                  <a:cubicBezTo>
                    <a:pt x="2506537" y="214737"/>
                    <a:pt x="2519569" y="222847"/>
                    <a:pt x="2536147" y="222847"/>
                  </a:cubicBezTo>
                  <a:cubicBezTo>
                    <a:pt x="2547237" y="222847"/>
                    <a:pt x="2557298" y="219004"/>
                    <a:pt x="2566331" y="211317"/>
                  </a:cubicBezTo>
                  <a:cubicBezTo>
                    <a:pt x="2572617" y="205925"/>
                    <a:pt x="2578733" y="196346"/>
                    <a:pt x="2584679" y="182579"/>
                  </a:cubicBezTo>
                  <a:lnTo>
                    <a:pt x="2589842" y="184983"/>
                  </a:lnTo>
                  <a:cubicBezTo>
                    <a:pt x="2586171" y="203063"/>
                    <a:pt x="2578943" y="217938"/>
                    <a:pt x="2568159" y="229609"/>
                  </a:cubicBezTo>
                  <a:cubicBezTo>
                    <a:pt x="2555884" y="242883"/>
                    <a:pt x="2541085" y="249519"/>
                    <a:pt x="2523762" y="249519"/>
                  </a:cubicBezTo>
                  <a:cubicBezTo>
                    <a:pt x="2502768" y="249519"/>
                    <a:pt x="2486019" y="240571"/>
                    <a:pt x="2473514" y="222675"/>
                  </a:cubicBezTo>
                  <a:cubicBezTo>
                    <a:pt x="2462501" y="206843"/>
                    <a:pt x="2456994" y="187971"/>
                    <a:pt x="2456994" y="166059"/>
                  </a:cubicBezTo>
                  <a:cubicBezTo>
                    <a:pt x="2456994" y="143115"/>
                    <a:pt x="2463705" y="123670"/>
                    <a:pt x="2477128" y="107723"/>
                  </a:cubicBezTo>
                  <a:cubicBezTo>
                    <a:pt x="2491353" y="90859"/>
                    <a:pt x="2509708" y="82427"/>
                    <a:pt x="2532194" y="82427"/>
                  </a:cubicBezTo>
                  <a:close/>
                  <a:moveTo>
                    <a:pt x="2407518" y="82427"/>
                  </a:moveTo>
                  <a:lnTo>
                    <a:pt x="2415090" y="82427"/>
                  </a:lnTo>
                  <a:lnTo>
                    <a:pt x="2415090" y="208940"/>
                  </a:lnTo>
                  <a:cubicBezTo>
                    <a:pt x="2415090" y="223723"/>
                    <a:pt x="2417978" y="232719"/>
                    <a:pt x="2423756" y="235928"/>
                  </a:cubicBezTo>
                  <a:cubicBezTo>
                    <a:pt x="2426529" y="237532"/>
                    <a:pt x="2431671" y="238334"/>
                    <a:pt x="2439181" y="238334"/>
                  </a:cubicBezTo>
                  <a:lnTo>
                    <a:pt x="2439181" y="244701"/>
                  </a:lnTo>
                  <a:lnTo>
                    <a:pt x="2362432" y="244701"/>
                  </a:lnTo>
                  <a:lnTo>
                    <a:pt x="2362432" y="238334"/>
                  </a:lnTo>
                  <a:cubicBezTo>
                    <a:pt x="2374102" y="238334"/>
                    <a:pt x="2381439" y="235126"/>
                    <a:pt x="2384443" y="228711"/>
                  </a:cubicBezTo>
                  <a:cubicBezTo>
                    <a:pt x="2385945" y="225273"/>
                    <a:pt x="2386696" y="218684"/>
                    <a:pt x="2386696" y="208946"/>
                  </a:cubicBezTo>
                  <a:lnTo>
                    <a:pt x="2386696" y="148278"/>
                  </a:lnTo>
                  <a:cubicBezTo>
                    <a:pt x="2386696" y="131094"/>
                    <a:pt x="2386176" y="120037"/>
                    <a:pt x="2385136" y="115110"/>
                  </a:cubicBezTo>
                  <a:cubicBezTo>
                    <a:pt x="2383751" y="108579"/>
                    <a:pt x="2380114" y="105314"/>
                    <a:pt x="2374225" y="105314"/>
                  </a:cubicBezTo>
                  <a:cubicBezTo>
                    <a:pt x="2370992" y="105314"/>
                    <a:pt x="2367066" y="106175"/>
                    <a:pt x="2362448" y="107896"/>
                  </a:cubicBezTo>
                  <a:lnTo>
                    <a:pt x="2360023" y="101701"/>
                  </a:lnTo>
                  <a:close/>
                  <a:moveTo>
                    <a:pt x="2285302" y="82427"/>
                  </a:moveTo>
                  <a:lnTo>
                    <a:pt x="2292530" y="82427"/>
                  </a:lnTo>
                  <a:lnTo>
                    <a:pt x="2292530" y="117876"/>
                  </a:lnTo>
                  <a:cubicBezTo>
                    <a:pt x="2305723" y="94244"/>
                    <a:pt x="2319260" y="82427"/>
                    <a:pt x="2333141" y="82427"/>
                  </a:cubicBezTo>
                  <a:cubicBezTo>
                    <a:pt x="2338877" y="82427"/>
                    <a:pt x="2343954" y="84205"/>
                    <a:pt x="2348370" y="87762"/>
                  </a:cubicBezTo>
                  <a:cubicBezTo>
                    <a:pt x="2352787" y="91318"/>
                    <a:pt x="2354996" y="95907"/>
                    <a:pt x="2354996" y="101528"/>
                  </a:cubicBezTo>
                  <a:cubicBezTo>
                    <a:pt x="2354996" y="105888"/>
                    <a:pt x="2353562" y="109645"/>
                    <a:pt x="2350693" y="112800"/>
                  </a:cubicBezTo>
                  <a:cubicBezTo>
                    <a:pt x="2347826" y="115955"/>
                    <a:pt x="2344212" y="117532"/>
                    <a:pt x="2339852" y="117532"/>
                  </a:cubicBezTo>
                  <a:cubicBezTo>
                    <a:pt x="2336181" y="117532"/>
                    <a:pt x="2331678" y="115553"/>
                    <a:pt x="2326344" y="111595"/>
                  </a:cubicBezTo>
                  <a:cubicBezTo>
                    <a:pt x="2321009" y="107637"/>
                    <a:pt x="2317310" y="105658"/>
                    <a:pt x="2315244" y="105658"/>
                  </a:cubicBezTo>
                  <a:cubicBezTo>
                    <a:pt x="2313294" y="105658"/>
                    <a:pt x="2311057" y="106806"/>
                    <a:pt x="2308533" y="109100"/>
                  </a:cubicBezTo>
                  <a:cubicBezTo>
                    <a:pt x="2303256" y="113918"/>
                    <a:pt x="2297922" y="121662"/>
                    <a:pt x="2292530" y="132331"/>
                  </a:cubicBezTo>
                  <a:lnTo>
                    <a:pt x="2292530" y="207752"/>
                  </a:lnTo>
                  <a:cubicBezTo>
                    <a:pt x="2292530" y="218749"/>
                    <a:pt x="2294509" y="226595"/>
                    <a:pt x="2298467" y="231291"/>
                  </a:cubicBezTo>
                  <a:cubicBezTo>
                    <a:pt x="2302424" y="235986"/>
                    <a:pt x="2309623" y="238334"/>
                    <a:pt x="2320063" y="238334"/>
                  </a:cubicBezTo>
                  <a:lnTo>
                    <a:pt x="2320063" y="244701"/>
                  </a:lnTo>
                  <a:lnTo>
                    <a:pt x="2239356" y="244701"/>
                  </a:lnTo>
                  <a:lnTo>
                    <a:pt x="2239356" y="238334"/>
                  </a:lnTo>
                  <a:cubicBezTo>
                    <a:pt x="2252893" y="238334"/>
                    <a:pt x="2260866" y="234152"/>
                    <a:pt x="2263276" y="225788"/>
                  </a:cubicBezTo>
                  <a:cubicBezTo>
                    <a:pt x="2263849" y="223840"/>
                    <a:pt x="2264136" y="218283"/>
                    <a:pt x="2264136" y="209118"/>
                  </a:cubicBezTo>
                  <a:lnTo>
                    <a:pt x="2264136" y="148106"/>
                  </a:lnTo>
                  <a:cubicBezTo>
                    <a:pt x="2264136" y="132411"/>
                    <a:pt x="2264193" y="125479"/>
                    <a:pt x="2264308" y="127311"/>
                  </a:cubicBezTo>
                  <a:cubicBezTo>
                    <a:pt x="2263734" y="116771"/>
                    <a:pt x="2261956" y="110241"/>
                    <a:pt x="2258974" y="107721"/>
                  </a:cubicBezTo>
                  <a:cubicBezTo>
                    <a:pt x="2256908" y="106116"/>
                    <a:pt x="2254385" y="105314"/>
                    <a:pt x="2251402" y="105314"/>
                  </a:cubicBezTo>
                  <a:cubicBezTo>
                    <a:pt x="2247846" y="105314"/>
                    <a:pt x="2243830" y="106175"/>
                    <a:pt x="2239356" y="107896"/>
                  </a:cubicBezTo>
                  <a:lnTo>
                    <a:pt x="2237635" y="101701"/>
                  </a:lnTo>
                  <a:close/>
                  <a:moveTo>
                    <a:pt x="2140564" y="82427"/>
                  </a:moveTo>
                  <a:cubicBezTo>
                    <a:pt x="2155575" y="82427"/>
                    <a:pt x="2168580" y="86098"/>
                    <a:pt x="2179581" y="93441"/>
                  </a:cubicBezTo>
                  <a:lnTo>
                    <a:pt x="2212925" y="93441"/>
                  </a:lnTo>
                  <a:cubicBezTo>
                    <a:pt x="2219112" y="93441"/>
                    <a:pt x="2222550" y="94008"/>
                    <a:pt x="2223238" y="95143"/>
                  </a:cubicBezTo>
                  <a:cubicBezTo>
                    <a:pt x="2223925" y="96277"/>
                    <a:pt x="2224269" y="98149"/>
                    <a:pt x="2224269" y="100757"/>
                  </a:cubicBezTo>
                  <a:cubicBezTo>
                    <a:pt x="2224269" y="105068"/>
                    <a:pt x="2223408" y="107564"/>
                    <a:pt x="2221687" y="108245"/>
                  </a:cubicBezTo>
                  <a:cubicBezTo>
                    <a:pt x="2220770" y="108586"/>
                    <a:pt x="2217844" y="108756"/>
                    <a:pt x="2212911" y="108756"/>
                  </a:cubicBezTo>
                  <a:lnTo>
                    <a:pt x="2192434" y="108756"/>
                  </a:lnTo>
                  <a:cubicBezTo>
                    <a:pt x="2198858" y="117032"/>
                    <a:pt x="2202070" y="127608"/>
                    <a:pt x="2202070" y="140484"/>
                  </a:cubicBezTo>
                  <a:cubicBezTo>
                    <a:pt x="2202070" y="157036"/>
                    <a:pt x="2195703" y="170313"/>
                    <a:pt x="2182969" y="180315"/>
                  </a:cubicBezTo>
                  <a:cubicBezTo>
                    <a:pt x="2171267" y="189396"/>
                    <a:pt x="2156927" y="193937"/>
                    <a:pt x="2139948" y="193937"/>
                  </a:cubicBezTo>
                  <a:cubicBezTo>
                    <a:pt x="2132147" y="193937"/>
                    <a:pt x="2124174" y="192766"/>
                    <a:pt x="2116029" y="190425"/>
                  </a:cubicBezTo>
                  <a:cubicBezTo>
                    <a:pt x="2107425" y="197898"/>
                    <a:pt x="2103123" y="204510"/>
                    <a:pt x="2103123" y="210260"/>
                  </a:cubicBezTo>
                  <a:cubicBezTo>
                    <a:pt x="2103123" y="215319"/>
                    <a:pt x="2107775" y="218538"/>
                    <a:pt x="2117080" y="219919"/>
                  </a:cubicBezTo>
                  <a:cubicBezTo>
                    <a:pt x="2120411" y="220379"/>
                    <a:pt x="2128452" y="220782"/>
                    <a:pt x="2141204" y="221126"/>
                  </a:cubicBezTo>
                  <a:cubicBezTo>
                    <a:pt x="2164752" y="221699"/>
                    <a:pt x="2180087" y="222502"/>
                    <a:pt x="2187209" y="223535"/>
                  </a:cubicBezTo>
                  <a:cubicBezTo>
                    <a:pt x="2197432" y="225026"/>
                    <a:pt x="2205703" y="228697"/>
                    <a:pt x="2212021" y="234548"/>
                  </a:cubicBezTo>
                  <a:cubicBezTo>
                    <a:pt x="2218810" y="241087"/>
                    <a:pt x="2222204" y="249290"/>
                    <a:pt x="2222204" y="259156"/>
                  </a:cubicBezTo>
                  <a:cubicBezTo>
                    <a:pt x="2222204" y="272120"/>
                    <a:pt x="2216130" y="284280"/>
                    <a:pt x="2203982" y="295638"/>
                  </a:cubicBezTo>
                  <a:cubicBezTo>
                    <a:pt x="2186105" y="312387"/>
                    <a:pt x="2162785" y="320762"/>
                    <a:pt x="2134022" y="320762"/>
                  </a:cubicBezTo>
                  <a:cubicBezTo>
                    <a:pt x="2111791" y="320762"/>
                    <a:pt x="2093112" y="315766"/>
                    <a:pt x="2077985" y="305774"/>
                  </a:cubicBezTo>
                  <a:cubicBezTo>
                    <a:pt x="2069390" y="300148"/>
                    <a:pt x="2065092" y="294176"/>
                    <a:pt x="2065092" y="287859"/>
                  </a:cubicBezTo>
                  <a:cubicBezTo>
                    <a:pt x="2065092" y="282117"/>
                    <a:pt x="2069739" y="273448"/>
                    <a:pt x="2079031" y="261850"/>
                  </a:cubicBezTo>
                  <a:cubicBezTo>
                    <a:pt x="2079949" y="260701"/>
                    <a:pt x="2085799" y="254499"/>
                    <a:pt x="2096583" y="243244"/>
                  </a:cubicBezTo>
                  <a:cubicBezTo>
                    <a:pt x="2085685" y="236699"/>
                    <a:pt x="2080236" y="230326"/>
                    <a:pt x="2080236" y="224124"/>
                  </a:cubicBezTo>
                  <a:cubicBezTo>
                    <a:pt x="2080236" y="214822"/>
                    <a:pt x="2089356" y="202477"/>
                    <a:pt x="2107597" y="187088"/>
                  </a:cubicBezTo>
                  <a:cubicBezTo>
                    <a:pt x="2087750" y="177350"/>
                    <a:pt x="2077827" y="161481"/>
                    <a:pt x="2077827" y="139483"/>
                  </a:cubicBezTo>
                  <a:cubicBezTo>
                    <a:pt x="2077827" y="122643"/>
                    <a:pt x="2084186" y="108779"/>
                    <a:pt x="2096906" y="97893"/>
                  </a:cubicBezTo>
                  <a:cubicBezTo>
                    <a:pt x="2108938" y="87583"/>
                    <a:pt x="2123490" y="82427"/>
                    <a:pt x="2140564" y="82427"/>
                  </a:cubicBezTo>
                  <a:close/>
                  <a:moveTo>
                    <a:pt x="1654406" y="82427"/>
                  </a:moveTo>
                  <a:cubicBezTo>
                    <a:pt x="1680677" y="82427"/>
                    <a:pt x="1697140" y="90213"/>
                    <a:pt x="1703794" y="105785"/>
                  </a:cubicBezTo>
                  <a:cubicBezTo>
                    <a:pt x="1705859" y="110741"/>
                    <a:pt x="1706891" y="120884"/>
                    <a:pt x="1706891" y="136214"/>
                  </a:cubicBezTo>
                  <a:lnTo>
                    <a:pt x="1706891" y="189982"/>
                  </a:lnTo>
                  <a:cubicBezTo>
                    <a:pt x="1706891" y="210843"/>
                    <a:pt x="1708153" y="222369"/>
                    <a:pt x="1710677" y="224559"/>
                  </a:cubicBezTo>
                  <a:cubicBezTo>
                    <a:pt x="1711939" y="225712"/>
                    <a:pt x="1713430" y="226288"/>
                    <a:pt x="1715151" y="226288"/>
                  </a:cubicBezTo>
                  <a:cubicBezTo>
                    <a:pt x="1716986" y="226288"/>
                    <a:pt x="1718593" y="225887"/>
                    <a:pt x="1719969" y="225084"/>
                  </a:cubicBezTo>
                  <a:cubicBezTo>
                    <a:pt x="1722264" y="223707"/>
                    <a:pt x="1726910" y="219520"/>
                    <a:pt x="1733908" y="212522"/>
                  </a:cubicBezTo>
                  <a:lnTo>
                    <a:pt x="1733908" y="222158"/>
                  </a:lnTo>
                  <a:cubicBezTo>
                    <a:pt x="1721059" y="239252"/>
                    <a:pt x="1708784" y="247799"/>
                    <a:pt x="1697082" y="247799"/>
                  </a:cubicBezTo>
                  <a:cubicBezTo>
                    <a:pt x="1684922" y="247799"/>
                    <a:pt x="1678727" y="239194"/>
                    <a:pt x="1678497" y="221986"/>
                  </a:cubicBezTo>
                  <a:cubicBezTo>
                    <a:pt x="1662207" y="234606"/>
                    <a:pt x="1652054" y="241833"/>
                    <a:pt x="1648039" y="243669"/>
                  </a:cubicBezTo>
                  <a:cubicBezTo>
                    <a:pt x="1641844" y="246537"/>
                    <a:pt x="1635247" y="247971"/>
                    <a:pt x="1628249" y="247971"/>
                  </a:cubicBezTo>
                  <a:cubicBezTo>
                    <a:pt x="1616777" y="247971"/>
                    <a:pt x="1607599" y="243979"/>
                    <a:pt x="1600716" y="235995"/>
                  </a:cubicBezTo>
                  <a:cubicBezTo>
                    <a:pt x="1594062" y="228432"/>
                    <a:pt x="1590735" y="218863"/>
                    <a:pt x="1590735" y="207287"/>
                  </a:cubicBezTo>
                  <a:cubicBezTo>
                    <a:pt x="1590735" y="191014"/>
                    <a:pt x="1600659" y="177033"/>
                    <a:pt x="1620506" y="165344"/>
                  </a:cubicBezTo>
                  <a:cubicBezTo>
                    <a:pt x="1632092" y="158468"/>
                    <a:pt x="1651423" y="150102"/>
                    <a:pt x="1678497" y="140247"/>
                  </a:cubicBezTo>
                  <a:lnTo>
                    <a:pt x="1678497" y="134031"/>
                  </a:lnTo>
                  <a:cubicBezTo>
                    <a:pt x="1678497" y="121135"/>
                    <a:pt x="1676834" y="111578"/>
                    <a:pt x="1673507" y="105360"/>
                  </a:cubicBezTo>
                  <a:cubicBezTo>
                    <a:pt x="1668918" y="96955"/>
                    <a:pt x="1660830" y="92752"/>
                    <a:pt x="1649243" y="92752"/>
                  </a:cubicBezTo>
                  <a:cubicBezTo>
                    <a:pt x="1643278" y="92752"/>
                    <a:pt x="1637943" y="94422"/>
                    <a:pt x="1633240" y="97761"/>
                  </a:cubicBezTo>
                  <a:cubicBezTo>
                    <a:pt x="1627848" y="101447"/>
                    <a:pt x="1625266" y="106226"/>
                    <a:pt x="1625496" y="112098"/>
                  </a:cubicBezTo>
                  <a:lnTo>
                    <a:pt x="1625840" y="122117"/>
                  </a:lnTo>
                  <a:cubicBezTo>
                    <a:pt x="1626184" y="133171"/>
                    <a:pt x="1621309" y="138698"/>
                    <a:pt x="1611213" y="138698"/>
                  </a:cubicBezTo>
                  <a:cubicBezTo>
                    <a:pt x="1601576" y="138698"/>
                    <a:pt x="1596758" y="133134"/>
                    <a:pt x="1596758" y="122006"/>
                  </a:cubicBezTo>
                  <a:cubicBezTo>
                    <a:pt x="1596758" y="109043"/>
                    <a:pt x="1603470" y="98890"/>
                    <a:pt x="1616892" y="91548"/>
                  </a:cubicBezTo>
                  <a:cubicBezTo>
                    <a:pt x="1627905" y="85467"/>
                    <a:pt x="1640410" y="82427"/>
                    <a:pt x="1654406" y="82427"/>
                  </a:cubicBezTo>
                  <a:close/>
                  <a:moveTo>
                    <a:pt x="1446758" y="82427"/>
                  </a:moveTo>
                  <a:lnTo>
                    <a:pt x="1454158" y="82427"/>
                  </a:lnTo>
                  <a:lnTo>
                    <a:pt x="1454158" y="115811"/>
                  </a:lnTo>
                  <a:cubicBezTo>
                    <a:pt x="1472628" y="93555"/>
                    <a:pt x="1490238" y="82427"/>
                    <a:pt x="1506987" y="82427"/>
                  </a:cubicBezTo>
                  <a:cubicBezTo>
                    <a:pt x="1524769" y="82427"/>
                    <a:pt x="1537101" y="91653"/>
                    <a:pt x="1543985" y="110103"/>
                  </a:cubicBezTo>
                  <a:cubicBezTo>
                    <a:pt x="1546508" y="116863"/>
                    <a:pt x="1547771" y="127405"/>
                    <a:pt x="1547771" y="141731"/>
                  </a:cubicBezTo>
                  <a:lnTo>
                    <a:pt x="1547771" y="208940"/>
                  </a:lnTo>
                  <a:cubicBezTo>
                    <a:pt x="1547771" y="223723"/>
                    <a:pt x="1550639" y="232719"/>
                    <a:pt x="1556375" y="235928"/>
                  </a:cubicBezTo>
                  <a:cubicBezTo>
                    <a:pt x="1559128" y="237532"/>
                    <a:pt x="1564291" y="238334"/>
                    <a:pt x="1571862" y="238334"/>
                  </a:cubicBezTo>
                  <a:lnTo>
                    <a:pt x="1571862" y="244701"/>
                  </a:lnTo>
                  <a:lnTo>
                    <a:pt x="1493909" y="244701"/>
                  </a:lnTo>
                  <a:lnTo>
                    <a:pt x="1493909" y="238334"/>
                  </a:lnTo>
                  <a:lnTo>
                    <a:pt x="1497178" y="238334"/>
                  </a:lnTo>
                  <a:cubicBezTo>
                    <a:pt x="1509224" y="238334"/>
                    <a:pt x="1516394" y="233923"/>
                    <a:pt x="1518689" y="225100"/>
                  </a:cubicBezTo>
                  <a:cubicBezTo>
                    <a:pt x="1519147" y="223383"/>
                    <a:pt x="1519377" y="217998"/>
                    <a:pt x="1519377" y="208946"/>
                  </a:cubicBezTo>
                  <a:lnTo>
                    <a:pt x="1519377" y="144498"/>
                  </a:lnTo>
                  <a:cubicBezTo>
                    <a:pt x="1519377" y="117228"/>
                    <a:pt x="1511232" y="103593"/>
                    <a:pt x="1494941" y="103593"/>
                  </a:cubicBezTo>
                  <a:cubicBezTo>
                    <a:pt x="1481289" y="103593"/>
                    <a:pt x="1467695" y="111041"/>
                    <a:pt x="1454158" y="125935"/>
                  </a:cubicBezTo>
                  <a:lnTo>
                    <a:pt x="1454158" y="208946"/>
                  </a:lnTo>
                  <a:cubicBezTo>
                    <a:pt x="1454158" y="219600"/>
                    <a:pt x="1454788" y="226189"/>
                    <a:pt x="1456051" y="228711"/>
                  </a:cubicBezTo>
                  <a:cubicBezTo>
                    <a:pt x="1459148" y="235126"/>
                    <a:pt x="1467064" y="238334"/>
                    <a:pt x="1479798" y="238334"/>
                  </a:cubicBezTo>
                  <a:lnTo>
                    <a:pt x="1479798" y="244701"/>
                  </a:lnTo>
                  <a:lnTo>
                    <a:pt x="1401844" y="244701"/>
                  </a:lnTo>
                  <a:lnTo>
                    <a:pt x="1401844" y="238334"/>
                  </a:lnTo>
                  <a:lnTo>
                    <a:pt x="1405286" y="238334"/>
                  </a:lnTo>
                  <a:cubicBezTo>
                    <a:pt x="1414120" y="238334"/>
                    <a:pt x="1419971" y="235527"/>
                    <a:pt x="1422839" y="229913"/>
                  </a:cubicBezTo>
                  <a:cubicBezTo>
                    <a:pt x="1424789" y="226018"/>
                    <a:pt x="1425764" y="219029"/>
                    <a:pt x="1425764" y="208946"/>
                  </a:cubicBezTo>
                  <a:lnTo>
                    <a:pt x="1425764" y="150513"/>
                  </a:lnTo>
                  <a:cubicBezTo>
                    <a:pt x="1425764" y="124849"/>
                    <a:pt x="1424043" y="110528"/>
                    <a:pt x="1420602" y="107549"/>
                  </a:cubicBezTo>
                  <a:cubicBezTo>
                    <a:pt x="1418766" y="106059"/>
                    <a:pt x="1416357" y="105314"/>
                    <a:pt x="1413374" y="105314"/>
                  </a:cubicBezTo>
                  <a:cubicBezTo>
                    <a:pt x="1410162" y="105314"/>
                    <a:pt x="1406319" y="106175"/>
                    <a:pt x="1401844" y="107896"/>
                  </a:cubicBezTo>
                  <a:lnTo>
                    <a:pt x="1399263" y="101701"/>
                  </a:lnTo>
                  <a:close/>
                  <a:moveTo>
                    <a:pt x="1359768" y="82427"/>
                  </a:moveTo>
                  <a:lnTo>
                    <a:pt x="1367340" y="82427"/>
                  </a:lnTo>
                  <a:lnTo>
                    <a:pt x="1367340" y="208940"/>
                  </a:lnTo>
                  <a:cubicBezTo>
                    <a:pt x="1367340" y="223723"/>
                    <a:pt x="1370228" y="232719"/>
                    <a:pt x="1376006" y="235928"/>
                  </a:cubicBezTo>
                  <a:cubicBezTo>
                    <a:pt x="1378779" y="237532"/>
                    <a:pt x="1383921" y="238334"/>
                    <a:pt x="1391431" y="238334"/>
                  </a:cubicBezTo>
                  <a:lnTo>
                    <a:pt x="1391431" y="244701"/>
                  </a:lnTo>
                  <a:lnTo>
                    <a:pt x="1314682" y="244701"/>
                  </a:lnTo>
                  <a:lnTo>
                    <a:pt x="1314682" y="238334"/>
                  </a:lnTo>
                  <a:cubicBezTo>
                    <a:pt x="1326352" y="238334"/>
                    <a:pt x="1333688" y="235126"/>
                    <a:pt x="1336693" y="228711"/>
                  </a:cubicBezTo>
                  <a:cubicBezTo>
                    <a:pt x="1338195" y="225273"/>
                    <a:pt x="1338946" y="218684"/>
                    <a:pt x="1338946" y="208946"/>
                  </a:cubicBezTo>
                  <a:lnTo>
                    <a:pt x="1338946" y="148278"/>
                  </a:lnTo>
                  <a:cubicBezTo>
                    <a:pt x="1338946" y="131094"/>
                    <a:pt x="1338426" y="120037"/>
                    <a:pt x="1337386" y="115110"/>
                  </a:cubicBezTo>
                  <a:cubicBezTo>
                    <a:pt x="1336001" y="108579"/>
                    <a:pt x="1332364" y="105314"/>
                    <a:pt x="1326475" y="105314"/>
                  </a:cubicBezTo>
                  <a:cubicBezTo>
                    <a:pt x="1323242" y="105314"/>
                    <a:pt x="1319316" y="106175"/>
                    <a:pt x="1314698" y="107896"/>
                  </a:cubicBezTo>
                  <a:lnTo>
                    <a:pt x="1312273" y="101701"/>
                  </a:lnTo>
                  <a:close/>
                  <a:moveTo>
                    <a:pt x="266105" y="82427"/>
                  </a:moveTo>
                  <a:cubicBezTo>
                    <a:pt x="289967" y="82427"/>
                    <a:pt x="309125" y="91490"/>
                    <a:pt x="323580" y="109616"/>
                  </a:cubicBezTo>
                  <a:cubicBezTo>
                    <a:pt x="335855" y="125104"/>
                    <a:pt x="341993" y="142886"/>
                    <a:pt x="341993" y="162962"/>
                  </a:cubicBezTo>
                  <a:cubicBezTo>
                    <a:pt x="341993" y="177532"/>
                    <a:pt x="338666" y="191700"/>
                    <a:pt x="332012" y="205466"/>
                  </a:cubicBezTo>
                  <a:cubicBezTo>
                    <a:pt x="325014" y="220265"/>
                    <a:pt x="315607" y="231307"/>
                    <a:pt x="303791" y="238592"/>
                  </a:cubicBezTo>
                  <a:cubicBezTo>
                    <a:pt x="291974" y="245877"/>
                    <a:pt x="278781" y="249519"/>
                    <a:pt x="264212" y="249519"/>
                  </a:cubicBezTo>
                  <a:cubicBezTo>
                    <a:pt x="240464" y="249519"/>
                    <a:pt x="221593" y="240055"/>
                    <a:pt x="207597" y="221126"/>
                  </a:cubicBezTo>
                  <a:cubicBezTo>
                    <a:pt x="195780" y="205180"/>
                    <a:pt x="189872" y="187283"/>
                    <a:pt x="189872" y="167436"/>
                  </a:cubicBezTo>
                  <a:cubicBezTo>
                    <a:pt x="189872" y="152981"/>
                    <a:pt x="193314" y="138870"/>
                    <a:pt x="200197" y="125104"/>
                  </a:cubicBezTo>
                  <a:cubicBezTo>
                    <a:pt x="207539" y="110419"/>
                    <a:pt x="217090" y="99636"/>
                    <a:pt x="228849" y="92752"/>
                  </a:cubicBezTo>
                  <a:cubicBezTo>
                    <a:pt x="240608" y="85869"/>
                    <a:pt x="253026" y="82427"/>
                    <a:pt x="266105" y="82427"/>
                  </a:cubicBezTo>
                  <a:close/>
                  <a:moveTo>
                    <a:pt x="1914092" y="59540"/>
                  </a:moveTo>
                  <a:lnTo>
                    <a:pt x="1873481" y="153842"/>
                  </a:lnTo>
                  <a:lnTo>
                    <a:pt x="1953671" y="153842"/>
                  </a:lnTo>
                  <a:close/>
                  <a:moveTo>
                    <a:pt x="4867954" y="35277"/>
                  </a:moveTo>
                  <a:lnTo>
                    <a:pt x="4873460" y="35277"/>
                  </a:lnTo>
                  <a:lnTo>
                    <a:pt x="4873460" y="87074"/>
                  </a:lnTo>
                  <a:lnTo>
                    <a:pt x="4910286" y="87074"/>
                  </a:lnTo>
                  <a:lnTo>
                    <a:pt x="4910286" y="98947"/>
                  </a:lnTo>
                  <a:lnTo>
                    <a:pt x="4873460" y="98947"/>
                  </a:lnTo>
                  <a:lnTo>
                    <a:pt x="4873460" y="201164"/>
                  </a:lnTo>
                  <a:cubicBezTo>
                    <a:pt x="4873460" y="218487"/>
                    <a:pt x="4878680" y="227149"/>
                    <a:pt x="4889120" y="227149"/>
                  </a:cubicBezTo>
                  <a:cubicBezTo>
                    <a:pt x="4898068" y="227149"/>
                    <a:pt x="4904492" y="222502"/>
                    <a:pt x="4908393" y="213210"/>
                  </a:cubicBezTo>
                  <a:lnTo>
                    <a:pt x="4915104" y="213210"/>
                  </a:lnTo>
                  <a:cubicBezTo>
                    <a:pt x="4907074" y="235925"/>
                    <a:pt x="4893824" y="247282"/>
                    <a:pt x="4875353" y="247282"/>
                  </a:cubicBezTo>
                  <a:cubicBezTo>
                    <a:pt x="4862619" y="247282"/>
                    <a:pt x="4853728" y="241604"/>
                    <a:pt x="4848680" y="230246"/>
                  </a:cubicBezTo>
                  <a:cubicBezTo>
                    <a:pt x="4846271" y="224847"/>
                    <a:pt x="4845066" y="216462"/>
                    <a:pt x="4845066" y="205090"/>
                  </a:cubicBezTo>
                  <a:lnTo>
                    <a:pt x="4845066" y="98947"/>
                  </a:lnTo>
                  <a:lnTo>
                    <a:pt x="4820114" y="98947"/>
                  </a:lnTo>
                  <a:lnTo>
                    <a:pt x="4820114" y="93285"/>
                  </a:lnTo>
                  <a:cubicBezTo>
                    <a:pt x="4834060" y="87678"/>
                    <a:pt x="4846349" y="76293"/>
                    <a:pt x="4856980" y="59132"/>
                  </a:cubicBezTo>
                  <a:cubicBezTo>
                    <a:pt x="4859495" y="55012"/>
                    <a:pt x="4863153" y="47061"/>
                    <a:pt x="4867954" y="35277"/>
                  </a:cubicBezTo>
                  <a:close/>
                  <a:moveTo>
                    <a:pt x="2924854" y="35277"/>
                  </a:moveTo>
                  <a:lnTo>
                    <a:pt x="2930360" y="35277"/>
                  </a:lnTo>
                  <a:lnTo>
                    <a:pt x="2930360" y="87074"/>
                  </a:lnTo>
                  <a:lnTo>
                    <a:pt x="2967186" y="87074"/>
                  </a:lnTo>
                  <a:lnTo>
                    <a:pt x="2967186" y="98947"/>
                  </a:lnTo>
                  <a:lnTo>
                    <a:pt x="2930360" y="98947"/>
                  </a:lnTo>
                  <a:lnTo>
                    <a:pt x="2930360" y="201164"/>
                  </a:lnTo>
                  <a:cubicBezTo>
                    <a:pt x="2930360" y="218487"/>
                    <a:pt x="2935580" y="227149"/>
                    <a:pt x="2946020" y="227149"/>
                  </a:cubicBezTo>
                  <a:cubicBezTo>
                    <a:pt x="2954968" y="227149"/>
                    <a:pt x="2961393" y="222502"/>
                    <a:pt x="2965293" y="213210"/>
                  </a:cubicBezTo>
                  <a:lnTo>
                    <a:pt x="2972004" y="213210"/>
                  </a:lnTo>
                  <a:cubicBezTo>
                    <a:pt x="2963974" y="235925"/>
                    <a:pt x="2950724" y="247282"/>
                    <a:pt x="2932253" y="247282"/>
                  </a:cubicBezTo>
                  <a:cubicBezTo>
                    <a:pt x="2919519" y="247282"/>
                    <a:pt x="2910628" y="241604"/>
                    <a:pt x="2905581" y="230246"/>
                  </a:cubicBezTo>
                  <a:cubicBezTo>
                    <a:pt x="2903171" y="224847"/>
                    <a:pt x="2901967" y="216462"/>
                    <a:pt x="2901967" y="205090"/>
                  </a:cubicBezTo>
                  <a:lnTo>
                    <a:pt x="2901967" y="98947"/>
                  </a:lnTo>
                  <a:lnTo>
                    <a:pt x="2877015" y="98947"/>
                  </a:lnTo>
                  <a:lnTo>
                    <a:pt x="2877015" y="93285"/>
                  </a:lnTo>
                  <a:cubicBezTo>
                    <a:pt x="2890960" y="87678"/>
                    <a:pt x="2903249" y="76293"/>
                    <a:pt x="2913881" y="59132"/>
                  </a:cubicBezTo>
                  <a:cubicBezTo>
                    <a:pt x="2916396" y="55012"/>
                    <a:pt x="2920053" y="47061"/>
                    <a:pt x="2924854" y="35277"/>
                  </a:cubicBezTo>
                  <a:close/>
                  <a:moveTo>
                    <a:pt x="591229" y="35277"/>
                  </a:moveTo>
                  <a:lnTo>
                    <a:pt x="596736" y="35277"/>
                  </a:lnTo>
                  <a:lnTo>
                    <a:pt x="596736" y="87074"/>
                  </a:lnTo>
                  <a:lnTo>
                    <a:pt x="633561" y="87074"/>
                  </a:lnTo>
                  <a:lnTo>
                    <a:pt x="633561" y="98947"/>
                  </a:lnTo>
                  <a:lnTo>
                    <a:pt x="596736" y="98947"/>
                  </a:lnTo>
                  <a:lnTo>
                    <a:pt x="596736" y="201164"/>
                  </a:lnTo>
                  <a:cubicBezTo>
                    <a:pt x="596736" y="218487"/>
                    <a:pt x="601955" y="227149"/>
                    <a:pt x="612395" y="227149"/>
                  </a:cubicBezTo>
                  <a:cubicBezTo>
                    <a:pt x="621343" y="227149"/>
                    <a:pt x="627768" y="222502"/>
                    <a:pt x="631668" y="213210"/>
                  </a:cubicBezTo>
                  <a:lnTo>
                    <a:pt x="638379" y="213210"/>
                  </a:lnTo>
                  <a:cubicBezTo>
                    <a:pt x="630349" y="235925"/>
                    <a:pt x="617099" y="247282"/>
                    <a:pt x="598628" y="247282"/>
                  </a:cubicBezTo>
                  <a:cubicBezTo>
                    <a:pt x="585894" y="247282"/>
                    <a:pt x="577003" y="241604"/>
                    <a:pt x="571956" y="230246"/>
                  </a:cubicBezTo>
                  <a:cubicBezTo>
                    <a:pt x="569546" y="224847"/>
                    <a:pt x="568342" y="216462"/>
                    <a:pt x="568342" y="205090"/>
                  </a:cubicBezTo>
                  <a:lnTo>
                    <a:pt x="568342" y="98947"/>
                  </a:lnTo>
                  <a:lnTo>
                    <a:pt x="543390" y="98947"/>
                  </a:lnTo>
                  <a:lnTo>
                    <a:pt x="543390" y="93285"/>
                  </a:lnTo>
                  <a:cubicBezTo>
                    <a:pt x="557336" y="87678"/>
                    <a:pt x="569624" y="76293"/>
                    <a:pt x="580256" y="59132"/>
                  </a:cubicBezTo>
                  <a:cubicBezTo>
                    <a:pt x="582771" y="55012"/>
                    <a:pt x="586429" y="47061"/>
                    <a:pt x="591229" y="35277"/>
                  </a:cubicBezTo>
                  <a:close/>
                  <a:moveTo>
                    <a:pt x="3608719" y="11357"/>
                  </a:moveTo>
                  <a:lnTo>
                    <a:pt x="3709731" y="11357"/>
                  </a:lnTo>
                  <a:lnTo>
                    <a:pt x="3709731" y="17896"/>
                  </a:lnTo>
                  <a:lnTo>
                    <a:pt x="3700738" y="17896"/>
                  </a:lnTo>
                  <a:cubicBezTo>
                    <a:pt x="3691052" y="17896"/>
                    <a:pt x="3684134" y="20934"/>
                    <a:pt x="3679983" y="27009"/>
                  </a:cubicBezTo>
                  <a:cubicBezTo>
                    <a:pt x="3677100" y="31137"/>
                    <a:pt x="3675659" y="39735"/>
                    <a:pt x="3675659" y="52802"/>
                  </a:cubicBezTo>
                  <a:lnTo>
                    <a:pt x="3675659" y="154422"/>
                  </a:lnTo>
                  <a:cubicBezTo>
                    <a:pt x="3675659" y="181934"/>
                    <a:pt x="3679512" y="201422"/>
                    <a:pt x="3687218" y="212885"/>
                  </a:cubicBezTo>
                  <a:cubicBezTo>
                    <a:pt x="3697226" y="227901"/>
                    <a:pt x="3713616" y="235409"/>
                    <a:pt x="3736388" y="235409"/>
                  </a:cubicBezTo>
                  <a:cubicBezTo>
                    <a:pt x="3750190" y="235409"/>
                    <a:pt x="3762958" y="232543"/>
                    <a:pt x="3774690" y="226813"/>
                  </a:cubicBezTo>
                  <a:cubicBezTo>
                    <a:pt x="3788148" y="220392"/>
                    <a:pt x="3797350" y="211392"/>
                    <a:pt x="3802296" y="199814"/>
                  </a:cubicBezTo>
                  <a:cubicBezTo>
                    <a:pt x="3806666" y="189499"/>
                    <a:pt x="3808851" y="171960"/>
                    <a:pt x="3808851" y="147200"/>
                  </a:cubicBezTo>
                  <a:lnTo>
                    <a:pt x="3808851" y="52802"/>
                  </a:lnTo>
                  <a:cubicBezTo>
                    <a:pt x="3808851" y="38243"/>
                    <a:pt x="3807245" y="29130"/>
                    <a:pt x="3804033" y="25463"/>
                  </a:cubicBezTo>
                  <a:cubicBezTo>
                    <a:pt x="3799559" y="20418"/>
                    <a:pt x="3792905" y="17896"/>
                    <a:pt x="3784071" y="17896"/>
                  </a:cubicBezTo>
                  <a:lnTo>
                    <a:pt x="3775295" y="17896"/>
                  </a:lnTo>
                  <a:lnTo>
                    <a:pt x="3775295" y="11357"/>
                  </a:lnTo>
                  <a:lnTo>
                    <a:pt x="3857722" y="11357"/>
                  </a:lnTo>
                  <a:lnTo>
                    <a:pt x="3857722" y="17896"/>
                  </a:lnTo>
                  <a:lnTo>
                    <a:pt x="3848946" y="17896"/>
                  </a:lnTo>
                  <a:cubicBezTo>
                    <a:pt x="3839883" y="17896"/>
                    <a:pt x="3832828" y="21734"/>
                    <a:pt x="3827780" y="29410"/>
                  </a:cubicBezTo>
                  <a:cubicBezTo>
                    <a:pt x="3825371" y="33075"/>
                    <a:pt x="3824166" y="41323"/>
                    <a:pt x="3824166" y="54152"/>
                  </a:cubicBezTo>
                  <a:lnTo>
                    <a:pt x="3824166" y="148658"/>
                  </a:lnTo>
                  <a:cubicBezTo>
                    <a:pt x="3824166" y="170193"/>
                    <a:pt x="3822445" y="186574"/>
                    <a:pt x="3819004" y="197801"/>
                  </a:cubicBezTo>
                  <a:cubicBezTo>
                    <a:pt x="3813956" y="213609"/>
                    <a:pt x="3804262" y="226382"/>
                    <a:pt x="3789922" y="236119"/>
                  </a:cubicBezTo>
                  <a:cubicBezTo>
                    <a:pt x="3776270" y="245397"/>
                    <a:pt x="3757742" y="250036"/>
                    <a:pt x="3734339" y="250036"/>
                  </a:cubicBezTo>
                  <a:cubicBezTo>
                    <a:pt x="3688909" y="250036"/>
                    <a:pt x="3660229" y="233769"/>
                    <a:pt x="3648298" y="201237"/>
                  </a:cubicBezTo>
                  <a:cubicBezTo>
                    <a:pt x="3644627" y="191156"/>
                    <a:pt x="3642791" y="172026"/>
                    <a:pt x="3642791" y="143847"/>
                  </a:cubicBezTo>
                  <a:lnTo>
                    <a:pt x="3642791" y="52778"/>
                  </a:lnTo>
                  <a:cubicBezTo>
                    <a:pt x="3642791" y="40865"/>
                    <a:pt x="3641523" y="32560"/>
                    <a:pt x="3638987" y="27864"/>
                  </a:cubicBezTo>
                  <a:cubicBezTo>
                    <a:pt x="3635296" y="21219"/>
                    <a:pt x="3628147" y="17896"/>
                    <a:pt x="3617541" y="17896"/>
                  </a:cubicBezTo>
                  <a:lnTo>
                    <a:pt x="3608719" y="17896"/>
                  </a:lnTo>
                  <a:close/>
                  <a:moveTo>
                    <a:pt x="1920459" y="6023"/>
                  </a:moveTo>
                  <a:lnTo>
                    <a:pt x="1926482" y="6023"/>
                  </a:lnTo>
                  <a:lnTo>
                    <a:pt x="2007705" y="199989"/>
                  </a:lnTo>
                  <a:cubicBezTo>
                    <a:pt x="2013212" y="213057"/>
                    <a:pt x="2017915" y="221826"/>
                    <a:pt x="2021816" y="226296"/>
                  </a:cubicBezTo>
                  <a:cubicBezTo>
                    <a:pt x="2028011" y="233518"/>
                    <a:pt x="2036672" y="237474"/>
                    <a:pt x="2047800" y="238162"/>
                  </a:cubicBezTo>
                  <a:lnTo>
                    <a:pt x="2047800" y="244701"/>
                  </a:lnTo>
                  <a:lnTo>
                    <a:pt x="1955736" y="244701"/>
                  </a:lnTo>
                  <a:lnTo>
                    <a:pt x="1955736" y="238162"/>
                  </a:lnTo>
                  <a:cubicBezTo>
                    <a:pt x="1971568" y="237361"/>
                    <a:pt x="1979484" y="232611"/>
                    <a:pt x="1979484" y="223914"/>
                  </a:cubicBezTo>
                  <a:cubicBezTo>
                    <a:pt x="1979484" y="218877"/>
                    <a:pt x="1977189" y="210923"/>
                    <a:pt x="1972600" y="200051"/>
                  </a:cubicBezTo>
                  <a:lnTo>
                    <a:pt x="1958490" y="166576"/>
                  </a:lnTo>
                  <a:lnTo>
                    <a:pt x="1868146" y="166576"/>
                  </a:lnTo>
                  <a:lnTo>
                    <a:pt x="1852315" y="203313"/>
                  </a:lnTo>
                  <a:cubicBezTo>
                    <a:pt x="1848414" y="212354"/>
                    <a:pt x="1846464" y="219107"/>
                    <a:pt x="1846464" y="223570"/>
                  </a:cubicBezTo>
                  <a:cubicBezTo>
                    <a:pt x="1846464" y="232040"/>
                    <a:pt x="1855470" y="236904"/>
                    <a:pt x="1873481" y="238162"/>
                  </a:cubicBezTo>
                  <a:lnTo>
                    <a:pt x="1873481" y="244701"/>
                  </a:lnTo>
                  <a:lnTo>
                    <a:pt x="1800002" y="244701"/>
                  </a:lnTo>
                  <a:lnTo>
                    <a:pt x="1800002" y="238162"/>
                  </a:lnTo>
                  <a:cubicBezTo>
                    <a:pt x="1809753" y="236443"/>
                    <a:pt x="1816063" y="234208"/>
                    <a:pt x="1818931" y="231456"/>
                  </a:cubicBezTo>
                  <a:cubicBezTo>
                    <a:pt x="1824667" y="226068"/>
                    <a:pt x="1831149" y="214891"/>
                    <a:pt x="1838376" y="197924"/>
                  </a:cubicBezTo>
                  <a:close/>
                  <a:moveTo>
                    <a:pt x="1014319" y="6023"/>
                  </a:moveTo>
                  <a:cubicBezTo>
                    <a:pt x="1031298" y="6023"/>
                    <a:pt x="1047933" y="10153"/>
                    <a:pt x="1064223" y="18413"/>
                  </a:cubicBezTo>
                  <a:cubicBezTo>
                    <a:pt x="1069156" y="20936"/>
                    <a:pt x="1072598" y="22198"/>
                    <a:pt x="1074548" y="22198"/>
                  </a:cubicBezTo>
                  <a:cubicBezTo>
                    <a:pt x="1081661" y="22198"/>
                    <a:pt x="1086479" y="16807"/>
                    <a:pt x="1089003" y="6023"/>
                  </a:cubicBezTo>
                  <a:lnTo>
                    <a:pt x="1095198" y="6023"/>
                  </a:lnTo>
                  <a:lnTo>
                    <a:pt x="1100533" y="85353"/>
                  </a:lnTo>
                  <a:lnTo>
                    <a:pt x="1095026" y="85353"/>
                  </a:lnTo>
                  <a:cubicBezTo>
                    <a:pt x="1081589" y="40611"/>
                    <a:pt x="1055577" y="18241"/>
                    <a:pt x="1016989" y="18241"/>
                  </a:cubicBezTo>
                  <a:cubicBezTo>
                    <a:pt x="982996" y="18241"/>
                    <a:pt x="959165" y="34717"/>
                    <a:pt x="945497" y="67669"/>
                  </a:cubicBezTo>
                  <a:cubicBezTo>
                    <a:pt x="938262" y="84889"/>
                    <a:pt x="934645" y="106302"/>
                    <a:pt x="934645" y="131906"/>
                  </a:cubicBezTo>
                  <a:cubicBezTo>
                    <a:pt x="934645" y="175764"/>
                    <a:pt x="948268" y="205959"/>
                    <a:pt x="975515" y="222492"/>
                  </a:cubicBezTo>
                  <a:cubicBezTo>
                    <a:pt x="989079" y="230759"/>
                    <a:pt x="1004598" y="234892"/>
                    <a:pt x="1022071" y="234892"/>
                  </a:cubicBezTo>
                  <a:cubicBezTo>
                    <a:pt x="1039661" y="234892"/>
                    <a:pt x="1054837" y="230476"/>
                    <a:pt x="1067598" y="221642"/>
                  </a:cubicBezTo>
                  <a:cubicBezTo>
                    <a:pt x="1077598" y="214759"/>
                    <a:pt x="1088577" y="203057"/>
                    <a:pt x="1100533" y="186537"/>
                  </a:cubicBezTo>
                  <a:lnTo>
                    <a:pt x="1105867" y="189979"/>
                  </a:lnTo>
                  <a:cubicBezTo>
                    <a:pt x="1083249" y="230017"/>
                    <a:pt x="1051044" y="250036"/>
                    <a:pt x="1009251" y="250036"/>
                  </a:cubicBezTo>
                  <a:cubicBezTo>
                    <a:pt x="970557" y="250036"/>
                    <a:pt x="940590" y="235696"/>
                    <a:pt x="919349" y="207015"/>
                  </a:cubicBezTo>
                  <a:cubicBezTo>
                    <a:pt x="903505" y="185677"/>
                    <a:pt x="895582" y="160553"/>
                    <a:pt x="895582" y="131643"/>
                  </a:cubicBezTo>
                  <a:cubicBezTo>
                    <a:pt x="895582" y="108928"/>
                    <a:pt x="900515" y="87991"/>
                    <a:pt x="910382" y="68833"/>
                  </a:cubicBezTo>
                  <a:cubicBezTo>
                    <a:pt x="920821" y="48757"/>
                    <a:pt x="935505" y="33154"/>
                    <a:pt x="954435" y="22026"/>
                  </a:cubicBezTo>
                  <a:cubicBezTo>
                    <a:pt x="972675" y="11357"/>
                    <a:pt x="992637" y="6023"/>
                    <a:pt x="1014319" y="6023"/>
                  </a:cubicBezTo>
                  <a:close/>
                  <a:moveTo>
                    <a:pt x="68317" y="6023"/>
                  </a:moveTo>
                  <a:cubicBezTo>
                    <a:pt x="80821" y="6023"/>
                    <a:pt x="93957" y="9025"/>
                    <a:pt x="107724" y="15030"/>
                  </a:cubicBezTo>
                  <a:cubicBezTo>
                    <a:pt x="114263" y="17862"/>
                    <a:pt x="118794" y="19278"/>
                    <a:pt x="121318" y="19278"/>
                  </a:cubicBezTo>
                  <a:cubicBezTo>
                    <a:pt x="127284" y="19278"/>
                    <a:pt x="131241" y="14860"/>
                    <a:pt x="133192" y="6023"/>
                  </a:cubicBezTo>
                  <a:lnTo>
                    <a:pt x="139731" y="6023"/>
                  </a:lnTo>
                  <a:lnTo>
                    <a:pt x="139731" y="86729"/>
                  </a:lnTo>
                  <a:lnTo>
                    <a:pt x="133192" y="86729"/>
                  </a:lnTo>
                  <a:cubicBezTo>
                    <a:pt x="129298" y="57630"/>
                    <a:pt x="118017" y="37962"/>
                    <a:pt x="99348" y="27727"/>
                  </a:cubicBezTo>
                  <a:cubicBezTo>
                    <a:pt x="89496" y="22320"/>
                    <a:pt x="79302" y="19617"/>
                    <a:pt x="68766" y="19617"/>
                  </a:cubicBezTo>
                  <a:cubicBezTo>
                    <a:pt x="58115" y="19617"/>
                    <a:pt x="48723" y="22832"/>
                    <a:pt x="40590" y="29262"/>
                  </a:cubicBezTo>
                  <a:cubicBezTo>
                    <a:pt x="31885" y="36265"/>
                    <a:pt x="27533" y="44990"/>
                    <a:pt x="27533" y="55437"/>
                  </a:cubicBezTo>
                  <a:cubicBezTo>
                    <a:pt x="27533" y="62441"/>
                    <a:pt x="29996" y="68927"/>
                    <a:pt x="34922" y="74896"/>
                  </a:cubicBezTo>
                  <a:cubicBezTo>
                    <a:pt x="42140" y="83507"/>
                    <a:pt x="59039" y="94988"/>
                    <a:pt x="85619" y="109339"/>
                  </a:cubicBezTo>
                  <a:cubicBezTo>
                    <a:pt x="104064" y="119213"/>
                    <a:pt x="115864" y="125929"/>
                    <a:pt x="121020" y="129489"/>
                  </a:cubicBezTo>
                  <a:cubicBezTo>
                    <a:pt x="134195" y="138443"/>
                    <a:pt x="143417" y="148087"/>
                    <a:pt x="148687" y="158421"/>
                  </a:cubicBezTo>
                  <a:cubicBezTo>
                    <a:pt x="152927" y="166915"/>
                    <a:pt x="155046" y="175813"/>
                    <a:pt x="155046" y="185112"/>
                  </a:cubicBezTo>
                  <a:cubicBezTo>
                    <a:pt x="155046" y="204514"/>
                    <a:pt x="147541" y="220415"/>
                    <a:pt x="132530" y="232814"/>
                  </a:cubicBezTo>
                  <a:cubicBezTo>
                    <a:pt x="118436" y="244295"/>
                    <a:pt x="101477" y="250036"/>
                    <a:pt x="81653" y="250036"/>
                  </a:cubicBezTo>
                  <a:cubicBezTo>
                    <a:pt x="75006" y="250036"/>
                    <a:pt x="68646" y="249526"/>
                    <a:pt x="62573" y="248506"/>
                  </a:cubicBezTo>
                  <a:cubicBezTo>
                    <a:pt x="59137" y="247939"/>
                    <a:pt x="51689" y="245731"/>
                    <a:pt x="40230" y="241881"/>
                  </a:cubicBezTo>
                  <a:cubicBezTo>
                    <a:pt x="30147" y="238597"/>
                    <a:pt x="23157" y="236955"/>
                    <a:pt x="19260" y="236955"/>
                  </a:cubicBezTo>
                  <a:cubicBezTo>
                    <a:pt x="13531" y="236955"/>
                    <a:pt x="10036" y="241315"/>
                    <a:pt x="8776" y="250036"/>
                  </a:cubicBezTo>
                  <a:lnTo>
                    <a:pt x="2237" y="250036"/>
                  </a:lnTo>
                  <a:lnTo>
                    <a:pt x="2237" y="170017"/>
                  </a:lnTo>
                  <a:lnTo>
                    <a:pt x="8776" y="170017"/>
                  </a:lnTo>
                  <a:cubicBezTo>
                    <a:pt x="11415" y="185085"/>
                    <a:pt x="14799" y="196472"/>
                    <a:pt x="18929" y="204178"/>
                  </a:cubicBezTo>
                  <a:cubicBezTo>
                    <a:pt x="24321" y="214414"/>
                    <a:pt x="32696" y="222522"/>
                    <a:pt x="44053" y="228504"/>
                  </a:cubicBezTo>
                  <a:cubicBezTo>
                    <a:pt x="54378" y="234025"/>
                    <a:pt x="65735" y="236785"/>
                    <a:pt x="78125" y="236785"/>
                  </a:cubicBezTo>
                  <a:cubicBezTo>
                    <a:pt x="90515" y="236785"/>
                    <a:pt x="101127" y="233570"/>
                    <a:pt x="109961" y="227141"/>
                  </a:cubicBezTo>
                  <a:cubicBezTo>
                    <a:pt x="119712" y="220137"/>
                    <a:pt x="124588" y="210608"/>
                    <a:pt x="124588" y="198553"/>
                  </a:cubicBezTo>
                  <a:cubicBezTo>
                    <a:pt x="124588" y="185925"/>
                    <a:pt x="118097" y="174674"/>
                    <a:pt x="105115" y="164801"/>
                  </a:cubicBezTo>
                  <a:cubicBezTo>
                    <a:pt x="97189" y="158717"/>
                    <a:pt x="84064" y="150710"/>
                    <a:pt x="65741" y="140778"/>
                  </a:cubicBezTo>
                  <a:cubicBezTo>
                    <a:pt x="47418" y="130847"/>
                    <a:pt x="34120" y="122609"/>
                    <a:pt x="25847" y="116067"/>
                  </a:cubicBezTo>
                  <a:cubicBezTo>
                    <a:pt x="8616" y="102519"/>
                    <a:pt x="0" y="86331"/>
                    <a:pt x="0" y="67502"/>
                  </a:cubicBezTo>
                  <a:cubicBezTo>
                    <a:pt x="0" y="49363"/>
                    <a:pt x="6941" y="34439"/>
                    <a:pt x="20822" y="22728"/>
                  </a:cubicBezTo>
                  <a:cubicBezTo>
                    <a:pt x="34015" y="11591"/>
                    <a:pt x="49846" y="6023"/>
                    <a:pt x="68317" y="6023"/>
                  </a:cubicBezTo>
                  <a:close/>
                  <a:moveTo>
                    <a:pt x="4772618" y="0"/>
                  </a:moveTo>
                  <a:cubicBezTo>
                    <a:pt x="4777412" y="0"/>
                    <a:pt x="4781494" y="1683"/>
                    <a:pt x="4784861" y="5051"/>
                  </a:cubicBezTo>
                  <a:cubicBezTo>
                    <a:pt x="4788228" y="8418"/>
                    <a:pt x="4789912" y="12499"/>
                    <a:pt x="4789912" y="17294"/>
                  </a:cubicBezTo>
                  <a:cubicBezTo>
                    <a:pt x="4789912" y="22089"/>
                    <a:pt x="4788228" y="26199"/>
                    <a:pt x="4784861" y="29624"/>
                  </a:cubicBezTo>
                  <a:cubicBezTo>
                    <a:pt x="4781494" y="33048"/>
                    <a:pt x="4777412" y="34760"/>
                    <a:pt x="4772618" y="34760"/>
                  </a:cubicBezTo>
                  <a:cubicBezTo>
                    <a:pt x="4767822" y="34760"/>
                    <a:pt x="4763712" y="33048"/>
                    <a:pt x="4760288" y="29624"/>
                  </a:cubicBezTo>
                  <a:cubicBezTo>
                    <a:pt x="4756864" y="26199"/>
                    <a:pt x="4755151" y="22089"/>
                    <a:pt x="4755151" y="17294"/>
                  </a:cubicBezTo>
                  <a:cubicBezTo>
                    <a:pt x="4755151" y="12386"/>
                    <a:pt x="4756834" y="8277"/>
                    <a:pt x="4760202" y="4966"/>
                  </a:cubicBezTo>
                  <a:cubicBezTo>
                    <a:pt x="4763569" y="1655"/>
                    <a:pt x="4767708" y="0"/>
                    <a:pt x="4772618" y="0"/>
                  </a:cubicBezTo>
                  <a:close/>
                  <a:moveTo>
                    <a:pt x="4096342" y="0"/>
                  </a:moveTo>
                  <a:cubicBezTo>
                    <a:pt x="4101138" y="0"/>
                    <a:pt x="4105219" y="1683"/>
                    <a:pt x="4108586" y="5051"/>
                  </a:cubicBezTo>
                  <a:cubicBezTo>
                    <a:pt x="4111954" y="8418"/>
                    <a:pt x="4113637" y="12499"/>
                    <a:pt x="4113637" y="17294"/>
                  </a:cubicBezTo>
                  <a:cubicBezTo>
                    <a:pt x="4113637" y="22089"/>
                    <a:pt x="4111954" y="26199"/>
                    <a:pt x="4108586" y="29624"/>
                  </a:cubicBezTo>
                  <a:cubicBezTo>
                    <a:pt x="4105219" y="33048"/>
                    <a:pt x="4101138" y="34760"/>
                    <a:pt x="4096342" y="34760"/>
                  </a:cubicBezTo>
                  <a:cubicBezTo>
                    <a:pt x="4091548" y="34760"/>
                    <a:pt x="4087438" y="33048"/>
                    <a:pt x="4084013" y="29624"/>
                  </a:cubicBezTo>
                  <a:cubicBezTo>
                    <a:pt x="4080589" y="26199"/>
                    <a:pt x="4078876" y="22089"/>
                    <a:pt x="4078876" y="17294"/>
                  </a:cubicBezTo>
                  <a:cubicBezTo>
                    <a:pt x="4078876" y="12386"/>
                    <a:pt x="4080560" y="8277"/>
                    <a:pt x="4083927" y="4966"/>
                  </a:cubicBezTo>
                  <a:cubicBezTo>
                    <a:pt x="4087294" y="1655"/>
                    <a:pt x="4091433" y="0"/>
                    <a:pt x="4096342" y="0"/>
                  </a:cubicBezTo>
                  <a:close/>
                  <a:moveTo>
                    <a:pt x="3473974" y="0"/>
                  </a:moveTo>
                  <a:lnTo>
                    <a:pt x="3481717" y="0"/>
                  </a:lnTo>
                  <a:lnTo>
                    <a:pt x="3481717" y="208929"/>
                  </a:lnTo>
                  <a:cubicBezTo>
                    <a:pt x="3481717" y="223603"/>
                    <a:pt x="3484663" y="232545"/>
                    <a:pt x="3490553" y="235756"/>
                  </a:cubicBezTo>
                  <a:cubicBezTo>
                    <a:pt x="3493555" y="237475"/>
                    <a:pt x="3499157" y="238334"/>
                    <a:pt x="3507358" y="238334"/>
                  </a:cubicBezTo>
                  <a:lnTo>
                    <a:pt x="3507358" y="244701"/>
                  </a:lnTo>
                  <a:lnTo>
                    <a:pt x="3429921" y="244701"/>
                  </a:lnTo>
                  <a:lnTo>
                    <a:pt x="3429921" y="238334"/>
                  </a:lnTo>
                  <a:cubicBezTo>
                    <a:pt x="3441246" y="238334"/>
                    <a:pt x="3448296" y="235125"/>
                    <a:pt x="3451071" y="228706"/>
                  </a:cubicBezTo>
                  <a:cubicBezTo>
                    <a:pt x="3452573" y="225266"/>
                    <a:pt x="3453324" y="218675"/>
                    <a:pt x="3453324" y="208932"/>
                  </a:cubicBezTo>
                  <a:lnTo>
                    <a:pt x="3453324" y="65872"/>
                  </a:lnTo>
                  <a:cubicBezTo>
                    <a:pt x="3453324" y="41342"/>
                    <a:pt x="3451650" y="27643"/>
                    <a:pt x="3448301" y="24777"/>
                  </a:cubicBezTo>
                  <a:cubicBezTo>
                    <a:pt x="3446453" y="23287"/>
                    <a:pt x="3444143" y="22543"/>
                    <a:pt x="3441372" y="22543"/>
                  </a:cubicBezTo>
                  <a:cubicBezTo>
                    <a:pt x="3438370" y="22543"/>
                    <a:pt x="3434559" y="23460"/>
                    <a:pt x="3429940" y="25296"/>
                  </a:cubicBezTo>
                  <a:lnTo>
                    <a:pt x="3426995" y="19273"/>
                  </a:lnTo>
                  <a:close/>
                  <a:moveTo>
                    <a:pt x="2835799" y="0"/>
                  </a:moveTo>
                  <a:lnTo>
                    <a:pt x="2843542" y="0"/>
                  </a:lnTo>
                  <a:lnTo>
                    <a:pt x="2843542" y="208929"/>
                  </a:lnTo>
                  <a:cubicBezTo>
                    <a:pt x="2843542" y="223603"/>
                    <a:pt x="2846488" y="232545"/>
                    <a:pt x="2852378" y="235756"/>
                  </a:cubicBezTo>
                  <a:cubicBezTo>
                    <a:pt x="2855380" y="237475"/>
                    <a:pt x="2860982" y="238334"/>
                    <a:pt x="2869183" y="238334"/>
                  </a:cubicBezTo>
                  <a:lnTo>
                    <a:pt x="2869183" y="244701"/>
                  </a:lnTo>
                  <a:lnTo>
                    <a:pt x="2791746" y="244701"/>
                  </a:lnTo>
                  <a:lnTo>
                    <a:pt x="2791746" y="238334"/>
                  </a:lnTo>
                  <a:cubicBezTo>
                    <a:pt x="2803071" y="238334"/>
                    <a:pt x="2810121" y="235125"/>
                    <a:pt x="2812895" y="228706"/>
                  </a:cubicBezTo>
                  <a:cubicBezTo>
                    <a:pt x="2814398" y="225266"/>
                    <a:pt x="2815149" y="218675"/>
                    <a:pt x="2815149" y="208932"/>
                  </a:cubicBezTo>
                  <a:lnTo>
                    <a:pt x="2815149" y="65872"/>
                  </a:lnTo>
                  <a:cubicBezTo>
                    <a:pt x="2815149" y="41342"/>
                    <a:pt x="2813475" y="27643"/>
                    <a:pt x="2810126" y="24777"/>
                  </a:cubicBezTo>
                  <a:cubicBezTo>
                    <a:pt x="2808278" y="23287"/>
                    <a:pt x="2805969" y="22543"/>
                    <a:pt x="2803197" y="22543"/>
                  </a:cubicBezTo>
                  <a:cubicBezTo>
                    <a:pt x="2800195" y="22543"/>
                    <a:pt x="2796384" y="23460"/>
                    <a:pt x="2791764" y="25296"/>
                  </a:cubicBezTo>
                  <a:lnTo>
                    <a:pt x="2788820" y="19273"/>
                  </a:lnTo>
                  <a:close/>
                  <a:moveTo>
                    <a:pt x="2400893" y="0"/>
                  </a:moveTo>
                  <a:cubicBezTo>
                    <a:pt x="2405688" y="0"/>
                    <a:pt x="2409769" y="1683"/>
                    <a:pt x="2413136" y="5051"/>
                  </a:cubicBezTo>
                  <a:cubicBezTo>
                    <a:pt x="2416503" y="8418"/>
                    <a:pt x="2418187" y="12499"/>
                    <a:pt x="2418187" y="17294"/>
                  </a:cubicBezTo>
                  <a:cubicBezTo>
                    <a:pt x="2418187" y="22089"/>
                    <a:pt x="2416503" y="26199"/>
                    <a:pt x="2413136" y="29624"/>
                  </a:cubicBezTo>
                  <a:cubicBezTo>
                    <a:pt x="2409769" y="33048"/>
                    <a:pt x="2405688" y="34760"/>
                    <a:pt x="2400893" y="34760"/>
                  </a:cubicBezTo>
                  <a:cubicBezTo>
                    <a:pt x="2396098" y="34760"/>
                    <a:pt x="2391988" y="33048"/>
                    <a:pt x="2388563" y="29624"/>
                  </a:cubicBezTo>
                  <a:cubicBezTo>
                    <a:pt x="2385139" y="26199"/>
                    <a:pt x="2383426" y="22089"/>
                    <a:pt x="2383426" y="17294"/>
                  </a:cubicBezTo>
                  <a:cubicBezTo>
                    <a:pt x="2383426" y="12386"/>
                    <a:pt x="2385110" y="8277"/>
                    <a:pt x="2388477" y="4966"/>
                  </a:cubicBezTo>
                  <a:cubicBezTo>
                    <a:pt x="2391844" y="1655"/>
                    <a:pt x="2395983" y="0"/>
                    <a:pt x="2400893" y="0"/>
                  </a:cubicBezTo>
                  <a:close/>
                  <a:moveTo>
                    <a:pt x="1353143" y="0"/>
                  </a:moveTo>
                  <a:cubicBezTo>
                    <a:pt x="1357938" y="0"/>
                    <a:pt x="1362019" y="1683"/>
                    <a:pt x="1365386" y="5051"/>
                  </a:cubicBezTo>
                  <a:cubicBezTo>
                    <a:pt x="1368753" y="8418"/>
                    <a:pt x="1370437" y="12499"/>
                    <a:pt x="1370437" y="17294"/>
                  </a:cubicBezTo>
                  <a:cubicBezTo>
                    <a:pt x="1370437" y="22089"/>
                    <a:pt x="1368753" y="26199"/>
                    <a:pt x="1365386" y="29624"/>
                  </a:cubicBezTo>
                  <a:cubicBezTo>
                    <a:pt x="1362019" y="33048"/>
                    <a:pt x="1357938" y="34760"/>
                    <a:pt x="1353143" y="34760"/>
                  </a:cubicBezTo>
                  <a:cubicBezTo>
                    <a:pt x="1348348" y="34760"/>
                    <a:pt x="1344238" y="33048"/>
                    <a:pt x="1340813" y="29624"/>
                  </a:cubicBezTo>
                  <a:cubicBezTo>
                    <a:pt x="1337389" y="26199"/>
                    <a:pt x="1335677" y="22089"/>
                    <a:pt x="1335677" y="17294"/>
                  </a:cubicBezTo>
                  <a:cubicBezTo>
                    <a:pt x="1335677" y="12386"/>
                    <a:pt x="1337360" y="8277"/>
                    <a:pt x="1340727" y="4966"/>
                  </a:cubicBezTo>
                  <a:cubicBezTo>
                    <a:pt x="1344095" y="1655"/>
                    <a:pt x="1348233" y="0"/>
                    <a:pt x="1353143" y="0"/>
                  </a:cubicBezTo>
                  <a:close/>
                  <a:moveTo>
                    <a:pt x="1170189" y="0"/>
                  </a:moveTo>
                  <a:lnTo>
                    <a:pt x="1178105" y="0"/>
                  </a:lnTo>
                  <a:lnTo>
                    <a:pt x="1178105" y="115295"/>
                  </a:lnTo>
                  <a:cubicBezTo>
                    <a:pt x="1187759" y="104741"/>
                    <a:pt x="1195517" y="97341"/>
                    <a:pt x="1201379" y="93096"/>
                  </a:cubicBezTo>
                  <a:cubicBezTo>
                    <a:pt x="1211033" y="85984"/>
                    <a:pt x="1220860" y="82427"/>
                    <a:pt x="1230859" y="82427"/>
                  </a:cubicBezTo>
                  <a:cubicBezTo>
                    <a:pt x="1249824" y="82427"/>
                    <a:pt x="1262294" y="92626"/>
                    <a:pt x="1268271" y="113023"/>
                  </a:cubicBezTo>
                  <a:cubicBezTo>
                    <a:pt x="1270454" y="120358"/>
                    <a:pt x="1271546" y="133766"/>
                    <a:pt x="1271546" y="153247"/>
                  </a:cubicBezTo>
                  <a:lnTo>
                    <a:pt x="1271546" y="208940"/>
                  </a:lnTo>
                  <a:cubicBezTo>
                    <a:pt x="1271546" y="218796"/>
                    <a:pt x="1272355" y="225614"/>
                    <a:pt x="1273973" y="229397"/>
                  </a:cubicBezTo>
                  <a:cubicBezTo>
                    <a:pt x="1276515" y="235355"/>
                    <a:pt x="1283564" y="238334"/>
                    <a:pt x="1295121" y="238334"/>
                  </a:cubicBezTo>
                  <a:lnTo>
                    <a:pt x="1295121" y="244701"/>
                  </a:lnTo>
                  <a:lnTo>
                    <a:pt x="1217512" y="244701"/>
                  </a:lnTo>
                  <a:lnTo>
                    <a:pt x="1217512" y="238334"/>
                  </a:lnTo>
                  <a:lnTo>
                    <a:pt x="1221149" y="238334"/>
                  </a:lnTo>
                  <a:cubicBezTo>
                    <a:pt x="1233276" y="238334"/>
                    <a:pt x="1240437" y="233929"/>
                    <a:pt x="1242633" y="225119"/>
                  </a:cubicBezTo>
                  <a:cubicBezTo>
                    <a:pt x="1242979" y="223744"/>
                    <a:pt x="1243152" y="218365"/>
                    <a:pt x="1243152" y="208983"/>
                  </a:cubicBezTo>
                  <a:lnTo>
                    <a:pt x="1243152" y="153371"/>
                  </a:lnTo>
                  <a:cubicBezTo>
                    <a:pt x="1243152" y="140669"/>
                    <a:pt x="1242922" y="132487"/>
                    <a:pt x="1242461" y="128825"/>
                  </a:cubicBezTo>
                  <a:cubicBezTo>
                    <a:pt x="1240961" y="118412"/>
                    <a:pt x="1237443" y="111260"/>
                    <a:pt x="1231907" y="107369"/>
                  </a:cubicBezTo>
                  <a:cubicBezTo>
                    <a:pt x="1227985" y="104737"/>
                    <a:pt x="1223257" y="103421"/>
                    <a:pt x="1217721" y="103421"/>
                  </a:cubicBezTo>
                  <a:cubicBezTo>
                    <a:pt x="1205496" y="103421"/>
                    <a:pt x="1192291" y="110917"/>
                    <a:pt x="1178105" y="125908"/>
                  </a:cubicBezTo>
                  <a:lnTo>
                    <a:pt x="1178105" y="208983"/>
                  </a:lnTo>
                  <a:cubicBezTo>
                    <a:pt x="1178105" y="217336"/>
                    <a:pt x="1178278" y="222372"/>
                    <a:pt x="1178624" y="224089"/>
                  </a:cubicBezTo>
                  <a:cubicBezTo>
                    <a:pt x="1179549" y="229466"/>
                    <a:pt x="1182263" y="233300"/>
                    <a:pt x="1186768" y="235589"/>
                  </a:cubicBezTo>
                  <a:cubicBezTo>
                    <a:pt x="1190002" y="237419"/>
                    <a:pt x="1195661" y="238334"/>
                    <a:pt x="1203745" y="238334"/>
                  </a:cubicBezTo>
                  <a:lnTo>
                    <a:pt x="1203745" y="244701"/>
                  </a:lnTo>
                  <a:lnTo>
                    <a:pt x="1125619" y="244701"/>
                  </a:lnTo>
                  <a:lnTo>
                    <a:pt x="1125619" y="238334"/>
                  </a:lnTo>
                  <a:cubicBezTo>
                    <a:pt x="1132503" y="238334"/>
                    <a:pt x="1138009" y="237245"/>
                    <a:pt x="1142139" y="235067"/>
                  </a:cubicBezTo>
                  <a:cubicBezTo>
                    <a:pt x="1147187" y="232430"/>
                    <a:pt x="1149711" y="223719"/>
                    <a:pt x="1149711" y="208932"/>
                  </a:cubicBezTo>
                  <a:lnTo>
                    <a:pt x="1149711" y="66389"/>
                  </a:lnTo>
                  <a:cubicBezTo>
                    <a:pt x="1149711" y="41629"/>
                    <a:pt x="1147979" y="27758"/>
                    <a:pt x="1144516" y="24777"/>
                  </a:cubicBezTo>
                  <a:cubicBezTo>
                    <a:pt x="1142668" y="23287"/>
                    <a:pt x="1140243" y="22543"/>
                    <a:pt x="1137241" y="22543"/>
                  </a:cubicBezTo>
                  <a:cubicBezTo>
                    <a:pt x="1134815" y="22543"/>
                    <a:pt x="1130890" y="23460"/>
                    <a:pt x="1125464" y="25296"/>
                  </a:cubicBezTo>
                  <a:lnTo>
                    <a:pt x="1123038" y="19273"/>
                  </a:lnTo>
                  <a:close/>
                  <a:moveTo>
                    <a:pt x="684414" y="0"/>
                  </a:moveTo>
                  <a:lnTo>
                    <a:pt x="692330" y="0"/>
                  </a:lnTo>
                  <a:lnTo>
                    <a:pt x="692330" y="115295"/>
                  </a:lnTo>
                  <a:cubicBezTo>
                    <a:pt x="701984" y="104741"/>
                    <a:pt x="709742" y="97341"/>
                    <a:pt x="715604" y="93096"/>
                  </a:cubicBezTo>
                  <a:cubicBezTo>
                    <a:pt x="725258" y="85984"/>
                    <a:pt x="735085" y="82427"/>
                    <a:pt x="745084" y="82427"/>
                  </a:cubicBezTo>
                  <a:cubicBezTo>
                    <a:pt x="764049" y="82427"/>
                    <a:pt x="776519" y="92626"/>
                    <a:pt x="782496" y="113023"/>
                  </a:cubicBezTo>
                  <a:cubicBezTo>
                    <a:pt x="784679" y="120358"/>
                    <a:pt x="785771" y="133766"/>
                    <a:pt x="785771" y="153247"/>
                  </a:cubicBezTo>
                  <a:lnTo>
                    <a:pt x="785771" y="208940"/>
                  </a:lnTo>
                  <a:cubicBezTo>
                    <a:pt x="785771" y="218796"/>
                    <a:pt x="786580" y="225614"/>
                    <a:pt x="788198" y="229397"/>
                  </a:cubicBezTo>
                  <a:cubicBezTo>
                    <a:pt x="790740" y="235355"/>
                    <a:pt x="797789" y="238334"/>
                    <a:pt x="809346" y="238334"/>
                  </a:cubicBezTo>
                  <a:lnTo>
                    <a:pt x="809346" y="244701"/>
                  </a:lnTo>
                  <a:lnTo>
                    <a:pt x="731737" y="244701"/>
                  </a:lnTo>
                  <a:lnTo>
                    <a:pt x="731737" y="238334"/>
                  </a:lnTo>
                  <a:lnTo>
                    <a:pt x="735375" y="238334"/>
                  </a:lnTo>
                  <a:cubicBezTo>
                    <a:pt x="747501" y="238334"/>
                    <a:pt x="754662" y="233929"/>
                    <a:pt x="756858" y="225119"/>
                  </a:cubicBezTo>
                  <a:cubicBezTo>
                    <a:pt x="757204" y="223744"/>
                    <a:pt x="757377" y="218365"/>
                    <a:pt x="757377" y="208983"/>
                  </a:cubicBezTo>
                  <a:lnTo>
                    <a:pt x="757377" y="153371"/>
                  </a:lnTo>
                  <a:cubicBezTo>
                    <a:pt x="757377" y="140669"/>
                    <a:pt x="757147" y="132487"/>
                    <a:pt x="756686" y="128825"/>
                  </a:cubicBezTo>
                  <a:cubicBezTo>
                    <a:pt x="755186" y="118412"/>
                    <a:pt x="751668" y="111260"/>
                    <a:pt x="746132" y="107369"/>
                  </a:cubicBezTo>
                  <a:cubicBezTo>
                    <a:pt x="742210" y="104737"/>
                    <a:pt x="737482" y="103421"/>
                    <a:pt x="731946" y="103421"/>
                  </a:cubicBezTo>
                  <a:cubicBezTo>
                    <a:pt x="719721" y="103421"/>
                    <a:pt x="706516" y="110917"/>
                    <a:pt x="692330" y="125908"/>
                  </a:cubicBezTo>
                  <a:lnTo>
                    <a:pt x="692330" y="208983"/>
                  </a:lnTo>
                  <a:cubicBezTo>
                    <a:pt x="692330" y="217336"/>
                    <a:pt x="692503" y="222372"/>
                    <a:pt x="692849" y="224089"/>
                  </a:cubicBezTo>
                  <a:cubicBezTo>
                    <a:pt x="693774" y="229466"/>
                    <a:pt x="696488" y="233300"/>
                    <a:pt x="700993" y="235589"/>
                  </a:cubicBezTo>
                  <a:cubicBezTo>
                    <a:pt x="704227" y="237419"/>
                    <a:pt x="709886" y="238334"/>
                    <a:pt x="717970" y="238334"/>
                  </a:cubicBezTo>
                  <a:lnTo>
                    <a:pt x="717970" y="244701"/>
                  </a:lnTo>
                  <a:lnTo>
                    <a:pt x="639845" y="244701"/>
                  </a:lnTo>
                  <a:lnTo>
                    <a:pt x="639845" y="238334"/>
                  </a:lnTo>
                  <a:cubicBezTo>
                    <a:pt x="646728" y="238334"/>
                    <a:pt x="652234" y="237245"/>
                    <a:pt x="656364" y="235067"/>
                  </a:cubicBezTo>
                  <a:cubicBezTo>
                    <a:pt x="661412" y="232430"/>
                    <a:pt x="663936" y="223719"/>
                    <a:pt x="663936" y="208932"/>
                  </a:cubicBezTo>
                  <a:lnTo>
                    <a:pt x="663936" y="66389"/>
                  </a:lnTo>
                  <a:cubicBezTo>
                    <a:pt x="663936" y="41629"/>
                    <a:pt x="662204" y="27758"/>
                    <a:pt x="658741" y="24777"/>
                  </a:cubicBezTo>
                  <a:cubicBezTo>
                    <a:pt x="656893" y="23287"/>
                    <a:pt x="654468" y="22543"/>
                    <a:pt x="651465" y="22543"/>
                  </a:cubicBezTo>
                  <a:cubicBezTo>
                    <a:pt x="649040" y="22543"/>
                    <a:pt x="645115" y="23460"/>
                    <a:pt x="639689" y="25296"/>
                  </a:cubicBezTo>
                  <a:lnTo>
                    <a:pt x="637263" y="19273"/>
                  </a:ln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524" name="标题 523">
            <a:extLst>
              <a:ext uri="{FF2B5EF4-FFF2-40B4-BE49-F238E27FC236}">
                <a16:creationId xmlns:a16="http://schemas.microsoft.com/office/drawing/2014/main" id="{7A4ED3EB-CCAA-47E0-9301-0B519211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合作伙伴页</a:t>
            </a:r>
          </a:p>
        </p:txBody>
      </p:sp>
      <p:sp>
        <p:nvSpPr>
          <p:cNvPr id="525" name="文本占位符 524">
            <a:extLst>
              <a:ext uri="{FF2B5EF4-FFF2-40B4-BE49-F238E27FC236}">
                <a16:creationId xmlns:a16="http://schemas.microsoft.com/office/drawing/2014/main" id="{91C58428-668F-44D7-90DD-C56B1AE57E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1683406" cy="373063"/>
          </a:xfrm>
        </p:spPr>
        <p:txBody>
          <a:bodyPr/>
          <a:lstStyle/>
          <a:p>
            <a:pPr algn="dist">
              <a:lnSpc>
                <a:spcPct val="100000"/>
              </a:lnSpc>
              <a:spcAft>
                <a:spcPts val="1000"/>
              </a:spcAft>
            </a:pPr>
            <a:r>
              <a:rPr lang="en-US" altLang="zh-CN" dirty="0">
                <a:cs typeface="+mn-ea"/>
                <a:sym typeface="+mn-lt"/>
              </a:rPr>
              <a:t>PARTNERS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84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5DC292-F236-4572-8F29-DDA81C2761B5}"/>
              </a:ext>
            </a:extLst>
          </p:cNvPr>
          <p:cNvSpPr txBox="1"/>
          <p:nvPr/>
        </p:nvSpPr>
        <p:spPr>
          <a:xfrm>
            <a:off x="1721741" y="2174875"/>
            <a:ext cx="8748518" cy="189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有时候生活会给你迎头一击，不要灰心丧气。我坚信，唯一可以让我坚持下去的，就是我对自己事业的热爱。你必须去寻找自己所爱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当你真的发现时你就会感到，就像任何伟大的感情关系一样，岁月的更迭只会让这份情愈发深刻，所以千万不要放弃，要继续寻找。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285A605-9127-4BA7-9C13-6E465D0FA315}"/>
              </a:ext>
            </a:extLst>
          </p:cNvPr>
          <p:cNvSpPr/>
          <p:nvPr/>
        </p:nvSpPr>
        <p:spPr>
          <a:xfrm>
            <a:off x="1804503" y="4209357"/>
            <a:ext cx="8577988" cy="5649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69B988-F752-4D3E-AB64-025BE67B213A}"/>
              </a:ext>
            </a:extLst>
          </p:cNvPr>
          <p:cNvSpPr txBox="1"/>
          <p:nvPr/>
        </p:nvSpPr>
        <p:spPr>
          <a:xfrm>
            <a:off x="8465820" y="4498460"/>
            <a:ext cx="203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By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史蒂芬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乔布斯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8DE642F-9889-4879-9116-F0E621CA5D12}"/>
              </a:ext>
            </a:extLst>
          </p:cNvPr>
          <p:cNvSpPr/>
          <p:nvPr/>
        </p:nvSpPr>
        <p:spPr>
          <a:xfrm>
            <a:off x="975961" y="1688792"/>
            <a:ext cx="627013" cy="576853"/>
          </a:xfrm>
          <a:custGeom>
            <a:avLst/>
            <a:gdLst/>
            <a:ahLst/>
            <a:cxnLst/>
            <a:rect l="l" t="t" r="r" b="b"/>
            <a:pathLst>
              <a:path w="200918" h="184845">
                <a:moveTo>
                  <a:pt x="192881" y="0"/>
                </a:moveTo>
                <a:lnTo>
                  <a:pt x="192881" y="34826"/>
                </a:lnTo>
                <a:cubicBezTo>
                  <a:pt x="166092" y="47327"/>
                  <a:pt x="154483" y="68759"/>
                  <a:pt x="158055" y="99120"/>
                </a:cubicBezTo>
                <a:lnTo>
                  <a:pt x="200918" y="99120"/>
                </a:lnTo>
                <a:lnTo>
                  <a:pt x="200918" y="184845"/>
                </a:lnTo>
                <a:lnTo>
                  <a:pt x="120550" y="184845"/>
                </a:lnTo>
                <a:lnTo>
                  <a:pt x="120550" y="91083"/>
                </a:lnTo>
                <a:cubicBezTo>
                  <a:pt x="124122" y="48220"/>
                  <a:pt x="148232" y="17859"/>
                  <a:pt x="192881" y="0"/>
                </a:cubicBezTo>
                <a:close/>
                <a:moveTo>
                  <a:pt x="72330" y="0"/>
                </a:moveTo>
                <a:lnTo>
                  <a:pt x="72330" y="34826"/>
                </a:lnTo>
                <a:cubicBezTo>
                  <a:pt x="45541" y="54471"/>
                  <a:pt x="33039" y="75902"/>
                  <a:pt x="34825" y="99120"/>
                </a:cubicBezTo>
                <a:lnTo>
                  <a:pt x="77688" y="99120"/>
                </a:lnTo>
                <a:lnTo>
                  <a:pt x="77688" y="184845"/>
                </a:lnTo>
                <a:lnTo>
                  <a:pt x="0" y="184845"/>
                </a:lnTo>
                <a:lnTo>
                  <a:pt x="0" y="93762"/>
                </a:lnTo>
                <a:cubicBezTo>
                  <a:pt x="1786" y="52685"/>
                  <a:pt x="25896" y="21431"/>
                  <a:pt x="72330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F47B01B4-5F17-4F6B-B2DC-7448AC34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名人名言页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F5D6A32-85C1-480B-B4C3-D1B82BF429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1683406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FAMOUS QUOTES</a:t>
            </a:r>
            <a:endParaRPr lang="zh-CN" altLang="zh-CN" sz="4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102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5DC292-F236-4572-8F29-DDA81C2761B5}"/>
              </a:ext>
            </a:extLst>
          </p:cNvPr>
          <p:cNvSpPr txBox="1"/>
          <p:nvPr/>
        </p:nvSpPr>
        <p:spPr>
          <a:xfrm>
            <a:off x="1721741" y="2174875"/>
            <a:ext cx="8748518" cy="189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有时候生活会给你迎头一击，不要灰心丧气。我坚信，唯一可以让我坚持下去的，就是我对自己事业的热爱。你必须去寻找自己所爱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当你真的发现时你就会感到，就像任何伟大的感情关系一样，岁月的更迭只会让这份情愈发深刻，所以千万不要放弃，要继续寻找。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285A605-9127-4BA7-9C13-6E465D0FA315}"/>
              </a:ext>
            </a:extLst>
          </p:cNvPr>
          <p:cNvSpPr/>
          <p:nvPr/>
        </p:nvSpPr>
        <p:spPr>
          <a:xfrm flipV="1">
            <a:off x="8385547" y="4775946"/>
            <a:ext cx="1898913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69B988-F752-4D3E-AB64-025BE67B213A}"/>
              </a:ext>
            </a:extLst>
          </p:cNvPr>
          <p:cNvSpPr txBox="1"/>
          <p:nvPr/>
        </p:nvSpPr>
        <p:spPr>
          <a:xfrm>
            <a:off x="8320777" y="4406616"/>
            <a:ext cx="203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By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史蒂芬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乔布斯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8DE642F-9889-4879-9116-F0E621CA5D12}"/>
              </a:ext>
            </a:extLst>
          </p:cNvPr>
          <p:cNvSpPr/>
          <p:nvPr/>
        </p:nvSpPr>
        <p:spPr>
          <a:xfrm>
            <a:off x="975961" y="1688792"/>
            <a:ext cx="627013" cy="576853"/>
          </a:xfrm>
          <a:custGeom>
            <a:avLst/>
            <a:gdLst/>
            <a:ahLst/>
            <a:cxnLst/>
            <a:rect l="l" t="t" r="r" b="b"/>
            <a:pathLst>
              <a:path w="200918" h="184845">
                <a:moveTo>
                  <a:pt x="192881" y="0"/>
                </a:moveTo>
                <a:lnTo>
                  <a:pt x="192881" y="34826"/>
                </a:lnTo>
                <a:cubicBezTo>
                  <a:pt x="166092" y="47327"/>
                  <a:pt x="154483" y="68759"/>
                  <a:pt x="158055" y="99120"/>
                </a:cubicBezTo>
                <a:lnTo>
                  <a:pt x="200918" y="99120"/>
                </a:lnTo>
                <a:lnTo>
                  <a:pt x="200918" y="184845"/>
                </a:lnTo>
                <a:lnTo>
                  <a:pt x="120550" y="184845"/>
                </a:lnTo>
                <a:lnTo>
                  <a:pt x="120550" y="91083"/>
                </a:lnTo>
                <a:cubicBezTo>
                  <a:pt x="124122" y="48220"/>
                  <a:pt x="148232" y="17859"/>
                  <a:pt x="192881" y="0"/>
                </a:cubicBezTo>
                <a:close/>
                <a:moveTo>
                  <a:pt x="72330" y="0"/>
                </a:moveTo>
                <a:lnTo>
                  <a:pt x="72330" y="34826"/>
                </a:lnTo>
                <a:cubicBezTo>
                  <a:pt x="45541" y="54471"/>
                  <a:pt x="33039" y="75902"/>
                  <a:pt x="34825" y="99120"/>
                </a:cubicBezTo>
                <a:lnTo>
                  <a:pt x="77688" y="99120"/>
                </a:lnTo>
                <a:lnTo>
                  <a:pt x="77688" y="184845"/>
                </a:lnTo>
                <a:lnTo>
                  <a:pt x="0" y="184845"/>
                </a:lnTo>
                <a:lnTo>
                  <a:pt x="0" y="93762"/>
                </a:lnTo>
                <a:cubicBezTo>
                  <a:pt x="1786" y="52685"/>
                  <a:pt x="25896" y="21431"/>
                  <a:pt x="72330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F47B01B4-5F17-4F6B-B2DC-7448AC34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名人名言页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F5D6A32-85C1-480B-B4C3-D1B82BF429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1683406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FAMOUS QUOTES</a:t>
            </a:r>
            <a:endParaRPr lang="zh-CN" altLang="zh-CN" sz="400" dirty="0">
              <a:solidFill>
                <a:srgbClr val="E5E5E5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C03F18-9349-47AF-9C70-DABF77322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948" y="4229307"/>
            <a:ext cx="780006" cy="780006"/>
          </a:xfrm>
          <a:custGeom>
            <a:avLst/>
            <a:gdLst>
              <a:gd name="connsiteX0" fmla="*/ 390003 w 780006"/>
              <a:gd name="connsiteY0" fmla="*/ 0 h 780006"/>
              <a:gd name="connsiteX1" fmla="*/ 780006 w 780006"/>
              <a:gd name="connsiteY1" fmla="*/ 390003 h 780006"/>
              <a:gd name="connsiteX2" fmla="*/ 390003 w 780006"/>
              <a:gd name="connsiteY2" fmla="*/ 780006 h 780006"/>
              <a:gd name="connsiteX3" fmla="*/ 0 w 780006"/>
              <a:gd name="connsiteY3" fmla="*/ 390003 h 780006"/>
              <a:gd name="connsiteX4" fmla="*/ 390003 w 780006"/>
              <a:gd name="connsiteY4" fmla="*/ 0 h 7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06" h="780006">
                <a:moveTo>
                  <a:pt x="390003" y="0"/>
                </a:moveTo>
                <a:cubicBezTo>
                  <a:pt x="605396" y="0"/>
                  <a:pt x="780006" y="174610"/>
                  <a:pt x="780006" y="390003"/>
                </a:cubicBezTo>
                <a:cubicBezTo>
                  <a:pt x="780006" y="605396"/>
                  <a:pt x="605396" y="780006"/>
                  <a:pt x="390003" y="780006"/>
                </a:cubicBezTo>
                <a:cubicBezTo>
                  <a:pt x="174610" y="780006"/>
                  <a:pt x="0" y="605396"/>
                  <a:pt x="0" y="390003"/>
                </a:cubicBezTo>
                <a:cubicBezTo>
                  <a:pt x="0" y="174610"/>
                  <a:pt x="174610" y="0"/>
                  <a:pt x="390003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algn="ctr" rotWithShape="0">
              <a:schemeClr val="tx1">
                <a:lumMod val="50000"/>
                <a:lumOff val="50000"/>
                <a:alpha val="2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958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5DC292-F236-4572-8F29-DDA81C2761B5}"/>
              </a:ext>
            </a:extLst>
          </p:cNvPr>
          <p:cNvSpPr txBox="1"/>
          <p:nvPr/>
        </p:nvSpPr>
        <p:spPr>
          <a:xfrm>
            <a:off x="1721741" y="2174875"/>
            <a:ext cx="8656137" cy="189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有时候生活会给你迎头一击，不要灰心丧气。我坚信，唯一可以让我坚持下去的，就是我对自己事业的热爱。你必须去寻找自己所爱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当你真的发现时你就会感到，就像任何伟大的感情关系一样，岁月的更迭只会让这份情愈发深刻，所以千万不要放弃，要继续寻找。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69B988-F752-4D3E-AB64-025BE67B213A}"/>
              </a:ext>
            </a:extLst>
          </p:cNvPr>
          <p:cNvSpPr txBox="1"/>
          <p:nvPr/>
        </p:nvSpPr>
        <p:spPr>
          <a:xfrm>
            <a:off x="8021658" y="4991080"/>
            <a:ext cx="17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史蒂芬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乔布斯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8DE642F-9889-4879-9116-F0E621CA5D12}"/>
              </a:ext>
            </a:extLst>
          </p:cNvPr>
          <p:cNvSpPr/>
          <p:nvPr/>
        </p:nvSpPr>
        <p:spPr>
          <a:xfrm>
            <a:off x="975961" y="1688792"/>
            <a:ext cx="627013" cy="576853"/>
          </a:xfrm>
          <a:custGeom>
            <a:avLst/>
            <a:gdLst/>
            <a:ahLst/>
            <a:cxnLst/>
            <a:rect l="l" t="t" r="r" b="b"/>
            <a:pathLst>
              <a:path w="200918" h="184845">
                <a:moveTo>
                  <a:pt x="192881" y="0"/>
                </a:moveTo>
                <a:lnTo>
                  <a:pt x="192881" y="34826"/>
                </a:lnTo>
                <a:cubicBezTo>
                  <a:pt x="166092" y="47327"/>
                  <a:pt x="154483" y="68759"/>
                  <a:pt x="158055" y="99120"/>
                </a:cubicBezTo>
                <a:lnTo>
                  <a:pt x="200918" y="99120"/>
                </a:lnTo>
                <a:lnTo>
                  <a:pt x="200918" y="184845"/>
                </a:lnTo>
                <a:lnTo>
                  <a:pt x="120550" y="184845"/>
                </a:lnTo>
                <a:lnTo>
                  <a:pt x="120550" y="91083"/>
                </a:lnTo>
                <a:cubicBezTo>
                  <a:pt x="124122" y="48220"/>
                  <a:pt x="148232" y="17859"/>
                  <a:pt x="192881" y="0"/>
                </a:cubicBezTo>
                <a:close/>
                <a:moveTo>
                  <a:pt x="72330" y="0"/>
                </a:moveTo>
                <a:lnTo>
                  <a:pt x="72330" y="34826"/>
                </a:lnTo>
                <a:cubicBezTo>
                  <a:pt x="45541" y="54471"/>
                  <a:pt x="33039" y="75902"/>
                  <a:pt x="34825" y="99120"/>
                </a:cubicBezTo>
                <a:lnTo>
                  <a:pt x="77688" y="99120"/>
                </a:lnTo>
                <a:lnTo>
                  <a:pt x="77688" y="184845"/>
                </a:lnTo>
                <a:lnTo>
                  <a:pt x="0" y="184845"/>
                </a:lnTo>
                <a:lnTo>
                  <a:pt x="0" y="93762"/>
                </a:lnTo>
                <a:cubicBezTo>
                  <a:pt x="1786" y="52685"/>
                  <a:pt x="25896" y="21431"/>
                  <a:pt x="72330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F47B01B4-5F17-4F6B-B2DC-7448AC34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51998"/>
            <a:ext cx="1909245" cy="3730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名人名言页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F5D6A32-85C1-480B-B4C3-D1B82BF429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0845" y="911091"/>
            <a:ext cx="2106613" cy="345600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QUOTES WITH PHOTO</a:t>
            </a:r>
            <a:endParaRPr lang="zh-CN" altLang="zh-CN" sz="400" dirty="0">
              <a:solidFill>
                <a:srgbClr val="E5E5E5"/>
              </a:solidFill>
              <a:cs typeface="+mn-ea"/>
              <a:sym typeface="+mn-lt"/>
            </a:endParaRPr>
          </a:p>
        </p:txBody>
      </p: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543ED43C-CED9-4D45-9A16-4274DC3DC1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algn="ctr" rotWithShape="0">
              <a:schemeClr val="tx1">
                <a:lumMod val="50000"/>
                <a:lumOff val="50000"/>
                <a:alpha val="23000"/>
              </a:schemeClr>
            </a:outerShdw>
          </a:effectLst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B796D4B-889F-4143-942F-E5E91F71EB63}"/>
              </a:ext>
            </a:extLst>
          </p:cNvPr>
          <p:cNvSpPr/>
          <p:nvPr/>
        </p:nvSpPr>
        <p:spPr>
          <a:xfrm flipH="1" flipV="1">
            <a:off x="9959206" y="3857368"/>
            <a:ext cx="627013" cy="576853"/>
          </a:xfrm>
          <a:custGeom>
            <a:avLst/>
            <a:gdLst/>
            <a:ahLst/>
            <a:cxnLst/>
            <a:rect l="l" t="t" r="r" b="b"/>
            <a:pathLst>
              <a:path w="200918" h="184845">
                <a:moveTo>
                  <a:pt x="192881" y="0"/>
                </a:moveTo>
                <a:lnTo>
                  <a:pt x="192881" y="34826"/>
                </a:lnTo>
                <a:cubicBezTo>
                  <a:pt x="166092" y="47327"/>
                  <a:pt x="154483" y="68759"/>
                  <a:pt x="158055" y="99120"/>
                </a:cubicBezTo>
                <a:lnTo>
                  <a:pt x="200918" y="99120"/>
                </a:lnTo>
                <a:lnTo>
                  <a:pt x="200918" y="184845"/>
                </a:lnTo>
                <a:lnTo>
                  <a:pt x="120550" y="184845"/>
                </a:lnTo>
                <a:lnTo>
                  <a:pt x="120550" y="91083"/>
                </a:lnTo>
                <a:cubicBezTo>
                  <a:pt x="124122" y="48220"/>
                  <a:pt x="148232" y="17859"/>
                  <a:pt x="192881" y="0"/>
                </a:cubicBezTo>
                <a:close/>
                <a:moveTo>
                  <a:pt x="72330" y="0"/>
                </a:moveTo>
                <a:lnTo>
                  <a:pt x="72330" y="34826"/>
                </a:lnTo>
                <a:cubicBezTo>
                  <a:pt x="45541" y="54471"/>
                  <a:pt x="33039" y="75902"/>
                  <a:pt x="34825" y="99120"/>
                </a:cubicBezTo>
                <a:lnTo>
                  <a:pt x="77688" y="99120"/>
                </a:lnTo>
                <a:lnTo>
                  <a:pt x="77688" y="184845"/>
                </a:lnTo>
                <a:lnTo>
                  <a:pt x="0" y="184845"/>
                </a:lnTo>
                <a:lnTo>
                  <a:pt x="0" y="93762"/>
                </a:lnTo>
                <a:cubicBezTo>
                  <a:pt x="1786" y="52685"/>
                  <a:pt x="25896" y="21431"/>
                  <a:pt x="72330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A0A3CEA-773E-4164-83EA-02D0B4458912}"/>
              </a:ext>
            </a:extLst>
          </p:cNvPr>
          <p:cNvCxnSpPr>
            <a:cxnSpLocks/>
          </p:cNvCxnSpPr>
          <p:nvPr/>
        </p:nvCxnSpPr>
        <p:spPr>
          <a:xfrm>
            <a:off x="6943649" y="5175746"/>
            <a:ext cx="463052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FE4F1F3-3FB5-452B-80A2-79A93702D123}"/>
              </a:ext>
            </a:extLst>
          </p:cNvPr>
          <p:cNvCxnSpPr>
            <a:cxnSpLocks/>
          </p:cNvCxnSpPr>
          <p:nvPr/>
        </p:nvCxnSpPr>
        <p:spPr>
          <a:xfrm>
            <a:off x="7471969" y="5175746"/>
            <a:ext cx="463052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6DBBEB2B-C4B9-4FC2-86D0-B2C87637EC60}"/>
              </a:ext>
            </a:extLst>
          </p:cNvPr>
          <p:cNvSpPr/>
          <p:nvPr/>
        </p:nvSpPr>
        <p:spPr>
          <a:xfrm>
            <a:off x="-953044" y="-862129"/>
            <a:ext cx="780005" cy="78000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algn="ctr" rotWithShape="0">
              <a:schemeClr val="tx1">
                <a:lumMod val="50000"/>
                <a:lumOff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`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F8D2E70-A2FA-4A16-8545-93AEEAA181FA}"/>
              </a:ext>
            </a:extLst>
          </p:cNvPr>
          <p:cNvGrpSpPr/>
          <p:nvPr/>
        </p:nvGrpSpPr>
        <p:grpSpPr>
          <a:xfrm>
            <a:off x="0" y="-841543"/>
            <a:ext cx="6904036" cy="685799"/>
            <a:chOff x="0" y="-754379"/>
            <a:chExt cx="6904036" cy="685799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E0DD334-6E39-4337-B520-4AA3794DDBFC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3C35418-9332-4A2D-B748-F7131F237F07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B068E19-0CAE-4FE5-80EA-8EE1ED9FC8DA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D3A756FC-B79F-4F80-8E34-14F8BAF09D63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D5A9D5D2-17A8-4B7F-BE33-449D1749CFD2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46D058D2-57EE-41AD-A249-3ADDF5749E0D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BA1C2723-0336-47B9-9F5C-FAE6EF913F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等腰三角形 29">
                <a:extLst>
                  <a:ext uri="{FF2B5EF4-FFF2-40B4-BE49-F238E27FC236}">
                    <a16:creationId xmlns:a16="http://schemas.microsoft.com/office/drawing/2014/main" id="{81D41EE2-66EC-411E-8BEA-C15D44C1AEBE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89F9E0C-631D-44A1-8978-B3C4F5168FD1}"/>
                  </a:ext>
                </a:extLst>
              </p:cNvPr>
              <p:cNvSpPr txBox="1"/>
              <p:nvPr/>
            </p:nvSpPr>
            <p:spPr>
              <a:xfrm>
                <a:off x="2492670" y="-867918"/>
                <a:ext cx="5803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cs typeface="+mn-ea"/>
                    <a:sym typeface="+mn-lt"/>
                  </a:rPr>
                  <a:t>若新插入图片无样式，选择左边的图片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+C</a:t>
                </a:r>
                <a:r>
                  <a:rPr lang="zh-CN" altLang="en-US" dirty="0">
                    <a:cs typeface="+mn-ea"/>
                    <a:sym typeface="+mn-lt"/>
                  </a:rPr>
                  <a:t>复制，再选择新图片</a:t>
                </a:r>
                <a:r>
                  <a:rPr lang="en-US" altLang="zh-CN" dirty="0">
                    <a:cs typeface="+mn-ea"/>
                    <a:sym typeface="+mn-lt"/>
                  </a:rPr>
                  <a:t>Ctrl + Shift +V</a:t>
                </a:r>
                <a:r>
                  <a:rPr lang="zh-CN" altLang="en-US" dirty="0">
                    <a:cs typeface="+mn-ea"/>
                    <a:sym typeface="+mn-lt"/>
                  </a:rPr>
                  <a:t> 粘贴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4E41FA0-0E59-4194-9B89-C6840FA17B60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736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5DC292-F236-4572-8F29-DDA81C2761B5}"/>
              </a:ext>
            </a:extLst>
          </p:cNvPr>
          <p:cNvSpPr txBox="1"/>
          <p:nvPr/>
        </p:nvSpPr>
        <p:spPr>
          <a:xfrm>
            <a:off x="1655438" y="2431974"/>
            <a:ext cx="8936099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要知道什么是自己想要的，知道什么是不可逆转的，知道用什么方式实现梦想，知道用什么心情面对苦难，人就在转瞬间感悟，进退得失不离不弃也就都有了答案。我不知道命运会把我带到何方，但是我一直会用善良维护左右。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8DE642F-9889-4879-9116-F0E621CA5D12}"/>
              </a:ext>
            </a:extLst>
          </p:cNvPr>
          <p:cNvSpPr/>
          <p:nvPr/>
        </p:nvSpPr>
        <p:spPr>
          <a:xfrm>
            <a:off x="975961" y="1855121"/>
            <a:ext cx="627013" cy="576853"/>
          </a:xfrm>
          <a:custGeom>
            <a:avLst/>
            <a:gdLst/>
            <a:ahLst/>
            <a:cxnLst/>
            <a:rect l="l" t="t" r="r" b="b"/>
            <a:pathLst>
              <a:path w="200918" h="184845">
                <a:moveTo>
                  <a:pt x="192881" y="0"/>
                </a:moveTo>
                <a:lnTo>
                  <a:pt x="192881" y="34826"/>
                </a:lnTo>
                <a:cubicBezTo>
                  <a:pt x="166092" y="47327"/>
                  <a:pt x="154483" y="68759"/>
                  <a:pt x="158055" y="99120"/>
                </a:cubicBezTo>
                <a:lnTo>
                  <a:pt x="200918" y="99120"/>
                </a:lnTo>
                <a:lnTo>
                  <a:pt x="200918" y="184845"/>
                </a:lnTo>
                <a:lnTo>
                  <a:pt x="120550" y="184845"/>
                </a:lnTo>
                <a:lnTo>
                  <a:pt x="120550" y="91083"/>
                </a:lnTo>
                <a:cubicBezTo>
                  <a:pt x="124122" y="48220"/>
                  <a:pt x="148232" y="17859"/>
                  <a:pt x="192881" y="0"/>
                </a:cubicBezTo>
                <a:close/>
                <a:moveTo>
                  <a:pt x="72330" y="0"/>
                </a:moveTo>
                <a:lnTo>
                  <a:pt x="72330" y="34826"/>
                </a:lnTo>
                <a:cubicBezTo>
                  <a:pt x="45541" y="54471"/>
                  <a:pt x="33039" y="75902"/>
                  <a:pt x="34825" y="99120"/>
                </a:cubicBezTo>
                <a:lnTo>
                  <a:pt x="77688" y="99120"/>
                </a:lnTo>
                <a:lnTo>
                  <a:pt x="77688" y="184845"/>
                </a:lnTo>
                <a:lnTo>
                  <a:pt x="0" y="184845"/>
                </a:lnTo>
                <a:lnTo>
                  <a:pt x="0" y="93762"/>
                </a:lnTo>
                <a:cubicBezTo>
                  <a:pt x="1786" y="52685"/>
                  <a:pt x="25896" y="21431"/>
                  <a:pt x="72330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98BA98DA-4303-4F3C-837A-57CBD3122B41}"/>
              </a:ext>
            </a:extLst>
          </p:cNvPr>
          <p:cNvSpPr/>
          <p:nvPr/>
        </p:nvSpPr>
        <p:spPr>
          <a:xfrm>
            <a:off x="1760220" y="4198605"/>
            <a:ext cx="8671560" cy="350520"/>
          </a:xfrm>
          <a:custGeom>
            <a:avLst/>
            <a:gdLst>
              <a:gd name="connsiteX0" fmla="*/ 0 w 8671560"/>
              <a:gd name="connsiteY0" fmla="*/ 0 h 350520"/>
              <a:gd name="connsiteX1" fmla="*/ 5867400 w 8671560"/>
              <a:gd name="connsiteY1" fmla="*/ 0 h 350520"/>
              <a:gd name="connsiteX2" fmla="*/ 6324600 w 8671560"/>
              <a:gd name="connsiteY2" fmla="*/ 0 h 350520"/>
              <a:gd name="connsiteX3" fmla="*/ 6675120 w 8671560"/>
              <a:gd name="connsiteY3" fmla="*/ 350520 h 350520"/>
              <a:gd name="connsiteX4" fmla="*/ 6918960 w 8671560"/>
              <a:gd name="connsiteY4" fmla="*/ 30480 h 350520"/>
              <a:gd name="connsiteX5" fmla="*/ 8671560 w 8671560"/>
              <a:gd name="connsiteY5" fmla="*/ 3048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560" h="350520">
                <a:moveTo>
                  <a:pt x="0" y="0"/>
                </a:moveTo>
                <a:lnTo>
                  <a:pt x="5867400" y="0"/>
                </a:lnTo>
                <a:lnTo>
                  <a:pt x="6324600" y="0"/>
                </a:lnTo>
                <a:lnTo>
                  <a:pt x="6675120" y="350520"/>
                </a:lnTo>
                <a:lnTo>
                  <a:pt x="6918960" y="30480"/>
                </a:lnTo>
                <a:lnTo>
                  <a:pt x="8671560" y="30480"/>
                </a:lnTo>
              </a:path>
            </a:pathLst>
          </a:custGeom>
          <a:noFill/>
          <a:ln w="254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C88D4412-6BB9-4BEC-AC8B-56E82209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观点总结页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ED189976-1F3B-49F4-8A80-C278262A6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3" y="865394"/>
            <a:ext cx="2084085" cy="373063"/>
          </a:xfrm>
        </p:spPr>
        <p:txBody>
          <a:bodyPr/>
          <a:lstStyle/>
          <a:p>
            <a:pPr algn="dist">
              <a:spcAft>
                <a:spcPts val="1000"/>
              </a:spcAft>
            </a:pPr>
            <a:r>
              <a:rPr lang="en-US" altLang="zh-CN" dirty="0">
                <a:cs typeface="+mn-ea"/>
                <a:sym typeface="+mn-lt"/>
              </a:rPr>
              <a:t>SUMMARY OF VIEWS</a:t>
            </a:r>
            <a:endParaRPr lang="zh-CN" altLang="zh-CN" sz="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05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/>
            </a:gs>
            <a:gs pos="42000">
              <a:schemeClr val="accent1"/>
            </a:gs>
            <a:gs pos="6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E5A9520-7491-46D2-9CE0-4E3451C51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23000">
                <a:schemeClr val="accent1"/>
              </a:gs>
              <a:gs pos="64000">
                <a:schemeClr val="accent2"/>
              </a:gs>
            </a:gsLst>
            <a:lin ang="27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B5308A8-86ED-43B8-AC6B-88CBB8BE02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8535CC52-CCFC-44D9-A6A8-B5EF36B27CC8}"/>
              </a:ext>
            </a:extLst>
          </p:cNvPr>
          <p:cNvGrpSpPr/>
          <p:nvPr/>
        </p:nvGrpSpPr>
        <p:grpSpPr>
          <a:xfrm>
            <a:off x="1566365" y="1480820"/>
            <a:ext cx="584298" cy="3896360"/>
            <a:chOff x="1682115" y="1480820"/>
            <a:chExt cx="584298" cy="389636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4C28B65-D718-43FC-A3BF-730B0B62F1C2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4EE82EF-8755-4E07-B3B6-AF04455BCFDB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334E694-161B-4BA2-8379-DAB6A2133401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1592597-A54E-4D84-9BA9-48AD402F8D91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20030BD-F321-4F12-9734-30D26BE6231F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97C3C39-23F6-42E7-9F5A-B6590A21333E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4C9394BC-33CE-4A8A-9DD0-2EECA46337EC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FB097BC-3F25-44D4-BF72-4D7110CAD602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E2C3C2C-E5FB-4A47-83A6-AE9F3CF82D80}"/>
              </a:ext>
            </a:extLst>
          </p:cNvPr>
          <p:cNvGrpSpPr/>
          <p:nvPr/>
        </p:nvGrpSpPr>
        <p:grpSpPr>
          <a:xfrm flipH="1">
            <a:off x="10024887" y="1480820"/>
            <a:ext cx="584298" cy="3896360"/>
            <a:chOff x="1682115" y="1480820"/>
            <a:chExt cx="584298" cy="389636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A71EE10-92E5-49F9-9560-D929D94E12F8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9849D04-8160-4F34-92A9-4243F0DF97F8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C822681-99DD-452D-8251-A66B592C73AA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89A4F6E-3BB0-4614-AAEA-4E9C6B85112C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51AF613-DAFD-4510-8802-201DE3C1AD48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CC80CAA-F298-4ADC-910B-2B183823B921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DD3289A9-D77C-4421-9A0C-502569F5A611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F752FAD5-26E4-4767-AC7C-77CA1C6D3B4F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FD4460B-D6E9-4EDB-BCAF-5702D85CBB64}"/>
              </a:ext>
            </a:extLst>
          </p:cNvPr>
          <p:cNvSpPr txBox="1"/>
          <p:nvPr/>
        </p:nvSpPr>
        <p:spPr>
          <a:xfrm>
            <a:off x="3764280" y="2202700"/>
            <a:ext cx="466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第一章标题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9F2F98C-B741-4610-A830-24A3A0AECFF8}"/>
              </a:ext>
            </a:extLst>
          </p:cNvPr>
          <p:cNvSpPr/>
          <p:nvPr/>
        </p:nvSpPr>
        <p:spPr>
          <a:xfrm>
            <a:off x="4655820" y="3316929"/>
            <a:ext cx="2880358" cy="4001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52024F-0AFB-47A6-8FF4-DD87796C4430}"/>
              </a:ext>
            </a:extLst>
          </p:cNvPr>
          <p:cNvSpPr txBox="1"/>
          <p:nvPr/>
        </p:nvSpPr>
        <p:spPr>
          <a:xfrm>
            <a:off x="5113213" y="1390010"/>
            <a:ext cx="1965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 w="28575">
                  <a:gradFill flip="none" rotWithShape="1">
                    <a:gsLst>
                      <a:gs pos="16000">
                        <a:srgbClr val="E20010">
                          <a:lumMod val="5000"/>
                          <a:lumOff val="95000"/>
                          <a:alpha val="0"/>
                        </a:srgbClr>
                      </a:gs>
                      <a:gs pos="34000">
                        <a:srgbClr val="FAFBFD">
                          <a:alpha val="0"/>
                        </a:srgbClr>
                      </a:gs>
                      <a:gs pos="75000">
                        <a:prstClr val="white"/>
                      </a:gs>
                      <a:gs pos="100000">
                        <a:prstClr val="white"/>
                      </a:gs>
                    </a:gsLst>
                    <a:lin ang="16200000" scaled="1"/>
                    <a:tileRect/>
                  </a:gradFill>
                </a:ln>
                <a:noFill/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1500" b="0" i="0" u="none" strike="noStrike" kern="1200" cap="none" spc="0" normalizeH="0" baseline="0" noProof="0" dirty="0">
              <a:ln w="28575">
                <a:gradFill flip="none" rotWithShape="1">
                  <a:gsLst>
                    <a:gs pos="16000">
                      <a:srgbClr val="E20010">
                        <a:lumMod val="5000"/>
                        <a:lumOff val="95000"/>
                        <a:alpha val="0"/>
                      </a:srgbClr>
                    </a:gs>
                    <a:gs pos="34000">
                      <a:srgbClr val="FAFBFD">
                        <a:alpha val="0"/>
                      </a:srgbClr>
                    </a:gs>
                    <a:gs pos="7500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  <a:tileRect/>
                </a:gradFill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74E2E0-43DE-4093-AD0B-119C4AE0EE82}"/>
              </a:ext>
            </a:extLst>
          </p:cNvPr>
          <p:cNvSpPr txBox="1"/>
          <p:nvPr/>
        </p:nvSpPr>
        <p:spPr>
          <a:xfrm>
            <a:off x="4906826" y="3332319"/>
            <a:ext cx="237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 flip="none" rotWithShape="1">
                  <a:gsLst>
                    <a:gs pos="82000">
                      <a:schemeClr val="accent2"/>
                    </a:gs>
                    <a:gs pos="13636">
                      <a:schemeClr val="accent1"/>
                    </a:gs>
                    <a:gs pos="46000">
                      <a:schemeClr val="accent1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Title of Chapter I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A441AA-B9E1-4855-9585-FCF24793A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91" y="4193718"/>
            <a:ext cx="2480311" cy="898016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0003EF-6416-46E1-8A63-A0F5D0B2D04A}"/>
              </a:ext>
            </a:extLst>
          </p:cNvPr>
          <p:cNvGrpSpPr/>
          <p:nvPr/>
        </p:nvGrpSpPr>
        <p:grpSpPr>
          <a:xfrm>
            <a:off x="0" y="-866151"/>
            <a:ext cx="6904036" cy="685799"/>
            <a:chOff x="0" y="-754379"/>
            <a:chExt cx="6904036" cy="68579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6F9455D-D7A6-4521-AC38-A66287285AFA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981D340-C0DC-4CA0-A38E-6944196D0C98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756AE126-C02C-4B8C-9C6D-5992604EB761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1A2A8EE-04CB-470F-B5B9-53E1D00E7A3A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D13746BF-7BC7-4A90-B484-FA136634BFBB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6556425D-7713-4B50-A61E-A7039F013D10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456063-DB43-4B5C-93A7-EF9874E92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等腰三角形 50">
                <a:extLst>
                  <a:ext uri="{FF2B5EF4-FFF2-40B4-BE49-F238E27FC236}">
                    <a16:creationId xmlns:a16="http://schemas.microsoft.com/office/drawing/2014/main" id="{29B65404-9EA1-4669-B77D-52C253200BE6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A6857B8-7311-4656-A17D-14AA75DFF845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选中图片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Delete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0A4AAF7-D701-4E08-ACBF-0E9335F36DDF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225FB42-39C1-4F41-A4DB-AFBBF4C29921}"/>
              </a:ext>
            </a:extLst>
          </p:cNvPr>
          <p:cNvGrpSpPr/>
          <p:nvPr/>
        </p:nvGrpSpPr>
        <p:grpSpPr>
          <a:xfrm>
            <a:off x="5441420" y="5341990"/>
            <a:ext cx="1309158" cy="126000"/>
            <a:chOff x="5446494" y="5415276"/>
            <a:chExt cx="1309158" cy="126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28FDD55-2462-4AD5-ABC6-25D20EFC5A72}"/>
                </a:ext>
              </a:extLst>
            </p:cNvPr>
            <p:cNvSpPr/>
            <p:nvPr/>
          </p:nvSpPr>
          <p:spPr>
            <a:xfrm>
              <a:off x="5446494" y="5415276"/>
              <a:ext cx="126000" cy="12600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0F53C83-B892-4076-824B-7B41678D2B29}"/>
                </a:ext>
              </a:extLst>
            </p:cNvPr>
            <p:cNvSpPr/>
            <p:nvPr/>
          </p:nvSpPr>
          <p:spPr>
            <a:xfrm>
              <a:off x="5840880" y="5415276"/>
              <a:ext cx="126000" cy="126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9494B01-37DD-4AF9-BC98-0C93B5113367}"/>
                </a:ext>
              </a:extLst>
            </p:cNvPr>
            <p:cNvSpPr/>
            <p:nvPr/>
          </p:nvSpPr>
          <p:spPr>
            <a:xfrm>
              <a:off x="6235266" y="5415276"/>
              <a:ext cx="126000" cy="126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CFD2566-57E3-4ADD-8F27-C4FB31DCC9D2}"/>
                </a:ext>
              </a:extLst>
            </p:cNvPr>
            <p:cNvSpPr/>
            <p:nvPr/>
          </p:nvSpPr>
          <p:spPr>
            <a:xfrm>
              <a:off x="6629652" y="5415276"/>
              <a:ext cx="126000" cy="126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06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1601EBD-21C8-4A82-A7F3-69FB0998056E}"/>
              </a:ext>
            </a:extLst>
          </p:cNvPr>
          <p:cNvSpPr/>
          <p:nvPr/>
        </p:nvSpPr>
        <p:spPr>
          <a:xfrm>
            <a:off x="1505996" y="1293674"/>
            <a:ext cx="9180008" cy="4873743"/>
          </a:xfrm>
          <a:custGeom>
            <a:avLst/>
            <a:gdLst>
              <a:gd name="connsiteX0" fmla="*/ 24740 w 9180008"/>
              <a:gd name="connsiteY0" fmla="*/ 0 h 4873743"/>
              <a:gd name="connsiteX1" fmla="*/ 9155269 w 9180008"/>
              <a:gd name="connsiteY1" fmla="*/ 0 h 4873743"/>
              <a:gd name="connsiteX2" fmla="*/ 9170727 w 9180008"/>
              <a:gd name="connsiteY2" fmla="*/ 22928 h 4873743"/>
              <a:gd name="connsiteX3" fmla="*/ 9180008 w 9180008"/>
              <a:gd name="connsiteY3" fmla="*/ 68898 h 4873743"/>
              <a:gd name="connsiteX4" fmla="*/ 9180008 w 9180008"/>
              <a:gd name="connsiteY4" fmla="*/ 4755642 h 4873743"/>
              <a:gd name="connsiteX5" fmla="*/ 9061907 w 9180008"/>
              <a:gd name="connsiteY5" fmla="*/ 4873743 h 4873743"/>
              <a:gd name="connsiteX6" fmla="*/ 118101 w 9180008"/>
              <a:gd name="connsiteY6" fmla="*/ 4873743 h 4873743"/>
              <a:gd name="connsiteX7" fmla="*/ 0 w 9180008"/>
              <a:gd name="connsiteY7" fmla="*/ 4755642 h 4873743"/>
              <a:gd name="connsiteX8" fmla="*/ 0 w 9180008"/>
              <a:gd name="connsiteY8" fmla="*/ 68898 h 4873743"/>
              <a:gd name="connsiteX9" fmla="*/ 9281 w 9180008"/>
              <a:gd name="connsiteY9" fmla="*/ 22928 h 48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0008" h="4873743">
                <a:moveTo>
                  <a:pt x="24740" y="0"/>
                </a:moveTo>
                <a:lnTo>
                  <a:pt x="9155269" y="0"/>
                </a:lnTo>
                <a:lnTo>
                  <a:pt x="9170727" y="22928"/>
                </a:lnTo>
                <a:cubicBezTo>
                  <a:pt x="9176703" y="37057"/>
                  <a:pt x="9180008" y="52592"/>
                  <a:pt x="9180008" y="68898"/>
                </a:cubicBezTo>
                <a:lnTo>
                  <a:pt x="9180008" y="4755642"/>
                </a:lnTo>
                <a:cubicBezTo>
                  <a:pt x="9180008" y="4820867"/>
                  <a:pt x="9127132" y="4873743"/>
                  <a:pt x="9061907" y="4873743"/>
                </a:cubicBezTo>
                <a:lnTo>
                  <a:pt x="118101" y="4873743"/>
                </a:lnTo>
                <a:cubicBezTo>
                  <a:pt x="52876" y="4873743"/>
                  <a:pt x="0" y="4820867"/>
                  <a:pt x="0" y="4755642"/>
                </a:cubicBezTo>
                <a:lnTo>
                  <a:pt x="0" y="68898"/>
                </a:lnTo>
                <a:cubicBezTo>
                  <a:pt x="0" y="52592"/>
                  <a:pt x="3305" y="37057"/>
                  <a:pt x="9281" y="2292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65100" algn="ctr" rotWithShape="0">
              <a:schemeClr val="accent1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285A605-9127-4BA7-9C13-6E465D0FA315}"/>
              </a:ext>
            </a:extLst>
          </p:cNvPr>
          <p:cNvSpPr/>
          <p:nvPr/>
        </p:nvSpPr>
        <p:spPr>
          <a:xfrm>
            <a:off x="1505996" y="1293674"/>
            <a:ext cx="9180008" cy="568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BBD768A-2034-4F42-951D-6632331C655A}"/>
              </a:ext>
            </a:extLst>
          </p:cNvPr>
          <p:cNvSpPr/>
          <p:nvPr/>
        </p:nvSpPr>
        <p:spPr>
          <a:xfrm>
            <a:off x="9128804" y="4826494"/>
            <a:ext cx="1201320" cy="1120149"/>
          </a:xfrm>
          <a:custGeom>
            <a:avLst/>
            <a:gdLst/>
            <a:ahLst/>
            <a:cxnLst/>
            <a:rect l="l" t="t" r="r" b="b"/>
            <a:pathLst>
              <a:path w="625004" h="582774">
                <a:moveTo>
                  <a:pt x="380070" y="0"/>
                </a:moveTo>
                <a:lnTo>
                  <a:pt x="625004" y="0"/>
                </a:lnTo>
                <a:lnTo>
                  <a:pt x="625004" y="287164"/>
                </a:lnTo>
                <a:cubicBezTo>
                  <a:pt x="625004" y="315317"/>
                  <a:pt x="622188" y="343471"/>
                  <a:pt x="616558" y="371624"/>
                </a:cubicBezTo>
                <a:cubicBezTo>
                  <a:pt x="605296" y="411039"/>
                  <a:pt x="582774" y="447638"/>
                  <a:pt x="548990" y="481422"/>
                </a:cubicBezTo>
                <a:cubicBezTo>
                  <a:pt x="509575" y="532098"/>
                  <a:pt x="461714" y="565882"/>
                  <a:pt x="405408" y="582774"/>
                </a:cubicBezTo>
                <a:lnTo>
                  <a:pt x="405408" y="472976"/>
                </a:lnTo>
                <a:cubicBezTo>
                  <a:pt x="484237" y="427930"/>
                  <a:pt x="520836" y="360363"/>
                  <a:pt x="515206" y="270272"/>
                </a:cubicBezTo>
                <a:lnTo>
                  <a:pt x="380070" y="270272"/>
                </a:lnTo>
                <a:close/>
                <a:moveTo>
                  <a:pt x="0" y="0"/>
                </a:moveTo>
                <a:lnTo>
                  <a:pt x="244934" y="0"/>
                </a:lnTo>
                <a:lnTo>
                  <a:pt x="244934" y="295610"/>
                </a:lnTo>
                <a:lnTo>
                  <a:pt x="244934" y="312502"/>
                </a:lnTo>
                <a:cubicBezTo>
                  <a:pt x="233672" y="385701"/>
                  <a:pt x="208335" y="442007"/>
                  <a:pt x="168920" y="481422"/>
                </a:cubicBezTo>
                <a:cubicBezTo>
                  <a:pt x="118244" y="548990"/>
                  <a:pt x="67568" y="582774"/>
                  <a:pt x="16892" y="582774"/>
                </a:cubicBezTo>
                <a:lnTo>
                  <a:pt x="16892" y="472976"/>
                </a:lnTo>
                <a:cubicBezTo>
                  <a:pt x="95721" y="433561"/>
                  <a:pt x="135136" y="365993"/>
                  <a:pt x="135136" y="270272"/>
                </a:cubicBezTo>
                <a:lnTo>
                  <a:pt x="0" y="27027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18A3366-3041-48C9-8450-4F5D80562C0C}"/>
              </a:ext>
            </a:extLst>
          </p:cNvPr>
          <p:cNvSpPr txBox="1"/>
          <p:nvPr/>
        </p:nvSpPr>
        <p:spPr>
          <a:xfrm>
            <a:off x="2476668" y="1569665"/>
            <a:ext cx="7252796" cy="432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[J].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刊名，出版年份，卷号（期号）：起止页码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书名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[M].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出版地：出版社，出版年份：起止页码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[N].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报纸名，出版日期（版次）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[C].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出版地：出版者，出版年份：起始页码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[D].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出版地：保存者，出版年份：起始页码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[R].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出版地：出版者，出版年份：起始页码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颁布单位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条例名称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发布日期</a:t>
            </a: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886A10A0-AC73-4564-BF95-FB4E4102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15" y="416438"/>
            <a:ext cx="1878765" cy="3735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参考文献页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B735CD55-B7F3-4CF0-83E9-519432696F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174" y="865394"/>
            <a:ext cx="1683406" cy="373063"/>
          </a:xfrm>
        </p:spPr>
        <p:txBody>
          <a:bodyPr/>
          <a:lstStyle/>
          <a:p>
            <a:pPr algn="dist">
              <a:lnSpc>
                <a:spcPct val="120000"/>
              </a:lnSpc>
              <a:spcAft>
                <a:spcPts val="1000"/>
              </a:spcAft>
            </a:pPr>
            <a:r>
              <a:rPr lang="en-US" altLang="zh-CN" dirty="0">
                <a:cs typeface="+mn-ea"/>
                <a:sym typeface="+mn-lt"/>
              </a:rPr>
              <a:t>REFERENCES</a:t>
            </a:r>
            <a:endParaRPr lang="zh-CN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0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F069959-B086-47CD-9A67-400826E4C5F2}"/>
              </a:ext>
            </a:extLst>
          </p:cNvPr>
          <p:cNvSpPr txBox="1"/>
          <p:nvPr/>
        </p:nvSpPr>
        <p:spPr>
          <a:xfrm>
            <a:off x="3580435" y="3111305"/>
            <a:ext cx="503113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zh-CN" altLang="en-US" sz="4400" spc="300" dirty="0">
                <a:gradFill flip="none" rotWithShape="1">
                  <a:gsLst>
                    <a:gs pos="100000">
                      <a:schemeClr val="accent2"/>
                    </a:gs>
                    <a:gs pos="50000">
                      <a:schemeClr val="accent1"/>
                    </a:gs>
                    <a:gs pos="77000">
                      <a:schemeClr val="accent2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cs typeface="+mn-ea"/>
                <a:sym typeface="+mn-lt"/>
              </a:rPr>
              <a:t>第一章节标题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A86E77-4F89-4338-8BEA-A8C6427FAD2C}"/>
              </a:ext>
            </a:extLst>
          </p:cNvPr>
          <p:cNvSpPr txBox="1"/>
          <p:nvPr/>
        </p:nvSpPr>
        <p:spPr>
          <a:xfrm>
            <a:off x="5113213" y="2012404"/>
            <a:ext cx="1965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ln w="28575">
                  <a:noFill/>
                </a:ln>
                <a:gradFill flip="none" rotWithShape="1">
                  <a:gsLst>
                    <a:gs pos="50000">
                      <a:schemeClr val="accent1">
                        <a:alpha val="35000"/>
                      </a:schemeClr>
                    </a:gs>
                    <a:gs pos="68000">
                      <a:schemeClr val="accent1">
                        <a:alpha val="52000"/>
                      </a:schemeClr>
                    </a:gs>
                    <a:gs pos="23000">
                      <a:schemeClr val="accent1">
                        <a:alpha val="0"/>
                      </a:schemeClr>
                    </a:gs>
                    <a:gs pos="94000">
                      <a:schemeClr val="accent1"/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01</a:t>
            </a:r>
            <a:endParaRPr lang="zh-CN" altLang="en-US" sz="11500" dirty="0">
              <a:ln w="28575">
                <a:noFill/>
              </a:ln>
              <a:gradFill flip="none" rotWithShape="1">
                <a:gsLst>
                  <a:gs pos="50000">
                    <a:schemeClr val="accent1">
                      <a:alpha val="35000"/>
                    </a:schemeClr>
                  </a:gs>
                  <a:gs pos="68000">
                    <a:schemeClr val="accent1">
                      <a:alpha val="52000"/>
                    </a:schemeClr>
                  </a:gs>
                  <a:gs pos="23000">
                    <a:schemeClr val="accent1">
                      <a:alpha val="0"/>
                    </a:schemeClr>
                  </a:gs>
                  <a:gs pos="94000">
                    <a:schemeClr val="accent1"/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5E4B56-B3FB-4F2D-BA59-C4D7042FCA2D}"/>
              </a:ext>
            </a:extLst>
          </p:cNvPr>
          <p:cNvSpPr txBox="1"/>
          <p:nvPr/>
        </p:nvSpPr>
        <p:spPr>
          <a:xfrm>
            <a:off x="4084320" y="3874452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Title of Chapter I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82C3CB1-42A3-470C-9571-682726555872}"/>
              </a:ext>
            </a:extLst>
          </p:cNvPr>
          <p:cNvCxnSpPr/>
          <p:nvPr/>
        </p:nvCxnSpPr>
        <p:spPr>
          <a:xfrm>
            <a:off x="5113213" y="4376021"/>
            <a:ext cx="1965574" cy="0"/>
          </a:xfrm>
          <a:prstGeom prst="line">
            <a:avLst/>
          </a:prstGeom>
          <a:ln w="222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4276B52-6571-454F-9A73-609A486494B0}"/>
              </a:ext>
            </a:extLst>
          </p:cNvPr>
          <p:cNvGrpSpPr/>
          <p:nvPr/>
        </p:nvGrpSpPr>
        <p:grpSpPr>
          <a:xfrm>
            <a:off x="6334428" y="4305200"/>
            <a:ext cx="1017304" cy="146265"/>
            <a:chOff x="6334428" y="4259024"/>
            <a:chExt cx="1017304" cy="14626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54C05EE-1B9C-4443-96EA-B3566E61A165}"/>
                </a:ext>
              </a:extLst>
            </p:cNvPr>
            <p:cNvSpPr/>
            <p:nvPr/>
          </p:nvSpPr>
          <p:spPr>
            <a:xfrm>
              <a:off x="6451732" y="4387289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3000">
                  <a:schemeClr val="accent2">
                    <a:alpha val="20000"/>
                  </a:schemeClr>
                </a:gs>
                <a:gs pos="96000">
                  <a:schemeClr val="accent2">
                    <a:alpha val="30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7226BF28-7B79-4CA2-98ED-09F275F5CCD8}"/>
                </a:ext>
              </a:extLst>
            </p:cNvPr>
            <p:cNvSpPr/>
            <p:nvPr/>
          </p:nvSpPr>
          <p:spPr>
            <a:xfrm>
              <a:off x="6334428" y="4259024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2000"/>
                  </a:schemeClr>
                </a:gs>
                <a:gs pos="96000">
                  <a:schemeClr val="accent2">
                    <a:alpha val="25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B47BE5-1E19-45B2-A80E-4D0F9E5D25BE}"/>
              </a:ext>
            </a:extLst>
          </p:cNvPr>
          <p:cNvGrpSpPr/>
          <p:nvPr/>
        </p:nvGrpSpPr>
        <p:grpSpPr>
          <a:xfrm flipH="1">
            <a:off x="4782527" y="4305200"/>
            <a:ext cx="1017304" cy="146265"/>
            <a:chOff x="4215223" y="4259024"/>
            <a:chExt cx="1017304" cy="14626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7423AB5-E9CA-4E2F-9728-FCFD8B53ABDA}"/>
                </a:ext>
              </a:extLst>
            </p:cNvPr>
            <p:cNvSpPr/>
            <p:nvPr/>
          </p:nvSpPr>
          <p:spPr>
            <a:xfrm>
              <a:off x="4332527" y="4387289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3000">
                  <a:schemeClr val="accent2">
                    <a:alpha val="20000"/>
                  </a:schemeClr>
                </a:gs>
                <a:gs pos="96000">
                  <a:schemeClr val="accent2">
                    <a:alpha val="30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A801127F-A658-4763-98D9-217F56F33B41}"/>
                </a:ext>
              </a:extLst>
            </p:cNvPr>
            <p:cNvSpPr/>
            <p:nvPr/>
          </p:nvSpPr>
          <p:spPr>
            <a:xfrm>
              <a:off x="4215223" y="4259024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2000"/>
                  </a:schemeClr>
                </a:gs>
                <a:gs pos="96000">
                  <a:schemeClr val="accent2">
                    <a:alpha val="25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54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AE0C8DA-69FF-480A-B896-4C042EB3087C}"/>
              </a:ext>
            </a:extLst>
          </p:cNvPr>
          <p:cNvGrpSpPr/>
          <p:nvPr/>
        </p:nvGrpSpPr>
        <p:grpSpPr>
          <a:xfrm flipH="1">
            <a:off x="-914400" y="2601762"/>
            <a:ext cx="14471862" cy="3796082"/>
            <a:chOff x="-1383323" y="2601762"/>
            <a:chExt cx="14471862" cy="3796082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EB33C68-1B81-410F-B7B4-AF611D4821BC}"/>
                </a:ext>
              </a:extLst>
            </p:cNvPr>
            <p:cNvSpPr/>
            <p:nvPr/>
          </p:nvSpPr>
          <p:spPr>
            <a:xfrm flipH="1">
              <a:off x="-905781" y="3635031"/>
              <a:ext cx="13994320" cy="2364440"/>
            </a:xfrm>
            <a:custGeom>
              <a:avLst/>
              <a:gdLst>
                <a:gd name="connsiteX0" fmla="*/ 0 w 13079590"/>
                <a:gd name="connsiteY0" fmla="*/ 0 h 1455520"/>
                <a:gd name="connsiteX1" fmla="*/ 13079590 w 13079590"/>
                <a:gd name="connsiteY1" fmla="*/ 0 h 1455520"/>
                <a:gd name="connsiteX2" fmla="*/ 13079590 w 13079590"/>
                <a:gd name="connsiteY2" fmla="*/ 1455520 h 1455520"/>
                <a:gd name="connsiteX3" fmla="*/ 0 w 13079590"/>
                <a:gd name="connsiteY3" fmla="*/ 1455520 h 1455520"/>
                <a:gd name="connsiteX4" fmla="*/ 0 w 13079590"/>
                <a:gd name="connsiteY4" fmla="*/ 0 h 1455520"/>
                <a:gd name="connsiteX0" fmla="*/ 46893 w 13126483"/>
                <a:gd name="connsiteY0" fmla="*/ 0 h 1713428"/>
                <a:gd name="connsiteX1" fmla="*/ 13126483 w 13126483"/>
                <a:gd name="connsiteY1" fmla="*/ 0 h 1713428"/>
                <a:gd name="connsiteX2" fmla="*/ 13126483 w 13126483"/>
                <a:gd name="connsiteY2" fmla="*/ 1455520 h 1713428"/>
                <a:gd name="connsiteX3" fmla="*/ 0 w 13126483"/>
                <a:gd name="connsiteY3" fmla="*/ 1713428 h 1713428"/>
                <a:gd name="connsiteX4" fmla="*/ 46893 w 13126483"/>
                <a:gd name="connsiteY4" fmla="*/ 0 h 1713428"/>
                <a:gd name="connsiteX0" fmla="*/ 46893 w 13149930"/>
                <a:gd name="connsiteY0" fmla="*/ 375138 h 2088566"/>
                <a:gd name="connsiteX1" fmla="*/ 13149930 w 13149930"/>
                <a:gd name="connsiteY1" fmla="*/ 0 h 2088566"/>
                <a:gd name="connsiteX2" fmla="*/ 13126483 w 13149930"/>
                <a:gd name="connsiteY2" fmla="*/ 1830658 h 2088566"/>
                <a:gd name="connsiteX3" fmla="*/ 0 w 13149930"/>
                <a:gd name="connsiteY3" fmla="*/ 2088566 h 2088566"/>
                <a:gd name="connsiteX4" fmla="*/ 46893 w 13149930"/>
                <a:gd name="connsiteY4" fmla="*/ 375138 h 2088566"/>
                <a:gd name="connsiteX0" fmla="*/ 46893 w 13149930"/>
                <a:gd name="connsiteY0" fmla="*/ 375138 h 2088566"/>
                <a:gd name="connsiteX1" fmla="*/ 13149930 w 13149930"/>
                <a:gd name="connsiteY1" fmla="*/ 0 h 2088566"/>
                <a:gd name="connsiteX2" fmla="*/ 13103037 w 13149930"/>
                <a:gd name="connsiteY2" fmla="*/ 1713427 h 2088566"/>
                <a:gd name="connsiteX3" fmla="*/ 0 w 13149930"/>
                <a:gd name="connsiteY3" fmla="*/ 2088566 h 2088566"/>
                <a:gd name="connsiteX4" fmla="*/ 46893 w 13149930"/>
                <a:gd name="connsiteY4" fmla="*/ 375138 h 2088566"/>
                <a:gd name="connsiteX0" fmla="*/ 46893 w 13149930"/>
                <a:gd name="connsiteY0" fmla="*/ 375138 h 2094471"/>
                <a:gd name="connsiteX1" fmla="*/ 13149930 w 13149930"/>
                <a:gd name="connsiteY1" fmla="*/ 0 h 2094471"/>
                <a:gd name="connsiteX2" fmla="*/ 13103037 w 13149930"/>
                <a:gd name="connsiteY2" fmla="*/ 1713427 h 2094471"/>
                <a:gd name="connsiteX3" fmla="*/ 0 w 13149930"/>
                <a:gd name="connsiteY3" fmla="*/ 2088566 h 2094471"/>
                <a:gd name="connsiteX4" fmla="*/ 46893 w 13149930"/>
                <a:gd name="connsiteY4" fmla="*/ 375138 h 2094471"/>
                <a:gd name="connsiteX0" fmla="*/ 46893 w 13149930"/>
                <a:gd name="connsiteY0" fmla="*/ 375138 h 2323027"/>
                <a:gd name="connsiteX1" fmla="*/ 13149930 w 13149930"/>
                <a:gd name="connsiteY1" fmla="*/ 0 h 2323027"/>
                <a:gd name="connsiteX2" fmla="*/ 13103037 w 13149930"/>
                <a:gd name="connsiteY2" fmla="*/ 1713427 h 2323027"/>
                <a:gd name="connsiteX3" fmla="*/ 0 w 13149930"/>
                <a:gd name="connsiteY3" fmla="*/ 2323027 h 2323027"/>
                <a:gd name="connsiteX4" fmla="*/ 46893 w 13149930"/>
                <a:gd name="connsiteY4" fmla="*/ 375138 h 2323027"/>
                <a:gd name="connsiteX0" fmla="*/ 0 w 13595406"/>
                <a:gd name="connsiteY0" fmla="*/ 398584 h 2323027"/>
                <a:gd name="connsiteX1" fmla="*/ 13595406 w 13595406"/>
                <a:gd name="connsiteY1" fmla="*/ 0 h 2323027"/>
                <a:gd name="connsiteX2" fmla="*/ 13548513 w 13595406"/>
                <a:gd name="connsiteY2" fmla="*/ 1713427 h 2323027"/>
                <a:gd name="connsiteX3" fmla="*/ 445476 w 13595406"/>
                <a:gd name="connsiteY3" fmla="*/ 2323027 h 2323027"/>
                <a:gd name="connsiteX4" fmla="*/ 0 w 13595406"/>
                <a:gd name="connsiteY4" fmla="*/ 398584 h 2323027"/>
                <a:gd name="connsiteX0" fmla="*/ 0 w 13595406"/>
                <a:gd name="connsiteY0" fmla="*/ 398584 h 2323027"/>
                <a:gd name="connsiteX1" fmla="*/ 13595406 w 13595406"/>
                <a:gd name="connsiteY1" fmla="*/ 0 h 2323027"/>
                <a:gd name="connsiteX2" fmla="*/ 13548513 w 13595406"/>
                <a:gd name="connsiteY2" fmla="*/ 1713427 h 2323027"/>
                <a:gd name="connsiteX3" fmla="*/ 445476 w 13595406"/>
                <a:gd name="connsiteY3" fmla="*/ 2323027 h 2323027"/>
                <a:gd name="connsiteX4" fmla="*/ 0 w 13595406"/>
                <a:gd name="connsiteY4" fmla="*/ 398584 h 2323027"/>
                <a:gd name="connsiteX0" fmla="*/ 0 w 13642298"/>
                <a:gd name="connsiteY0" fmla="*/ 445476 h 2369919"/>
                <a:gd name="connsiteX1" fmla="*/ 13642298 w 13642298"/>
                <a:gd name="connsiteY1" fmla="*/ 0 h 2369919"/>
                <a:gd name="connsiteX2" fmla="*/ 13548513 w 13642298"/>
                <a:gd name="connsiteY2" fmla="*/ 1760319 h 2369919"/>
                <a:gd name="connsiteX3" fmla="*/ 445476 w 13642298"/>
                <a:gd name="connsiteY3" fmla="*/ 2369919 h 2369919"/>
                <a:gd name="connsiteX4" fmla="*/ 0 w 13642298"/>
                <a:gd name="connsiteY4" fmla="*/ 445476 h 2369919"/>
                <a:gd name="connsiteX0" fmla="*/ 0 w 13876759"/>
                <a:gd name="connsiteY0" fmla="*/ 1078522 h 2369919"/>
                <a:gd name="connsiteX1" fmla="*/ 13876759 w 13876759"/>
                <a:gd name="connsiteY1" fmla="*/ 0 h 2369919"/>
                <a:gd name="connsiteX2" fmla="*/ 13782974 w 13876759"/>
                <a:gd name="connsiteY2" fmla="*/ 1760319 h 2369919"/>
                <a:gd name="connsiteX3" fmla="*/ 679937 w 13876759"/>
                <a:gd name="connsiteY3" fmla="*/ 2369919 h 2369919"/>
                <a:gd name="connsiteX4" fmla="*/ 0 w 13876759"/>
                <a:gd name="connsiteY4" fmla="*/ 1078522 h 2369919"/>
                <a:gd name="connsiteX0" fmla="*/ 0 w 13876759"/>
                <a:gd name="connsiteY0" fmla="*/ 1078522 h 2369919"/>
                <a:gd name="connsiteX1" fmla="*/ 13876759 w 13876759"/>
                <a:gd name="connsiteY1" fmla="*/ 0 h 2369919"/>
                <a:gd name="connsiteX2" fmla="*/ 13782974 w 13876759"/>
                <a:gd name="connsiteY2" fmla="*/ 1760319 h 2369919"/>
                <a:gd name="connsiteX3" fmla="*/ 351691 w 13876759"/>
                <a:gd name="connsiteY3" fmla="*/ 2369919 h 2369919"/>
                <a:gd name="connsiteX4" fmla="*/ 0 w 13876759"/>
                <a:gd name="connsiteY4" fmla="*/ 1078522 h 2369919"/>
                <a:gd name="connsiteX0" fmla="*/ 0 w 13993989"/>
                <a:gd name="connsiteY0" fmla="*/ 1078522 h 2369919"/>
                <a:gd name="connsiteX1" fmla="*/ 13876759 w 13993989"/>
                <a:gd name="connsiteY1" fmla="*/ 0 h 2369919"/>
                <a:gd name="connsiteX2" fmla="*/ 13993989 w 13993989"/>
                <a:gd name="connsiteY2" fmla="*/ 1760319 h 2369919"/>
                <a:gd name="connsiteX3" fmla="*/ 351691 w 13993989"/>
                <a:gd name="connsiteY3" fmla="*/ 2369919 h 2369919"/>
                <a:gd name="connsiteX4" fmla="*/ 0 w 13993989"/>
                <a:gd name="connsiteY4" fmla="*/ 1078522 h 2369919"/>
                <a:gd name="connsiteX0" fmla="*/ 0 w 13993989"/>
                <a:gd name="connsiteY0" fmla="*/ 1078522 h 2369919"/>
                <a:gd name="connsiteX1" fmla="*/ 13876759 w 13993989"/>
                <a:gd name="connsiteY1" fmla="*/ 0 h 2369919"/>
                <a:gd name="connsiteX2" fmla="*/ 13993989 w 13993989"/>
                <a:gd name="connsiteY2" fmla="*/ 1760319 h 2369919"/>
                <a:gd name="connsiteX3" fmla="*/ 351691 w 13993989"/>
                <a:gd name="connsiteY3" fmla="*/ 2369919 h 2369919"/>
                <a:gd name="connsiteX4" fmla="*/ 0 w 13993989"/>
                <a:gd name="connsiteY4" fmla="*/ 1078522 h 2369919"/>
                <a:gd name="connsiteX0" fmla="*/ 0 w 13994488"/>
                <a:gd name="connsiteY0" fmla="*/ 1078522 h 2369919"/>
                <a:gd name="connsiteX1" fmla="*/ 13876759 w 13994488"/>
                <a:gd name="connsiteY1" fmla="*/ 0 h 2369919"/>
                <a:gd name="connsiteX2" fmla="*/ 13993989 w 13994488"/>
                <a:gd name="connsiteY2" fmla="*/ 1760319 h 2369919"/>
                <a:gd name="connsiteX3" fmla="*/ 351691 w 13994488"/>
                <a:gd name="connsiteY3" fmla="*/ 2369919 h 2369919"/>
                <a:gd name="connsiteX4" fmla="*/ 0 w 13994488"/>
                <a:gd name="connsiteY4" fmla="*/ 1078522 h 2369919"/>
                <a:gd name="connsiteX0" fmla="*/ 0 w 13994488"/>
                <a:gd name="connsiteY0" fmla="*/ 1078522 h 2369919"/>
                <a:gd name="connsiteX1" fmla="*/ 13876759 w 13994488"/>
                <a:gd name="connsiteY1" fmla="*/ 0 h 2369919"/>
                <a:gd name="connsiteX2" fmla="*/ 13993989 w 13994488"/>
                <a:gd name="connsiteY2" fmla="*/ 1760319 h 2369919"/>
                <a:gd name="connsiteX3" fmla="*/ 351691 w 13994488"/>
                <a:gd name="connsiteY3" fmla="*/ 2369919 h 2369919"/>
                <a:gd name="connsiteX4" fmla="*/ 0 w 13994488"/>
                <a:gd name="connsiteY4" fmla="*/ 1078522 h 2369919"/>
                <a:gd name="connsiteX0" fmla="*/ 0 w 13994488"/>
                <a:gd name="connsiteY0" fmla="*/ 1078522 h 2391610"/>
                <a:gd name="connsiteX1" fmla="*/ 13876759 w 13994488"/>
                <a:gd name="connsiteY1" fmla="*/ 0 h 2391610"/>
                <a:gd name="connsiteX2" fmla="*/ 13993989 w 13994488"/>
                <a:gd name="connsiteY2" fmla="*/ 1760319 h 2391610"/>
                <a:gd name="connsiteX3" fmla="*/ 351691 w 13994488"/>
                <a:gd name="connsiteY3" fmla="*/ 2369919 h 2391610"/>
                <a:gd name="connsiteX4" fmla="*/ 0 w 13994488"/>
                <a:gd name="connsiteY4" fmla="*/ 1078522 h 2391610"/>
                <a:gd name="connsiteX0" fmla="*/ 0 w 13947596"/>
                <a:gd name="connsiteY0" fmla="*/ 890953 h 2391610"/>
                <a:gd name="connsiteX1" fmla="*/ 13829867 w 13947596"/>
                <a:gd name="connsiteY1" fmla="*/ 0 h 2391610"/>
                <a:gd name="connsiteX2" fmla="*/ 13947097 w 13947596"/>
                <a:gd name="connsiteY2" fmla="*/ 1760319 h 2391610"/>
                <a:gd name="connsiteX3" fmla="*/ 304799 w 13947596"/>
                <a:gd name="connsiteY3" fmla="*/ 2369919 h 2391610"/>
                <a:gd name="connsiteX4" fmla="*/ 0 w 13947596"/>
                <a:gd name="connsiteY4" fmla="*/ 890953 h 2391610"/>
                <a:gd name="connsiteX0" fmla="*/ 0 w 13947596"/>
                <a:gd name="connsiteY0" fmla="*/ 890953 h 2323309"/>
                <a:gd name="connsiteX1" fmla="*/ 13829867 w 13947596"/>
                <a:gd name="connsiteY1" fmla="*/ 0 h 2323309"/>
                <a:gd name="connsiteX2" fmla="*/ 13947097 w 13947596"/>
                <a:gd name="connsiteY2" fmla="*/ 1760319 h 2323309"/>
                <a:gd name="connsiteX3" fmla="*/ 328245 w 13947596"/>
                <a:gd name="connsiteY3" fmla="*/ 2229242 h 2323309"/>
                <a:gd name="connsiteX4" fmla="*/ 0 w 13947596"/>
                <a:gd name="connsiteY4" fmla="*/ 890953 h 2323309"/>
                <a:gd name="connsiteX0" fmla="*/ 0 w 13947596"/>
                <a:gd name="connsiteY0" fmla="*/ 890953 h 2364422"/>
                <a:gd name="connsiteX1" fmla="*/ 13829867 w 13947596"/>
                <a:gd name="connsiteY1" fmla="*/ 0 h 2364422"/>
                <a:gd name="connsiteX2" fmla="*/ 13947097 w 13947596"/>
                <a:gd name="connsiteY2" fmla="*/ 1760319 h 2364422"/>
                <a:gd name="connsiteX3" fmla="*/ 328245 w 13947596"/>
                <a:gd name="connsiteY3" fmla="*/ 2229242 h 2364422"/>
                <a:gd name="connsiteX4" fmla="*/ 0 w 13947596"/>
                <a:gd name="connsiteY4" fmla="*/ 890953 h 2364422"/>
                <a:gd name="connsiteX0" fmla="*/ 0 w 13994320"/>
                <a:gd name="connsiteY0" fmla="*/ 890953 h 2318720"/>
                <a:gd name="connsiteX1" fmla="*/ 13829867 w 13994320"/>
                <a:gd name="connsiteY1" fmla="*/ 0 h 2318720"/>
                <a:gd name="connsiteX2" fmla="*/ 13993990 w 13994320"/>
                <a:gd name="connsiteY2" fmla="*/ 1666535 h 2318720"/>
                <a:gd name="connsiteX3" fmla="*/ 328245 w 13994320"/>
                <a:gd name="connsiteY3" fmla="*/ 2229242 h 2318720"/>
                <a:gd name="connsiteX4" fmla="*/ 0 w 13994320"/>
                <a:gd name="connsiteY4" fmla="*/ 890953 h 2318720"/>
                <a:gd name="connsiteX0" fmla="*/ 0 w 13994320"/>
                <a:gd name="connsiteY0" fmla="*/ 890953 h 2318720"/>
                <a:gd name="connsiteX1" fmla="*/ 13829867 w 13994320"/>
                <a:gd name="connsiteY1" fmla="*/ 0 h 2318720"/>
                <a:gd name="connsiteX2" fmla="*/ 13993990 w 13994320"/>
                <a:gd name="connsiteY2" fmla="*/ 1666535 h 2318720"/>
                <a:gd name="connsiteX3" fmla="*/ 328245 w 13994320"/>
                <a:gd name="connsiteY3" fmla="*/ 2229242 h 2318720"/>
                <a:gd name="connsiteX4" fmla="*/ 0 w 13994320"/>
                <a:gd name="connsiteY4" fmla="*/ 890953 h 2318720"/>
                <a:gd name="connsiteX0" fmla="*/ 0 w 13994320"/>
                <a:gd name="connsiteY0" fmla="*/ 890953 h 2318720"/>
                <a:gd name="connsiteX1" fmla="*/ 13829867 w 13994320"/>
                <a:gd name="connsiteY1" fmla="*/ 0 h 2318720"/>
                <a:gd name="connsiteX2" fmla="*/ 13993990 w 13994320"/>
                <a:gd name="connsiteY2" fmla="*/ 1666535 h 2318720"/>
                <a:gd name="connsiteX3" fmla="*/ 328245 w 13994320"/>
                <a:gd name="connsiteY3" fmla="*/ 2229242 h 2318720"/>
                <a:gd name="connsiteX4" fmla="*/ 0 w 13994320"/>
                <a:gd name="connsiteY4" fmla="*/ 890953 h 2318720"/>
                <a:gd name="connsiteX0" fmla="*/ 0 w 13994320"/>
                <a:gd name="connsiteY0" fmla="*/ 936673 h 2364440"/>
                <a:gd name="connsiteX1" fmla="*/ 13829867 w 13994320"/>
                <a:gd name="connsiteY1" fmla="*/ 0 h 2364440"/>
                <a:gd name="connsiteX2" fmla="*/ 13993990 w 13994320"/>
                <a:gd name="connsiteY2" fmla="*/ 1712255 h 2364440"/>
                <a:gd name="connsiteX3" fmla="*/ 328245 w 13994320"/>
                <a:gd name="connsiteY3" fmla="*/ 2274962 h 2364440"/>
                <a:gd name="connsiteX4" fmla="*/ 0 w 13994320"/>
                <a:gd name="connsiteY4" fmla="*/ 936673 h 2364440"/>
                <a:gd name="connsiteX0" fmla="*/ 0 w 13994320"/>
                <a:gd name="connsiteY0" fmla="*/ 936673 h 2364440"/>
                <a:gd name="connsiteX1" fmla="*/ 13829867 w 13994320"/>
                <a:gd name="connsiteY1" fmla="*/ 0 h 2364440"/>
                <a:gd name="connsiteX2" fmla="*/ 13993990 w 13994320"/>
                <a:gd name="connsiteY2" fmla="*/ 1712255 h 2364440"/>
                <a:gd name="connsiteX3" fmla="*/ 328245 w 13994320"/>
                <a:gd name="connsiteY3" fmla="*/ 2274962 h 2364440"/>
                <a:gd name="connsiteX4" fmla="*/ 0 w 13994320"/>
                <a:gd name="connsiteY4" fmla="*/ 936673 h 2364440"/>
                <a:gd name="connsiteX0" fmla="*/ 0 w 13994320"/>
                <a:gd name="connsiteY0" fmla="*/ 936673 h 2364440"/>
                <a:gd name="connsiteX1" fmla="*/ 13829867 w 13994320"/>
                <a:gd name="connsiteY1" fmla="*/ 0 h 2364440"/>
                <a:gd name="connsiteX2" fmla="*/ 13993990 w 13994320"/>
                <a:gd name="connsiteY2" fmla="*/ 1712255 h 2364440"/>
                <a:gd name="connsiteX3" fmla="*/ 328245 w 13994320"/>
                <a:gd name="connsiteY3" fmla="*/ 2274962 h 2364440"/>
                <a:gd name="connsiteX4" fmla="*/ 0 w 13994320"/>
                <a:gd name="connsiteY4" fmla="*/ 936673 h 236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4320" h="2364440">
                  <a:moveTo>
                    <a:pt x="0" y="936673"/>
                  </a:moveTo>
                  <a:cubicBezTo>
                    <a:pt x="7814263" y="2280920"/>
                    <a:pt x="9588798" y="996851"/>
                    <a:pt x="13829867" y="0"/>
                  </a:cubicBezTo>
                  <a:cubicBezTo>
                    <a:pt x="13868944" y="586773"/>
                    <a:pt x="14001805" y="867574"/>
                    <a:pt x="13993990" y="1712255"/>
                  </a:cubicBezTo>
                  <a:cubicBezTo>
                    <a:pt x="10400033" y="2704810"/>
                    <a:pt x="4672478" y="2267147"/>
                    <a:pt x="328245" y="2274962"/>
                  </a:cubicBezTo>
                  <a:lnTo>
                    <a:pt x="0" y="936673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3BB6A208-73F9-47E3-A358-5FBDC033B8FE}"/>
                </a:ext>
              </a:extLst>
            </p:cNvPr>
            <p:cNvSpPr/>
            <p:nvPr/>
          </p:nvSpPr>
          <p:spPr>
            <a:xfrm>
              <a:off x="-1383323" y="4004363"/>
              <a:ext cx="13994320" cy="2364440"/>
            </a:xfrm>
            <a:custGeom>
              <a:avLst/>
              <a:gdLst>
                <a:gd name="connsiteX0" fmla="*/ 0 w 13079590"/>
                <a:gd name="connsiteY0" fmla="*/ 0 h 1455520"/>
                <a:gd name="connsiteX1" fmla="*/ 13079590 w 13079590"/>
                <a:gd name="connsiteY1" fmla="*/ 0 h 1455520"/>
                <a:gd name="connsiteX2" fmla="*/ 13079590 w 13079590"/>
                <a:gd name="connsiteY2" fmla="*/ 1455520 h 1455520"/>
                <a:gd name="connsiteX3" fmla="*/ 0 w 13079590"/>
                <a:gd name="connsiteY3" fmla="*/ 1455520 h 1455520"/>
                <a:gd name="connsiteX4" fmla="*/ 0 w 13079590"/>
                <a:gd name="connsiteY4" fmla="*/ 0 h 1455520"/>
                <a:gd name="connsiteX0" fmla="*/ 46893 w 13126483"/>
                <a:gd name="connsiteY0" fmla="*/ 0 h 1713428"/>
                <a:gd name="connsiteX1" fmla="*/ 13126483 w 13126483"/>
                <a:gd name="connsiteY1" fmla="*/ 0 h 1713428"/>
                <a:gd name="connsiteX2" fmla="*/ 13126483 w 13126483"/>
                <a:gd name="connsiteY2" fmla="*/ 1455520 h 1713428"/>
                <a:gd name="connsiteX3" fmla="*/ 0 w 13126483"/>
                <a:gd name="connsiteY3" fmla="*/ 1713428 h 1713428"/>
                <a:gd name="connsiteX4" fmla="*/ 46893 w 13126483"/>
                <a:gd name="connsiteY4" fmla="*/ 0 h 1713428"/>
                <a:gd name="connsiteX0" fmla="*/ 46893 w 13149930"/>
                <a:gd name="connsiteY0" fmla="*/ 375138 h 2088566"/>
                <a:gd name="connsiteX1" fmla="*/ 13149930 w 13149930"/>
                <a:gd name="connsiteY1" fmla="*/ 0 h 2088566"/>
                <a:gd name="connsiteX2" fmla="*/ 13126483 w 13149930"/>
                <a:gd name="connsiteY2" fmla="*/ 1830658 h 2088566"/>
                <a:gd name="connsiteX3" fmla="*/ 0 w 13149930"/>
                <a:gd name="connsiteY3" fmla="*/ 2088566 h 2088566"/>
                <a:gd name="connsiteX4" fmla="*/ 46893 w 13149930"/>
                <a:gd name="connsiteY4" fmla="*/ 375138 h 2088566"/>
                <a:gd name="connsiteX0" fmla="*/ 46893 w 13149930"/>
                <a:gd name="connsiteY0" fmla="*/ 375138 h 2088566"/>
                <a:gd name="connsiteX1" fmla="*/ 13149930 w 13149930"/>
                <a:gd name="connsiteY1" fmla="*/ 0 h 2088566"/>
                <a:gd name="connsiteX2" fmla="*/ 13103037 w 13149930"/>
                <a:gd name="connsiteY2" fmla="*/ 1713427 h 2088566"/>
                <a:gd name="connsiteX3" fmla="*/ 0 w 13149930"/>
                <a:gd name="connsiteY3" fmla="*/ 2088566 h 2088566"/>
                <a:gd name="connsiteX4" fmla="*/ 46893 w 13149930"/>
                <a:gd name="connsiteY4" fmla="*/ 375138 h 2088566"/>
                <a:gd name="connsiteX0" fmla="*/ 46893 w 13149930"/>
                <a:gd name="connsiteY0" fmla="*/ 375138 h 2094471"/>
                <a:gd name="connsiteX1" fmla="*/ 13149930 w 13149930"/>
                <a:gd name="connsiteY1" fmla="*/ 0 h 2094471"/>
                <a:gd name="connsiteX2" fmla="*/ 13103037 w 13149930"/>
                <a:gd name="connsiteY2" fmla="*/ 1713427 h 2094471"/>
                <a:gd name="connsiteX3" fmla="*/ 0 w 13149930"/>
                <a:gd name="connsiteY3" fmla="*/ 2088566 h 2094471"/>
                <a:gd name="connsiteX4" fmla="*/ 46893 w 13149930"/>
                <a:gd name="connsiteY4" fmla="*/ 375138 h 2094471"/>
                <a:gd name="connsiteX0" fmla="*/ 46893 w 13149930"/>
                <a:gd name="connsiteY0" fmla="*/ 375138 h 2323027"/>
                <a:gd name="connsiteX1" fmla="*/ 13149930 w 13149930"/>
                <a:gd name="connsiteY1" fmla="*/ 0 h 2323027"/>
                <a:gd name="connsiteX2" fmla="*/ 13103037 w 13149930"/>
                <a:gd name="connsiteY2" fmla="*/ 1713427 h 2323027"/>
                <a:gd name="connsiteX3" fmla="*/ 0 w 13149930"/>
                <a:gd name="connsiteY3" fmla="*/ 2323027 h 2323027"/>
                <a:gd name="connsiteX4" fmla="*/ 46893 w 13149930"/>
                <a:gd name="connsiteY4" fmla="*/ 375138 h 2323027"/>
                <a:gd name="connsiteX0" fmla="*/ 0 w 13595406"/>
                <a:gd name="connsiteY0" fmla="*/ 398584 h 2323027"/>
                <a:gd name="connsiteX1" fmla="*/ 13595406 w 13595406"/>
                <a:gd name="connsiteY1" fmla="*/ 0 h 2323027"/>
                <a:gd name="connsiteX2" fmla="*/ 13548513 w 13595406"/>
                <a:gd name="connsiteY2" fmla="*/ 1713427 h 2323027"/>
                <a:gd name="connsiteX3" fmla="*/ 445476 w 13595406"/>
                <a:gd name="connsiteY3" fmla="*/ 2323027 h 2323027"/>
                <a:gd name="connsiteX4" fmla="*/ 0 w 13595406"/>
                <a:gd name="connsiteY4" fmla="*/ 398584 h 2323027"/>
                <a:gd name="connsiteX0" fmla="*/ 0 w 13595406"/>
                <a:gd name="connsiteY0" fmla="*/ 398584 h 2323027"/>
                <a:gd name="connsiteX1" fmla="*/ 13595406 w 13595406"/>
                <a:gd name="connsiteY1" fmla="*/ 0 h 2323027"/>
                <a:gd name="connsiteX2" fmla="*/ 13548513 w 13595406"/>
                <a:gd name="connsiteY2" fmla="*/ 1713427 h 2323027"/>
                <a:gd name="connsiteX3" fmla="*/ 445476 w 13595406"/>
                <a:gd name="connsiteY3" fmla="*/ 2323027 h 2323027"/>
                <a:gd name="connsiteX4" fmla="*/ 0 w 13595406"/>
                <a:gd name="connsiteY4" fmla="*/ 398584 h 2323027"/>
                <a:gd name="connsiteX0" fmla="*/ 0 w 13642298"/>
                <a:gd name="connsiteY0" fmla="*/ 445476 h 2369919"/>
                <a:gd name="connsiteX1" fmla="*/ 13642298 w 13642298"/>
                <a:gd name="connsiteY1" fmla="*/ 0 h 2369919"/>
                <a:gd name="connsiteX2" fmla="*/ 13548513 w 13642298"/>
                <a:gd name="connsiteY2" fmla="*/ 1760319 h 2369919"/>
                <a:gd name="connsiteX3" fmla="*/ 445476 w 13642298"/>
                <a:gd name="connsiteY3" fmla="*/ 2369919 h 2369919"/>
                <a:gd name="connsiteX4" fmla="*/ 0 w 13642298"/>
                <a:gd name="connsiteY4" fmla="*/ 445476 h 2369919"/>
                <a:gd name="connsiteX0" fmla="*/ 0 w 13876759"/>
                <a:gd name="connsiteY0" fmla="*/ 1078522 h 2369919"/>
                <a:gd name="connsiteX1" fmla="*/ 13876759 w 13876759"/>
                <a:gd name="connsiteY1" fmla="*/ 0 h 2369919"/>
                <a:gd name="connsiteX2" fmla="*/ 13782974 w 13876759"/>
                <a:gd name="connsiteY2" fmla="*/ 1760319 h 2369919"/>
                <a:gd name="connsiteX3" fmla="*/ 679937 w 13876759"/>
                <a:gd name="connsiteY3" fmla="*/ 2369919 h 2369919"/>
                <a:gd name="connsiteX4" fmla="*/ 0 w 13876759"/>
                <a:gd name="connsiteY4" fmla="*/ 1078522 h 2369919"/>
                <a:gd name="connsiteX0" fmla="*/ 0 w 13876759"/>
                <a:gd name="connsiteY0" fmla="*/ 1078522 h 2369919"/>
                <a:gd name="connsiteX1" fmla="*/ 13876759 w 13876759"/>
                <a:gd name="connsiteY1" fmla="*/ 0 h 2369919"/>
                <a:gd name="connsiteX2" fmla="*/ 13782974 w 13876759"/>
                <a:gd name="connsiteY2" fmla="*/ 1760319 h 2369919"/>
                <a:gd name="connsiteX3" fmla="*/ 351691 w 13876759"/>
                <a:gd name="connsiteY3" fmla="*/ 2369919 h 2369919"/>
                <a:gd name="connsiteX4" fmla="*/ 0 w 13876759"/>
                <a:gd name="connsiteY4" fmla="*/ 1078522 h 2369919"/>
                <a:gd name="connsiteX0" fmla="*/ 0 w 13993989"/>
                <a:gd name="connsiteY0" fmla="*/ 1078522 h 2369919"/>
                <a:gd name="connsiteX1" fmla="*/ 13876759 w 13993989"/>
                <a:gd name="connsiteY1" fmla="*/ 0 h 2369919"/>
                <a:gd name="connsiteX2" fmla="*/ 13993989 w 13993989"/>
                <a:gd name="connsiteY2" fmla="*/ 1760319 h 2369919"/>
                <a:gd name="connsiteX3" fmla="*/ 351691 w 13993989"/>
                <a:gd name="connsiteY3" fmla="*/ 2369919 h 2369919"/>
                <a:gd name="connsiteX4" fmla="*/ 0 w 13993989"/>
                <a:gd name="connsiteY4" fmla="*/ 1078522 h 2369919"/>
                <a:gd name="connsiteX0" fmla="*/ 0 w 13993989"/>
                <a:gd name="connsiteY0" fmla="*/ 1078522 h 2369919"/>
                <a:gd name="connsiteX1" fmla="*/ 13876759 w 13993989"/>
                <a:gd name="connsiteY1" fmla="*/ 0 h 2369919"/>
                <a:gd name="connsiteX2" fmla="*/ 13993989 w 13993989"/>
                <a:gd name="connsiteY2" fmla="*/ 1760319 h 2369919"/>
                <a:gd name="connsiteX3" fmla="*/ 351691 w 13993989"/>
                <a:gd name="connsiteY3" fmla="*/ 2369919 h 2369919"/>
                <a:gd name="connsiteX4" fmla="*/ 0 w 13993989"/>
                <a:gd name="connsiteY4" fmla="*/ 1078522 h 2369919"/>
                <a:gd name="connsiteX0" fmla="*/ 0 w 13994488"/>
                <a:gd name="connsiteY0" fmla="*/ 1078522 h 2369919"/>
                <a:gd name="connsiteX1" fmla="*/ 13876759 w 13994488"/>
                <a:gd name="connsiteY1" fmla="*/ 0 h 2369919"/>
                <a:gd name="connsiteX2" fmla="*/ 13993989 w 13994488"/>
                <a:gd name="connsiteY2" fmla="*/ 1760319 h 2369919"/>
                <a:gd name="connsiteX3" fmla="*/ 351691 w 13994488"/>
                <a:gd name="connsiteY3" fmla="*/ 2369919 h 2369919"/>
                <a:gd name="connsiteX4" fmla="*/ 0 w 13994488"/>
                <a:gd name="connsiteY4" fmla="*/ 1078522 h 2369919"/>
                <a:gd name="connsiteX0" fmla="*/ 0 w 13994488"/>
                <a:gd name="connsiteY0" fmla="*/ 1078522 h 2369919"/>
                <a:gd name="connsiteX1" fmla="*/ 13876759 w 13994488"/>
                <a:gd name="connsiteY1" fmla="*/ 0 h 2369919"/>
                <a:gd name="connsiteX2" fmla="*/ 13993989 w 13994488"/>
                <a:gd name="connsiteY2" fmla="*/ 1760319 h 2369919"/>
                <a:gd name="connsiteX3" fmla="*/ 351691 w 13994488"/>
                <a:gd name="connsiteY3" fmla="*/ 2369919 h 2369919"/>
                <a:gd name="connsiteX4" fmla="*/ 0 w 13994488"/>
                <a:gd name="connsiteY4" fmla="*/ 1078522 h 2369919"/>
                <a:gd name="connsiteX0" fmla="*/ 0 w 13994488"/>
                <a:gd name="connsiteY0" fmla="*/ 1078522 h 2391610"/>
                <a:gd name="connsiteX1" fmla="*/ 13876759 w 13994488"/>
                <a:gd name="connsiteY1" fmla="*/ 0 h 2391610"/>
                <a:gd name="connsiteX2" fmla="*/ 13993989 w 13994488"/>
                <a:gd name="connsiteY2" fmla="*/ 1760319 h 2391610"/>
                <a:gd name="connsiteX3" fmla="*/ 351691 w 13994488"/>
                <a:gd name="connsiteY3" fmla="*/ 2369919 h 2391610"/>
                <a:gd name="connsiteX4" fmla="*/ 0 w 13994488"/>
                <a:gd name="connsiteY4" fmla="*/ 1078522 h 2391610"/>
                <a:gd name="connsiteX0" fmla="*/ 0 w 13947596"/>
                <a:gd name="connsiteY0" fmla="*/ 890953 h 2391610"/>
                <a:gd name="connsiteX1" fmla="*/ 13829867 w 13947596"/>
                <a:gd name="connsiteY1" fmla="*/ 0 h 2391610"/>
                <a:gd name="connsiteX2" fmla="*/ 13947097 w 13947596"/>
                <a:gd name="connsiteY2" fmla="*/ 1760319 h 2391610"/>
                <a:gd name="connsiteX3" fmla="*/ 304799 w 13947596"/>
                <a:gd name="connsiteY3" fmla="*/ 2369919 h 2391610"/>
                <a:gd name="connsiteX4" fmla="*/ 0 w 13947596"/>
                <a:gd name="connsiteY4" fmla="*/ 890953 h 2391610"/>
                <a:gd name="connsiteX0" fmla="*/ 0 w 13947596"/>
                <a:gd name="connsiteY0" fmla="*/ 890953 h 2323309"/>
                <a:gd name="connsiteX1" fmla="*/ 13829867 w 13947596"/>
                <a:gd name="connsiteY1" fmla="*/ 0 h 2323309"/>
                <a:gd name="connsiteX2" fmla="*/ 13947097 w 13947596"/>
                <a:gd name="connsiteY2" fmla="*/ 1760319 h 2323309"/>
                <a:gd name="connsiteX3" fmla="*/ 328245 w 13947596"/>
                <a:gd name="connsiteY3" fmla="*/ 2229242 h 2323309"/>
                <a:gd name="connsiteX4" fmla="*/ 0 w 13947596"/>
                <a:gd name="connsiteY4" fmla="*/ 890953 h 2323309"/>
                <a:gd name="connsiteX0" fmla="*/ 0 w 13947596"/>
                <a:gd name="connsiteY0" fmla="*/ 890953 h 2364422"/>
                <a:gd name="connsiteX1" fmla="*/ 13829867 w 13947596"/>
                <a:gd name="connsiteY1" fmla="*/ 0 h 2364422"/>
                <a:gd name="connsiteX2" fmla="*/ 13947097 w 13947596"/>
                <a:gd name="connsiteY2" fmla="*/ 1760319 h 2364422"/>
                <a:gd name="connsiteX3" fmla="*/ 328245 w 13947596"/>
                <a:gd name="connsiteY3" fmla="*/ 2229242 h 2364422"/>
                <a:gd name="connsiteX4" fmla="*/ 0 w 13947596"/>
                <a:gd name="connsiteY4" fmla="*/ 890953 h 2364422"/>
                <a:gd name="connsiteX0" fmla="*/ 0 w 13994320"/>
                <a:gd name="connsiteY0" fmla="*/ 890953 h 2318720"/>
                <a:gd name="connsiteX1" fmla="*/ 13829867 w 13994320"/>
                <a:gd name="connsiteY1" fmla="*/ 0 h 2318720"/>
                <a:gd name="connsiteX2" fmla="*/ 13993990 w 13994320"/>
                <a:gd name="connsiteY2" fmla="*/ 1666535 h 2318720"/>
                <a:gd name="connsiteX3" fmla="*/ 328245 w 13994320"/>
                <a:gd name="connsiteY3" fmla="*/ 2229242 h 2318720"/>
                <a:gd name="connsiteX4" fmla="*/ 0 w 13994320"/>
                <a:gd name="connsiteY4" fmla="*/ 890953 h 2318720"/>
                <a:gd name="connsiteX0" fmla="*/ 0 w 13994320"/>
                <a:gd name="connsiteY0" fmla="*/ 890953 h 2318720"/>
                <a:gd name="connsiteX1" fmla="*/ 13829867 w 13994320"/>
                <a:gd name="connsiteY1" fmla="*/ 0 h 2318720"/>
                <a:gd name="connsiteX2" fmla="*/ 13993990 w 13994320"/>
                <a:gd name="connsiteY2" fmla="*/ 1666535 h 2318720"/>
                <a:gd name="connsiteX3" fmla="*/ 328245 w 13994320"/>
                <a:gd name="connsiteY3" fmla="*/ 2229242 h 2318720"/>
                <a:gd name="connsiteX4" fmla="*/ 0 w 13994320"/>
                <a:gd name="connsiteY4" fmla="*/ 890953 h 2318720"/>
                <a:gd name="connsiteX0" fmla="*/ 0 w 13994320"/>
                <a:gd name="connsiteY0" fmla="*/ 890953 h 2318720"/>
                <a:gd name="connsiteX1" fmla="*/ 13829867 w 13994320"/>
                <a:gd name="connsiteY1" fmla="*/ 0 h 2318720"/>
                <a:gd name="connsiteX2" fmla="*/ 13993990 w 13994320"/>
                <a:gd name="connsiteY2" fmla="*/ 1666535 h 2318720"/>
                <a:gd name="connsiteX3" fmla="*/ 328245 w 13994320"/>
                <a:gd name="connsiteY3" fmla="*/ 2229242 h 2318720"/>
                <a:gd name="connsiteX4" fmla="*/ 0 w 13994320"/>
                <a:gd name="connsiteY4" fmla="*/ 890953 h 2318720"/>
                <a:gd name="connsiteX0" fmla="*/ 0 w 13994320"/>
                <a:gd name="connsiteY0" fmla="*/ 936673 h 2364440"/>
                <a:gd name="connsiteX1" fmla="*/ 13829867 w 13994320"/>
                <a:gd name="connsiteY1" fmla="*/ 0 h 2364440"/>
                <a:gd name="connsiteX2" fmla="*/ 13993990 w 13994320"/>
                <a:gd name="connsiteY2" fmla="*/ 1712255 h 2364440"/>
                <a:gd name="connsiteX3" fmla="*/ 328245 w 13994320"/>
                <a:gd name="connsiteY3" fmla="*/ 2274962 h 2364440"/>
                <a:gd name="connsiteX4" fmla="*/ 0 w 13994320"/>
                <a:gd name="connsiteY4" fmla="*/ 936673 h 2364440"/>
                <a:gd name="connsiteX0" fmla="*/ 0 w 13994320"/>
                <a:gd name="connsiteY0" fmla="*/ 936673 h 2364440"/>
                <a:gd name="connsiteX1" fmla="*/ 13829867 w 13994320"/>
                <a:gd name="connsiteY1" fmla="*/ 0 h 2364440"/>
                <a:gd name="connsiteX2" fmla="*/ 13993990 w 13994320"/>
                <a:gd name="connsiteY2" fmla="*/ 1712255 h 2364440"/>
                <a:gd name="connsiteX3" fmla="*/ 328245 w 13994320"/>
                <a:gd name="connsiteY3" fmla="*/ 2274962 h 2364440"/>
                <a:gd name="connsiteX4" fmla="*/ 0 w 13994320"/>
                <a:gd name="connsiteY4" fmla="*/ 936673 h 2364440"/>
                <a:gd name="connsiteX0" fmla="*/ 0 w 13994320"/>
                <a:gd name="connsiteY0" fmla="*/ 936673 h 2364440"/>
                <a:gd name="connsiteX1" fmla="*/ 13829867 w 13994320"/>
                <a:gd name="connsiteY1" fmla="*/ 0 h 2364440"/>
                <a:gd name="connsiteX2" fmla="*/ 13993990 w 13994320"/>
                <a:gd name="connsiteY2" fmla="*/ 1712255 h 2364440"/>
                <a:gd name="connsiteX3" fmla="*/ 328245 w 13994320"/>
                <a:gd name="connsiteY3" fmla="*/ 2274962 h 2364440"/>
                <a:gd name="connsiteX4" fmla="*/ 0 w 13994320"/>
                <a:gd name="connsiteY4" fmla="*/ 936673 h 236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4320" h="2364440">
                  <a:moveTo>
                    <a:pt x="0" y="936673"/>
                  </a:moveTo>
                  <a:cubicBezTo>
                    <a:pt x="7814263" y="2280920"/>
                    <a:pt x="9588798" y="996851"/>
                    <a:pt x="13829867" y="0"/>
                  </a:cubicBezTo>
                  <a:cubicBezTo>
                    <a:pt x="13868944" y="586773"/>
                    <a:pt x="14001805" y="867574"/>
                    <a:pt x="13993990" y="1712255"/>
                  </a:cubicBezTo>
                  <a:cubicBezTo>
                    <a:pt x="10400033" y="2704810"/>
                    <a:pt x="4672478" y="2267147"/>
                    <a:pt x="328245" y="2274962"/>
                  </a:cubicBezTo>
                  <a:lnTo>
                    <a:pt x="0" y="936673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21C1AD0-3520-44DD-81AA-AA0B0FAB6B69}"/>
                </a:ext>
              </a:extLst>
            </p:cNvPr>
            <p:cNvSpPr/>
            <p:nvPr/>
          </p:nvSpPr>
          <p:spPr>
            <a:xfrm>
              <a:off x="-144643" y="2601762"/>
              <a:ext cx="12520848" cy="3796082"/>
            </a:xfrm>
            <a:custGeom>
              <a:avLst/>
              <a:gdLst>
                <a:gd name="connsiteX0" fmla="*/ 0 w 12451080"/>
                <a:gd name="connsiteY0" fmla="*/ 0 h 3050711"/>
                <a:gd name="connsiteX1" fmla="*/ 12451080 w 12451080"/>
                <a:gd name="connsiteY1" fmla="*/ 0 h 3050711"/>
                <a:gd name="connsiteX2" fmla="*/ 12451080 w 12451080"/>
                <a:gd name="connsiteY2" fmla="*/ 3050711 h 3050711"/>
                <a:gd name="connsiteX3" fmla="*/ 0 w 12451080"/>
                <a:gd name="connsiteY3" fmla="*/ 3050711 h 3050711"/>
                <a:gd name="connsiteX4" fmla="*/ 0 w 12451080"/>
                <a:gd name="connsiteY4" fmla="*/ 0 h 3050711"/>
                <a:gd name="connsiteX0" fmla="*/ 0 w 12527280"/>
                <a:gd name="connsiteY0" fmla="*/ 0 h 3477431"/>
                <a:gd name="connsiteX1" fmla="*/ 12527280 w 12527280"/>
                <a:gd name="connsiteY1" fmla="*/ 426720 h 3477431"/>
                <a:gd name="connsiteX2" fmla="*/ 12527280 w 12527280"/>
                <a:gd name="connsiteY2" fmla="*/ 3477431 h 3477431"/>
                <a:gd name="connsiteX3" fmla="*/ 76200 w 12527280"/>
                <a:gd name="connsiteY3" fmla="*/ 3477431 h 3477431"/>
                <a:gd name="connsiteX4" fmla="*/ 0 w 12527280"/>
                <a:gd name="connsiteY4" fmla="*/ 0 h 3477431"/>
                <a:gd name="connsiteX0" fmla="*/ 0 w 12527280"/>
                <a:gd name="connsiteY0" fmla="*/ 0 h 3477431"/>
                <a:gd name="connsiteX1" fmla="*/ 12527280 w 12527280"/>
                <a:gd name="connsiteY1" fmla="*/ 426720 h 3477431"/>
                <a:gd name="connsiteX2" fmla="*/ 12527280 w 12527280"/>
                <a:gd name="connsiteY2" fmla="*/ 3477431 h 3477431"/>
                <a:gd name="connsiteX3" fmla="*/ 76200 w 12527280"/>
                <a:gd name="connsiteY3" fmla="*/ 3477431 h 3477431"/>
                <a:gd name="connsiteX4" fmla="*/ 0 w 12527280"/>
                <a:gd name="connsiteY4" fmla="*/ 0 h 3477431"/>
                <a:gd name="connsiteX0" fmla="*/ 0 w 12573000"/>
                <a:gd name="connsiteY0" fmla="*/ 0 h 3477431"/>
                <a:gd name="connsiteX1" fmla="*/ 12573000 w 12573000"/>
                <a:gd name="connsiteY1" fmla="*/ 1920240 h 3477431"/>
                <a:gd name="connsiteX2" fmla="*/ 12527280 w 12573000"/>
                <a:gd name="connsiteY2" fmla="*/ 3477431 h 3477431"/>
                <a:gd name="connsiteX3" fmla="*/ 76200 w 12573000"/>
                <a:gd name="connsiteY3" fmla="*/ 3477431 h 3477431"/>
                <a:gd name="connsiteX4" fmla="*/ 0 w 12573000"/>
                <a:gd name="connsiteY4" fmla="*/ 0 h 3477431"/>
                <a:gd name="connsiteX0" fmla="*/ 0 w 12573000"/>
                <a:gd name="connsiteY0" fmla="*/ 0 h 3477431"/>
                <a:gd name="connsiteX1" fmla="*/ 12573000 w 12573000"/>
                <a:gd name="connsiteY1" fmla="*/ 1920240 h 3477431"/>
                <a:gd name="connsiteX2" fmla="*/ 12527280 w 12573000"/>
                <a:gd name="connsiteY2" fmla="*/ 3477431 h 3477431"/>
                <a:gd name="connsiteX3" fmla="*/ 76200 w 12573000"/>
                <a:gd name="connsiteY3" fmla="*/ 3477431 h 3477431"/>
                <a:gd name="connsiteX4" fmla="*/ 0 w 12573000"/>
                <a:gd name="connsiteY4" fmla="*/ 0 h 3477431"/>
                <a:gd name="connsiteX0" fmla="*/ 0 w 12573000"/>
                <a:gd name="connsiteY0" fmla="*/ 0 h 3477431"/>
                <a:gd name="connsiteX1" fmla="*/ 12573000 w 12573000"/>
                <a:gd name="connsiteY1" fmla="*/ 1920240 h 3477431"/>
                <a:gd name="connsiteX2" fmla="*/ 12527280 w 12573000"/>
                <a:gd name="connsiteY2" fmla="*/ 3477431 h 3477431"/>
                <a:gd name="connsiteX3" fmla="*/ 91440 w 12573000"/>
                <a:gd name="connsiteY3" fmla="*/ 3172631 h 3477431"/>
                <a:gd name="connsiteX4" fmla="*/ 0 w 12573000"/>
                <a:gd name="connsiteY4" fmla="*/ 0 h 3477431"/>
                <a:gd name="connsiteX0" fmla="*/ 0 w 12573000"/>
                <a:gd name="connsiteY0" fmla="*/ 0 h 3527620"/>
                <a:gd name="connsiteX1" fmla="*/ 12573000 w 12573000"/>
                <a:gd name="connsiteY1" fmla="*/ 1920240 h 3527620"/>
                <a:gd name="connsiteX2" fmla="*/ 12527280 w 12573000"/>
                <a:gd name="connsiteY2" fmla="*/ 3477431 h 3527620"/>
                <a:gd name="connsiteX3" fmla="*/ 91440 w 12573000"/>
                <a:gd name="connsiteY3" fmla="*/ 3172631 h 3527620"/>
                <a:gd name="connsiteX4" fmla="*/ 0 w 12573000"/>
                <a:gd name="connsiteY4" fmla="*/ 0 h 3527620"/>
                <a:gd name="connsiteX0" fmla="*/ 0 w 12542520"/>
                <a:gd name="connsiteY0" fmla="*/ 0 h 3527620"/>
                <a:gd name="connsiteX1" fmla="*/ 12542520 w 12542520"/>
                <a:gd name="connsiteY1" fmla="*/ 1828800 h 3527620"/>
                <a:gd name="connsiteX2" fmla="*/ 12527280 w 12542520"/>
                <a:gd name="connsiteY2" fmla="*/ 3477431 h 3527620"/>
                <a:gd name="connsiteX3" fmla="*/ 91440 w 12542520"/>
                <a:gd name="connsiteY3" fmla="*/ 3172631 h 3527620"/>
                <a:gd name="connsiteX4" fmla="*/ 0 w 12542520"/>
                <a:gd name="connsiteY4" fmla="*/ 0 h 3527620"/>
                <a:gd name="connsiteX0" fmla="*/ 0 w 12542520"/>
                <a:gd name="connsiteY0" fmla="*/ 0 h 3477431"/>
                <a:gd name="connsiteX1" fmla="*/ 12542520 w 12542520"/>
                <a:gd name="connsiteY1" fmla="*/ 1828800 h 3477431"/>
                <a:gd name="connsiteX2" fmla="*/ 12527280 w 12542520"/>
                <a:gd name="connsiteY2" fmla="*/ 3477431 h 3477431"/>
                <a:gd name="connsiteX3" fmla="*/ 91440 w 12542520"/>
                <a:gd name="connsiteY3" fmla="*/ 3172631 h 3477431"/>
                <a:gd name="connsiteX4" fmla="*/ 0 w 12542520"/>
                <a:gd name="connsiteY4" fmla="*/ 0 h 3477431"/>
                <a:gd name="connsiteX0" fmla="*/ 0 w 12573000"/>
                <a:gd name="connsiteY0" fmla="*/ 0 h 3477431"/>
                <a:gd name="connsiteX1" fmla="*/ 12573000 w 12573000"/>
                <a:gd name="connsiteY1" fmla="*/ 1676400 h 3477431"/>
                <a:gd name="connsiteX2" fmla="*/ 12527280 w 12573000"/>
                <a:gd name="connsiteY2" fmla="*/ 3477431 h 3477431"/>
                <a:gd name="connsiteX3" fmla="*/ 91440 w 12573000"/>
                <a:gd name="connsiteY3" fmla="*/ 3172631 h 3477431"/>
                <a:gd name="connsiteX4" fmla="*/ 0 w 12573000"/>
                <a:gd name="connsiteY4" fmla="*/ 0 h 3477431"/>
                <a:gd name="connsiteX0" fmla="*/ 0 w 12573000"/>
                <a:gd name="connsiteY0" fmla="*/ 0 h 3654187"/>
                <a:gd name="connsiteX1" fmla="*/ 12573000 w 12573000"/>
                <a:gd name="connsiteY1" fmla="*/ 1676400 h 3654187"/>
                <a:gd name="connsiteX2" fmla="*/ 12527280 w 12573000"/>
                <a:gd name="connsiteY2" fmla="*/ 3477431 h 3654187"/>
                <a:gd name="connsiteX3" fmla="*/ 91440 w 12573000"/>
                <a:gd name="connsiteY3" fmla="*/ 3172631 h 3654187"/>
                <a:gd name="connsiteX4" fmla="*/ 0 w 12573000"/>
                <a:gd name="connsiteY4" fmla="*/ 0 h 3654187"/>
                <a:gd name="connsiteX0" fmla="*/ 0 w 12573000"/>
                <a:gd name="connsiteY0" fmla="*/ 0 h 3654187"/>
                <a:gd name="connsiteX1" fmla="*/ 12573000 w 12573000"/>
                <a:gd name="connsiteY1" fmla="*/ 1676400 h 3654187"/>
                <a:gd name="connsiteX2" fmla="*/ 12527280 w 12573000"/>
                <a:gd name="connsiteY2" fmla="*/ 3477431 h 3654187"/>
                <a:gd name="connsiteX3" fmla="*/ 91440 w 12573000"/>
                <a:gd name="connsiteY3" fmla="*/ 3172631 h 3654187"/>
                <a:gd name="connsiteX4" fmla="*/ 0 w 12573000"/>
                <a:gd name="connsiteY4" fmla="*/ 0 h 3654187"/>
                <a:gd name="connsiteX0" fmla="*/ 0 w 12573000"/>
                <a:gd name="connsiteY0" fmla="*/ 0 h 3811932"/>
                <a:gd name="connsiteX1" fmla="*/ 12573000 w 12573000"/>
                <a:gd name="connsiteY1" fmla="*/ 1676400 h 3811932"/>
                <a:gd name="connsiteX2" fmla="*/ 12527280 w 12573000"/>
                <a:gd name="connsiteY2" fmla="*/ 3477431 h 3811932"/>
                <a:gd name="connsiteX3" fmla="*/ 91440 w 12573000"/>
                <a:gd name="connsiteY3" fmla="*/ 3172631 h 3811932"/>
                <a:gd name="connsiteX4" fmla="*/ 0 w 12573000"/>
                <a:gd name="connsiteY4" fmla="*/ 0 h 3811932"/>
                <a:gd name="connsiteX0" fmla="*/ 0 w 12542520"/>
                <a:gd name="connsiteY0" fmla="*/ 0 h 3811932"/>
                <a:gd name="connsiteX1" fmla="*/ 12542520 w 12542520"/>
                <a:gd name="connsiteY1" fmla="*/ 1600200 h 3811932"/>
                <a:gd name="connsiteX2" fmla="*/ 12527280 w 12542520"/>
                <a:gd name="connsiteY2" fmla="*/ 3477431 h 3811932"/>
                <a:gd name="connsiteX3" fmla="*/ 91440 w 12542520"/>
                <a:gd name="connsiteY3" fmla="*/ 3172631 h 3811932"/>
                <a:gd name="connsiteX4" fmla="*/ 0 w 12542520"/>
                <a:gd name="connsiteY4" fmla="*/ 0 h 3811932"/>
                <a:gd name="connsiteX0" fmla="*/ 0 w 12542520"/>
                <a:gd name="connsiteY0" fmla="*/ 0 h 3733200"/>
                <a:gd name="connsiteX1" fmla="*/ 12542520 w 12542520"/>
                <a:gd name="connsiteY1" fmla="*/ 1600200 h 3733200"/>
                <a:gd name="connsiteX2" fmla="*/ 12527280 w 12542520"/>
                <a:gd name="connsiteY2" fmla="*/ 3248831 h 3733200"/>
                <a:gd name="connsiteX3" fmla="*/ 91440 w 12542520"/>
                <a:gd name="connsiteY3" fmla="*/ 3172631 h 3733200"/>
                <a:gd name="connsiteX4" fmla="*/ 0 w 12542520"/>
                <a:gd name="connsiteY4" fmla="*/ 0 h 3733200"/>
                <a:gd name="connsiteX0" fmla="*/ 0 w 12527280"/>
                <a:gd name="connsiteY0" fmla="*/ 0 h 3870360"/>
                <a:gd name="connsiteX1" fmla="*/ 12527280 w 12527280"/>
                <a:gd name="connsiteY1" fmla="*/ 1737360 h 3870360"/>
                <a:gd name="connsiteX2" fmla="*/ 12512040 w 12527280"/>
                <a:gd name="connsiteY2" fmla="*/ 3385991 h 3870360"/>
                <a:gd name="connsiteX3" fmla="*/ 76200 w 12527280"/>
                <a:gd name="connsiteY3" fmla="*/ 3309791 h 3870360"/>
                <a:gd name="connsiteX4" fmla="*/ 0 w 12527280"/>
                <a:gd name="connsiteY4" fmla="*/ 0 h 3870360"/>
                <a:gd name="connsiteX0" fmla="*/ 0 w 12527280"/>
                <a:gd name="connsiteY0" fmla="*/ 0 h 3800580"/>
                <a:gd name="connsiteX1" fmla="*/ 12527280 w 12527280"/>
                <a:gd name="connsiteY1" fmla="*/ 1737360 h 3800580"/>
                <a:gd name="connsiteX2" fmla="*/ 12512040 w 12527280"/>
                <a:gd name="connsiteY2" fmla="*/ 3385991 h 3800580"/>
                <a:gd name="connsiteX3" fmla="*/ 76200 w 12527280"/>
                <a:gd name="connsiteY3" fmla="*/ 3309791 h 3800580"/>
                <a:gd name="connsiteX4" fmla="*/ 0 w 12527280"/>
                <a:gd name="connsiteY4" fmla="*/ 0 h 3800580"/>
                <a:gd name="connsiteX0" fmla="*/ 0 w 12527280"/>
                <a:gd name="connsiteY0" fmla="*/ 0 h 3800580"/>
                <a:gd name="connsiteX1" fmla="*/ 12527280 w 12527280"/>
                <a:gd name="connsiteY1" fmla="*/ 1737360 h 3800580"/>
                <a:gd name="connsiteX2" fmla="*/ 12512040 w 12527280"/>
                <a:gd name="connsiteY2" fmla="*/ 3385991 h 3800580"/>
                <a:gd name="connsiteX3" fmla="*/ 76200 w 12527280"/>
                <a:gd name="connsiteY3" fmla="*/ 3309791 h 3800580"/>
                <a:gd name="connsiteX4" fmla="*/ 0 w 12527280"/>
                <a:gd name="connsiteY4" fmla="*/ 0 h 3800580"/>
                <a:gd name="connsiteX0" fmla="*/ 0 w 12527280"/>
                <a:gd name="connsiteY0" fmla="*/ 0 h 3800580"/>
                <a:gd name="connsiteX1" fmla="*/ 12527280 w 12527280"/>
                <a:gd name="connsiteY1" fmla="*/ 1737360 h 3800580"/>
                <a:gd name="connsiteX2" fmla="*/ 12512040 w 12527280"/>
                <a:gd name="connsiteY2" fmla="*/ 3385991 h 3800580"/>
                <a:gd name="connsiteX3" fmla="*/ 76200 w 12527280"/>
                <a:gd name="connsiteY3" fmla="*/ 3309791 h 3800580"/>
                <a:gd name="connsiteX4" fmla="*/ 0 w 12527280"/>
                <a:gd name="connsiteY4" fmla="*/ 0 h 3800580"/>
                <a:gd name="connsiteX0" fmla="*/ 0 w 12527280"/>
                <a:gd name="connsiteY0" fmla="*/ 0 h 3795029"/>
                <a:gd name="connsiteX1" fmla="*/ 12527280 w 12527280"/>
                <a:gd name="connsiteY1" fmla="*/ 1737360 h 3795029"/>
                <a:gd name="connsiteX2" fmla="*/ 12523615 w 12527280"/>
                <a:gd name="connsiteY2" fmla="*/ 3362842 h 3795029"/>
                <a:gd name="connsiteX3" fmla="*/ 76200 w 12527280"/>
                <a:gd name="connsiteY3" fmla="*/ 3309791 h 3795029"/>
                <a:gd name="connsiteX4" fmla="*/ 0 w 12527280"/>
                <a:gd name="connsiteY4" fmla="*/ 0 h 3795029"/>
                <a:gd name="connsiteX0" fmla="*/ 0 w 12527280"/>
                <a:gd name="connsiteY0" fmla="*/ 0 h 3807147"/>
                <a:gd name="connsiteX1" fmla="*/ 12527280 w 12527280"/>
                <a:gd name="connsiteY1" fmla="*/ 1737360 h 3807147"/>
                <a:gd name="connsiteX2" fmla="*/ 12523615 w 12527280"/>
                <a:gd name="connsiteY2" fmla="*/ 3362842 h 3807147"/>
                <a:gd name="connsiteX3" fmla="*/ 76200 w 12527280"/>
                <a:gd name="connsiteY3" fmla="*/ 3309791 h 3807147"/>
                <a:gd name="connsiteX4" fmla="*/ 0 w 12527280"/>
                <a:gd name="connsiteY4" fmla="*/ 0 h 3807147"/>
                <a:gd name="connsiteX0" fmla="*/ 15240 w 12542520"/>
                <a:gd name="connsiteY0" fmla="*/ 0 h 3795710"/>
                <a:gd name="connsiteX1" fmla="*/ 12542520 w 12542520"/>
                <a:gd name="connsiteY1" fmla="*/ 1737360 h 3795710"/>
                <a:gd name="connsiteX2" fmla="*/ 12538855 w 12542520"/>
                <a:gd name="connsiteY2" fmla="*/ 3362842 h 3795710"/>
                <a:gd name="connsiteX3" fmla="*/ 0 w 12542520"/>
                <a:gd name="connsiteY3" fmla="*/ 3294551 h 3795710"/>
                <a:gd name="connsiteX4" fmla="*/ 15240 w 12542520"/>
                <a:gd name="connsiteY4" fmla="*/ 0 h 3795710"/>
                <a:gd name="connsiteX0" fmla="*/ 15240 w 12743256"/>
                <a:gd name="connsiteY0" fmla="*/ 0 h 3740366"/>
                <a:gd name="connsiteX1" fmla="*/ 12542520 w 12743256"/>
                <a:gd name="connsiteY1" fmla="*/ 1737360 h 3740366"/>
                <a:gd name="connsiteX2" fmla="*/ 12743251 w 12743256"/>
                <a:gd name="connsiteY2" fmla="*/ 3115416 h 3740366"/>
                <a:gd name="connsiteX3" fmla="*/ 0 w 12743256"/>
                <a:gd name="connsiteY3" fmla="*/ 3294551 h 3740366"/>
                <a:gd name="connsiteX4" fmla="*/ 15240 w 12743256"/>
                <a:gd name="connsiteY4" fmla="*/ 0 h 3740366"/>
                <a:gd name="connsiteX0" fmla="*/ 15240 w 12743256"/>
                <a:gd name="connsiteY0" fmla="*/ 0 h 3768127"/>
                <a:gd name="connsiteX1" fmla="*/ 12542520 w 12743256"/>
                <a:gd name="connsiteY1" fmla="*/ 1737360 h 3768127"/>
                <a:gd name="connsiteX2" fmla="*/ 12743251 w 12743256"/>
                <a:gd name="connsiteY2" fmla="*/ 3115416 h 3768127"/>
                <a:gd name="connsiteX3" fmla="*/ 0 w 12743256"/>
                <a:gd name="connsiteY3" fmla="*/ 3294551 h 3768127"/>
                <a:gd name="connsiteX4" fmla="*/ 15240 w 12743256"/>
                <a:gd name="connsiteY4" fmla="*/ 0 h 3768127"/>
                <a:gd name="connsiteX0" fmla="*/ 15240 w 12743259"/>
                <a:gd name="connsiteY0" fmla="*/ 0 h 3768127"/>
                <a:gd name="connsiteX1" fmla="*/ 12607066 w 12743259"/>
                <a:gd name="connsiteY1" fmla="*/ 1683572 h 3768127"/>
                <a:gd name="connsiteX2" fmla="*/ 12743251 w 12743259"/>
                <a:gd name="connsiteY2" fmla="*/ 3115416 h 3768127"/>
                <a:gd name="connsiteX3" fmla="*/ 0 w 12743259"/>
                <a:gd name="connsiteY3" fmla="*/ 3294551 h 3768127"/>
                <a:gd name="connsiteX4" fmla="*/ 15240 w 12743259"/>
                <a:gd name="connsiteY4" fmla="*/ 0 h 3768127"/>
                <a:gd name="connsiteX0" fmla="*/ 15240 w 12743259"/>
                <a:gd name="connsiteY0" fmla="*/ 0 h 3768127"/>
                <a:gd name="connsiteX1" fmla="*/ 12607066 w 12743259"/>
                <a:gd name="connsiteY1" fmla="*/ 1683572 h 3768127"/>
                <a:gd name="connsiteX2" fmla="*/ 12743251 w 12743259"/>
                <a:gd name="connsiteY2" fmla="*/ 3115416 h 3768127"/>
                <a:gd name="connsiteX3" fmla="*/ 0 w 12743259"/>
                <a:gd name="connsiteY3" fmla="*/ 3294551 h 3768127"/>
                <a:gd name="connsiteX4" fmla="*/ 15240 w 12743259"/>
                <a:gd name="connsiteY4" fmla="*/ 0 h 3768127"/>
                <a:gd name="connsiteX0" fmla="*/ 15240 w 12732501"/>
                <a:gd name="connsiteY0" fmla="*/ 0 h 3751996"/>
                <a:gd name="connsiteX1" fmla="*/ 12607066 w 12732501"/>
                <a:gd name="connsiteY1" fmla="*/ 1683572 h 3751996"/>
                <a:gd name="connsiteX2" fmla="*/ 12732493 w 12732501"/>
                <a:gd name="connsiteY2" fmla="*/ 3040112 h 3751996"/>
                <a:gd name="connsiteX3" fmla="*/ 0 w 12732501"/>
                <a:gd name="connsiteY3" fmla="*/ 3294551 h 3751996"/>
                <a:gd name="connsiteX4" fmla="*/ 15240 w 12732501"/>
                <a:gd name="connsiteY4" fmla="*/ 0 h 3751996"/>
                <a:gd name="connsiteX0" fmla="*/ 15240 w 12732501"/>
                <a:gd name="connsiteY0" fmla="*/ 0 h 3742376"/>
                <a:gd name="connsiteX1" fmla="*/ 12607066 w 12732501"/>
                <a:gd name="connsiteY1" fmla="*/ 1683572 h 3742376"/>
                <a:gd name="connsiteX2" fmla="*/ 12732493 w 12732501"/>
                <a:gd name="connsiteY2" fmla="*/ 3040112 h 3742376"/>
                <a:gd name="connsiteX3" fmla="*/ 0 w 12732501"/>
                <a:gd name="connsiteY3" fmla="*/ 3294551 h 3742376"/>
                <a:gd name="connsiteX4" fmla="*/ 15240 w 12732501"/>
                <a:gd name="connsiteY4" fmla="*/ 0 h 3742376"/>
                <a:gd name="connsiteX0" fmla="*/ 15240 w 12732501"/>
                <a:gd name="connsiteY0" fmla="*/ 0 h 3742376"/>
                <a:gd name="connsiteX1" fmla="*/ 12607066 w 12732501"/>
                <a:gd name="connsiteY1" fmla="*/ 1683572 h 3742376"/>
                <a:gd name="connsiteX2" fmla="*/ 12732493 w 12732501"/>
                <a:gd name="connsiteY2" fmla="*/ 3040112 h 3742376"/>
                <a:gd name="connsiteX3" fmla="*/ 0 w 12732501"/>
                <a:gd name="connsiteY3" fmla="*/ 3294551 h 3742376"/>
                <a:gd name="connsiteX4" fmla="*/ 15240 w 12732501"/>
                <a:gd name="connsiteY4" fmla="*/ 0 h 3742376"/>
                <a:gd name="connsiteX0" fmla="*/ 15240 w 12743259"/>
                <a:gd name="connsiteY0" fmla="*/ 0 h 3731901"/>
                <a:gd name="connsiteX1" fmla="*/ 12607066 w 12743259"/>
                <a:gd name="connsiteY1" fmla="*/ 1683572 h 3731901"/>
                <a:gd name="connsiteX2" fmla="*/ 12743251 w 12743259"/>
                <a:gd name="connsiteY2" fmla="*/ 2986324 h 3731901"/>
                <a:gd name="connsiteX3" fmla="*/ 0 w 12743259"/>
                <a:gd name="connsiteY3" fmla="*/ 3294551 h 3731901"/>
                <a:gd name="connsiteX4" fmla="*/ 15240 w 12743259"/>
                <a:gd name="connsiteY4" fmla="*/ 0 h 3731901"/>
                <a:gd name="connsiteX0" fmla="*/ 15240 w 12743259"/>
                <a:gd name="connsiteY0" fmla="*/ 0 h 3774907"/>
                <a:gd name="connsiteX1" fmla="*/ 12607066 w 12743259"/>
                <a:gd name="connsiteY1" fmla="*/ 1683572 h 3774907"/>
                <a:gd name="connsiteX2" fmla="*/ 12743251 w 12743259"/>
                <a:gd name="connsiteY2" fmla="*/ 2986324 h 3774907"/>
                <a:gd name="connsiteX3" fmla="*/ 0 w 12743259"/>
                <a:gd name="connsiteY3" fmla="*/ 3294551 h 3774907"/>
                <a:gd name="connsiteX4" fmla="*/ 15240 w 12743259"/>
                <a:gd name="connsiteY4" fmla="*/ 0 h 3774907"/>
                <a:gd name="connsiteX0" fmla="*/ 130986 w 12743259"/>
                <a:gd name="connsiteY0" fmla="*/ 0 h 3786481"/>
                <a:gd name="connsiteX1" fmla="*/ 12607066 w 12743259"/>
                <a:gd name="connsiteY1" fmla="*/ 1695146 h 3786481"/>
                <a:gd name="connsiteX2" fmla="*/ 12743251 w 12743259"/>
                <a:gd name="connsiteY2" fmla="*/ 2997898 h 3786481"/>
                <a:gd name="connsiteX3" fmla="*/ 0 w 12743259"/>
                <a:gd name="connsiteY3" fmla="*/ 3306125 h 3786481"/>
                <a:gd name="connsiteX4" fmla="*/ 130986 w 12743259"/>
                <a:gd name="connsiteY4" fmla="*/ 0 h 3786481"/>
                <a:gd name="connsiteX0" fmla="*/ 0 w 12612273"/>
                <a:gd name="connsiteY0" fmla="*/ 0 h 3786481"/>
                <a:gd name="connsiteX1" fmla="*/ 12476080 w 12612273"/>
                <a:gd name="connsiteY1" fmla="*/ 1695146 h 3786481"/>
                <a:gd name="connsiteX2" fmla="*/ 12612265 w 12612273"/>
                <a:gd name="connsiteY2" fmla="*/ 2997898 h 3786481"/>
                <a:gd name="connsiteX3" fmla="*/ 7910 w 12612273"/>
                <a:gd name="connsiteY3" fmla="*/ 3306125 h 3786481"/>
                <a:gd name="connsiteX4" fmla="*/ 0 w 12612273"/>
                <a:gd name="connsiteY4" fmla="*/ 0 h 3786481"/>
                <a:gd name="connsiteX0" fmla="*/ 0 w 12612273"/>
                <a:gd name="connsiteY0" fmla="*/ 0 h 3638467"/>
                <a:gd name="connsiteX1" fmla="*/ 12476080 w 12612273"/>
                <a:gd name="connsiteY1" fmla="*/ 1695146 h 3638467"/>
                <a:gd name="connsiteX2" fmla="*/ 12612265 w 12612273"/>
                <a:gd name="connsiteY2" fmla="*/ 2997898 h 3638467"/>
                <a:gd name="connsiteX3" fmla="*/ 7910 w 12612273"/>
                <a:gd name="connsiteY3" fmla="*/ 3306125 h 3638467"/>
                <a:gd name="connsiteX4" fmla="*/ 0 w 12612273"/>
                <a:gd name="connsiteY4" fmla="*/ 0 h 3638467"/>
                <a:gd name="connsiteX0" fmla="*/ 0 w 12612273"/>
                <a:gd name="connsiteY0" fmla="*/ 0 h 3718187"/>
                <a:gd name="connsiteX1" fmla="*/ 12476080 w 12612273"/>
                <a:gd name="connsiteY1" fmla="*/ 1695146 h 3718187"/>
                <a:gd name="connsiteX2" fmla="*/ 12612265 w 12612273"/>
                <a:gd name="connsiteY2" fmla="*/ 2997898 h 3718187"/>
                <a:gd name="connsiteX3" fmla="*/ 7910 w 12612273"/>
                <a:gd name="connsiteY3" fmla="*/ 3306125 h 3718187"/>
                <a:gd name="connsiteX4" fmla="*/ 0 w 12612273"/>
                <a:gd name="connsiteY4" fmla="*/ 0 h 3718187"/>
                <a:gd name="connsiteX0" fmla="*/ 0 w 12536082"/>
                <a:gd name="connsiteY0" fmla="*/ 0 h 3638696"/>
                <a:gd name="connsiteX1" fmla="*/ 12476080 w 12536082"/>
                <a:gd name="connsiteY1" fmla="*/ 1695146 h 3638696"/>
                <a:gd name="connsiteX2" fmla="*/ 12536065 w 12536082"/>
                <a:gd name="connsiteY2" fmla="*/ 2677858 h 3638696"/>
                <a:gd name="connsiteX3" fmla="*/ 7910 w 12536082"/>
                <a:gd name="connsiteY3" fmla="*/ 3306125 h 3638696"/>
                <a:gd name="connsiteX4" fmla="*/ 0 w 12536082"/>
                <a:gd name="connsiteY4" fmla="*/ 0 h 3638696"/>
                <a:gd name="connsiteX0" fmla="*/ 0 w 12536082"/>
                <a:gd name="connsiteY0" fmla="*/ 0 h 3704277"/>
                <a:gd name="connsiteX1" fmla="*/ 12476080 w 12536082"/>
                <a:gd name="connsiteY1" fmla="*/ 1695146 h 3704277"/>
                <a:gd name="connsiteX2" fmla="*/ 12536065 w 12536082"/>
                <a:gd name="connsiteY2" fmla="*/ 2677858 h 3704277"/>
                <a:gd name="connsiteX3" fmla="*/ 7910 w 12536082"/>
                <a:gd name="connsiteY3" fmla="*/ 3306125 h 3704277"/>
                <a:gd name="connsiteX4" fmla="*/ 0 w 12536082"/>
                <a:gd name="connsiteY4" fmla="*/ 0 h 3704277"/>
                <a:gd name="connsiteX0" fmla="*/ 0 w 12536082"/>
                <a:gd name="connsiteY0" fmla="*/ 0 h 3799377"/>
                <a:gd name="connsiteX1" fmla="*/ 12476080 w 12536082"/>
                <a:gd name="connsiteY1" fmla="*/ 1695146 h 3799377"/>
                <a:gd name="connsiteX2" fmla="*/ 12536065 w 12536082"/>
                <a:gd name="connsiteY2" fmla="*/ 2677858 h 3799377"/>
                <a:gd name="connsiteX3" fmla="*/ 7910 w 12536082"/>
                <a:gd name="connsiteY3" fmla="*/ 3306125 h 3799377"/>
                <a:gd name="connsiteX4" fmla="*/ 0 w 12536082"/>
                <a:gd name="connsiteY4" fmla="*/ 0 h 3799377"/>
                <a:gd name="connsiteX0" fmla="*/ 0 w 12536082"/>
                <a:gd name="connsiteY0" fmla="*/ 0 h 3799377"/>
                <a:gd name="connsiteX1" fmla="*/ 12476080 w 12536082"/>
                <a:gd name="connsiteY1" fmla="*/ 1695146 h 3799377"/>
                <a:gd name="connsiteX2" fmla="*/ 12536065 w 12536082"/>
                <a:gd name="connsiteY2" fmla="*/ 2677858 h 3799377"/>
                <a:gd name="connsiteX3" fmla="*/ 7910 w 12536082"/>
                <a:gd name="connsiteY3" fmla="*/ 3306125 h 3799377"/>
                <a:gd name="connsiteX4" fmla="*/ 0 w 12536082"/>
                <a:gd name="connsiteY4" fmla="*/ 0 h 3799377"/>
                <a:gd name="connsiteX0" fmla="*/ 0 w 12520848"/>
                <a:gd name="connsiteY0" fmla="*/ 0 h 3758769"/>
                <a:gd name="connsiteX1" fmla="*/ 12476080 w 12520848"/>
                <a:gd name="connsiteY1" fmla="*/ 1695146 h 3758769"/>
                <a:gd name="connsiteX2" fmla="*/ 12520825 w 12520848"/>
                <a:gd name="connsiteY2" fmla="*/ 2555938 h 3758769"/>
                <a:gd name="connsiteX3" fmla="*/ 7910 w 12520848"/>
                <a:gd name="connsiteY3" fmla="*/ 3306125 h 3758769"/>
                <a:gd name="connsiteX4" fmla="*/ 0 w 12520848"/>
                <a:gd name="connsiteY4" fmla="*/ 0 h 3758769"/>
                <a:gd name="connsiteX0" fmla="*/ 0 w 12520848"/>
                <a:gd name="connsiteY0" fmla="*/ 0 h 3796082"/>
                <a:gd name="connsiteX1" fmla="*/ 12476080 w 12520848"/>
                <a:gd name="connsiteY1" fmla="*/ 1695146 h 3796082"/>
                <a:gd name="connsiteX2" fmla="*/ 12520825 w 12520848"/>
                <a:gd name="connsiteY2" fmla="*/ 2555938 h 3796082"/>
                <a:gd name="connsiteX3" fmla="*/ 7910 w 12520848"/>
                <a:gd name="connsiteY3" fmla="*/ 3306125 h 3796082"/>
                <a:gd name="connsiteX4" fmla="*/ 0 w 12520848"/>
                <a:gd name="connsiteY4" fmla="*/ 0 h 37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848" h="3796082">
                  <a:moveTo>
                    <a:pt x="0" y="0"/>
                  </a:moveTo>
                  <a:cubicBezTo>
                    <a:pt x="6156960" y="3540760"/>
                    <a:pt x="9113519" y="3351307"/>
                    <a:pt x="12476080" y="1695146"/>
                  </a:cubicBezTo>
                  <a:cubicBezTo>
                    <a:pt x="12474858" y="2236973"/>
                    <a:pt x="12522047" y="2014111"/>
                    <a:pt x="12520825" y="2555938"/>
                  </a:cubicBezTo>
                  <a:cubicBezTo>
                    <a:pt x="9371523" y="3946837"/>
                    <a:pt x="4259870" y="4124005"/>
                    <a:pt x="7910" y="3306125"/>
                  </a:cubicBezTo>
                  <a:cubicBezTo>
                    <a:pt x="5273" y="2204083"/>
                    <a:pt x="2637" y="1102042"/>
                    <a:pt x="0" y="0"/>
                  </a:cubicBezTo>
                  <a:close/>
                </a:path>
              </a:pathLst>
            </a:custGeom>
            <a:gradFill>
              <a:gsLst>
                <a:gs pos="80000">
                  <a:schemeClr val="accent2">
                    <a:alpha val="70000"/>
                  </a:schemeClr>
                </a:gs>
                <a:gs pos="13636">
                  <a:schemeClr val="accent1">
                    <a:alpha val="80000"/>
                  </a:schemeClr>
                </a:gs>
                <a:gs pos="46000">
                  <a:schemeClr val="accent2">
                    <a:alpha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93B23B5-EC3C-40BE-8FC8-CAD500113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" y="0"/>
            <a:ext cx="12192000" cy="6858000"/>
          </a:xfr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D6F354B-142B-43A7-8A9F-F5F70B82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61601" y="-498463"/>
            <a:ext cx="8261257" cy="77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图片 1029">
            <a:extLst>
              <a:ext uri="{FF2B5EF4-FFF2-40B4-BE49-F238E27FC236}">
                <a16:creationId xmlns:a16="http://schemas.microsoft.com/office/drawing/2014/main" id="{AA1444AD-F5A2-4263-B613-DD58EECFC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487" y="744220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65596A7-0BCD-4AFA-96E0-42ED3058E0BE}"/>
              </a:ext>
            </a:extLst>
          </p:cNvPr>
          <p:cNvSpPr txBox="1"/>
          <p:nvPr/>
        </p:nvSpPr>
        <p:spPr>
          <a:xfrm>
            <a:off x="2790498" y="1529361"/>
            <a:ext cx="6567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chemeClr val="accent2"/>
                    </a:gs>
                    <a:gs pos="54000">
                      <a:schemeClr val="accent1"/>
                    </a:gs>
                    <a:gs pos="71000">
                      <a:schemeClr val="accent1"/>
                    </a:gs>
                  </a:gsLst>
                  <a:lin ang="2700000" scaled="0"/>
                  <a:tileRect/>
                </a:gradFill>
                <a:effectLst>
                  <a:outerShdw dist="38100" dir="2700000" algn="tl" rotWithShape="0">
                    <a:schemeClr val="accent1">
                      <a:alpha val="20000"/>
                    </a:schemeClr>
                  </a:outerShdw>
                </a:effectLst>
                <a:uLnTx/>
                <a:uFillTx/>
                <a:cs typeface="+mn-ea"/>
                <a:sym typeface="+mn-lt"/>
              </a:rPr>
              <a:t>感谢观看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00000">
                    <a:schemeClr val="accent2"/>
                  </a:gs>
                  <a:gs pos="54000">
                    <a:schemeClr val="accent1"/>
                  </a:gs>
                  <a:gs pos="71000">
                    <a:schemeClr val="accent1"/>
                  </a:gs>
                </a:gsLst>
                <a:lin ang="2700000" scaled="0"/>
                <a:tileRect/>
              </a:gradFill>
              <a:effectLst>
                <a:outerShdw dist="38100" dir="2700000" algn="tl" rotWithShape="0">
                  <a:schemeClr val="accent1">
                    <a:alpha val="2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6C557BE-5E09-4734-8832-B5708ADB217E}"/>
              </a:ext>
            </a:extLst>
          </p:cNvPr>
          <p:cNvGrpSpPr/>
          <p:nvPr/>
        </p:nvGrpSpPr>
        <p:grpSpPr>
          <a:xfrm>
            <a:off x="2361608" y="1470386"/>
            <a:ext cx="2536085" cy="146265"/>
            <a:chOff x="3541580" y="1440329"/>
            <a:chExt cx="2536085" cy="146265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5CE7DA02-F876-4B44-8132-A9677AF2229A}"/>
                </a:ext>
              </a:extLst>
            </p:cNvPr>
            <p:cNvSpPr/>
            <p:nvPr/>
          </p:nvSpPr>
          <p:spPr>
            <a:xfrm flipH="1">
              <a:off x="3717721" y="1492047"/>
              <a:ext cx="2359944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93000">
                  <a:schemeClr val="accent2">
                    <a:alpha val="60000"/>
                  </a:schemeClr>
                </a:gs>
                <a:gs pos="11000">
                  <a:schemeClr val="accent1">
                    <a:alpha val="0"/>
                  </a:schemeClr>
                </a:gs>
                <a:gs pos="72000">
                  <a:schemeClr val="accent2">
                    <a:alpha val="64000"/>
                  </a:schemeClr>
                </a:gs>
                <a:gs pos="41000">
                  <a:schemeClr val="accent1">
                    <a:alpha val="7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4FC7089-6B22-44A5-8438-456CABC05C29}"/>
                </a:ext>
              </a:extLst>
            </p:cNvPr>
            <p:cNvSpPr/>
            <p:nvPr/>
          </p:nvSpPr>
          <p:spPr>
            <a:xfrm flipH="1">
              <a:off x="3658419" y="1568594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20000"/>
                  </a:schemeClr>
                </a:gs>
                <a:gs pos="96000">
                  <a:schemeClr val="accent2">
                    <a:alpha val="30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FD4A29CA-CB14-45F7-8FB1-22E28FAC488D}"/>
                </a:ext>
              </a:extLst>
            </p:cNvPr>
            <p:cNvSpPr/>
            <p:nvPr/>
          </p:nvSpPr>
          <p:spPr>
            <a:xfrm flipH="1">
              <a:off x="3541580" y="1440329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0000"/>
                  </a:schemeClr>
                </a:gs>
                <a:gs pos="96000">
                  <a:schemeClr val="accent2">
                    <a:alpha val="20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50FCDE4-814D-422F-AAD2-1C558EEAB159}"/>
              </a:ext>
            </a:extLst>
          </p:cNvPr>
          <p:cNvGrpSpPr/>
          <p:nvPr/>
        </p:nvGrpSpPr>
        <p:grpSpPr>
          <a:xfrm>
            <a:off x="2811608" y="3752775"/>
            <a:ext cx="3430276" cy="742950"/>
            <a:chOff x="8595418" y="3142822"/>
            <a:chExt cx="3430276" cy="74295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2BFC912-66F3-4F75-8ADB-40DBA664995E}"/>
                </a:ext>
              </a:extLst>
            </p:cNvPr>
            <p:cNvSpPr txBox="1"/>
            <p:nvPr/>
          </p:nvSpPr>
          <p:spPr>
            <a:xfrm>
              <a:off x="9010206" y="3142822"/>
              <a:ext cx="301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汇报学生：</a:t>
              </a:r>
              <a:r>
                <a:rPr lang="en-US" altLang="zh-CN" dirty="0" err="1">
                  <a:solidFill>
                    <a:schemeClr val="accent1"/>
                  </a:solidFill>
                  <a:cs typeface="+mn-ea"/>
                  <a:sym typeface="+mn-lt"/>
                </a:rPr>
                <a:t>OfficePLUS</a:t>
              </a:r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3C86108-79AD-401F-9B49-556BAE56A0ED}"/>
                </a:ext>
              </a:extLst>
            </p:cNvPr>
            <p:cNvSpPr txBox="1"/>
            <p:nvPr/>
          </p:nvSpPr>
          <p:spPr>
            <a:xfrm>
              <a:off x="9010206" y="3516440"/>
              <a:ext cx="2997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指导老师：</a:t>
              </a:r>
              <a:r>
                <a:rPr lang="en-US" altLang="zh-CN" dirty="0" err="1">
                  <a:solidFill>
                    <a:schemeClr val="accent1"/>
                  </a:solidFill>
                  <a:cs typeface="+mn-ea"/>
                  <a:sym typeface="+mn-lt"/>
                </a:rPr>
                <a:t>OfficePLUS</a:t>
              </a:r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535E3B49-BC51-44E1-A160-4772A92FD680}"/>
                </a:ext>
              </a:extLst>
            </p:cNvPr>
            <p:cNvGrpSpPr/>
            <p:nvPr/>
          </p:nvGrpSpPr>
          <p:grpSpPr>
            <a:xfrm>
              <a:off x="8765656" y="3553020"/>
              <a:ext cx="270000" cy="270000"/>
              <a:chOff x="8837320" y="3604436"/>
              <a:chExt cx="270000" cy="270000"/>
            </a:xfrm>
            <a:gradFill>
              <a:gsLst>
                <a:gs pos="100000">
                  <a:srgbClr val="B7000D"/>
                </a:gs>
                <a:gs pos="54000">
                  <a:srgbClr val="E20010"/>
                </a:gs>
                <a:gs pos="71000">
                  <a:srgbClr val="CC0010"/>
                </a:gs>
              </a:gsLst>
              <a:lin ang="5400000" scaled="0"/>
            </a:gradFill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AA3FADD4-EB0B-48BC-8945-8729712FA44B}"/>
                  </a:ext>
                </a:extLst>
              </p:cNvPr>
              <p:cNvSpPr/>
              <p:nvPr/>
            </p:nvSpPr>
            <p:spPr>
              <a:xfrm>
                <a:off x="8875000" y="3604436"/>
                <a:ext cx="194590" cy="270000"/>
              </a:xfrm>
              <a:custGeom>
                <a:avLst/>
                <a:gdLst>
                  <a:gd name="connsiteX0" fmla="*/ 194399 w 194589"/>
                  <a:gd name="connsiteY0" fmla="*/ 251539 h 270000"/>
                  <a:gd name="connsiteX1" fmla="*/ 182837 w 194589"/>
                  <a:gd name="connsiteY1" fmla="*/ 193441 h 270000"/>
                  <a:gd name="connsiteX2" fmla="*/ 166648 w 194589"/>
                  <a:gd name="connsiteY2" fmla="*/ 173880 h 270000"/>
                  <a:gd name="connsiteX3" fmla="*/ 132121 w 194589"/>
                  <a:gd name="connsiteY3" fmla="*/ 163596 h 270000"/>
                  <a:gd name="connsiteX4" fmla="*/ 121723 w 194589"/>
                  <a:gd name="connsiteY4" fmla="*/ 156564 h 270000"/>
                  <a:gd name="connsiteX5" fmla="*/ 121723 w 194589"/>
                  <a:gd name="connsiteY5" fmla="*/ 150058 h 270000"/>
                  <a:gd name="connsiteX6" fmla="*/ 149901 w 194589"/>
                  <a:gd name="connsiteY6" fmla="*/ 103531 h 270000"/>
                  <a:gd name="connsiteX7" fmla="*/ 149901 w 194589"/>
                  <a:gd name="connsiteY7" fmla="*/ 102800 h 270000"/>
                  <a:gd name="connsiteX8" fmla="*/ 164989 w 194589"/>
                  <a:gd name="connsiteY8" fmla="*/ 86572 h 270000"/>
                  <a:gd name="connsiteX9" fmla="*/ 161961 w 194589"/>
                  <a:gd name="connsiteY9" fmla="*/ 77614 h 270000"/>
                  <a:gd name="connsiteX10" fmla="*/ 161976 w 194589"/>
                  <a:gd name="connsiteY10" fmla="*/ 64506 h 270000"/>
                  <a:gd name="connsiteX11" fmla="*/ 97470 w 194589"/>
                  <a:gd name="connsiteY11" fmla="*/ 0 h 270000"/>
                  <a:gd name="connsiteX12" fmla="*/ 50802 w 194589"/>
                  <a:gd name="connsiteY12" fmla="*/ 19974 h 270000"/>
                  <a:gd name="connsiteX13" fmla="*/ 50932 w 194589"/>
                  <a:gd name="connsiteY13" fmla="*/ 25566 h 270000"/>
                  <a:gd name="connsiteX14" fmla="*/ 56525 w 194589"/>
                  <a:gd name="connsiteY14" fmla="*/ 25436 h 270000"/>
                  <a:gd name="connsiteX15" fmla="*/ 97471 w 194589"/>
                  <a:gd name="connsiteY15" fmla="*/ 7911 h 270000"/>
                  <a:gd name="connsiteX16" fmla="*/ 154065 w 194589"/>
                  <a:gd name="connsiteY16" fmla="*/ 64505 h 270000"/>
                  <a:gd name="connsiteX17" fmla="*/ 154065 w 194589"/>
                  <a:gd name="connsiteY17" fmla="*/ 71571 h 270000"/>
                  <a:gd name="connsiteX18" fmla="*/ 149901 w 194589"/>
                  <a:gd name="connsiteY18" fmla="*/ 70346 h 270000"/>
                  <a:gd name="connsiteX19" fmla="*/ 142309 w 194589"/>
                  <a:gd name="connsiteY19" fmla="*/ 53279 h 270000"/>
                  <a:gd name="connsiteX20" fmla="*/ 52700 w 194589"/>
                  <a:gd name="connsiteY20" fmla="*/ 52585 h 270000"/>
                  <a:gd name="connsiteX21" fmla="*/ 45039 w 194589"/>
                  <a:gd name="connsiteY21" fmla="*/ 65055 h 270000"/>
                  <a:gd name="connsiteX22" fmla="*/ 45039 w 194589"/>
                  <a:gd name="connsiteY22" fmla="*/ 70346 h 270000"/>
                  <a:gd name="connsiteX23" fmla="*/ 40875 w 194589"/>
                  <a:gd name="connsiteY23" fmla="*/ 71571 h 270000"/>
                  <a:gd name="connsiteX24" fmla="*/ 46512 w 194589"/>
                  <a:gd name="connsiteY24" fmla="*/ 39853 h 270000"/>
                  <a:gd name="connsiteX25" fmla="*/ 44678 w 194589"/>
                  <a:gd name="connsiteY25" fmla="*/ 34568 h 270000"/>
                  <a:gd name="connsiteX26" fmla="*/ 39394 w 194589"/>
                  <a:gd name="connsiteY26" fmla="*/ 36403 h 270000"/>
                  <a:gd name="connsiteX27" fmla="*/ 32964 w 194589"/>
                  <a:gd name="connsiteY27" fmla="*/ 64505 h 270000"/>
                  <a:gd name="connsiteX28" fmla="*/ 32979 w 194589"/>
                  <a:gd name="connsiteY28" fmla="*/ 77614 h 270000"/>
                  <a:gd name="connsiteX29" fmla="*/ 29951 w 194589"/>
                  <a:gd name="connsiteY29" fmla="*/ 86572 h 270000"/>
                  <a:gd name="connsiteX30" fmla="*/ 45038 w 194589"/>
                  <a:gd name="connsiteY30" fmla="*/ 102799 h 270000"/>
                  <a:gd name="connsiteX31" fmla="*/ 45038 w 194589"/>
                  <a:gd name="connsiteY31" fmla="*/ 102841 h 270000"/>
                  <a:gd name="connsiteX32" fmla="*/ 72918 w 194589"/>
                  <a:gd name="connsiteY32" fmla="*/ 149744 h 270000"/>
                  <a:gd name="connsiteX33" fmla="*/ 72918 w 194589"/>
                  <a:gd name="connsiteY33" fmla="*/ 156659 h 270000"/>
                  <a:gd name="connsiteX34" fmla="*/ 62770 w 194589"/>
                  <a:gd name="connsiteY34" fmla="*/ 163521 h 270000"/>
                  <a:gd name="connsiteX35" fmla="*/ 27941 w 194589"/>
                  <a:gd name="connsiteY35" fmla="*/ 173901 h 270000"/>
                  <a:gd name="connsiteX36" fmla="*/ 11803 w 194589"/>
                  <a:gd name="connsiteY36" fmla="*/ 193443 h 270000"/>
                  <a:gd name="connsiteX37" fmla="*/ 241 w 194589"/>
                  <a:gd name="connsiteY37" fmla="*/ 251539 h 270000"/>
                  <a:gd name="connsiteX38" fmla="*/ 16276 w 194589"/>
                  <a:gd name="connsiteY38" fmla="*/ 270000 h 270000"/>
                  <a:gd name="connsiteX39" fmla="*/ 113902 w 194589"/>
                  <a:gd name="connsiteY39" fmla="*/ 270000 h 270000"/>
                  <a:gd name="connsiteX40" fmla="*/ 117857 w 194589"/>
                  <a:gd name="connsiteY40" fmla="*/ 266045 h 270000"/>
                  <a:gd name="connsiteX41" fmla="*/ 113902 w 194589"/>
                  <a:gd name="connsiteY41" fmla="*/ 262090 h 270000"/>
                  <a:gd name="connsiteX42" fmla="*/ 44164 w 194589"/>
                  <a:gd name="connsiteY42" fmla="*/ 262090 h 270000"/>
                  <a:gd name="connsiteX43" fmla="*/ 44164 w 194589"/>
                  <a:gd name="connsiteY43" fmla="*/ 224844 h 270000"/>
                  <a:gd name="connsiteX44" fmla="*/ 33117 w 194589"/>
                  <a:gd name="connsiteY44" fmla="*/ 180517 h 270000"/>
                  <a:gd name="connsiteX45" fmla="*/ 55289 w 194589"/>
                  <a:gd name="connsiteY45" fmla="*/ 173977 h 270000"/>
                  <a:gd name="connsiteX46" fmla="*/ 140834 w 194589"/>
                  <a:gd name="connsiteY46" fmla="*/ 174414 h 270000"/>
                  <a:gd name="connsiteX47" fmla="*/ 140953 w 194589"/>
                  <a:gd name="connsiteY47" fmla="*/ 174449 h 270000"/>
                  <a:gd name="connsiteX48" fmla="*/ 161523 w 194589"/>
                  <a:gd name="connsiteY48" fmla="*/ 180517 h 270000"/>
                  <a:gd name="connsiteX49" fmla="*/ 150476 w 194589"/>
                  <a:gd name="connsiteY49" fmla="*/ 224843 h 270000"/>
                  <a:gd name="connsiteX50" fmla="*/ 150476 w 194589"/>
                  <a:gd name="connsiteY50" fmla="*/ 262089 h 270000"/>
                  <a:gd name="connsiteX51" fmla="*/ 132360 w 194589"/>
                  <a:gd name="connsiteY51" fmla="*/ 262089 h 270000"/>
                  <a:gd name="connsiteX52" fmla="*/ 128405 w 194589"/>
                  <a:gd name="connsiteY52" fmla="*/ 266044 h 270000"/>
                  <a:gd name="connsiteX53" fmla="*/ 132360 w 194589"/>
                  <a:gd name="connsiteY53" fmla="*/ 269999 h 270000"/>
                  <a:gd name="connsiteX54" fmla="*/ 178363 w 194589"/>
                  <a:gd name="connsiteY54" fmla="*/ 269999 h 270000"/>
                  <a:gd name="connsiteX55" fmla="*/ 194399 w 194589"/>
                  <a:gd name="connsiteY55" fmla="*/ 251539 h 270000"/>
                  <a:gd name="connsiteX56" fmla="*/ 149901 w 194589"/>
                  <a:gd name="connsiteY56" fmla="*/ 78460 h 270000"/>
                  <a:gd name="connsiteX57" fmla="*/ 149901 w 194589"/>
                  <a:gd name="connsiteY57" fmla="*/ 94685 h 270000"/>
                  <a:gd name="connsiteX58" fmla="*/ 149901 w 194589"/>
                  <a:gd name="connsiteY58" fmla="*/ 78460 h 270000"/>
                  <a:gd name="connsiteX59" fmla="*/ 45038 w 194589"/>
                  <a:gd name="connsiteY59" fmla="*/ 94685 h 270000"/>
                  <a:gd name="connsiteX60" fmla="*/ 45038 w 194589"/>
                  <a:gd name="connsiteY60" fmla="*/ 78460 h 270000"/>
                  <a:gd name="connsiteX61" fmla="*/ 45038 w 194589"/>
                  <a:gd name="connsiteY61" fmla="*/ 94685 h 270000"/>
                  <a:gd name="connsiteX62" fmla="*/ 36253 w 194589"/>
                  <a:gd name="connsiteY62" fmla="*/ 224810 h 270000"/>
                  <a:gd name="connsiteX63" fmla="*/ 36253 w 194589"/>
                  <a:gd name="connsiteY63" fmla="*/ 262089 h 270000"/>
                  <a:gd name="connsiteX64" fmla="*/ 9437 w 194589"/>
                  <a:gd name="connsiteY64" fmla="*/ 259869 h 270000"/>
                  <a:gd name="connsiteX65" fmla="*/ 8060 w 194589"/>
                  <a:gd name="connsiteY65" fmla="*/ 252750 h 270000"/>
                  <a:gd name="connsiteX66" fmla="*/ 19561 w 194589"/>
                  <a:gd name="connsiteY66" fmla="*/ 194990 h 270000"/>
                  <a:gd name="connsiteX67" fmla="*/ 26031 w 194589"/>
                  <a:gd name="connsiteY67" fmla="*/ 184118 h 270000"/>
                  <a:gd name="connsiteX68" fmla="*/ 36253 w 194589"/>
                  <a:gd name="connsiteY68" fmla="*/ 224810 h 270000"/>
                  <a:gd name="connsiteX69" fmla="*/ 124295 w 194589"/>
                  <a:gd name="connsiteY69" fmla="*/ 167853 h 270000"/>
                  <a:gd name="connsiteX70" fmla="*/ 110699 w 194589"/>
                  <a:gd name="connsiteY70" fmla="*/ 181916 h 270000"/>
                  <a:gd name="connsiteX71" fmla="*/ 103635 w 194589"/>
                  <a:gd name="connsiteY71" fmla="*/ 176677 h 270000"/>
                  <a:gd name="connsiteX72" fmla="*/ 118111 w 194589"/>
                  <a:gd name="connsiteY72" fmla="*/ 163671 h 270000"/>
                  <a:gd name="connsiteX73" fmla="*/ 124295 w 194589"/>
                  <a:gd name="connsiteY73" fmla="*/ 167853 h 270000"/>
                  <a:gd name="connsiteX74" fmla="*/ 97391 w 194589"/>
                  <a:gd name="connsiteY74" fmla="*/ 171653 h 270000"/>
                  <a:gd name="connsiteX75" fmla="*/ 80828 w 194589"/>
                  <a:gd name="connsiteY75" fmla="*/ 156773 h 270000"/>
                  <a:gd name="connsiteX76" fmla="*/ 80828 w 194589"/>
                  <a:gd name="connsiteY76" fmla="*/ 153283 h 270000"/>
                  <a:gd name="connsiteX77" fmla="*/ 113811 w 194589"/>
                  <a:gd name="connsiteY77" fmla="*/ 153380 h 270000"/>
                  <a:gd name="connsiteX78" fmla="*/ 113811 w 194589"/>
                  <a:gd name="connsiteY78" fmla="*/ 156900 h 270000"/>
                  <a:gd name="connsiteX79" fmla="*/ 97391 w 194589"/>
                  <a:gd name="connsiteY79" fmla="*/ 171653 h 270000"/>
                  <a:gd name="connsiteX80" fmla="*/ 67031 w 194589"/>
                  <a:gd name="connsiteY80" fmla="*/ 135753 h 270000"/>
                  <a:gd name="connsiteX81" fmla="*/ 52949 w 194589"/>
                  <a:gd name="connsiteY81" fmla="*/ 102841 h 270000"/>
                  <a:gd name="connsiteX82" fmla="*/ 52949 w 194589"/>
                  <a:gd name="connsiteY82" fmla="*/ 65056 h 270000"/>
                  <a:gd name="connsiteX83" fmla="*/ 56266 w 194589"/>
                  <a:gd name="connsiteY83" fmla="*/ 59646 h 270000"/>
                  <a:gd name="connsiteX84" fmla="*/ 138682 w 194589"/>
                  <a:gd name="connsiteY84" fmla="*/ 60310 h 270000"/>
                  <a:gd name="connsiteX85" fmla="*/ 141990 w 194589"/>
                  <a:gd name="connsiteY85" fmla="*/ 65718 h 270000"/>
                  <a:gd name="connsiteX86" fmla="*/ 141990 w 194589"/>
                  <a:gd name="connsiteY86" fmla="*/ 103531 h 270000"/>
                  <a:gd name="connsiteX87" fmla="*/ 67031 w 194589"/>
                  <a:gd name="connsiteY87" fmla="*/ 135753 h 270000"/>
                  <a:gd name="connsiteX88" fmla="*/ 76670 w 194589"/>
                  <a:gd name="connsiteY88" fmla="*/ 163671 h 270000"/>
                  <a:gd name="connsiteX89" fmla="*/ 91146 w 194589"/>
                  <a:gd name="connsiteY89" fmla="*/ 176677 h 270000"/>
                  <a:gd name="connsiteX90" fmla="*/ 84082 w 194589"/>
                  <a:gd name="connsiteY90" fmla="*/ 181916 h 270000"/>
                  <a:gd name="connsiteX91" fmla="*/ 72583 w 194589"/>
                  <a:gd name="connsiteY91" fmla="*/ 170023 h 270000"/>
                  <a:gd name="connsiteX92" fmla="*/ 70486 w 194589"/>
                  <a:gd name="connsiteY92" fmla="*/ 167854 h 270000"/>
                  <a:gd name="connsiteX93" fmla="*/ 76670 w 194589"/>
                  <a:gd name="connsiteY93" fmla="*/ 163671 h 270000"/>
                  <a:gd name="connsiteX94" fmla="*/ 85646 w 194589"/>
                  <a:gd name="connsiteY94" fmla="*/ 202274 h 270000"/>
                  <a:gd name="connsiteX95" fmla="*/ 62907 w 194589"/>
                  <a:gd name="connsiteY95" fmla="*/ 171728 h 270000"/>
                  <a:gd name="connsiteX96" fmla="*/ 63157 w 194589"/>
                  <a:gd name="connsiteY96" fmla="*/ 171654 h 270000"/>
                  <a:gd name="connsiteX97" fmla="*/ 68515 w 194589"/>
                  <a:gd name="connsiteY97" fmla="*/ 177196 h 270000"/>
                  <a:gd name="connsiteX98" fmla="*/ 83375 w 194589"/>
                  <a:gd name="connsiteY98" fmla="*/ 191104 h 270000"/>
                  <a:gd name="connsiteX99" fmla="*/ 86263 w 194589"/>
                  <a:gd name="connsiteY99" fmla="*/ 197783 h 270000"/>
                  <a:gd name="connsiteX100" fmla="*/ 85646 w 194589"/>
                  <a:gd name="connsiteY100" fmla="*/ 202274 h 270000"/>
                  <a:gd name="connsiteX101" fmla="*/ 93218 w 194589"/>
                  <a:gd name="connsiteY101" fmla="*/ 205281 h 270000"/>
                  <a:gd name="connsiteX102" fmla="*/ 93781 w 194589"/>
                  <a:gd name="connsiteY102" fmla="*/ 201182 h 270000"/>
                  <a:gd name="connsiteX103" fmla="*/ 100942 w 194589"/>
                  <a:gd name="connsiteY103" fmla="*/ 201182 h 270000"/>
                  <a:gd name="connsiteX104" fmla="*/ 101543 w 194589"/>
                  <a:gd name="connsiteY104" fmla="*/ 205565 h 270000"/>
                  <a:gd name="connsiteX105" fmla="*/ 93218 w 194589"/>
                  <a:gd name="connsiteY105" fmla="*/ 205281 h 270000"/>
                  <a:gd name="connsiteX106" fmla="*/ 101709 w 194589"/>
                  <a:gd name="connsiteY106" fmla="*/ 193270 h 270000"/>
                  <a:gd name="connsiteX107" fmla="*/ 92931 w 194589"/>
                  <a:gd name="connsiteY107" fmla="*/ 193270 h 270000"/>
                  <a:gd name="connsiteX108" fmla="*/ 90289 w 194589"/>
                  <a:gd name="connsiteY108" fmla="*/ 187163 h 270000"/>
                  <a:gd name="connsiteX109" fmla="*/ 97320 w 194589"/>
                  <a:gd name="connsiteY109" fmla="*/ 181955 h 270000"/>
                  <a:gd name="connsiteX110" fmla="*/ 104350 w 194589"/>
                  <a:gd name="connsiteY110" fmla="*/ 187163 h 270000"/>
                  <a:gd name="connsiteX111" fmla="*/ 101709 w 194589"/>
                  <a:gd name="connsiteY111" fmla="*/ 193270 h 270000"/>
                  <a:gd name="connsiteX112" fmla="*/ 109185 w 194589"/>
                  <a:gd name="connsiteY112" fmla="*/ 203064 h 270000"/>
                  <a:gd name="connsiteX113" fmla="*/ 108440 w 194589"/>
                  <a:gd name="connsiteY113" fmla="*/ 197636 h 270000"/>
                  <a:gd name="connsiteX114" fmla="*/ 111263 w 194589"/>
                  <a:gd name="connsiteY114" fmla="*/ 191108 h 270000"/>
                  <a:gd name="connsiteX115" fmla="*/ 111264 w 194589"/>
                  <a:gd name="connsiteY115" fmla="*/ 191108 h 270000"/>
                  <a:gd name="connsiteX116" fmla="*/ 112019 w 194589"/>
                  <a:gd name="connsiteY116" fmla="*/ 191010 h 270000"/>
                  <a:gd name="connsiteX117" fmla="*/ 112729 w 194589"/>
                  <a:gd name="connsiteY117" fmla="*/ 190775 h 270000"/>
                  <a:gd name="connsiteX118" fmla="*/ 113389 w 194589"/>
                  <a:gd name="connsiteY118" fmla="*/ 190406 h 270000"/>
                  <a:gd name="connsiteX119" fmla="*/ 113975 w 194589"/>
                  <a:gd name="connsiteY119" fmla="*/ 189909 h 270000"/>
                  <a:gd name="connsiteX120" fmla="*/ 131592 w 194589"/>
                  <a:gd name="connsiteY120" fmla="*/ 171687 h 270000"/>
                  <a:gd name="connsiteX121" fmla="*/ 133214 w 194589"/>
                  <a:gd name="connsiteY121" fmla="*/ 172165 h 270000"/>
                  <a:gd name="connsiteX122" fmla="*/ 109185 w 194589"/>
                  <a:gd name="connsiteY122" fmla="*/ 203064 h 270000"/>
                  <a:gd name="connsiteX123" fmla="*/ 140892 w 194589"/>
                  <a:gd name="connsiteY123" fmla="*/ 174431 h 270000"/>
                  <a:gd name="connsiteX124" fmla="*/ 140923 w 194589"/>
                  <a:gd name="connsiteY124" fmla="*/ 174440 h 270000"/>
                  <a:gd name="connsiteX125" fmla="*/ 140892 w 194589"/>
                  <a:gd name="connsiteY125" fmla="*/ 174431 h 270000"/>
                  <a:gd name="connsiteX126" fmla="*/ 140836 w 194589"/>
                  <a:gd name="connsiteY126" fmla="*/ 174414 h 270000"/>
                  <a:gd name="connsiteX127" fmla="*/ 140836 w 194589"/>
                  <a:gd name="connsiteY127" fmla="*/ 174414 h 270000"/>
                  <a:gd name="connsiteX128" fmla="*/ 140836 w 194589"/>
                  <a:gd name="connsiteY128" fmla="*/ 174414 h 270000"/>
                  <a:gd name="connsiteX129" fmla="*/ 140851 w 194589"/>
                  <a:gd name="connsiteY129" fmla="*/ 174418 h 270000"/>
                  <a:gd name="connsiteX130" fmla="*/ 140888 w 194589"/>
                  <a:gd name="connsiteY130" fmla="*/ 174429 h 270000"/>
                  <a:gd name="connsiteX131" fmla="*/ 140851 w 194589"/>
                  <a:gd name="connsiteY131" fmla="*/ 174418 h 270000"/>
                  <a:gd name="connsiteX132" fmla="*/ 185203 w 194589"/>
                  <a:gd name="connsiteY132" fmla="*/ 259869 h 270000"/>
                  <a:gd name="connsiteX133" fmla="*/ 158387 w 194589"/>
                  <a:gd name="connsiteY133" fmla="*/ 262089 h 270000"/>
                  <a:gd name="connsiteX134" fmla="*/ 158386 w 194589"/>
                  <a:gd name="connsiteY134" fmla="*/ 224739 h 270000"/>
                  <a:gd name="connsiteX135" fmla="*/ 168609 w 194589"/>
                  <a:gd name="connsiteY135" fmla="*/ 184118 h 270000"/>
                  <a:gd name="connsiteX136" fmla="*/ 175079 w 194589"/>
                  <a:gd name="connsiteY136" fmla="*/ 194989 h 270000"/>
                  <a:gd name="connsiteX137" fmla="*/ 186580 w 194589"/>
                  <a:gd name="connsiteY137" fmla="*/ 252751 h 270000"/>
                  <a:gd name="connsiteX138" fmla="*/ 185203 w 194589"/>
                  <a:gd name="connsiteY138" fmla="*/ 259869 h 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94589" h="270000">
                    <a:moveTo>
                      <a:pt x="194399" y="251539"/>
                    </a:moveTo>
                    <a:cubicBezTo>
                      <a:pt x="194370" y="251335"/>
                      <a:pt x="194891" y="253992"/>
                      <a:pt x="182837" y="193441"/>
                    </a:cubicBezTo>
                    <a:cubicBezTo>
                      <a:pt x="180989" y="184183"/>
                      <a:pt x="175255" y="177474"/>
                      <a:pt x="166648" y="173880"/>
                    </a:cubicBezTo>
                    <a:cubicBezTo>
                      <a:pt x="165459" y="173391"/>
                      <a:pt x="168843" y="174427"/>
                      <a:pt x="132121" y="163596"/>
                    </a:cubicBezTo>
                    <a:lnTo>
                      <a:pt x="121723" y="156564"/>
                    </a:lnTo>
                    <a:lnTo>
                      <a:pt x="121723" y="150058"/>
                    </a:lnTo>
                    <a:cubicBezTo>
                      <a:pt x="138535" y="141305"/>
                      <a:pt x="149901" y="123728"/>
                      <a:pt x="149901" y="103531"/>
                    </a:cubicBezTo>
                    <a:lnTo>
                      <a:pt x="149901" y="102800"/>
                    </a:lnTo>
                    <a:cubicBezTo>
                      <a:pt x="158510" y="101209"/>
                      <a:pt x="164989" y="94539"/>
                      <a:pt x="164989" y="86572"/>
                    </a:cubicBezTo>
                    <a:cubicBezTo>
                      <a:pt x="164989" y="83274"/>
                      <a:pt x="163874" y="80199"/>
                      <a:pt x="161961" y="77614"/>
                    </a:cubicBezTo>
                    <a:cubicBezTo>
                      <a:pt x="161984" y="77300"/>
                      <a:pt x="161969" y="75526"/>
                      <a:pt x="161976" y="64506"/>
                    </a:cubicBezTo>
                    <a:cubicBezTo>
                      <a:pt x="161975" y="28936"/>
                      <a:pt x="133038" y="0"/>
                      <a:pt x="97470" y="0"/>
                    </a:cubicBezTo>
                    <a:cubicBezTo>
                      <a:pt x="79669" y="0"/>
                      <a:pt x="63095" y="7094"/>
                      <a:pt x="50802" y="19974"/>
                    </a:cubicBezTo>
                    <a:cubicBezTo>
                      <a:pt x="49294" y="21554"/>
                      <a:pt x="49352" y="24058"/>
                      <a:pt x="50932" y="25566"/>
                    </a:cubicBezTo>
                    <a:cubicBezTo>
                      <a:pt x="52512" y="27074"/>
                      <a:pt x="55016" y="27016"/>
                      <a:pt x="56525" y="25436"/>
                    </a:cubicBezTo>
                    <a:cubicBezTo>
                      <a:pt x="67311" y="14135"/>
                      <a:pt x="81853" y="7911"/>
                      <a:pt x="97471" y="7911"/>
                    </a:cubicBezTo>
                    <a:cubicBezTo>
                      <a:pt x="128677" y="7911"/>
                      <a:pt x="154065" y="33299"/>
                      <a:pt x="154065" y="64505"/>
                    </a:cubicBezTo>
                    <a:lnTo>
                      <a:pt x="154065" y="71571"/>
                    </a:lnTo>
                    <a:cubicBezTo>
                      <a:pt x="152752" y="71029"/>
                      <a:pt x="151358" y="70615"/>
                      <a:pt x="149901" y="70346"/>
                    </a:cubicBezTo>
                    <a:cubicBezTo>
                      <a:pt x="149564" y="68648"/>
                      <a:pt x="151938" y="58244"/>
                      <a:pt x="142309" y="53279"/>
                    </a:cubicBezTo>
                    <a:cubicBezTo>
                      <a:pt x="101675" y="32326"/>
                      <a:pt x="66106" y="45813"/>
                      <a:pt x="52700" y="52585"/>
                    </a:cubicBezTo>
                    <a:cubicBezTo>
                      <a:pt x="47974" y="54972"/>
                      <a:pt x="45039" y="59751"/>
                      <a:pt x="45039" y="65055"/>
                    </a:cubicBezTo>
                    <a:lnTo>
                      <a:pt x="45039" y="70346"/>
                    </a:lnTo>
                    <a:cubicBezTo>
                      <a:pt x="43583" y="70615"/>
                      <a:pt x="42189" y="71030"/>
                      <a:pt x="40875" y="71571"/>
                    </a:cubicBezTo>
                    <a:cubicBezTo>
                      <a:pt x="41224" y="67149"/>
                      <a:pt x="39190" y="54958"/>
                      <a:pt x="46512" y="39853"/>
                    </a:cubicBezTo>
                    <a:cubicBezTo>
                      <a:pt x="47465" y="37888"/>
                      <a:pt x="46644" y="35522"/>
                      <a:pt x="44678" y="34568"/>
                    </a:cubicBezTo>
                    <a:cubicBezTo>
                      <a:pt x="42712" y="33616"/>
                      <a:pt x="40347" y="34437"/>
                      <a:pt x="39394" y="36403"/>
                    </a:cubicBezTo>
                    <a:cubicBezTo>
                      <a:pt x="35128" y="45203"/>
                      <a:pt x="32964" y="54659"/>
                      <a:pt x="32964" y="64505"/>
                    </a:cubicBezTo>
                    <a:cubicBezTo>
                      <a:pt x="32970" y="73562"/>
                      <a:pt x="32956" y="77299"/>
                      <a:pt x="32979" y="77614"/>
                    </a:cubicBezTo>
                    <a:cubicBezTo>
                      <a:pt x="31066" y="80199"/>
                      <a:pt x="29951" y="83274"/>
                      <a:pt x="29951" y="86572"/>
                    </a:cubicBezTo>
                    <a:cubicBezTo>
                      <a:pt x="29951" y="94538"/>
                      <a:pt x="36431" y="101209"/>
                      <a:pt x="45038" y="102799"/>
                    </a:cubicBezTo>
                    <a:lnTo>
                      <a:pt x="45038" y="102841"/>
                    </a:lnTo>
                    <a:cubicBezTo>
                      <a:pt x="45038" y="121984"/>
                      <a:pt x="55468" y="140286"/>
                      <a:pt x="72918" y="149744"/>
                    </a:cubicBezTo>
                    <a:lnTo>
                      <a:pt x="72918" y="156659"/>
                    </a:lnTo>
                    <a:lnTo>
                      <a:pt x="62770" y="163521"/>
                    </a:lnTo>
                    <a:cubicBezTo>
                      <a:pt x="26027" y="174360"/>
                      <a:pt x="29146" y="173394"/>
                      <a:pt x="27941" y="173901"/>
                    </a:cubicBezTo>
                    <a:cubicBezTo>
                      <a:pt x="22553" y="176130"/>
                      <a:pt x="14197" y="181452"/>
                      <a:pt x="11803" y="193443"/>
                    </a:cubicBezTo>
                    <a:cubicBezTo>
                      <a:pt x="-236" y="253914"/>
                      <a:pt x="271" y="251330"/>
                      <a:pt x="241" y="251539"/>
                    </a:cubicBezTo>
                    <a:cubicBezTo>
                      <a:pt x="-1273" y="262230"/>
                      <a:pt x="4375" y="270000"/>
                      <a:pt x="16276" y="270000"/>
                    </a:cubicBezTo>
                    <a:lnTo>
                      <a:pt x="113902" y="270000"/>
                    </a:lnTo>
                    <a:cubicBezTo>
                      <a:pt x="116087" y="270000"/>
                      <a:pt x="117857" y="268230"/>
                      <a:pt x="117857" y="266045"/>
                    </a:cubicBezTo>
                    <a:cubicBezTo>
                      <a:pt x="117857" y="263860"/>
                      <a:pt x="116087" y="262090"/>
                      <a:pt x="113902" y="262090"/>
                    </a:cubicBezTo>
                    <a:lnTo>
                      <a:pt x="44164" y="262090"/>
                    </a:lnTo>
                    <a:lnTo>
                      <a:pt x="44164" y="224844"/>
                    </a:lnTo>
                    <a:cubicBezTo>
                      <a:pt x="44188" y="223278"/>
                      <a:pt x="44383" y="198589"/>
                      <a:pt x="33117" y="180517"/>
                    </a:cubicBezTo>
                    <a:lnTo>
                      <a:pt x="55289" y="173977"/>
                    </a:lnTo>
                    <a:cubicBezTo>
                      <a:pt x="75747" y="226627"/>
                      <a:pt x="120062" y="227209"/>
                      <a:pt x="140834" y="174414"/>
                    </a:cubicBezTo>
                    <a:cubicBezTo>
                      <a:pt x="141226" y="174530"/>
                      <a:pt x="141084" y="174488"/>
                      <a:pt x="140953" y="174449"/>
                    </a:cubicBezTo>
                    <a:cubicBezTo>
                      <a:pt x="141599" y="174639"/>
                      <a:pt x="145296" y="175730"/>
                      <a:pt x="161523" y="180517"/>
                    </a:cubicBezTo>
                    <a:cubicBezTo>
                      <a:pt x="150257" y="198588"/>
                      <a:pt x="150451" y="223277"/>
                      <a:pt x="150476" y="224843"/>
                    </a:cubicBezTo>
                    <a:lnTo>
                      <a:pt x="150476" y="262089"/>
                    </a:lnTo>
                    <a:lnTo>
                      <a:pt x="132360" y="262089"/>
                    </a:lnTo>
                    <a:cubicBezTo>
                      <a:pt x="130175" y="262089"/>
                      <a:pt x="128405" y="263860"/>
                      <a:pt x="128405" y="266044"/>
                    </a:cubicBezTo>
                    <a:cubicBezTo>
                      <a:pt x="128405" y="268229"/>
                      <a:pt x="130175" y="269999"/>
                      <a:pt x="132360" y="269999"/>
                    </a:cubicBezTo>
                    <a:lnTo>
                      <a:pt x="178363" y="269999"/>
                    </a:lnTo>
                    <a:cubicBezTo>
                      <a:pt x="190226" y="270000"/>
                      <a:pt x="195918" y="262270"/>
                      <a:pt x="194399" y="251539"/>
                    </a:cubicBezTo>
                    <a:close/>
                    <a:moveTo>
                      <a:pt x="149901" y="78460"/>
                    </a:moveTo>
                    <a:cubicBezTo>
                      <a:pt x="159454" y="81299"/>
                      <a:pt x="159446" y="91848"/>
                      <a:pt x="149901" y="94685"/>
                    </a:cubicBezTo>
                    <a:lnTo>
                      <a:pt x="149901" y="78460"/>
                    </a:lnTo>
                    <a:close/>
                    <a:moveTo>
                      <a:pt x="45038" y="94685"/>
                    </a:moveTo>
                    <a:cubicBezTo>
                      <a:pt x="35488" y="91846"/>
                      <a:pt x="35491" y="81297"/>
                      <a:pt x="45038" y="78460"/>
                    </a:cubicBezTo>
                    <a:lnTo>
                      <a:pt x="45038" y="94685"/>
                    </a:lnTo>
                    <a:close/>
                    <a:moveTo>
                      <a:pt x="36253" y="224810"/>
                    </a:moveTo>
                    <a:lnTo>
                      <a:pt x="36253" y="262089"/>
                    </a:lnTo>
                    <a:cubicBezTo>
                      <a:pt x="19106" y="261587"/>
                      <a:pt x="12521" y="263420"/>
                      <a:pt x="9437" y="259869"/>
                    </a:cubicBezTo>
                    <a:cubicBezTo>
                      <a:pt x="7628" y="257785"/>
                      <a:pt x="7855" y="254272"/>
                      <a:pt x="8060" y="252750"/>
                    </a:cubicBezTo>
                    <a:lnTo>
                      <a:pt x="19561" y="194990"/>
                    </a:lnTo>
                    <a:cubicBezTo>
                      <a:pt x="20601" y="189777"/>
                      <a:pt x="23254" y="186350"/>
                      <a:pt x="26031" y="184118"/>
                    </a:cubicBezTo>
                    <a:cubicBezTo>
                      <a:pt x="33194" y="195210"/>
                      <a:pt x="36253" y="212009"/>
                      <a:pt x="36253" y="224810"/>
                    </a:cubicBezTo>
                    <a:close/>
                    <a:moveTo>
                      <a:pt x="124295" y="167853"/>
                    </a:moveTo>
                    <a:cubicBezTo>
                      <a:pt x="120817" y="171450"/>
                      <a:pt x="114184" y="178310"/>
                      <a:pt x="110699" y="181916"/>
                    </a:cubicBezTo>
                    <a:lnTo>
                      <a:pt x="103635" y="176677"/>
                    </a:lnTo>
                    <a:cubicBezTo>
                      <a:pt x="107480" y="173222"/>
                      <a:pt x="115488" y="166028"/>
                      <a:pt x="118111" y="163671"/>
                    </a:cubicBezTo>
                    <a:lnTo>
                      <a:pt x="124295" y="167853"/>
                    </a:lnTo>
                    <a:close/>
                    <a:moveTo>
                      <a:pt x="97391" y="171653"/>
                    </a:moveTo>
                    <a:lnTo>
                      <a:pt x="80828" y="156773"/>
                    </a:lnTo>
                    <a:lnTo>
                      <a:pt x="80828" y="153283"/>
                    </a:lnTo>
                    <a:cubicBezTo>
                      <a:pt x="91042" y="156697"/>
                      <a:pt x="102790" y="156971"/>
                      <a:pt x="113811" y="153380"/>
                    </a:cubicBezTo>
                    <a:lnTo>
                      <a:pt x="113811" y="156900"/>
                    </a:lnTo>
                    <a:lnTo>
                      <a:pt x="97391" y="171653"/>
                    </a:lnTo>
                    <a:close/>
                    <a:moveTo>
                      <a:pt x="67031" y="135753"/>
                    </a:moveTo>
                    <a:cubicBezTo>
                      <a:pt x="58082" y="127211"/>
                      <a:pt x="52949" y="115215"/>
                      <a:pt x="52949" y="102841"/>
                    </a:cubicBezTo>
                    <a:cubicBezTo>
                      <a:pt x="52949" y="94131"/>
                      <a:pt x="52949" y="73802"/>
                      <a:pt x="52949" y="65056"/>
                    </a:cubicBezTo>
                    <a:cubicBezTo>
                      <a:pt x="52949" y="62753"/>
                      <a:pt x="54220" y="60679"/>
                      <a:pt x="56266" y="59646"/>
                    </a:cubicBezTo>
                    <a:cubicBezTo>
                      <a:pt x="81118" y="47094"/>
                      <a:pt x="111182" y="46128"/>
                      <a:pt x="138682" y="60310"/>
                    </a:cubicBezTo>
                    <a:cubicBezTo>
                      <a:pt x="140722" y="61362"/>
                      <a:pt x="141990" y="63434"/>
                      <a:pt x="141990" y="65718"/>
                    </a:cubicBezTo>
                    <a:cubicBezTo>
                      <a:pt x="141990" y="70994"/>
                      <a:pt x="141990" y="98176"/>
                      <a:pt x="141990" y="103531"/>
                    </a:cubicBezTo>
                    <a:cubicBezTo>
                      <a:pt x="141990" y="142220"/>
                      <a:pt x="95351" y="162782"/>
                      <a:pt x="67031" y="135753"/>
                    </a:cubicBezTo>
                    <a:close/>
                    <a:moveTo>
                      <a:pt x="76670" y="163671"/>
                    </a:moveTo>
                    <a:cubicBezTo>
                      <a:pt x="77184" y="164133"/>
                      <a:pt x="79220" y="165963"/>
                      <a:pt x="91146" y="176677"/>
                    </a:cubicBezTo>
                    <a:lnTo>
                      <a:pt x="84082" y="181916"/>
                    </a:lnTo>
                    <a:lnTo>
                      <a:pt x="72583" y="170023"/>
                    </a:lnTo>
                    <a:lnTo>
                      <a:pt x="70486" y="167854"/>
                    </a:lnTo>
                    <a:lnTo>
                      <a:pt x="76670" y="163671"/>
                    </a:lnTo>
                    <a:close/>
                    <a:moveTo>
                      <a:pt x="85646" y="202274"/>
                    </a:moveTo>
                    <a:cubicBezTo>
                      <a:pt x="76732" y="197110"/>
                      <a:pt x="68744" y="186506"/>
                      <a:pt x="62907" y="171728"/>
                    </a:cubicBezTo>
                    <a:lnTo>
                      <a:pt x="63157" y="171654"/>
                    </a:lnTo>
                    <a:lnTo>
                      <a:pt x="68515" y="177196"/>
                    </a:lnTo>
                    <a:cubicBezTo>
                      <a:pt x="80832" y="189475"/>
                      <a:pt x="80730" y="190922"/>
                      <a:pt x="83375" y="191104"/>
                    </a:cubicBezTo>
                    <a:lnTo>
                      <a:pt x="86263" y="197783"/>
                    </a:lnTo>
                    <a:lnTo>
                      <a:pt x="85646" y="202274"/>
                    </a:lnTo>
                    <a:close/>
                    <a:moveTo>
                      <a:pt x="93218" y="205281"/>
                    </a:moveTo>
                    <a:lnTo>
                      <a:pt x="93781" y="201182"/>
                    </a:lnTo>
                    <a:lnTo>
                      <a:pt x="100942" y="201182"/>
                    </a:lnTo>
                    <a:lnTo>
                      <a:pt x="101543" y="205565"/>
                    </a:lnTo>
                    <a:cubicBezTo>
                      <a:pt x="98628" y="206008"/>
                      <a:pt x="95950" y="205883"/>
                      <a:pt x="93218" y="205281"/>
                    </a:cubicBezTo>
                    <a:close/>
                    <a:moveTo>
                      <a:pt x="101709" y="193270"/>
                    </a:moveTo>
                    <a:lnTo>
                      <a:pt x="92931" y="193270"/>
                    </a:lnTo>
                    <a:lnTo>
                      <a:pt x="90289" y="187163"/>
                    </a:lnTo>
                    <a:lnTo>
                      <a:pt x="97320" y="181955"/>
                    </a:lnTo>
                    <a:lnTo>
                      <a:pt x="104350" y="187163"/>
                    </a:lnTo>
                    <a:lnTo>
                      <a:pt x="101709" y="193270"/>
                    </a:lnTo>
                    <a:close/>
                    <a:moveTo>
                      <a:pt x="109185" y="203064"/>
                    </a:moveTo>
                    <a:lnTo>
                      <a:pt x="108440" y="197636"/>
                    </a:lnTo>
                    <a:lnTo>
                      <a:pt x="111263" y="191108"/>
                    </a:lnTo>
                    <a:cubicBezTo>
                      <a:pt x="111263" y="191108"/>
                      <a:pt x="111264" y="191108"/>
                      <a:pt x="111264" y="191108"/>
                    </a:cubicBezTo>
                    <a:cubicBezTo>
                      <a:pt x="111550" y="191099"/>
                      <a:pt x="111771" y="191067"/>
                      <a:pt x="112019" y="191010"/>
                    </a:cubicBezTo>
                    <a:cubicBezTo>
                      <a:pt x="112271" y="190952"/>
                      <a:pt x="112506" y="190873"/>
                      <a:pt x="112729" y="190775"/>
                    </a:cubicBezTo>
                    <a:cubicBezTo>
                      <a:pt x="112953" y="190676"/>
                      <a:pt x="113188" y="190545"/>
                      <a:pt x="113389" y="190406"/>
                    </a:cubicBezTo>
                    <a:cubicBezTo>
                      <a:pt x="113516" y="190317"/>
                      <a:pt x="113776" y="190115"/>
                      <a:pt x="113975" y="189909"/>
                    </a:cubicBezTo>
                    <a:lnTo>
                      <a:pt x="131592" y="171687"/>
                    </a:lnTo>
                    <a:lnTo>
                      <a:pt x="133214" y="172165"/>
                    </a:lnTo>
                    <a:cubicBezTo>
                      <a:pt x="127073" y="187504"/>
                      <a:pt x="118591" y="198288"/>
                      <a:pt x="109185" y="203064"/>
                    </a:cubicBezTo>
                    <a:close/>
                    <a:moveTo>
                      <a:pt x="140892" y="174431"/>
                    </a:moveTo>
                    <a:cubicBezTo>
                      <a:pt x="140901" y="174433"/>
                      <a:pt x="140912" y="174436"/>
                      <a:pt x="140923" y="174440"/>
                    </a:cubicBezTo>
                    <a:cubicBezTo>
                      <a:pt x="140913" y="174437"/>
                      <a:pt x="140902" y="174433"/>
                      <a:pt x="140892" y="174431"/>
                    </a:cubicBezTo>
                    <a:close/>
                    <a:moveTo>
                      <a:pt x="140836" y="174414"/>
                    </a:moveTo>
                    <a:cubicBezTo>
                      <a:pt x="140834" y="174414"/>
                      <a:pt x="140834" y="174413"/>
                      <a:pt x="140836" y="174414"/>
                    </a:cubicBezTo>
                    <a:lnTo>
                      <a:pt x="140836" y="174414"/>
                    </a:lnTo>
                    <a:close/>
                    <a:moveTo>
                      <a:pt x="140851" y="174418"/>
                    </a:moveTo>
                    <a:cubicBezTo>
                      <a:pt x="140859" y="174421"/>
                      <a:pt x="140872" y="174424"/>
                      <a:pt x="140888" y="174429"/>
                    </a:cubicBezTo>
                    <a:cubicBezTo>
                      <a:pt x="140873" y="174425"/>
                      <a:pt x="140861" y="174421"/>
                      <a:pt x="140851" y="174418"/>
                    </a:cubicBezTo>
                    <a:close/>
                    <a:moveTo>
                      <a:pt x="185203" y="259869"/>
                    </a:moveTo>
                    <a:cubicBezTo>
                      <a:pt x="182113" y="263428"/>
                      <a:pt x="175473" y="261589"/>
                      <a:pt x="158387" y="262089"/>
                    </a:cubicBezTo>
                    <a:cubicBezTo>
                      <a:pt x="158387" y="216667"/>
                      <a:pt x="158415" y="226040"/>
                      <a:pt x="158386" y="224739"/>
                    </a:cubicBezTo>
                    <a:cubicBezTo>
                      <a:pt x="158381" y="224482"/>
                      <a:pt x="158083" y="200402"/>
                      <a:pt x="168609" y="184118"/>
                    </a:cubicBezTo>
                    <a:cubicBezTo>
                      <a:pt x="171385" y="186350"/>
                      <a:pt x="174039" y="189777"/>
                      <a:pt x="175079" y="194989"/>
                    </a:cubicBezTo>
                    <a:lnTo>
                      <a:pt x="186580" y="252751"/>
                    </a:lnTo>
                    <a:cubicBezTo>
                      <a:pt x="186784" y="254273"/>
                      <a:pt x="187012" y="257786"/>
                      <a:pt x="185203" y="259869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50000">
                    <a:schemeClr val="accent1"/>
                  </a:gs>
                  <a:gs pos="77000">
                    <a:schemeClr val="accent2"/>
                  </a:gs>
                </a:gsLst>
                <a:lin ang="2700000" scaled="0"/>
              </a:gradFill>
              <a:ln w="5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0160C0C4-5656-4A40-AC2E-333AF749E08E}"/>
                </a:ext>
              </a:extLst>
            </p:cNvPr>
            <p:cNvGrpSpPr/>
            <p:nvPr/>
          </p:nvGrpSpPr>
          <p:grpSpPr>
            <a:xfrm>
              <a:off x="8595418" y="3210016"/>
              <a:ext cx="91708" cy="585703"/>
              <a:chOff x="8667082" y="3208614"/>
              <a:chExt cx="91708" cy="585703"/>
            </a:xfrm>
          </p:grpSpPr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4A9B3F91-1D77-43AF-95E0-B27931DC25ED}"/>
                  </a:ext>
                </a:extLst>
              </p:cNvPr>
              <p:cNvSpPr/>
              <p:nvPr/>
            </p:nvSpPr>
            <p:spPr>
              <a:xfrm>
                <a:off x="8703972" y="3208614"/>
                <a:ext cx="216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81F9EF7A-217D-4256-B129-E50FD0318A2A}"/>
                  </a:ext>
                </a:extLst>
              </p:cNvPr>
              <p:cNvSpPr/>
              <p:nvPr/>
            </p:nvSpPr>
            <p:spPr>
              <a:xfrm>
                <a:off x="8703972" y="3369008"/>
                <a:ext cx="21600" cy="2736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3D7402E8-8F9C-4CB0-AC9C-AC756F361194}"/>
                  </a:ext>
                </a:extLst>
              </p:cNvPr>
              <p:cNvSpPr/>
              <p:nvPr/>
            </p:nvSpPr>
            <p:spPr>
              <a:xfrm>
                <a:off x="8667082" y="3279546"/>
                <a:ext cx="90531" cy="905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3877B50E-52F7-458F-A0E4-F2D50785C65E}"/>
                  </a:ext>
                </a:extLst>
              </p:cNvPr>
              <p:cNvSpPr/>
              <p:nvPr/>
            </p:nvSpPr>
            <p:spPr>
              <a:xfrm>
                <a:off x="8668259" y="3641749"/>
                <a:ext cx="90531" cy="905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1D81A0F1-87B6-42AC-B703-F843DD0964E3}"/>
                  </a:ext>
                </a:extLst>
              </p:cNvPr>
              <p:cNvSpPr/>
              <p:nvPr/>
            </p:nvSpPr>
            <p:spPr>
              <a:xfrm>
                <a:off x="8703972" y="3733117"/>
                <a:ext cx="21600" cy="61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F5F15F04-D33A-41A4-B260-B1E6F6B1C3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4852" y="3190205"/>
              <a:ext cx="230841" cy="252000"/>
            </a:xfrm>
            <a:custGeom>
              <a:avLst/>
              <a:gdLst>
                <a:gd name="T0" fmla="*/ 585 w 3336"/>
                <a:gd name="T1" fmla="*/ 401 h 3647"/>
                <a:gd name="T2" fmla="*/ 401 w 3336"/>
                <a:gd name="T3" fmla="*/ 867 h 3647"/>
                <a:gd name="T4" fmla="*/ 600 w 3336"/>
                <a:gd name="T5" fmla="*/ 1334 h 3647"/>
                <a:gd name="T6" fmla="*/ 668 w 3336"/>
                <a:gd name="T7" fmla="*/ 1055 h 3647"/>
                <a:gd name="T8" fmla="*/ 668 w 3336"/>
                <a:gd name="T9" fmla="*/ 563 h 3647"/>
                <a:gd name="T10" fmla="*/ 1001 w 3336"/>
                <a:gd name="T11" fmla="*/ 1200 h 3647"/>
                <a:gd name="T12" fmla="*/ 1621 w 3336"/>
                <a:gd name="T13" fmla="*/ 1180 h 3647"/>
                <a:gd name="T14" fmla="*/ 2287 w 3336"/>
                <a:gd name="T15" fmla="*/ 1180 h 3647"/>
                <a:gd name="T16" fmla="*/ 2401 w 3336"/>
                <a:gd name="T17" fmla="*/ 663 h 3647"/>
                <a:gd name="T18" fmla="*/ 2758 w 3336"/>
                <a:gd name="T19" fmla="*/ 404 h 3647"/>
                <a:gd name="T20" fmla="*/ 1668 w 3336"/>
                <a:gd name="T21" fmla="*/ 138 h 3647"/>
                <a:gd name="T22" fmla="*/ 791 w 3336"/>
                <a:gd name="T23" fmla="*/ 467 h 3647"/>
                <a:gd name="T24" fmla="*/ 1601 w 3336"/>
                <a:gd name="T25" fmla="*/ 467 h 3647"/>
                <a:gd name="T26" fmla="*/ 1668 w 3336"/>
                <a:gd name="T27" fmla="*/ 400 h 3647"/>
                <a:gd name="T28" fmla="*/ 1691 w 3336"/>
                <a:gd name="T29" fmla="*/ 929 h 3647"/>
                <a:gd name="T30" fmla="*/ 2001 w 3336"/>
                <a:gd name="T31" fmla="*/ 967 h 3647"/>
                <a:gd name="T32" fmla="*/ 1068 w 3336"/>
                <a:gd name="T33" fmla="*/ 1015 h 3647"/>
                <a:gd name="T34" fmla="*/ 668 w 3336"/>
                <a:gd name="T35" fmla="*/ 867 h 3647"/>
                <a:gd name="T36" fmla="*/ 601 w 3336"/>
                <a:gd name="T37" fmla="*/ 800 h 3647"/>
                <a:gd name="T38" fmla="*/ 2250 w 3336"/>
                <a:gd name="T39" fmla="*/ 1339 h 3647"/>
                <a:gd name="T40" fmla="*/ 1086 w 3336"/>
                <a:gd name="T41" fmla="*/ 1339 h 3647"/>
                <a:gd name="T42" fmla="*/ 1277 w 3336"/>
                <a:gd name="T43" fmla="*/ 2066 h 3647"/>
                <a:gd name="T44" fmla="*/ 871 w 3336"/>
                <a:gd name="T45" fmla="*/ 2489 h 3647"/>
                <a:gd name="T46" fmla="*/ 268 w 3336"/>
                <a:gd name="T47" fmla="*/ 3047 h 3647"/>
                <a:gd name="T48" fmla="*/ 0 w 3336"/>
                <a:gd name="T49" fmla="*/ 3579 h 3647"/>
                <a:gd name="T50" fmla="*/ 1959 w 3336"/>
                <a:gd name="T51" fmla="*/ 3647 h 3647"/>
                <a:gd name="T52" fmla="*/ 2226 w 3336"/>
                <a:gd name="T53" fmla="*/ 3647 h 3647"/>
                <a:gd name="T54" fmla="*/ 3268 w 3336"/>
                <a:gd name="T55" fmla="*/ 3647 h 3647"/>
                <a:gd name="T56" fmla="*/ 3268 w 3336"/>
                <a:gd name="T57" fmla="*/ 3514 h 3647"/>
                <a:gd name="T58" fmla="*/ 3068 w 3336"/>
                <a:gd name="T59" fmla="*/ 3045 h 3647"/>
                <a:gd name="T60" fmla="*/ 2055 w 3336"/>
                <a:gd name="T61" fmla="*/ 2363 h 3647"/>
                <a:gd name="T62" fmla="*/ 2382 w 3336"/>
                <a:gd name="T63" fmla="*/ 1321 h 3647"/>
                <a:gd name="T64" fmla="*/ 1502 w 3336"/>
                <a:gd name="T65" fmla="*/ 2166 h 3647"/>
                <a:gd name="T66" fmla="*/ 2330 w 3336"/>
                <a:gd name="T67" fmla="*/ 2610 h 3647"/>
                <a:gd name="T68" fmla="*/ 1668 w 3336"/>
                <a:gd name="T69" fmla="*/ 3467 h 3647"/>
                <a:gd name="T70" fmla="*/ 401 w 3336"/>
                <a:gd name="T71" fmla="*/ 3048 h 3647"/>
                <a:gd name="T72" fmla="*/ 1365 w 3336"/>
                <a:gd name="T73" fmla="*/ 2467 h 3647"/>
                <a:gd name="T74" fmla="*/ 2472 w 3336"/>
                <a:gd name="T75" fmla="*/ 2623 h 3647"/>
                <a:gd name="T76" fmla="*/ 2027 w 3336"/>
                <a:gd name="T77" fmla="*/ 3513 h 3647"/>
                <a:gd name="T78" fmla="*/ 1601 w 3336"/>
                <a:gd name="T79" fmla="*/ 2733 h 3647"/>
                <a:gd name="T80" fmla="*/ 1668 w 3336"/>
                <a:gd name="T81" fmla="*/ 2667 h 3647"/>
                <a:gd name="T82" fmla="*/ 2934 w 3336"/>
                <a:gd name="T83" fmla="*/ 3048 h 3647"/>
                <a:gd name="T84" fmla="*/ 2710 w 3336"/>
                <a:gd name="T85" fmla="*/ 2682 h 3647"/>
                <a:gd name="T86" fmla="*/ 1668 w 3336"/>
                <a:gd name="T87" fmla="*/ 3067 h 3647"/>
                <a:gd name="T88" fmla="*/ 1668 w 3336"/>
                <a:gd name="T89" fmla="*/ 3200 h 3647"/>
                <a:gd name="T90" fmla="*/ 1668 w 3336"/>
                <a:gd name="T91" fmla="*/ 3333 h 3647"/>
                <a:gd name="T92" fmla="*/ 1668 w 3336"/>
                <a:gd name="T93" fmla="*/ 3200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36" h="3647">
                  <a:moveTo>
                    <a:pt x="1665" y="0"/>
                  </a:moveTo>
                  <a:cubicBezTo>
                    <a:pt x="1658" y="0"/>
                    <a:pt x="1651" y="2"/>
                    <a:pt x="1644" y="4"/>
                  </a:cubicBezTo>
                  <a:lnTo>
                    <a:pt x="585" y="401"/>
                  </a:lnTo>
                  <a:cubicBezTo>
                    <a:pt x="551" y="409"/>
                    <a:pt x="529" y="442"/>
                    <a:pt x="534" y="477"/>
                  </a:cubicBezTo>
                  <a:lnTo>
                    <a:pt x="534" y="678"/>
                  </a:lnTo>
                  <a:cubicBezTo>
                    <a:pt x="457" y="706"/>
                    <a:pt x="401" y="780"/>
                    <a:pt x="401" y="867"/>
                  </a:cubicBezTo>
                  <a:cubicBezTo>
                    <a:pt x="401" y="953"/>
                    <a:pt x="457" y="1027"/>
                    <a:pt x="534" y="1055"/>
                  </a:cubicBezTo>
                  <a:lnTo>
                    <a:pt x="534" y="1267"/>
                  </a:lnTo>
                  <a:cubicBezTo>
                    <a:pt x="534" y="1303"/>
                    <a:pt x="563" y="1334"/>
                    <a:pt x="600" y="1334"/>
                  </a:cubicBezTo>
                  <a:cubicBezTo>
                    <a:pt x="637" y="1335"/>
                    <a:pt x="667" y="1305"/>
                    <a:pt x="668" y="1269"/>
                  </a:cubicBezTo>
                  <a:cubicBezTo>
                    <a:pt x="668" y="1268"/>
                    <a:pt x="668" y="1267"/>
                    <a:pt x="668" y="1267"/>
                  </a:cubicBezTo>
                  <a:lnTo>
                    <a:pt x="668" y="1055"/>
                  </a:lnTo>
                  <a:cubicBezTo>
                    <a:pt x="745" y="1027"/>
                    <a:pt x="801" y="953"/>
                    <a:pt x="801" y="867"/>
                  </a:cubicBezTo>
                  <a:cubicBezTo>
                    <a:pt x="801" y="780"/>
                    <a:pt x="745" y="706"/>
                    <a:pt x="668" y="679"/>
                  </a:cubicBezTo>
                  <a:lnTo>
                    <a:pt x="668" y="563"/>
                  </a:lnTo>
                  <a:lnTo>
                    <a:pt x="934" y="663"/>
                  </a:lnTo>
                  <a:lnTo>
                    <a:pt x="934" y="1133"/>
                  </a:lnTo>
                  <a:cubicBezTo>
                    <a:pt x="934" y="1170"/>
                    <a:pt x="964" y="1200"/>
                    <a:pt x="1001" y="1200"/>
                  </a:cubicBezTo>
                  <a:cubicBezTo>
                    <a:pt x="1019" y="1200"/>
                    <a:pt x="1036" y="1193"/>
                    <a:pt x="1048" y="1180"/>
                  </a:cubicBezTo>
                  <a:cubicBezTo>
                    <a:pt x="1091" y="1137"/>
                    <a:pt x="1212" y="1100"/>
                    <a:pt x="1334" y="1100"/>
                  </a:cubicBezTo>
                  <a:cubicBezTo>
                    <a:pt x="1457" y="1100"/>
                    <a:pt x="1577" y="1137"/>
                    <a:pt x="1621" y="1180"/>
                  </a:cubicBezTo>
                  <a:cubicBezTo>
                    <a:pt x="1647" y="1207"/>
                    <a:pt x="1689" y="1207"/>
                    <a:pt x="1715" y="1180"/>
                  </a:cubicBezTo>
                  <a:cubicBezTo>
                    <a:pt x="1758" y="1137"/>
                    <a:pt x="1879" y="1100"/>
                    <a:pt x="2001" y="1100"/>
                  </a:cubicBezTo>
                  <a:cubicBezTo>
                    <a:pt x="2123" y="1100"/>
                    <a:pt x="2244" y="1137"/>
                    <a:pt x="2287" y="1180"/>
                  </a:cubicBezTo>
                  <a:cubicBezTo>
                    <a:pt x="2313" y="1207"/>
                    <a:pt x="2356" y="1206"/>
                    <a:pt x="2382" y="1180"/>
                  </a:cubicBezTo>
                  <a:cubicBezTo>
                    <a:pt x="2394" y="1168"/>
                    <a:pt x="2401" y="1151"/>
                    <a:pt x="2401" y="1133"/>
                  </a:cubicBezTo>
                  <a:lnTo>
                    <a:pt x="2401" y="663"/>
                  </a:lnTo>
                  <a:lnTo>
                    <a:pt x="2758" y="529"/>
                  </a:lnTo>
                  <a:cubicBezTo>
                    <a:pt x="2792" y="516"/>
                    <a:pt x="2810" y="478"/>
                    <a:pt x="2797" y="443"/>
                  </a:cubicBezTo>
                  <a:cubicBezTo>
                    <a:pt x="2790" y="425"/>
                    <a:pt x="2776" y="411"/>
                    <a:pt x="2758" y="404"/>
                  </a:cubicBezTo>
                  <a:lnTo>
                    <a:pt x="1691" y="4"/>
                  </a:lnTo>
                  <a:cubicBezTo>
                    <a:pt x="1683" y="1"/>
                    <a:pt x="1674" y="0"/>
                    <a:pt x="1665" y="0"/>
                  </a:cubicBezTo>
                  <a:close/>
                  <a:moveTo>
                    <a:pt x="1668" y="138"/>
                  </a:moveTo>
                  <a:lnTo>
                    <a:pt x="2545" y="467"/>
                  </a:lnTo>
                  <a:lnTo>
                    <a:pt x="1668" y="795"/>
                  </a:lnTo>
                  <a:lnTo>
                    <a:pt x="791" y="467"/>
                  </a:lnTo>
                  <a:lnTo>
                    <a:pt x="1668" y="138"/>
                  </a:lnTo>
                  <a:close/>
                  <a:moveTo>
                    <a:pt x="1668" y="400"/>
                  </a:moveTo>
                  <a:cubicBezTo>
                    <a:pt x="1631" y="400"/>
                    <a:pt x="1601" y="430"/>
                    <a:pt x="1601" y="467"/>
                  </a:cubicBezTo>
                  <a:cubicBezTo>
                    <a:pt x="1601" y="503"/>
                    <a:pt x="1631" y="533"/>
                    <a:pt x="1668" y="533"/>
                  </a:cubicBezTo>
                  <a:cubicBezTo>
                    <a:pt x="1705" y="533"/>
                    <a:pt x="1734" y="503"/>
                    <a:pt x="1734" y="467"/>
                  </a:cubicBezTo>
                  <a:cubicBezTo>
                    <a:pt x="1734" y="430"/>
                    <a:pt x="1705" y="400"/>
                    <a:pt x="1668" y="400"/>
                  </a:cubicBezTo>
                  <a:close/>
                  <a:moveTo>
                    <a:pt x="1068" y="713"/>
                  </a:moveTo>
                  <a:lnTo>
                    <a:pt x="1644" y="929"/>
                  </a:lnTo>
                  <a:cubicBezTo>
                    <a:pt x="1659" y="935"/>
                    <a:pt x="1676" y="935"/>
                    <a:pt x="1691" y="929"/>
                  </a:cubicBezTo>
                  <a:lnTo>
                    <a:pt x="2268" y="713"/>
                  </a:lnTo>
                  <a:lnTo>
                    <a:pt x="2268" y="1015"/>
                  </a:lnTo>
                  <a:cubicBezTo>
                    <a:pt x="2188" y="981"/>
                    <a:pt x="2095" y="967"/>
                    <a:pt x="2001" y="967"/>
                  </a:cubicBezTo>
                  <a:cubicBezTo>
                    <a:pt x="1879" y="967"/>
                    <a:pt x="1757" y="988"/>
                    <a:pt x="1668" y="1048"/>
                  </a:cubicBezTo>
                  <a:cubicBezTo>
                    <a:pt x="1578" y="988"/>
                    <a:pt x="1456" y="967"/>
                    <a:pt x="1334" y="967"/>
                  </a:cubicBezTo>
                  <a:cubicBezTo>
                    <a:pt x="1240" y="967"/>
                    <a:pt x="1147" y="981"/>
                    <a:pt x="1068" y="1015"/>
                  </a:cubicBezTo>
                  <a:lnTo>
                    <a:pt x="1068" y="713"/>
                  </a:lnTo>
                  <a:close/>
                  <a:moveTo>
                    <a:pt x="601" y="800"/>
                  </a:moveTo>
                  <a:cubicBezTo>
                    <a:pt x="639" y="800"/>
                    <a:pt x="668" y="829"/>
                    <a:pt x="668" y="867"/>
                  </a:cubicBezTo>
                  <a:cubicBezTo>
                    <a:pt x="668" y="904"/>
                    <a:pt x="639" y="933"/>
                    <a:pt x="601" y="933"/>
                  </a:cubicBezTo>
                  <a:cubicBezTo>
                    <a:pt x="563" y="933"/>
                    <a:pt x="534" y="904"/>
                    <a:pt x="534" y="867"/>
                  </a:cubicBezTo>
                  <a:cubicBezTo>
                    <a:pt x="534" y="829"/>
                    <a:pt x="563" y="800"/>
                    <a:pt x="601" y="800"/>
                  </a:cubicBezTo>
                  <a:close/>
                  <a:moveTo>
                    <a:pt x="2312" y="1262"/>
                  </a:moveTo>
                  <a:cubicBezTo>
                    <a:pt x="2276" y="1264"/>
                    <a:pt x="2247" y="1295"/>
                    <a:pt x="2249" y="1332"/>
                  </a:cubicBezTo>
                  <a:cubicBezTo>
                    <a:pt x="2249" y="1334"/>
                    <a:pt x="2249" y="1337"/>
                    <a:pt x="2250" y="1339"/>
                  </a:cubicBezTo>
                  <a:cubicBezTo>
                    <a:pt x="2282" y="1583"/>
                    <a:pt x="2177" y="1824"/>
                    <a:pt x="1984" y="1955"/>
                  </a:cubicBezTo>
                  <a:cubicBezTo>
                    <a:pt x="1790" y="2087"/>
                    <a:pt x="1545" y="2087"/>
                    <a:pt x="1352" y="1956"/>
                  </a:cubicBezTo>
                  <a:cubicBezTo>
                    <a:pt x="1159" y="1824"/>
                    <a:pt x="1053" y="1583"/>
                    <a:pt x="1086" y="1339"/>
                  </a:cubicBezTo>
                  <a:cubicBezTo>
                    <a:pt x="1090" y="1302"/>
                    <a:pt x="1065" y="1269"/>
                    <a:pt x="1028" y="1264"/>
                  </a:cubicBezTo>
                  <a:cubicBezTo>
                    <a:pt x="992" y="1260"/>
                    <a:pt x="959" y="1285"/>
                    <a:pt x="954" y="1321"/>
                  </a:cubicBezTo>
                  <a:cubicBezTo>
                    <a:pt x="915" y="1614"/>
                    <a:pt x="1040" y="1905"/>
                    <a:pt x="1277" y="2066"/>
                  </a:cubicBezTo>
                  <a:cubicBezTo>
                    <a:pt x="1304" y="2084"/>
                    <a:pt x="1332" y="2100"/>
                    <a:pt x="1360" y="2114"/>
                  </a:cubicBezTo>
                  <a:cubicBezTo>
                    <a:pt x="1392" y="2225"/>
                    <a:pt x="1359" y="2299"/>
                    <a:pt x="1280" y="2363"/>
                  </a:cubicBezTo>
                  <a:cubicBezTo>
                    <a:pt x="1195" y="2433"/>
                    <a:pt x="1046" y="2482"/>
                    <a:pt x="871" y="2489"/>
                  </a:cubicBezTo>
                  <a:cubicBezTo>
                    <a:pt x="674" y="2498"/>
                    <a:pt x="522" y="2565"/>
                    <a:pt x="421" y="2669"/>
                  </a:cubicBezTo>
                  <a:cubicBezTo>
                    <a:pt x="319" y="2772"/>
                    <a:pt x="271" y="2908"/>
                    <a:pt x="268" y="3045"/>
                  </a:cubicBezTo>
                  <a:lnTo>
                    <a:pt x="268" y="3047"/>
                  </a:lnTo>
                  <a:lnTo>
                    <a:pt x="268" y="3514"/>
                  </a:lnTo>
                  <a:lnTo>
                    <a:pt x="68" y="3514"/>
                  </a:lnTo>
                  <a:cubicBezTo>
                    <a:pt x="31" y="3513"/>
                    <a:pt x="1" y="3542"/>
                    <a:pt x="0" y="3579"/>
                  </a:cubicBezTo>
                  <a:cubicBezTo>
                    <a:pt x="0" y="3616"/>
                    <a:pt x="29" y="3646"/>
                    <a:pt x="66" y="3647"/>
                  </a:cubicBezTo>
                  <a:cubicBezTo>
                    <a:pt x="66" y="3647"/>
                    <a:pt x="67" y="3647"/>
                    <a:pt x="68" y="3647"/>
                  </a:cubicBezTo>
                  <a:lnTo>
                    <a:pt x="1959" y="3647"/>
                  </a:lnTo>
                  <a:lnTo>
                    <a:pt x="1960" y="3647"/>
                  </a:lnTo>
                  <a:lnTo>
                    <a:pt x="1961" y="3647"/>
                  </a:lnTo>
                  <a:lnTo>
                    <a:pt x="2226" y="3647"/>
                  </a:lnTo>
                  <a:lnTo>
                    <a:pt x="2227" y="3647"/>
                  </a:lnTo>
                  <a:lnTo>
                    <a:pt x="2227" y="3647"/>
                  </a:lnTo>
                  <a:lnTo>
                    <a:pt x="3268" y="3647"/>
                  </a:lnTo>
                  <a:cubicBezTo>
                    <a:pt x="3304" y="3647"/>
                    <a:pt x="3335" y="3618"/>
                    <a:pt x="3335" y="3581"/>
                  </a:cubicBezTo>
                  <a:cubicBezTo>
                    <a:pt x="3336" y="3544"/>
                    <a:pt x="3306" y="3514"/>
                    <a:pt x="3270" y="3514"/>
                  </a:cubicBezTo>
                  <a:cubicBezTo>
                    <a:pt x="3269" y="3513"/>
                    <a:pt x="3268" y="3513"/>
                    <a:pt x="3268" y="3514"/>
                  </a:cubicBezTo>
                  <a:lnTo>
                    <a:pt x="3068" y="3514"/>
                  </a:lnTo>
                  <a:lnTo>
                    <a:pt x="3068" y="3047"/>
                  </a:lnTo>
                  <a:lnTo>
                    <a:pt x="3068" y="3045"/>
                  </a:lnTo>
                  <a:cubicBezTo>
                    <a:pt x="3065" y="2908"/>
                    <a:pt x="3016" y="2772"/>
                    <a:pt x="2915" y="2669"/>
                  </a:cubicBezTo>
                  <a:cubicBezTo>
                    <a:pt x="2814" y="2565"/>
                    <a:pt x="2662" y="2498"/>
                    <a:pt x="2464" y="2489"/>
                  </a:cubicBezTo>
                  <a:cubicBezTo>
                    <a:pt x="2290" y="2482"/>
                    <a:pt x="2141" y="2433"/>
                    <a:pt x="2055" y="2363"/>
                  </a:cubicBezTo>
                  <a:cubicBezTo>
                    <a:pt x="1976" y="2299"/>
                    <a:pt x="1943" y="2225"/>
                    <a:pt x="1975" y="2114"/>
                  </a:cubicBezTo>
                  <a:cubicBezTo>
                    <a:pt x="2004" y="2100"/>
                    <a:pt x="2032" y="2084"/>
                    <a:pt x="2059" y="2066"/>
                  </a:cubicBezTo>
                  <a:cubicBezTo>
                    <a:pt x="2296" y="1904"/>
                    <a:pt x="2421" y="1614"/>
                    <a:pt x="2382" y="1321"/>
                  </a:cubicBezTo>
                  <a:cubicBezTo>
                    <a:pt x="2378" y="1286"/>
                    <a:pt x="2347" y="1261"/>
                    <a:pt x="2312" y="1262"/>
                  </a:cubicBezTo>
                  <a:lnTo>
                    <a:pt x="2312" y="1262"/>
                  </a:lnTo>
                  <a:close/>
                  <a:moveTo>
                    <a:pt x="1502" y="2166"/>
                  </a:moveTo>
                  <a:cubicBezTo>
                    <a:pt x="1611" y="2193"/>
                    <a:pt x="1725" y="2193"/>
                    <a:pt x="1833" y="2166"/>
                  </a:cubicBezTo>
                  <a:cubicBezTo>
                    <a:pt x="1829" y="2287"/>
                    <a:pt x="1881" y="2393"/>
                    <a:pt x="1971" y="2467"/>
                  </a:cubicBezTo>
                  <a:cubicBezTo>
                    <a:pt x="2063" y="2542"/>
                    <a:pt x="2188" y="2589"/>
                    <a:pt x="2330" y="2610"/>
                  </a:cubicBezTo>
                  <a:lnTo>
                    <a:pt x="1878" y="3513"/>
                  </a:lnTo>
                  <a:lnTo>
                    <a:pt x="1731" y="3513"/>
                  </a:lnTo>
                  <a:cubicBezTo>
                    <a:pt x="1723" y="3486"/>
                    <a:pt x="1697" y="3467"/>
                    <a:pt x="1668" y="3467"/>
                  </a:cubicBezTo>
                  <a:cubicBezTo>
                    <a:pt x="1639" y="3467"/>
                    <a:pt x="1613" y="3486"/>
                    <a:pt x="1604" y="3513"/>
                  </a:cubicBezTo>
                  <a:lnTo>
                    <a:pt x="401" y="3513"/>
                  </a:lnTo>
                  <a:lnTo>
                    <a:pt x="401" y="3048"/>
                  </a:lnTo>
                  <a:cubicBezTo>
                    <a:pt x="404" y="2940"/>
                    <a:pt x="441" y="2839"/>
                    <a:pt x="516" y="2762"/>
                  </a:cubicBezTo>
                  <a:cubicBezTo>
                    <a:pt x="591" y="2685"/>
                    <a:pt x="706" y="2630"/>
                    <a:pt x="877" y="2622"/>
                  </a:cubicBezTo>
                  <a:cubicBezTo>
                    <a:pt x="1072" y="2614"/>
                    <a:pt x="1246" y="2564"/>
                    <a:pt x="1365" y="2467"/>
                  </a:cubicBezTo>
                  <a:cubicBezTo>
                    <a:pt x="1454" y="2393"/>
                    <a:pt x="1507" y="2287"/>
                    <a:pt x="1502" y="2166"/>
                  </a:cubicBezTo>
                  <a:lnTo>
                    <a:pt x="1502" y="2166"/>
                  </a:lnTo>
                  <a:close/>
                  <a:moveTo>
                    <a:pt x="2472" y="2623"/>
                  </a:moveTo>
                  <a:cubicBezTo>
                    <a:pt x="2512" y="2626"/>
                    <a:pt x="2549" y="2631"/>
                    <a:pt x="2583" y="2638"/>
                  </a:cubicBezTo>
                  <a:lnTo>
                    <a:pt x="2145" y="3513"/>
                  </a:lnTo>
                  <a:lnTo>
                    <a:pt x="2027" y="3513"/>
                  </a:lnTo>
                  <a:lnTo>
                    <a:pt x="2472" y="2623"/>
                  </a:lnTo>
                  <a:close/>
                  <a:moveTo>
                    <a:pt x="1668" y="2667"/>
                  </a:moveTo>
                  <a:cubicBezTo>
                    <a:pt x="1631" y="2667"/>
                    <a:pt x="1601" y="2697"/>
                    <a:pt x="1601" y="2733"/>
                  </a:cubicBezTo>
                  <a:cubicBezTo>
                    <a:pt x="1601" y="2770"/>
                    <a:pt x="1631" y="2800"/>
                    <a:pt x="1668" y="2800"/>
                  </a:cubicBezTo>
                  <a:cubicBezTo>
                    <a:pt x="1705" y="2800"/>
                    <a:pt x="1734" y="2770"/>
                    <a:pt x="1734" y="2733"/>
                  </a:cubicBezTo>
                  <a:cubicBezTo>
                    <a:pt x="1734" y="2697"/>
                    <a:pt x="1705" y="2667"/>
                    <a:pt x="1668" y="2667"/>
                  </a:cubicBezTo>
                  <a:close/>
                  <a:moveTo>
                    <a:pt x="2710" y="2682"/>
                  </a:moveTo>
                  <a:cubicBezTo>
                    <a:pt x="2753" y="2704"/>
                    <a:pt x="2790" y="2731"/>
                    <a:pt x="2820" y="2762"/>
                  </a:cubicBezTo>
                  <a:cubicBezTo>
                    <a:pt x="2895" y="2839"/>
                    <a:pt x="2932" y="2940"/>
                    <a:pt x="2934" y="3048"/>
                  </a:cubicBezTo>
                  <a:lnTo>
                    <a:pt x="2934" y="3513"/>
                  </a:lnTo>
                  <a:lnTo>
                    <a:pt x="2294" y="3513"/>
                  </a:lnTo>
                  <a:lnTo>
                    <a:pt x="2710" y="2682"/>
                  </a:lnTo>
                  <a:close/>
                  <a:moveTo>
                    <a:pt x="1668" y="2933"/>
                  </a:moveTo>
                  <a:cubicBezTo>
                    <a:pt x="1631" y="2933"/>
                    <a:pt x="1601" y="2963"/>
                    <a:pt x="1601" y="3000"/>
                  </a:cubicBezTo>
                  <a:cubicBezTo>
                    <a:pt x="1601" y="3037"/>
                    <a:pt x="1631" y="3067"/>
                    <a:pt x="1668" y="3067"/>
                  </a:cubicBezTo>
                  <a:cubicBezTo>
                    <a:pt x="1705" y="3067"/>
                    <a:pt x="1734" y="3037"/>
                    <a:pt x="1734" y="3000"/>
                  </a:cubicBezTo>
                  <a:cubicBezTo>
                    <a:pt x="1734" y="2963"/>
                    <a:pt x="1705" y="2933"/>
                    <a:pt x="1668" y="2933"/>
                  </a:cubicBezTo>
                  <a:close/>
                  <a:moveTo>
                    <a:pt x="1668" y="3200"/>
                  </a:moveTo>
                  <a:cubicBezTo>
                    <a:pt x="1631" y="3200"/>
                    <a:pt x="1601" y="3230"/>
                    <a:pt x="1601" y="3267"/>
                  </a:cubicBezTo>
                  <a:lnTo>
                    <a:pt x="1601" y="3267"/>
                  </a:lnTo>
                  <a:cubicBezTo>
                    <a:pt x="1601" y="3303"/>
                    <a:pt x="1631" y="3333"/>
                    <a:pt x="1668" y="3333"/>
                  </a:cubicBezTo>
                  <a:cubicBezTo>
                    <a:pt x="1705" y="3333"/>
                    <a:pt x="1734" y="3303"/>
                    <a:pt x="1734" y="3267"/>
                  </a:cubicBezTo>
                  <a:cubicBezTo>
                    <a:pt x="1734" y="3230"/>
                    <a:pt x="1705" y="3200"/>
                    <a:pt x="1668" y="3200"/>
                  </a:cubicBezTo>
                  <a:lnTo>
                    <a:pt x="1668" y="3200"/>
                  </a:lnTo>
                  <a:close/>
                </a:path>
              </a:pathLst>
            </a:custGeom>
            <a:gradFill>
              <a:gsLst>
                <a:gs pos="23000">
                  <a:schemeClr val="accent2"/>
                </a:gs>
                <a:gs pos="53000">
                  <a:schemeClr val="accent1"/>
                </a:gs>
                <a:gs pos="92000">
                  <a:schemeClr val="accent1"/>
                </a:gs>
              </a:gsLst>
              <a:lin ang="0" scaled="1"/>
            </a:gradFill>
            <a:ln w="317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5D6A9FD-C656-49C5-84DB-F58E5790E095}"/>
              </a:ext>
            </a:extLst>
          </p:cNvPr>
          <p:cNvGrpSpPr/>
          <p:nvPr/>
        </p:nvGrpSpPr>
        <p:grpSpPr>
          <a:xfrm>
            <a:off x="0" y="-866151"/>
            <a:ext cx="6904036" cy="685799"/>
            <a:chOff x="0" y="-754379"/>
            <a:chExt cx="6904036" cy="685799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4815144-7E4C-4398-978A-A3A730D3C0D2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3BA871C-E5E0-42D6-8460-93776FE58AD1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2F7E48EC-BB2F-4FC6-8A81-D12BA6A503B0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579DE703-55A5-4449-9510-9C68A78E6410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F81C4BC4-2E22-484C-BA9F-EDB7051B57C6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EC63899B-9376-4AA6-A938-9A1BA2566941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F00C5723-720E-4729-8076-93F018456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等腰三角形 58">
                <a:extLst>
                  <a:ext uri="{FF2B5EF4-FFF2-40B4-BE49-F238E27FC236}">
                    <a16:creationId xmlns:a16="http://schemas.microsoft.com/office/drawing/2014/main" id="{A0B75C67-B761-4025-8537-F714E40F2BC7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3F816E3-1A92-4E8A-9589-9089E45A24BE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dirty="0">
                    <a:cs typeface="+mn-ea"/>
                    <a:sym typeface="+mn-lt"/>
                  </a:rPr>
                  <a:t>选中图片</a:t>
                </a:r>
                <a:r>
                  <a:rPr lang="en-US" altLang="zh-CN" dirty="0">
                    <a:cs typeface="+mn-ea"/>
                    <a:sym typeface="+mn-lt"/>
                  </a:rPr>
                  <a:t>Delete</a:t>
                </a:r>
                <a:r>
                  <a:rPr lang="zh-CN" altLang="en-US" dirty="0"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F950385-A0CA-46D0-805C-4833431E9C60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B9403A-7CED-4DE2-AA38-C96FA12BD527}"/>
              </a:ext>
            </a:extLst>
          </p:cNvPr>
          <p:cNvGrpSpPr/>
          <p:nvPr/>
        </p:nvGrpSpPr>
        <p:grpSpPr>
          <a:xfrm>
            <a:off x="900480" y="776835"/>
            <a:ext cx="1274802" cy="474561"/>
            <a:chOff x="900480" y="776835"/>
            <a:chExt cx="1274802" cy="474561"/>
          </a:xfrm>
        </p:grpSpPr>
        <p:sp>
          <p:nvSpPr>
            <p:cNvPr id="66" name="矩形: 对角圆角 65">
              <a:extLst>
                <a:ext uri="{FF2B5EF4-FFF2-40B4-BE49-F238E27FC236}">
                  <a16:creationId xmlns:a16="http://schemas.microsoft.com/office/drawing/2014/main" id="{9BA44CA4-2C4E-46C3-9FEE-9C9C73556963}"/>
                </a:ext>
              </a:extLst>
            </p:cNvPr>
            <p:cNvSpPr/>
            <p:nvPr/>
          </p:nvSpPr>
          <p:spPr>
            <a:xfrm>
              <a:off x="900480" y="776835"/>
              <a:ext cx="1274802" cy="474561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91000">
                  <a:schemeClr val="accent2"/>
                </a:gs>
                <a:gs pos="11000">
                  <a:schemeClr val="accent1"/>
                </a:gs>
                <a:gs pos="54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63500" sx="104000" sy="104000" algn="ctr" rotWithShape="0">
                <a:schemeClr val="accent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944B1CF0-36D4-4672-8CD0-57234DDC43CB}"/>
                </a:ext>
              </a:extLst>
            </p:cNvPr>
            <p:cNvSpPr txBox="1"/>
            <p:nvPr/>
          </p:nvSpPr>
          <p:spPr>
            <a:xfrm>
              <a:off x="978764" y="805439"/>
              <a:ext cx="111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lt1"/>
                  </a:solidFill>
                  <a:cs typeface="+mn-ea"/>
                  <a:sym typeface="+mn-lt"/>
                </a:rPr>
                <a:t>20XX.06</a:t>
              </a: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07A705A9-4F8E-4A3D-ACF1-4D5F584BD62A}"/>
              </a:ext>
            </a:extLst>
          </p:cNvPr>
          <p:cNvGrpSpPr/>
          <p:nvPr/>
        </p:nvGrpSpPr>
        <p:grpSpPr>
          <a:xfrm flipH="1">
            <a:off x="7338514" y="3247232"/>
            <a:ext cx="2536085" cy="146265"/>
            <a:chOff x="3541580" y="1440329"/>
            <a:chExt cx="2536085" cy="146265"/>
          </a:xfrm>
        </p:grpSpPr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47A7DFFA-4B93-4E3D-A9D2-76F4E8BF67F4}"/>
                </a:ext>
              </a:extLst>
            </p:cNvPr>
            <p:cNvSpPr/>
            <p:nvPr/>
          </p:nvSpPr>
          <p:spPr>
            <a:xfrm flipH="1">
              <a:off x="3717721" y="1492047"/>
              <a:ext cx="2359944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93000">
                  <a:schemeClr val="accent2">
                    <a:alpha val="60000"/>
                  </a:schemeClr>
                </a:gs>
                <a:gs pos="11000">
                  <a:schemeClr val="accent1">
                    <a:alpha val="0"/>
                  </a:schemeClr>
                </a:gs>
                <a:gs pos="72000">
                  <a:schemeClr val="accent2">
                    <a:alpha val="64000"/>
                  </a:schemeClr>
                </a:gs>
                <a:gs pos="41000">
                  <a:schemeClr val="accent1">
                    <a:alpha val="7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06D63C3F-FF74-4CC8-AB7C-95C64960DCE7}"/>
                </a:ext>
              </a:extLst>
            </p:cNvPr>
            <p:cNvSpPr/>
            <p:nvPr/>
          </p:nvSpPr>
          <p:spPr>
            <a:xfrm flipH="1">
              <a:off x="3658419" y="1568594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20000"/>
                  </a:schemeClr>
                </a:gs>
                <a:gs pos="96000">
                  <a:schemeClr val="accent2">
                    <a:alpha val="30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E5B6371C-9E8E-4B2E-80FC-E22FF0CF8AC2}"/>
                </a:ext>
              </a:extLst>
            </p:cNvPr>
            <p:cNvSpPr/>
            <p:nvPr/>
          </p:nvSpPr>
          <p:spPr>
            <a:xfrm flipH="1">
              <a:off x="3541580" y="1440329"/>
              <a:ext cx="900000" cy="18000"/>
            </a:xfrm>
            <a:prstGeom prst="roundRect">
              <a:avLst>
                <a:gd name="adj" fmla="val 50000"/>
              </a:avLst>
            </a:prstGeom>
            <a:gradFill>
              <a:gsLst>
                <a:gs pos="32000">
                  <a:schemeClr val="accent1">
                    <a:alpha val="0"/>
                  </a:schemeClr>
                </a:gs>
                <a:gs pos="64000">
                  <a:schemeClr val="accent1">
                    <a:alpha val="10000"/>
                  </a:schemeClr>
                </a:gs>
                <a:gs pos="96000">
                  <a:schemeClr val="accent2">
                    <a:alpha val="20000"/>
                  </a:schemeClr>
                </a:gs>
              </a:gsLst>
              <a:lin ang="0" scaled="0"/>
            </a:gra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12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/>
            </a:gs>
            <a:gs pos="42000">
              <a:schemeClr val="accent1"/>
            </a:gs>
            <a:gs pos="6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E5A9520-7491-46D2-9CE0-4E3451C51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23000">
                <a:schemeClr val="accent1"/>
              </a:gs>
              <a:gs pos="64000">
                <a:schemeClr val="accent2"/>
              </a:gs>
            </a:gsLst>
            <a:lin ang="27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B5308A8-86ED-43B8-AC6B-88CBB8BE02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8535CC52-CCFC-44D9-A6A8-B5EF36B27CC8}"/>
              </a:ext>
            </a:extLst>
          </p:cNvPr>
          <p:cNvGrpSpPr/>
          <p:nvPr/>
        </p:nvGrpSpPr>
        <p:grpSpPr>
          <a:xfrm>
            <a:off x="1566365" y="1480820"/>
            <a:ext cx="584298" cy="3896360"/>
            <a:chOff x="1682115" y="1480820"/>
            <a:chExt cx="584298" cy="389636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4C28B65-D718-43FC-A3BF-730B0B62F1C2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4EE82EF-8755-4E07-B3B6-AF04455BCFDB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334E694-161B-4BA2-8379-DAB6A2133401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1592597-A54E-4D84-9BA9-48AD402F8D91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20030BD-F321-4F12-9734-30D26BE6231F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97C3C39-23F6-42E7-9F5A-B6590A21333E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4C9394BC-33CE-4A8A-9DD0-2EECA46337EC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FB097BC-3F25-44D4-BF72-4D7110CAD602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E2C3C2C-E5FB-4A47-83A6-AE9F3CF82D80}"/>
              </a:ext>
            </a:extLst>
          </p:cNvPr>
          <p:cNvGrpSpPr/>
          <p:nvPr/>
        </p:nvGrpSpPr>
        <p:grpSpPr>
          <a:xfrm flipH="1">
            <a:off x="10024887" y="1480820"/>
            <a:ext cx="584298" cy="3896360"/>
            <a:chOff x="1682115" y="1480820"/>
            <a:chExt cx="584298" cy="389636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A71EE10-92E5-49F9-9560-D929D94E12F8}"/>
                </a:ext>
              </a:extLst>
            </p:cNvPr>
            <p:cNvSpPr/>
            <p:nvPr/>
          </p:nvSpPr>
          <p:spPr>
            <a:xfrm>
              <a:off x="2207358" y="1480820"/>
              <a:ext cx="59055" cy="5905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9849D04-8160-4F34-92A9-4243F0DF97F8}"/>
                </a:ext>
              </a:extLst>
            </p:cNvPr>
            <p:cNvSpPr/>
            <p:nvPr/>
          </p:nvSpPr>
          <p:spPr>
            <a:xfrm>
              <a:off x="1744980" y="1546860"/>
              <a:ext cx="452120" cy="528320"/>
            </a:xfrm>
            <a:custGeom>
              <a:avLst/>
              <a:gdLst>
                <a:gd name="connsiteX0" fmla="*/ 452120 w 452120"/>
                <a:gd name="connsiteY0" fmla="*/ 0 h 528320"/>
                <a:gd name="connsiteX1" fmla="*/ 10160 w 452120"/>
                <a:gd name="connsiteY1" fmla="*/ 444500 h 528320"/>
                <a:gd name="connsiteX2" fmla="*/ 0 w 452120"/>
                <a:gd name="connsiteY2" fmla="*/ 52832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28320">
                  <a:moveTo>
                    <a:pt x="452120" y="0"/>
                  </a:moveTo>
                  <a:lnTo>
                    <a:pt x="10160" y="444500"/>
                  </a:lnTo>
                  <a:lnTo>
                    <a:pt x="0" y="528320"/>
                  </a:lnTo>
                </a:path>
              </a:pathLst>
            </a:custGeom>
            <a:noFill/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C822681-99DD-452D-8251-A66B592C73AA}"/>
                </a:ext>
              </a:extLst>
            </p:cNvPr>
            <p:cNvSpPr/>
            <p:nvPr/>
          </p:nvSpPr>
          <p:spPr>
            <a:xfrm>
              <a:off x="1682115" y="184594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89A4F6E-3BB0-4614-AAEA-4E9C6B85112C}"/>
                </a:ext>
              </a:extLst>
            </p:cNvPr>
            <p:cNvCxnSpPr/>
            <p:nvPr/>
          </p:nvCxnSpPr>
          <p:spPr>
            <a:xfrm>
              <a:off x="1682115" y="2279174"/>
              <a:ext cx="0" cy="2299652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51AF613-DAFD-4510-8802-201DE3C1AD48}"/>
                </a:ext>
              </a:extLst>
            </p:cNvPr>
            <p:cNvSpPr/>
            <p:nvPr/>
          </p:nvSpPr>
          <p:spPr>
            <a:xfrm flipV="1">
              <a:off x="1682115" y="4674235"/>
              <a:ext cx="129540" cy="335280"/>
            </a:xfrm>
            <a:custGeom>
              <a:avLst/>
              <a:gdLst>
                <a:gd name="connsiteX0" fmla="*/ 129540 w 129540"/>
                <a:gd name="connsiteY0" fmla="*/ 0 h 335280"/>
                <a:gd name="connsiteX1" fmla="*/ 1905 w 129540"/>
                <a:gd name="connsiteY1" fmla="*/ 133350 h 335280"/>
                <a:gd name="connsiteX2" fmla="*/ 0 w 129540"/>
                <a:gd name="connsiteY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335280">
                  <a:moveTo>
                    <a:pt x="129540" y="0"/>
                  </a:moveTo>
                  <a:lnTo>
                    <a:pt x="1905" y="133350"/>
                  </a:lnTo>
                  <a:lnTo>
                    <a:pt x="0" y="3352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CC80CAA-F298-4ADC-910B-2B183823B921}"/>
                </a:ext>
              </a:extLst>
            </p:cNvPr>
            <p:cNvGrpSpPr/>
            <p:nvPr/>
          </p:nvGrpSpPr>
          <p:grpSpPr>
            <a:xfrm flipV="1">
              <a:off x="1744980" y="4782820"/>
              <a:ext cx="521433" cy="594360"/>
              <a:chOff x="1744980" y="4834820"/>
              <a:chExt cx="521433" cy="59436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DD3289A9-D77C-4421-9A0C-502569F5A611}"/>
                  </a:ext>
                </a:extLst>
              </p:cNvPr>
              <p:cNvSpPr/>
              <p:nvPr/>
            </p:nvSpPr>
            <p:spPr>
              <a:xfrm>
                <a:off x="2207358" y="4834820"/>
                <a:ext cx="59055" cy="5905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F752FAD5-26E4-4767-AC7C-77CA1C6D3B4F}"/>
                  </a:ext>
                </a:extLst>
              </p:cNvPr>
              <p:cNvSpPr/>
              <p:nvPr/>
            </p:nvSpPr>
            <p:spPr>
              <a:xfrm>
                <a:off x="1744980" y="4900860"/>
                <a:ext cx="452120" cy="528320"/>
              </a:xfrm>
              <a:custGeom>
                <a:avLst/>
                <a:gdLst>
                  <a:gd name="connsiteX0" fmla="*/ 452120 w 452120"/>
                  <a:gd name="connsiteY0" fmla="*/ 0 h 528320"/>
                  <a:gd name="connsiteX1" fmla="*/ 10160 w 452120"/>
                  <a:gd name="connsiteY1" fmla="*/ 444500 h 528320"/>
                  <a:gd name="connsiteX2" fmla="*/ 0 w 452120"/>
                  <a:gd name="connsiteY2" fmla="*/ 528320 h 5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120" h="528320">
                    <a:moveTo>
                      <a:pt x="452120" y="0"/>
                    </a:moveTo>
                    <a:lnTo>
                      <a:pt x="10160" y="444500"/>
                    </a:lnTo>
                    <a:lnTo>
                      <a:pt x="0" y="52832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FD4460B-D6E9-4EDB-BCAF-5702D85CBB64}"/>
              </a:ext>
            </a:extLst>
          </p:cNvPr>
          <p:cNvSpPr txBox="1"/>
          <p:nvPr/>
        </p:nvSpPr>
        <p:spPr>
          <a:xfrm>
            <a:off x="3764280" y="2202700"/>
            <a:ext cx="466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5400" dirty="0">
                <a:solidFill>
                  <a:prstClr val="white"/>
                </a:solidFill>
                <a:cs typeface="+mn-ea"/>
                <a:sym typeface="+mn-lt"/>
              </a:rPr>
              <a:t>纯文字页面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9F2F98C-B741-4610-A830-24A3A0AECFF8}"/>
              </a:ext>
            </a:extLst>
          </p:cNvPr>
          <p:cNvSpPr/>
          <p:nvPr/>
        </p:nvSpPr>
        <p:spPr>
          <a:xfrm>
            <a:off x="4655820" y="3316929"/>
            <a:ext cx="2880358" cy="4001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52024F-0AFB-47A6-8FF4-DD87796C4430}"/>
              </a:ext>
            </a:extLst>
          </p:cNvPr>
          <p:cNvSpPr txBox="1"/>
          <p:nvPr/>
        </p:nvSpPr>
        <p:spPr>
          <a:xfrm>
            <a:off x="5113213" y="1390010"/>
            <a:ext cx="1965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ln w="28575">
                  <a:gradFill flip="none" rotWithShape="1">
                    <a:gsLst>
                      <a:gs pos="16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34000">
                        <a:srgbClr val="FAFBFD">
                          <a:alpha val="0"/>
                        </a:srgbClr>
                      </a:gs>
                      <a:gs pos="75000">
                        <a:schemeClr val="bg1"/>
                      </a:gs>
                      <a:gs pos="100000">
                        <a:schemeClr val="bg1"/>
                      </a:gs>
                    </a:gsLst>
                    <a:lin ang="16200000" scaled="1"/>
                    <a:tileRect/>
                  </a:gradFill>
                </a:ln>
                <a:noFill/>
                <a:cs typeface="+mn-ea"/>
                <a:sym typeface="+mn-lt"/>
              </a:rPr>
              <a:t>02</a:t>
            </a:r>
            <a:endParaRPr lang="zh-CN" altLang="en-US" sz="11500" dirty="0">
              <a:ln w="28575">
                <a:gradFill flip="none" rotWithShape="1">
                  <a:gsLst>
                    <a:gs pos="16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34000">
                      <a:srgbClr val="FAFBFD">
                        <a:alpha val="0"/>
                      </a:srgbClr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74E2E0-43DE-4093-AD0B-119C4AE0EE82}"/>
              </a:ext>
            </a:extLst>
          </p:cNvPr>
          <p:cNvSpPr txBox="1"/>
          <p:nvPr/>
        </p:nvSpPr>
        <p:spPr>
          <a:xfrm>
            <a:off x="4906826" y="3332319"/>
            <a:ext cx="237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gradFill flip="none" rotWithShape="1">
                  <a:gsLst>
                    <a:gs pos="82000">
                      <a:schemeClr val="accent2"/>
                    </a:gs>
                    <a:gs pos="13636">
                      <a:schemeClr val="accent1"/>
                    </a:gs>
                    <a:gs pos="46000">
                      <a:schemeClr val="accent1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Text-only Page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A441AA-B9E1-4855-9585-FCF24793A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91" y="4193718"/>
            <a:ext cx="2480311" cy="898016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0003EF-6416-46E1-8A63-A0F5D0B2D04A}"/>
              </a:ext>
            </a:extLst>
          </p:cNvPr>
          <p:cNvGrpSpPr/>
          <p:nvPr/>
        </p:nvGrpSpPr>
        <p:grpSpPr>
          <a:xfrm>
            <a:off x="0" y="-866151"/>
            <a:ext cx="6904036" cy="685799"/>
            <a:chOff x="0" y="-754379"/>
            <a:chExt cx="6904036" cy="68579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6F9455D-D7A6-4521-AC38-A66287285AFA}"/>
                </a:ext>
              </a:extLst>
            </p:cNvPr>
            <p:cNvGrpSpPr/>
            <p:nvPr/>
          </p:nvGrpSpPr>
          <p:grpSpPr>
            <a:xfrm>
              <a:off x="0" y="-754379"/>
              <a:ext cx="6904036" cy="685799"/>
              <a:chOff x="1786550" y="-904875"/>
              <a:chExt cx="6904036" cy="685799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981D340-C0DC-4CA0-A38E-6944196D0C98}"/>
                  </a:ext>
                </a:extLst>
              </p:cNvPr>
              <p:cNvSpPr/>
              <p:nvPr/>
            </p:nvSpPr>
            <p:spPr>
              <a:xfrm>
                <a:off x="1786550" y="-904875"/>
                <a:ext cx="6904036" cy="68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756AE126-C02C-4B8C-9C6D-5992604EB761}"/>
                  </a:ext>
                </a:extLst>
              </p:cNvPr>
              <p:cNvSpPr/>
              <p:nvPr/>
            </p:nvSpPr>
            <p:spPr>
              <a:xfrm flipH="1">
                <a:off x="1786550" y="-904875"/>
                <a:ext cx="52388" cy="685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1A2A8EE-04CB-470F-B5B9-53E1D00E7A3A}"/>
                  </a:ext>
                </a:extLst>
              </p:cNvPr>
              <p:cNvGrpSpPr/>
              <p:nvPr/>
            </p:nvGrpSpPr>
            <p:grpSpPr>
              <a:xfrm>
                <a:off x="1943430" y="-776742"/>
                <a:ext cx="364639" cy="429532"/>
                <a:chOff x="202990" y="7474403"/>
                <a:chExt cx="364639" cy="429532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D13746BF-7BC7-4A90-B484-FA136634BFBB}"/>
                    </a:ext>
                  </a:extLst>
                </p:cNvPr>
                <p:cNvSpPr/>
                <p:nvPr/>
              </p:nvSpPr>
              <p:spPr>
                <a:xfrm>
                  <a:off x="267138" y="7538114"/>
                  <a:ext cx="236342" cy="236342"/>
                </a:xfrm>
                <a:prstGeom prst="ellipse">
                  <a:avLst/>
                </a:prstGeom>
                <a:solidFill>
                  <a:srgbClr val="FE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6556425D-7713-4B50-A61E-A7039F013D10}"/>
                    </a:ext>
                  </a:extLst>
                </p:cNvPr>
                <p:cNvSpPr/>
                <p:nvPr/>
              </p:nvSpPr>
              <p:spPr>
                <a:xfrm>
                  <a:off x="202990" y="7474403"/>
                  <a:ext cx="364639" cy="429532"/>
                </a:xfrm>
                <a:custGeom>
                  <a:avLst/>
                  <a:gdLst>
                    <a:gd name="connsiteX0" fmla="*/ 204373 w 514281"/>
                    <a:gd name="connsiteY0" fmla="*/ 530626 h 605804"/>
                    <a:gd name="connsiteX1" fmla="*/ 204373 w 514281"/>
                    <a:gd name="connsiteY1" fmla="*/ 556952 h 605804"/>
                    <a:gd name="connsiteX2" fmla="*/ 311229 w 514281"/>
                    <a:gd name="connsiteY2" fmla="*/ 556952 h 605804"/>
                    <a:gd name="connsiteX3" fmla="*/ 311229 w 514281"/>
                    <a:gd name="connsiteY3" fmla="*/ 530626 h 605804"/>
                    <a:gd name="connsiteX4" fmla="*/ 204373 w 514281"/>
                    <a:gd name="connsiteY4" fmla="*/ 479178 h 605804"/>
                    <a:gd name="connsiteX5" fmla="*/ 204373 w 514281"/>
                    <a:gd name="connsiteY5" fmla="*/ 504299 h 605804"/>
                    <a:gd name="connsiteX6" fmla="*/ 311229 w 514281"/>
                    <a:gd name="connsiteY6" fmla="*/ 504299 h 605804"/>
                    <a:gd name="connsiteX7" fmla="*/ 311229 w 514281"/>
                    <a:gd name="connsiteY7" fmla="*/ 479178 h 605804"/>
                    <a:gd name="connsiteX8" fmla="*/ 458958 w 514281"/>
                    <a:gd name="connsiteY8" fmla="*/ 243592 h 605804"/>
                    <a:gd name="connsiteX9" fmla="*/ 514281 w 514281"/>
                    <a:gd name="connsiteY9" fmla="*/ 243592 h 605804"/>
                    <a:gd name="connsiteX10" fmla="*/ 514281 w 514281"/>
                    <a:gd name="connsiteY10" fmla="*/ 269913 h 605804"/>
                    <a:gd name="connsiteX11" fmla="*/ 458958 w 514281"/>
                    <a:gd name="connsiteY11" fmla="*/ 269913 h 605804"/>
                    <a:gd name="connsiteX12" fmla="*/ 0 w 514281"/>
                    <a:gd name="connsiteY12" fmla="*/ 243592 h 605804"/>
                    <a:gd name="connsiteX13" fmla="*/ 55323 w 514281"/>
                    <a:gd name="connsiteY13" fmla="*/ 243592 h 605804"/>
                    <a:gd name="connsiteX14" fmla="*/ 55323 w 514281"/>
                    <a:gd name="connsiteY14" fmla="*/ 269913 h 605804"/>
                    <a:gd name="connsiteX15" fmla="*/ 0 w 514281"/>
                    <a:gd name="connsiteY15" fmla="*/ 269913 h 605804"/>
                    <a:gd name="connsiteX16" fmla="*/ 263695 w 514281"/>
                    <a:gd name="connsiteY16" fmla="*/ 202846 h 605804"/>
                    <a:gd name="connsiteX17" fmla="*/ 192467 w 514281"/>
                    <a:gd name="connsiteY17" fmla="*/ 273946 h 605804"/>
                    <a:gd name="connsiteX18" fmla="*/ 237321 w 514281"/>
                    <a:gd name="connsiteY18" fmla="*/ 273946 h 605804"/>
                    <a:gd name="connsiteX19" fmla="*/ 250601 w 514281"/>
                    <a:gd name="connsiteY19" fmla="*/ 288407 h 605804"/>
                    <a:gd name="connsiteX20" fmla="*/ 246608 w 514281"/>
                    <a:gd name="connsiteY20" fmla="*/ 326599 h 605804"/>
                    <a:gd name="connsiteX21" fmla="*/ 320436 w 514281"/>
                    <a:gd name="connsiteY21" fmla="*/ 252904 h 605804"/>
                    <a:gd name="connsiteX22" fmla="*/ 275582 w 514281"/>
                    <a:gd name="connsiteY22" fmla="*/ 252904 h 605804"/>
                    <a:gd name="connsiteX23" fmla="*/ 262302 w 514281"/>
                    <a:gd name="connsiteY23" fmla="*/ 239648 h 605804"/>
                    <a:gd name="connsiteX24" fmla="*/ 283673 w 514281"/>
                    <a:gd name="connsiteY24" fmla="*/ 156984 h 605804"/>
                    <a:gd name="connsiteX25" fmla="*/ 291462 w 514281"/>
                    <a:gd name="connsiteY25" fmla="*/ 168641 h 605804"/>
                    <a:gd name="connsiteX26" fmla="*/ 290071 w 514281"/>
                    <a:gd name="connsiteY26" fmla="*/ 225094 h 605804"/>
                    <a:gd name="connsiteX27" fmla="*/ 290069 w 514281"/>
                    <a:gd name="connsiteY27" fmla="*/ 225094 h 605804"/>
                    <a:gd name="connsiteX28" fmla="*/ 290069 w 514281"/>
                    <a:gd name="connsiteY28" fmla="*/ 225187 h 605804"/>
                    <a:gd name="connsiteX29" fmla="*/ 290071 w 514281"/>
                    <a:gd name="connsiteY29" fmla="*/ 225094 h 605804"/>
                    <a:gd name="connsiteX30" fmla="*/ 353496 w 514281"/>
                    <a:gd name="connsiteY30" fmla="*/ 225094 h 605804"/>
                    <a:gd name="connsiteX31" fmla="*/ 362783 w 514281"/>
                    <a:gd name="connsiteY31" fmla="*/ 247435 h 605804"/>
                    <a:gd name="connsiteX32" fmla="*/ 240014 w 514281"/>
                    <a:gd name="connsiteY32" fmla="*/ 369982 h 605804"/>
                    <a:gd name="connsiteX33" fmla="*/ 217634 w 514281"/>
                    <a:gd name="connsiteY33" fmla="*/ 359414 h 605804"/>
                    <a:gd name="connsiteX34" fmla="*/ 222927 w 514281"/>
                    <a:gd name="connsiteY34" fmla="*/ 298882 h 605804"/>
                    <a:gd name="connsiteX35" fmla="*/ 160893 w 514281"/>
                    <a:gd name="connsiteY35" fmla="*/ 298882 h 605804"/>
                    <a:gd name="connsiteX36" fmla="*/ 151606 w 514281"/>
                    <a:gd name="connsiteY36" fmla="*/ 276542 h 605804"/>
                    <a:gd name="connsiteX37" fmla="*/ 268988 w 514281"/>
                    <a:gd name="connsiteY37" fmla="*/ 159371 h 605804"/>
                    <a:gd name="connsiteX38" fmla="*/ 283673 w 514281"/>
                    <a:gd name="connsiteY38" fmla="*/ 156984 h 605804"/>
                    <a:gd name="connsiteX39" fmla="*/ 250606 w 514281"/>
                    <a:gd name="connsiteY39" fmla="*/ 114503 h 605804"/>
                    <a:gd name="connsiteX40" fmla="*/ 114784 w 514281"/>
                    <a:gd name="connsiteY40" fmla="*/ 244837 h 605804"/>
                    <a:gd name="connsiteX41" fmla="*/ 159624 w 514281"/>
                    <a:gd name="connsiteY41" fmla="*/ 362007 h 605804"/>
                    <a:gd name="connsiteX42" fmla="*/ 204001 w 514281"/>
                    <a:gd name="connsiteY42" fmla="*/ 452852 h 605804"/>
                    <a:gd name="connsiteX43" fmla="*/ 311322 w 514281"/>
                    <a:gd name="connsiteY43" fmla="*/ 452852 h 605804"/>
                    <a:gd name="connsiteX44" fmla="*/ 354678 w 514281"/>
                    <a:gd name="connsiteY44" fmla="*/ 362007 h 605804"/>
                    <a:gd name="connsiteX45" fmla="*/ 400819 w 514281"/>
                    <a:gd name="connsiteY45" fmla="*/ 258000 h 605804"/>
                    <a:gd name="connsiteX46" fmla="*/ 250606 w 514281"/>
                    <a:gd name="connsiteY46" fmla="*/ 114503 h 605804"/>
                    <a:gd name="connsiteX47" fmla="*/ 249213 w 514281"/>
                    <a:gd name="connsiteY47" fmla="*/ 88269 h 605804"/>
                    <a:gd name="connsiteX48" fmla="*/ 427556 w 514281"/>
                    <a:gd name="connsiteY48" fmla="*/ 258092 h 605804"/>
                    <a:gd name="connsiteX49" fmla="*/ 373524 w 514281"/>
                    <a:gd name="connsiteY49" fmla="*/ 381845 h 605804"/>
                    <a:gd name="connsiteX50" fmla="*/ 337874 w 514281"/>
                    <a:gd name="connsiteY50" fmla="*/ 460824 h 605804"/>
                    <a:gd name="connsiteX51" fmla="*/ 337874 w 514281"/>
                    <a:gd name="connsiteY51" fmla="*/ 571413 h 605804"/>
                    <a:gd name="connsiteX52" fmla="*/ 324598 w 514281"/>
                    <a:gd name="connsiteY52" fmla="*/ 583278 h 605804"/>
                    <a:gd name="connsiteX53" fmla="*/ 270473 w 514281"/>
                    <a:gd name="connsiteY53" fmla="*/ 583278 h 605804"/>
                    <a:gd name="connsiteX54" fmla="*/ 270473 w 514281"/>
                    <a:gd name="connsiteY54" fmla="*/ 592548 h 605804"/>
                    <a:gd name="connsiteX55" fmla="*/ 257290 w 514281"/>
                    <a:gd name="connsiteY55" fmla="*/ 605804 h 605804"/>
                    <a:gd name="connsiteX56" fmla="*/ 244014 w 514281"/>
                    <a:gd name="connsiteY56" fmla="*/ 592548 h 605804"/>
                    <a:gd name="connsiteX57" fmla="*/ 244014 w 514281"/>
                    <a:gd name="connsiteY57" fmla="*/ 583278 h 605804"/>
                    <a:gd name="connsiteX58" fmla="*/ 189890 w 514281"/>
                    <a:gd name="connsiteY58" fmla="*/ 583278 h 605804"/>
                    <a:gd name="connsiteX59" fmla="*/ 176707 w 514281"/>
                    <a:gd name="connsiteY59" fmla="*/ 570023 h 605804"/>
                    <a:gd name="connsiteX60" fmla="*/ 176707 w 514281"/>
                    <a:gd name="connsiteY60" fmla="*/ 460824 h 605804"/>
                    <a:gd name="connsiteX61" fmla="*/ 139757 w 514281"/>
                    <a:gd name="connsiteY61" fmla="*/ 380454 h 605804"/>
                    <a:gd name="connsiteX62" fmla="*/ 87025 w 514281"/>
                    <a:gd name="connsiteY62" fmla="*/ 242241 h 605804"/>
                    <a:gd name="connsiteX63" fmla="*/ 249213 w 514281"/>
                    <a:gd name="connsiteY63" fmla="*/ 88269 h 605804"/>
                    <a:gd name="connsiteX64" fmla="*/ 429815 w 514281"/>
                    <a:gd name="connsiteY64" fmla="*/ 66120 h 605804"/>
                    <a:gd name="connsiteX65" fmla="*/ 448444 w 514281"/>
                    <a:gd name="connsiteY65" fmla="*/ 84608 h 605804"/>
                    <a:gd name="connsiteX66" fmla="*/ 409280 w 514281"/>
                    <a:gd name="connsiteY66" fmla="*/ 123772 h 605804"/>
                    <a:gd name="connsiteX67" fmla="*/ 390721 w 514281"/>
                    <a:gd name="connsiteY67" fmla="*/ 105143 h 605804"/>
                    <a:gd name="connsiteX68" fmla="*/ 84820 w 514281"/>
                    <a:gd name="connsiteY68" fmla="*/ 66120 h 605804"/>
                    <a:gd name="connsiteX69" fmla="*/ 123843 w 514281"/>
                    <a:gd name="connsiteY69" fmla="*/ 105143 h 605804"/>
                    <a:gd name="connsiteX70" fmla="*/ 105284 w 514281"/>
                    <a:gd name="connsiteY70" fmla="*/ 123772 h 605804"/>
                    <a:gd name="connsiteX71" fmla="*/ 66120 w 514281"/>
                    <a:gd name="connsiteY71" fmla="*/ 84749 h 605804"/>
                    <a:gd name="connsiteX72" fmla="*/ 243945 w 514281"/>
                    <a:gd name="connsiteY72" fmla="*/ 0 h 605804"/>
                    <a:gd name="connsiteX73" fmla="*/ 270266 w 514281"/>
                    <a:gd name="connsiteY73" fmla="*/ 0 h 605804"/>
                    <a:gd name="connsiteX74" fmla="*/ 270266 w 514281"/>
                    <a:gd name="connsiteY74" fmla="*/ 55253 h 605804"/>
                    <a:gd name="connsiteX75" fmla="*/ 243945 w 514281"/>
                    <a:gd name="connsiteY75" fmla="*/ 55253 h 60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14281" h="605804">
                      <a:moveTo>
                        <a:pt x="204373" y="530626"/>
                      </a:moveTo>
                      <a:lnTo>
                        <a:pt x="204373" y="556952"/>
                      </a:lnTo>
                      <a:lnTo>
                        <a:pt x="311229" y="556952"/>
                      </a:lnTo>
                      <a:lnTo>
                        <a:pt x="311229" y="530626"/>
                      </a:lnTo>
                      <a:close/>
                      <a:moveTo>
                        <a:pt x="204373" y="479178"/>
                      </a:moveTo>
                      <a:lnTo>
                        <a:pt x="204373" y="504299"/>
                      </a:lnTo>
                      <a:lnTo>
                        <a:pt x="311229" y="504299"/>
                      </a:lnTo>
                      <a:lnTo>
                        <a:pt x="311229" y="479178"/>
                      </a:lnTo>
                      <a:close/>
                      <a:moveTo>
                        <a:pt x="458958" y="243592"/>
                      </a:moveTo>
                      <a:lnTo>
                        <a:pt x="514281" y="243592"/>
                      </a:lnTo>
                      <a:lnTo>
                        <a:pt x="514281" y="269913"/>
                      </a:lnTo>
                      <a:lnTo>
                        <a:pt x="458958" y="269913"/>
                      </a:lnTo>
                      <a:close/>
                      <a:moveTo>
                        <a:pt x="0" y="243592"/>
                      </a:moveTo>
                      <a:lnTo>
                        <a:pt x="55323" y="243592"/>
                      </a:lnTo>
                      <a:lnTo>
                        <a:pt x="55323" y="269913"/>
                      </a:lnTo>
                      <a:lnTo>
                        <a:pt x="0" y="269913"/>
                      </a:lnTo>
                      <a:close/>
                      <a:moveTo>
                        <a:pt x="263695" y="202846"/>
                      </a:moveTo>
                      <a:lnTo>
                        <a:pt x="192467" y="273946"/>
                      </a:lnTo>
                      <a:lnTo>
                        <a:pt x="237321" y="273946"/>
                      </a:lnTo>
                      <a:cubicBezTo>
                        <a:pt x="248001" y="273946"/>
                        <a:pt x="251530" y="280991"/>
                        <a:pt x="250601" y="288407"/>
                      </a:cubicBezTo>
                      <a:lnTo>
                        <a:pt x="246608" y="326599"/>
                      </a:lnTo>
                      <a:lnTo>
                        <a:pt x="320436" y="252904"/>
                      </a:lnTo>
                      <a:lnTo>
                        <a:pt x="275582" y="252904"/>
                      </a:lnTo>
                      <a:cubicBezTo>
                        <a:pt x="270010" y="252904"/>
                        <a:pt x="262302" y="250586"/>
                        <a:pt x="262302" y="239648"/>
                      </a:cubicBezTo>
                      <a:close/>
                      <a:moveTo>
                        <a:pt x="283673" y="156984"/>
                      </a:moveTo>
                      <a:cubicBezTo>
                        <a:pt x="288142" y="159139"/>
                        <a:pt x="291462" y="163635"/>
                        <a:pt x="291462" y="168641"/>
                      </a:cubicBezTo>
                      <a:lnTo>
                        <a:pt x="290071" y="225094"/>
                      </a:lnTo>
                      <a:lnTo>
                        <a:pt x="290069" y="225094"/>
                      </a:lnTo>
                      <a:lnTo>
                        <a:pt x="290069" y="225187"/>
                      </a:lnTo>
                      <a:lnTo>
                        <a:pt x="290071" y="225094"/>
                      </a:lnTo>
                      <a:lnTo>
                        <a:pt x="353496" y="225094"/>
                      </a:lnTo>
                      <a:cubicBezTo>
                        <a:pt x="367798" y="225094"/>
                        <a:pt x="370398" y="240946"/>
                        <a:pt x="362783" y="247435"/>
                      </a:cubicBezTo>
                      <a:lnTo>
                        <a:pt x="240014" y="369982"/>
                      </a:lnTo>
                      <a:cubicBezTo>
                        <a:pt x="231378" y="376749"/>
                        <a:pt x="217634" y="373041"/>
                        <a:pt x="217634" y="359414"/>
                      </a:cubicBezTo>
                      <a:lnTo>
                        <a:pt x="222927" y="298882"/>
                      </a:lnTo>
                      <a:lnTo>
                        <a:pt x="160893" y="298882"/>
                      </a:lnTo>
                      <a:cubicBezTo>
                        <a:pt x="148077" y="298882"/>
                        <a:pt x="141484" y="286646"/>
                        <a:pt x="151606" y="276542"/>
                      </a:cubicBezTo>
                      <a:lnTo>
                        <a:pt x="268988" y="159371"/>
                      </a:lnTo>
                      <a:cubicBezTo>
                        <a:pt x="273585" y="155014"/>
                        <a:pt x="279204" y="154829"/>
                        <a:pt x="283673" y="156984"/>
                      </a:cubicBezTo>
                      <a:close/>
                      <a:moveTo>
                        <a:pt x="250606" y="114503"/>
                      </a:moveTo>
                      <a:cubicBezTo>
                        <a:pt x="179399" y="118396"/>
                        <a:pt x="121375" y="173830"/>
                        <a:pt x="114784" y="244837"/>
                      </a:cubicBezTo>
                      <a:cubicBezTo>
                        <a:pt x="110792" y="289610"/>
                        <a:pt x="126667" y="331788"/>
                        <a:pt x="159624" y="362007"/>
                      </a:cubicBezTo>
                      <a:cubicBezTo>
                        <a:pt x="186083" y="387407"/>
                        <a:pt x="201680" y="419388"/>
                        <a:pt x="204001" y="452852"/>
                      </a:cubicBezTo>
                      <a:lnTo>
                        <a:pt x="311322" y="452852"/>
                      </a:lnTo>
                      <a:cubicBezTo>
                        <a:pt x="313086" y="418553"/>
                        <a:pt x="328683" y="386758"/>
                        <a:pt x="354678" y="362007"/>
                      </a:cubicBezTo>
                      <a:cubicBezTo>
                        <a:pt x="383736" y="334476"/>
                        <a:pt x="400819" y="297489"/>
                        <a:pt x="400819" y="258000"/>
                      </a:cubicBezTo>
                      <a:cubicBezTo>
                        <a:pt x="400819" y="176425"/>
                        <a:pt x="332304" y="110517"/>
                        <a:pt x="250606" y="114503"/>
                      </a:cubicBezTo>
                      <a:close/>
                      <a:moveTo>
                        <a:pt x="249213" y="88269"/>
                      </a:moveTo>
                      <a:cubicBezTo>
                        <a:pt x="346786" y="82985"/>
                        <a:pt x="427185" y="161964"/>
                        <a:pt x="427556" y="258092"/>
                      </a:cubicBezTo>
                      <a:cubicBezTo>
                        <a:pt x="427556" y="304164"/>
                        <a:pt x="407782" y="350142"/>
                        <a:pt x="373524" y="381845"/>
                      </a:cubicBezTo>
                      <a:cubicBezTo>
                        <a:pt x="351057" y="402795"/>
                        <a:pt x="337874" y="430511"/>
                        <a:pt x="337874" y="460824"/>
                      </a:cubicBezTo>
                      <a:lnTo>
                        <a:pt x="337874" y="571413"/>
                      </a:lnTo>
                      <a:cubicBezTo>
                        <a:pt x="337874" y="577995"/>
                        <a:pt x="331190" y="583278"/>
                        <a:pt x="324598" y="583278"/>
                      </a:cubicBezTo>
                      <a:lnTo>
                        <a:pt x="270473" y="583278"/>
                      </a:lnTo>
                      <a:lnTo>
                        <a:pt x="270473" y="592548"/>
                      </a:lnTo>
                      <a:cubicBezTo>
                        <a:pt x="270473" y="600428"/>
                        <a:pt x="265182" y="605804"/>
                        <a:pt x="257290" y="605804"/>
                      </a:cubicBezTo>
                      <a:cubicBezTo>
                        <a:pt x="249306" y="605804"/>
                        <a:pt x="244014" y="600428"/>
                        <a:pt x="244014" y="592548"/>
                      </a:cubicBezTo>
                      <a:lnTo>
                        <a:pt x="244014" y="583278"/>
                      </a:lnTo>
                      <a:lnTo>
                        <a:pt x="189890" y="583278"/>
                      </a:lnTo>
                      <a:cubicBezTo>
                        <a:pt x="181999" y="583278"/>
                        <a:pt x="176707" y="577995"/>
                        <a:pt x="176707" y="570023"/>
                      </a:cubicBezTo>
                      <a:lnTo>
                        <a:pt x="176707" y="460824"/>
                      </a:lnTo>
                      <a:cubicBezTo>
                        <a:pt x="176707" y="430511"/>
                        <a:pt x="163524" y="402795"/>
                        <a:pt x="139757" y="380454"/>
                      </a:cubicBezTo>
                      <a:cubicBezTo>
                        <a:pt x="101508" y="344951"/>
                        <a:pt x="83126" y="293596"/>
                        <a:pt x="87025" y="242241"/>
                      </a:cubicBezTo>
                      <a:cubicBezTo>
                        <a:pt x="95009" y="158071"/>
                        <a:pt x="164823" y="92255"/>
                        <a:pt x="249213" y="88269"/>
                      </a:cubicBezTo>
                      <a:close/>
                      <a:moveTo>
                        <a:pt x="429815" y="66120"/>
                      </a:moveTo>
                      <a:lnTo>
                        <a:pt x="448444" y="84608"/>
                      </a:lnTo>
                      <a:lnTo>
                        <a:pt x="409280" y="123772"/>
                      </a:lnTo>
                      <a:lnTo>
                        <a:pt x="390721" y="105143"/>
                      </a:lnTo>
                      <a:close/>
                      <a:moveTo>
                        <a:pt x="84820" y="66120"/>
                      </a:moveTo>
                      <a:lnTo>
                        <a:pt x="123843" y="105143"/>
                      </a:lnTo>
                      <a:lnTo>
                        <a:pt x="105284" y="123772"/>
                      </a:lnTo>
                      <a:lnTo>
                        <a:pt x="66120" y="84749"/>
                      </a:lnTo>
                      <a:close/>
                      <a:moveTo>
                        <a:pt x="243945" y="0"/>
                      </a:moveTo>
                      <a:lnTo>
                        <a:pt x="270266" y="0"/>
                      </a:lnTo>
                      <a:lnTo>
                        <a:pt x="270266" y="55253"/>
                      </a:lnTo>
                      <a:lnTo>
                        <a:pt x="243945" y="552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456063-DB43-4B5C-93A7-EF9874E92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6950" y="-776742"/>
                <a:ext cx="0" cy="4295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等腰三角形 50">
                <a:extLst>
                  <a:ext uri="{FF2B5EF4-FFF2-40B4-BE49-F238E27FC236}">
                    <a16:creationId xmlns:a16="http://schemas.microsoft.com/office/drawing/2014/main" id="{29B65404-9EA1-4669-B77D-52C253200BE6}"/>
                  </a:ext>
                </a:extLst>
              </p:cNvPr>
              <p:cNvSpPr/>
              <p:nvPr/>
            </p:nvSpPr>
            <p:spPr>
              <a:xfrm rot="5400000">
                <a:off x="2443292" y="-584836"/>
                <a:ext cx="53036" cy="4572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A6857B8-7311-4656-A17D-14AA75DFF845}"/>
                  </a:ext>
                </a:extLst>
              </p:cNvPr>
              <p:cNvSpPr txBox="1"/>
              <p:nvPr/>
            </p:nvSpPr>
            <p:spPr>
              <a:xfrm>
                <a:off x="2492670" y="-746642"/>
                <a:ext cx="5803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dirty="0">
                    <a:cs typeface="+mn-ea"/>
                    <a:sym typeface="+mn-lt"/>
                  </a:rPr>
                  <a:t>选中图片</a:t>
                </a:r>
                <a:r>
                  <a:rPr lang="en-US" altLang="zh-CN" dirty="0">
                    <a:cs typeface="+mn-ea"/>
                    <a:sym typeface="+mn-lt"/>
                  </a:rPr>
                  <a:t>Delete</a:t>
                </a:r>
                <a:r>
                  <a:rPr lang="zh-CN" altLang="en-US" dirty="0">
                    <a:cs typeface="+mn-ea"/>
                    <a:sym typeface="+mn-lt"/>
                  </a:rPr>
                  <a:t>，点击中间图标即可插入新图片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0A4AAF7-D701-4E08-ACBF-0E9335F36DDF}"/>
                </a:ext>
              </a:extLst>
            </p:cNvPr>
            <p:cNvSpPr txBox="1"/>
            <p:nvPr/>
          </p:nvSpPr>
          <p:spPr>
            <a:xfrm>
              <a:off x="6582625" y="-626246"/>
              <a:ext cx="188305" cy="425834"/>
            </a:xfrm>
            <a:custGeom>
              <a:avLst/>
              <a:gdLst/>
              <a:ahLst/>
              <a:cxnLst/>
              <a:rect l="l" t="t" r="r" b="b"/>
              <a:pathLst>
                <a:path w="188305" h="425834">
                  <a:moveTo>
                    <a:pt x="137517" y="318455"/>
                  </a:moveTo>
                  <a:cubicBezTo>
                    <a:pt x="151358" y="318455"/>
                    <a:pt x="161479" y="320222"/>
                    <a:pt x="167878" y="323757"/>
                  </a:cubicBezTo>
                  <a:cubicBezTo>
                    <a:pt x="174278" y="327291"/>
                    <a:pt x="179282" y="333003"/>
                    <a:pt x="182891" y="340890"/>
                  </a:cubicBezTo>
                  <a:cubicBezTo>
                    <a:pt x="186500" y="348778"/>
                    <a:pt x="188305" y="358303"/>
                    <a:pt x="188305" y="369465"/>
                  </a:cubicBezTo>
                  <a:cubicBezTo>
                    <a:pt x="188305" y="381669"/>
                    <a:pt x="186333" y="392069"/>
                    <a:pt x="182389" y="400664"/>
                  </a:cubicBezTo>
                  <a:cubicBezTo>
                    <a:pt x="178445" y="409258"/>
                    <a:pt x="173478" y="414951"/>
                    <a:pt x="167488" y="417742"/>
                  </a:cubicBezTo>
                  <a:cubicBezTo>
                    <a:pt x="161497" y="420532"/>
                    <a:pt x="151321" y="421927"/>
                    <a:pt x="136959" y="421927"/>
                  </a:cubicBezTo>
                  <a:lnTo>
                    <a:pt x="129815" y="421927"/>
                  </a:lnTo>
                  <a:lnTo>
                    <a:pt x="129815" y="378283"/>
                  </a:lnTo>
                  <a:lnTo>
                    <a:pt x="143210" y="378283"/>
                  </a:lnTo>
                  <a:cubicBezTo>
                    <a:pt x="149461" y="378283"/>
                    <a:pt x="153442" y="377725"/>
                    <a:pt x="155153" y="376609"/>
                  </a:cubicBezTo>
                  <a:cubicBezTo>
                    <a:pt x="156865" y="375493"/>
                    <a:pt x="157721" y="373633"/>
                    <a:pt x="157721" y="371028"/>
                  </a:cubicBezTo>
                  <a:cubicBezTo>
                    <a:pt x="157721" y="368200"/>
                    <a:pt x="156566" y="366061"/>
                    <a:pt x="154258" y="364610"/>
                  </a:cubicBezTo>
                  <a:cubicBezTo>
                    <a:pt x="151949" y="363159"/>
                    <a:pt x="148449" y="362433"/>
                    <a:pt x="143758" y="362433"/>
                  </a:cubicBezTo>
                  <a:cubicBezTo>
                    <a:pt x="137727" y="362433"/>
                    <a:pt x="133184" y="363249"/>
                    <a:pt x="130131" y="364880"/>
                  </a:cubicBezTo>
                  <a:cubicBezTo>
                    <a:pt x="127078" y="366438"/>
                    <a:pt x="123395" y="370865"/>
                    <a:pt x="119082" y="378160"/>
                  </a:cubicBezTo>
                  <a:cubicBezTo>
                    <a:pt x="106667" y="399078"/>
                    <a:pt x="96478" y="412254"/>
                    <a:pt x="88516" y="417686"/>
                  </a:cubicBezTo>
                  <a:cubicBezTo>
                    <a:pt x="80553" y="423118"/>
                    <a:pt x="67717" y="425834"/>
                    <a:pt x="50006" y="425834"/>
                  </a:cubicBezTo>
                  <a:cubicBezTo>
                    <a:pt x="37133" y="425834"/>
                    <a:pt x="27645" y="424327"/>
                    <a:pt x="21543" y="421313"/>
                  </a:cubicBezTo>
                  <a:cubicBezTo>
                    <a:pt x="15441" y="418300"/>
                    <a:pt x="10325" y="412477"/>
                    <a:pt x="6195" y="403845"/>
                  </a:cubicBezTo>
                  <a:cubicBezTo>
                    <a:pt x="2065" y="395213"/>
                    <a:pt x="0" y="385167"/>
                    <a:pt x="0" y="373707"/>
                  </a:cubicBezTo>
                  <a:cubicBezTo>
                    <a:pt x="0" y="361131"/>
                    <a:pt x="2381" y="350397"/>
                    <a:pt x="7144" y="341504"/>
                  </a:cubicBezTo>
                  <a:cubicBezTo>
                    <a:pt x="11906" y="332612"/>
                    <a:pt x="17971" y="326789"/>
                    <a:pt x="25338" y="324036"/>
                  </a:cubicBezTo>
                  <a:cubicBezTo>
                    <a:pt x="32705" y="321282"/>
                    <a:pt x="43160" y="319906"/>
                    <a:pt x="56704" y="319906"/>
                  </a:cubicBezTo>
                  <a:lnTo>
                    <a:pt x="68535" y="319906"/>
                  </a:lnTo>
                  <a:lnTo>
                    <a:pt x="68535" y="363549"/>
                  </a:lnTo>
                  <a:lnTo>
                    <a:pt x="46546" y="363549"/>
                  </a:lnTo>
                  <a:cubicBezTo>
                    <a:pt x="39774" y="363549"/>
                    <a:pt x="35421" y="364163"/>
                    <a:pt x="33486" y="365391"/>
                  </a:cubicBezTo>
                  <a:cubicBezTo>
                    <a:pt x="31552" y="366619"/>
                    <a:pt x="30584" y="368796"/>
                    <a:pt x="30584" y="371921"/>
                  </a:cubicBezTo>
                  <a:cubicBezTo>
                    <a:pt x="30584" y="375046"/>
                    <a:pt x="31812" y="377372"/>
                    <a:pt x="34268" y="378897"/>
                  </a:cubicBezTo>
                  <a:cubicBezTo>
                    <a:pt x="36723" y="380423"/>
                    <a:pt x="40370" y="381186"/>
                    <a:pt x="45207" y="381186"/>
                  </a:cubicBezTo>
                  <a:cubicBezTo>
                    <a:pt x="55848" y="381186"/>
                    <a:pt x="62806" y="379735"/>
                    <a:pt x="66080" y="376832"/>
                  </a:cubicBezTo>
                  <a:cubicBezTo>
                    <a:pt x="69354" y="373856"/>
                    <a:pt x="74823" y="366526"/>
                    <a:pt x="82488" y="354843"/>
                  </a:cubicBezTo>
                  <a:cubicBezTo>
                    <a:pt x="90227" y="343160"/>
                    <a:pt x="95845" y="335421"/>
                    <a:pt x="99343" y="331626"/>
                  </a:cubicBezTo>
                  <a:cubicBezTo>
                    <a:pt x="102840" y="327831"/>
                    <a:pt x="107677" y="324687"/>
                    <a:pt x="113854" y="322194"/>
                  </a:cubicBezTo>
                  <a:cubicBezTo>
                    <a:pt x="120030" y="319701"/>
                    <a:pt x="127918" y="318455"/>
                    <a:pt x="137517" y="318455"/>
                  </a:cubicBezTo>
                  <a:close/>
                  <a:moveTo>
                    <a:pt x="107603" y="245529"/>
                  </a:moveTo>
                  <a:cubicBezTo>
                    <a:pt x="107528" y="246868"/>
                    <a:pt x="107491" y="248022"/>
                    <a:pt x="107491" y="248989"/>
                  </a:cubicBezTo>
                  <a:cubicBezTo>
                    <a:pt x="107491" y="253305"/>
                    <a:pt x="108552" y="256300"/>
                    <a:pt x="110672" y="257975"/>
                  </a:cubicBezTo>
                  <a:cubicBezTo>
                    <a:pt x="112793" y="259649"/>
                    <a:pt x="117202" y="260486"/>
                    <a:pt x="123900" y="260486"/>
                  </a:cubicBezTo>
                  <a:lnTo>
                    <a:pt x="138745" y="260486"/>
                  </a:lnTo>
                  <a:cubicBezTo>
                    <a:pt x="144922" y="260486"/>
                    <a:pt x="148940" y="259519"/>
                    <a:pt x="150800" y="257584"/>
                  </a:cubicBezTo>
                  <a:cubicBezTo>
                    <a:pt x="152661" y="255649"/>
                    <a:pt x="153591" y="251631"/>
                    <a:pt x="153591" y="245529"/>
                  </a:cubicBezTo>
                  <a:close/>
                  <a:moveTo>
                    <a:pt x="3795" y="198536"/>
                  </a:moveTo>
                  <a:lnTo>
                    <a:pt x="184510" y="198536"/>
                  </a:lnTo>
                  <a:lnTo>
                    <a:pt x="184510" y="245864"/>
                  </a:lnTo>
                  <a:cubicBezTo>
                    <a:pt x="184510" y="258663"/>
                    <a:pt x="183505" y="268504"/>
                    <a:pt x="181496" y="275387"/>
                  </a:cubicBezTo>
                  <a:cubicBezTo>
                    <a:pt x="179487" y="282271"/>
                    <a:pt x="176585" y="287443"/>
                    <a:pt x="172790" y="290903"/>
                  </a:cubicBezTo>
                  <a:cubicBezTo>
                    <a:pt x="168994" y="294363"/>
                    <a:pt x="164399" y="296707"/>
                    <a:pt x="159004" y="297935"/>
                  </a:cubicBezTo>
                  <a:cubicBezTo>
                    <a:pt x="153609" y="299163"/>
                    <a:pt x="145256" y="299777"/>
                    <a:pt x="133945" y="299777"/>
                  </a:cubicBezTo>
                  <a:lnTo>
                    <a:pt x="118207" y="299777"/>
                  </a:lnTo>
                  <a:cubicBezTo>
                    <a:pt x="106673" y="299777"/>
                    <a:pt x="98264" y="298586"/>
                    <a:pt x="92981" y="296205"/>
                  </a:cubicBezTo>
                  <a:cubicBezTo>
                    <a:pt x="87697" y="293824"/>
                    <a:pt x="83642" y="289452"/>
                    <a:pt x="80814" y="283089"/>
                  </a:cubicBezTo>
                  <a:cubicBezTo>
                    <a:pt x="77986" y="276727"/>
                    <a:pt x="76572" y="268411"/>
                    <a:pt x="76572" y="258142"/>
                  </a:cubicBezTo>
                  <a:lnTo>
                    <a:pt x="76572" y="245529"/>
                  </a:lnTo>
                  <a:lnTo>
                    <a:pt x="3795" y="245529"/>
                  </a:lnTo>
                  <a:close/>
                  <a:moveTo>
                    <a:pt x="3795" y="122336"/>
                  </a:moveTo>
                  <a:lnTo>
                    <a:pt x="184510" y="122336"/>
                  </a:lnTo>
                  <a:lnTo>
                    <a:pt x="184510" y="169329"/>
                  </a:lnTo>
                  <a:lnTo>
                    <a:pt x="3795" y="169329"/>
                  </a:lnTo>
                  <a:close/>
                  <a:moveTo>
                    <a:pt x="148345" y="0"/>
                  </a:moveTo>
                  <a:lnTo>
                    <a:pt x="184510" y="0"/>
                  </a:lnTo>
                  <a:lnTo>
                    <a:pt x="184510" y="102691"/>
                  </a:lnTo>
                  <a:lnTo>
                    <a:pt x="148345" y="102691"/>
                  </a:lnTo>
                  <a:lnTo>
                    <a:pt x="148345" y="74786"/>
                  </a:lnTo>
                  <a:lnTo>
                    <a:pt x="3795" y="74786"/>
                  </a:lnTo>
                  <a:lnTo>
                    <a:pt x="3795" y="27793"/>
                  </a:lnTo>
                  <a:lnTo>
                    <a:pt x="148345" y="27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椭圆 60">
            <a:extLst>
              <a:ext uri="{FF2B5EF4-FFF2-40B4-BE49-F238E27FC236}">
                <a16:creationId xmlns:a16="http://schemas.microsoft.com/office/drawing/2014/main" id="{794033F1-FE72-44A9-B7EA-238246D4178D}"/>
              </a:ext>
            </a:extLst>
          </p:cNvPr>
          <p:cNvSpPr/>
          <p:nvPr/>
        </p:nvSpPr>
        <p:spPr>
          <a:xfrm>
            <a:off x="5441420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C90C14C1-A0EC-4CBF-A46B-3A31E5CFF2E0}"/>
              </a:ext>
            </a:extLst>
          </p:cNvPr>
          <p:cNvSpPr/>
          <p:nvPr/>
        </p:nvSpPr>
        <p:spPr>
          <a:xfrm>
            <a:off x="5835806" y="5341990"/>
            <a:ext cx="126000" cy="126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2F4FE174-84FA-49E8-A61F-209EB16B50E2}"/>
              </a:ext>
            </a:extLst>
          </p:cNvPr>
          <p:cNvSpPr/>
          <p:nvPr/>
        </p:nvSpPr>
        <p:spPr>
          <a:xfrm>
            <a:off x="6230192" y="5341990"/>
            <a:ext cx="126000" cy="126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C40666F9-0B47-4553-A136-0D0AE9873BB9}"/>
              </a:ext>
            </a:extLst>
          </p:cNvPr>
          <p:cNvSpPr/>
          <p:nvPr/>
        </p:nvSpPr>
        <p:spPr>
          <a:xfrm>
            <a:off x="6624578" y="5341990"/>
            <a:ext cx="126000" cy="126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57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40A86D6F-0DC0-4ED3-843A-5D4FD2196E70}"/>
              </a:ext>
            </a:extLst>
          </p:cNvPr>
          <p:cNvSpPr/>
          <p:nvPr/>
        </p:nvSpPr>
        <p:spPr>
          <a:xfrm rot="16200000" flipH="1">
            <a:off x="9289734" y="1968130"/>
            <a:ext cx="1190857" cy="2200656"/>
          </a:xfrm>
          <a:custGeom>
            <a:avLst/>
            <a:gdLst>
              <a:gd name="connsiteX0" fmla="*/ 0 w 1190857"/>
              <a:gd name="connsiteY0" fmla="*/ 70201 h 2200656"/>
              <a:gd name="connsiteX1" fmla="*/ 0 w 1190857"/>
              <a:gd name="connsiteY1" fmla="*/ 2130455 h 2200656"/>
              <a:gd name="connsiteX2" fmla="*/ 70201 w 1190857"/>
              <a:gd name="connsiteY2" fmla="*/ 2200656 h 2200656"/>
              <a:gd name="connsiteX3" fmla="*/ 732744 w 1190857"/>
              <a:gd name="connsiteY3" fmla="*/ 2200656 h 2200656"/>
              <a:gd name="connsiteX4" fmla="*/ 959290 w 1190857"/>
              <a:gd name="connsiteY4" fmla="*/ 2200656 h 2200656"/>
              <a:gd name="connsiteX5" fmla="*/ 1190857 w 1190857"/>
              <a:gd name="connsiteY5" fmla="*/ 2200656 h 2200656"/>
              <a:gd name="connsiteX6" fmla="*/ 1029491 w 1190857"/>
              <a:gd name="connsiteY6" fmla="*/ 2032454 h 2200656"/>
              <a:gd name="connsiteX7" fmla="*/ 1029490 w 1190857"/>
              <a:gd name="connsiteY7" fmla="*/ 70201 h 2200656"/>
              <a:gd name="connsiteX8" fmla="*/ 959289 w 1190857"/>
              <a:gd name="connsiteY8" fmla="*/ 0 h 2200656"/>
              <a:gd name="connsiteX9" fmla="*/ 70201 w 1190857"/>
              <a:gd name="connsiteY9" fmla="*/ 0 h 2200656"/>
              <a:gd name="connsiteX10" fmla="*/ 0 w 1190857"/>
              <a:gd name="connsiteY10" fmla="*/ 70201 h 220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0857" h="2200656">
                <a:moveTo>
                  <a:pt x="0" y="70201"/>
                </a:moveTo>
                <a:lnTo>
                  <a:pt x="0" y="2130455"/>
                </a:lnTo>
                <a:cubicBezTo>
                  <a:pt x="0" y="2169226"/>
                  <a:pt x="31430" y="2200656"/>
                  <a:pt x="70201" y="2200656"/>
                </a:cubicBezTo>
                <a:lnTo>
                  <a:pt x="732744" y="2200656"/>
                </a:lnTo>
                <a:lnTo>
                  <a:pt x="959290" y="2200656"/>
                </a:lnTo>
                <a:lnTo>
                  <a:pt x="1190857" y="2200656"/>
                </a:lnTo>
                <a:lnTo>
                  <a:pt x="1029491" y="2032454"/>
                </a:lnTo>
                <a:lnTo>
                  <a:pt x="1029490" y="70201"/>
                </a:lnTo>
                <a:cubicBezTo>
                  <a:pt x="1029490" y="31430"/>
                  <a:pt x="998060" y="0"/>
                  <a:pt x="959289" y="0"/>
                </a:cubicBezTo>
                <a:lnTo>
                  <a:pt x="70201" y="0"/>
                </a:lnTo>
                <a:cubicBezTo>
                  <a:pt x="31430" y="0"/>
                  <a:pt x="0" y="31430"/>
                  <a:pt x="0" y="70201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7AB64388-A5CB-40A8-8DB5-D7C60E3FD8D7}"/>
              </a:ext>
            </a:extLst>
          </p:cNvPr>
          <p:cNvSpPr/>
          <p:nvPr/>
        </p:nvSpPr>
        <p:spPr>
          <a:xfrm>
            <a:off x="7231381" y="1508761"/>
            <a:ext cx="1144758" cy="587436"/>
          </a:xfrm>
          <a:prstGeom prst="roundRect">
            <a:avLst>
              <a:gd name="adj" fmla="val 14772"/>
            </a:avLst>
          </a:prstGeom>
          <a:solidFill>
            <a:schemeClr val="accent1">
              <a:alpha val="13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EE5472CD-924A-487B-B5D0-28E2DB083654}"/>
              </a:ext>
            </a:extLst>
          </p:cNvPr>
          <p:cNvSpPr/>
          <p:nvPr/>
        </p:nvSpPr>
        <p:spPr>
          <a:xfrm rot="5400000">
            <a:off x="1854716" y="2919160"/>
            <a:ext cx="711202" cy="2200655"/>
          </a:xfrm>
          <a:custGeom>
            <a:avLst/>
            <a:gdLst>
              <a:gd name="connsiteX0" fmla="*/ 0 w 711202"/>
              <a:gd name="connsiteY0" fmla="*/ 2161066 h 2200655"/>
              <a:gd name="connsiteX1" fmla="*/ 0 w 711202"/>
              <a:gd name="connsiteY1" fmla="*/ 39589 h 2200655"/>
              <a:gd name="connsiteX2" fmla="*/ 39589 w 711202"/>
              <a:gd name="connsiteY2" fmla="*/ 0 h 2200655"/>
              <a:gd name="connsiteX3" fmla="*/ 540980 w 711202"/>
              <a:gd name="connsiteY3" fmla="*/ 0 h 2200655"/>
              <a:gd name="connsiteX4" fmla="*/ 580569 w 711202"/>
              <a:gd name="connsiteY4" fmla="*/ 39589 h 2200655"/>
              <a:gd name="connsiteX5" fmla="*/ 580569 w 711202"/>
              <a:gd name="connsiteY5" fmla="*/ 2051183 h 2200655"/>
              <a:gd name="connsiteX6" fmla="*/ 711202 w 711202"/>
              <a:gd name="connsiteY6" fmla="*/ 2200655 h 2200655"/>
              <a:gd name="connsiteX7" fmla="*/ 540980 w 711202"/>
              <a:gd name="connsiteY7" fmla="*/ 2200655 h 2200655"/>
              <a:gd name="connsiteX8" fmla="*/ 506641 w 711202"/>
              <a:gd name="connsiteY8" fmla="*/ 2200655 h 2200655"/>
              <a:gd name="connsiteX9" fmla="*/ 39589 w 711202"/>
              <a:gd name="connsiteY9" fmla="*/ 2200655 h 2200655"/>
              <a:gd name="connsiteX10" fmla="*/ 0 w 711202"/>
              <a:gd name="connsiteY10" fmla="*/ 2161066 h 22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202" h="2200655">
                <a:moveTo>
                  <a:pt x="0" y="2161066"/>
                </a:moveTo>
                <a:lnTo>
                  <a:pt x="0" y="39589"/>
                </a:lnTo>
                <a:cubicBezTo>
                  <a:pt x="0" y="17725"/>
                  <a:pt x="17725" y="0"/>
                  <a:pt x="39589" y="0"/>
                </a:cubicBezTo>
                <a:lnTo>
                  <a:pt x="540980" y="0"/>
                </a:lnTo>
                <a:cubicBezTo>
                  <a:pt x="562844" y="0"/>
                  <a:pt x="580569" y="17725"/>
                  <a:pt x="580569" y="39589"/>
                </a:cubicBezTo>
                <a:lnTo>
                  <a:pt x="580569" y="2051183"/>
                </a:lnTo>
                <a:lnTo>
                  <a:pt x="711202" y="2200655"/>
                </a:lnTo>
                <a:lnTo>
                  <a:pt x="540980" y="2200655"/>
                </a:lnTo>
                <a:lnTo>
                  <a:pt x="506641" y="2200655"/>
                </a:lnTo>
                <a:lnTo>
                  <a:pt x="39589" y="2200655"/>
                </a:lnTo>
                <a:cubicBezTo>
                  <a:pt x="17725" y="2200655"/>
                  <a:pt x="0" y="2182930"/>
                  <a:pt x="0" y="2161066"/>
                </a:cubicBezTo>
                <a:close/>
              </a:path>
            </a:pathLst>
          </a:cu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9637391D-3BB7-4D45-92DF-6E60F87AD561}"/>
              </a:ext>
            </a:extLst>
          </p:cNvPr>
          <p:cNvSpPr/>
          <p:nvPr/>
        </p:nvSpPr>
        <p:spPr>
          <a:xfrm>
            <a:off x="1469136" y="2778420"/>
            <a:ext cx="1841508" cy="621236"/>
          </a:xfrm>
          <a:custGeom>
            <a:avLst/>
            <a:gdLst>
              <a:gd name="connsiteX0" fmla="*/ 49161 w 2201143"/>
              <a:gd name="connsiteY0" fmla="*/ 0 h 834252"/>
              <a:gd name="connsiteX1" fmla="*/ 2152470 w 2201143"/>
              <a:gd name="connsiteY1" fmla="*/ 0 h 834252"/>
              <a:gd name="connsiteX2" fmla="*/ 2201143 w 2201143"/>
              <a:gd name="connsiteY2" fmla="*/ 48673 h 834252"/>
              <a:gd name="connsiteX3" fmla="*/ 2201143 w 2201143"/>
              <a:gd name="connsiteY3" fmla="*/ 665107 h 834252"/>
              <a:gd name="connsiteX4" fmla="*/ 2152470 w 2201143"/>
              <a:gd name="connsiteY4" fmla="*/ 713780 h 834252"/>
              <a:gd name="connsiteX5" fmla="*/ 125575 w 2201143"/>
              <a:gd name="connsiteY5" fmla="*/ 713780 h 834252"/>
              <a:gd name="connsiteX6" fmla="*/ 0 w 2201143"/>
              <a:gd name="connsiteY6" fmla="*/ 834252 h 834252"/>
              <a:gd name="connsiteX7" fmla="*/ 0 w 2201143"/>
              <a:gd name="connsiteY7" fmla="*/ 376139 h 834252"/>
              <a:gd name="connsiteX8" fmla="*/ 488 w 2201143"/>
              <a:gd name="connsiteY8" fmla="*/ 376139 h 834252"/>
              <a:gd name="connsiteX9" fmla="*/ 488 w 2201143"/>
              <a:gd name="connsiteY9" fmla="*/ 48673 h 834252"/>
              <a:gd name="connsiteX10" fmla="*/ 49161 w 2201143"/>
              <a:gd name="connsiteY10" fmla="*/ 0 h 8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1143" h="834252">
                <a:moveTo>
                  <a:pt x="49161" y="0"/>
                </a:moveTo>
                <a:lnTo>
                  <a:pt x="2152470" y="0"/>
                </a:lnTo>
                <a:cubicBezTo>
                  <a:pt x="2179351" y="0"/>
                  <a:pt x="2201143" y="21792"/>
                  <a:pt x="2201143" y="48673"/>
                </a:cubicBezTo>
                <a:lnTo>
                  <a:pt x="2201143" y="665107"/>
                </a:lnTo>
                <a:cubicBezTo>
                  <a:pt x="2201143" y="691988"/>
                  <a:pt x="2179351" y="713780"/>
                  <a:pt x="2152470" y="713780"/>
                </a:cubicBezTo>
                <a:lnTo>
                  <a:pt x="125575" y="713780"/>
                </a:lnTo>
                <a:lnTo>
                  <a:pt x="0" y="834252"/>
                </a:lnTo>
                <a:lnTo>
                  <a:pt x="0" y="376139"/>
                </a:lnTo>
                <a:lnTo>
                  <a:pt x="488" y="376139"/>
                </a:lnTo>
                <a:lnTo>
                  <a:pt x="488" y="48673"/>
                </a:lnTo>
                <a:cubicBezTo>
                  <a:pt x="488" y="21792"/>
                  <a:pt x="22280" y="0"/>
                  <a:pt x="49161" y="0"/>
                </a:cubicBez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B8AD116-C36C-4B51-9604-B7E6FE76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49"/>
            <a:ext cx="1792939" cy="373579"/>
          </a:xfrm>
        </p:spPr>
        <p:txBody>
          <a:bodyPr/>
          <a:lstStyle/>
          <a:p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一段文字页</a:t>
            </a:r>
            <a:br>
              <a:rPr lang="zh-CN" altLang="zh-CN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F96FE11-DE5C-42F2-8F8F-1819410273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52174" y="843494"/>
            <a:ext cx="2059710" cy="30299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dist">
              <a:spcAft>
                <a:spcPts val="1000"/>
              </a:spcAft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ONE PARAGRAPH</a:t>
            </a:r>
            <a:endParaRPr lang="zh-CN" altLang="zh-CN" sz="11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2E362977-F85C-4303-839F-EE0E9AAA4F51}"/>
              </a:ext>
            </a:extLst>
          </p:cNvPr>
          <p:cNvSpPr/>
          <p:nvPr/>
        </p:nvSpPr>
        <p:spPr>
          <a:xfrm rot="5400000">
            <a:off x="4487865" y="455127"/>
            <a:ext cx="2981808" cy="5861539"/>
          </a:xfrm>
          <a:custGeom>
            <a:avLst/>
            <a:gdLst>
              <a:gd name="connsiteX0" fmla="*/ 0 w 2981808"/>
              <a:gd name="connsiteY0" fmla="*/ 5676520 h 5861539"/>
              <a:gd name="connsiteX1" fmla="*/ 1 w 2981808"/>
              <a:gd name="connsiteY1" fmla="*/ 185018 h 5861539"/>
              <a:gd name="connsiteX2" fmla="*/ 185019 w 2981808"/>
              <a:gd name="connsiteY2" fmla="*/ 0 h 5861539"/>
              <a:gd name="connsiteX3" fmla="*/ 2528249 w 2981808"/>
              <a:gd name="connsiteY3" fmla="*/ 0 h 5861539"/>
              <a:gd name="connsiteX4" fmla="*/ 2713267 w 2981808"/>
              <a:gd name="connsiteY4" fmla="*/ 185018 h 5861539"/>
              <a:gd name="connsiteX5" fmla="*/ 2713267 w 2981808"/>
              <a:gd name="connsiteY5" fmla="*/ 5581621 h 5861539"/>
              <a:gd name="connsiteX6" fmla="*/ 2981808 w 2981808"/>
              <a:gd name="connsiteY6" fmla="*/ 5861539 h 5861539"/>
              <a:gd name="connsiteX7" fmla="*/ 2523695 w 2981808"/>
              <a:gd name="connsiteY7" fmla="*/ 5861539 h 5861539"/>
              <a:gd name="connsiteX8" fmla="*/ 2523695 w 2981808"/>
              <a:gd name="connsiteY8" fmla="*/ 5861539 h 5861539"/>
              <a:gd name="connsiteX9" fmla="*/ 185018 w 2981808"/>
              <a:gd name="connsiteY9" fmla="*/ 5861538 h 5861539"/>
              <a:gd name="connsiteX10" fmla="*/ 0 w 2981808"/>
              <a:gd name="connsiteY10" fmla="*/ 5676520 h 586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1808" h="5861539">
                <a:moveTo>
                  <a:pt x="0" y="5676520"/>
                </a:moveTo>
                <a:lnTo>
                  <a:pt x="1" y="185018"/>
                </a:lnTo>
                <a:cubicBezTo>
                  <a:pt x="1" y="82835"/>
                  <a:pt x="82836" y="0"/>
                  <a:pt x="185019" y="0"/>
                </a:cubicBezTo>
                <a:lnTo>
                  <a:pt x="2528249" y="0"/>
                </a:lnTo>
                <a:cubicBezTo>
                  <a:pt x="2630432" y="0"/>
                  <a:pt x="2713267" y="82835"/>
                  <a:pt x="2713267" y="185018"/>
                </a:cubicBezTo>
                <a:lnTo>
                  <a:pt x="2713267" y="5581621"/>
                </a:lnTo>
                <a:lnTo>
                  <a:pt x="2981808" y="5861539"/>
                </a:lnTo>
                <a:lnTo>
                  <a:pt x="2523695" y="5861539"/>
                </a:lnTo>
                <a:lnTo>
                  <a:pt x="2523695" y="5861539"/>
                </a:lnTo>
                <a:lnTo>
                  <a:pt x="185018" y="5861538"/>
                </a:lnTo>
                <a:cubicBezTo>
                  <a:pt x="82835" y="5861538"/>
                  <a:pt x="0" y="5778703"/>
                  <a:pt x="0" y="5676520"/>
                </a:cubicBezTo>
                <a:close/>
              </a:path>
            </a:pathLst>
          </a:custGeom>
          <a:gradFill>
            <a:gsLst>
              <a:gs pos="86000">
                <a:schemeClr val="accent1"/>
              </a:gs>
              <a:gs pos="21000">
                <a:schemeClr val="accent2"/>
              </a:gs>
              <a:gs pos="52000">
                <a:schemeClr val="accent1"/>
              </a:gs>
            </a:gsLst>
            <a:lin ang="18900000" scaled="1"/>
          </a:gradFill>
          <a:ln>
            <a:noFill/>
          </a:ln>
          <a:effectLst>
            <a:outerShdw blurRad="279400" sx="101000" sy="101000" algn="ctr" rotWithShape="0">
              <a:schemeClr val="accent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C313F1-F972-40EE-970B-74B155B5B09D}"/>
              </a:ext>
            </a:extLst>
          </p:cNvPr>
          <p:cNvSpPr txBox="1"/>
          <p:nvPr/>
        </p:nvSpPr>
        <p:spPr>
          <a:xfrm>
            <a:off x="3407019" y="1973284"/>
            <a:ext cx="5143500" cy="254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这里是正文区，请在这里填写您的内容，这里是正文区，请在这里填写您的内容，这里是正文区，请在这里填写您的内容，这里是正文区，请在这里填写您的内容，这里是正文区，请在这里填写您的内容，这里是正文区，请在这里填写您的内容，这里是正文区，请在这里填写您的内容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2B25AC1-6319-4ED7-82A2-D23DE4F0CC37}"/>
              </a:ext>
            </a:extLst>
          </p:cNvPr>
          <p:cNvSpPr/>
          <p:nvPr/>
        </p:nvSpPr>
        <p:spPr>
          <a:xfrm>
            <a:off x="604794" y="5123594"/>
            <a:ext cx="941181" cy="430017"/>
          </a:xfrm>
          <a:prstGeom prst="roundRect">
            <a:avLst>
              <a:gd name="adj" fmla="val 14772"/>
            </a:avLst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38827E1E-AC57-450D-8FFD-1D6856F08B42}"/>
              </a:ext>
            </a:extLst>
          </p:cNvPr>
          <p:cNvSpPr/>
          <p:nvPr/>
        </p:nvSpPr>
        <p:spPr>
          <a:xfrm>
            <a:off x="8970725" y="4800217"/>
            <a:ext cx="1144758" cy="587436"/>
          </a:xfrm>
          <a:prstGeom prst="roundRect">
            <a:avLst>
              <a:gd name="adj" fmla="val 14772"/>
            </a:avLst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69FF83A-6D41-4799-8B1D-49D42716778E}"/>
              </a:ext>
            </a:extLst>
          </p:cNvPr>
          <p:cNvSpPr/>
          <p:nvPr/>
        </p:nvSpPr>
        <p:spPr>
          <a:xfrm>
            <a:off x="3305990" y="5091301"/>
            <a:ext cx="713780" cy="713780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056822B-478D-429E-AA5F-C091FE8C87D9}"/>
              </a:ext>
            </a:extLst>
          </p:cNvPr>
          <p:cNvGrpSpPr/>
          <p:nvPr/>
        </p:nvGrpSpPr>
        <p:grpSpPr>
          <a:xfrm>
            <a:off x="3407019" y="5190233"/>
            <a:ext cx="511724" cy="511724"/>
            <a:chOff x="9197017" y="3505661"/>
            <a:chExt cx="908981" cy="908981"/>
          </a:xfrm>
          <a:solidFill>
            <a:schemeClr val="bg1">
              <a:alpha val="28000"/>
            </a:schemeClr>
          </a:solidFill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605FFCB4-CC6C-4428-9CB7-9F1F19906523}"/>
                </a:ext>
              </a:extLst>
            </p:cNvPr>
            <p:cNvSpPr/>
            <p:nvPr/>
          </p:nvSpPr>
          <p:spPr>
            <a:xfrm>
              <a:off x="9197017" y="3596954"/>
              <a:ext cx="233585" cy="726388"/>
            </a:xfrm>
            <a:custGeom>
              <a:avLst/>
              <a:gdLst>
                <a:gd name="connsiteX0" fmla="*/ 211823 w 233585"/>
                <a:gd name="connsiteY0" fmla="*/ 681596 h 726388"/>
                <a:gd name="connsiteX1" fmla="*/ 191108 w 233585"/>
                <a:gd name="connsiteY1" fmla="*/ 698600 h 726388"/>
                <a:gd name="connsiteX2" fmla="*/ 184491 w 233585"/>
                <a:gd name="connsiteY2" fmla="*/ 698274 h 726388"/>
                <a:gd name="connsiteX3" fmla="*/ 119413 w 233585"/>
                <a:gd name="connsiteY3" fmla="*/ 633204 h 726388"/>
                <a:gd name="connsiteX4" fmla="*/ 119087 w 233585"/>
                <a:gd name="connsiteY4" fmla="*/ 626580 h 726388"/>
                <a:gd name="connsiteX5" fmla="*/ 184491 w 233585"/>
                <a:gd name="connsiteY5" fmla="*/ 546918 h 726388"/>
                <a:gd name="connsiteX6" fmla="*/ 187744 w 233585"/>
                <a:gd name="connsiteY6" fmla="*/ 511668 h 726388"/>
                <a:gd name="connsiteX7" fmla="*/ 160940 w 233585"/>
                <a:gd name="connsiteY7" fmla="*/ 447027 h 726388"/>
                <a:gd name="connsiteX8" fmla="*/ 133776 w 233585"/>
                <a:gd name="connsiteY8" fmla="*/ 424218 h 726388"/>
                <a:gd name="connsiteX9" fmla="*/ 31089 w 233585"/>
                <a:gd name="connsiteY9" fmla="*/ 414128 h 726388"/>
                <a:gd name="connsiteX10" fmla="*/ 26630 w 233585"/>
                <a:gd name="connsiteY10" fmla="*/ 409211 h 726388"/>
                <a:gd name="connsiteX11" fmla="*/ 26630 w 233585"/>
                <a:gd name="connsiteY11" fmla="*/ 317183 h 726388"/>
                <a:gd name="connsiteX12" fmla="*/ 31083 w 233585"/>
                <a:gd name="connsiteY12" fmla="*/ 312268 h 726388"/>
                <a:gd name="connsiteX13" fmla="*/ 133776 w 233585"/>
                <a:gd name="connsiteY13" fmla="*/ 302176 h 726388"/>
                <a:gd name="connsiteX14" fmla="*/ 160940 w 233585"/>
                <a:gd name="connsiteY14" fmla="*/ 279367 h 726388"/>
                <a:gd name="connsiteX15" fmla="*/ 187751 w 233585"/>
                <a:gd name="connsiteY15" fmla="*/ 214726 h 726388"/>
                <a:gd name="connsiteX16" fmla="*/ 184491 w 233585"/>
                <a:gd name="connsiteY16" fmla="*/ 179476 h 726388"/>
                <a:gd name="connsiteX17" fmla="*/ 119087 w 233585"/>
                <a:gd name="connsiteY17" fmla="*/ 99814 h 726388"/>
                <a:gd name="connsiteX18" fmla="*/ 119413 w 233585"/>
                <a:gd name="connsiteY18" fmla="*/ 93191 h 726388"/>
                <a:gd name="connsiteX19" fmla="*/ 184484 w 233585"/>
                <a:gd name="connsiteY19" fmla="*/ 28120 h 726388"/>
                <a:gd name="connsiteX20" fmla="*/ 191108 w 233585"/>
                <a:gd name="connsiteY20" fmla="*/ 27794 h 726388"/>
                <a:gd name="connsiteX21" fmla="*/ 206690 w 233585"/>
                <a:gd name="connsiteY21" fmla="*/ 40582 h 726388"/>
                <a:gd name="connsiteX22" fmla="*/ 225429 w 233585"/>
                <a:gd name="connsiteY22" fmla="*/ 38737 h 726388"/>
                <a:gd name="connsiteX23" fmla="*/ 223584 w 233585"/>
                <a:gd name="connsiteY23" fmla="*/ 19999 h 726388"/>
                <a:gd name="connsiteX24" fmla="*/ 208008 w 233585"/>
                <a:gd name="connsiteY24" fmla="*/ 7211 h 726388"/>
                <a:gd name="connsiteX25" fmla="*/ 165656 w 233585"/>
                <a:gd name="connsiteY25" fmla="*/ 9284 h 726388"/>
                <a:gd name="connsiteX26" fmla="*/ 100578 w 233585"/>
                <a:gd name="connsiteY26" fmla="*/ 74362 h 726388"/>
                <a:gd name="connsiteX27" fmla="*/ 98504 w 233585"/>
                <a:gd name="connsiteY27" fmla="*/ 116707 h 726388"/>
                <a:gd name="connsiteX28" fmla="*/ 163908 w 233585"/>
                <a:gd name="connsiteY28" fmla="*/ 196369 h 726388"/>
                <a:gd name="connsiteX29" fmla="*/ 164484 w 233585"/>
                <a:gd name="connsiteY29" fmla="*/ 201757 h 726388"/>
                <a:gd name="connsiteX30" fmla="*/ 135329 w 233585"/>
                <a:gd name="connsiteY30" fmla="*/ 272072 h 726388"/>
                <a:gd name="connsiteX31" fmla="*/ 131168 w 233585"/>
                <a:gd name="connsiteY31" fmla="*/ 275670 h 726388"/>
                <a:gd name="connsiteX32" fmla="*/ 28475 w 233585"/>
                <a:gd name="connsiteY32" fmla="*/ 285769 h 726388"/>
                <a:gd name="connsiteX33" fmla="*/ 0 w 233585"/>
                <a:gd name="connsiteY33" fmla="*/ 317183 h 726388"/>
                <a:gd name="connsiteX34" fmla="*/ 0 w 233585"/>
                <a:gd name="connsiteY34" fmla="*/ 409211 h 726388"/>
                <a:gd name="connsiteX35" fmla="*/ 28482 w 233585"/>
                <a:gd name="connsiteY35" fmla="*/ 440626 h 726388"/>
                <a:gd name="connsiteX36" fmla="*/ 131168 w 233585"/>
                <a:gd name="connsiteY36" fmla="*/ 450724 h 726388"/>
                <a:gd name="connsiteX37" fmla="*/ 135329 w 233585"/>
                <a:gd name="connsiteY37" fmla="*/ 454322 h 726388"/>
                <a:gd name="connsiteX38" fmla="*/ 164484 w 233585"/>
                <a:gd name="connsiteY38" fmla="*/ 524637 h 726388"/>
                <a:gd name="connsiteX39" fmla="*/ 163908 w 233585"/>
                <a:gd name="connsiteY39" fmla="*/ 530018 h 726388"/>
                <a:gd name="connsiteX40" fmla="*/ 98504 w 233585"/>
                <a:gd name="connsiteY40" fmla="*/ 609680 h 726388"/>
                <a:gd name="connsiteX41" fmla="*/ 100585 w 233585"/>
                <a:gd name="connsiteY41" fmla="*/ 652031 h 726388"/>
                <a:gd name="connsiteX42" fmla="*/ 165656 w 233585"/>
                <a:gd name="connsiteY42" fmla="*/ 717103 h 726388"/>
                <a:gd name="connsiteX43" fmla="*/ 187973 w 233585"/>
                <a:gd name="connsiteY43" fmla="*/ 726388 h 726388"/>
                <a:gd name="connsiteX44" fmla="*/ 208008 w 233585"/>
                <a:gd name="connsiteY44" fmla="*/ 719184 h 726388"/>
                <a:gd name="connsiteX45" fmla="*/ 228722 w 233585"/>
                <a:gd name="connsiteY45" fmla="*/ 702172 h 726388"/>
                <a:gd name="connsiteX46" fmla="*/ 230560 w 233585"/>
                <a:gd name="connsiteY46" fmla="*/ 683434 h 726388"/>
                <a:gd name="connsiteX47" fmla="*/ 211823 w 233585"/>
                <a:gd name="connsiteY47" fmla="*/ 681596 h 72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33585" h="726388">
                  <a:moveTo>
                    <a:pt x="211823" y="681596"/>
                  </a:moveTo>
                  <a:lnTo>
                    <a:pt x="191108" y="698600"/>
                  </a:lnTo>
                  <a:cubicBezTo>
                    <a:pt x="189137" y="700223"/>
                    <a:pt x="186288" y="700085"/>
                    <a:pt x="184491" y="698274"/>
                  </a:cubicBezTo>
                  <a:lnTo>
                    <a:pt x="119413" y="633204"/>
                  </a:lnTo>
                  <a:cubicBezTo>
                    <a:pt x="117610" y="631400"/>
                    <a:pt x="117472" y="628550"/>
                    <a:pt x="119087" y="626580"/>
                  </a:cubicBezTo>
                  <a:lnTo>
                    <a:pt x="184491" y="546918"/>
                  </a:lnTo>
                  <a:cubicBezTo>
                    <a:pt x="192779" y="536821"/>
                    <a:pt x="194062" y="522986"/>
                    <a:pt x="187744" y="511668"/>
                  </a:cubicBezTo>
                  <a:cubicBezTo>
                    <a:pt x="176363" y="491252"/>
                    <a:pt x="167341" y="469503"/>
                    <a:pt x="160940" y="447027"/>
                  </a:cubicBezTo>
                  <a:cubicBezTo>
                    <a:pt x="157355" y="434447"/>
                    <a:pt x="146696" y="425494"/>
                    <a:pt x="133776" y="424218"/>
                  </a:cubicBezTo>
                  <a:lnTo>
                    <a:pt x="31089" y="414128"/>
                  </a:lnTo>
                  <a:cubicBezTo>
                    <a:pt x="28544" y="413878"/>
                    <a:pt x="26630" y="411762"/>
                    <a:pt x="26630" y="409211"/>
                  </a:cubicBezTo>
                  <a:lnTo>
                    <a:pt x="26630" y="317183"/>
                  </a:lnTo>
                  <a:cubicBezTo>
                    <a:pt x="26630" y="314632"/>
                    <a:pt x="28544" y="312516"/>
                    <a:pt x="31083" y="312268"/>
                  </a:cubicBezTo>
                  <a:lnTo>
                    <a:pt x="133776" y="302176"/>
                  </a:lnTo>
                  <a:cubicBezTo>
                    <a:pt x="146696" y="300900"/>
                    <a:pt x="157355" y="291947"/>
                    <a:pt x="160940" y="279367"/>
                  </a:cubicBezTo>
                  <a:cubicBezTo>
                    <a:pt x="167341" y="256891"/>
                    <a:pt x="176363" y="235143"/>
                    <a:pt x="187751" y="214726"/>
                  </a:cubicBezTo>
                  <a:cubicBezTo>
                    <a:pt x="194055" y="203408"/>
                    <a:pt x="192779" y="189573"/>
                    <a:pt x="184491" y="179476"/>
                  </a:cubicBezTo>
                  <a:lnTo>
                    <a:pt x="119087" y="99814"/>
                  </a:lnTo>
                  <a:cubicBezTo>
                    <a:pt x="117472" y="97844"/>
                    <a:pt x="117610" y="94994"/>
                    <a:pt x="119413" y="93191"/>
                  </a:cubicBezTo>
                  <a:lnTo>
                    <a:pt x="184484" y="28120"/>
                  </a:lnTo>
                  <a:cubicBezTo>
                    <a:pt x="186295" y="26317"/>
                    <a:pt x="189137" y="26178"/>
                    <a:pt x="191108" y="27794"/>
                  </a:cubicBezTo>
                  <a:lnTo>
                    <a:pt x="206690" y="40582"/>
                  </a:lnTo>
                  <a:cubicBezTo>
                    <a:pt x="212362" y="45249"/>
                    <a:pt x="220762" y="44424"/>
                    <a:pt x="225429" y="38737"/>
                  </a:cubicBezTo>
                  <a:cubicBezTo>
                    <a:pt x="230095" y="33058"/>
                    <a:pt x="229271" y="24666"/>
                    <a:pt x="223584" y="19999"/>
                  </a:cubicBezTo>
                  <a:lnTo>
                    <a:pt x="208008" y="7211"/>
                  </a:lnTo>
                  <a:cubicBezTo>
                    <a:pt x="195401" y="-3143"/>
                    <a:pt x="177196" y="-2255"/>
                    <a:pt x="165656" y="9284"/>
                  </a:cubicBezTo>
                  <a:lnTo>
                    <a:pt x="100578" y="74362"/>
                  </a:lnTo>
                  <a:cubicBezTo>
                    <a:pt x="89045" y="85895"/>
                    <a:pt x="88150" y="104107"/>
                    <a:pt x="98504" y="116707"/>
                  </a:cubicBezTo>
                  <a:lnTo>
                    <a:pt x="163908" y="196369"/>
                  </a:lnTo>
                  <a:cubicBezTo>
                    <a:pt x="165184" y="197922"/>
                    <a:pt x="165413" y="200094"/>
                    <a:pt x="164484" y="201757"/>
                  </a:cubicBezTo>
                  <a:cubicBezTo>
                    <a:pt x="152105" y="223963"/>
                    <a:pt x="142292" y="247618"/>
                    <a:pt x="135329" y="272072"/>
                  </a:cubicBezTo>
                  <a:cubicBezTo>
                    <a:pt x="134761" y="274069"/>
                    <a:pt x="133124" y="275484"/>
                    <a:pt x="131168" y="275670"/>
                  </a:cubicBezTo>
                  <a:lnTo>
                    <a:pt x="28475" y="285769"/>
                  </a:lnTo>
                  <a:cubicBezTo>
                    <a:pt x="12247" y="287363"/>
                    <a:pt x="0" y="300873"/>
                    <a:pt x="0" y="317183"/>
                  </a:cubicBezTo>
                  <a:lnTo>
                    <a:pt x="0" y="409211"/>
                  </a:lnTo>
                  <a:cubicBezTo>
                    <a:pt x="0" y="425521"/>
                    <a:pt x="12247" y="439031"/>
                    <a:pt x="28482" y="440626"/>
                  </a:cubicBezTo>
                  <a:lnTo>
                    <a:pt x="131168" y="450724"/>
                  </a:lnTo>
                  <a:cubicBezTo>
                    <a:pt x="133131" y="450910"/>
                    <a:pt x="134761" y="452325"/>
                    <a:pt x="135329" y="454322"/>
                  </a:cubicBezTo>
                  <a:cubicBezTo>
                    <a:pt x="142292" y="478769"/>
                    <a:pt x="152105" y="502431"/>
                    <a:pt x="164484" y="524637"/>
                  </a:cubicBezTo>
                  <a:cubicBezTo>
                    <a:pt x="165420" y="526301"/>
                    <a:pt x="165184" y="528465"/>
                    <a:pt x="163908" y="530018"/>
                  </a:cubicBezTo>
                  <a:lnTo>
                    <a:pt x="98504" y="609680"/>
                  </a:lnTo>
                  <a:cubicBezTo>
                    <a:pt x="88157" y="622289"/>
                    <a:pt x="89045" y="640491"/>
                    <a:pt x="100585" y="652031"/>
                  </a:cubicBezTo>
                  <a:lnTo>
                    <a:pt x="165656" y="717103"/>
                  </a:lnTo>
                  <a:cubicBezTo>
                    <a:pt x="171814" y="723262"/>
                    <a:pt x="179872" y="726388"/>
                    <a:pt x="187973" y="726388"/>
                  </a:cubicBezTo>
                  <a:cubicBezTo>
                    <a:pt x="195031" y="726388"/>
                    <a:pt x="202133" y="724002"/>
                    <a:pt x="208008" y="719184"/>
                  </a:cubicBezTo>
                  <a:lnTo>
                    <a:pt x="228722" y="702172"/>
                  </a:lnTo>
                  <a:cubicBezTo>
                    <a:pt x="234402" y="697512"/>
                    <a:pt x="235227" y="689120"/>
                    <a:pt x="230560" y="683434"/>
                  </a:cubicBezTo>
                  <a:cubicBezTo>
                    <a:pt x="225892" y="677754"/>
                    <a:pt x="217502" y="676929"/>
                    <a:pt x="211823" y="681596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82473C95-DA79-45D3-B642-E03FC6855342}"/>
                </a:ext>
              </a:extLst>
            </p:cNvPr>
            <p:cNvSpPr/>
            <p:nvPr/>
          </p:nvSpPr>
          <p:spPr>
            <a:xfrm>
              <a:off x="9443373" y="3505661"/>
              <a:ext cx="662624" cy="908988"/>
            </a:xfrm>
            <a:custGeom>
              <a:avLst/>
              <a:gdLst>
                <a:gd name="connsiteX0" fmla="*/ 634149 w 662624"/>
                <a:gd name="connsiteY0" fmla="*/ 377062 h 908988"/>
                <a:gd name="connsiteX1" fmla="*/ 531456 w 662624"/>
                <a:gd name="connsiteY1" fmla="*/ 366964 h 908988"/>
                <a:gd name="connsiteX2" fmla="*/ 527302 w 662624"/>
                <a:gd name="connsiteY2" fmla="*/ 363365 h 908988"/>
                <a:gd name="connsiteX3" fmla="*/ 498141 w 662624"/>
                <a:gd name="connsiteY3" fmla="*/ 293051 h 908988"/>
                <a:gd name="connsiteX4" fmla="*/ 498724 w 662624"/>
                <a:gd name="connsiteY4" fmla="*/ 287669 h 908988"/>
                <a:gd name="connsiteX5" fmla="*/ 564121 w 662624"/>
                <a:gd name="connsiteY5" fmla="*/ 208008 h 908988"/>
                <a:gd name="connsiteX6" fmla="*/ 562047 w 662624"/>
                <a:gd name="connsiteY6" fmla="*/ 165656 h 908988"/>
                <a:gd name="connsiteX7" fmla="*/ 496968 w 662624"/>
                <a:gd name="connsiteY7" fmla="*/ 100585 h 908988"/>
                <a:gd name="connsiteX8" fmla="*/ 454624 w 662624"/>
                <a:gd name="connsiteY8" fmla="*/ 98504 h 908988"/>
                <a:gd name="connsiteX9" fmla="*/ 374962 w 662624"/>
                <a:gd name="connsiteY9" fmla="*/ 163908 h 908988"/>
                <a:gd name="connsiteX10" fmla="*/ 369574 w 662624"/>
                <a:gd name="connsiteY10" fmla="*/ 164491 h 908988"/>
                <a:gd name="connsiteX11" fmla="*/ 299259 w 662624"/>
                <a:gd name="connsiteY11" fmla="*/ 135329 h 908988"/>
                <a:gd name="connsiteX12" fmla="*/ 295660 w 662624"/>
                <a:gd name="connsiteY12" fmla="*/ 131175 h 908988"/>
                <a:gd name="connsiteX13" fmla="*/ 285562 w 662624"/>
                <a:gd name="connsiteY13" fmla="*/ 28482 h 908988"/>
                <a:gd name="connsiteX14" fmla="*/ 254154 w 662624"/>
                <a:gd name="connsiteY14" fmla="*/ 0 h 908988"/>
                <a:gd name="connsiteX15" fmla="*/ 162120 w 662624"/>
                <a:gd name="connsiteY15" fmla="*/ 0 h 908988"/>
                <a:gd name="connsiteX16" fmla="*/ 130705 w 662624"/>
                <a:gd name="connsiteY16" fmla="*/ 28475 h 908988"/>
                <a:gd name="connsiteX17" fmla="*/ 120614 w 662624"/>
                <a:gd name="connsiteY17" fmla="*/ 131168 h 908988"/>
                <a:gd name="connsiteX18" fmla="*/ 117016 w 662624"/>
                <a:gd name="connsiteY18" fmla="*/ 135329 h 908988"/>
                <a:gd name="connsiteX19" fmla="*/ 46701 w 662624"/>
                <a:gd name="connsiteY19" fmla="*/ 164484 h 908988"/>
                <a:gd name="connsiteX20" fmla="*/ 41313 w 662624"/>
                <a:gd name="connsiteY20" fmla="*/ 163908 h 908988"/>
                <a:gd name="connsiteX21" fmla="*/ 21762 w 662624"/>
                <a:gd name="connsiteY21" fmla="*/ 147854 h 908988"/>
                <a:gd name="connsiteX22" fmla="*/ 3025 w 662624"/>
                <a:gd name="connsiteY22" fmla="*/ 149698 h 908988"/>
                <a:gd name="connsiteX23" fmla="*/ 4863 w 662624"/>
                <a:gd name="connsiteY23" fmla="*/ 168444 h 908988"/>
                <a:gd name="connsiteX24" fmla="*/ 24420 w 662624"/>
                <a:gd name="connsiteY24" fmla="*/ 184491 h 908988"/>
                <a:gd name="connsiteX25" fmla="*/ 59670 w 662624"/>
                <a:gd name="connsiteY25" fmla="*/ 187744 h 908988"/>
                <a:gd name="connsiteX26" fmla="*/ 124303 w 662624"/>
                <a:gd name="connsiteY26" fmla="*/ 160940 h 908988"/>
                <a:gd name="connsiteX27" fmla="*/ 147113 w 662624"/>
                <a:gd name="connsiteY27" fmla="*/ 133776 h 908988"/>
                <a:gd name="connsiteX28" fmla="*/ 157210 w 662624"/>
                <a:gd name="connsiteY28" fmla="*/ 31083 h 908988"/>
                <a:gd name="connsiteX29" fmla="*/ 162120 w 662624"/>
                <a:gd name="connsiteY29" fmla="*/ 26630 h 908988"/>
                <a:gd name="connsiteX30" fmla="*/ 254154 w 662624"/>
                <a:gd name="connsiteY30" fmla="*/ 26630 h 908988"/>
                <a:gd name="connsiteX31" fmla="*/ 259065 w 662624"/>
                <a:gd name="connsiteY31" fmla="*/ 31083 h 908988"/>
                <a:gd name="connsiteX32" fmla="*/ 269162 w 662624"/>
                <a:gd name="connsiteY32" fmla="*/ 133776 h 908988"/>
                <a:gd name="connsiteX33" fmla="*/ 291971 w 662624"/>
                <a:gd name="connsiteY33" fmla="*/ 160940 h 908988"/>
                <a:gd name="connsiteX34" fmla="*/ 356612 w 662624"/>
                <a:gd name="connsiteY34" fmla="*/ 187744 h 908988"/>
                <a:gd name="connsiteX35" fmla="*/ 391862 w 662624"/>
                <a:gd name="connsiteY35" fmla="*/ 184491 h 908988"/>
                <a:gd name="connsiteX36" fmla="*/ 471523 w 662624"/>
                <a:gd name="connsiteY36" fmla="*/ 119087 h 908988"/>
                <a:gd name="connsiteX37" fmla="*/ 478140 w 662624"/>
                <a:gd name="connsiteY37" fmla="*/ 119413 h 908988"/>
                <a:gd name="connsiteX38" fmla="*/ 543218 w 662624"/>
                <a:gd name="connsiteY38" fmla="*/ 184484 h 908988"/>
                <a:gd name="connsiteX39" fmla="*/ 543544 w 662624"/>
                <a:gd name="connsiteY39" fmla="*/ 191108 h 908988"/>
                <a:gd name="connsiteX40" fmla="*/ 478140 w 662624"/>
                <a:gd name="connsiteY40" fmla="*/ 270770 h 908988"/>
                <a:gd name="connsiteX41" fmla="*/ 474888 w 662624"/>
                <a:gd name="connsiteY41" fmla="*/ 306019 h 908988"/>
                <a:gd name="connsiteX42" fmla="*/ 501692 w 662624"/>
                <a:gd name="connsiteY42" fmla="*/ 370660 h 908988"/>
                <a:gd name="connsiteX43" fmla="*/ 528855 w 662624"/>
                <a:gd name="connsiteY43" fmla="*/ 393470 h 908988"/>
                <a:gd name="connsiteX44" fmla="*/ 631549 w 662624"/>
                <a:gd name="connsiteY44" fmla="*/ 403566 h 908988"/>
                <a:gd name="connsiteX45" fmla="*/ 636001 w 662624"/>
                <a:gd name="connsiteY45" fmla="*/ 408477 h 908988"/>
                <a:gd name="connsiteX46" fmla="*/ 636001 w 662624"/>
                <a:gd name="connsiteY46" fmla="*/ 500511 h 908988"/>
                <a:gd name="connsiteX47" fmla="*/ 631549 w 662624"/>
                <a:gd name="connsiteY47" fmla="*/ 505422 h 908988"/>
                <a:gd name="connsiteX48" fmla="*/ 528855 w 662624"/>
                <a:gd name="connsiteY48" fmla="*/ 515511 h 908988"/>
                <a:gd name="connsiteX49" fmla="*/ 501692 w 662624"/>
                <a:gd name="connsiteY49" fmla="*/ 538321 h 908988"/>
                <a:gd name="connsiteX50" fmla="*/ 474888 w 662624"/>
                <a:gd name="connsiteY50" fmla="*/ 602962 h 908988"/>
                <a:gd name="connsiteX51" fmla="*/ 478140 w 662624"/>
                <a:gd name="connsiteY51" fmla="*/ 638211 h 908988"/>
                <a:gd name="connsiteX52" fmla="*/ 543544 w 662624"/>
                <a:gd name="connsiteY52" fmla="*/ 717873 h 908988"/>
                <a:gd name="connsiteX53" fmla="*/ 543218 w 662624"/>
                <a:gd name="connsiteY53" fmla="*/ 724497 h 908988"/>
                <a:gd name="connsiteX54" fmla="*/ 478140 w 662624"/>
                <a:gd name="connsiteY54" fmla="*/ 789574 h 908988"/>
                <a:gd name="connsiteX55" fmla="*/ 471523 w 662624"/>
                <a:gd name="connsiteY55" fmla="*/ 789901 h 908988"/>
                <a:gd name="connsiteX56" fmla="*/ 391862 w 662624"/>
                <a:gd name="connsiteY56" fmla="*/ 724497 h 908988"/>
                <a:gd name="connsiteX57" fmla="*/ 356612 w 662624"/>
                <a:gd name="connsiteY57" fmla="*/ 721244 h 908988"/>
                <a:gd name="connsiteX58" fmla="*/ 291971 w 662624"/>
                <a:gd name="connsiteY58" fmla="*/ 748049 h 908988"/>
                <a:gd name="connsiteX59" fmla="*/ 269162 w 662624"/>
                <a:gd name="connsiteY59" fmla="*/ 775212 h 908988"/>
                <a:gd name="connsiteX60" fmla="*/ 259065 w 662624"/>
                <a:gd name="connsiteY60" fmla="*/ 877905 h 908988"/>
                <a:gd name="connsiteX61" fmla="*/ 254154 w 662624"/>
                <a:gd name="connsiteY61" fmla="*/ 882358 h 908988"/>
                <a:gd name="connsiteX62" fmla="*/ 162120 w 662624"/>
                <a:gd name="connsiteY62" fmla="*/ 882358 h 908988"/>
                <a:gd name="connsiteX63" fmla="*/ 157210 w 662624"/>
                <a:gd name="connsiteY63" fmla="*/ 877905 h 908988"/>
                <a:gd name="connsiteX64" fmla="*/ 147113 w 662624"/>
                <a:gd name="connsiteY64" fmla="*/ 775205 h 908988"/>
                <a:gd name="connsiteX65" fmla="*/ 124303 w 662624"/>
                <a:gd name="connsiteY65" fmla="*/ 748049 h 908988"/>
                <a:gd name="connsiteX66" fmla="*/ 59670 w 662624"/>
                <a:gd name="connsiteY66" fmla="*/ 721244 h 908988"/>
                <a:gd name="connsiteX67" fmla="*/ 24413 w 662624"/>
                <a:gd name="connsiteY67" fmla="*/ 724497 h 908988"/>
                <a:gd name="connsiteX68" fmla="*/ 10001 w 662624"/>
                <a:gd name="connsiteY68" fmla="*/ 736328 h 908988"/>
                <a:gd name="connsiteX69" fmla="*/ 8156 w 662624"/>
                <a:gd name="connsiteY69" fmla="*/ 755074 h 908988"/>
                <a:gd name="connsiteX70" fmla="*/ 26895 w 662624"/>
                <a:gd name="connsiteY70" fmla="*/ 756911 h 908988"/>
                <a:gd name="connsiteX71" fmla="*/ 41313 w 662624"/>
                <a:gd name="connsiteY71" fmla="*/ 745080 h 908988"/>
                <a:gd name="connsiteX72" fmla="*/ 46701 w 662624"/>
                <a:gd name="connsiteY72" fmla="*/ 744503 h 908988"/>
                <a:gd name="connsiteX73" fmla="*/ 117016 w 662624"/>
                <a:gd name="connsiteY73" fmla="*/ 773658 h 908988"/>
                <a:gd name="connsiteX74" fmla="*/ 120614 w 662624"/>
                <a:gd name="connsiteY74" fmla="*/ 777813 h 908988"/>
                <a:gd name="connsiteX75" fmla="*/ 130705 w 662624"/>
                <a:gd name="connsiteY75" fmla="*/ 880513 h 908988"/>
                <a:gd name="connsiteX76" fmla="*/ 162120 w 662624"/>
                <a:gd name="connsiteY76" fmla="*/ 908988 h 908988"/>
                <a:gd name="connsiteX77" fmla="*/ 254154 w 662624"/>
                <a:gd name="connsiteY77" fmla="*/ 908988 h 908988"/>
                <a:gd name="connsiteX78" fmla="*/ 285562 w 662624"/>
                <a:gd name="connsiteY78" fmla="*/ 880506 h 908988"/>
                <a:gd name="connsiteX79" fmla="*/ 295660 w 662624"/>
                <a:gd name="connsiteY79" fmla="*/ 777813 h 908988"/>
                <a:gd name="connsiteX80" fmla="*/ 299259 w 662624"/>
                <a:gd name="connsiteY80" fmla="*/ 773658 h 908988"/>
                <a:gd name="connsiteX81" fmla="*/ 369574 w 662624"/>
                <a:gd name="connsiteY81" fmla="*/ 744498 h 908988"/>
                <a:gd name="connsiteX82" fmla="*/ 374962 w 662624"/>
                <a:gd name="connsiteY82" fmla="*/ 745080 h 908988"/>
                <a:gd name="connsiteX83" fmla="*/ 454624 w 662624"/>
                <a:gd name="connsiteY83" fmla="*/ 810484 h 908988"/>
                <a:gd name="connsiteX84" fmla="*/ 496968 w 662624"/>
                <a:gd name="connsiteY84" fmla="*/ 808404 h 908988"/>
                <a:gd name="connsiteX85" fmla="*/ 562040 w 662624"/>
                <a:gd name="connsiteY85" fmla="*/ 743332 h 908988"/>
                <a:gd name="connsiteX86" fmla="*/ 564121 w 662624"/>
                <a:gd name="connsiteY86" fmla="*/ 700981 h 908988"/>
                <a:gd name="connsiteX87" fmla="*/ 498717 w 662624"/>
                <a:gd name="connsiteY87" fmla="*/ 621319 h 908988"/>
                <a:gd name="connsiteX88" fmla="*/ 498141 w 662624"/>
                <a:gd name="connsiteY88" fmla="*/ 615938 h 908988"/>
                <a:gd name="connsiteX89" fmla="*/ 527294 w 662624"/>
                <a:gd name="connsiteY89" fmla="*/ 545616 h 908988"/>
                <a:gd name="connsiteX90" fmla="*/ 531456 w 662624"/>
                <a:gd name="connsiteY90" fmla="*/ 542017 h 908988"/>
                <a:gd name="connsiteX91" fmla="*/ 634149 w 662624"/>
                <a:gd name="connsiteY91" fmla="*/ 531926 h 908988"/>
                <a:gd name="connsiteX92" fmla="*/ 662624 w 662624"/>
                <a:gd name="connsiteY92" fmla="*/ 500511 h 908988"/>
                <a:gd name="connsiteX93" fmla="*/ 662624 w 662624"/>
                <a:gd name="connsiteY93" fmla="*/ 408484 h 908988"/>
                <a:gd name="connsiteX94" fmla="*/ 634149 w 662624"/>
                <a:gd name="connsiteY94" fmla="*/ 377062 h 90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62624" h="908988">
                  <a:moveTo>
                    <a:pt x="634149" y="377062"/>
                  </a:moveTo>
                  <a:lnTo>
                    <a:pt x="531456" y="366964"/>
                  </a:lnTo>
                  <a:cubicBezTo>
                    <a:pt x="529501" y="366777"/>
                    <a:pt x="527871" y="365362"/>
                    <a:pt x="527302" y="363365"/>
                  </a:cubicBezTo>
                  <a:cubicBezTo>
                    <a:pt x="520333" y="338919"/>
                    <a:pt x="510526" y="315257"/>
                    <a:pt x="498141" y="293051"/>
                  </a:cubicBezTo>
                  <a:cubicBezTo>
                    <a:pt x="497211" y="291387"/>
                    <a:pt x="497447" y="289223"/>
                    <a:pt x="498724" y="287669"/>
                  </a:cubicBezTo>
                  <a:lnTo>
                    <a:pt x="564121" y="208008"/>
                  </a:lnTo>
                  <a:cubicBezTo>
                    <a:pt x="574474" y="195394"/>
                    <a:pt x="573580" y="177189"/>
                    <a:pt x="562047" y="165656"/>
                  </a:cubicBezTo>
                  <a:lnTo>
                    <a:pt x="496968" y="100585"/>
                  </a:lnTo>
                  <a:cubicBezTo>
                    <a:pt x="485435" y="89052"/>
                    <a:pt x="467231" y="88157"/>
                    <a:pt x="454624" y="98504"/>
                  </a:cubicBezTo>
                  <a:lnTo>
                    <a:pt x="374962" y="163908"/>
                  </a:lnTo>
                  <a:cubicBezTo>
                    <a:pt x="373409" y="165184"/>
                    <a:pt x="371237" y="165413"/>
                    <a:pt x="369574" y="164491"/>
                  </a:cubicBezTo>
                  <a:cubicBezTo>
                    <a:pt x="347368" y="152105"/>
                    <a:pt x="323713" y="142292"/>
                    <a:pt x="299259" y="135329"/>
                  </a:cubicBezTo>
                  <a:cubicBezTo>
                    <a:pt x="297262" y="134761"/>
                    <a:pt x="295854" y="133131"/>
                    <a:pt x="295660" y="131175"/>
                  </a:cubicBezTo>
                  <a:lnTo>
                    <a:pt x="285562" y="28482"/>
                  </a:lnTo>
                  <a:cubicBezTo>
                    <a:pt x="283975" y="12240"/>
                    <a:pt x="270465" y="0"/>
                    <a:pt x="254154" y="0"/>
                  </a:cubicBezTo>
                  <a:lnTo>
                    <a:pt x="162120" y="0"/>
                  </a:lnTo>
                  <a:cubicBezTo>
                    <a:pt x="145810" y="0"/>
                    <a:pt x="132300" y="12240"/>
                    <a:pt x="130705" y="28475"/>
                  </a:cubicBezTo>
                  <a:lnTo>
                    <a:pt x="120614" y="131168"/>
                  </a:lnTo>
                  <a:cubicBezTo>
                    <a:pt x="120421" y="133124"/>
                    <a:pt x="119006" y="134753"/>
                    <a:pt x="117016" y="135329"/>
                  </a:cubicBezTo>
                  <a:cubicBezTo>
                    <a:pt x="92562" y="142292"/>
                    <a:pt x="68900" y="152105"/>
                    <a:pt x="46701" y="164484"/>
                  </a:cubicBezTo>
                  <a:cubicBezTo>
                    <a:pt x="45030" y="165413"/>
                    <a:pt x="42866" y="165184"/>
                    <a:pt x="41313" y="163908"/>
                  </a:cubicBezTo>
                  <a:lnTo>
                    <a:pt x="21762" y="147854"/>
                  </a:lnTo>
                  <a:cubicBezTo>
                    <a:pt x="16083" y="143193"/>
                    <a:pt x="7693" y="144012"/>
                    <a:pt x="3025" y="149698"/>
                  </a:cubicBezTo>
                  <a:cubicBezTo>
                    <a:pt x="-1642" y="155385"/>
                    <a:pt x="-816" y="163769"/>
                    <a:pt x="4863" y="168444"/>
                  </a:cubicBezTo>
                  <a:lnTo>
                    <a:pt x="24420" y="184491"/>
                  </a:lnTo>
                  <a:cubicBezTo>
                    <a:pt x="34510" y="192779"/>
                    <a:pt x="48345" y="194055"/>
                    <a:pt x="59670" y="187744"/>
                  </a:cubicBezTo>
                  <a:cubicBezTo>
                    <a:pt x="80079" y="176363"/>
                    <a:pt x="101827" y="167341"/>
                    <a:pt x="124303" y="160940"/>
                  </a:cubicBezTo>
                  <a:cubicBezTo>
                    <a:pt x="136891" y="157355"/>
                    <a:pt x="145844" y="146696"/>
                    <a:pt x="147113" y="133776"/>
                  </a:cubicBezTo>
                  <a:lnTo>
                    <a:pt x="157210" y="31083"/>
                  </a:lnTo>
                  <a:cubicBezTo>
                    <a:pt x="157460" y="28544"/>
                    <a:pt x="159569" y="26630"/>
                    <a:pt x="162120" y="26630"/>
                  </a:cubicBezTo>
                  <a:lnTo>
                    <a:pt x="254154" y="26630"/>
                  </a:lnTo>
                  <a:cubicBezTo>
                    <a:pt x="256706" y="26630"/>
                    <a:pt x="258815" y="28544"/>
                    <a:pt x="259065" y="31083"/>
                  </a:cubicBezTo>
                  <a:lnTo>
                    <a:pt x="269162" y="133776"/>
                  </a:lnTo>
                  <a:cubicBezTo>
                    <a:pt x="270431" y="146689"/>
                    <a:pt x="279384" y="157355"/>
                    <a:pt x="291971" y="160940"/>
                  </a:cubicBezTo>
                  <a:cubicBezTo>
                    <a:pt x="314447" y="167341"/>
                    <a:pt x="336195" y="176363"/>
                    <a:pt x="356612" y="187744"/>
                  </a:cubicBezTo>
                  <a:cubicBezTo>
                    <a:pt x="367923" y="194055"/>
                    <a:pt x="381758" y="192779"/>
                    <a:pt x="391862" y="184491"/>
                  </a:cubicBezTo>
                  <a:lnTo>
                    <a:pt x="471523" y="119087"/>
                  </a:lnTo>
                  <a:cubicBezTo>
                    <a:pt x="473494" y="117472"/>
                    <a:pt x="476336" y="117603"/>
                    <a:pt x="478140" y="119413"/>
                  </a:cubicBezTo>
                  <a:lnTo>
                    <a:pt x="543218" y="184484"/>
                  </a:lnTo>
                  <a:cubicBezTo>
                    <a:pt x="545021" y="186295"/>
                    <a:pt x="545160" y="189137"/>
                    <a:pt x="543544" y="191108"/>
                  </a:cubicBezTo>
                  <a:lnTo>
                    <a:pt x="478140" y="270770"/>
                  </a:lnTo>
                  <a:cubicBezTo>
                    <a:pt x="469853" y="280866"/>
                    <a:pt x="468569" y="294702"/>
                    <a:pt x="474888" y="306019"/>
                  </a:cubicBezTo>
                  <a:cubicBezTo>
                    <a:pt x="486268" y="326436"/>
                    <a:pt x="495290" y="348184"/>
                    <a:pt x="501692" y="370660"/>
                  </a:cubicBezTo>
                  <a:cubicBezTo>
                    <a:pt x="505276" y="383247"/>
                    <a:pt x="515936" y="392200"/>
                    <a:pt x="528855" y="393470"/>
                  </a:cubicBezTo>
                  <a:lnTo>
                    <a:pt x="631549" y="403566"/>
                  </a:lnTo>
                  <a:cubicBezTo>
                    <a:pt x="634087" y="403817"/>
                    <a:pt x="636001" y="405926"/>
                    <a:pt x="636001" y="408477"/>
                  </a:cubicBezTo>
                  <a:lnTo>
                    <a:pt x="636001" y="500511"/>
                  </a:lnTo>
                  <a:cubicBezTo>
                    <a:pt x="636001" y="503055"/>
                    <a:pt x="634087" y="505172"/>
                    <a:pt x="631549" y="505422"/>
                  </a:cubicBezTo>
                  <a:lnTo>
                    <a:pt x="528855" y="515511"/>
                  </a:lnTo>
                  <a:cubicBezTo>
                    <a:pt x="515943" y="516788"/>
                    <a:pt x="505276" y="525741"/>
                    <a:pt x="501692" y="538321"/>
                  </a:cubicBezTo>
                  <a:cubicBezTo>
                    <a:pt x="495290" y="560804"/>
                    <a:pt x="486268" y="582552"/>
                    <a:pt x="474888" y="602962"/>
                  </a:cubicBezTo>
                  <a:cubicBezTo>
                    <a:pt x="468569" y="614287"/>
                    <a:pt x="469853" y="628122"/>
                    <a:pt x="478140" y="638211"/>
                  </a:cubicBezTo>
                  <a:lnTo>
                    <a:pt x="543544" y="717873"/>
                  </a:lnTo>
                  <a:cubicBezTo>
                    <a:pt x="545160" y="719851"/>
                    <a:pt x="545021" y="722693"/>
                    <a:pt x="543218" y="724497"/>
                  </a:cubicBezTo>
                  <a:lnTo>
                    <a:pt x="478140" y="789574"/>
                  </a:lnTo>
                  <a:cubicBezTo>
                    <a:pt x="476336" y="791378"/>
                    <a:pt x="473494" y="791517"/>
                    <a:pt x="471523" y="789901"/>
                  </a:cubicBezTo>
                  <a:lnTo>
                    <a:pt x="391862" y="724497"/>
                  </a:lnTo>
                  <a:cubicBezTo>
                    <a:pt x="381765" y="716202"/>
                    <a:pt x="367923" y="714926"/>
                    <a:pt x="356612" y="721244"/>
                  </a:cubicBezTo>
                  <a:cubicBezTo>
                    <a:pt x="336195" y="732625"/>
                    <a:pt x="314447" y="741640"/>
                    <a:pt x="291971" y="748049"/>
                  </a:cubicBezTo>
                  <a:cubicBezTo>
                    <a:pt x="279384" y="751633"/>
                    <a:pt x="270431" y="762292"/>
                    <a:pt x="269162" y="775212"/>
                  </a:cubicBezTo>
                  <a:lnTo>
                    <a:pt x="259065" y="877905"/>
                  </a:lnTo>
                  <a:cubicBezTo>
                    <a:pt x="258815" y="880444"/>
                    <a:pt x="256706" y="882358"/>
                    <a:pt x="254154" y="882358"/>
                  </a:cubicBezTo>
                  <a:lnTo>
                    <a:pt x="162120" y="882358"/>
                  </a:lnTo>
                  <a:cubicBezTo>
                    <a:pt x="159569" y="882358"/>
                    <a:pt x="157460" y="880444"/>
                    <a:pt x="157210" y="877905"/>
                  </a:cubicBezTo>
                  <a:lnTo>
                    <a:pt x="147113" y="775205"/>
                  </a:lnTo>
                  <a:cubicBezTo>
                    <a:pt x="145844" y="762292"/>
                    <a:pt x="136891" y="751633"/>
                    <a:pt x="124303" y="748049"/>
                  </a:cubicBezTo>
                  <a:cubicBezTo>
                    <a:pt x="101827" y="741647"/>
                    <a:pt x="80079" y="732625"/>
                    <a:pt x="59670" y="721244"/>
                  </a:cubicBezTo>
                  <a:cubicBezTo>
                    <a:pt x="48345" y="714926"/>
                    <a:pt x="34510" y="716210"/>
                    <a:pt x="24413" y="724497"/>
                  </a:cubicBezTo>
                  <a:lnTo>
                    <a:pt x="10001" y="736328"/>
                  </a:lnTo>
                  <a:cubicBezTo>
                    <a:pt x="4314" y="740995"/>
                    <a:pt x="3489" y="749386"/>
                    <a:pt x="8156" y="755074"/>
                  </a:cubicBezTo>
                  <a:cubicBezTo>
                    <a:pt x="12824" y="760760"/>
                    <a:pt x="21216" y="761579"/>
                    <a:pt x="26895" y="756911"/>
                  </a:cubicBezTo>
                  <a:lnTo>
                    <a:pt x="41313" y="745080"/>
                  </a:lnTo>
                  <a:cubicBezTo>
                    <a:pt x="42866" y="743804"/>
                    <a:pt x="45037" y="743568"/>
                    <a:pt x="46701" y="744503"/>
                  </a:cubicBezTo>
                  <a:cubicBezTo>
                    <a:pt x="68907" y="756883"/>
                    <a:pt x="92562" y="766695"/>
                    <a:pt x="117016" y="773658"/>
                  </a:cubicBezTo>
                  <a:cubicBezTo>
                    <a:pt x="119006" y="774228"/>
                    <a:pt x="120421" y="775858"/>
                    <a:pt x="120614" y="777813"/>
                  </a:cubicBezTo>
                  <a:lnTo>
                    <a:pt x="130705" y="880513"/>
                  </a:lnTo>
                  <a:cubicBezTo>
                    <a:pt x="132300" y="896740"/>
                    <a:pt x="145810" y="908988"/>
                    <a:pt x="162120" y="908988"/>
                  </a:cubicBezTo>
                  <a:lnTo>
                    <a:pt x="254154" y="908988"/>
                  </a:lnTo>
                  <a:cubicBezTo>
                    <a:pt x="270465" y="908988"/>
                    <a:pt x="283975" y="896740"/>
                    <a:pt x="285562" y="880506"/>
                  </a:cubicBezTo>
                  <a:lnTo>
                    <a:pt x="295660" y="777813"/>
                  </a:lnTo>
                  <a:cubicBezTo>
                    <a:pt x="295847" y="775858"/>
                    <a:pt x="297262" y="774228"/>
                    <a:pt x="299259" y="773658"/>
                  </a:cubicBezTo>
                  <a:cubicBezTo>
                    <a:pt x="323706" y="766695"/>
                    <a:pt x="347368" y="756883"/>
                    <a:pt x="369574" y="744498"/>
                  </a:cubicBezTo>
                  <a:cubicBezTo>
                    <a:pt x="371237" y="743568"/>
                    <a:pt x="373401" y="743804"/>
                    <a:pt x="374962" y="745080"/>
                  </a:cubicBezTo>
                  <a:lnTo>
                    <a:pt x="454624" y="810484"/>
                  </a:lnTo>
                  <a:cubicBezTo>
                    <a:pt x="467231" y="820831"/>
                    <a:pt x="485435" y="819936"/>
                    <a:pt x="496968" y="808404"/>
                  </a:cubicBezTo>
                  <a:lnTo>
                    <a:pt x="562040" y="743332"/>
                  </a:lnTo>
                  <a:cubicBezTo>
                    <a:pt x="573580" y="731792"/>
                    <a:pt x="574474" y="713587"/>
                    <a:pt x="564121" y="700981"/>
                  </a:cubicBezTo>
                  <a:lnTo>
                    <a:pt x="498717" y="621319"/>
                  </a:lnTo>
                  <a:cubicBezTo>
                    <a:pt x="497440" y="619765"/>
                    <a:pt x="497211" y="617601"/>
                    <a:pt x="498141" y="615938"/>
                  </a:cubicBezTo>
                  <a:cubicBezTo>
                    <a:pt x="510519" y="593731"/>
                    <a:pt x="520333" y="570070"/>
                    <a:pt x="527294" y="545616"/>
                  </a:cubicBezTo>
                  <a:cubicBezTo>
                    <a:pt x="527864" y="543626"/>
                    <a:pt x="529501" y="542211"/>
                    <a:pt x="531456" y="542017"/>
                  </a:cubicBezTo>
                  <a:lnTo>
                    <a:pt x="634149" y="531926"/>
                  </a:lnTo>
                  <a:cubicBezTo>
                    <a:pt x="650383" y="530332"/>
                    <a:pt x="662624" y="516821"/>
                    <a:pt x="662624" y="500511"/>
                  </a:cubicBezTo>
                  <a:lnTo>
                    <a:pt x="662624" y="408484"/>
                  </a:lnTo>
                  <a:cubicBezTo>
                    <a:pt x="662624" y="392167"/>
                    <a:pt x="650383" y="378656"/>
                    <a:pt x="634149" y="377062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372AD78B-656A-45D8-86DB-E4C17F5B9DCD}"/>
                </a:ext>
              </a:extLst>
            </p:cNvPr>
            <p:cNvSpPr/>
            <p:nvPr/>
          </p:nvSpPr>
          <p:spPr>
            <a:xfrm>
              <a:off x="9387867" y="3696511"/>
              <a:ext cx="527279" cy="527279"/>
            </a:xfrm>
            <a:custGeom>
              <a:avLst/>
              <a:gdLst>
                <a:gd name="connsiteX0" fmla="*/ 0 w 527279"/>
                <a:gd name="connsiteY0" fmla="*/ 263640 h 527279"/>
                <a:gd name="connsiteX1" fmla="*/ 263640 w 527279"/>
                <a:gd name="connsiteY1" fmla="*/ 527280 h 527279"/>
                <a:gd name="connsiteX2" fmla="*/ 431370 w 527279"/>
                <a:gd name="connsiteY2" fmla="*/ 467056 h 527279"/>
                <a:gd name="connsiteX3" fmla="*/ 433158 w 527279"/>
                <a:gd name="connsiteY3" fmla="*/ 448312 h 527279"/>
                <a:gd name="connsiteX4" fmla="*/ 414414 w 527279"/>
                <a:gd name="connsiteY4" fmla="*/ 446516 h 527279"/>
                <a:gd name="connsiteX5" fmla="*/ 263640 w 527279"/>
                <a:gd name="connsiteY5" fmla="*/ 500650 h 527279"/>
                <a:gd name="connsiteX6" fmla="*/ 26630 w 527279"/>
                <a:gd name="connsiteY6" fmla="*/ 263640 h 527279"/>
                <a:gd name="connsiteX7" fmla="*/ 263640 w 527279"/>
                <a:gd name="connsiteY7" fmla="*/ 26630 h 527279"/>
                <a:gd name="connsiteX8" fmla="*/ 500650 w 527279"/>
                <a:gd name="connsiteY8" fmla="*/ 263640 h 527279"/>
                <a:gd name="connsiteX9" fmla="*/ 452458 w 527279"/>
                <a:gd name="connsiteY9" fmla="*/ 406895 h 527279"/>
                <a:gd name="connsiteX10" fmla="*/ 455004 w 527279"/>
                <a:gd name="connsiteY10" fmla="*/ 425550 h 527279"/>
                <a:gd name="connsiteX11" fmla="*/ 473659 w 527279"/>
                <a:gd name="connsiteY11" fmla="*/ 423006 h 527279"/>
                <a:gd name="connsiteX12" fmla="*/ 527280 w 527279"/>
                <a:gd name="connsiteY12" fmla="*/ 263640 h 527279"/>
                <a:gd name="connsiteX13" fmla="*/ 263640 w 527279"/>
                <a:gd name="connsiteY13" fmla="*/ 0 h 527279"/>
                <a:gd name="connsiteX14" fmla="*/ 0 w 527279"/>
                <a:gd name="connsiteY14" fmla="*/ 263640 h 5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279" h="527279">
                  <a:moveTo>
                    <a:pt x="0" y="263640"/>
                  </a:moveTo>
                  <a:cubicBezTo>
                    <a:pt x="0" y="409011"/>
                    <a:pt x="118269" y="527280"/>
                    <a:pt x="263640" y="527280"/>
                  </a:cubicBezTo>
                  <a:cubicBezTo>
                    <a:pt x="324751" y="527280"/>
                    <a:pt x="384316" y="505892"/>
                    <a:pt x="431370" y="467056"/>
                  </a:cubicBezTo>
                  <a:cubicBezTo>
                    <a:pt x="437035" y="462375"/>
                    <a:pt x="437839" y="453985"/>
                    <a:pt x="433158" y="448312"/>
                  </a:cubicBezTo>
                  <a:cubicBezTo>
                    <a:pt x="428478" y="442638"/>
                    <a:pt x="420086" y="441841"/>
                    <a:pt x="414414" y="446516"/>
                  </a:cubicBezTo>
                  <a:cubicBezTo>
                    <a:pt x="372123" y="481426"/>
                    <a:pt x="318578" y="500650"/>
                    <a:pt x="263640" y="500650"/>
                  </a:cubicBezTo>
                  <a:cubicBezTo>
                    <a:pt x="132958" y="500650"/>
                    <a:pt x="26630" y="394329"/>
                    <a:pt x="26630" y="263640"/>
                  </a:cubicBezTo>
                  <a:cubicBezTo>
                    <a:pt x="26630" y="132951"/>
                    <a:pt x="132958" y="26630"/>
                    <a:pt x="263640" y="26630"/>
                  </a:cubicBezTo>
                  <a:cubicBezTo>
                    <a:pt x="394329" y="26630"/>
                    <a:pt x="500650" y="132951"/>
                    <a:pt x="500650" y="263640"/>
                  </a:cubicBezTo>
                  <a:cubicBezTo>
                    <a:pt x="500650" y="315867"/>
                    <a:pt x="483984" y="365403"/>
                    <a:pt x="452458" y="406895"/>
                  </a:cubicBezTo>
                  <a:cubicBezTo>
                    <a:pt x="448007" y="412748"/>
                    <a:pt x="449143" y="421105"/>
                    <a:pt x="455004" y="425550"/>
                  </a:cubicBezTo>
                  <a:cubicBezTo>
                    <a:pt x="460857" y="430003"/>
                    <a:pt x="469206" y="428860"/>
                    <a:pt x="473659" y="423006"/>
                  </a:cubicBezTo>
                  <a:cubicBezTo>
                    <a:pt x="508744" y="376847"/>
                    <a:pt x="527280" y="321735"/>
                    <a:pt x="527280" y="263640"/>
                  </a:cubicBezTo>
                  <a:cubicBezTo>
                    <a:pt x="527280" y="118269"/>
                    <a:pt x="409011" y="0"/>
                    <a:pt x="263640" y="0"/>
                  </a:cubicBezTo>
                  <a:cubicBezTo>
                    <a:pt x="118269" y="0"/>
                    <a:pt x="0" y="118269"/>
                    <a:pt x="0" y="26364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699540EB-7D6C-43C5-BB24-B1929110C6B9}"/>
                </a:ext>
              </a:extLst>
            </p:cNvPr>
            <p:cNvSpPr/>
            <p:nvPr/>
          </p:nvSpPr>
          <p:spPr>
            <a:xfrm>
              <a:off x="9447869" y="3756513"/>
              <a:ext cx="407276" cy="407276"/>
            </a:xfrm>
            <a:custGeom>
              <a:avLst/>
              <a:gdLst>
                <a:gd name="connsiteX0" fmla="*/ 203638 w 407276"/>
                <a:gd name="connsiteY0" fmla="*/ 0 h 407276"/>
                <a:gd name="connsiteX1" fmla="*/ 0 w 407276"/>
                <a:gd name="connsiteY1" fmla="*/ 203638 h 407276"/>
                <a:gd name="connsiteX2" fmla="*/ 203638 w 407276"/>
                <a:gd name="connsiteY2" fmla="*/ 407277 h 407276"/>
                <a:gd name="connsiteX3" fmla="*/ 407277 w 407276"/>
                <a:gd name="connsiteY3" fmla="*/ 203638 h 407276"/>
                <a:gd name="connsiteX4" fmla="*/ 203638 w 407276"/>
                <a:gd name="connsiteY4" fmla="*/ 0 h 407276"/>
                <a:gd name="connsiteX5" fmla="*/ 203638 w 407276"/>
                <a:gd name="connsiteY5" fmla="*/ 380646 h 407276"/>
                <a:gd name="connsiteX6" fmla="*/ 26630 w 407276"/>
                <a:gd name="connsiteY6" fmla="*/ 203638 h 407276"/>
                <a:gd name="connsiteX7" fmla="*/ 203638 w 407276"/>
                <a:gd name="connsiteY7" fmla="*/ 26630 h 407276"/>
                <a:gd name="connsiteX8" fmla="*/ 380646 w 407276"/>
                <a:gd name="connsiteY8" fmla="*/ 203638 h 407276"/>
                <a:gd name="connsiteX9" fmla="*/ 203638 w 407276"/>
                <a:gd name="connsiteY9" fmla="*/ 380646 h 40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276" h="407276">
                  <a:moveTo>
                    <a:pt x="203638" y="0"/>
                  </a:moveTo>
                  <a:cubicBezTo>
                    <a:pt x="91354" y="0"/>
                    <a:pt x="0" y="91354"/>
                    <a:pt x="0" y="203638"/>
                  </a:cubicBezTo>
                  <a:cubicBezTo>
                    <a:pt x="0" y="315922"/>
                    <a:pt x="91354" y="407277"/>
                    <a:pt x="203638" y="407277"/>
                  </a:cubicBezTo>
                  <a:cubicBezTo>
                    <a:pt x="315930" y="407277"/>
                    <a:pt x="407277" y="315922"/>
                    <a:pt x="407277" y="203638"/>
                  </a:cubicBezTo>
                  <a:cubicBezTo>
                    <a:pt x="407277" y="91354"/>
                    <a:pt x="315930" y="0"/>
                    <a:pt x="203638" y="0"/>
                  </a:cubicBezTo>
                  <a:close/>
                  <a:moveTo>
                    <a:pt x="203638" y="380646"/>
                  </a:moveTo>
                  <a:cubicBezTo>
                    <a:pt x="106035" y="380646"/>
                    <a:pt x="26630" y="301242"/>
                    <a:pt x="26630" y="203638"/>
                  </a:cubicBezTo>
                  <a:cubicBezTo>
                    <a:pt x="26630" y="106035"/>
                    <a:pt x="106035" y="26630"/>
                    <a:pt x="203638" y="26630"/>
                  </a:cubicBezTo>
                  <a:cubicBezTo>
                    <a:pt x="301242" y="26630"/>
                    <a:pt x="380646" y="106035"/>
                    <a:pt x="380646" y="203638"/>
                  </a:cubicBezTo>
                  <a:cubicBezTo>
                    <a:pt x="380646" y="301242"/>
                    <a:pt x="301242" y="380646"/>
                    <a:pt x="203638" y="380646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8996596C-6EFF-4141-A4D7-3286C83EF769}"/>
                </a:ext>
              </a:extLst>
            </p:cNvPr>
            <p:cNvSpPr/>
            <p:nvPr/>
          </p:nvSpPr>
          <p:spPr>
            <a:xfrm>
              <a:off x="9556554" y="4010104"/>
              <a:ext cx="189913" cy="53857"/>
            </a:xfrm>
            <a:custGeom>
              <a:avLst/>
              <a:gdLst>
                <a:gd name="connsiteX0" fmla="*/ 176598 w 189913"/>
                <a:gd name="connsiteY0" fmla="*/ 13613 h 53857"/>
                <a:gd name="connsiteX1" fmla="*/ 113518 w 189913"/>
                <a:gd name="connsiteY1" fmla="*/ 13613 h 53857"/>
                <a:gd name="connsiteX2" fmla="*/ 113518 w 189913"/>
                <a:gd name="connsiteY2" fmla="*/ 13315 h 53857"/>
                <a:gd name="connsiteX3" fmla="*/ 100203 w 189913"/>
                <a:gd name="connsiteY3" fmla="*/ 0 h 53857"/>
                <a:gd name="connsiteX4" fmla="*/ 86888 w 189913"/>
                <a:gd name="connsiteY4" fmla="*/ 13315 h 53857"/>
                <a:gd name="connsiteX5" fmla="*/ 86888 w 189913"/>
                <a:gd name="connsiteY5" fmla="*/ 13613 h 53857"/>
                <a:gd name="connsiteX6" fmla="*/ 13315 w 189913"/>
                <a:gd name="connsiteY6" fmla="*/ 13613 h 53857"/>
                <a:gd name="connsiteX7" fmla="*/ 0 w 189913"/>
                <a:gd name="connsiteY7" fmla="*/ 26929 h 53857"/>
                <a:gd name="connsiteX8" fmla="*/ 13315 w 189913"/>
                <a:gd name="connsiteY8" fmla="*/ 40244 h 53857"/>
                <a:gd name="connsiteX9" fmla="*/ 86888 w 189913"/>
                <a:gd name="connsiteY9" fmla="*/ 40244 h 53857"/>
                <a:gd name="connsiteX10" fmla="*/ 86888 w 189913"/>
                <a:gd name="connsiteY10" fmla="*/ 40542 h 53857"/>
                <a:gd name="connsiteX11" fmla="*/ 100203 w 189913"/>
                <a:gd name="connsiteY11" fmla="*/ 53857 h 53857"/>
                <a:gd name="connsiteX12" fmla="*/ 113518 w 189913"/>
                <a:gd name="connsiteY12" fmla="*/ 40542 h 53857"/>
                <a:gd name="connsiteX13" fmla="*/ 113518 w 189913"/>
                <a:gd name="connsiteY13" fmla="*/ 40244 h 53857"/>
                <a:gd name="connsiteX14" fmla="*/ 176598 w 189913"/>
                <a:gd name="connsiteY14" fmla="*/ 40244 h 53857"/>
                <a:gd name="connsiteX15" fmla="*/ 189913 w 189913"/>
                <a:gd name="connsiteY15" fmla="*/ 26929 h 53857"/>
                <a:gd name="connsiteX16" fmla="*/ 176598 w 189913"/>
                <a:gd name="connsiteY16" fmla="*/ 13613 h 5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913" h="53857">
                  <a:moveTo>
                    <a:pt x="176598" y="13613"/>
                  </a:moveTo>
                  <a:lnTo>
                    <a:pt x="113518" y="13613"/>
                  </a:lnTo>
                  <a:lnTo>
                    <a:pt x="113518" y="13315"/>
                  </a:lnTo>
                  <a:cubicBezTo>
                    <a:pt x="113518" y="5963"/>
                    <a:pt x="107554" y="0"/>
                    <a:pt x="100203" y="0"/>
                  </a:cubicBezTo>
                  <a:cubicBezTo>
                    <a:pt x="92846" y="0"/>
                    <a:pt x="86888" y="5963"/>
                    <a:pt x="86888" y="13315"/>
                  </a:cubicBezTo>
                  <a:lnTo>
                    <a:pt x="86888" y="13613"/>
                  </a:lnTo>
                  <a:lnTo>
                    <a:pt x="13315" y="13613"/>
                  </a:lnTo>
                  <a:cubicBezTo>
                    <a:pt x="5956" y="13613"/>
                    <a:pt x="0" y="19570"/>
                    <a:pt x="0" y="26929"/>
                  </a:cubicBezTo>
                  <a:cubicBezTo>
                    <a:pt x="0" y="34286"/>
                    <a:pt x="5956" y="40244"/>
                    <a:pt x="13315" y="40244"/>
                  </a:cubicBezTo>
                  <a:lnTo>
                    <a:pt x="86888" y="40244"/>
                  </a:lnTo>
                  <a:lnTo>
                    <a:pt x="86888" y="40542"/>
                  </a:lnTo>
                  <a:cubicBezTo>
                    <a:pt x="86888" y="47892"/>
                    <a:pt x="92846" y="53857"/>
                    <a:pt x="100203" y="53857"/>
                  </a:cubicBezTo>
                  <a:cubicBezTo>
                    <a:pt x="107554" y="53857"/>
                    <a:pt x="113518" y="47892"/>
                    <a:pt x="113518" y="40542"/>
                  </a:cubicBezTo>
                  <a:lnTo>
                    <a:pt x="113518" y="40244"/>
                  </a:lnTo>
                  <a:lnTo>
                    <a:pt x="176598" y="40244"/>
                  </a:lnTo>
                  <a:cubicBezTo>
                    <a:pt x="183950" y="40244"/>
                    <a:pt x="189913" y="34286"/>
                    <a:pt x="189913" y="26929"/>
                  </a:cubicBezTo>
                  <a:cubicBezTo>
                    <a:pt x="189913" y="19570"/>
                    <a:pt x="183950" y="13613"/>
                    <a:pt x="176598" y="13613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0316809-C1D5-43B6-B2AA-704302E37233}"/>
                </a:ext>
              </a:extLst>
            </p:cNvPr>
            <p:cNvSpPr/>
            <p:nvPr/>
          </p:nvSpPr>
          <p:spPr>
            <a:xfrm>
              <a:off x="9556554" y="3933222"/>
              <a:ext cx="189913" cy="53857"/>
            </a:xfrm>
            <a:custGeom>
              <a:avLst/>
              <a:gdLst>
                <a:gd name="connsiteX0" fmla="*/ 176598 w 189913"/>
                <a:gd name="connsiteY0" fmla="*/ 13613 h 53857"/>
                <a:gd name="connsiteX1" fmla="*/ 165003 w 189913"/>
                <a:gd name="connsiteY1" fmla="*/ 13613 h 53857"/>
                <a:gd name="connsiteX2" fmla="*/ 165003 w 189913"/>
                <a:gd name="connsiteY2" fmla="*/ 13315 h 53857"/>
                <a:gd name="connsiteX3" fmla="*/ 151688 w 189913"/>
                <a:gd name="connsiteY3" fmla="*/ 0 h 53857"/>
                <a:gd name="connsiteX4" fmla="*/ 138373 w 189913"/>
                <a:gd name="connsiteY4" fmla="*/ 13315 h 53857"/>
                <a:gd name="connsiteX5" fmla="*/ 138373 w 189913"/>
                <a:gd name="connsiteY5" fmla="*/ 13613 h 53857"/>
                <a:gd name="connsiteX6" fmla="*/ 13315 w 189913"/>
                <a:gd name="connsiteY6" fmla="*/ 13613 h 53857"/>
                <a:gd name="connsiteX7" fmla="*/ 0 w 189913"/>
                <a:gd name="connsiteY7" fmla="*/ 26929 h 53857"/>
                <a:gd name="connsiteX8" fmla="*/ 13315 w 189913"/>
                <a:gd name="connsiteY8" fmla="*/ 40244 h 53857"/>
                <a:gd name="connsiteX9" fmla="*/ 138373 w 189913"/>
                <a:gd name="connsiteY9" fmla="*/ 40244 h 53857"/>
                <a:gd name="connsiteX10" fmla="*/ 138373 w 189913"/>
                <a:gd name="connsiteY10" fmla="*/ 40542 h 53857"/>
                <a:gd name="connsiteX11" fmla="*/ 151688 w 189913"/>
                <a:gd name="connsiteY11" fmla="*/ 53857 h 53857"/>
                <a:gd name="connsiteX12" fmla="*/ 165003 w 189913"/>
                <a:gd name="connsiteY12" fmla="*/ 40542 h 53857"/>
                <a:gd name="connsiteX13" fmla="*/ 165003 w 189913"/>
                <a:gd name="connsiteY13" fmla="*/ 40244 h 53857"/>
                <a:gd name="connsiteX14" fmla="*/ 176598 w 189913"/>
                <a:gd name="connsiteY14" fmla="*/ 40244 h 53857"/>
                <a:gd name="connsiteX15" fmla="*/ 189913 w 189913"/>
                <a:gd name="connsiteY15" fmla="*/ 26929 h 53857"/>
                <a:gd name="connsiteX16" fmla="*/ 176598 w 189913"/>
                <a:gd name="connsiteY16" fmla="*/ 13613 h 5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913" h="53857">
                  <a:moveTo>
                    <a:pt x="176598" y="13613"/>
                  </a:moveTo>
                  <a:lnTo>
                    <a:pt x="165003" y="13613"/>
                  </a:lnTo>
                  <a:lnTo>
                    <a:pt x="165003" y="13315"/>
                  </a:lnTo>
                  <a:cubicBezTo>
                    <a:pt x="165003" y="5963"/>
                    <a:pt x="159040" y="0"/>
                    <a:pt x="151688" y="0"/>
                  </a:cubicBezTo>
                  <a:cubicBezTo>
                    <a:pt x="144331" y="0"/>
                    <a:pt x="138373" y="5963"/>
                    <a:pt x="138373" y="13315"/>
                  </a:cubicBezTo>
                  <a:lnTo>
                    <a:pt x="138373" y="13613"/>
                  </a:lnTo>
                  <a:lnTo>
                    <a:pt x="13315" y="13613"/>
                  </a:lnTo>
                  <a:cubicBezTo>
                    <a:pt x="5956" y="13613"/>
                    <a:pt x="0" y="19570"/>
                    <a:pt x="0" y="26929"/>
                  </a:cubicBezTo>
                  <a:cubicBezTo>
                    <a:pt x="0" y="34287"/>
                    <a:pt x="5956" y="40244"/>
                    <a:pt x="13315" y="40244"/>
                  </a:cubicBezTo>
                  <a:lnTo>
                    <a:pt x="138373" y="40244"/>
                  </a:lnTo>
                  <a:lnTo>
                    <a:pt x="138373" y="40542"/>
                  </a:lnTo>
                  <a:cubicBezTo>
                    <a:pt x="138373" y="47894"/>
                    <a:pt x="144331" y="53857"/>
                    <a:pt x="151688" y="53857"/>
                  </a:cubicBezTo>
                  <a:cubicBezTo>
                    <a:pt x="159040" y="53857"/>
                    <a:pt x="165003" y="47894"/>
                    <a:pt x="165003" y="40542"/>
                  </a:cubicBezTo>
                  <a:lnTo>
                    <a:pt x="165003" y="40244"/>
                  </a:lnTo>
                  <a:lnTo>
                    <a:pt x="176598" y="40244"/>
                  </a:lnTo>
                  <a:cubicBezTo>
                    <a:pt x="183950" y="40244"/>
                    <a:pt x="189913" y="34287"/>
                    <a:pt x="189913" y="26929"/>
                  </a:cubicBezTo>
                  <a:cubicBezTo>
                    <a:pt x="189913" y="19570"/>
                    <a:pt x="183950" y="13613"/>
                    <a:pt x="176598" y="13613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A3FC94B-66F9-4DE7-B099-0AB3CB0F86A1}"/>
                </a:ext>
              </a:extLst>
            </p:cNvPr>
            <p:cNvSpPr/>
            <p:nvPr/>
          </p:nvSpPr>
          <p:spPr>
            <a:xfrm>
              <a:off x="9556554" y="3856341"/>
              <a:ext cx="189913" cy="53857"/>
            </a:xfrm>
            <a:custGeom>
              <a:avLst/>
              <a:gdLst>
                <a:gd name="connsiteX0" fmla="*/ 176598 w 189913"/>
                <a:gd name="connsiteY0" fmla="*/ 13613 h 53857"/>
                <a:gd name="connsiteX1" fmla="*/ 69807 w 189913"/>
                <a:gd name="connsiteY1" fmla="*/ 13613 h 53857"/>
                <a:gd name="connsiteX2" fmla="*/ 69807 w 189913"/>
                <a:gd name="connsiteY2" fmla="*/ 13315 h 53857"/>
                <a:gd name="connsiteX3" fmla="*/ 56492 w 189913"/>
                <a:gd name="connsiteY3" fmla="*/ 0 h 53857"/>
                <a:gd name="connsiteX4" fmla="*/ 43177 w 189913"/>
                <a:gd name="connsiteY4" fmla="*/ 13315 h 53857"/>
                <a:gd name="connsiteX5" fmla="*/ 43177 w 189913"/>
                <a:gd name="connsiteY5" fmla="*/ 13613 h 53857"/>
                <a:gd name="connsiteX6" fmla="*/ 13315 w 189913"/>
                <a:gd name="connsiteY6" fmla="*/ 13613 h 53857"/>
                <a:gd name="connsiteX7" fmla="*/ 0 w 189913"/>
                <a:gd name="connsiteY7" fmla="*/ 26929 h 53857"/>
                <a:gd name="connsiteX8" fmla="*/ 13315 w 189913"/>
                <a:gd name="connsiteY8" fmla="*/ 40244 h 53857"/>
                <a:gd name="connsiteX9" fmla="*/ 43177 w 189913"/>
                <a:gd name="connsiteY9" fmla="*/ 40244 h 53857"/>
                <a:gd name="connsiteX10" fmla="*/ 43177 w 189913"/>
                <a:gd name="connsiteY10" fmla="*/ 40542 h 53857"/>
                <a:gd name="connsiteX11" fmla="*/ 56492 w 189913"/>
                <a:gd name="connsiteY11" fmla="*/ 53857 h 53857"/>
                <a:gd name="connsiteX12" fmla="*/ 69807 w 189913"/>
                <a:gd name="connsiteY12" fmla="*/ 40542 h 53857"/>
                <a:gd name="connsiteX13" fmla="*/ 69807 w 189913"/>
                <a:gd name="connsiteY13" fmla="*/ 40244 h 53857"/>
                <a:gd name="connsiteX14" fmla="*/ 176598 w 189913"/>
                <a:gd name="connsiteY14" fmla="*/ 40244 h 53857"/>
                <a:gd name="connsiteX15" fmla="*/ 189913 w 189913"/>
                <a:gd name="connsiteY15" fmla="*/ 26929 h 53857"/>
                <a:gd name="connsiteX16" fmla="*/ 176598 w 189913"/>
                <a:gd name="connsiteY16" fmla="*/ 13613 h 5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913" h="53857">
                  <a:moveTo>
                    <a:pt x="176598" y="13613"/>
                  </a:moveTo>
                  <a:lnTo>
                    <a:pt x="69807" y="13613"/>
                  </a:lnTo>
                  <a:lnTo>
                    <a:pt x="69807" y="13315"/>
                  </a:lnTo>
                  <a:cubicBezTo>
                    <a:pt x="69807" y="5965"/>
                    <a:pt x="63843" y="0"/>
                    <a:pt x="56492" y="0"/>
                  </a:cubicBezTo>
                  <a:cubicBezTo>
                    <a:pt x="49133" y="0"/>
                    <a:pt x="43177" y="5965"/>
                    <a:pt x="43177" y="13315"/>
                  </a:cubicBezTo>
                  <a:lnTo>
                    <a:pt x="43177" y="13613"/>
                  </a:lnTo>
                  <a:lnTo>
                    <a:pt x="13315" y="13613"/>
                  </a:lnTo>
                  <a:cubicBezTo>
                    <a:pt x="5956" y="13613"/>
                    <a:pt x="0" y="19572"/>
                    <a:pt x="0" y="26929"/>
                  </a:cubicBezTo>
                  <a:cubicBezTo>
                    <a:pt x="0" y="34287"/>
                    <a:pt x="5956" y="40244"/>
                    <a:pt x="13315" y="40244"/>
                  </a:cubicBezTo>
                  <a:lnTo>
                    <a:pt x="43177" y="40244"/>
                  </a:lnTo>
                  <a:lnTo>
                    <a:pt x="43177" y="40542"/>
                  </a:lnTo>
                  <a:cubicBezTo>
                    <a:pt x="43177" y="47894"/>
                    <a:pt x="49133" y="53857"/>
                    <a:pt x="56492" y="53857"/>
                  </a:cubicBezTo>
                  <a:cubicBezTo>
                    <a:pt x="63843" y="53857"/>
                    <a:pt x="69807" y="47894"/>
                    <a:pt x="69807" y="40542"/>
                  </a:cubicBezTo>
                  <a:lnTo>
                    <a:pt x="69807" y="40244"/>
                  </a:lnTo>
                  <a:lnTo>
                    <a:pt x="176598" y="40244"/>
                  </a:lnTo>
                  <a:cubicBezTo>
                    <a:pt x="183950" y="40244"/>
                    <a:pt x="189913" y="34287"/>
                    <a:pt x="189913" y="26929"/>
                  </a:cubicBezTo>
                  <a:cubicBezTo>
                    <a:pt x="189913" y="19572"/>
                    <a:pt x="183950" y="13613"/>
                    <a:pt x="176598" y="13613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411E00E-2FF0-4FCC-BC60-75A87A29984C}"/>
                </a:ext>
              </a:extLst>
            </p:cNvPr>
            <p:cNvSpPr/>
            <p:nvPr/>
          </p:nvSpPr>
          <p:spPr>
            <a:xfrm>
              <a:off x="9638094" y="3616502"/>
              <a:ext cx="26826" cy="26630"/>
            </a:xfrm>
            <a:custGeom>
              <a:avLst/>
              <a:gdLst>
                <a:gd name="connsiteX0" fmla="*/ 13392 w 26826"/>
                <a:gd name="connsiteY0" fmla="*/ 26630 h 26630"/>
                <a:gd name="connsiteX1" fmla="*/ 13511 w 26826"/>
                <a:gd name="connsiteY1" fmla="*/ 26630 h 26630"/>
                <a:gd name="connsiteX2" fmla="*/ 26826 w 26826"/>
                <a:gd name="connsiteY2" fmla="*/ 13440 h 26630"/>
                <a:gd name="connsiteX3" fmla="*/ 13628 w 26826"/>
                <a:gd name="connsiteY3" fmla="*/ 0 h 26630"/>
                <a:gd name="connsiteX4" fmla="*/ 13435 w 26826"/>
                <a:gd name="connsiteY4" fmla="*/ 0 h 26630"/>
                <a:gd name="connsiteX5" fmla="*/ 13316 w 26826"/>
                <a:gd name="connsiteY5" fmla="*/ 0 h 26630"/>
                <a:gd name="connsiteX6" fmla="*/ 0 w 26826"/>
                <a:gd name="connsiteY6" fmla="*/ 13197 h 26630"/>
                <a:gd name="connsiteX7" fmla="*/ 13198 w 26826"/>
                <a:gd name="connsiteY7" fmla="*/ 2663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6" h="26630">
                  <a:moveTo>
                    <a:pt x="13392" y="26630"/>
                  </a:moveTo>
                  <a:lnTo>
                    <a:pt x="13511" y="26630"/>
                  </a:lnTo>
                  <a:cubicBezTo>
                    <a:pt x="20813" y="26630"/>
                    <a:pt x="26764" y="20749"/>
                    <a:pt x="26826" y="13440"/>
                  </a:cubicBezTo>
                  <a:cubicBezTo>
                    <a:pt x="26895" y="6082"/>
                    <a:pt x="20987" y="69"/>
                    <a:pt x="13628" y="0"/>
                  </a:cubicBezTo>
                  <a:lnTo>
                    <a:pt x="13435" y="0"/>
                  </a:lnTo>
                  <a:cubicBezTo>
                    <a:pt x="13392" y="0"/>
                    <a:pt x="13358" y="0"/>
                    <a:pt x="13316" y="0"/>
                  </a:cubicBezTo>
                  <a:cubicBezTo>
                    <a:pt x="6021" y="0"/>
                    <a:pt x="70" y="5881"/>
                    <a:pt x="0" y="13197"/>
                  </a:cubicBezTo>
                  <a:cubicBezTo>
                    <a:pt x="-62" y="20555"/>
                    <a:pt x="5847" y="26568"/>
                    <a:pt x="13198" y="2663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DF7151B-A6B3-4E17-9102-894E62D9129E}"/>
                </a:ext>
              </a:extLst>
            </p:cNvPr>
            <p:cNvSpPr/>
            <p:nvPr/>
          </p:nvSpPr>
          <p:spPr>
            <a:xfrm>
              <a:off x="9638094" y="4277169"/>
              <a:ext cx="26826" cy="26630"/>
            </a:xfrm>
            <a:custGeom>
              <a:avLst/>
              <a:gdLst>
                <a:gd name="connsiteX0" fmla="*/ 13442 w 26826"/>
                <a:gd name="connsiteY0" fmla="*/ 0 h 26630"/>
                <a:gd name="connsiteX1" fmla="*/ 13316 w 26826"/>
                <a:gd name="connsiteY1" fmla="*/ 0 h 26630"/>
                <a:gd name="connsiteX2" fmla="*/ 0 w 26826"/>
                <a:gd name="connsiteY2" fmla="*/ 13191 h 26630"/>
                <a:gd name="connsiteX3" fmla="*/ 13198 w 26826"/>
                <a:gd name="connsiteY3" fmla="*/ 26630 h 26630"/>
                <a:gd name="connsiteX4" fmla="*/ 13392 w 26826"/>
                <a:gd name="connsiteY4" fmla="*/ 26630 h 26630"/>
                <a:gd name="connsiteX5" fmla="*/ 13518 w 26826"/>
                <a:gd name="connsiteY5" fmla="*/ 26630 h 26630"/>
                <a:gd name="connsiteX6" fmla="*/ 26826 w 26826"/>
                <a:gd name="connsiteY6" fmla="*/ 13434 h 26630"/>
                <a:gd name="connsiteX7" fmla="*/ 13628 w 26826"/>
                <a:gd name="connsiteY7" fmla="*/ 0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6" h="26630">
                  <a:moveTo>
                    <a:pt x="13442" y="0"/>
                  </a:moveTo>
                  <a:cubicBezTo>
                    <a:pt x="13399" y="0"/>
                    <a:pt x="13358" y="0"/>
                    <a:pt x="13316" y="0"/>
                  </a:cubicBezTo>
                  <a:cubicBezTo>
                    <a:pt x="6021" y="0"/>
                    <a:pt x="70" y="5882"/>
                    <a:pt x="0" y="13191"/>
                  </a:cubicBezTo>
                  <a:cubicBezTo>
                    <a:pt x="-62" y="20550"/>
                    <a:pt x="5847" y="26561"/>
                    <a:pt x="13198" y="26630"/>
                  </a:cubicBezTo>
                  <a:lnTo>
                    <a:pt x="13392" y="26630"/>
                  </a:lnTo>
                  <a:lnTo>
                    <a:pt x="13518" y="26630"/>
                  </a:lnTo>
                  <a:cubicBezTo>
                    <a:pt x="20813" y="26630"/>
                    <a:pt x="26764" y="20750"/>
                    <a:pt x="26826" y="13434"/>
                  </a:cubicBezTo>
                  <a:cubicBezTo>
                    <a:pt x="26895" y="6075"/>
                    <a:pt x="20987" y="64"/>
                    <a:pt x="13628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57D143CF-A569-4491-940F-83CFF17BF44C}"/>
                </a:ext>
              </a:extLst>
            </p:cNvPr>
            <p:cNvSpPr/>
            <p:nvPr/>
          </p:nvSpPr>
          <p:spPr>
            <a:xfrm>
              <a:off x="9968524" y="3946738"/>
              <a:ext cx="26631" cy="26825"/>
            </a:xfrm>
            <a:custGeom>
              <a:avLst/>
              <a:gdLst>
                <a:gd name="connsiteX0" fmla="*/ 13199 w 26631"/>
                <a:gd name="connsiteY0" fmla="*/ 26826 h 26825"/>
                <a:gd name="connsiteX1" fmla="*/ 13316 w 26631"/>
                <a:gd name="connsiteY1" fmla="*/ 26826 h 26825"/>
                <a:gd name="connsiteX2" fmla="*/ 26631 w 26631"/>
                <a:gd name="connsiteY2" fmla="*/ 13628 h 26825"/>
                <a:gd name="connsiteX3" fmla="*/ 26631 w 26631"/>
                <a:gd name="connsiteY3" fmla="*/ 13434 h 26825"/>
                <a:gd name="connsiteX4" fmla="*/ 13435 w 26631"/>
                <a:gd name="connsiteY4" fmla="*/ 0 h 26825"/>
                <a:gd name="connsiteX5" fmla="*/ 13316 w 26631"/>
                <a:gd name="connsiteY5" fmla="*/ 0 h 26825"/>
                <a:gd name="connsiteX6" fmla="*/ 1 w 26631"/>
                <a:gd name="connsiteY6" fmla="*/ 13198 h 26825"/>
                <a:gd name="connsiteX7" fmla="*/ 1 w 26631"/>
                <a:gd name="connsiteY7" fmla="*/ 13391 h 26825"/>
                <a:gd name="connsiteX8" fmla="*/ 13199 w 26631"/>
                <a:gd name="connsiteY8" fmla="*/ 26826 h 2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31" h="26825">
                  <a:moveTo>
                    <a:pt x="13199" y="26826"/>
                  </a:moveTo>
                  <a:lnTo>
                    <a:pt x="13316" y="26826"/>
                  </a:lnTo>
                  <a:cubicBezTo>
                    <a:pt x="20620" y="26826"/>
                    <a:pt x="26562" y="20944"/>
                    <a:pt x="26631" y="13628"/>
                  </a:cubicBezTo>
                  <a:lnTo>
                    <a:pt x="26631" y="13434"/>
                  </a:lnTo>
                  <a:cubicBezTo>
                    <a:pt x="26700" y="6082"/>
                    <a:pt x="20792" y="69"/>
                    <a:pt x="13435" y="0"/>
                  </a:cubicBezTo>
                  <a:cubicBezTo>
                    <a:pt x="13392" y="0"/>
                    <a:pt x="13358" y="0"/>
                    <a:pt x="13316" y="0"/>
                  </a:cubicBezTo>
                  <a:cubicBezTo>
                    <a:pt x="6014" y="0"/>
                    <a:pt x="70" y="5889"/>
                    <a:pt x="1" y="13198"/>
                  </a:cubicBezTo>
                  <a:lnTo>
                    <a:pt x="1" y="13391"/>
                  </a:lnTo>
                  <a:cubicBezTo>
                    <a:pt x="-69" y="20743"/>
                    <a:pt x="5840" y="26763"/>
                    <a:pt x="13199" y="26826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5F0FF17-CAE0-40A6-B351-AF097C66B1D8}"/>
                </a:ext>
              </a:extLst>
            </p:cNvPr>
            <p:cNvSpPr/>
            <p:nvPr/>
          </p:nvSpPr>
          <p:spPr>
            <a:xfrm>
              <a:off x="9307858" y="3946738"/>
              <a:ext cx="26638" cy="26825"/>
            </a:xfrm>
            <a:custGeom>
              <a:avLst/>
              <a:gdLst>
                <a:gd name="connsiteX0" fmla="*/ 13440 w 26638"/>
                <a:gd name="connsiteY0" fmla="*/ 0 h 26825"/>
                <a:gd name="connsiteX1" fmla="*/ 13316 w 26638"/>
                <a:gd name="connsiteY1" fmla="*/ 0 h 26825"/>
                <a:gd name="connsiteX2" fmla="*/ 7 w 26638"/>
                <a:gd name="connsiteY2" fmla="*/ 13198 h 26825"/>
                <a:gd name="connsiteX3" fmla="*/ 0 w 26638"/>
                <a:gd name="connsiteY3" fmla="*/ 13391 h 26825"/>
                <a:gd name="connsiteX4" fmla="*/ 13198 w 26638"/>
                <a:gd name="connsiteY4" fmla="*/ 26826 h 26825"/>
                <a:gd name="connsiteX5" fmla="*/ 13323 w 26638"/>
                <a:gd name="connsiteY5" fmla="*/ 26826 h 26825"/>
                <a:gd name="connsiteX6" fmla="*/ 26631 w 26638"/>
                <a:gd name="connsiteY6" fmla="*/ 13628 h 26825"/>
                <a:gd name="connsiteX7" fmla="*/ 26638 w 26638"/>
                <a:gd name="connsiteY7" fmla="*/ 13434 h 26825"/>
                <a:gd name="connsiteX8" fmla="*/ 13440 w 26638"/>
                <a:gd name="connsiteY8" fmla="*/ 0 h 2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38" h="26825">
                  <a:moveTo>
                    <a:pt x="13440" y="0"/>
                  </a:moveTo>
                  <a:cubicBezTo>
                    <a:pt x="13399" y="0"/>
                    <a:pt x="13357" y="0"/>
                    <a:pt x="13316" y="0"/>
                  </a:cubicBezTo>
                  <a:cubicBezTo>
                    <a:pt x="6020" y="0"/>
                    <a:pt x="70" y="5882"/>
                    <a:pt x="7" y="13198"/>
                  </a:cubicBezTo>
                  <a:lnTo>
                    <a:pt x="0" y="13391"/>
                  </a:lnTo>
                  <a:cubicBezTo>
                    <a:pt x="-62" y="20743"/>
                    <a:pt x="5847" y="26756"/>
                    <a:pt x="13198" y="26826"/>
                  </a:cubicBezTo>
                  <a:lnTo>
                    <a:pt x="13323" y="26826"/>
                  </a:lnTo>
                  <a:cubicBezTo>
                    <a:pt x="20618" y="26826"/>
                    <a:pt x="26568" y="20937"/>
                    <a:pt x="26631" y="13628"/>
                  </a:cubicBezTo>
                  <a:lnTo>
                    <a:pt x="26638" y="13434"/>
                  </a:lnTo>
                  <a:cubicBezTo>
                    <a:pt x="26700" y="6082"/>
                    <a:pt x="20791" y="62"/>
                    <a:pt x="13440" y="0"/>
                  </a:cubicBezTo>
                  <a:close/>
                </a:path>
              </a:pathLst>
            </a:custGeom>
            <a:grpFill/>
            <a:ln w="1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7" name="弧形 66">
            <a:extLst>
              <a:ext uri="{FF2B5EF4-FFF2-40B4-BE49-F238E27FC236}">
                <a16:creationId xmlns:a16="http://schemas.microsoft.com/office/drawing/2014/main" id="{94091AFF-4210-4DCA-BACA-C4D5B9DA88D2}"/>
              </a:ext>
            </a:extLst>
          </p:cNvPr>
          <p:cNvSpPr/>
          <p:nvPr/>
        </p:nvSpPr>
        <p:spPr>
          <a:xfrm>
            <a:off x="3221276" y="5030486"/>
            <a:ext cx="861537" cy="861537"/>
          </a:xfrm>
          <a:prstGeom prst="arc">
            <a:avLst/>
          </a:prstGeom>
          <a:ln w="6350" cap="rnd">
            <a:gradFill>
              <a:gsLst>
                <a:gs pos="85000">
                  <a:schemeClr val="accent1">
                    <a:lumMod val="5000"/>
                    <a:lumOff val="95000"/>
                  </a:schemeClr>
                </a:gs>
                <a:gs pos="3000">
                  <a:schemeClr val="accent1">
                    <a:lumMod val="45000"/>
                    <a:lumOff val="55000"/>
                    <a:alpha val="80000"/>
                  </a:schemeClr>
                </a:gs>
                <a:gs pos="30000">
                  <a:schemeClr val="accent1">
                    <a:lumMod val="45000"/>
                    <a:lumOff val="55000"/>
                    <a:alpha val="60000"/>
                  </a:schemeClr>
                </a:gs>
                <a:gs pos="56000">
                  <a:schemeClr val="accent1">
                    <a:lumMod val="30000"/>
                    <a:lumOff val="70000"/>
                    <a:alpha val="40000"/>
                  </a:schemeClr>
                </a:gs>
              </a:gsLst>
              <a:lin ang="5400000" scaled="1"/>
            </a:gra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20BE5CEC-0971-4835-B94A-D79256B19997}"/>
              </a:ext>
            </a:extLst>
          </p:cNvPr>
          <p:cNvSpPr/>
          <p:nvPr/>
        </p:nvSpPr>
        <p:spPr>
          <a:xfrm>
            <a:off x="3612444" y="5012055"/>
            <a:ext cx="39600" cy="3960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弧形 70">
            <a:extLst>
              <a:ext uri="{FF2B5EF4-FFF2-40B4-BE49-F238E27FC236}">
                <a16:creationId xmlns:a16="http://schemas.microsoft.com/office/drawing/2014/main" id="{386885F0-EB12-4E28-8619-879585828E53}"/>
              </a:ext>
            </a:extLst>
          </p:cNvPr>
          <p:cNvSpPr/>
          <p:nvPr/>
        </p:nvSpPr>
        <p:spPr>
          <a:xfrm rot="9259040">
            <a:off x="3214185" y="5005304"/>
            <a:ext cx="861537" cy="861537"/>
          </a:xfrm>
          <a:prstGeom prst="arc">
            <a:avLst/>
          </a:prstGeom>
          <a:ln w="6350" cap="rnd">
            <a:gradFill>
              <a:gsLst>
                <a:gs pos="85000">
                  <a:schemeClr val="accent1">
                    <a:lumMod val="5000"/>
                    <a:lumOff val="95000"/>
                  </a:schemeClr>
                </a:gs>
                <a:gs pos="3000">
                  <a:schemeClr val="accent1">
                    <a:lumMod val="45000"/>
                    <a:lumOff val="55000"/>
                    <a:alpha val="80000"/>
                  </a:schemeClr>
                </a:gs>
                <a:gs pos="30000">
                  <a:schemeClr val="accent1">
                    <a:lumMod val="45000"/>
                    <a:lumOff val="55000"/>
                    <a:alpha val="60000"/>
                  </a:schemeClr>
                </a:gs>
                <a:gs pos="56000">
                  <a:schemeClr val="accent1">
                    <a:lumMod val="30000"/>
                    <a:lumOff val="70000"/>
                    <a:alpha val="40000"/>
                  </a:schemeClr>
                </a:gs>
              </a:gsLst>
              <a:lin ang="5400000" scaled="1"/>
            </a:gra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17DD24B-5FB3-4624-B7E7-78A8392140F2}"/>
              </a:ext>
            </a:extLst>
          </p:cNvPr>
          <p:cNvSpPr/>
          <p:nvPr/>
        </p:nvSpPr>
        <p:spPr>
          <a:xfrm rot="9259040">
            <a:off x="3830684" y="5794466"/>
            <a:ext cx="39600" cy="3960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075D109-A134-4C36-BFBB-AD89B0B64CDF}"/>
              </a:ext>
            </a:extLst>
          </p:cNvPr>
          <p:cNvSpPr/>
          <p:nvPr/>
        </p:nvSpPr>
        <p:spPr>
          <a:xfrm rot="6300745">
            <a:off x="10482503" y="3543295"/>
            <a:ext cx="2881530" cy="1329227"/>
          </a:xfrm>
          <a:custGeom>
            <a:avLst/>
            <a:gdLst>
              <a:gd name="connsiteX0" fmla="*/ 0 w 2881530"/>
              <a:gd name="connsiteY0" fmla="*/ 772774 h 1329227"/>
              <a:gd name="connsiteX1" fmla="*/ 781467 w 2881530"/>
              <a:gd name="connsiteY1" fmla="*/ 563199 h 1329227"/>
              <a:gd name="connsiteX2" fmla="*/ 845551 w 2881530"/>
              <a:gd name="connsiteY2" fmla="*/ 597983 h 1329227"/>
              <a:gd name="connsiteX3" fmla="*/ 1243681 w 2881530"/>
              <a:gd name="connsiteY3" fmla="*/ 678361 h 1329227"/>
              <a:gd name="connsiteX4" fmla="*/ 2091825 w 2881530"/>
              <a:gd name="connsiteY4" fmla="*/ 227407 h 1329227"/>
              <a:gd name="connsiteX5" fmla="*/ 2101748 w 2881530"/>
              <a:gd name="connsiteY5" fmla="*/ 209124 h 1329227"/>
              <a:gd name="connsiteX6" fmla="*/ 2881530 w 2881530"/>
              <a:gd name="connsiteY6" fmla="*/ 0 h 1329227"/>
              <a:gd name="connsiteX7" fmla="*/ 2842128 w 2881530"/>
              <a:gd name="connsiteY7" fmla="*/ 153240 h 1329227"/>
              <a:gd name="connsiteX8" fmla="*/ 1243682 w 2881530"/>
              <a:gd name="connsiteY8" fmla="*/ 1329227 h 1329227"/>
              <a:gd name="connsiteX9" fmla="*/ 60203 w 2881530"/>
              <a:gd name="connsiteY9" fmla="*/ 839014 h 132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1530" h="1329227">
                <a:moveTo>
                  <a:pt x="0" y="772774"/>
                </a:moveTo>
                <a:lnTo>
                  <a:pt x="781467" y="563199"/>
                </a:lnTo>
                <a:lnTo>
                  <a:pt x="845551" y="597983"/>
                </a:lnTo>
                <a:cubicBezTo>
                  <a:pt x="967920" y="649740"/>
                  <a:pt x="1102458" y="678361"/>
                  <a:pt x="1243681" y="678361"/>
                </a:cubicBezTo>
                <a:cubicBezTo>
                  <a:pt x="1596738" y="678361"/>
                  <a:pt x="1908015" y="499480"/>
                  <a:pt x="2091825" y="227407"/>
                </a:cubicBezTo>
                <a:lnTo>
                  <a:pt x="2101748" y="209124"/>
                </a:lnTo>
                <a:lnTo>
                  <a:pt x="2881530" y="0"/>
                </a:lnTo>
                <a:lnTo>
                  <a:pt x="2842128" y="153240"/>
                </a:lnTo>
                <a:cubicBezTo>
                  <a:pt x="2630220" y="834547"/>
                  <a:pt x="1994721" y="1329227"/>
                  <a:pt x="1243682" y="1329227"/>
                </a:cubicBezTo>
                <a:cubicBezTo>
                  <a:pt x="781504" y="1329227"/>
                  <a:pt x="363082" y="1141893"/>
                  <a:pt x="60203" y="8390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224883CD-6AEE-48E1-9705-FBA9814A2AD2}"/>
              </a:ext>
            </a:extLst>
          </p:cNvPr>
          <p:cNvSpPr/>
          <p:nvPr/>
        </p:nvSpPr>
        <p:spPr>
          <a:xfrm>
            <a:off x="1235075" y="1336344"/>
            <a:ext cx="550197" cy="550197"/>
          </a:xfrm>
          <a:prstGeom prst="ellipse">
            <a:avLst/>
          </a:prstGeom>
          <a:gradFill>
            <a:gsLst>
              <a:gs pos="86000">
                <a:schemeClr val="accent1"/>
              </a:gs>
              <a:gs pos="21000">
                <a:schemeClr val="accent2"/>
              </a:gs>
              <a:gs pos="52000">
                <a:schemeClr val="accent1"/>
              </a:gs>
            </a:gsLst>
            <a:lin ang="18900000" scaled="1"/>
          </a:gradFill>
          <a:ln>
            <a:noFill/>
          </a:ln>
          <a:effectLst>
            <a:outerShdw blurRad="762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72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64B78587-F952-41FE-9432-CBB76F7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479" y="303271"/>
            <a:ext cx="893797" cy="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椭圆 79">
            <a:extLst>
              <a:ext uri="{FF2B5EF4-FFF2-40B4-BE49-F238E27FC236}">
                <a16:creationId xmlns:a16="http://schemas.microsoft.com/office/drawing/2014/main" id="{FC3ACE00-76C3-4B64-8164-EDAF77E0FEA8}"/>
              </a:ext>
            </a:extLst>
          </p:cNvPr>
          <p:cNvSpPr/>
          <p:nvPr/>
        </p:nvSpPr>
        <p:spPr>
          <a:xfrm>
            <a:off x="917253" y="1478280"/>
            <a:ext cx="1733054" cy="173305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EF813BAB-A660-4332-849D-1BB3F4A70555}"/>
              </a:ext>
            </a:extLst>
          </p:cNvPr>
          <p:cNvSpPr/>
          <p:nvPr/>
        </p:nvSpPr>
        <p:spPr>
          <a:xfrm>
            <a:off x="1010795" y="1571821"/>
            <a:ext cx="1545968" cy="1545966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1AAA1A3A-B1A9-40AB-BE42-2940BCDB966D}"/>
              </a:ext>
            </a:extLst>
          </p:cNvPr>
          <p:cNvSpPr/>
          <p:nvPr/>
        </p:nvSpPr>
        <p:spPr>
          <a:xfrm>
            <a:off x="1086995" y="1648020"/>
            <a:ext cx="1393569" cy="1393569"/>
          </a:xfrm>
          <a:prstGeom prst="ellipse">
            <a:avLst/>
          </a:prstGeom>
          <a:gradFill>
            <a:gsLst>
              <a:gs pos="0">
                <a:schemeClr val="accent2"/>
              </a:gs>
              <a:gs pos="54000">
                <a:schemeClr val="accent1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" sx="101000" sy="101000" algn="ctr" rotWithShape="0">
              <a:srgbClr val="CC343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846E4635-69CC-462B-AD40-1432BDBCF97D}"/>
              </a:ext>
            </a:extLst>
          </p:cNvPr>
          <p:cNvCxnSpPr>
            <a:cxnSpLocks/>
          </p:cNvCxnSpPr>
          <p:nvPr/>
        </p:nvCxnSpPr>
        <p:spPr>
          <a:xfrm>
            <a:off x="732000" y="3691000"/>
            <a:ext cx="10423680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>
            <a:extLst>
              <a:ext uri="{FF2B5EF4-FFF2-40B4-BE49-F238E27FC236}">
                <a16:creationId xmlns:a16="http://schemas.microsoft.com/office/drawing/2014/main" id="{A151EAD8-D0BF-4344-8ED1-AED98E7E711C}"/>
              </a:ext>
            </a:extLst>
          </p:cNvPr>
          <p:cNvSpPr/>
          <p:nvPr/>
        </p:nvSpPr>
        <p:spPr>
          <a:xfrm>
            <a:off x="902013" y="4235804"/>
            <a:ext cx="1733054" cy="1733050"/>
          </a:xfrm>
          <a:prstGeom prst="ellipse">
            <a:avLst/>
          </a:prstGeom>
          <a:solidFill>
            <a:schemeClr val="accent4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29696AFF-55B4-49AD-A0E2-9B7E4F88E138}"/>
              </a:ext>
            </a:extLst>
          </p:cNvPr>
          <p:cNvSpPr/>
          <p:nvPr/>
        </p:nvSpPr>
        <p:spPr>
          <a:xfrm>
            <a:off x="1010795" y="4329345"/>
            <a:ext cx="1545968" cy="1545966"/>
          </a:xfrm>
          <a:prstGeom prst="ellipse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505BF808-3A1C-484B-B2A7-177830B395AA}"/>
              </a:ext>
            </a:extLst>
          </p:cNvPr>
          <p:cNvSpPr/>
          <p:nvPr/>
        </p:nvSpPr>
        <p:spPr>
          <a:xfrm>
            <a:off x="1086995" y="4405544"/>
            <a:ext cx="1393569" cy="1393569"/>
          </a:xfrm>
          <a:prstGeom prst="ellipse">
            <a:avLst/>
          </a:prstGeom>
          <a:gradFill>
            <a:gsLst>
              <a:gs pos="22000">
                <a:schemeClr val="accent3"/>
              </a:gs>
              <a:gs pos="92000">
                <a:schemeClr val="accent4"/>
              </a:gs>
              <a:gs pos="48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63500" sx="104000" sy="104000" algn="ctr" rotWithShape="0">
              <a:srgbClr val="F1380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9DDBAB1E-FF49-4C33-94C5-EB7A8B4FFA72}"/>
              </a:ext>
            </a:extLst>
          </p:cNvPr>
          <p:cNvSpPr txBox="1"/>
          <p:nvPr/>
        </p:nvSpPr>
        <p:spPr>
          <a:xfrm>
            <a:off x="1321502" y="1997085"/>
            <a:ext cx="93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1CE4542-27D4-4021-8806-64CC4042A127}"/>
              </a:ext>
            </a:extLst>
          </p:cNvPr>
          <p:cNvSpPr txBox="1"/>
          <p:nvPr/>
        </p:nvSpPr>
        <p:spPr>
          <a:xfrm>
            <a:off x="1395039" y="2386903"/>
            <a:ext cx="78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Title 1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96444F03-DA25-492C-81BD-A0519D396F88}"/>
              </a:ext>
            </a:extLst>
          </p:cNvPr>
          <p:cNvSpPr txBox="1"/>
          <p:nvPr/>
        </p:nvSpPr>
        <p:spPr>
          <a:xfrm>
            <a:off x="1321502" y="4754609"/>
            <a:ext cx="93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2F7D1E4E-5DA0-4C34-ACAD-8B076318A76F}"/>
              </a:ext>
            </a:extLst>
          </p:cNvPr>
          <p:cNvSpPr txBox="1"/>
          <p:nvPr/>
        </p:nvSpPr>
        <p:spPr>
          <a:xfrm>
            <a:off x="1395039" y="5144427"/>
            <a:ext cx="78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Title 2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72743DBC-A3BD-4ABA-AFCB-FD3A9D809FC3}"/>
              </a:ext>
            </a:extLst>
          </p:cNvPr>
          <p:cNvGrpSpPr/>
          <p:nvPr/>
        </p:nvGrpSpPr>
        <p:grpSpPr>
          <a:xfrm>
            <a:off x="3223359" y="1302300"/>
            <a:ext cx="464734" cy="455092"/>
            <a:chOff x="3536690" y="1359906"/>
            <a:chExt cx="464734" cy="455092"/>
          </a:xfrm>
        </p:grpSpPr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0D332C4C-54F9-4AE5-AF80-E0C0F23B9EEE}"/>
                </a:ext>
              </a:extLst>
            </p:cNvPr>
            <p:cNvSpPr/>
            <p:nvPr/>
          </p:nvSpPr>
          <p:spPr>
            <a:xfrm>
              <a:off x="3536690" y="1359906"/>
              <a:ext cx="424266" cy="428873"/>
            </a:xfrm>
            <a:custGeom>
              <a:avLst/>
              <a:gdLst>
                <a:gd name="connsiteX0" fmla="*/ 704170 w 1884536"/>
                <a:gd name="connsiteY0" fmla="*/ 164641 h 1905000"/>
                <a:gd name="connsiteX1" fmla="*/ 701007 w 1884536"/>
                <a:gd name="connsiteY1" fmla="*/ 330398 h 1905000"/>
                <a:gd name="connsiteX2" fmla="*/ 594409 w 1884536"/>
                <a:gd name="connsiteY2" fmla="*/ 382860 h 1905000"/>
                <a:gd name="connsiteX3" fmla="*/ 533204 w 1884536"/>
                <a:gd name="connsiteY3" fmla="*/ 425276 h 1905000"/>
                <a:gd name="connsiteX4" fmla="*/ 524460 w 1884536"/>
                <a:gd name="connsiteY4" fmla="*/ 431602 h 1905000"/>
                <a:gd name="connsiteX5" fmla="*/ 321868 w 1884536"/>
                <a:gd name="connsiteY5" fmla="*/ 319422 h 1905000"/>
                <a:gd name="connsiteX6" fmla="*/ 243919 w 1884536"/>
                <a:gd name="connsiteY6" fmla="*/ 274402 h 1905000"/>
                <a:gd name="connsiteX7" fmla="*/ 236478 w 1884536"/>
                <a:gd name="connsiteY7" fmla="*/ 270309 h 1905000"/>
                <a:gd name="connsiteX8" fmla="*/ 214898 w 1884536"/>
                <a:gd name="connsiteY8" fmla="*/ 307702 h 1905000"/>
                <a:gd name="connsiteX9" fmla="*/ 77232 w 1884536"/>
                <a:gd name="connsiteY9" fmla="*/ 546013 h 1905000"/>
                <a:gd name="connsiteX10" fmla="*/ 18258 w 1884536"/>
                <a:gd name="connsiteY10" fmla="*/ 647960 h 1905000"/>
                <a:gd name="connsiteX11" fmla="*/ 27 w 1884536"/>
                <a:gd name="connsiteY11" fmla="*/ 682749 h 1905000"/>
                <a:gd name="connsiteX12" fmla="*/ 17328 w 1884536"/>
                <a:gd name="connsiteY12" fmla="*/ 693353 h 1905000"/>
                <a:gd name="connsiteX13" fmla="*/ 68860 w 1884536"/>
                <a:gd name="connsiteY13" fmla="*/ 722933 h 1905000"/>
                <a:gd name="connsiteX14" fmla="*/ 201875 w 1884536"/>
                <a:gd name="connsiteY14" fmla="*/ 799951 h 1905000"/>
                <a:gd name="connsiteX15" fmla="*/ 282800 w 1884536"/>
                <a:gd name="connsiteY15" fmla="*/ 850181 h 1905000"/>
                <a:gd name="connsiteX16" fmla="*/ 282800 w 1884536"/>
                <a:gd name="connsiteY16" fmla="*/ 1054819 h 1905000"/>
                <a:gd name="connsiteX17" fmla="*/ 201875 w 1884536"/>
                <a:gd name="connsiteY17" fmla="*/ 1105049 h 1905000"/>
                <a:gd name="connsiteX18" fmla="*/ 68860 w 1884536"/>
                <a:gd name="connsiteY18" fmla="*/ 1182067 h 1905000"/>
                <a:gd name="connsiteX19" fmla="*/ 17328 w 1884536"/>
                <a:gd name="connsiteY19" fmla="*/ 1211647 h 1905000"/>
                <a:gd name="connsiteX20" fmla="*/ 27 w 1884536"/>
                <a:gd name="connsiteY20" fmla="*/ 1222251 h 1905000"/>
                <a:gd name="connsiteX21" fmla="*/ 18258 w 1884536"/>
                <a:gd name="connsiteY21" fmla="*/ 1257040 h 1905000"/>
                <a:gd name="connsiteX22" fmla="*/ 77232 w 1884536"/>
                <a:gd name="connsiteY22" fmla="*/ 1358987 h 1905000"/>
                <a:gd name="connsiteX23" fmla="*/ 214898 w 1884536"/>
                <a:gd name="connsiteY23" fmla="*/ 1597298 h 1905000"/>
                <a:gd name="connsiteX24" fmla="*/ 236478 w 1884536"/>
                <a:gd name="connsiteY24" fmla="*/ 1634691 h 1905000"/>
                <a:gd name="connsiteX25" fmla="*/ 243919 w 1884536"/>
                <a:gd name="connsiteY25" fmla="*/ 1630598 h 1905000"/>
                <a:gd name="connsiteX26" fmla="*/ 321868 w 1884536"/>
                <a:gd name="connsiteY26" fmla="*/ 1585578 h 1905000"/>
                <a:gd name="connsiteX27" fmla="*/ 524460 w 1884536"/>
                <a:gd name="connsiteY27" fmla="*/ 1473399 h 1905000"/>
                <a:gd name="connsiteX28" fmla="*/ 533204 w 1884536"/>
                <a:gd name="connsiteY28" fmla="*/ 1479724 h 1905000"/>
                <a:gd name="connsiteX29" fmla="*/ 594409 w 1884536"/>
                <a:gd name="connsiteY29" fmla="*/ 1522140 h 1905000"/>
                <a:gd name="connsiteX30" fmla="*/ 701007 w 1884536"/>
                <a:gd name="connsiteY30" fmla="*/ 1574602 h 1905000"/>
                <a:gd name="connsiteX31" fmla="*/ 704170 w 1884536"/>
                <a:gd name="connsiteY31" fmla="*/ 1740359 h 1905000"/>
                <a:gd name="connsiteX32" fmla="*/ 704170 w 1884536"/>
                <a:gd name="connsiteY32" fmla="*/ 1905000 h 1905000"/>
                <a:gd name="connsiteX33" fmla="*/ 1180420 w 1884536"/>
                <a:gd name="connsiteY33" fmla="*/ 1905000 h 1905000"/>
                <a:gd name="connsiteX34" fmla="*/ 1180420 w 1884536"/>
                <a:gd name="connsiteY34" fmla="*/ 1740359 h 1905000"/>
                <a:gd name="connsiteX35" fmla="*/ 1183769 w 1884536"/>
                <a:gd name="connsiteY35" fmla="*/ 1574602 h 1905000"/>
                <a:gd name="connsiteX36" fmla="*/ 1290181 w 1884536"/>
                <a:gd name="connsiteY36" fmla="*/ 1522140 h 1905000"/>
                <a:gd name="connsiteX37" fmla="*/ 1351386 w 1884536"/>
                <a:gd name="connsiteY37" fmla="*/ 1479724 h 1905000"/>
                <a:gd name="connsiteX38" fmla="*/ 1360130 w 1884536"/>
                <a:gd name="connsiteY38" fmla="*/ 1473399 h 1905000"/>
                <a:gd name="connsiteX39" fmla="*/ 1562722 w 1884536"/>
                <a:gd name="connsiteY39" fmla="*/ 1585578 h 1905000"/>
                <a:gd name="connsiteX40" fmla="*/ 1640671 w 1884536"/>
                <a:gd name="connsiteY40" fmla="*/ 1630598 h 1905000"/>
                <a:gd name="connsiteX41" fmla="*/ 1648112 w 1884536"/>
                <a:gd name="connsiteY41" fmla="*/ 1634691 h 1905000"/>
                <a:gd name="connsiteX42" fmla="*/ 1669693 w 1884536"/>
                <a:gd name="connsiteY42" fmla="*/ 1597298 h 1905000"/>
                <a:gd name="connsiteX43" fmla="*/ 1807359 w 1884536"/>
                <a:gd name="connsiteY43" fmla="*/ 1358987 h 1905000"/>
                <a:gd name="connsiteX44" fmla="*/ 1866332 w 1884536"/>
                <a:gd name="connsiteY44" fmla="*/ 1257040 h 1905000"/>
                <a:gd name="connsiteX45" fmla="*/ 1884563 w 1884536"/>
                <a:gd name="connsiteY45" fmla="*/ 1222251 h 1905000"/>
                <a:gd name="connsiteX46" fmla="*/ 1870983 w 1884536"/>
                <a:gd name="connsiteY46" fmla="*/ 1213693 h 1905000"/>
                <a:gd name="connsiteX47" fmla="*/ 1848286 w 1884536"/>
                <a:gd name="connsiteY47" fmla="*/ 1200857 h 1905000"/>
                <a:gd name="connsiteX48" fmla="*/ 1784104 w 1884536"/>
                <a:gd name="connsiteY48" fmla="*/ 1163650 h 1905000"/>
                <a:gd name="connsiteX49" fmla="*/ 1718062 w 1884536"/>
                <a:gd name="connsiteY49" fmla="*/ 1125513 h 1905000"/>
                <a:gd name="connsiteX50" fmla="*/ 1653880 w 1884536"/>
                <a:gd name="connsiteY50" fmla="*/ 1088306 h 1905000"/>
                <a:gd name="connsiteX51" fmla="*/ 1601604 w 1884536"/>
                <a:gd name="connsiteY51" fmla="*/ 1057982 h 1905000"/>
                <a:gd name="connsiteX52" fmla="*/ 1604208 w 1884536"/>
                <a:gd name="connsiteY52" fmla="*/ 1041797 h 1905000"/>
                <a:gd name="connsiteX53" fmla="*/ 1604208 w 1884536"/>
                <a:gd name="connsiteY53" fmla="*/ 863203 h 1905000"/>
                <a:gd name="connsiteX54" fmla="*/ 1601604 w 1884536"/>
                <a:gd name="connsiteY54" fmla="*/ 847018 h 1905000"/>
                <a:gd name="connsiteX55" fmla="*/ 1653880 w 1884536"/>
                <a:gd name="connsiteY55" fmla="*/ 816694 h 1905000"/>
                <a:gd name="connsiteX56" fmla="*/ 1718062 w 1884536"/>
                <a:gd name="connsiteY56" fmla="*/ 779487 h 1905000"/>
                <a:gd name="connsiteX57" fmla="*/ 1784104 w 1884536"/>
                <a:gd name="connsiteY57" fmla="*/ 741350 h 1905000"/>
                <a:gd name="connsiteX58" fmla="*/ 1848286 w 1884536"/>
                <a:gd name="connsiteY58" fmla="*/ 704143 h 1905000"/>
                <a:gd name="connsiteX59" fmla="*/ 1870983 w 1884536"/>
                <a:gd name="connsiteY59" fmla="*/ 691307 h 1905000"/>
                <a:gd name="connsiteX60" fmla="*/ 1884563 w 1884536"/>
                <a:gd name="connsiteY60" fmla="*/ 682749 h 1905000"/>
                <a:gd name="connsiteX61" fmla="*/ 1866332 w 1884536"/>
                <a:gd name="connsiteY61" fmla="*/ 647960 h 1905000"/>
                <a:gd name="connsiteX62" fmla="*/ 1807359 w 1884536"/>
                <a:gd name="connsiteY62" fmla="*/ 546013 h 1905000"/>
                <a:gd name="connsiteX63" fmla="*/ 1669693 w 1884536"/>
                <a:gd name="connsiteY63" fmla="*/ 307702 h 1905000"/>
                <a:gd name="connsiteX64" fmla="*/ 1648112 w 1884536"/>
                <a:gd name="connsiteY64" fmla="*/ 270309 h 1905000"/>
                <a:gd name="connsiteX65" fmla="*/ 1640671 w 1884536"/>
                <a:gd name="connsiteY65" fmla="*/ 274402 h 1905000"/>
                <a:gd name="connsiteX66" fmla="*/ 1562722 w 1884536"/>
                <a:gd name="connsiteY66" fmla="*/ 319422 h 1905000"/>
                <a:gd name="connsiteX67" fmla="*/ 1360130 w 1884536"/>
                <a:gd name="connsiteY67" fmla="*/ 431602 h 1905000"/>
                <a:gd name="connsiteX68" fmla="*/ 1351386 w 1884536"/>
                <a:gd name="connsiteY68" fmla="*/ 425276 h 1905000"/>
                <a:gd name="connsiteX69" fmla="*/ 1290181 w 1884536"/>
                <a:gd name="connsiteY69" fmla="*/ 382860 h 1905000"/>
                <a:gd name="connsiteX70" fmla="*/ 1183769 w 1884536"/>
                <a:gd name="connsiteY70" fmla="*/ 330398 h 1905000"/>
                <a:gd name="connsiteX71" fmla="*/ 1180420 w 1884536"/>
                <a:gd name="connsiteY71" fmla="*/ 164641 h 1905000"/>
                <a:gd name="connsiteX72" fmla="*/ 1180420 w 1884536"/>
                <a:gd name="connsiteY72" fmla="*/ 0 h 1905000"/>
                <a:gd name="connsiteX73" fmla="*/ 704170 w 1884536"/>
                <a:gd name="connsiteY73" fmla="*/ 0 h 1905000"/>
                <a:gd name="connsiteX74" fmla="*/ 704170 w 1884536"/>
                <a:gd name="connsiteY74" fmla="*/ 164641 h 1905000"/>
                <a:gd name="connsiteX75" fmla="*/ 999036 w 1884536"/>
                <a:gd name="connsiteY75" fmla="*/ 575779 h 1905000"/>
                <a:gd name="connsiteX76" fmla="*/ 1311575 w 1884536"/>
                <a:gd name="connsiteY76" fmla="*/ 858552 h 1905000"/>
                <a:gd name="connsiteX77" fmla="*/ 1311575 w 1884536"/>
                <a:gd name="connsiteY77" fmla="*/ 1046448 h 1905000"/>
                <a:gd name="connsiteX78" fmla="*/ 1207953 w 1884536"/>
                <a:gd name="connsiteY78" fmla="*/ 1225414 h 1905000"/>
                <a:gd name="connsiteX79" fmla="*/ 998106 w 1884536"/>
                <a:gd name="connsiteY79" fmla="*/ 1329407 h 1905000"/>
                <a:gd name="connsiteX80" fmla="*/ 848347 w 1884536"/>
                <a:gd name="connsiteY80" fmla="*/ 1321780 h 1905000"/>
                <a:gd name="connsiteX81" fmla="*/ 573015 w 1884536"/>
                <a:gd name="connsiteY81" fmla="*/ 1046448 h 1905000"/>
                <a:gd name="connsiteX82" fmla="*/ 573015 w 1884536"/>
                <a:gd name="connsiteY82" fmla="*/ 858552 h 1905000"/>
                <a:gd name="connsiteX83" fmla="*/ 765934 w 1884536"/>
                <a:gd name="connsiteY83" fmla="*/ 615032 h 1905000"/>
                <a:gd name="connsiteX84" fmla="*/ 906018 w 1884536"/>
                <a:gd name="connsiteY84" fmla="*/ 572988 h 1905000"/>
                <a:gd name="connsiteX85" fmla="*/ 999036 w 1884536"/>
                <a:gd name="connsiteY85" fmla="*/ 575779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884536" h="1905000">
                  <a:moveTo>
                    <a:pt x="704170" y="164641"/>
                  </a:moveTo>
                  <a:cubicBezTo>
                    <a:pt x="704170" y="319980"/>
                    <a:pt x="703984" y="329468"/>
                    <a:pt x="701007" y="330398"/>
                  </a:cubicBezTo>
                  <a:cubicBezTo>
                    <a:pt x="680730" y="336724"/>
                    <a:pt x="626407" y="363513"/>
                    <a:pt x="594409" y="382860"/>
                  </a:cubicBezTo>
                  <a:cubicBezTo>
                    <a:pt x="578038" y="392720"/>
                    <a:pt x="539529" y="419323"/>
                    <a:pt x="533204" y="425276"/>
                  </a:cubicBezTo>
                  <a:cubicBezTo>
                    <a:pt x="530785" y="427509"/>
                    <a:pt x="526879" y="430485"/>
                    <a:pt x="524460" y="431602"/>
                  </a:cubicBezTo>
                  <a:cubicBezTo>
                    <a:pt x="519809" y="434206"/>
                    <a:pt x="537296" y="443880"/>
                    <a:pt x="321868" y="319422"/>
                  </a:cubicBezTo>
                  <a:cubicBezTo>
                    <a:pt x="282986" y="297098"/>
                    <a:pt x="247826" y="276820"/>
                    <a:pt x="243919" y="274402"/>
                  </a:cubicBezTo>
                  <a:lnTo>
                    <a:pt x="236478" y="270309"/>
                  </a:lnTo>
                  <a:lnTo>
                    <a:pt x="214898" y="307702"/>
                  </a:lnTo>
                  <a:cubicBezTo>
                    <a:pt x="192945" y="345653"/>
                    <a:pt x="149599" y="420812"/>
                    <a:pt x="77232" y="546013"/>
                  </a:cubicBezTo>
                  <a:cubicBezTo>
                    <a:pt x="55279" y="583778"/>
                    <a:pt x="28862" y="629729"/>
                    <a:pt x="18258" y="647960"/>
                  </a:cubicBezTo>
                  <a:cubicBezTo>
                    <a:pt x="7654" y="666192"/>
                    <a:pt x="-531" y="681819"/>
                    <a:pt x="27" y="682749"/>
                  </a:cubicBezTo>
                  <a:cubicBezTo>
                    <a:pt x="585" y="683679"/>
                    <a:pt x="8399" y="688330"/>
                    <a:pt x="17328" y="693353"/>
                  </a:cubicBezTo>
                  <a:cubicBezTo>
                    <a:pt x="26258" y="698376"/>
                    <a:pt x="49512" y="711771"/>
                    <a:pt x="68860" y="722933"/>
                  </a:cubicBezTo>
                  <a:cubicBezTo>
                    <a:pt x="118717" y="751954"/>
                    <a:pt x="161878" y="776883"/>
                    <a:pt x="201875" y="799951"/>
                  </a:cubicBezTo>
                  <a:cubicBezTo>
                    <a:pt x="279638" y="844786"/>
                    <a:pt x="283731" y="847204"/>
                    <a:pt x="282800" y="850181"/>
                  </a:cubicBezTo>
                  <a:cubicBezTo>
                    <a:pt x="274057" y="879016"/>
                    <a:pt x="274057" y="1025984"/>
                    <a:pt x="282800" y="1054819"/>
                  </a:cubicBezTo>
                  <a:cubicBezTo>
                    <a:pt x="283731" y="1057796"/>
                    <a:pt x="279638" y="1060214"/>
                    <a:pt x="201875" y="1105049"/>
                  </a:cubicBezTo>
                  <a:cubicBezTo>
                    <a:pt x="161878" y="1128117"/>
                    <a:pt x="118717" y="1153046"/>
                    <a:pt x="68860" y="1182067"/>
                  </a:cubicBezTo>
                  <a:cubicBezTo>
                    <a:pt x="49512" y="1193230"/>
                    <a:pt x="26258" y="1206624"/>
                    <a:pt x="17328" y="1211647"/>
                  </a:cubicBezTo>
                  <a:cubicBezTo>
                    <a:pt x="8399" y="1216670"/>
                    <a:pt x="585" y="1221321"/>
                    <a:pt x="27" y="1222251"/>
                  </a:cubicBezTo>
                  <a:cubicBezTo>
                    <a:pt x="-531" y="1223181"/>
                    <a:pt x="7654" y="1238808"/>
                    <a:pt x="18258" y="1257040"/>
                  </a:cubicBezTo>
                  <a:cubicBezTo>
                    <a:pt x="28862" y="1275271"/>
                    <a:pt x="55279" y="1321036"/>
                    <a:pt x="77232" y="1358987"/>
                  </a:cubicBezTo>
                  <a:cubicBezTo>
                    <a:pt x="149599" y="1484189"/>
                    <a:pt x="192945" y="1559347"/>
                    <a:pt x="214898" y="1597298"/>
                  </a:cubicBezTo>
                  <a:lnTo>
                    <a:pt x="236478" y="1634691"/>
                  </a:lnTo>
                  <a:lnTo>
                    <a:pt x="243919" y="1630598"/>
                  </a:lnTo>
                  <a:cubicBezTo>
                    <a:pt x="247826" y="1628180"/>
                    <a:pt x="282986" y="1607902"/>
                    <a:pt x="321868" y="1585578"/>
                  </a:cubicBezTo>
                  <a:cubicBezTo>
                    <a:pt x="537296" y="1461120"/>
                    <a:pt x="519809" y="1470794"/>
                    <a:pt x="524460" y="1473399"/>
                  </a:cubicBezTo>
                  <a:cubicBezTo>
                    <a:pt x="526879" y="1474515"/>
                    <a:pt x="530785" y="1477491"/>
                    <a:pt x="533204" y="1479724"/>
                  </a:cubicBezTo>
                  <a:cubicBezTo>
                    <a:pt x="539529" y="1485677"/>
                    <a:pt x="578038" y="1512280"/>
                    <a:pt x="594409" y="1522140"/>
                  </a:cubicBezTo>
                  <a:cubicBezTo>
                    <a:pt x="626407" y="1541487"/>
                    <a:pt x="680730" y="1568276"/>
                    <a:pt x="701007" y="1574602"/>
                  </a:cubicBezTo>
                  <a:cubicBezTo>
                    <a:pt x="703984" y="1575532"/>
                    <a:pt x="704170" y="1585020"/>
                    <a:pt x="704170" y="1740359"/>
                  </a:cubicBezTo>
                  <a:lnTo>
                    <a:pt x="704170" y="1905000"/>
                  </a:lnTo>
                  <a:lnTo>
                    <a:pt x="1180420" y="1905000"/>
                  </a:lnTo>
                  <a:lnTo>
                    <a:pt x="1180420" y="1740359"/>
                  </a:lnTo>
                  <a:cubicBezTo>
                    <a:pt x="1180420" y="1585020"/>
                    <a:pt x="1180606" y="1575532"/>
                    <a:pt x="1183769" y="1574602"/>
                  </a:cubicBezTo>
                  <a:cubicBezTo>
                    <a:pt x="1203860" y="1568276"/>
                    <a:pt x="1258183" y="1541487"/>
                    <a:pt x="1290181" y="1522140"/>
                  </a:cubicBezTo>
                  <a:cubicBezTo>
                    <a:pt x="1306552" y="1512280"/>
                    <a:pt x="1345061" y="1485677"/>
                    <a:pt x="1351386" y="1479724"/>
                  </a:cubicBezTo>
                  <a:cubicBezTo>
                    <a:pt x="1353805" y="1477491"/>
                    <a:pt x="1357712" y="1474515"/>
                    <a:pt x="1360130" y="1473399"/>
                  </a:cubicBezTo>
                  <a:cubicBezTo>
                    <a:pt x="1364781" y="1470794"/>
                    <a:pt x="1347294" y="1461120"/>
                    <a:pt x="1562722" y="1585578"/>
                  </a:cubicBezTo>
                  <a:cubicBezTo>
                    <a:pt x="1601604" y="1607902"/>
                    <a:pt x="1636764" y="1628180"/>
                    <a:pt x="1640671" y="1630598"/>
                  </a:cubicBezTo>
                  <a:lnTo>
                    <a:pt x="1648112" y="1634691"/>
                  </a:lnTo>
                  <a:lnTo>
                    <a:pt x="1669693" y="1597298"/>
                  </a:lnTo>
                  <a:cubicBezTo>
                    <a:pt x="1691645" y="1559347"/>
                    <a:pt x="1734991" y="1484189"/>
                    <a:pt x="1807359" y="1358987"/>
                  </a:cubicBezTo>
                  <a:cubicBezTo>
                    <a:pt x="1829311" y="1321036"/>
                    <a:pt x="1855728" y="1275271"/>
                    <a:pt x="1866332" y="1257040"/>
                  </a:cubicBezTo>
                  <a:cubicBezTo>
                    <a:pt x="1876936" y="1238808"/>
                    <a:pt x="1885121" y="1223181"/>
                    <a:pt x="1884563" y="1222251"/>
                  </a:cubicBezTo>
                  <a:cubicBezTo>
                    <a:pt x="1884005" y="1221321"/>
                    <a:pt x="1877866" y="1217600"/>
                    <a:pt x="1870983" y="1213693"/>
                  </a:cubicBezTo>
                  <a:cubicBezTo>
                    <a:pt x="1864099" y="1209973"/>
                    <a:pt x="1853867" y="1204020"/>
                    <a:pt x="1848286" y="1200857"/>
                  </a:cubicBezTo>
                  <a:cubicBezTo>
                    <a:pt x="1842705" y="1197508"/>
                    <a:pt x="1813870" y="1180765"/>
                    <a:pt x="1784104" y="1163650"/>
                  </a:cubicBezTo>
                  <a:cubicBezTo>
                    <a:pt x="1754525" y="1146535"/>
                    <a:pt x="1724759" y="1129419"/>
                    <a:pt x="1718062" y="1125513"/>
                  </a:cubicBezTo>
                  <a:cubicBezTo>
                    <a:pt x="1711364" y="1121606"/>
                    <a:pt x="1682529" y="1104863"/>
                    <a:pt x="1653880" y="1088306"/>
                  </a:cubicBezTo>
                  <a:cubicBezTo>
                    <a:pt x="1625230" y="1071749"/>
                    <a:pt x="1601604" y="1057982"/>
                    <a:pt x="1601604" y="1057982"/>
                  </a:cubicBezTo>
                  <a:cubicBezTo>
                    <a:pt x="1601418" y="1057796"/>
                    <a:pt x="1602534" y="1050541"/>
                    <a:pt x="1604208" y="1041797"/>
                  </a:cubicBezTo>
                  <a:cubicBezTo>
                    <a:pt x="1608487" y="1018729"/>
                    <a:pt x="1608487" y="886272"/>
                    <a:pt x="1604208" y="863203"/>
                  </a:cubicBezTo>
                  <a:cubicBezTo>
                    <a:pt x="1602534" y="854459"/>
                    <a:pt x="1601418" y="847204"/>
                    <a:pt x="1601604" y="847018"/>
                  </a:cubicBezTo>
                  <a:cubicBezTo>
                    <a:pt x="1601604" y="847018"/>
                    <a:pt x="1625230" y="833251"/>
                    <a:pt x="1653880" y="816694"/>
                  </a:cubicBezTo>
                  <a:cubicBezTo>
                    <a:pt x="1682529" y="800137"/>
                    <a:pt x="1711364" y="783394"/>
                    <a:pt x="1718062" y="779487"/>
                  </a:cubicBezTo>
                  <a:cubicBezTo>
                    <a:pt x="1724759" y="775581"/>
                    <a:pt x="1754525" y="758465"/>
                    <a:pt x="1784104" y="741350"/>
                  </a:cubicBezTo>
                  <a:cubicBezTo>
                    <a:pt x="1813870" y="724235"/>
                    <a:pt x="1842705" y="707492"/>
                    <a:pt x="1848286" y="704143"/>
                  </a:cubicBezTo>
                  <a:cubicBezTo>
                    <a:pt x="1853867" y="700980"/>
                    <a:pt x="1864099" y="695027"/>
                    <a:pt x="1870983" y="691307"/>
                  </a:cubicBezTo>
                  <a:cubicBezTo>
                    <a:pt x="1877866" y="687400"/>
                    <a:pt x="1884005" y="683679"/>
                    <a:pt x="1884563" y="682749"/>
                  </a:cubicBezTo>
                  <a:cubicBezTo>
                    <a:pt x="1885121" y="681819"/>
                    <a:pt x="1876936" y="666192"/>
                    <a:pt x="1866332" y="647960"/>
                  </a:cubicBezTo>
                  <a:cubicBezTo>
                    <a:pt x="1855728" y="629729"/>
                    <a:pt x="1829311" y="583778"/>
                    <a:pt x="1807359" y="546013"/>
                  </a:cubicBezTo>
                  <a:cubicBezTo>
                    <a:pt x="1734991" y="420812"/>
                    <a:pt x="1691645" y="345653"/>
                    <a:pt x="1669693" y="307702"/>
                  </a:cubicBezTo>
                  <a:lnTo>
                    <a:pt x="1648112" y="270309"/>
                  </a:lnTo>
                  <a:lnTo>
                    <a:pt x="1640671" y="274402"/>
                  </a:lnTo>
                  <a:cubicBezTo>
                    <a:pt x="1636764" y="276820"/>
                    <a:pt x="1601604" y="297098"/>
                    <a:pt x="1562722" y="319422"/>
                  </a:cubicBezTo>
                  <a:cubicBezTo>
                    <a:pt x="1347294" y="443880"/>
                    <a:pt x="1364781" y="434206"/>
                    <a:pt x="1360130" y="431602"/>
                  </a:cubicBezTo>
                  <a:cubicBezTo>
                    <a:pt x="1357712" y="430485"/>
                    <a:pt x="1353805" y="427509"/>
                    <a:pt x="1351386" y="425276"/>
                  </a:cubicBezTo>
                  <a:cubicBezTo>
                    <a:pt x="1345061" y="419323"/>
                    <a:pt x="1306552" y="392720"/>
                    <a:pt x="1290181" y="382860"/>
                  </a:cubicBezTo>
                  <a:cubicBezTo>
                    <a:pt x="1258183" y="363513"/>
                    <a:pt x="1203860" y="336724"/>
                    <a:pt x="1183769" y="330398"/>
                  </a:cubicBezTo>
                  <a:cubicBezTo>
                    <a:pt x="1180606" y="329468"/>
                    <a:pt x="1180420" y="319980"/>
                    <a:pt x="1180420" y="164641"/>
                  </a:cubicBezTo>
                  <a:lnTo>
                    <a:pt x="1180420" y="0"/>
                  </a:lnTo>
                  <a:lnTo>
                    <a:pt x="704170" y="0"/>
                  </a:lnTo>
                  <a:lnTo>
                    <a:pt x="704170" y="164641"/>
                  </a:lnTo>
                  <a:close/>
                  <a:moveTo>
                    <a:pt x="999036" y="575779"/>
                  </a:moveTo>
                  <a:cubicBezTo>
                    <a:pt x="1151213" y="599591"/>
                    <a:pt x="1272693" y="709352"/>
                    <a:pt x="1311575" y="858552"/>
                  </a:cubicBezTo>
                  <a:cubicBezTo>
                    <a:pt x="1326644" y="916967"/>
                    <a:pt x="1326644" y="988033"/>
                    <a:pt x="1311575" y="1046448"/>
                  </a:cubicBezTo>
                  <a:cubicBezTo>
                    <a:pt x="1293716" y="1115095"/>
                    <a:pt x="1258183" y="1176486"/>
                    <a:pt x="1207953" y="1225414"/>
                  </a:cubicBezTo>
                  <a:cubicBezTo>
                    <a:pt x="1150282" y="1281410"/>
                    <a:pt x="1079031" y="1316757"/>
                    <a:pt x="998106" y="1329407"/>
                  </a:cubicBezTo>
                  <a:cubicBezTo>
                    <a:pt x="953643" y="1336477"/>
                    <a:pt x="892810" y="1333314"/>
                    <a:pt x="848347" y="1321780"/>
                  </a:cubicBezTo>
                  <a:cubicBezTo>
                    <a:pt x="712542" y="1286433"/>
                    <a:pt x="608362" y="1182253"/>
                    <a:pt x="573015" y="1046448"/>
                  </a:cubicBezTo>
                  <a:cubicBezTo>
                    <a:pt x="557946" y="988033"/>
                    <a:pt x="557946" y="916967"/>
                    <a:pt x="573015" y="858552"/>
                  </a:cubicBezTo>
                  <a:cubicBezTo>
                    <a:pt x="600548" y="752698"/>
                    <a:pt x="669381" y="665820"/>
                    <a:pt x="765934" y="615032"/>
                  </a:cubicBezTo>
                  <a:cubicBezTo>
                    <a:pt x="808536" y="592522"/>
                    <a:pt x="850580" y="579872"/>
                    <a:pt x="906018" y="572988"/>
                  </a:cubicBezTo>
                  <a:cubicBezTo>
                    <a:pt x="924250" y="570756"/>
                    <a:pt x="976712" y="572244"/>
                    <a:pt x="999036" y="57577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877BE8CC-B83F-44D0-A8E3-8A92A34F572B}"/>
                </a:ext>
              </a:extLst>
            </p:cNvPr>
            <p:cNvSpPr/>
            <p:nvPr/>
          </p:nvSpPr>
          <p:spPr>
            <a:xfrm>
              <a:off x="3570688" y="1379584"/>
              <a:ext cx="430736" cy="435414"/>
            </a:xfrm>
            <a:custGeom>
              <a:avLst/>
              <a:gdLst>
                <a:gd name="connsiteX0" fmla="*/ 704170 w 1884536"/>
                <a:gd name="connsiteY0" fmla="*/ 164641 h 1905000"/>
                <a:gd name="connsiteX1" fmla="*/ 701007 w 1884536"/>
                <a:gd name="connsiteY1" fmla="*/ 330398 h 1905000"/>
                <a:gd name="connsiteX2" fmla="*/ 594409 w 1884536"/>
                <a:gd name="connsiteY2" fmla="*/ 382860 h 1905000"/>
                <a:gd name="connsiteX3" fmla="*/ 533204 w 1884536"/>
                <a:gd name="connsiteY3" fmla="*/ 425276 h 1905000"/>
                <a:gd name="connsiteX4" fmla="*/ 524460 w 1884536"/>
                <a:gd name="connsiteY4" fmla="*/ 431602 h 1905000"/>
                <a:gd name="connsiteX5" fmla="*/ 321868 w 1884536"/>
                <a:gd name="connsiteY5" fmla="*/ 319422 h 1905000"/>
                <a:gd name="connsiteX6" fmla="*/ 243919 w 1884536"/>
                <a:gd name="connsiteY6" fmla="*/ 274402 h 1905000"/>
                <a:gd name="connsiteX7" fmla="*/ 236478 w 1884536"/>
                <a:gd name="connsiteY7" fmla="*/ 270309 h 1905000"/>
                <a:gd name="connsiteX8" fmla="*/ 214898 w 1884536"/>
                <a:gd name="connsiteY8" fmla="*/ 307702 h 1905000"/>
                <a:gd name="connsiteX9" fmla="*/ 77232 w 1884536"/>
                <a:gd name="connsiteY9" fmla="*/ 546013 h 1905000"/>
                <a:gd name="connsiteX10" fmla="*/ 18258 w 1884536"/>
                <a:gd name="connsiteY10" fmla="*/ 647960 h 1905000"/>
                <a:gd name="connsiteX11" fmla="*/ 27 w 1884536"/>
                <a:gd name="connsiteY11" fmla="*/ 682749 h 1905000"/>
                <a:gd name="connsiteX12" fmla="*/ 17328 w 1884536"/>
                <a:gd name="connsiteY12" fmla="*/ 693353 h 1905000"/>
                <a:gd name="connsiteX13" fmla="*/ 68860 w 1884536"/>
                <a:gd name="connsiteY13" fmla="*/ 722933 h 1905000"/>
                <a:gd name="connsiteX14" fmla="*/ 201875 w 1884536"/>
                <a:gd name="connsiteY14" fmla="*/ 799951 h 1905000"/>
                <a:gd name="connsiteX15" fmla="*/ 282800 w 1884536"/>
                <a:gd name="connsiteY15" fmla="*/ 850181 h 1905000"/>
                <a:gd name="connsiteX16" fmla="*/ 282800 w 1884536"/>
                <a:gd name="connsiteY16" fmla="*/ 1054819 h 1905000"/>
                <a:gd name="connsiteX17" fmla="*/ 201875 w 1884536"/>
                <a:gd name="connsiteY17" fmla="*/ 1105049 h 1905000"/>
                <a:gd name="connsiteX18" fmla="*/ 68860 w 1884536"/>
                <a:gd name="connsiteY18" fmla="*/ 1182067 h 1905000"/>
                <a:gd name="connsiteX19" fmla="*/ 17328 w 1884536"/>
                <a:gd name="connsiteY19" fmla="*/ 1211647 h 1905000"/>
                <a:gd name="connsiteX20" fmla="*/ 27 w 1884536"/>
                <a:gd name="connsiteY20" fmla="*/ 1222251 h 1905000"/>
                <a:gd name="connsiteX21" fmla="*/ 18258 w 1884536"/>
                <a:gd name="connsiteY21" fmla="*/ 1257040 h 1905000"/>
                <a:gd name="connsiteX22" fmla="*/ 77232 w 1884536"/>
                <a:gd name="connsiteY22" fmla="*/ 1358987 h 1905000"/>
                <a:gd name="connsiteX23" fmla="*/ 214898 w 1884536"/>
                <a:gd name="connsiteY23" fmla="*/ 1597298 h 1905000"/>
                <a:gd name="connsiteX24" fmla="*/ 236478 w 1884536"/>
                <a:gd name="connsiteY24" fmla="*/ 1634691 h 1905000"/>
                <a:gd name="connsiteX25" fmla="*/ 243919 w 1884536"/>
                <a:gd name="connsiteY25" fmla="*/ 1630598 h 1905000"/>
                <a:gd name="connsiteX26" fmla="*/ 321868 w 1884536"/>
                <a:gd name="connsiteY26" fmla="*/ 1585578 h 1905000"/>
                <a:gd name="connsiteX27" fmla="*/ 524460 w 1884536"/>
                <a:gd name="connsiteY27" fmla="*/ 1473399 h 1905000"/>
                <a:gd name="connsiteX28" fmla="*/ 533204 w 1884536"/>
                <a:gd name="connsiteY28" fmla="*/ 1479724 h 1905000"/>
                <a:gd name="connsiteX29" fmla="*/ 594409 w 1884536"/>
                <a:gd name="connsiteY29" fmla="*/ 1522140 h 1905000"/>
                <a:gd name="connsiteX30" fmla="*/ 701007 w 1884536"/>
                <a:gd name="connsiteY30" fmla="*/ 1574602 h 1905000"/>
                <a:gd name="connsiteX31" fmla="*/ 704170 w 1884536"/>
                <a:gd name="connsiteY31" fmla="*/ 1740359 h 1905000"/>
                <a:gd name="connsiteX32" fmla="*/ 704170 w 1884536"/>
                <a:gd name="connsiteY32" fmla="*/ 1905000 h 1905000"/>
                <a:gd name="connsiteX33" fmla="*/ 1180420 w 1884536"/>
                <a:gd name="connsiteY33" fmla="*/ 1905000 h 1905000"/>
                <a:gd name="connsiteX34" fmla="*/ 1180420 w 1884536"/>
                <a:gd name="connsiteY34" fmla="*/ 1740359 h 1905000"/>
                <a:gd name="connsiteX35" fmla="*/ 1183769 w 1884536"/>
                <a:gd name="connsiteY35" fmla="*/ 1574602 h 1905000"/>
                <a:gd name="connsiteX36" fmla="*/ 1290181 w 1884536"/>
                <a:gd name="connsiteY36" fmla="*/ 1522140 h 1905000"/>
                <a:gd name="connsiteX37" fmla="*/ 1351386 w 1884536"/>
                <a:gd name="connsiteY37" fmla="*/ 1479724 h 1905000"/>
                <a:gd name="connsiteX38" fmla="*/ 1360130 w 1884536"/>
                <a:gd name="connsiteY38" fmla="*/ 1473399 h 1905000"/>
                <a:gd name="connsiteX39" fmla="*/ 1562722 w 1884536"/>
                <a:gd name="connsiteY39" fmla="*/ 1585578 h 1905000"/>
                <a:gd name="connsiteX40" fmla="*/ 1640671 w 1884536"/>
                <a:gd name="connsiteY40" fmla="*/ 1630598 h 1905000"/>
                <a:gd name="connsiteX41" fmla="*/ 1648112 w 1884536"/>
                <a:gd name="connsiteY41" fmla="*/ 1634691 h 1905000"/>
                <a:gd name="connsiteX42" fmla="*/ 1669693 w 1884536"/>
                <a:gd name="connsiteY42" fmla="*/ 1597298 h 1905000"/>
                <a:gd name="connsiteX43" fmla="*/ 1807359 w 1884536"/>
                <a:gd name="connsiteY43" fmla="*/ 1358987 h 1905000"/>
                <a:gd name="connsiteX44" fmla="*/ 1866332 w 1884536"/>
                <a:gd name="connsiteY44" fmla="*/ 1257040 h 1905000"/>
                <a:gd name="connsiteX45" fmla="*/ 1884563 w 1884536"/>
                <a:gd name="connsiteY45" fmla="*/ 1222251 h 1905000"/>
                <a:gd name="connsiteX46" fmla="*/ 1870983 w 1884536"/>
                <a:gd name="connsiteY46" fmla="*/ 1213693 h 1905000"/>
                <a:gd name="connsiteX47" fmla="*/ 1848286 w 1884536"/>
                <a:gd name="connsiteY47" fmla="*/ 1200857 h 1905000"/>
                <a:gd name="connsiteX48" fmla="*/ 1784104 w 1884536"/>
                <a:gd name="connsiteY48" fmla="*/ 1163650 h 1905000"/>
                <a:gd name="connsiteX49" fmla="*/ 1718062 w 1884536"/>
                <a:gd name="connsiteY49" fmla="*/ 1125513 h 1905000"/>
                <a:gd name="connsiteX50" fmla="*/ 1653880 w 1884536"/>
                <a:gd name="connsiteY50" fmla="*/ 1088306 h 1905000"/>
                <a:gd name="connsiteX51" fmla="*/ 1601604 w 1884536"/>
                <a:gd name="connsiteY51" fmla="*/ 1057982 h 1905000"/>
                <a:gd name="connsiteX52" fmla="*/ 1604208 w 1884536"/>
                <a:gd name="connsiteY52" fmla="*/ 1041797 h 1905000"/>
                <a:gd name="connsiteX53" fmla="*/ 1604208 w 1884536"/>
                <a:gd name="connsiteY53" fmla="*/ 863203 h 1905000"/>
                <a:gd name="connsiteX54" fmla="*/ 1601604 w 1884536"/>
                <a:gd name="connsiteY54" fmla="*/ 847018 h 1905000"/>
                <a:gd name="connsiteX55" fmla="*/ 1653880 w 1884536"/>
                <a:gd name="connsiteY55" fmla="*/ 816694 h 1905000"/>
                <a:gd name="connsiteX56" fmla="*/ 1718062 w 1884536"/>
                <a:gd name="connsiteY56" fmla="*/ 779487 h 1905000"/>
                <a:gd name="connsiteX57" fmla="*/ 1784104 w 1884536"/>
                <a:gd name="connsiteY57" fmla="*/ 741350 h 1905000"/>
                <a:gd name="connsiteX58" fmla="*/ 1848286 w 1884536"/>
                <a:gd name="connsiteY58" fmla="*/ 704143 h 1905000"/>
                <a:gd name="connsiteX59" fmla="*/ 1870983 w 1884536"/>
                <a:gd name="connsiteY59" fmla="*/ 691307 h 1905000"/>
                <a:gd name="connsiteX60" fmla="*/ 1884563 w 1884536"/>
                <a:gd name="connsiteY60" fmla="*/ 682749 h 1905000"/>
                <a:gd name="connsiteX61" fmla="*/ 1866332 w 1884536"/>
                <a:gd name="connsiteY61" fmla="*/ 647960 h 1905000"/>
                <a:gd name="connsiteX62" fmla="*/ 1807359 w 1884536"/>
                <a:gd name="connsiteY62" fmla="*/ 546013 h 1905000"/>
                <a:gd name="connsiteX63" fmla="*/ 1669693 w 1884536"/>
                <a:gd name="connsiteY63" fmla="*/ 307702 h 1905000"/>
                <a:gd name="connsiteX64" fmla="*/ 1648112 w 1884536"/>
                <a:gd name="connsiteY64" fmla="*/ 270309 h 1905000"/>
                <a:gd name="connsiteX65" fmla="*/ 1640671 w 1884536"/>
                <a:gd name="connsiteY65" fmla="*/ 274402 h 1905000"/>
                <a:gd name="connsiteX66" fmla="*/ 1562722 w 1884536"/>
                <a:gd name="connsiteY66" fmla="*/ 319422 h 1905000"/>
                <a:gd name="connsiteX67" fmla="*/ 1360130 w 1884536"/>
                <a:gd name="connsiteY67" fmla="*/ 431602 h 1905000"/>
                <a:gd name="connsiteX68" fmla="*/ 1351386 w 1884536"/>
                <a:gd name="connsiteY68" fmla="*/ 425276 h 1905000"/>
                <a:gd name="connsiteX69" fmla="*/ 1290181 w 1884536"/>
                <a:gd name="connsiteY69" fmla="*/ 382860 h 1905000"/>
                <a:gd name="connsiteX70" fmla="*/ 1183769 w 1884536"/>
                <a:gd name="connsiteY70" fmla="*/ 330398 h 1905000"/>
                <a:gd name="connsiteX71" fmla="*/ 1180420 w 1884536"/>
                <a:gd name="connsiteY71" fmla="*/ 164641 h 1905000"/>
                <a:gd name="connsiteX72" fmla="*/ 1180420 w 1884536"/>
                <a:gd name="connsiteY72" fmla="*/ 0 h 1905000"/>
                <a:gd name="connsiteX73" fmla="*/ 704170 w 1884536"/>
                <a:gd name="connsiteY73" fmla="*/ 0 h 1905000"/>
                <a:gd name="connsiteX74" fmla="*/ 704170 w 1884536"/>
                <a:gd name="connsiteY74" fmla="*/ 164641 h 1905000"/>
                <a:gd name="connsiteX75" fmla="*/ 999036 w 1884536"/>
                <a:gd name="connsiteY75" fmla="*/ 575779 h 1905000"/>
                <a:gd name="connsiteX76" fmla="*/ 1311575 w 1884536"/>
                <a:gd name="connsiteY76" fmla="*/ 858552 h 1905000"/>
                <a:gd name="connsiteX77" fmla="*/ 1311575 w 1884536"/>
                <a:gd name="connsiteY77" fmla="*/ 1046448 h 1905000"/>
                <a:gd name="connsiteX78" fmla="*/ 1207953 w 1884536"/>
                <a:gd name="connsiteY78" fmla="*/ 1225414 h 1905000"/>
                <a:gd name="connsiteX79" fmla="*/ 998106 w 1884536"/>
                <a:gd name="connsiteY79" fmla="*/ 1329407 h 1905000"/>
                <a:gd name="connsiteX80" fmla="*/ 848347 w 1884536"/>
                <a:gd name="connsiteY80" fmla="*/ 1321780 h 1905000"/>
                <a:gd name="connsiteX81" fmla="*/ 573015 w 1884536"/>
                <a:gd name="connsiteY81" fmla="*/ 1046448 h 1905000"/>
                <a:gd name="connsiteX82" fmla="*/ 573015 w 1884536"/>
                <a:gd name="connsiteY82" fmla="*/ 858552 h 1905000"/>
                <a:gd name="connsiteX83" fmla="*/ 765934 w 1884536"/>
                <a:gd name="connsiteY83" fmla="*/ 615032 h 1905000"/>
                <a:gd name="connsiteX84" fmla="*/ 906018 w 1884536"/>
                <a:gd name="connsiteY84" fmla="*/ 572988 h 1905000"/>
                <a:gd name="connsiteX85" fmla="*/ 999036 w 1884536"/>
                <a:gd name="connsiteY85" fmla="*/ 575779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884536" h="1905000">
                  <a:moveTo>
                    <a:pt x="704170" y="164641"/>
                  </a:moveTo>
                  <a:cubicBezTo>
                    <a:pt x="704170" y="319980"/>
                    <a:pt x="703984" y="329468"/>
                    <a:pt x="701007" y="330398"/>
                  </a:cubicBezTo>
                  <a:cubicBezTo>
                    <a:pt x="680730" y="336724"/>
                    <a:pt x="626407" y="363513"/>
                    <a:pt x="594409" y="382860"/>
                  </a:cubicBezTo>
                  <a:cubicBezTo>
                    <a:pt x="578038" y="392720"/>
                    <a:pt x="539529" y="419323"/>
                    <a:pt x="533204" y="425276"/>
                  </a:cubicBezTo>
                  <a:cubicBezTo>
                    <a:pt x="530785" y="427509"/>
                    <a:pt x="526879" y="430485"/>
                    <a:pt x="524460" y="431602"/>
                  </a:cubicBezTo>
                  <a:cubicBezTo>
                    <a:pt x="519809" y="434206"/>
                    <a:pt x="537296" y="443880"/>
                    <a:pt x="321868" y="319422"/>
                  </a:cubicBezTo>
                  <a:cubicBezTo>
                    <a:pt x="282986" y="297098"/>
                    <a:pt x="247826" y="276820"/>
                    <a:pt x="243919" y="274402"/>
                  </a:cubicBezTo>
                  <a:lnTo>
                    <a:pt x="236478" y="270309"/>
                  </a:lnTo>
                  <a:lnTo>
                    <a:pt x="214898" y="307702"/>
                  </a:lnTo>
                  <a:cubicBezTo>
                    <a:pt x="192945" y="345653"/>
                    <a:pt x="149599" y="420812"/>
                    <a:pt x="77232" y="546013"/>
                  </a:cubicBezTo>
                  <a:cubicBezTo>
                    <a:pt x="55279" y="583778"/>
                    <a:pt x="28862" y="629729"/>
                    <a:pt x="18258" y="647960"/>
                  </a:cubicBezTo>
                  <a:cubicBezTo>
                    <a:pt x="7654" y="666192"/>
                    <a:pt x="-531" y="681819"/>
                    <a:pt x="27" y="682749"/>
                  </a:cubicBezTo>
                  <a:cubicBezTo>
                    <a:pt x="585" y="683679"/>
                    <a:pt x="8399" y="688330"/>
                    <a:pt x="17328" y="693353"/>
                  </a:cubicBezTo>
                  <a:cubicBezTo>
                    <a:pt x="26258" y="698376"/>
                    <a:pt x="49512" y="711771"/>
                    <a:pt x="68860" y="722933"/>
                  </a:cubicBezTo>
                  <a:cubicBezTo>
                    <a:pt x="118717" y="751954"/>
                    <a:pt x="161878" y="776883"/>
                    <a:pt x="201875" y="799951"/>
                  </a:cubicBezTo>
                  <a:cubicBezTo>
                    <a:pt x="279638" y="844786"/>
                    <a:pt x="283731" y="847204"/>
                    <a:pt x="282800" y="850181"/>
                  </a:cubicBezTo>
                  <a:cubicBezTo>
                    <a:pt x="274057" y="879016"/>
                    <a:pt x="274057" y="1025984"/>
                    <a:pt x="282800" y="1054819"/>
                  </a:cubicBezTo>
                  <a:cubicBezTo>
                    <a:pt x="283731" y="1057796"/>
                    <a:pt x="279638" y="1060214"/>
                    <a:pt x="201875" y="1105049"/>
                  </a:cubicBezTo>
                  <a:cubicBezTo>
                    <a:pt x="161878" y="1128117"/>
                    <a:pt x="118717" y="1153046"/>
                    <a:pt x="68860" y="1182067"/>
                  </a:cubicBezTo>
                  <a:cubicBezTo>
                    <a:pt x="49512" y="1193230"/>
                    <a:pt x="26258" y="1206624"/>
                    <a:pt x="17328" y="1211647"/>
                  </a:cubicBezTo>
                  <a:cubicBezTo>
                    <a:pt x="8399" y="1216670"/>
                    <a:pt x="585" y="1221321"/>
                    <a:pt x="27" y="1222251"/>
                  </a:cubicBezTo>
                  <a:cubicBezTo>
                    <a:pt x="-531" y="1223181"/>
                    <a:pt x="7654" y="1238808"/>
                    <a:pt x="18258" y="1257040"/>
                  </a:cubicBezTo>
                  <a:cubicBezTo>
                    <a:pt x="28862" y="1275271"/>
                    <a:pt x="55279" y="1321036"/>
                    <a:pt x="77232" y="1358987"/>
                  </a:cubicBezTo>
                  <a:cubicBezTo>
                    <a:pt x="149599" y="1484189"/>
                    <a:pt x="192945" y="1559347"/>
                    <a:pt x="214898" y="1597298"/>
                  </a:cubicBezTo>
                  <a:lnTo>
                    <a:pt x="236478" y="1634691"/>
                  </a:lnTo>
                  <a:lnTo>
                    <a:pt x="243919" y="1630598"/>
                  </a:lnTo>
                  <a:cubicBezTo>
                    <a:pt x="247826" y="1628180"/>
                    <a:pt x="282986" y="1607902"/>
                    <a:pt x="321868" y="1585578"/>
                  </a:cubicBezTo>
                  <a:cubicBezTo>
                    <a:pt x="537296" y="1461120"/>
                    <a:pt x="519809" y="1470794"/>
                    <a:pt x="524460" y="1473399"/>
                  </a:cubicBezTo>
                  <a:cubicBezTo>
                    <a:pt x="526879" y="1474515"/>
                    <a:pt x="530785" y="1477491"/>
                    <a:pt x="533204" y="1479724"/>
                  </a:cubicBezTo>
                  <a:cubicBezTo>
                    <a:pt x="539529" y="1485677"/>
                    <a:pt x="578038" y="1512280"/>
                    <a:pt x="594409" y="1522140"/>
                  </a:cubicBezTo>
                  <a:cubicBezTo>
                    <a:pt x="626407" y="1541487"/>
                    <a:pt x="680730" y="1568276"/>
                    <a:pt x="701007" y="1574602"/>
                  </a:cubicBezTo>
                  <a:cubicBezTo>
                    <a:pt x="703984" y="1575532"/>
                    <a:pt x="704170" y="1585020"/>
                    <a:pt x="704170" y="1740359"/>
                  </a:cubicBezTo>
                  <a:lnTo>
                    <a:pt x="704170" y="1905000"/>
                  </a:lnTo>
                  <a:lnTo>
                    <a:pt x="1180420" y="1905000"/>
                  </a:lnTo>
                  <a:lnTo>
                    <a:pt x="1180420" y="1740359"/>
                  </a:lnTo>
                  <a:cubicBezTo>
                    <a:pt x="1180420" y="1585020"/>
                    <a:pt x="1180606" y="1575532"/>
                    <a:pt x="1183769" y="1574602"/>
                  </a:cubicBezTo>
                  <a:cubicBezTo>
                    <a:pt x="1203860" y="1568276"/>
                    <a:pt x="1258183" y="1541487"/>
                    <a:pt x="1290181" y="1522140"/>
                  </a:cubicBezTo>
                  <a:cubicBezTo>
                    <a:pt x="1306552" y="1512280"/>
                    <a:pt x="1345061" y="1485677"/>
                    <a:pt x="1351386" y="1479724"/>
                  </a:cubicBezTo>
                  <a:cubicBezTo>
                    <a:pt x="1353805" y="1477491"/>
                    <a:pt x="1357712" y="1474515"/>
                    <a:pt x="1360130" y="1473399"/>
                  </a:cubicBezTo>
                  <a:cubicBezTo>
                    <a:pt x="1364781" y="1470794"/>
                    <a:pt x="1347294" y="1461120"/>
                    <a:pt x="1562722" y="1585578"/>
                  </a:cubicBezTo>
                  <a:cubicBezTo>
                    <a:pt x="1601604" y="1607902"/>
                    <a:pt x="1636764" y="1628180"/>
                    <a:pt x="1640671" y="1630598"/>
                  </a:cubicBezTo>
                  <a:lnTo>
                    <a:pt x="1648112" y="1634691"/>
                  </a:lnTo>
                  <a:lnTo>
                    <a:pt x="1669693" y="1597298"/>
                  </a:lnTo>
                  <a:cubicBezTo>
                    <a:pt x="1691645" y="1559347"/>
                    <a:pt x="1734991" y="1484189"/>
                    <a:pt x="1807359" y="1358987"/>
                  </a:cubicBezTo>
                  <a:cubicBezTo>
                    <a:pt x="1829311" y="1321036"/>
                    <a:pt x="1855728" y="1275271"/>
                    <a:pt x="1866332" y="1257040"/>
                  </a:cubicBezTo>
                  <a:cubicBezTo>
                    <a:pt x="1876936" y="1238808"/>
                    <a:pt x="1885121" y="1223181"/>
                    <a:pt x="1884563" y="1222251"/>
                  </a:cubicBezTo>
                  <a:cubicBezTo>
                    <a:pt x="1884005" y="1221321"/>
                    <a:pt x="1877866" y="1217600"/>
                    <a:pt x="1870983" y="1213693"/>
                  </a:cubicBezTo>
                  <a:cubicBezTo>
                    <a:pt x="1864099" y="1209973"/>
                    <a:pt x="1853867" y="1204020"/>
                    <a:pt x="1848286" y="1200857"/>
                  </a:cubicBezTo>
                  <a:cubicBezTo>
                    <a:pt x="1842705" y="1197508"/>
                    <a:pt x="1813870" y="1180765"/>
                    <a:pt x="1784104" y="1163650"/>
                  </a:cubicBezTo>
                  <a:cubicBezTo>
                    <a:pt x="1754525" y="1146535"/>
                    <a:pt x="1724759" y="1129419"/>
                    <a:pt x="1718062" y="1125513"/>
                  </a:cubicBezTo>
                  <a:cubicBezTo>
                    <a:pt x="1711364" y="1121606"/>
                    <a:pt x="1682529" y="1104863"/>
                    <a:pt x="1653880" y="1088306"/>
                  </a:cubicBezTo>
                  <a:cubicBezTo>
                    <a:pt x="1625230" y="1071749"/>
                    <a:pt x="1601604" y="1057982"/>
                    <a:pt x="1601604" y="1057982"/>
                  </a:cubicBezTo>
                  <a:cubicBezTo>
                    <a:pt x="1601418" y="1057796"/>
                    <a:pt x="1602534" y="1050541"/>
                    <a:pt x="1604208" y="1041797"/>
                  </a:cubicBezTo>
                  <a:cubicBezTo>
                    <a:pt x="1608487" y="1018729"/>
                    <a:pt x="1608487" y="886272"/>
                    <a:pt x="1604208" y="863203"/>
                  </a:cubicBezTo>
                  <a:cubicBezTo>
                    <a:pt x="1602534" y="854459"/>
                    <a:pt x="1601418" y="847204"/>
                    <a:pt x="1601604" y="847018"/>
                  </a:cubicBezTo>
                  <a:cubicBezTo>
                    <a:pt x="1601604" y="847018"/>
                    <a:pt x="1625230" y="833251"/>
                    <a:pt x="1653880" y="816694"/>
                  </a:cubicBezTo>
                  <a:cubicBezTo>
                    <a:pt x="1682529" y="800137"/>
                    <a:pt x="1711364" y="783394"/>
                    <a:pt x="1718062" y="779487"/>
                  </a:cubicBezTo>
                  <a:cubicBezTo>
                    <a:pt x="1724759" y="775581"/>
                    <a:pt x="1754525" y="758465"/>
                    <a:pt x="1784104" y="741350"/>
                  </a:cubicBezTo>
                  <a:cubicBezTo>
                    <a:pt x="1813870" y="724235"/>
                    <a:pt x="1842705" y="707492"/>
                    <a:pt x="1848286" y="704143"/>
                  </a:cubicBezTo>
                  <a:cubicBezTo>
                    <a:pt x="1853867" y="700980"/>
                    <a:pt x="1864099" y="695027"/>
                    <a:pt x="1870983" y="691307"/>
                  </a:cubicBezTo>
                  <a:cubicBezTo>
                    <a:pt x="1877866" y="687400"/>
                    <a:pt x="1884005" y="683679"/>
                    <a:pt x="1884563" y="682749"/>
                  </a:cubicBezTo>
                  <a:cubicBezTo>
                    <a:pt x="1885121" y="681819"/>
                    <a:pt x="1876936" y="666192"/>
                    <a:pt x="1866332" y="647960"/>
                  </a:cubicBezTo>
                  <a:cubicBezTo>
                    <a:pt x="1855728" y="629729"/>
                    <a:pt x="1829311" y="583778"/>
                    <a:pt x="1807359" y="546013"/>
                  </a:cubicBezTo>
                  <a:cubicBezTo>
                    <a:pt x="1734991" y="420812"/>
                    <a:pt x="1691645" y="345653"/>
                    <a:pt x="1669693" y="307702"/>
                  </a:cubicBezTo>
                  <a:lnTo>
                    <a:pt x="1648112" y="270309"/>
                  </a:lnTo>
                  <a:lnTo>
                    <a:pt x="1640671" y="274402"/>
                  </a:lnTo>
                  <a:cubicBezTo>
                    <a:pt x="1636764" y="276820"/>
                    <a:pt x="1601604" y="297098"/>
                    <a:pt x="1562722" y="319422"/>
                  </a:cubicBezTo>
                  <a:cubicBezTo>
                    <a:pt x="1347294" y="443880"/>
                    <a:pt x="1364781" y="434206"/>
                    <a:pt x="1360130" y="431602"/>
                  </a:cubicBezTo>
                  <a:cubicBezTo>
                    <a:pt x="1357712" y="430485"/>
                    <a:pt x="1353805" y="427509"/>
                    <a:pt x="1351386" y="425276"/>
                  </a:cubicBezTo>
                  <a:cubicBezTo>
                    <a:pt x="1345061" y="419323"/>
                    <a:pt x="1306552" y="392720"/>
                    <a:pt x="1290181" y="382860"/>
                  </a:cubicBezTo>
                  <a:cubicBezTo>
                    <a:pt x="1258183" y="363513"/>
                    <a:pt x="1203860" y="336724"/>
                    <a:pt x="1183769" y="330398"/>
                  </a:cubicBezTo>
                  <a:cubicBezTo>
                    <a:pt x="1180606" y="329468"/>
                    <a:pt x="1180420" y="319980"/>
                    <a:pt x="1180420" y="164641"/>
                  </a:cubicBezTo>
                  <a:lnTo>
                    <a:pt x="1180420" y="0"/>
                  </a:lnTo>
                  <a:lnTo>
                    <a:pt x="704170" y="0"/>
                  </a:lnTo>
                  <a:lnTo>
                    <a:pt x="704170" y="164641"/>
                  </a:lnTo>
                  <a:close/>
                  <a:moveTo>
                    <a:pt x="999036" y="575779"/>
                  </a:moveTo>
                  <a:cubicBezTo>
                    <a:pt x="1151213" y="599591"/>
                    <a:pt x="1272693" y="709352"/>
                    <a:pt x="1311575" y="858552"/>
                  </a:cubicBezTo>
                  <a:cubicBezTo>
                    <a:pt x="1326644" y="916967"/>
                    <a:pt x="1326644" y="988033"/>
                    <a:pt x="1311575" y="1046448"/>
                  </a:cubicBezTo>
                  <a:cubicBezTo>
                    <a:pt x="1293716" y="1115095"/>
                    <a:pt x="1258183" y="1176486"/>
                    <a:pt x="1207953" y="1225414"/>
                  </a:cubicBezTo>
                  <a:cubicBezTo>
                    <a:pt x="1150282" y="1281410"/>
                    <a:pt x="1079031" y="1316757"/>
                    <a:pt x="998106" y="1329407"/>
                  </a:cubicBezTo>
                  <a:cubicBezTo>
                    <a:pt x="953643" y="1336477"/>
                    <a:pt x="892810" y="1333314"/>
                    <a:pt x="848347" y="1321780"/>
                  </a:cubicBezTo>
                  <a:cubicBezTo>
                    <a:pt x="712542" y="1286433"/>
                    <a:pt x="608362" y="1182253"/>
                    <a:pt x="573015" y="1046448"/>
                  </a:cubicBezTo>
                  <a:cubicBezTo>
                    <a:pt x="557946" y="988033"/>
                    <a:pt x="557946" y="916967"/>
                    <a:pt x="573015" y="858552"/>
                  </a:cubicBezTo>
                  <a:cubicBezTo>
                    <a:pt x="600548" y="752698"/>
                    <a:pt x="669381" y="665820"/>
                    <a:pt x="765934" y="615032"/>
                  </a:cubicBezTo>
                  <a:cubicBezTo>
                    <a:pt x="808536" y="592522"/>
                    <a:pt x="850580" y="579872"/>
                    <a:pt x="906018" y="572988"/>
                  </a:cubicBezTo>
                  <a:cubicBezTo>
                    <a:pt x="924250" y="570756"/>
                    <a:pt x="976712" y="572244"/>
                    <a:pt x="999036" y="575779"/>
                  </a:cubicBezTo>
                  <a:close/>
                </a:path>
              </a:pathLst>
            </a:custGeom>
            <a:gradFill>
              <a:gsLst>
                <a:gs pos="61000">
                  <a:schemeClr val="accent2">
                    <a:alpha val="19000"/>
                  </a:schemeClr>
                </a:gs>
                <a:gs pos="84000">
                  <a:schemeClr val="accent2">
                    <a:alpha val="0"/>
                  </a:schemeClr>
                </a:gs>
                <a:gs pos="11000">
                  <a:schemeClr val="accent1">
                    <a:alpha val="30000"/>
                  </a:schemeClr>
                </a:gs>
                <a:gs pos="38000">
                  <a:schemeClr val="accent1">
                    <a:alpha val="16000"/>
                  </a:schemeClr>
                </a:gs>
              </a:gsLst>
              <a:lin ang="2700000" scaled="1"/>
            </a:gra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5A7A0FAE-21BC-40CE-9B41-AC1A233BE43C}"/>
              </a:ext>
            </a:extLst>
          </p:cNvPr>
          <p:cNvGrpSpPr/>
          <p:nvPr/>
        </p:nvGrpSpPr>
        <p:grpSpPr>
          <a:xfrm>
            <a:off x="3226519" y="2112354"/>
            <a:ext cx="458120" cy="450322"/>
            <a:chOff x="3500801" y="2244358"/>
            <a:chExt cx="458120" cy="450322"/>
          </a:xfrm>
        </p:grpSpPr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1FE4EFBF-3A03-47BA-ADA0-2D1B78B6FF00}"/>
                </a:ext>
              </a:extLst>
            </p:cNvPr>
            <p:cNvSpPr/>
            <p:nvPr/>
          </p:nvSpPr>
          <p:spPr>
            <a:xfrm>
              <a:off x="3500801" y="2244358"/>
              <a:ext cx="424800" cy="428400"/>
            </a:xfrm>
            <a:custGeom>
              <a:avLst/>
              <a:gdLst>
                <a:gd name="connsiteX0" fmla="*/ 951198 w 1901279"/>
                <a:gd name="connsiteY0" fmla="*/ 475134 h 1903139"/>
                <a:gd name="connsiteX1" fmla="*/ 0 w 1901279"/>
                <a:gd name="connsiteY1" fmla="*/ 951942 h 1903139"/>
                <a:gd name="connsiteX2" fmla="*/ 8000 w 1901279"/>
                <a:gd name="connsiteY2" fmla="*/ 957709 h 1903139"/>
                <a:gd name="connsiteX3" fmla="*/ 107342 w 1901279"/>
                <a:gd name="connsiteY3" fmla="*/ 1015566 h 1903139"/>
                <a:gd name="connsiteX4" fmla="*/ 218963 w 1901279"/>
                <a:gd name="connsiteY4" fmla="*/ 1080679 h 1903139"/>
                <a:gd name="connsiteX5" fmla="*/ 442206 w 1901279"/>
                <a:gd name="connsiteY5" fmla="*/ 1210903 h 1903139"/>
                <a:gd name="connsiteX6" fmla="*/ 533549 w 1901279"/>
                <a:gd name="connsiteY6" fmla="*/ 1263923 h 1903139"/>
                <a:gd name="connsiteX7" fmla="*/ 571686 w 1901279"/>
                <a:gd name="connsiteY7" fmla="*/ 1283085 h 1903139"/>
                <a:gd name="connsiteX8" fmla="*/ 1015752 w 1901279"/>
                <a:gd name="connsiteY8" fmla="*/ 915293 h 1903139"/>
                <a:gd name="connsiteX9" fmla="*/ 1213879 w 1901279"/>
                <a:gd name="connsiteY9" fmla="*/ 751024 h 1903139"/>
                <a:gd name="connsiteX10" fmla="*/ 1309688 w 1901279"/>
                <a:gd name="connsiteY10" fmla="*/ 671401 h 1903139"/>
                <a:gd name="connsiteX11" fmla="*/ 1447354 w 1901279"/>
                <a:gd name="connsiteY11" fmla="*/ 557362 h 1903139"/>
                <a:gd name="connsiteX12" fmla="*/ 1507443 w 1901279"/>
                <a:gd name="connsiteY12" fmla="*/ 507318 h 1903139"/>
                <a:gd name="connsiteX13" fmla="*/ 1534790 w 1901279"/>
                <a:gd name="connsiteY13" fmla="*/ 485738 h 1903139"/>
                <a:gd name="connsiteX14" fmla="*/ 1460004 w 1901279"/>
                <a:gd name="connsiteY14" fmla="*/ 563501 h 1903139"/>
                <a:gd name="connsiteX15" fmla="*/ 1306897 w 1901279"/>
                <a:gd name="connsiteY15" fmla="*/ 719957 h 1903139"/>
                <a:gd name="connsiteX16" fmla="*/ 1190625 w 1901279"/>
                <a:gd name="connsiteY16" fmla="*/ 839019 h 1903139"/>
                <a:gd name="connsiteX17" fmla="*/ 1042727 w 1901279"/>
                <a:gd name="connsiteY17" fmla="*/ 990638 h 1903139"/>
                <a:gd name="connsiteX18" fmla="*/ 965522 w 1901279"/>
                <a:gd name="connsiteY18" fmla="*/ 1069703 h 1903139"/>
                <a:gd name="connsiteX19" fmla="*/ 660425 w 1901279"/>
                <a:gd name="connsiteY19" fmla="*/ 1382242 h 1903139"/>
                <a:gd name="connsiteX20" fmla="*/ 596615 w 1901279"/>
                <a:gd name="connsiteY20" fmla="*/ 1447354 h 1903139"/>
                <a:gd name="connsiteX21" fmla="*/ 569268 w 1901279"/>
                <a:gd name="connsiteY21" fmla="*/ 1475445 h 1903139"/>
                <a:gd name="connsiteX22" fmla="*/ 569640 w 1901279"/>
                <a:gd name="connsiteY22" fmla="*/ 1689758 h 1903139"/>
                <a:gd name="connsiteX23" fmla="*/ 570198 w 1901279"/>
                <a:gd name="connsiteY23" fmla="*/ 1904070 h 1903139"/>
                <a:gd name="connsiteX24" fmla="*/ 854832 w 1901279"/>
                <a:gd name="connsiteY24" fmla="*/ 1761753 h 1903139"/>
                <a:gd name="connsiteX25" fmla="*/ 1141326 w 1901279"/>
                <a:gd name="connsiteY25" fmla="*/ 1619437 h 1903139"/>
                <a:gd name="connsiteX26" fmla="*/ 1403635 w 1901279"/>
                <a:gd name="connsiteY26" fmla="*/ 1761753 h 1903139"/>
                <a:gd name="connsiteX27" fmla="*/ 1665201 w 1901279"/>
                <a:gd name="connsiteY27" fmla="*/ 1901652 h 1903139"/>
                <a:gd name="connsiteX28" fmla="*/ 1668549 w 1901279"/>
                <a:gd name="connsiteY28" fmla="*/ 1878956 h 1903139"/>
                <a:gd name="connsiteX29" fmla="*/ 1675247 w 1901279"/>
                <a:gd name="connsiteY29" fmla="*/ 1823145 h 1903139"/>
                <a:gd name="connsiteX30" fmla="*/ 1685293 w 1901279"/>
                <a:gd name="connsiteY30" fmla="*/ 1743150 h 1903139"/>
                <a:gd name="connsiteX31" fmla="*/ 1696641 w 1901279"/>
                <a:gd name="connsiteY31" fmla="*/ 1652923 h 1903139"/>
                <a:gd name="connsiteX32" fmla="*/ 1719151 w 1901279"/>
                <a:gd name="connsiteY32" fmla="*/ 1473399 h 1903139"/>
                <a:gd name="connsiteX33" fmla="*/ 1729197 w 1901279"/>
                <a:gd name="connsiteY33" fmla="*/ 1392474 h 1903139"/>
                <a:gd name="connsiteX34" fmla="*/ 1734778 w 1901279"/>
                <a:gd name="connsiteY34" fmla="*/ 1347825 h 1903139"/>
                <a:gd name="connsiteX35" fmla="*/ 1740359 w 1901279"/>
                <a:gd name="connsiteY35" fmla="*/ 1303177 h 1903139"/>
                <a:gd name="connsiteX36" fmla="*/ 1750405 w 1901279"/>
                <a:gd name="connsiteY36" fmla="*/ 1222252 h 1903139"/>
                <a:gd name="connsiteX37" fmla="*/ 1761753 w 1901279"/>
                <a:gd name="connsiteY37" fmla="*/ 1132024 h 1903139"/>
                <a:gd name="connsiteX38" fmla="*/ 1773101 w 1901279"/>
                <a:gd name="connsiteY38" fmla="*/ 1041797 h 1903139"/>
                <a:gd name="connsiteX39" fmla="*/ 1783147 w 1901279"/>
                <a:gd name="connsiteY39" fmla="*/ 960872 h 1903139"/>
                <a:gd name="connsiteX40" fmla="*/ 1788728 w 1901279"/>
                <a:gd name="connsiteY40" fmla="*/ 916224 h 1903139"/>
                <a:gd name="connsiteX41" fmla="*/ 1794309 w 1901279"/>
                <a:gd name="connsiteY41" fmla="*/ 871575 h 1903139"/>
                <a:gd name="connsiteX42" fmla="*/ 1804355 w 1901279"/>
                <a:gd name="connsiteY42" fmla="*/ 790650 h 1903139"/>
                <a:gd name="connsiteX43" fmla="*/ 1826865 w 1901279"/>
                <a:gd name="connsiteY43" fmla="*/ 611126 h 1903139"/>
                <a:gd name="connsiteX44" fmla="*/ 1838213 w 1901279"/>
                <a:gd name="connsiteY44" fmla="*/ 520899 h 1903139"/>
                <a:gd name="connsiteX45" fmla="*/ 1848259 w 1901279"/>
                <a:gd name="connsiteY45" fmla="*/ 439974 h 1903139"/>
                <a:gd name="connsiteX46" fmla="*/ 1853840 w 1901279"/>
                <a:gd name="connsiteY46" fmla="*/ 395325 h 1903139"/>
                <a:gd name="connsiteX47" fmla="*/ 1859421 w 1901279"/>
                <a:gd name="connsiteY47" fmla="*/ 350677 h 1903139"/>
                <a:gd name="connsiteX48" fmla="*/ 1869467 w 1901279"/>
                <a:gd name="connsiteY48" fmla="*/ 269751 h 1903139"/>
                <a:gd name="connsiteX49" fmla="*/ 1880815 w 1901279"/>
                <a:gd name="connsiteY49" fmla="*/ 179524 h 1903139"/>
                <a:gd name="connsiteX50" fmla="*/ 1892164 w 1901279"/>
                <a:gd name="connsiteY50" fmla="*/ 89297 h 1903139"/>
                <a:gd name="connsiteX51" fmla="*/ 1900535 w 1901279"/>
                <a:gd name="connsiteY51" fmla="*/ 22511 h 1903139"/>
                <a:gd name="connsiteX52" fmla="*/ 1902768 w 1901279"/>
                <a:gd name="connsiteY52" fmla="*/ 0 h 1903139"/>
                <a:gd name="connsiteX53" fmla="*/ 951198 w 1901279"/>
                <a:gd name="connsiteY53" fmla="*/ 475134 h 190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901279" h="1903139">
                  <a:moveTo>
                    <a:pt x="951198" y="475134"/>
                  </a:moveTo>
                  <a:cubicBezTo>
                    <a:pt x="428067" y="736700"/>
                    <a:pt x="0" y="951198"/>
                    <a:pt x="0" y="951942"/>
                  </a:cubicBezTo>
                  <a:cubicBezTo>
                    <a:pt x="0" y="952501"/>
                    <a:pt x="3535" y="955105"/>
                    <a:pt x="8000" y="957709"/>
                  </a:cubicBezTo>
                  <a:cubicBezTo>
                    <a:pt x="25301" y="967569"/>
                    <a:pt x="53764" y="984126"/>
                    <a:pt x="107342" y="1015566"/>
                  </a:cubicBezTo>
                  <a:cubicBezTo>
                    <a:pt x="138410" y="1033612"/>
                    <a:pt x="188640" y="1062819"/>
                    <a:pt x="218963" y="1080679"/>
                  </a:cubicBezTo>
                  <a:cubicBezTo>
                    <a:pt x="338584" y="1150442"/>
                    <a:pt x="389186" y="1179836"/>
                    <a:pt x="442206" y="1210903"/>
                  </a:cubicBezTo>
                  <a:cubicBezTo>
                    <a:pt x="472715" y="1228577"/>
                    <a:pt x="513829" y="1252575"/>
                    <a:pt x="533549" y="1263923"/>
                  </a:cubicBezTo>
                  <a:cubicBezTo>
                    <a:pt x="558478" y="1278620"/>
                    <a:pt x="570012" y="1284387"/>
                    <a:pt x="571686" y="1283085"/>
                  </a:cubicBezTo>
                  <a:cubicBezTo>
                    <a:pt x="585267" y="1272481"/>
                    <a:pt x="652239" y="1216856"/>
                    <a:pt x="1015752" y="915293"/>
                  </a:cubicBezTo>
                  <a:cubicBezTo>
                    <a:pt x="1086817" y="856320"/>
                    <a:pt x="1175928" y="782278"/>
                    <a:pt x="1213879" y="751024"/>
                  </a:cubicBezTo>
                  <a:cubicBezTo>
                    <a:pt x="1251645" y="719584"/>
                    <a:pt x="1294805" y="683866"/>
                    <a:pt x="1309688" y="671401"/>
                  </a:cubicBezTo>
                  <a:cubicBezTo>
                    <a:pt x="1336105" y="649449"/>
                    <a:pt x="1382241" y="611126"/>
                    <a:pt x="1447354" y="557362"/>
                  </a:cubicBezTo>
                  <a:cubicBezTo>
                    <a:pt x="1465213" y="542479"/>
                    <a:pt x="1492188" y="519969"/>
                    <a:pt x="1507443" y="507318"/>
                  </a:cubicBezTo>
                  <a:cubicBezTo>
                    <a:pt x="1522512" y="494668"/>
                    <a:pt x="1534790" y="484994"/>
                    <a:pt x="1534790" y="485738"/>
                  </a:cubicBezTo>
                  <a:cubicBezTo>
                    <a:pt x="1534790" y="486296"/>
                    <a:pt x="1501118" y="521271"/>
                    <a:pt x="1460004" y="563501"/>
                  </a:cubicBezTo>
                  <a:cubicBezTo>
                    <a:pt x="1418704" y="605545"/>
                    <a:pt x="1349871" y="675866"/>
                    <a:pt x="1306897" y="719957"/>
                  </a:cubicBezTo>
                  <a:cubicBezTo>
                    <a:pt x="1263923" y="763861"/>
                    <a:pt x="1211647" y="817439"/>
                    <a:pt x="1190625" y="839019"/>
                  </a:cubicBezTo>
                  <a:cubicBezTo>
                    <a:pt x="1145605" y="885156"/>
                    <a:pt x="1091840" y="940222"/>
                    <a:pt x="1042727" y="990638"/>
                  </a:cubicBezTo>
                  <a:cubicBezTo>
                    <a:pt x="1023193" y="1010544"/>
                    <a:pt x="988591" y="1046262"/>
                    <a:pt x="965522" y="1069703"/>
                  </a:cubicBezTo>
                  <a:cubicBezTo>
                    <a:pt x="906735" y="1129792"/>
                    <a:pt x="774836" y="1264854"/>
                    <a:pt x="660425" y="1382242"/>
                  </a:cubicBezTo>
                  <a:cubicBezTo>
                    <a:pt x="640519" y="1402706"/>
                    <a:pt x="611684" y="1432099"/>
                    <a:pt x="596615" y="1447354"/>
                  </a:cubicBezTo>
                  <a:lnTo>
                    <a:pt x="569268" y="1475445"/>
                  </a:lnTo>
                  <a:lnTo>
                    <a:pt x="569640" y="1689758"/>
                  </a:lnTo>
                  <a:lnTo>
                    <a:pt x="570198" y="1904070"/>
                  </a:lnTo>
                  <a:lnTo>
                    <a:pt x="854832" y="1761753"/>
                  </a:lnTo>
                  <a:cubicBezTo>
                    <a:pt x="1011287" y="1683433"/>
                    <a:pt x="1140210" y="1619437"/>
                    <a:pt x="1141326" y="1619437"/>
                  </a:cubicBezTo>
                  <a:cubicBezTo>
                    <a:pt x="1142256" y="1619437"/>
                    <a:pt x="1260388" y="1683433"/>
                    <a:pt x="1403635" y="1761753"/>
                  </a:cubicBezTo>
                  <a:cubicBezTo>
                    <a:pt x="1577950" y="1856817"/>
                    <a:pt x="1664457" y="1903140"/>
                    <a:pt x="1665201" y="1901652"/>
                  </a:cubicBezTo>
                  <a:cubicBezTo>
                    <a:pt x="1665945" y="1900350"/>
                    <a:pt x="1667433" y="1890118"/>
                    <a:pt x="1668549" y="1878956"/>
                  </a:cubicBezTo>
                  <a:cubicBezTo>
                    <a:pt x="1669666" y="1867608"/>
                    <a:pt x="1672828" y="1842493"/>
                    <a:pt x="1675247" y="1823145"/>
                  </a:cubicBezTo>
                  <a:cubicBezTo>
                    <a:pt x="1677665" y="1803611"/>
                    <a:pt x="1682316" y="1767707"/>
                    <a:pt x="1685293" y="1743150"/>
                  </a:cubicBezTo>
                  <a:cubicBezTo>
                    <a:pt x="1688455" y="1718593"/>
                    <a:pt x="1693478" y="1678038"/>
                    <a:pt x="1696641" y="1652923"/>
                  </a:cubicBezTo>
                  <a:cubicBezTo>
                    <a:pt x="1704268" y="1592647"/>
                    <a:pt x="1712268" y="1528093"/>
                    <a:pt x="1719151" y="1473399"/>
                  </a:cubicBezTo>
                  <a:cubicBezTo>
                    <a:pt x="1722128" y="1448842"/>
                    <a:pt x="1726778" y="1412379"/>
                    <a:pt x="1729197" y="1392474"/>
                  </a:cubicBezTo>
                  <a:cubicBezTo>
                    <a:pt x="1731801" y="1372568"/>
                    <a:pt x="1734220" y="1352476"/>
                    <a:pt x="1734778" y="1347825"/>
                  </a:cubicBezTo>
                  <a:cubicBezTo>
                    <a:pt x="1735336" y="1343174"/>
                    <a:pt x="1737754" y="1323083"/>
                    <a:pt x="1740359" y="1303177"/>
                  </a:cubicBezTo>
                  <a:cubicBezTo>
                    <a:pt x="1742777" y="1283271"/>
                    <a:pt x="1747428" y="1246808"/>
                    <a:pt x="1750405" y="1222252"/>
                  </a:cubicBezTo>
                  <a:cubicBezTo>
                    <a:pt x="1753567" y="1197695"/>
                    <a:pt x="1758590" y="1157139"/>
                    <a:pt x="1761753" y="1132024"/>
                  </a:cubicBezTo>
                  <a:cubicBezTo>
                    <a:pt x="1764916" y="1106910"/>
                    <a:pt x="1769939" y="1066354"/>
                    <a:pt x="1773101" y="1041797"/>
                  </a:cubicBezTo>
                  <a:cubicBezTo>
                    <a:pt x="1776078" y="1017241"/>
                    <a:pt x="1780729" y="980778"/>
                    <a:pt x="1783147" y="960872"/>
                  </a:cubicBezTo>
                  <a:cubicBezTo>
                    <a:pt x="1785752" y="940966"/>
                    <a:pt x="1788170" y="920875"/>
                    <a:pt x="1788728" y="916224"/>
                  </a:cubicBezTo>
                  <a:cubicBezTo>
                    <a:pt x="1789286" y="911573"/>
                    <a:pt x="1791705" y="891481"/>
                    <a:pt x="1794309" y="871575"/>
                  </a:cubicBezTo>
                  <a:cubicBezTo>
                    <a:pt x="1796728" y="851669"/>
                    <a:pt x="1801378" y="815207"/>
                    <a:pt x="1804355" y="790650"/>
                  </a:cubicBezTo>
                  <a:cubicBezTo>
                    <a:pt x="1811238" y="735956"/>
                    <a:pt x="1819238" y="671401"/>
                    <a:pt x="1826865" y="611126"/>
                  </a:cubicBezTo>
                  <a:cubicBezTo>
                    <a:pt x="1830028" y="586011"/>
                    <a:pt x="1835051" y="545456"/>
                    <a:pt x="1838213" y="520899"/>
                  </a:cubicBezTo>
                  <a:cubicBezTo>
                    <a:pt x="1841190" y="496342"/>
                    <a:pt x="1845841" y="459879"/>
                    <a:pt x="1848259" y="439974"/>
                  </a:cubicBezTo>
                  <a:cubicBezTo>
                    <a:pt x="1850864" y="420068"/>
                    <a:pt x="1853282" y="399976"/>
                    <a:pt x="1853840" y="395325"/>
                  </a:cubicBezTo>
                  <a:cubicBezTo>
                    <a:pt x="1854398" y="390674"/>
                    <a:pt x="1856817" y="370583"/>
                    <a:pt x="1859421" y="350677"/>
                  </a:cubicBezTo>
                  <a:cubicBezTo>
                    <a:pt x="1861840" y="330771"/>
                    <a:pt x="1866491" y="294308"/>
                    <a:pt x="1869467" y="269751"/>
                  </a:cubicBezTo>
                  <a:cubicBezTo>
                    <a:pt x="1872630" y="245195"/>
                    <a:pt x="1877653" y="204639"/>
                    <a:pt x="1880815" y="179524"/>
                  </a:cubicBezTo>
                  <a:cubicBezTo>
                    <a:pt x="1883978" y="154410"/>
                    <a:pt x="1889001" y="113854"/>
                    <a:pt x="1892164" y="89297"/>
                  </a:cubicBezTo>
                  <a:cubicBezTo>
                    <a:pt x="1895140" y="64741"/>
                    <a:pt x="1898861" y="34789"/>
                    <a:pt x="1900535" y="22511"/>
                  </a:cubicBezTo>
                  <a:cubicBezTo>
                    <a:pt x="1902024" y="10418"/>
                    <a:pt x="1903140" y="187"/>
                    <a:pt x="1902768" y="0"/>
                  </a:cubicBezTo>
                  <a:cubicBezTo>
                    <a:pt x="1902396" y="-372"/>
                    <a:pt x="1474143" y="213569"/>
                    <a:pt x="951198" y="475134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984FAD66-D34D-4A7A-9645-368DC8CAB338}"/>
                </a:ext>
              </a:extLst>
            </p:cNvPr>
            <p:cNvSpPr/>
            <p:nvPr/>
          </p:nvSpPr>
          <p:spPr>
            <a:xfrm>
              <a:off x="3534121" y="2269880"/>
              <a:ext cx="424800" cy="424800"/>
            </a:xfrm>
            <a:custGeom>
              <a:avLst/>
              <a:gdLst>
                <a:gd name="connsiteX0" fmla="*/ 951198 w 1901279"/>
                <a:gd name="connsiteY0" fmla="*/ 475134 h 1903139"/>
                <a:gd name="connsiteX1" fmla="*/ 0 w 1901279"/>
                <a:gd name="connsiteY1" fmla="*/ 951942 h 1903139"/>
                <a:gd name="connsiteX2" fmla="*/ 8000 w 1901279"/>
                <a:gd name="connsiteY2" fmla="*/ 957709 h 1903139"/>
                <a:gd name="connsiteX3" fmla="*/ 107342 w 1901279"/>
                <a:gd name="connsiteY3" fmla="*/ 1015566 h 1903139"/>
                <a:gd name="connsiteX4" fmla="*/ 218963 w 1901279"/>
                <a:gd name="connsiteY4" fmla="*/ 1080679 h 1903139"/>
                <a:gd name="connsiteX5" fmla="*/ 442206 w 1901279"/>
                <a:gd name="connsiteY5" fmla="*/ 1210903 h 1903139"/>
                <a:gd name="connsiteX6" fmla="*/ 533549 w 1901279"/>
                <a:gd name="connsiteY6" fmla="*/ 1263923 h 1903139"/>
                <a:gd name="connsiteX7" fmla="*/ 571686 w 1901279"/>
                <a:gd name="connsiteY7" fmla="*/ 1283085 h 1903139"/>
                <a:gd name="connsiteX8" fmla="*/ 1015752 w 1901279"/>
                <a:gd name="connsiteY8" fmla="*/ 915293 h 1903139"/>
                <a:gd name="connsiteX9" fmla="*/ 1213879 w 1901279"/>
                <a:gd name="connsiteY9" fmla="*/ 751024 h 1903139"/>
                <a:gd name="connsiteX10" fmla="*/ 1309688 w 1901279"/>
                <a:gd name="connsiteY10" fmla="*/ 671401 h 1903139"/>
                <a:gd name="connsiteX11" fmla="*/ 1447354 w 1901279"/>
                <a:gd name="connsiteY11" fmla="*/ 557362 h 1903139"/>
                <a:gd name="connsiteX12" fmla="*/ 1507443 w 1901279"/>
                <a:gd name="connsiteY12" fmla="*/ 507318 h 1903139"/>
                <a:gd name="connsiteX13" fmla="*/ 1534790 w 1901279"/>
                <a:gd name="connsiteY13" fmla="*/ 485738 h 1903139"/>
                <a:gd name="connsiteX14" fmla="*/ 1460004 w 1901279"/>
                <a:gd name="connsiteY14" fmla="*/ 563501 h 1903139"/>
                <a:gd name="connsiteX15" fmla="*/ 1306897 w 1901279"/>
                <a:gd name="connsiteY15" fmla="*/ 719957 h 1903139"/>
                <a:gd name="connsiteX16" fmla="*/ 1190625 w 1901279"/>
                <a:gd name="connsiteY16" fmla="*/ 839019 h 1903139"/>
                <a:gd name="connsiteX17" fmla="*/ 1042727 w 1901279"/>
                <a:gd name="connsiteY17" fmla="*/ 990638 h 1903139"/>
                <a:gd name="connsiteX18" fmla="*/ 965522 w 1901279"/>
                <a:gd name="connsiteY18" fmla="*/ 1069703 h 1903139"/>
                <a:gd name="connsiteX19" fmla="*/ 660425 w 1901279"/>
                <a:gd name="connsiteY19" fmla="*/ 1382242 h 1903139"/>
                <a:gd name="connsiteX20" fmla="*/ 596615 w 1901279"/>
                <a:gd name="connsiteY20" fmla="*/ 1447354 h 1903139"/>
                <a:gd name="connsiteX21" fmla="*/ 569268 w 1901279"/>
                <a:gd name="connsiteY21" fmla="*/ 1475445 h 1903139"/>
                <a:gd name="connsiteX22" fmla="*/ 569640 w 1901279"/>
                <a:gd name="connsiteY22" fmla="*/ 1689758 h 1903139"/>
                <a:gd name="connsiteX23" fmla="*/ 570198 w 1901279"/>
                <a:gd name="connsiteY23" fmla="*/ 1904070 h 1903139"/>
                <a:gd name="connsiteX24" fmla="*/ 854832 w 1901279"/>
                <a:gd name="connsiteY24" fmla="*/ 1761753 h 1903139"/>
                <a:gd name="connsiteX25" fmla="*/ 1141326 w 1901279"/>
                <a:gd name="connsiteY25" fmla="*/ 1619437 h 1903139"/>
                <a:gd name="connsiteX26" fmla="*/ 1403635 w 1901279"/>
                <a:gd name="connsiteY26" fmla="*/ 1761753 h 1903139"/>
                <a:gd name="connsiteX27" fmla="*/ 1665201 w 1901279"/>
                <a:gd name="connsiteY27" fmla="*/ 1901652 h 1903139"/>
                <a:gd name="connsiteX28" fmla="*/ 1668549 w 1901279"/>
                <a:gd name="connsiteY28" fmla="*/ 1878956 h 1903139"/>
                <a:gd name="connsiteX29" fmla="*/ 1675247 w 1901279"/>
                <a:gd name="connsiteY29" fmla="*/ 1823145 h 1903139"/>
                <a:gd name="connsiteX30" fmla="*/ 1685293 w 1901279"/>
                <a:gd name="connsiteY30" fmla="*/ 1743150 h 1903139"/>
                <a:gd name="connsiteX31" fmla="*/ 1696641 w 1901279"/>
                <a:gd name="connsiteY31" fmla="*/ 1652923 h 1903139"/>
                <a:gd name="connsiteX32" fmla="*/ 1719151 w 1901279"/>
                <a:gd name="connsiteY32" fmla="*/ 1473399 h 1903139"/>
                <a:gd name="connsiteX33" fmla="*/ 1729197 w 1901279"/>
                <a:gd name="connsiteY33" fmla="*/ 1392474 h 1903139"/>
                <a:gd name="connsiteX34" fmla="*/ 1734778 w 1901279"/>
                <a:gd name="connsiteY34" fmla="*/ 1347825 h 1903139"/>
                <a:gd name="connsiteX35" fmla="*/ 1740359 w 1901279"/>
                <a:gd name="connsiteY35" fmla="*/ 1303177 h 1903139"/>
                <a:gd name="connsiteX36" fmla="*/ 1750405 w 1901279"/>
                <a:gd name="connsiteY36" fmla="*/ 1222252 h 1903139"/>
                <a:gd name="connsiteX37" fmla="*/ 1761753 w 1901279"/>
                <a:gd name="connsiteY37" fmla="*/ 1132024 h 1903139"/>
                <a:gd name="connsiteX38" fmla="*/ 1773101 w 1901279"/>
                <a:gd name="connsiteY38" fmla="*/ 1041797 h 1903139"/>
                <a:gd name="connsiteX39" fmla="*/ 1783147 w 1901279"/>
                <a:gd name="connsiteY39" fmla="*/ 960872 h 1903139"/>
                <a:gd name="connsiteX40" fmla="*/ 1788728 w 1901279"/>
                <a:gd name="connsiteY40" fmla="*/ 916224 h 1903139"/>
                <a:gd name="connsiteX41" fmla="*/ 1794309 w 1901279"/>
                <a:gd name="connsiteY41" fmla="*/ 871575 h 1903139"/>
                <a:gd name="connsiteX42" fmla="*/ 1804355 w 1901279"/>
                <a:gd name="connsiteY42" fmla="*/ 790650 h 1903139"/>
                <a:gd name="connsiteX43" fmla="*/ 1826865 w 1901279"/>
                <a:gd name="connsiteY43" fmla="*/ 611126 h 1903139"/>
                <a:gd name="connsiteX44" fmla="*/ 1838213 w 1901279"/>
                <a:gd name="connsiteY44" fmla="*/ 520899 h 1903139"/>
                <a:gd name="connsiteX45" fmla="*/ 1848259 w 1901279"/>
                <a:gd name="connsiteY45" fmla="*/ 439974 h 1903139"/>
                <a:gd name="connsiteX46" fmla="*/ 1853840 w 1901279"/>
                <a:gd name="connsiteY46" fmla="*/ 395325 h 1903139"/>
                <a:gd name="connsiteX47" fmla="*/ 1859421 w 1901279"/>
                <a:gd name="connsiteY47" fmla="*/ 350677 h 1903139"/>
                <a:gd name="connsiteX48" fmla="*/ 1869467 w 1901279"/>
                <a:gd name="connsiteY48" fmla="*/ 269751 h 1903139"/>
                <a:gd name="connsiteX49" fmla="*/ 1880815 w 1901279"/>
                <a:gd name="connsiteY49" fmla="*/ 179524 h 1903139"/>
                <a:gd name="connsiteX50" fmla="*/ 1892164 w 1901279"/>
                <a:gd name="connsiteY50" fmla="*/ 89297 h 1903139"/>
                <a:gd name="connsiteX51" fmla="*/ 1900535 w 1901279"/>
                <a:gd name="connsiteY51" fmla="*/ 22511 h 1903139"/>
                <a:gd name="connsiteX52" fmla="*/ 1902768 w 1901279"/>
                <a:gd name="connsiteY52" fmla="*/ 0 h 1903139"/>
                <a:gd name="connsiteX53" fmla="*/ 951198 w 1901279"/>
                <a:gd name="connsiteY53" fmla="*/ 475134 h 190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901279" h="1903139">
                  <a:moveTo>
                    <a:pt x="951198" y="475134"/>
                  </a:moveTo>
                  <a:cubicBezTo>
                    <a:pt x="428067" y="736700"/>
                    <a:pt x="0" y="951198"/>
                    <a:pt x="0" y="951942"/>
                  </a:cubicBezTo>
                  <a:cubicBezTo>
                    <a:pt x="0" y="952501"/>
                    <a:pt x="3535" y="955105"/>
                    <a:pt x="8000" y="957709"/>
                  </a:cubicBezTo>
                  <a:cubicBezTo>
                    <a:pt x="25301" y="967569"/>
                    <a:pt x="53764" y="984126"/>
                    <a:pt x="107342" y="1015566"/>
                  </a:cubicBezTo>
                  <a:cubicBezTo>
                    <a:pt x="138410" y="1033612"/>
                    <a:pt x="188640" y="1062819"/>
                    <a:pt x="218963" y="1080679"/>
                  </a:cubicBezTo>
                  <a:cubicBezTo>
                    <a:pt x="338584" y="1150442"/>
                    <a:pt x="389186" y="1179836"/>
                    <a:pt x="442206" y="1210903"/>
                  </a:cubicBezTo>
                  <a:cubicBezTo>
                    <a:pt x="472715" y="1228577"/>
                    <a:pt x="513829" y="1252575"/>
                    <a:pt x="533549" y="1263923"/>
                  </a:cubicBezTo>
                  <a:cubicBezTo>
                    <a:pt x="558478" y="1278620"/>
                    <a:pt x="570012" y="1284387"/>
                    <a:pt x="571686" y="1283085"/>
                  </a:cubicBezTo>
                  <a:cubicBezTo>
                    <a:pt x="585267" y="1272481"/>
                    <a:pt x="652239" y="1216856"/>
                    <a:pt x="1015752" y="915293"/>
                  </a:cubicBezTo>
                  <a:cubicBezTo>
                    <a:pt x="1086817" y="856320"/>
                    <a:pt x="1175928" y="782278"/>
                    <a:pt x="1213879" y="751024"/>
                  </a:cubicBezTo>
                  <a:cubicBezTo>
                    <a:pt x="1251645" y="719584"/>
                    <a:pt x="1294805" y="683866"/>
                    <a:pt x="1309688" y="671401"/>
                  </a:cubicBezTo>
                  <a:cubicBezTo>
                    <a:pt x="1336105" y="649449"/>
                    <a:pt x="1382241" y="611126"/>
                    <a:pt x="1447354" y="557362"/>
                  </a:cubicBezTo>
                  <a:cubicBezTo>
                    <a:pt x="1465213" y="542479"/>
                    <a:pt x="1492188" y="519969"/>
                    <a:pt x="1507443" y="507318"/>
                  </a:cubicBezTo>
                  <a:cubicBezTo>
                    <a:pt x="1522512" y="494668"/>
                    <a:pt x="1534790" y="484994"/>
                    <a:pt x="1534790" y="485738"/>
                  </a:cubicBezTo>
                  <a:cubicBezTo>
                    <a:pt x="1534790" y="486296"/>
                    <a:pt x="1501118" y="521271"/>
                    <a:pt x="1460004" y="563501"/>
                  </a:cubicBezTo>
                  <a:cubicBezTo>
                    <a:pt x="1418704" y="605545"/>
                    <a:pt x="1349871" y="675866"/>
                    <a:pt x="1306897" y="719957"/>
                  </a:cubicBezTo>
                  <a:cubicBezTo>
                    <a:pt x="1263923" y="763861"/>
                    <a:pt x="1211647" y="817439"/>
                    <a:pt x="1190625" y="839019"/>
                  </a:cubicBezTo>
                  <a:cubicBezTo>
                    <a:pt x="1145605" y="885156"/>
                    <a:pt x="1091840" y="940222"/>
                    <a:pt x="1042727" y="990638"/>
                  </a:cubicBezTo>
                  <a:cubicBezTo>
                    <a:pt x="1023193" y="1010544"/>
                    <a:pt x="988591" y="1046262"/>
                    <a:pt x="965522" y="1069703"/>
                  </a:cubicBezTo>
                  <a:cubicBezTo>
                    <a:pt x="906735" y="1129792"/>
                    <a:pt x="774836" y="1264854"/>
                    <a:pt x="660425" y="1382242"/>
                  </a:cubicBezTo>
                  <a:cubicBezTo>
                    <a:pt x="640519" y="1402706"/>
                    <a:pt x="611684" y="1432099"/>
                    <a:pt x="596615" y="1447354"/>
                  </a:cubicBezTo>
                  <a:lnTo>
                    <a:pt x="569268" y="1475445"/>
                  </a:lnTo>
                  <a:lnTo>
                    <a:pt x="569640" y="1689758"/>
                  </a:lnTo>
                  <a:lnTo>
                    <a:pt x="570198" y="1904070"/>
                  </a:lnTo>
                  <a:lnTo>
                    <a:pt x="854832" y="1761753"/>
                  </a:lnTo>
                  <a:cubicBezTo>
                    <a:pt x="1011287" y="1683433"/>
                    <a:pt x="1140210" y="1619437"/>
                    <a:pt x="1141326" y="1619437"/>
                  </a:cubicBezTo>
                  <a:cubicBezTo>
                    <a:pt x="1142256" y="1619437"/>
                    <a:pt x="1260388" y="1683433"/>
                    <a:pt x="1403635" y="1761753"/>
                  </a:cubicBezTo>
                  <a:cubicBezTo>
                    <a:pt x="1577950" y="1856817"/>
                    <a:pt x="1664457" y="1903140"/>
                    <a:pt x="1665201" y="1901652"/>
                  </a:cubicBezTo>
                  <a:cubicBezTo>
                    <a:pt x="1665945" y="1900350"/>
                    <a:pt x="1667433" y="1890118"/>
                    <a:pt x="1668549" y="1878956"/>
                  </a:cubicBezTo>
                  <a:cubicBezTo>
                    <a:pt x="1669666" y="1867608"/>
                    <a:pt x="1672828" y="1842493"/>
                    <a:pt x="1675247" y="1823145"/>
                  </a:cubicBezTo>
                  <a:cubicBezTo>
                    <a:pt x="1677665" y="1803611"/>
                    <a:pt x="1682316" y="1767707"/>
                    <a:pt x="1685293" y="1743150"/>
                  </a:cubicBezTo>
                  <a:cubicBezTo>
                    <a:pt x="1688455" y="1718593"/>
                    <a:pt x="1693478" y="1678038"/>
                    <a:pt x="1696641" y="1652923"/>
                  </a:cubicBezTo>
                  <a:cubicBezTo>
                    <a:pt x="1704268" y="1592647"/>
                    <a:pt x="1712268" y="1528093"/>
                    <a:pt x="1719151" y="1473399"/>
                  </a:cubicBezTo>
                  <a:cubicBezTo>
                    <a:pt x="1722128" y="1448842"/>
                    <a:pt x="1726778" y="1412379"/>
                    <a:pt x="1729197" y="1392474"/>
                  </a:cubicBezTo>
                  <a:cubicBezTo>
                    <a:pt x="1731801" y="1372568"/>
                    <a:pt x="1734220" y="1352476"/>
                    <a:pt x="1734778" y="1347825"/>
                  </a:cubicBezTo>
                  <a:cubicBezTo>
                    <a:pt x="1735336" y="1343174"/>
                    <a:pt x="1737754" y="1323083"/>
                    <a:pt x="1740359" y="1303177"/>
                  </a:cubicBezTo>
                  <a:cubicBezTo>
                    <a:pt x="1742777" y="1283271"/>
                    <a:pt x="1747428" y="1246808"/>
                    <a:pt x="1750405" y="1222252"/>
                  </a:cubicBezTo>
                  <a:cubicBezTo>
                    <a:pt x="1753567" y="1197695"/>
                    <a:pt x="1758590" y="1157139"/>
                    <a:pt x="1761753" y="1132024"/>
                  </a:cubicBezTo>
                  <a:cubicBezTo>
                    <a:pt x="1764916" y="1106910"/>
                    <a:pt x="1769939" y="1066354"/>
                    <a:pt x="1773101" y="1041797"/>
                  </a:cubicBezTo>
                  <a:cubicBezTo>
                    <a:pt x="1776078" y="1017241"/>
                    <a:pt x="1780729" y="980778"/>
                    <a:pt x="1783147" y="960872"/>
                  </a:cubicBezTo>
                  <a:cubicBezTo>
                    <a:pt x="1785752" y="940966"/>
                    <a:pt x="1788170" y="920875"/>
                    <a:pt x="1788728" y="916224"/>
                  </a:cubicBezTo>
                  <a:cubicBezTo>
                    <a:pt x="1789286" y="911573"/>
                    <a:pt x="1791705" y="891481"/>
                    <a:pt x="1794309" y="871575"/>
                  </a:cubicBezTo>
                  <a:cubicBezTo>
                    <a:pt x="1796728" y="851669"/>
                    <a:pt x="1801378" y="815207"/>
                    <a:pt x="1804355" y="790650"/>
                  </a:cubicBezTo>
                  <a:cubicBezTo>
                    <a:pt x="1811238" y="735956"/>
                    <a:pt x="1819238" y="671401"/>
                    <a:pt x="1826865" y="611126"/>
                  </a:cubicBezTo>
                  <a:cubicBezTo>
                    <a:pt x="1830028" y="586011"/>
                    <a:pt x="1835051" y="545456"/>
                    <a:pt x="1838213" y="520899"/>
                  </a:cubicBezTo>
                  <a:cubicBezTo>
                    <a:pt x="1841190" y="496342"/>
                    <a:pt x="1845841" y="459879"/>
                    <a:pt x="1848259" y="439974"/>
                  </a:cubicBezTo>
                  <a:cubicBezTo>
                    <a:pt x="1850864" y="420068"/>
                    <a:pt x="1853282" y="399976"/>
                    <a:pt x="1853840" y="395325"/>
                  </a:cubicBezTo>
                  <a:cubicBezTo>
                    <a:pt x="1854398" y="390674"/>
                    <a:pt x="1856817" y="370583"/>
                    <a:pt x="1859421" y="350677"/>
                  </a:cubicBezTo>
                  <a:cubicBezTo>
                    <a:pt x="1861840" y="330771"/>
                    <a:pt x="1866491" y="294308"/>
                    <a:pt x="1869467" y="269751"/>
                  </a:cubicBezTo>
                  <a:cubicBezTo>
                    <a:pt x="1872630" y="245195"/>
                    <a:pt x="1877653" y="204639"/>
                    <a:pt x="1880815" y="179524"/>
                  </a:cubicBezTo>
                  <a:cubicBezTo>
                    <a:pt x="1883978" y="154410"/>
                    <a:pt x="1889001" y="113854"/>
                    <a:pt x="1892164" y="89297"/>
                  </a:cubicBezTo>
                  <a:cubicBezTo>
                    <a:pt x="1895140" y="64741"/>
                    <a:pt x="1898861" y="34789"/>
                    <a:pt x="1900535" y="22511"/>
                  </a:cubicBezTo>
                  <a:cubicBezTo>
                    <a:pt x="1902024" y="10418"/>
                    <a:pt x="1903140" y="187"/>
                    <a:pt x="1902768" y="0"/>
                  </a:cubicBezTo>
                  <a:cubicBezTo>
                    <a:pt x="1902396" y="-372"/>
                    <a:pt x="1474143" y="213569"/>
                    <a:pt x="951198" y="475134"/>
                  </a:cubicBezTo>
                  <a:close/>
                </a:path>
              </a:pathLst>
            </a:custGeom>
            <a:gradFill>
              <a:gsLst>
                <a:gs pos="61000">
                  <a:schemeClr val="accent2">
                    <a:alpha val="19000"/>
                  </a:schemeClr>
                </a:gs>
                <a:gs pos="84000">
                  <a:schemeClr val="accent2">
                    <a:alpha val="0"/>
                  </a:schemeClr>
                </a:gs>
                <a:gs pos="11000">
                  <a:schemeClr val="accent1">
                    <a:alpha val="30000"/>
                  </a:schemeClr>
                </a:gs>
                <a:gs pos="38000">
                  <a:schemeClr val="accent1">
                    <a:alpha val="16000"/>
                  </a:schemeClr>
                </a:gs>
              </a:gsLst>
              <a:lin ang="2700000" scaled="1"/>
            </a:gra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9BA3B032-8ECD-47EB-96EE-447006CC8D15}"/>
              </a:ext>
            </a:extLst>
          </p:cNvPr>
          <p:cNvGrpSpPr/>
          <p:nvPr/>
        </p:nvGrpSpPr>
        <p:grpSpPr>
          <a:xfrm>
            <a:off x="3238118" y="2917638"/>
            <a:ext cx="453104" cy="446144"/>
            <a:chOff x="3536208" y="3091347"/>
            <a:chExt cx="453104" cy="446144"/>
          </a:xfrm>
        </p:grpSpPr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FF6BC53A-4925-4B61-AF8D-9B9D1D527469}"/>
                </a:ext>
              </a:extLst>
            </p:cNvPr>
            <p:cNvSpPr/>
            <p:nvPr/>
          </p:nvSpPr>
          <p:spPr>
            <a:xfrm>
              <a:off x="3566878" y="3115882"/>
              <a:ext cx="422434" cy="421609"/>
            </a:xfrm>
            <a:custGeom>
              <a:avLst/>
              <a:gdLst>
                <a:gd name="connsiteX0" fmla="*/ 183577 w 422434"/>
                <a:gd name="connsiteY0" fmla="*/ 24381 h 421608"/>
                <a:gd name="connsiteX1" fmla="*/ 17038 w 422434"/>
                <a:gd name="connsiteY1" fmla="*/ 174254 h 421608"/>
                <a:gd name="connsiteX2" fmla="*/ 41 w 422434"/>
                <a:gd name="connsiteY2" fmla="*/ 189518 h 421608"/>
                <a:gd name="connsiteX3" fmla="*/ 0 w 422434"/>
                <a:gd name="connsiteY3" fmla="*/ 217941 h 421608"/>
                <a:gd name="connsiteX4" fmla="*/ 0 w 422434"/>
                <a:gd name="connsiteY4" fmla="*/ 246324 h 421608"/>
                <a:gd name="connsiteX5" fmla="*/ 2764 w 422434"/>
                <a:gd name="connsiteY5" fmla="*/ 243848 h 421608"/>
                <a:gd name="connsiteX6" fmla="*/ 23721 w 422434"/>
                <a:gd name="connsiteY6" fmla="*/ 225037 h 421608"/>
                <a:gd name="connsiteX7" fmla="*/ 41872 w 422434"/>
                <a:gd name="connsiteY7" fmla="*/ 208701 h 421608"/>
                <a:gd name="connsiteX8" fmla="*/ 41996 w 422434"/>
                <a:gd name="connsiteY8" fmla="*/ 315341 h 421608"/>
                <a:gd name="connsiteX9" fmla="*/ 42078 w 422434"/>
                <a:gd name="connsiteY9" fmla="*/ 421980 h 421608"/>
                <a:gd name="connsiteX10" fmla="*/ 169139 w 422434"/>
                <a:gd name="connsiteY10" fmla="*/ 421980 h 421608"/>
                <a:gd name="connsiteX11" fmla="*/ 169139 w 422434"/>
                <a:gd name="connsiteY11" fmla="*/ 295333 h 421608"/>
                <a:gd name="connsiteX12" fmla="*/ 253295 w 422434"/>
                <a:gd name="connsiteY12" fmla="*/ 295333 h 421608"/>
                <a:gd name="connsiteX13" fmla="*/ 253295 w 422434"/>
                <a:gd name="connsiteY13" fmla="*/ 421980 h 421608"/>
                <a:gd name="connsiteX14" fmla="*/ 380356 w 422434"/>
                <a:gd name="connsiteY14" fmla="*/ 421980 h 421608"/>
                <a:gd name="connsiteX15" fmla="*/ 380438 w 422434"/>
                <a:gd name="connsiteY15" fmla="*/ 315341 h 421608"/>
                <a:gd name="connsiteX16" fmla="*/ 380562 w 422434"/>
                <a:gd name="connsiteY16" fmla="*/ 208701 h 421608"/>
                <a:gd name="connsiteX17" fmla="*/ 398713 w 422434"/>
                <a:gd name="connsiteY17" fmla="*/ 225037 h 421608"/>
                <a:gd name="connsiteX18" fmla="*/ 419670 w 422434"/>
                <a:gd name="connsiteY18" fmla="*/ 243848 h 421608"/>
                <a:gd name="connsiteX19" fmla="*/ 422434 w 422434"/>
                <a:gd name="connsiteY19" fmla="*/ 246324 h 421608"/>
                <a:gd name="connsiteX20" fmla="*/ 422434 w 422434"/>
                <a:gd name="connsiteY20" fmla="*/ 217941 h 421608"/>
                <a:gd name="connsiteX21" fmla="*/ 422393 w 422434"/>
                <a:gd name="connsiteY21" fmla="*/ 189518 h 421608"/>
                <a:gd name="connsiteX22" fmla="*/ 405396 w 422434"/>
                <a:gd name="connsiteY22" fmla="*/ 174254 h 421608"/>
                <a:gd name="connsiteX23" fmla="*/ 240218 w 422434"/>
                <a:gd name="connsiteY23" fmla="*/ 25660 h 421608"/>
                <a:gd name="connsiteX24" fmla="*/ 211134 w 422434"/>
                <a:gd name="connsiteY24" fmla="*/ 0 h 421608"/>
                <a:gd name="connsiteX25" fmla="*/ 183577 w 422434"/>
                <a:gd name="connsiteY25" fmla="*/ 24381 h 42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2434" h="421608">
                  <a:moveTo>
                    <a:pt x="183577" y="24381"/>
                  </a:moveTo>
                  <a:cubicBezTo>
                    <a:pt x="156474" y="48844"/>
                    <a:pt x="48844" y="145666"/>
                    <a:pt x="17038" y="174254"/>
                  </a:cubicBezTo>
                  <a:lnTo>
                    <a:pt x="41" y="189518"/>
                  </a:lnTo>
                  <a:lnTo>
                    <a:pt x="0" y="217941"/>
                  </a:lnTo>
                  <a:lnTo>
                    <a:pt x="0" y="246324"/>
                  </a:lnTo>
                  <a:lnTo>
                    <a:pt x="2764" y="243848"/>
                  </a:lnTo>
                  <a:cubicBezTo>
                    <a:pt x="4332" y="242487"/>
                    <a:pt x="13737" y="234030"/>
                    <a:pt x="23721" y="225037"/>
                  </a:cubicBezTo>
                  <a:lnTo>
                    <a:pt x="41872" y="208701"/>
                  </a:lnTo>
                  <a:lnTo>
                    <a:pt x="41996" y="315341"/>
                  </a:lnTo>
                  <a:lnTo>
                    <a:pt x="42078" y="421980"/>
                  </a:lnTo>
                  <a:lnTo>
                    <a:pt x="169139" y="421980"/>
                  </a:lnTo>
                  <a:lnTo>
                    <a:pt x="169139" y="295333"/>
                  </a:lnTo>
                  <a:lnTo>
                    <a:pt x="253295" y="295333"/>
                  </a:lnTo>
                  <a:lnTo>
                    <a:pt x="253295" y="421980"/>
                  </a:lnTo>
                  <a:lnTo>
                    <a:pt x="380356" y="421980"/>
                  </a:lnTo>
                  <a:lnTo>
                    <a:pt x="380438" y="315341"/>
                  </a:lnTo>
                  <a:lnTo>
                    <a:pt x="380562" y="208701"/>
                  </a:lnTo>
                  <a:lnTo>
                    <a:pt x="398713" y="225037"/>
                  </a:lnTo>
                  <a:cubicBezTo>
                    <a:pt x="408697" y="234030"/>
                    <a:pt x="418102" y="242487"/>
                    <a:pt x="419670" y="243848"/>
                  </a:cubicBezTo>
                  <a:lnTo>
                    <a:pt x="422434" y="246324"/>
                  </a:lnTo>
                  <a:lnTo>
                    <a:pt x="422434" y="217941"/>
                  </a:lnTo>
                  <a:lnTo>
                    <a:pt x="422393" y="189518"/>
                  </a:lnTo>
                  <a:lnTo>
                    <a:pt x="405396" y="174254"/>
                  </a:lnTo>
                  <a:cubicBezTo>
                    <a:pt x="390463" y="160847"/>
                    <a:pt x="333203" y="109321"/>
                    <a:pt x="240218" y="25660"/>
                  </a:cubicBezTo>
                  <a:cubicBezTo>
                    <a:pt x="224501" y="11510"/>
                    <a:pt x="211423" y="-41"/>
                    <a:pt x="211134" y="0"/>
                  </a:cubicBezTo>
                  <a:cubicBezTo>
                    <a:pt x="210846" y="0"/>
                    <a:pt x="198428" y="10973"/>
                    <a:pt x="183577" y="24381"/>
                  </a:cubicBezTo>
                  <a:close/>
                </a:path>
              </a:pathLst>
            </a:custGeom>
            <a:gradFill>
              <a:gsLst>
                <a:gs pos="61000">
                  <a:schemeClr val="accent2">
                    <a:alpha val="19000"/>
                  </a:schemeClr>
                </a:gs>
                <a:gs pos="84000">
                  <a:schemeClr val="accent2">
                    <a:alpha val="0"/>
                  </a:schemeClr>
                </a:gs>
                <a:gs pos="11000">
                  <a:schemeClr val="accent1">
                    <a:alpha val="30000"/>
                  </a:schemeClr>
                </a:gs>
                <a:gs pos="38000">
                  <a:schemeClr val="accent1">
                    <a:alpha val="16000"/>
                  </a:schemeClr>
                </a:gs>
              </a:gsLst>
              <a:lin ang="2700000" scaled="1"/>
            </a:gra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DD4F1AF6-C0EF-4AAF-85EC-1542BD2C3733}"/>
                </a:ext>
              </a:extLst>
            </p:cNvPr>
            <p:cNvSpPr/>
            <p:nvPr/>
          </p:nvSpPr>
          <p:spPr>
            <a:xfrm>
              <a:off x="3536208" y="3091347"/>
              <a:ext cx="422434" cy="421609"/>
            </a:xfrm>
            <a:custGeom>
              <a:avLst/>
              <a:gdLst>
                <a:gd name="connsiteX0" fmla="*/ 183577 w 422434"/>
                <a:gd name="connsiteY0" fmla="*/ 24381 h 421608"/>
                <a:gd name="connsiteX1" fmla="*/ 17038 w 422434"/>
                <a:gd name="connsiteY1" fmla="*/ 174254 h 421608"/>
                <a:gd name="connsiteX2" fmla="*/ 41 w 422434"/>
                <a:gd name="connsiteY2" fmla="*/ 189518 h 421608"/>
                <a:gd name="connsiteX3" fmla="*/ 0 w 422434"/>
                <a:gd name="connsiteY3" fmla="*/ 217941 h 421608"/>
                <a:gd name="connsiteX4" fmla="*/ 0 w 422434"/>
                <a:gd name="connsiteY4" fmla="*/ 246324 h 421608"/>
                <a:gd name="connsiteX5" fmla="*/ 2764 w 422434"/>
                <a:gd name="connsiteY5" fmla="*/ 243848 h 421608"/>
                <a:gd name="connsiteX6" fmla="*/ 23721 w 422434"/>
                <a:gd name="connsiteY6" fmla="*/ 225037 h 421608"/>
                <a:gd name="connsiteX7" fmla="*/ 41872 w 422434"/>
                <a:gd name="connsiteY7" fmla="*/ 208701 h 421608"/>
                <a:gd name="connsiteX8" fmla="*/ 41996 w 422434"/>
                <a:gd name="connsiteY8" fmla="*/ 315341 h 421608"/>
                <a:gd name="connsiteX9" fmla="*/ 42078 w 422434"/>
                <a:gd name="connsiteY9" fmla="*/ 421980 h 421608"/>
                <a:gd name="connsiteX10" fmla="*/ 169139 w 422434"/>
                <a:gd name="connsiteY10" fmla="*/ 421980 h 421608"/>
                <a:gd name="connsiteX11" fmla="*/ 169139 w 422434"/>
                <a:gd name="connsiteY11" fmla="*/ 295333 h 421608"/>
                <a:gd name="connsiteX12" fmla="*/ 253295 w 422434"/>
                <a:gd name="connsiteY12" fmla="*/ 295333 h 421608"/>
                <a:gd name="connsiteX13" fmla="*/ 253295 w 422434"/>
                <a:gd name="connsiteY13" fmla="*/ 421980 h 421608"/>
                <a:gd name="connsiteX14" fmla="*/ 380356 w 422434"/>
                <a:gd name="connsiteY14" fmla="*/ 421980 h 421608"/>
                <a:gd name="connsiteX15" fmla="*/ 380438 w 422434"/>
                <a:gd name="connsiteY15" fmla="*/ 315341 h 421608"/>
                <a:gd name="connsiteX16" fmla="*/ 380562 w 422434"/>
                <a:gd name="connsiteY16" fmla="*/ 208701 h 421608"/>
                <a:gd name="connsiteX17" fmla="*/ 398713 w 422434"/>
                <a:gd name="connsiteY17" fmla="*/ 225037 h 421608"/>
                <a:gd name="connsiteX18" fmla="*/ 419670 w 422434"/>
                <a:gd name="connsiteY18" fmla="*/ 243848 h 421608"/>
                <a:gd name="connsiteX19" fmla="*/ 422434 w 422434"/>
                <a:gd name="connsiteY19" fmla="*/ 246324 h 421608"/>
                <a:gd name="connsiteX20" fmla="*/ 422434 w 422434"/>
                <a:gd name="connsiteY20" fmla="*/ 217941 h 421608"/>
                <a:gd name="connsiteX21" fmla="*/ 422393 w 422434"/>
                <a:gd name="connsiteY21" fmla="*/ 189518 h 421608"/>
                <a:gd name="connsiteX22" fmla="*/ 405396 w 422434"/>
                <a:gd name="connsiteY22" fmla="*/ 174254 h 421608"/>
                <a:gd name="connsiteX23" fmla="*/ 240218 w 422434"/>
                <a:gd name="connsiteY23" fmla="*/ 25660 h 421608"/>
                <a:gd name="connsiteX24" fmla="*/ 211134 w 422434"/>
                <a:gd name="connsiteY24" fmla="*/ 0 h 421608"/>
                <a:gd name="connsiteX25" fmla="*/ 183577 w 422434"/>
                <a:gd name="connsiteY25" fmla="*/ 24381 h 42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2434" h="421608">
                  <a:moveTo>
                    <a:pt x="183577" y="24381"/>
                  </a:moveTo>
                  <a:cubicBezTo>
                    <a:pt x="156474" y="48844"/>
                    <a:pt x="48844" y="145666"/>
                    <a:pt x="17038" y="174254"/>
                  </a:cubicBezTo>
                  <a:lnTo>
                    <a:pt x="41" y="189518"/>
                  </a:lnTo>
                  <a:lnTo>
                    <a:pt x="0" y="217941"/>
                  </a:lnTo>
                  <a:lnTo>
                    <a:pt x="0" y="246324"/>
                  </a:lnTo>
                  <a:lnTo>
                    <a:pt x="2764" y="243848"/>
                  </a:lnTo>
                  <a:cubicBezTo>
                    <a:pt x="4332" y="242487"/>
                    <a:pt x="13737" y="234030"/>
                    <a:pt x="23721" y="225037"/>
                  </a:cubicBezTo>
                  <a:lnTo>
                    <a:pt x="41872" y="208701"/>
                  </a:lnTo>
                  <a:lnTo>
                    <a:pt x="41996" y="315341"/>
                  </a:lnTo>
                  <a:lnTo>
                    <a:pt x="42078" y="421980"/>
                  </a:lnTo>
                  <a:lnTo>
                    <a:pt x="169139" y="421980"/>
                  </a:lnTo>
                  <a:lnTo>
                    <a:pt x="169139" y="295333"/>
                  </a:lnTo>
                  <a:lnTo>
                    <a:pt x="253295" y="295333"/>
                  </a:lnTo>
                  <a:lnTo>
                    <a:pt x="253295" y="421980"/>
                  </a:lnTo>
                  <a:lnTo>
                    <a:pt x="380356" y="421980"/>
                  </a:lnTo>
                  <a:lnTo>
                    <a:pt x="380438" y="315341"/>
                  </a:lnTo>
                  <a:lnTo>
                    <a:pt x="380562" y="208701"/>
                  </a:lnTo>
                  <a:lnTo>
                    <a:pt x="398713" y="225037"/>
                  </a:lnTo>
                  <a:cubicBezTo>
                    <a:pt x="408697" y="234030"/>
                    <a:pt x="418102" y="242487"/>
                    <a:pt x="419670" y="243848"/>
                  </a:cubicBezTo>
                  <a:lnTo>
                    <a:pt x="422434" y="246324"/>
                  </a:lnTo>
                  <a:lnTo>
                    <a:pt x="422434" y="217941"/>
                  </a:lnTo>
                  <a:lnTo>
                    <a:pt x="422393" y="189518"/>
                  </a:lnTo>
                  <a:lnTo>
                    <a:pt x="405396" y="174254"/>
                  </a:lnTo>
                  <a:cubicBezTo>
                    <a:pt x="390463" y="160847"/>
                    <a:pt x="333203" y="109321"/>
                    <a:pt x="240218" y="25660"/>
                  </a:cubicBezTo>
                  <a:cubicBezTo>
                    <a:pt x="224501" y="11510"/>
                    <a:pt x="211423" y="-41"/>
                    <a:pt x="211134" y="0"/>
                  </a:cubicBezTo>
                  <a:cubicBezTo>
                    <a:pt x="210846" y="0"/>
                    <a:pt x="198428" y="10973"/>
                    <a:pt x="183577" y="24381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C47BB912-737C-4E25-946C-D19EEA83F1EA}"/>
              </a:ext>
            </a:extLst>
          </p:cNvPr>
          <p:cNvSpPr txBox="1"/>
          <p:nvPr/>
        </p:nvSpPr>
        <p:spPr>
          <a:xfrm>
            <a:off x="3968369" y="1237825"/>
            <a:ext cx="602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在此输入您的内容，在此输入您的内容，在此输入您的内容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A7E9E00-9483-4EDE-8B90-8A3B3A140D18}"/>
              </a:ext>
            </a:extLst>
          </p:cNvPr>
          <p:cNvSpPr txBox="1"/>
          <p:nvPr/>
        </p:nvSpPr>
        <p:spPr>
          <a:xfrm>
            <a:off x="3982488" y="1470587"/>
            <a:ext cx="263488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content here.</a:t>
            </a: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79C88E72-31BE-42C0-B554-482C7FFFB722}"/>
              </a:ext>
            </a:extLst>
          </p:cNvPr>
          <p:cNvCxnSpPr>
            <a:cxnSpLocks/>
          </p:cNvCxnSpPr>
          <p:nvPr/>
        </p:nvCxnSpPr>
        <p:spPr>
          <a:xfrm>
            <a:off x="4077738" y="1731173"/>
            <a:ext cx="5364000" cy="0"/>
          </a:xfrm>
          <a:prstGeom prst="line">
            <a:avLst/>
          </a:prstGeom>
          <a:ln w="158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091BCD21-8051-4306-B8DB-9925A9E1D985}"/>
              </a:ext>
            </a:extLst>
          </p:cNvPr>
          <p:cNvSpPr txBox="1"/>
          <p:nvPr/>
        </p:nvSpPr>
        <p:spPr>
          <a:xfrm>
            <a:off x="3968369" y="2047406"/>
            <a:ext cx="602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在此输入您的内容，在此输入您的内容，在此输入您的内容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DA023532-32EC-40B6-8FE0-50E66BB601CB}"/>
              </a:ext>
            </a:extLst>
          </p:cNvPr>
          <p:cNvSpPr txBox="1"/>
          <p:nvPr/>
        </p:nvSpPr>
        <p:spPr>
          <a:xfrm>
            <a:off x="3982488" y="2280167"/>
            <a:ext cx="2634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content here.</a:t>
            </a:r>
          </a:p>
        </p:txBody>
      </p: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6334BDCD-56C4-496A-9311-433DEBB99135}"/>
              </a:ext>
            </a:extLst>
          </p:cNvPr>
          <p:cNvCxnSpPr>
            <a:cxnSpLocks/>
          </p:cNvCxnSpPr>
          <p:nvPr/>
        </p:nvCxnSpPr>
        <p:spPr>
          <a:xfrm>
            <a:off x="4077738" y="2540754"/>
            <a:ext cx="5364000" cy="0"/>
          </a:xfrm>
          <a:prstGeom prst="line">
            <a:avLst/>
          </a:prstGeom>
          <a:ln w="158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>
            <a:extLst>
              <a:ext uri="{FF2B5EF4-FFF2-40B4-BE49-F238E27FC236}">
                <a16:creationId xmlns:a16="http://schemas.microsoft.com/office/drawing/2014/main" id="{29512FED-5AA8-46DE-9444-7C3F0C9C0DFA}"/>
              </a:ext>
            </a:extLst>
          </p:cNvPr>
          <p:cNvSpPr txBox="1"/>
          <p:nvPr/>
        </p:nvSpPr>
        <p:spPr>
          <a:xfrm>
            <a:off x="3968369" y="2839233"/>
            <a:ext cx="602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在此输入您的内容，在此输入您的内容，在此输入您的内容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2172D21-F2B5-4BD5-8F3D-B2B3F4EA1E1D}"/>
              </a:ext>
            </a:extLst>
          </p:cNvPr>
          <p:cNvSpPr txBox="1"/>
          <p:nvPr/>
        </p:nvSpPr>
        <p:spPr>
          <a:xfrm>
            <a:off x="3982488" y="3071995"/>
            <a:ext cx="263488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content here.</a:t>
            </a:r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539A6FA5-EFA4-4D0D-9323-748BAEABBB64}"/>
              </a:ext>
            </a:extLst>
          </p:cNvPr>
          <p:cNvCxnSpPr>
            <a:cxnSpLocks/>
          </p:cNvCxnSpPr>
          <p:nvPr/>
        </p:nvCxnSpPr>
        <p:spPr>
          <a:xfrm>
            <a:off x="4077738" y="3332581"/>
            <a:ext cx="5364000" cy="0"/>
          </a:xfrm>
          <a:prstGeom prst="line">
            <a:avLst/>
          </a:prstGeom>
          <a:ln w="158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FA6D3E2A-3551-4701-A4A2-CC687FADB97A}"/>
              </a:ext>
            </a:extLst>
          </p:cNvPr>
          <p:cNvSpPr/>
          <p:nvPr/>
        </p:nvSpPr>
        <p:spPr>
          <a:xfrm>
            <a:off x="3249603" y="4029263"/>
            <a:ext cx="457200" cy="457156"/>
          </a:xfrm>
          <a:custGeom>
            <a:avLst/>
            <a:gdLst>
              <a:gd name="connsiteX0" fmla="*/ 0 w 1905000"/>
              <a:gd name="connsiteY0" fmla="*/ 381372 h 1905000"/>
              <a:gd name="connsiteX1" fmla="*/ 0 w 1905000"/>
              <a:gd name="connsiteY1" fmla="*/ 762744 h 1905000"/>
              <a:gd name="connsiteX2" fmla="*/ 381372 w 1905000"/>
              <a:gd name="connsiteY2" fmla="*/ 762744 h 1905000"/>
              <a:gd name="connsiteX3" fmla="*/ 381372 w 1905000"/>
              <a:gd name="connsiteY3" fmla="*/ 1905000 h 1905000"/>
              <a:gd name="connsiteX4" fmla="*/ 1523628 w 1905000"/>
              <a:gd name="connsiteY4" fmla="*/ 1905000 h 1905000"/>
              <a:gd name="connsiteX5" fmla="*/ 1523628 w 1905000"/>
              <a:gd name="connsiteY5" fmla="*/ 762744 h 1905000"/>
              <a:gd name="connsiteX6" fmla="*/ 1905000 w 1905000"/>
              <a:gd name="connsiteY6" fmla="*/ 762744 h 1905000"/>
              <a:gd name="connsiteX7" fmla="*/ 1905000 w 1905000"/>
              <a:gd name="connsiteY7" fmla="*/ 0 h 1905000"/>
              <a:gd name="connsiteX8" fmla="*/ 1332942 w 1905000"/>
              <a:gd name="connsiteY8" fmla="*/ 0 h 1905000"/>
              <a:gd name="connsiteX9" fmla="*/ 1238064 w 1905000"/>
              <a:gd name="connsiteY9" fmla="*/ 94878 h 1905000"/>
              <a:gd name="connsiteX10" fmla="*/ 1143186 w 1905000"/>
              <a:gd name="connsiteY10" fmla="*/ 189756 h 1905000"/>
              <a:gd name="connsiteX11" fmla="*/ 761814 w 1905000"/>
              <a:gd name="connsiteY11" fmla="*/ 189756 h 1905000"/>
              <a:gd name="connsiteX12" fmla="*/ 666936 w 1905000"/>
              <a:gd name="connsiteY12" fmla="*/ 94878 h 1905000"/>
              <a:gd name="connsiteX13" fmla="*/ 572058 w 1905000"/>
              <a:gd name="connsiteY13" fmla="*/ 0 h 1905000"/>
              <a:gd name="connsiteX14" fmla="*/ 0 w 1905000"/>
              <a:gd name="connsiteY14" fmla="*/ 0 h 1905000"/>
              <a:gd name="connsiteX15" fmla="*/ 0 w 1905000"/>
              <a:gd name="connsiteY15" fmla="*/ 381372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5000" h="1905000">
                <a:moveTo>
                  <a:pt x="0" y="381372"/>
                </a:moveTo>
                <a:lnTo>
                  <a:pt x="0" y="762744"/>
                </a:lnTo>
                <a:lnTo>
                  <a:pt x="381372" y="762744"/>
                </a:lnTo>
                <a:lnTo>
                  <a:pt x="381372" y="1905000"/>
                </a:lnTo>
                <a:lnTo>
                  <a:pt x="1523628" y="1905000"/>
                </a:lnTo>
                <a:lnTo>
                  <a:pt x="1523628" y="762744"/>
                </a:lnTo>
                <a:lnTo>
                  <a:pt x="1905000" y="762744"/>
                </a:lnTo>
                <a:lnTo>
                  <a:pt x="1905000" y="0"/>
                </a:lnTo>
                <a:lnTo>
                  <a:pt x="1332942" y="0"/>
                </a:lnTo>
                <a:lnTo>
                  <a:pt x="1238064" y="94878"/>
                </a:lnTo>
                <a:lnTo>
                  <a:pt x="1143186" y="189756"/>
                </a:lnTo>
                <a:lnTo>
                  <a:pt x="761814" y="189756"/>
                </a:lnTo>
                <a:lnTo>
                  <a:pt x="666936" y="94878"/>
                </a:lnTo>
                <a:lnTo>
                  <a:pt x="572058" y="0"/>
                </a:lnTo>
                <a:lnTo>
                  <a:pt x="0" y="0"/>
                </a:lnTo>
                <a:lnTo>
                  <a:pt x="0" y="381372"/>
                </a:lnTo>
                <a:close/>
              </a:path>
            </a:pathLst>
          </a:custGeom>
          <a:noFill/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CCA37144-DF85-4543-B7E5-DE75C8E904EE}"/>
              </a:ext>
            </a:extLst>
          </p:cNvPr>
          <p:cNvSpPr/>
          <p:nvPr/>
        </p:nvSpPr>
        <p:spPr>
          <a:xfrm>
            <a:off x="3277967" y="4053968"/>
            <a:ext cx="457200" cy="457200"/>
          </a:xfrm>
          <a:custGeom>
            <a:avLst/>
            <a:gdLst>
              <a:gd name="connsiteX0" fmla="*/ 0 w 1905000"/>
              <a:gd name="connsiteY0" fmla="*/ 381372 h 1905000"/>
              <a:gd name="connsiteX1" fmla="*/ 0 w 1905000"/>
              <a:gd name="connsiteY1" fmla="*/ 762744 h 1905000"/>
              <a:gd name="connsiteX2" fmla="*/ 381372 w 1905000"/>
              <a:gd name="connsiteY2" fmla="*/ 762744 h 1905000"/>
              <a:gd name="connsiteX3" fmla="*/ 381372 w 1905000"/>
              <a:gd name="connsiteY3" fmla="*/ 1905000 h 1905000"/>
              <a:gd name="connsiteX4" fmla="*/ 1523628 w 1905000"/>
              <a:gd name="connsiteY4" fmla="*/ 1905000 h 1905000"/>
              <a:gd name="connsiteX5" fmla="*/ 1523628 w 1905000"/>
              <a:gd name="connsiteY5" fmla="*/ 762744 h 1905000"/>
              <a:gd name="connsiteX6" fmla="*/ 1905000 w 1905000"/>
              <a:gd name="connsiteY6" fmla="*/ 762744 h 1905000"/>
              <a:gd name="connsiteX7" fmla="*/ 1905000 w 1905000"/>
              <a:gd name="connsiteY7" fmla="*/ 0 h 1905000"/>
              <a:gd name="connsiteX8" fmla="*/ 1332942 w 1905000"/>
              <a:gd name="connsiteY8" fmla="*/ 0 h 1905000"/>
              <a:gd name="connsiteX9" fmla="*/ 1238064 w 1905000"/>
              <a:gd name="connsiteY9" fmla="*/ 94878 h 1905000"/>
              <a:gd name="connsiteX10" fmla="*/ 1143186 w 1905000"/>
              <a:gd name="connsiteY10" fmla="*/ 189756 h 1905000"/>
              <a:gd name="connsiteX11" fmla="*/ 761814 w 1905000"/>
              <a:gd name="connsiteY11" fmla="*/ 189756 h 1905000"/>
              <a:gd name="connsiteX12" fmla="*/ 666936 w 1905000"/>
              <a:gd name="connsiteY12" fmla="*/ 94878 h 1905000"/>
              <a:gd name="connsiteX13" fmla="*/ 572058 w 1905000"/>
              <a:gd name="connsiteY13" fmla="*/ 0 h 1905000"/>
              <a:gd name="connsiteX14" fmla="*/ 0 w 1905000"/>
              <a:gd name="connsiteY14" fmla="*/ 0 h 1905000"/>
              <a:gd name="connsiteX15" fmla="*/ 0 w 1905000"/>
              <a:gd name="connsiteY15" fmla="*/ 381372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5000" h="1905000">
                <a:moveTo>
                  <a:pt x="0" y="381372"/>
                </a:moveTo>
                <a:lnTo>
                  <a:pt x="0" y="762744"/>
                </a:lnTo>
                <a:lnTo>
                  <a:pt x="381372" y="762744"/>
                </a:lnTo>
                <a:lnTo>
                  <a:pt x="381372" y="1905000"/>
                </a:lnTo>
                <a:lnTo>
                  <a:pt x="1523628" y="1905000"/>
                </a:lnTo>
                <a:lnTo>
                  <a:pt x="1523628" y="762744"/>
                </a:lnTo>
                <a:lnTo>
                  <a:pt x="1905000" y="762744"/>
                </a:lnTo>
                <a:lnTo>
                  <a:pt x="1905000" y="0"/>
                </a:lnTo>
                <a:lnTo>
                  <a:pt x="1332942" y="0"/>
                </a:lnTo>
                <a:lnTo>
                  <a:pt x="1238064" y="94878"/>
                </a:lnTo>
                <a:lnTo>
                  <a:pt x="1143186" y="189756"/>
                </a:lnTo>
                <a:lnTo>
                  <a:pt x="761814" y="189756"/>
                </a:lnTo>
                <a:lnTo>
                  <a:pt x="666936" y="94878"/>
                </a:lnTo>
                <a:lnTo>
                  <a:pt x="572058" y="0"/>
                </a:lnTo>
                <a:lnTo>
                  <a:pt x="0" y="0"/>
                </a:lnTo>
                <a:lnTo>
                  <a:pt x="0" y="381372"/>
                </a:lnTo>
                <a:close/>
              </a:path>
            </a:pathLst>
          </a:custGeom>
          <a:gradFill>
            <a:gsLst>
              <a:gs pos="61000">
                <a:schemeClr val="accent4">
                  <a:alpha val="17000"/>
                </a:schemeClr>
              </a:gs>
              <a:gs pos="86000">
                <a:schemeClr val="accent4">
                  <a:alpha val="0"/>
                </a:schemeClr>
              </a:gs>
              <a:gs pos="11000">
                <a:schemeClr val="accent3">
                  <a:alpha val="30000"/>
                </a:schemeClr>
              </a:gs>
              <a:gs pos="38000">
                <a:schemeClr val="accent3">
                  <a:alpha val="20000"/>
                </a:schemeClr>
              </a:gs>
            </a:gsLst>
            <a:lin ang="2700000" scaled="1"/>
          </a:gradFill>
          <a:ln w="4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28B8B7DD-6325-4940-AC57-214CA2006D0A}"/>
              </a:ext>
            </a:extLst>
          </p:cNvPr>
          <p:cNvSpPr/>
          <p:nvPr/>
        </p:nvSpPr>
        <p:spPr>
          <a:xfrm>
            <a:off x="3257860" y="4830968"/>
            <a:ext cx="457200" cy="457200"/>
          </a:xfrm>
          <a:custGeom>
            <a:avLst/>
            <a:gdLst>
              <a:gd name="connsiteX0" fmla="*/ 0 w 1905000"/>
              <a:gd name="connsiteY0" fmla="*/ 428811 h 1905000"/>
              <a:gd name="connsiteX1" fmla="*/ 0 w 1905000"/>
              <a:gd name="connsiteY1" fmla="*/ 857622 h 1905000"/>
              <a:gd name="connsiteX2" fmla="*/ 857622 w 1905000"/>
              <a:gd name="connsiteY2" fmla="*/ 857622 h 1905000"/>
              <a:gd name="connsiteX3" fmla="*/ 857622 w 1905000"/>
              <a:gd name="connsiteY3" fmla="*/ 0 h 1905000"/>
              <a:gd name="connsiteX4" fmla="*/ 0 w 1905000"/>
              <a:gd name="connsiteY4" fmla="*/ 0 h 1905000"/>
              <a:gd name="connsiteX5" fmla="*/ 0 w 1905000"/>
              <a:gd name="connsiteY5" fmla="*/ 428811 h 1905000"/>
              <a:gd name="connsiteX6" fmla="*/ 1047378 w 1905000"/>
              <a:gd name="connsiteY6" fmla="*/ 428811 h 1905000"/>
              <a:gd name="connsiteX7" fmla="*/ 1047378 w 1905000"/>
              <a:gd name="connsiteY7" fmla="*/ 857622 h 1905000"/>
              <a:gd name="connsiteX8" fmla="*/ 1905000 w 1905000"/>
              <a:gd name="connsiteY8" fmla="*/ 857622 h 1905000"/>
              <a:gd name="connsiteX9" fmla="*/ 1905000 w 1905000"/>
              <a:gd name="connsiteY9" fmla="*/ 0 h 1905000"/>
              <a:gd name="connsiteX10" fmla="*/ 1047378 w 1905000"/>
              <a:gd name="connsiteY10" fmla="*/ 0 h 1905000"/>
              <a:gd name="connsiteX11" fmla="*/ 1047378 w 1905000"/>
              <a:gd name="connsiteY11" fmla="*/ 428811 h 1905000"/>
              <a:gd name="connsiteX12" fmla="*/ 0 w 1905000"/>
              <a:gd name="connsiteY12" fmla="*/ 1476189 h 1905000"/>
              <a:gd name="connsiteX13" fmla="*/ 0 w 1905000"/>
              <a:gd name="connsiteY13" fmla="*/ 1905000 h 1905000"/>
              <a:gd name="connsiteX14" fmla="*/ 857622 w 1905000"/>
              <a:gd name="connsiteY14" fmla="*/ 1905000 h 1905000"/>
              <a:gd name="connsiteX15" fmla="*/ 857622 w 1905000"/>
              <a:gd name="connsiteY15" fmla="*/ 1047378 h 1905000"/>
              <a:gd name="connsiteX16" fmla="*/ 0 w 1905000"/>
              <a:gd name="connsiteY16" fmla="*/ 1047378 h 1905000"/>
              <a:gd name="connsiteX17" fmla="*/ 0 w 1905000"/>
              <a:gd name="connsiteY17" fmla="*/ 1476189 h 1905000"/>
              <a:gd name="connsiteX18" fmla="*/ 1047378 w 1905000"/>
              <a:gd name="connsiteY18" fmla="*/ 1476189 h 1905000"/>
              <a:gd name="connsiteX19" fmla="*/ 1047378 w 1905000"/>
              <a:gd name="connsiteY19" fmla="*/ 1905000 h 1905000"/>
              <a:gd name="connsiteX20" fmla="*/ 1905000 w 1905000"/>
              <a:gd name="connsiteY20" fmla="*/ 1905000 h 1905000"/>
              <a:gd name="connsiteX21" fmla="*/ 1905000 w 1905000"/>
              <a:gd name="connsiteY21" fmla="*/ 1047378 h 1905000"/>
              <a:gd name="connsiteX22" fmla="*/ 1047378 w 1905000"/>
              <a:gd name="connsiteY22" fmla="*/ 1047378 h 1905000"/>
              <a:gd name="connsiteX23" fmla="*/ 1047378 w 1905000"/>
              <a:gd name="connsiteY23" fmla="*/ 1476189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5000" h="1905000">
                <a:moveTo>
                  <a:pt x="0" y="428811"/>
                </a:moveTo>
                <a:lnTo>
                  <a:pt x="0" y="857622"/>
                </a:lnTo>
                <a:lnTo>
                  <a:pt x="857622" y="857622"/>
                </a:lnTo>
                <a:lnTo>
                  <a:pt x="857622" y="0"/>
                </a:lnTo>
                <a:lnTo>
                  <a:pt x="0" y="0"/>
                </a:lnTo>
                <a:lnTo>
                  <a:pt x="0" y="428811"/>
                </a:lnTo>
                <a:close/>
                <a:moveTo>
                  <a:pt x="1047378" y="428811"/>
                </a:moveTo>
                <a:lnTo>
                  <a:pt x="1047378" y="857622"/>
                </a:lnTo>
                <a:lnTo>
                  <a:pt x="1905000" y="857622"/>
                </a:lnTo>
                <a:lnTo>
                  <a:pt x="1905000" y="0"/>
                </a:lnTo>
                <a:lnTo>
                  <a:pt x="1047378" y="0"/>
                </a:lnTo>
                <a:lnTo>
                  <a:pt x="1047378" y="428811"/>
                </a:lnTo>
                <a:close/>
                <a:moveTo>
                  <a:pt x="0" y="1476189"/>
                </a:moveTo>
                <a:lnTo>
                  <a:pt x="0" y="1905000"/>
                </a:lnTo>
                <a:lnTo>
                  <a:pt x="857622" y="1905000"/>
                </a:lnTo>
                <a:lnTo>
                  <a:pt x="857622" y="1047378"/>
                </a:lnTo>
                <a:lnTo>
                  <a:pt x="0" y="1047378"/>
                </a:lnTo>
                <a:lnTo>
                  <a:pt x="0" y="1476189"/>
                </a:lnTo>
                <a:close/>
                <a:moveTo>
                  <a:pt x="1047378" y="1476189"/>
                </a:moveTo>
                <a:lnTo>
                  <a:pt x="1047378" y="1905000"/>
                </a:lnTo>
                <a:lnTo>
                  <a:pt x="1905000" y="1905000"/>
                </a:lnTo>
                <a:lnTo>
                  <a:pt x="1905000" y="1047378"/>
                </a:lnTo>
                <a:lnTo>
                  <a:pt x="1047378" y="1047378"/>
                </a:lnTo>
                <a:lnTo>
                  <a:pt x="1047378" y="1476189"/>
                </a:lnTo>
                <a:close/>
              </a:path>
            </a:pathLst>
          </a:custGeom>
          <a:noFill/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9A5B3A44-E6AF-4FD6-803A-2D1C3C4AF28A}"/>
              </a:ext>
            </a:extLst>
          </p:cNvPr>
          <p:cNvSpPr/>
          <p:nvPr/>
        </p:nvSpPr>
        <p:spPr>
          <a:xfrm>
            <a:off x="3287878" y="4846195"/>
            <a:ext cx="457200" cy="457200"/>
          </a:xfrm>
          <a:custGeom>
            <a:avLst/>
            <a:gdLst>
              <a:gd name="connsiteX0" fmla="*/ 0 w 1905000"/>
              <a:gd name="connsiteY0" fmla="*/ 428811 h 1905000"/>
              <a:gd name="connsiteX1" fmla="*/ 0 w 1905000"/>
              <a:gd name="connsiteY1" fmla="*/ 857622 h 1905000"/>
              <a:gd name="connsiteX2" fmla="*/ 857622 w 1905000"/>
              <a:gd name="connsiteY2" fmla="*/ 857622 h 1905000"/>
              <a:gd name="connsiteX3" fmla="*/ 857622 w 1905000"/>
              <a:gd name="connsiteY3" fmla="*/ 0 h 1905000"/>
              <a:gd name="connsiteX4" fmla="*/ 0 w 1905000"/>
              <a:gd name="connsiteY4" fmla="*/ 0 h 1905000"/>
              <a:gd name="connsiteX5" fmla="*/ 0 w 1905000"/>
              <a:gd name="connsiteY5" fmla="*/ 428811 h 1905000"/>
              <a:gd name="connsiteX6" fmla="*/ 1047378 w 1905000"/>
              <a:gd name="connsiteY6" fmla="*/ 428811 h 1905000"/>
              <a:gd name="connsiteX7" fmla="*/ 1047378 w 1905000"/>
              <a:gd name="connsiteY7" fmla="*/ 857622 h 1905000"/>
              <a:gd name="connsiteX8" fmla="*/ 1905000 w 1905000"/>
              <a:gd name="connsiteY8" fmla="*/ 857622 h 1905000"/>
              <a:gd name="connsiteX9" fmla="*/ 1905000 w 1905000"/>
              <a:gd name="connsiteY9" fmla="*/ 0 h 1905000"/>
              <a:gd name="connsiteX10" fmla="*/ 1047378 w 1905000"/>
              <a:gd name="connsiteY10" fmla="*/ 0 h 1905000"/>
              <a:gd name="connsiteX11" fmla="*/ 1047378 w 1905000"/>
              <a:gd name="connsiteY11" fmla="*/ 428811 h 1905000"/>
              <a:gd name="connsiteX12" fmla="*/ 0 w 1905000"/>
              <a:gd name="connsiteY12" fmla="*/ 1476189 h 1905000"/>
              <a:gd name="connsiteX13" fmla="*/ 0 w 1905000"/>
              <a:gd name="connsiteY13" fmla="*/ 1905000 h 1905000"/>
              <a:gd name="connsiteX14" fmla="*/ 857622 w 1905000"/>
              <a:gd name="connsiteY14" fmla="*/ 1905000 h 1905000"/>
              <a:gd name="connsiteX15" fmla="*/ 857622 w 1905000"/>
              <a:gd name="connsiteY15" fmla="*/ 1047378 h 1905000"/>
              <a:gd name="connsiteX16" fmla="*/ 0 w 1905000"/>
              <a:gd name="connsiteY16" fmla="*/ 1047378 h 1905000"/>
              <a:gd name="connsiteX17" fmla="*/ 0 w 1905000"/>
              <a:gd name="connsiteY17" fmla="*/ 1476189 h 1905000"/>
              <a:gd name="connsiteX18" fmla="*/ 1047378 w 1905000"/>
              <a:gd name="connsiteY18" fmla="*/ 1476189 h 1905000"/>
              <a:gd name="connsiteX19" fmla="*/ 1047378 w 1905000"/>
              <a:gd name="connsiteY19" fmla="*/ 1905000 h 1905000"/>
              <a:gd name="connsiteX20" fmla="*/ 1905000 w 1905000"/>
              <a:gd name="connsiteY20" fmla="*/ 1905000 h 1905000"/>
              <a:gd name="connsiteX21" fmla="*/ 1905000 w 1905000"/>
              <a:gd name="connsiteY21" fmla="*/ 1047378 h 1905000"/>
              <a:gd name="connsiteX22" fmla="*/ 1047378 w 1905000"/>
              <a:gd name="connsiteY22" fmla="*/ 1047378 h 1905000"/>
              <a:gd name="connsiteX23" fmla="*/ 1047378 w 1905000"/>
              <a:gd name="connsiteY23" fmla="*/ 1476189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5000" h="1905000">
                <a:moveTo>
                  <a:pt x="0" y="428811"/>
                </a:moveTo>
                <a:lnTo>
                  <a:pt x="0" y="857622"/>
                </a:lnTo>
                <a:lnTo>
                  <a:pt x="857622" y="857622"/>
                </a:lnTo>
                <a:lnTo>
                  <a:pt x="857622" y="0"/>
                </a:lnTo>
                <a:lnTo>
                  <a:pt x="0" y="0"/>
                </a:lnTo>
                <a:lnTo>
                  <a:pt x="0" y="428811"/>
                </a:lnTo>
                <a:close/>
                <a:moveTo>
                  <a:pt x="1047378" y="428811"/>
                </a:moveTo>
                <a:lnTo>
                  <a:pt x="1047378" y="857622"/>
                </a:lnTo>
                <a:lnTo>
                  <a:pt x="1905000" y="857622"/>
                </a:lnTo>
                <a:lnTo>
                  <a:pt x="1905000" y="0"/>
                </a:lnTo>
                <a:lnTo>
                  <a:pt x="1047378" y="0"/>
                </a:lnTo>
                <a:lnTo>
                  <a:pt x="1047378" y="428811"/>
                </a:lnTo>
                <a:close/>
                <a:moveTo>
                  <a:pt x="0" y="1476189"/>
                </a:moveTo>
                <a:lnTo>
                  <a:pt x="0" y="1905000"/>
                </a:lnTo>
                <a:lnTo>
                  <a:pt x="857622" y="1905000"/>
                </a:lnTo>
                <a:lnTo>
                  <a:pt x="857622" y="1047378"/>
                </a:lnTo>
                <a:lnTo>
                  <a:pt x="0" y="1047378"/>
                </a:lnTo>
                <a:lnTo>
                  <a:pt x="0" y="1476189"/>
                </a:lnTo>
                <a:close/>
                <a:moveTo>
                  <a:pt x="1047378" y="1476189"/>
                </a:moveTo>
                <a:lnTo>
                  <a:pt x="1047378" y="1905000"/>
                </a:lnTo>
                <a:lnTo>
                  <a:pt x="1905000" y="1905000"/>
                </a:lnTo>
                <a:lnTo>
                  <a:pt x="1905000" y="1047378"/>
                </a:lnTo>
                <a:lnTo>
                  <a:pt x="1047378" y="1047378"/>
                </a:lnTo>
                <a:lnTo>
                  <a:pt x="1047378" y="1476189"/>
                </a:lnTo>
                <a:close/>
              </a:path>
            </a:pathLst>
          </a:custGeom>
          <a:gradFill>
            <a:gsLst>
              <a:gs pos="61000">
                <a:schemeClr val="accent4">
                  <a:alpha val="17000"/>
                </a:schemeClr>
              </a:gs>
              <a:gs pos="86000">
                <a:schemeClr val="accent4">
                  <a:alpha val="0"/>
                </a:schemeClr>
              </a:gs>
              <a:gs pos="11000">
                <a:schemeClr val="accent3">
                  <a:alpha val="30000"/>
                </a:schemeClr>
              </a:gs>
              <a:gs pos="38000">
                <a:schemeClr val="accent3">
                  <a:alpha val="20000"/>
                </a:schemeClr>
              </a:gs>
            </a:gsLst>
            <a:lin ang="2700000" scaled="1"/>
          </a:gradFill>
          <a:ln w="4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6D76DC46-0704-46B1-BE62-89AF372714C2}"/>
              </a:ext>
            </a:extLst>
          </p:cNvPr>
          <p:cNvSpPr/>
          <p:nvPr/>
        </p:nvSpPr>
        <p:spPr>
          <a:xfrm>
            <a:off x="3264058" y="5714215"/>
            <a:ext cx="457200" cy="432000"/>
          </a:xfrm>
          <a:custGeom>
            <a:avLst/>
            <a:gdLst>
              <a:gd name="connsiteX0" fmla="*/ 286736 w 956410"/>
              <a:gd name="connsiteY0" fmla="*/ 191469 h 956410"/>
              <a:gd name="connsiteX1" fmla="*/ 286736 w 956410"/>
              <a:gd name="connsiteY1" fmla="*/ 382938 h 956410"/>
              <a:gd name="connsiteX2" fmla="*/ 429170 w 956410"/>
              <a:gd name="connsiteY2" fmla="*/ 382938 h 956410"/>
              <a:gd name="connsiteX3" fmla="*/ 423099 w 956410"/>
              <a:gd name="connsiteY3" fmla="*/ 385646 h 956410"/>
              <a:gd name="connsiteX4" fmla="*/ 398816 w 956410"/>
              <a:gd name="connsiteY4" fmla="*/ 396481 h 956410"/>
              <a:gd name="connsiteX5" fmla="*/ 367994 w 956410"/>
              <a:gd name="connsiteY5" fmla="*/ 410210 h 956410"/>
              <a:gd name="connsiteX6" fmla="*/ 317838 w 956410"/>
              <a:gd name="connsiteY6" fmla="*/ 432533 h 956410"/>
              <a:gd name="connsiteX7" fmla="*/ 293741 w 956410"/>
              <a:gd name="connsiteY7" fmla="*/ 443274 h 956410"/>
              <a:gd name="connsiteX8" fmla="*/ 196139 w 956410"/>
              <a:gd name="connsiteY8" fmla="*/ 486611 h 956410"/>
              <a:gd name="connsiteX9" fmla="*/ 159246 w 956410"/>
              <a:gd name="connsiteY9" fmla="*/ 502956 h 956410"/>
              <a:gd name="connsiteX10" fmla="*/ 61644 w 956410"/>
              <a:gd name="connsiteY10" fmla="*/ 546387 h 956410"/>
              <a:gd name="connsiteX11" fmla="*/ 44832 w 956410"/>
              <a:gd name="connsiteY11" fmla="*/ 553859 h 956410"/>
              <a:gd name="connsiteX12" fmla="*/ 5884 w 956410"/>
              <a:gd name="connsiteY12" fmla="*/ 571137 h 956410"/>
              <a:gd name="connsiteX13" fmla="*/ 0 w 956410"/>
              <a:gd name="connsiteY13" fmla="*/ 573753 h 956410"/>
              <a:gd name="connsiteX14" fmla="*/ 0 w 956410"/>
              <a:gd name="connsiteY14" fmla="*/ 956410 h 956410"/>
              <a:gd name="connsiteX15" fmla="*/ 956410 w 956410"/>
              <a:gd name="connsiteY15" fmla="*/ 956410 h 956410"/>
              <a:gd name="connsiteX16" fmla="*/ 956410 w 956410"/>
              <a:gd name="connsiteY16" fmla="*/ 573753 h 956410"/>
              <a:gd name="connsiteX17" fmla="*/ 950152 w 956410"/>
              <a:gd name="connsiteY17" fmla="*/ 570951 h 956410"/>
              <a:gd name="connsiteX18" fmla="*/ 931659 w 956410"/>
              <a:gd name="connsiteY18" fmla="*/ 562732 h 956410"/>
              <a:gd name="connsiteX19" fmla="*/ 906441 w 956410"/>
              <a:gd name="connsiteY19" fmla="*/ 551524 h 956410"/>
              <a:gd name="connsiteX20" fmla="*/ 877021 w 956410"/>
              <a:gd name="connsiteY20" fmla="*/ 538448 h 956410"/>
              <a:gd name="connsiteX21" fmla="*/ 847133 w 956410"/>
              <a:gd name="connsiteY21" fmla="*/ 525092 h 956410"/>
              <a:gd name="connsiteX22" fmla="*/ 796697 w 956410"/>
              <a:gd name="connsiteY22" fmla="*/ 502769 h 956410"/>
              <a:gd name="connsiteX23" fmla="*/ 742058 w 956410"/>
              <a:gd name="connsiteY23" fmla="*/ 478392 h 956410"/>
              <a:gd name="connsiteX24" fmla="*/ 675278 w 956410"/>
              <a:gd name="connsiteY24" fmla="*/ 448784 h 956410"/>
              <a:gd name="connsiteX25" fmla="*/ 658933 w 956410"/>
              <a:gd name="connsiteY25" fmla="*/ 441499 h 956410"/>
              <a:gd name="connsiteX26" fmla="*/ 541717 w 956410"/>
              <a:gd name="connsiteY26" fmla="*/ 389476 h 956410"/>
              <a:gd name="connsiteX27" fmla="*/ 531443 w 956410"/>
              <a:gd name="connsiteY27" fmla="*/ 384899 h 956410"/>
              <a:gd name="connsiteX28" fmla="*/ 527240 w 956410"/>
              <a:gd name="connsiteY28" fmla="*/ 382938 h 956410"/>
              <a:gd name="connsiteX29" fmla="*/ 669674 w 956410"/>
              <a:gd name="connsiteY29" fmla="*/ 382938 h 956410"/>
              <a:gd name="connsiteX30" fmla="*/ 669674 w 956410"/>
              <a:gd name="connsiteY30" fmla="*/ 0 h 956410"/>
              <a:gd name="connsiteX31" fmla="*/ 286736 w 956410"/>
              <a:gd name="connsiteY31" fmla="*/ 0 h 956410"/>
              <a:gd name="connsiteX32" fmla="*/ 286736 w 956410"/>
              <a:gd name="connsiteY32" fmla="*/ 191469 h 95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56410" h="956410">
                <a:moveTo>
                  <a:pt x="286736" y="191469"/>
                </a:moveTo>
                <a:lnTo>
                  <a:pt x="286736" y="382938"/>
                </a:lnTo>
                <a:lnTo>
                  <a:pt x="429170" y="382938"/>
                </a:lnTo>
                <a:lnTo>
                  <a:pt x="423099" y="385646"/>
                </a:lnTo>
                <a:cubicBezTo>
                  <a:pt x="419737" y="387234"/>
                  <a:pt x="408809" y="392091"/>
                  <a:pt x="398816" y="396481"/>
                </a:cubicBezTo>
                <a:cubicBezTo>
                  <a:pt x="388822" y="400964"/>
                  <a:pt x="374905" y="407128"/>
                  <a:pt x="367994" y="410210"/>
                </a:cubicBezTo>
                <a:cubicBezTo>
                  <a:pt x="354264" y="416375"/>
                  <a:pt x="337732" y="423660"/>
                  <a:pt x="317838" y="432533"/>
                </a:cubicBezTo>
                <a:cubicBezTo>
                  <a:pt x="310740" y="435708"/>
                  <a:pt x="299906" y="440472"/>
                  <a:pt x="293741" y="443274"/>
                </a:cubicBezTo>
                <a:cubicBezTo>
                  <a:pt x="264507" y="456256"/>
                  <a:pt x="203237" y="483529"/>
                  <a:pt x="196139" y="486611"/>
                </a:cubicBezTo>
                <a:cubicBezTo>
                  <a:pt x="184464" y="491748"/>
                  <a:pt x="171948" y="497259"/>
                  <a:pt x="159246" y="502956"/>
                </a:cubicBezTo>
                <a:cubicBezTo>
                  <a:pt x="144676" y="509494"/>
                  <a:pt x="71918" y="541903"/>
                  <a:pt x="61644" y="546387"/>
                </a:cubicBezTo>
                <a:cubicBezTo>
                  <a:pt x="57254" y="548255"/>
                  <a:pt x="49688" y="551617"/>
                  <a:pt x="44832" y="553859"/>
                </a:cubicBezTo>
                <a:cubicBezTo>
                  <a:pt x="32970" y="559182"/>
                  <a:pt x="13076" y="567962"/>
                  <a:pt x="5884" y="571137"/>
                </a:cubicBezTo>
                <a:lnTo>
                  <a:pt x="0" y="573753"/>
                </a:lnTo>
                <a:lnTo>
                  <a:pt x="0" y="956410"/>
                </a:lnTo>
                <a:lnTo>
                  <a:pt x="956410" y="956410"/>
                </a:lnTo>
                <a:lnTo>
                  <a:pt x="956410" y="573753"/>
                </a:lnTo>
                <a:lnTo>
                  <a:pt x="950152" y="570951"/>
                </a:lnTo>
                <a:cubicBezTo>
                  <a:pt x="946603" y="569363"/>
                  <a:pt x="938384" y="565627"/>
                  <a:pt x="931659" y="562732"/>
                </a:cubicBezTo>
                <a:cubicBezTo>
                  <a:pt x="925028" y="559743"/>
                  <a:pt x="913633" y="554699"/>
                  <a:pt x="906441" y="551524"/>
                </a:cubicBezTo>
                <a:cubicBezTo>
                  <a:pt x="899250" y="548255"/>
                  <a:pt x="885987" y="542370"/>
                  <a:pt x="877021" y="538448"/>
                </a:cubicBezTo>
                <a:cubicBezTo>
                  <a:pt x="868054" y="534431"/>
                  <a:pt x="854605" y="528454"/>
                  <a:pt x="847133" y="525092"/>
                </a:cubicBezTo>
                <a:cubicBezTo>
                  <a:pt x="832189" y="518460"/>
                  <a:pt x="814536" y="510615"/>
                  <a:pt x="796697" y="502769"/>
                </a:cubicBezTo>
                <a:cubicBezTo>
                  <a:pt x="785302" y="497632"/>
                  <a:pt x="776429" y="493709"/>
                  <a:pt x="742058" y="478392"/>
                </a:cubicBezTo>
                <a:cubicBezTo>
                  <a:pt x="690969" y="455696"/>
                  <a:pt x="681629" y="451493"/>
                  <a:pt x="675278" y="448784"/>
                </a:cubicBezTo>
                <a:cubicBezTo>
                  <a:pt x="671448" y="447103"/>
                  <a:pt x="664070" y="443834"/>
                  <a:pt x="658933" y="441499"/>
                </a:cubicBezTo>
                <a:cubicBezTo>
                  <a:pt x="642868" y="434214"/>
                  <a:pt x="548068" y="392091"/>
                  <a:pt x="541717" y="389476"/>
                </a:cubicBezTo>
                <a:cubicBezTo>
                  <a:pt x="538354" y="387981"/>
                  <a:pt x="533778" y="386020"/>
                  <a:pt x="531443" y="384899"/>
                </a:cubicBezTo>
                <a:lnTo>
                  <a:pt x="527240" y="382938"/>
                </a:lnTo>
                <a:lnTo>
                  <a:pt x="669674" y="382938"/>
                </a:lnTo>
                <a:lnTo>
                  <a:pt x="669674" y="0"/>
                </a:lnTo>
                <a:lnTo>
                  <a:pt x="286736" y="0"/>
                </a:lnTo>
                <a:lnTo>
                  <a:pt x="286736" y="191469"/>
                </a:lnTo>
                <a:close/>
              </a:path>
            </a:pathLst>
          </a:custGeom>
          <a:gradFill>
            <a:gsLst>
              <a:gs pos="61000">
                <a:schemeClr val="accent4">
                  <a:alpha val="17000"/>
                </a:schemeClr>
              </a:gs>
              <a:gs pos="86000">
                <a:schemeClr val="accent4">
                  <a:alpha val="0"/>
                </a:schemeClr>
              </a:gs>
              <a:gs pos="11000">
                <a:schemeClr val="accent3">
                  <a:alpha val="30000"/>
                </a:schemeClr>
              </a:gs>
              <a:gs pos="38000">
                <a:schemeClr val="accent3">
                  <a:alpha val="20000"/>
                </a:schemeClr>
              </a:gs>
            </a:gsLst>
            <a:lin ang="2700000" scaled="1"/>
          </a:gradFill>
          <a:ln w="4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任意多边形: 形状 113">
            <a:extLst>
              <a:ext uri="{FF2B5EF4-FFF2-40B4-BE49-F238E27FC236}">
                <a16:creationId xmlns:a16="http://schemas.microsoft.com/office/drawing/2014/main" id="{74D18314-7A90-49BB-A526-B4AE62214AE5}"/>
              </a:ext>
            </a:extLst>
          </p:cNvPr>
          <p:cNvSpPr/>
          <p:nvPr/>
        </p:nvSpPr>
        <p:spPr>
          <a:xfrm>
            <a:off x="3235179" y="5690850"/>
            <a:ext cx="457200" cy="432000"/>
          </a:xfrm>
          <a:custGeom>
            <a:avLst/>
            <a:gdLst>
              <a:gd name="connsiteX0" fmla="*/ 286736 w 956410"/>
              <a:gd name="connsiteY0" fmla="*/ 191469 h 956410"/>
              <a:gd name="connsiteX1" fmla="*/ 286736 w 956410"/>
              <a:gd name="connsiteY1" fmla="*/ 382938 h 956410"/>
              <a:gd name="connsiteX2" fmla="*/ 429170 w 956410"/>
              <a:gd name="connsiteY2" fmla="*/ 382938 h 956410"/>
              <a:gd name="connsiteX3" fmla="*/ 423099 w 956410"/>
              <a:gd name="connsiteY3" fmla="*/ 385646 h 956410"/>
              <a:gd name="connsiteX4" fmla="*/ 398816 w 956410"/>
              <a:gd name="connsiteY4" fmla="*/ 396481 h 956410"/>
              <a:gd name="connsiteX5" fmla="*/ 367994 w 956410"/>
              <a:gd name="connsiteY5" fmla="*/ 410210 h 956410"/>
              <a:gd name="connsiteX6" fmla="*/ 317838 w 956410"/>
              <a:gd name="connsiteY6" fmla="*/ 432533 h 956410"/>
              <a:gd name="connsiteX7" fmla="*/ 293741 w 956410"/>
              <a:gd name="connsiteY7" fmla="*/ 443274 h 956410"/>
              <a:gd name="connsiteX8" fmla="*/ 196139 w 956410"/>
              <a:gd name="connsiteY8" fmla="*/ 486611 h 956410"/>
              <a:gd name="connsiteX9" fmla="*/ 159246 w 956410"/>
              <a:gd name="connsiteY9" fmla="*/ 502956 h 956410"/>
              <a:gd name="connsiteX10" fmla="*/ 61644 w 956410"/>
              <a:gd name="connsiteY10" fmla="*/ 546387 h 956410"/>
              <a:gd name="connsiteX11" fmla="*/ 44832 w 956410"/>
              <a:gd name="connsiteY11" fmla="*/ 553859 h 956410"/>
              <a:gd name="connsiteX12" fmla="*/ 5884 w 956410"/>
              <a:gd name="connsiteY12" fmla="*/ 571137 h 956410"/>
              <a:gd name="connsiteX13" fmla="*/ 0 w 956410"/>
              <a:gd name="connsiteY13" fmla="*/ 573753 h 956410"/>
              <a:gd name="connsiteX14" fmla="*/ 0 w 956410"/>
              <a:gd name="connsiteY14" fmla="*/ 956410 h 956410"/>
              <a:gd name="connsiteX15" fmla="*/ 956410 w 956410"/>
              <a:gd name="connsiteY15" fmla="*/ 956410 h 956410"/>
              <a:gd name="connsiteX16" fmla="*/ 956410 w 956410"/>
              <a:gd name="connsiteY16" fmla="*/ 573753 h 956410"/>
              <a:gd name="connsiteX17" fmla="*/ 950152 w 956410"/>
              <a:gd name="connsiteY17" fmla="*/ 570951 h 956410"/>
              <a:gd name="connsiteX18" fmla="*/ 931659 w 956410"/>
              <a:gd name="connsiteY18" fmla="*/ 562732 h 956410"/>
              <a:gd name="connsiteX19" fmla="*/ 906441 w 956410"/>
              <a:gd name="connsiteY19" fmla="*/ 551524 h 956410"/>
              <a:gd name="connsiteX20" fmla="*/ 877021 w 956410"/>
              <a:gd name="connsiteY20" fmla="*/ 538448 h 956410"/>
              <a:gd name="connsiteX21" fmla="*/ 847133 w 956410"/>
              <a:gd name="connsiteY21" fmla="*/ 525092 h 956410"/>
              <a:gd name="connsiteX22" fmla="*/ 796697 w 956410"/>
              <a:gd name="connsiteY22" fmla="*/ 502769 h 956410"/>
              <a:gd name="connsiteX23" fmla="*/ 742058 w 956410"/>
              <a:gd name="connsiteY23" fmla="*/ 478392 h 956410"/>
              <a:gd name="connsiteX24" fmla="*/ 675278 w 956410"/>
              <a:gd name="connsiteY24" fmla="*/ 448784 h 956410"/>
              <a:gd name="connsiteX25" fmla="*/ 658933 w 956410"/>
              <a:gd name="connsiteY25" fmla="*/ 441499 h 956410"/>
              <a:gd name="connsiteX26" fmla="*/ 541717 w 956410"/>
              <a:gd name="connsiteY26" fmla="*/ 389476 h 956410"/>
              <a:gd name="connsiteX27" fmla="*/ 531443 w 956410"/>
              <a:gd name="connsiteY27" fmla="*/ 384899 h 956410"/>
              <a:gd name="connsiteX28" fmla="*/ 527240 w 956410"/>
              <a:gd name="connsiteY28" fmla="*/ 382938 h 956410"/>
              <a:gd name="connsiteX29" fmla="*/ 669674 w 956410"/>
              <a:gd name="connsiteY29" fmla="*/ 382938 h 956410"/>
              <a:gd name="connsiteX30" fmla="*/ 669674 w 956410"/>
              <a:gd name="connsiteY30" fmla="*/ 0 h 956410"/>
              <a:gd name="connsiteX31" fmla="*/ 286736 w 956410"/>
              <a:gd name="connsiteY31" fmla="*/ 0 h 956410"/>
              <a:gd name="connsiteX32" fmla="*/ 286736 w 956410"/>
              <a:gd name="connsiteY32" fmla="*/ 191469 h 95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56410" h="956410">
                <a:moveTo>
                  <a:pt x="286736" y="191469"/>
                </a:moveTo>
                <a:lnTo>
                  <a:pt x="286736" y="382938"/>
                </a:lnTo>
                <a:lnTo>
                  <a:pt x="429170" y="382938"/>
                </a:lnTo>
                <a:lnTo>
                  <a:pt x="423099" y="385646"/>
                </a:lnTo>
                <a:cubicBezTo>
                  <a:pt x="419737" y="387234"/>
                  <a:pt x="408809" y="392091"/>
                  <a:pt x="398816" y="396481"/>
                </a:cubicBezTo>
                <a:cubicBezTo>
                  <a:pt x="388822" y="400964"/>
                  <a:pt x="374905" y="407128"/>
                  <a:pt x="367994" y="410210"/>
                </a:cubicBezTo>
                <a:cubicBezTo>
                  <a:pt x="354264" y="416375"/>
                  <a:pt x="337732" y="423660"/>
                  <a:pt x="317838" y="432533"/>
                </a:cubicBezTo>
                <a:cubicBezTo>
                  <a:pt x="310740" y="435708"/>
                  <a:pt x="299906" y="440472"/>
                  <a:pt x="293741" y="443274"/>
                </a:cubicBezTo>
                <a:cubicBezTo>
                  <a:pt x="264507" y="456256"/>
                  <a:pt x="203237" y="483529"/>
                  <a:pt x="196139" y="486611"/>
                </a:cubicBezTo>
                <a:cubicBezTo>
                  <a:pt x="184464" y="491748"/>
                  <a:pt x="171948" y="497259"/>
                  <a:pt x="159246" y="502956"/>
                </a:cubicBezTo>
                <a:cubicBezTo>
                  <a:pt x="144676" y="509494"/>
                  <a:pt x="71918" y="541903"/>
                  <a:pt x="61644" y="546387"/>
                </a:cubicBezTo>
                <a:cubicBezTo>
                  <a:pt x="57254" y="548255"/>
                  <a:pt x="49688" y="551617"/>
                  <a:pt x="44832" y="553859"/>
                </a:cubicBezTo>
                <a:cubicBezTo>
                  <a:pt x="32970" y="559182"/>
                  <a:pt x="13076" y="567962"/>
                  <a:pt x="5884" y="571137"/>
                </a:cubicBezTo>
                <a:lnTo>
                  <a:pt x="0" y="573753"/>
                </a:lnTo>
                <a:lnTo>
                  <a:pt x="0" y="956410"/>
                </a:lnTo>
                <a:lnTo>
                  <a:pt x="956410" y="956410"/>
                </a:lnTo>
                <a:lnTo>
                  <a:pt x="956410" y="573753"/>
                </a:lnTo>
                <a:lnTo>
                  <a:pt x="950152" y="570951"/>
                </a:lnTo>
                <a:cubicBezTo>
                  <a:pt x="946603" y="569363"/>
                  <a:pt x="938384" y="565627"/>
                  <a:pt x="931659" y="562732"/>
                </a:cubicBezTo>
                <a:cubicBezTo>
                  <a:pt x="925028" y="559743"/>
                  <a:pt x="913633" y="554699"/>
                  <a:pt x="906441" y="551524"/>
                </a:cubicBezTo>
                <a:cubicBezTo>
                  <a:pt x="899250" y="548255"/>
                  <a:pt x="885987" y="542370"/>
                  <a:pt x="877021" y="538448"/>
                </a:cubicBezTo>
                <a:cubicBezTo>
                  <a:pt x="868054" y="534431"/>
                  <a:pt x="854605" y="528454"/>
                  <a:pt x="847133" y="525092"/>
                </a:cubicBezTo>
                <a:cubicBezTo>
                  <a:pt x="832189" y="518460"/>
                  <a:pt x="814536" y="510615"/>
                  <a:pt x="796697" y="502769"/>
                </a:cubicBezTo>
                <a:cubicBezTo>
                  <a:pt x="785302" y="497632"/>
                  <a:pt x="776429" y="493709"/>
                  <a:pt x="742058" y="478392"/>
                </a:cubicBezTo>
                <a:cubicBezTo>
                  <a:pt x="690969" y="455696"/>
                  <a:pt x="681629" y="451493"/>
                  <a:pt x="675278" y="448784"/>
                </a:cubicBezTo>
                <a:cubicBezTo>
                  <a:pt x="671448" y="447103"/>
                  <a:pt x="664070" y="443834"/>
                  <a:pt x="658933" y="441499"/>
                </a:cubicBezTo>
                <a:cubicBezTo>
                  <a:pt x="642868" y="434214"/>
                  <a:pt x="548068" y="392091"/>
                  <a:pt x="541717" y="389476"/>
                </a:cubicBezTo>
                <a:cubicBezTo>
                  <a:pt x="538354" y="387981"/>
                  <a:pt x="533778" y="386020"/>
                  <a:pt x="531443" y="384899"/>
                </a:cubicBezTo>
                <a:lnTo>
                  <a:pt x="527240" y="382938"/>
                </a:lnTo>
                <a:lnTo>
                  <a:pt x="669674" y="382938"/>
                </a:lnTo>
                <a:lnTo>
                  <a:pt x="669674" y="0"/>
                </a:lnTo>
                <a:lnTo>
                  <a:pt x="286736" y="0"/>
                </a:lnTo>
                <a:lnTo>
                  <a:pt x="286736" y="191469"/>
                </a:lnTo>
                <a:close/>
              </a:path>
            </a:pathLst>
          </a:custGeom>
          <a:noFill/>
          <a:ln w="95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8FE0CFF0-E457-437B-953D-BB9F566C8857}"/>
              </a:ext>
            </a:extLst>
          </p:cNvPr>
          <p:cNvSpPr txBox="1"/>
          <p:nvPr/>
        </p:nvSpPr>
        <p:spPr>
          <a:xfrm>
            <a:off x="3968369" y="3964944"/>
            <a:ext cx="602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在此输入您的内容，在此输入您的内容，在此输入您的内容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F589B953-2D2A-491F-A02F-5C785B5A0947}"/>
              </a:ext>
            </a:extLst>
          </p:cNvPr>
          <p:cNvSpPr txBox="1"/>
          <p:nvPr/>
        </p:nvSpPr>
        <p:spPr>
          <a:xfrm>
            <a:off x="3982488" y="4197705"/>
            <a:ext cx="252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content here.</a:t>
            </a:r>
          </a:p>
        </p:txBody>
      </p: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0BAC05F4-4016-45F9-AC55-346A73D7C26F}"/>
              </a:ext>
            </a:extLst>
          </p:cNvPr>
          <p:cNvCxnSpPr>
            <a:cxnSpLocks/>
          </p:cNvCxnSpPr>
          <p:nvPr/>
        </p:nvCxnSpPr>
        <p:spPr>
          <a:xfrm>
            <a:off x="4077738" y="4458292"/>
            <a:ext cx="5364000" cy="0"/>
          </a:xfrm>
          <a:prstGeom prst="line">
            <a:avLst/>
          </a:prstGeom>
          <a:ln w="1587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CB4BA5A0-5A7D-4929-B94B-06368F9A011E}"/>
              </a:ext>
            </a:extLst>
          </p:cNvPr>
          <p:cNvSpPr txBox="1"/>
          <p:nvPr/>
        </p:nvSpPr>
        <p:spPr>
          <a:xfrm>
            <a:off x="3968369" y="4774525"/>
            <a:ext cx="602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在此输入您的内容，在此输入您的内容，在此输入您的内容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73EABFC7-D764-430D-AC6E-E248DF0C47F8}"/>
              </a:ext>
            </a:extLst>
          </p:cNvPr>
          <p:cNvSpPr txBox="1"/>
          <p:nvPr/>
        </p:nvSpPr>
        <p:spPr>
          <a:xfrm>
            <a:off x="3982488" y="5007287"/>
            <a:ext cx="252659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content here.</a:t>
            </a: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362565F9-AC38-45D2-B214-103696A1C865}"/>
              </a:ext>
            </a:extLst>
          </p:cNvPr>
          <p:cNvCxnSpPr>
            <a:cxnSpLocks/>
          </p:cNvCxnSpPr>
          <p:nvPr/>
        </p:nvCxnSpPr>
        <p:spPr>
          <a:xfrm>
            <a:off x="4077738" y="5267873"/>
            <a:ext cx="5364000" cy="0"/>
          </a:xfrm>
          <a:prstGeom prst="line">
            <a:avLst/>
          </a:prstGeom>
          <a:ln w="1587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46A210B0-9C56-4A66-9C65-E79C4035E5E1}"/>
              </a:ext>
            </a:extLst>
          </p:cNvPr>
          <p:cNvSpPr txBox="1"/>
          <p:nvPr/>
        </p:nvSpPr>
        <p:spPr>
          <a:xfrm>
            <a:off x="3968369" y="5566352"/>
            <a:ext cx="602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在此输入您的内容，在此输入您的内容，在此输入您的内容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FE36E4A7-A73D-4720-890B-AFAC9196C016}"/>
              </a:ext>
            </a:extLst>
          </p:cNvPr>
          <p:cNvSpPr txBox="1"/>
          <p:nvPr/>
        </p:nvSpPr>
        <p:spPr>
          <a:xfrm>
            <a:off x="3982488" y="5799114"/>
            <a:ext cx="252659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content here.</a:t>
            </a:r>
          </a:p>
        </p:txBody>
      </p: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D7FBCBBB-9A5C-4A0C-87A9-A413FDCFEBF6}"/>
              </a:ext>
            </a:extLst>
          </p:cNvPr>
          <p:cNvCxnSpPr>
            <a:cxnSpLocks/>
          </p:cNvCxnSpPr>
          <p:nvPr/>
        </p:nvCxnSpPr>
        <p:spPr>
          <a:xfrm>
            <a:off x="4077738" y="6059700"/>
            <a:ext cx="5364000" cy="0"/>
          </a:xfrm>
          <a:prstGeom prst="line">
            <a:avLst/>
          </a:prstGeom>
          <a:ln w="1587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标题 53">
            <a:extLst>
              <a:ext uri="{FF2B5EF4-FFF2-40B4-BE49-F238E27FC236}">
                <a16:creationId xmlns:a16="http://schemas.microsoft.com/office/drawing/2014/main" id="{EF8F71F2-6909-486F-B31C-4FDD7D09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1" y="401049"/>
            <a:ext cx="1792939" cy="373579"/>
          </a:xfrm>
        </p:spPr>
        <p:txBody>
          <a:bodyPr/>
          <a:lstStyle/>
          <a:p>
            <a:r>
              <a:rPr lang="zh-CN" altLang="en-US" dirty="0">
                <a:gradFill>
                  <a:gsLst>
                    <a:gs pos="0">
                      <a:schemeClr val="accent2"/>
                    </a:gs>
                    <a:gs pos="54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chemeClr val="accent1">
                      <a:alpha val="16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两栏文字页</a:t>
            </a:r>
            <a:endParaRPr lang="zh-CN" altLang="zh-CN" dirty="0">
              <a:gradFill>
                <a:gsLst>
                  <a:gs pos="0">
                    <a:schemeClr val="accent2"/>
                  </a:gs>
                  <a:gs pos="54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</a:gradFill>
              <a:effectLst>
                <a:outerShdw dist="38100" dir="2700000" algn="tl" rotWithShape="0">
                  <a:schemeClr val="accent1">
                    <a:alpha val="16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2763785-85C8-4A08-A88D-E8EFCCB0DE2C}"/>
              </a:ext>
            </a:extLst>
          </p:cNvPr>
          <p:cNvSpPr txBox="1">
            <a:spLocks/>
          </p:cNvSpPr>
          <p:nvPr/>
        </p:nvSpPr>
        <p:spPr>
          <a:xfrm>
            <a:off x="1052174" y="843494"/>
            <a:ext cx="2059710" cy="30299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spcAft>
                <a:spcPts val="1000"/>
              </a:spcAft>
              <a:buNone/>
            </a:pPr>
            <a:r>
              <a:rPr lang="en-US" altLang="zh-CN" dirty="0">
                <a:solidFill>
                  <a:srgbClr val="E5E5E5"/>
                </a:solidFill>
                <a:cs typeface="+mn-ea"/>
                <a:sym typeface="+mn-lt"/>
              </a:rPr>
              <a:t>TWO-COLUMN TEXT</a:t>
            </a:r>
            <a:endParaRPr lang="zh-CN" altLang="zh-CN" sz="1600" dirty="0">
              <a:solidFill>
                <a:srgbClr val="E5E5E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251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0d8e9aa5-9cb9-4589-be70-4ca6a481977b"/>
</p:tagLst>
</file>

<file path=ppt/theme/theme1.xml><?xml version="1.0" encoding="utf-8"?>
<a:theme xmlns:a="http://schemas.openxmlformats.org/drawingml/2006/main" name="Office 主题​​">
  <a:themeElements>
    <a:clrScheme name="文理模板原配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0010"/>
      </a:accent1>
      <a:accent2>
        <a:srgbClr val="C3000F"/>
      </a:accent2>
      <a:accent3>
        <a:srgbClr val="E54006"/>
      </a:accent3>
      <a:accent4>
        <a:srgbClr val="FD7C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oaknam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8</TotalTime>
  <Words>3171</Words>
  <Application>Microsoft Office PowerPoint</Application>
  <PresentationFormat>宽屏</PresentationFormat>
  <Paragraphs>403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OPPOSans M</vt:lpstr>
      <vt:lpstr>OPPOSans R</vt:lpstr>
      <vt:lpstr>演示斜黑体</vt:lpstr>
      <vt:lpstr>Arial</vt:lpstr>
      <vt:lpstr>Open Sans</vt:lpstr>
      <vt:lpstr>Office 主题​​</vt:lpstr>
      <vt:lpstr>湖南文理学院答辩通用模板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一段文字页 </vt:lpstr>
      <vt:lpstr>两栏文字页</vt:lpstr>
      <vt:lpstr>两栏对比页</vt:lpstr>
      <vt:lpstr>三栏文字页</vt:lpstr>
      <vt:lpstr>四栏文字页</vt:lpstr>
      <vt:lpstr>四段文字页</vt:lpstr>
      <vt:lpstr>多栏文字页</vt:lpstr>
      <vt:lpstr>PowerPoint 演示文稿</vt:lpstr>
      <vt:lpstr>单图文字页</vt:lpstr>
      <vt:lpstr>两栏图片页</vt:lpstr>
      <vt:lpstr>三栏图文页</vt:lpstr>
      <vt:lpstr>四栏图文页</vt:lpstr>
      <vt:lpstr>自我介绍页</vt:lpstr>
      <vt:lpstr>双人物介绍页</vt:lpstr>
      <vt:lpstr>团队介绍页</vt:lpstr>
      <vt:lpstr>网页样机页</vt:lpstr>
      <vt:lpstr>手机样机页</vt:lpstr>
      <vt:lpstr>PowerPoint 演示文稿</vt:lpstr>
      <vt:lpstr>多段文字页</vt:lpstr>
      <vt:lpstr>四点文字页</vt:lpstr>
      <vt:lpstr>波浪时间轴页</vt:lpstr>
      <vt:lpstr>尺子时间轴页</vt:lpstr>
      <vt:lpstr>百分比进度页</vt:lpstr>
      <vt:lpstr>环形图表页</vt:lpstr>
      <vt:lpstr>折线图表页</vt:lpstr>
      <vt:lpstr>柱状图表页</vt:lpstr>
      <vt:lpstr>问答白板页</vt:lpstr>
      <vt:lpstr>合作伙伴页</vt:lpstr>
      <vt:lpstr>名人名言页</vt:lpstr>
      <vt:lpstr>名人名言页</vt:lpstr>
      <vt:lpstr>名人名言页</vt:lpstr>
      <vt:lpstr>观点总结页</vt:lpstr>
      <vt:lpstr>参考文献页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Soleil Yi</cp:lastModifiedBy>
  <cp:revision>1</cp:revision>
  <cp:lastPrinted>2020-05-24T16:00:00Z</cp:lastPrinted>
  <dcterms:created xsi:type="dcterms:W3CDTF">2020-05-24T16:00:00Z</dcterms:created>
  <dcterms:modified xsi:type="dcterms:W3CDTF">2022-09-14T01:56:13Z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18689615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D8.0.2</vt:lpwstr>
  </property>
  <property fmtid="{D5CDD505-2E9C-101B-9397-08002B2CF9AE}" pid="5" name="iSlide.Theme">
    <vt:lpwstr>0d8e9aa5-9cb9-4589-be70-4ca6a481977b</vt:lpwstr>
  </property>
</Properties>
</file>